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3.xml" ContentType="application/vnd.openxmlformats-officedocument.theme+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4.xml" ContentType="application/vnd.openxmlformats-officedocument.theme+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79" r:id="rId1"/>
    <p:sldMasterId id="2147483691" r:id="rId2"/>
    <p:sldMasterId id="2147483684" r:id="rId3"/>
    <p:sldMasterId id="2147483686" r:id="rId4"/>
    <p:sldMasterId id="2147483701" r:id="rId5"/>
  </p:sldMasterIdLst>
  <p:notesMasterIdLst>
    <p:notesMasterId r:id="rId34"/>
  </p:notesMasterIdLst>
  <p:sldIdLst>
    <p:sldId id="376" r:id="rId6"/>
    <p:sldId id="350" r:id="rId7"/>
    <p:sldId id="351" r:id="rId8"/>
    <p:sldId id="352" r:id="rId9"/>
    <p:sldId id="353" r:id="rId10"/>
    <p:sldId id="354" r:id="rId11"/>
    <p:sldId id="355" r:id="rId12"/>
    <p:sldId id="356" r:id="rId13"/>
    <p:sldId id="357" r:id="rId14"/>
    <p:sldId id="358" r:id="rId15"/>
    <p:sldId id="359" r:id="rId16"/>
    <p:sldId id="360" r:id="rId17"/>
    <p:sldId id="361" r:id="rId18"/>
    <p:sldId id="362" r:id="rId19"/>
    <p:sldId id="363" r:id="rId20"/>
    <p:sldId id="364" r:id="rId21"/>
    <p:sldId id="365" r:id="rId22"/>
    <p:sldId id="366" r:id="rId23"/>
    <p:sldId id="367" r:id="rId24"/>
    <p:sldId id="368" r:id="rId25"/>
    <p:sldId id="369" r:id="rId26"/>
    <p:sldId id="370" r:id="rId27"/>
    <p:sldId id="371" r:id="rId28"/>
    <p:sldId id="372" r:id="rId29"/>
    <p:sldId id="373" r:id="rId30"/>
    <p:sldId id="377" r:id="rId31"/>
    <p:sldId id="374" r:id="rId32"/>
    <p:sldId id="375" r:id="rId33"/>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Main Content" id="{5973D931-3BAC-4F30-9C16-B7461F574E40}">
          <p14:sldIdLst>
            <p14:sldId id="376"/>
            <p14:sldId id="350"/>
            <p14:sldId id="351"/>
            <p14:sldId id="352"/>
            <p14:sldId id="353"/>
            <p14:sldId id="354"/>
            <p14:sldId id="355"/>
            <p14:sldId id="356"/>
            <p14:sldId id="357"/>
            <p14:sldId id="358"/>
            <p14:sldId id="359"/>
            <p14:sldId id="360"/>
            <p14:sldId id="361"/>
            <p14:sldId id="362"/>
            <p14:sldId id="363"/>
            <p14:sldId id="364"/>
            <p14:sldId id="365"/>
            <p14:sldId id="366"/>
            <p14:sldId id="367"/>
            <p14:sldId id="368"/>
            <p14:sldId id="369"/>
            <p14:sldId id="370"/>
            <p14:sldId id="371"/>
            <p14:sldId id="372"/>
            <p14:sldId id="373"/>
            <p14:sldId id="377"/>
          </p14:sldIdLst>
        </p14:section>
        <p14:section name="Appendix: Image Descriptions for Unsighted Students" id="{EB5D9058-85BD-4F57-8284-0AC6438C5216}">
          <p14:sldIdLst>
            <p14:sldId id="374"/>
            <p14:sldId id="375"/>
          </p14:sldIdLst>
        </p14:section>
      </p14:sectionLst>
    </p:ext>
    <p:ext uri="{EFAFB233-063F-42B5-8137-9DF3F51BA10A}">
      <p15:sldGuideLst xmlns:p15="http://schemas.microsoft.com/office/powerpoint/2012/main">
        <p15:guide id="2" pos="3264" userDrawn="1">
          <p15:clr>
            <a:srgbClr val="A4A3A4"/>
          </p15:clr>
        </p15:guide>
        <p15:guide id="3" orient="horz" pos="2256" userDrawn="1">
          <p15:clr>
            <a:srgbClr val="A4A3A4"/>
          </p15:clr>
        </p15:guide>
        <p15:guide id="4" pos="56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iporen, Laura" initials="CL" lastIdx="4" clrIdx="0">
    <p:extLst>
      <p:ext uri="{19B8F6BF-5375-455C-9EA6-DF929625EA0E}">
        <p15:presenceInfo xmlns:p15="http://schemas.microsoft.com/office/powerpoint/2012/main" userId="S-1-5-21-1645522239-1123561945-839522115-1006658" providerId="AD"/>
      </p:ext>
    </p:extLst>
  </p:cmAuthor>
  <p:cmAuthor id="2" name="Ciporen, Laura" initials="CL [2]" lastIdx="2" clrIdx="1">
    <p:extLst>
      <p:ext uri="{19B8F6BF-5375-455C-9EA6-DF929625EA0E}">
        <p15:presenceInfo xmlns:p15="http://schemas.microsoft.com/office/powerpoint/2012/main" userId="S::laura.ciporen@mheducation.com::567f631f-0624-4179-9d16-569ddce48823"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C0000"/>
    <a:srgbClr val="774013"/>
    <a:srgbClr val="A75919"/>
    <a:srgbClr val="945018"/>
    <a:srgbClr val="82302E"/>
    <a:srgbClr val="DBF0FD"/>
    <a:srgbClr val="F1F9FE"/>
    <a:srgbClr val="E3E8CE"/>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34561" autoAdjust="0"/>
    <p:restoredTop sz="96357" autoAdjust="0"/>
  </p:normalViewPr>
  <p:slideViewPr>
    <p:cSldViewPr snapToGrid="0" showGuides="1">
      <p:cViewPr varScale="1">
        <p:scale>
          <a:sx n="68" d="100"/>
          <a:sy n="68" d="100"/>
        </p:scale>
        <p:origin x="702" y="72"/>
      </p:cViewPr>
      <p:guideLst>
        <p:guide pos="3264"/>
        <p:guide orient="horz" pos="2256"/>
        <p:guide pos="5640"/>
      </p:guideLst>
    </p:cSldViewPr>
  </p:slideViewPr>
  <p:outlineViewPr>
    <p:cViewPr>
      <p:scale>
        <a:sx n="33" d="100"/>
        <a:sy n="33" d="100"/>
      </p:scale>
      <p:origin x="0" y="0"/>
    </p:cViewPr>
  </p:outlineViewPr>
  <p:notesTextViewPr>
    <p:cViewPr>
      <p:scale>
        <a:sx n="125" d="100"/>
        <a:sy n="125"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tableStyles" Target="tableStyles.xml"/><Relationship Id="rId21" Type="http://schemas.openxmlformats.org/officeDocument/2006/relationships/slide" Target="slides/slide16.xml"/><Relationship Id="rId34" Type="http://schemas.openxmlformats.org/officeDocument/2006/relationships/notesMaster" Target="notesMasters/notesMaster1.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1" Type="http://schemas.openxmlformats.org/officeDocument/2006/relationships/slideMaster" Target="slideMasters/slideMaster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viewProps" Target="viewProps.xml"/><Relationship Id="rId5" Type="http://schemas.openxmlformats.org/officeDocument/2006/relationships/slideMaster" Target="slideMasters/slideMaster5.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presProps" Target="presProps.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 Type="http://schemas.openxmlformats.org/officeDocument/2006/relationships/slideMaster" Target="slideMasters/slideMaster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commentAuthors" Target="commentAuthors.xml"/><Relationship Id="rId8" Type="http://schemas.openxmlformats.org/officeDocument/2006/relationships/slide" Target="slides/slide3.xml"/><Relationship Id="rId3" Type="http://schemas.openxmlformats.org/officeDocument/2006/relationships/slideMaster" Target="slideMasters/slideMaster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IN"/>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4DD7B4E-A931-4E48-A545-0C156347CC46}" type="datetimeFigureOut">
              <a:rPr lang="en-IN" smtClean="0"/>
              <a:t>10-09-2020</a:t>
            </a:fld>
            <a:endParaRPr lang="en-IN"/>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IN"/>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IN"/>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10995D4-C630-4D1E-A120-C0B9FB85BAB5}" type="slidenum">
              <a:rPr lang="en-IN" smtClean="0"/>
              <a:t>‹#›</a:t>
            </a:fld>
            <a:endParaRPr lang="en-IN"/>
          </a:p>
        </p:txBody>
      </p:sp>
    </p:spTree>
    <p:extLst>
      <p:ext uri="{BB962C8B-B14F-4D97-AF65-F5344CB8AC3E}">
        <p14:creationId xmlns:p14="http://schemas.microsoft.com/office/powerpoint/2010/main" val="35075871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Instructors: This chapter</a:t>
            </a:r>
            <a:r>
              <a:rPr lang="en-US" baseline="0" dirty="0"/>
              <a:t> discusses </a:t>
            </a:r>
            <a:r>
              <a:rPr lang="en-US" sz="1200" b="0" i="0" u="none" strike="noStrike" kern="1200" baseline="0" dirty="0">
                <a:solidFill>
                  <a:schemeClr val="tx1"/>
                </a:solidFill>
                <a:latin typeface="+mn-lt"/>
                <a:ea typeface="+mn-ea"/>
                <a:cs typeface="+mn-cs"/>
              </a:rPr>
              <a:t>important types of economic inefficiency. For example, why are poachers killing rhinos so fast that they’re becoming extinct? Wouldn’t poachers want to carefully manage the population of rhinos, so that they can continue to harvest ivory for many years to come? The problem is that the rhinos don’t “belong” to anyone in particular, so no one has an incentive to maintain their value. That is, they are a common resource. Since no one owns them, everyone wants to get in quickly and take what they can before the rhinos are gone.</a:t>
            </a:r>
            <a:endParaRPr lang="en-US" dirty="0"/>
          </a:p>
        </p:txBody>
      </p:sp>
      <p:sp>
        <p:nvSpPr>
          <p:cNvPr id="4" name="Slide Number Placeholder 3"/>
          <p:cNvSpPr>
            <a:spLocks noGrp="1"/>
          </p:cNvSpPr>
          <p:nvPr>
            <p:ph type="sldNum" sz="quarter" idx="5"/>
          </p:nvPr>
        </p:nvSpPr>
        <p:spPr/>
        <p:txBody>
          <a:bodyPr/>
          <a:lstStyle/>
          <a:p>
            <a:fld id="{C10995D4-C630-4D1E-A120-C0B9FB85BAB5}" type="slidenum">
              <a:rPr lang="en-IN" smtClean="0"/>
              <a:t>1</a:t>
            </a:fld>
            <a:endParaRPr lang="en-IN"/>
          </a:p>
        </p:txBody>
      </p:sp>
    </p:spTree>
    <p:extLst>
      <p:ext uri="{BB962C8B-B14F-4D97-AF65-F5344CB8AC3E}">
        <p14:creationId xmlns:p14="http://schemas.microsoft.com/office/powerpoint/2010/main" val="137234945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 simple example is litter. Most of us don’t litter in public around people due to their distain.</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err="1">
                <a:solidFill>
                  <a:schemeClr val="tx1"/>
                </a:solidFill>
                <a:latin typeface="+mn-lt"/>
                <a:ea typeface="+mn-ea"/>
                <a:cs typeface="+mn-cs"/>
              </a:rPr>
              <a:t>Elinor</a:t>
            </a:r>
            <a:r>
              <a:rPr lang="en-US" sz="1200" b="0" i="0" u="none" strike="noStrike" kern="1200" baseline="0" dirty="0">
                <a:solidFill>
                  <a:schemeClr val="tx1"/>
                </a:solidFill>
                <a:latin typeface="+mn-lt"/>
                <a:ea typeface="+mn-ea"/>
                <a:cs typeface="+mn-cs"/>
              </a:rPr>
              <a:t> </a:t>
            </a:r>
            <a:r>
              <a:rPr lang="en-US" sz="1200" b="0" i="0" u="none" strike="noStrike" kern="1200" baseline="0" dirty="0" err="1">
                <a:solidFill>
                  <a:schemeClr val="tx1"/>
                </a:solidFill>
                <a:latin typeface="+mn-lt"/>
                <a:ea typeface="+mn-ea"/>
                <a:cs typeface="+mn-cs"/>
              </a:rPr>
              <a:t>Ostrom</a:t>
            </a:r>
            <a:r>
              <a:rPr lang="en-US" sz="1200" b="0" i="0" u="none" strike="noStrike" kern="1200" baseline="0" dirty="0">
                <a:solidFill>
                  <a:schemeClr val="tx1"/>
                </a:solidFill>
                <a:latin typeface="+mn-lt"/>
                <a:ea typeface="+mn-ea"/>
                <a:cs typeface="+mn-cs"/>
              </a:rPr>
              <a:t> won the 2009 Nobel Prize in economics for showing that social norms can sometimes be powerful enough for commonly-held property to be managed extremely well.</a:t>
            </a:r>
            <a:endParaRPr lang="en-US" dirty="0"/>
          </a:p>
        </p:txBody>
      </p:sp>
      <p:sp>
        <p:nvSpPr>
          <p:cNvPr id="4" name="Slide Number Placeholder 3"/>
          <p:cNvSpPr>
            <a:spLocks noGrp="1"/>
          </p:cNvSpPr>
          <p:nvPr>
            <p:ph type="sldNum" sz="quarter" idx="10"/>
          </p:nvPr>
        </p:nvSpPr>
        <p:spPr/>
        <p:txBody>
          <a:bodyPr/>
          <a:lstStyle/>
          <a:p>
            <a:fld id="{C10995D4-C630-4D1E-A120-C0B9FB85BAB5}" type="slidenum">
              <a:rPr lang="en-IN" smtClean="0"/>
              <a:t>15</a:t>
            </a:fld>
            <a:endParaRPr lang="en-IN"/>
          </a:p>
        </p:txBody>
      </p:sp>
    </p:spTree>
    <p:extLst>
      <p:ext uri="{BB962C8B-B14F-4D97-AF65-F5344CB8AC3E}">
        <p14:creationId xmlns:p14="http://schemas.microsoft.com/office/powerpoint/2010/main" val="75414771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An example of this is what’s going on in the battle to protect the world’s </a:t>
            </a:r>
            <a:r>
              <a:rPr lang="en-US" u="none" dirty="0"/>
              <a:t>fisheries from overuse.</a:t>
            </a:r>
            <a:endParaRPr lang="en-US" dirty="0"/>
          </a:p>
        </p:txBody>
      </p:sp>
      <p:sp>
        <p:nvSpPr>
          <p:cNvPr id="4" name="Slide Number Placeholder 3"/>
          <p:cNvSpPr>
            <a:spLocks noGrp="1"/>
          </p:cNvSpPr>
          <p:nvPr>
            <p:ph type="sldNum" sz="quarter" idx="10"/>
          </p:nvPr>
        </p:nvSpPr>
        <p:spPr/>
        <p:txBody>
          <a:bodyPr/>
          <a:lstStyle/>
          <a:p>
            <a:fld id="{C10995D4-C630-4D1E-A120-C0B9FB85BAB5}" type="slidenum">
              <a:rPr lang="en-IN" smtClean="0"/>
              <a:t>17</a:t>
            </a:fld>
            <a:endParaRPr lang="en-IN"/>
          </a:p>
        </p:txBody>
      </p:sp>
    </p:spTree>
    <p:extLst>
      <p:ext uri="{BB962C8B-B14F-4D97-AF65-F5344CB8AC3E}">
        <p14:creationId xmlns:p14="http://schemas.microsoft.com/office/powerpoint/2010/main" val="180771060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It is illegal to hunt or kill an animal that is endangered, and more than 90 percent of endangered species in the United States have seen increased or stabilized populations since being declared endangered.</a:t>
            </a:r>
            <a:endParaRPr lang="en-US" dirty="0"/>
          </a:p>
        </p:txBody>
      </p:sp>
      <p:sp>
        <p:nvSpPr>
          <p:cNvPr id="4" name="Slide Number Placeholder 3"/>
          <p:cNvSpPr>
            <a:spLocks noGrp="1"/>
          </p:cNvSpPr>
          <p:nvPr>
            <p:ph type="sldNum" sz="quarter" idx="10"/>
          </p:nvPr>
        </p:nvSpPr>
        <p:spPr/>
        <p:txBody>
          <a:bodyPr/>
          <a:lstStyle/>
          <a:p>
            <a:fld id="{C10995D4-C630-4D1E-A120-C0B9FB85BAB5}" type="slidenum">
              <a:rPr lang="en-IN" smtClean="0"/>
              <a:t>18</a:t>
            </a:fld>
            <a:endParaRPr lang="en-IN"/>
          </a:p>
        </p:txBody>
      </p:sp>
    </p:spTree>
    <p:extLst>
      <p:ext uri="{BB962C8B-B14F-4D97-AF65-F5344CB8AC3E}">
        <p14:creationId xmlns:p14="http://schemas.microsoft.com/office/powerpoint/2010/main" val="200231253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10995D4-C630-4D1E-A120-C0B9FB85BAB5}" type="slidenum">
              <a:rPr lang="en-IN" smtClean="0"/>
              <a:t>27</a:t>
            </a:fld>
            <a:endParaRPr lang="en-IN"/>
          </a:p>
        </p:txBody>
      </p:sp>
    </p:spTree>
    <p:extLst>
      <p:ext uri="{BB962C8B-B14F-4D97-AF65-F5344CB8AC3E}">
        <p14:creationId xmlns:p14="http://schemas.microsoft.com/office/powerpoint/2010/main" val="83409567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5"/>
          </p:nvPr>
        </p:nvSpPr>
        <p:spPr/>
        <p:txBody>
          <a:bodyPr/>
          <a:lstStyle/>
          <a:p>
            <a:fld id="{C10995D4-C630-4D1E-A120-C0B9FB85BAB5}" type="slidenum">
              <a:rPr lang="en-IN" smtClean="0"/>
              <a:t>2</a:t>
            </a:fld>
            <a:endParaRPr lang="en-IN"/>
          </a:p>
        </p:txBody>
      </p:sp>
    </p:spTree>
    <p:extLst>
      <p:ext uri="{BB962C8B-B14F-4D97-AF65-F5344CB8AC3E}">
        <p14:creationId xmlns:p14="http://schemas.microsoft.com/office/powerpoint/2010/main" val="1882165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10995D4-C630-4D1E-A120-C0B9FB85BAB5}" type="slidenum">
              <a:rPr lang="en-IN" smtClean="0"/>
              <a:t>3</a:t>
            </a:fld>
            <a:endParaRPr lang="en-IN"/>
          </a:p>
        </p:txBody>
      </p:sp>
    </p:spTree>
    <p:extLst>
      <p:ext uri="{BB962C8B-B14F-4D97-AF65-F5344CB8AC3E}">
        <p14:creationId xmlns:p14="http://schemas.microsoft.com/office/powerpoint/2010/main" val="93372291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Street lights are </a:t>
            </a:r>
            <a:r>
              <a:rPr lang="en-US" sz="1200" b="0" i="0" u="none" strike="noStrike" kern="1200" baseline="0" dirty="0" err="1">
                <a:solidFill>
                  <a:schemeClr val="tx1"/>
                </a:solidFill>
                <a:latin typeface="+mn-lt"/>
                <a:ea typeface="+mn-ea"/>
                <a:cs typeface="+mn-cs"/>
              </a:rPr>
              <a:t>nonexcludable</a:t>
            </a:r>
            <a:r>
              <a:rPr lang="en-US" sz="1200" b="0" i="0" u="none" strike="noStrike" kern="1200" baseline="0" dirty="0">
                <a:solidFill>
                  <a:schemeClr val="tx1"/>
                </a:solidFill>
                <a:latin typeface="+mn-lt"/>
                <a:ea typeface="+mn-ea"/>
                <a:cs typeface="+mn-cs"/>
              </a:rPr>
              <a:t>. Once they are put up in a neighborhood, everyone who comes through gets the benefit, regardless of whether they’ve paid to put up the lights. </a:t>
            </a:r>
            <a:r>
              <a:rPr lang="en-US" dirty="0"/>
              <a:t>Excludability can be a matter of degree, though. Take roads: It is possible to make bridges, tunnels, and major highways excludable by setting up toll booths at every entrance, but for most roads this is not a practical option. You can’t have a toll booth at the end of every driveway to make sure that people pay before getting onto the roads.</a:t>
            </a:r>
          </a:p>
          <a:p>
            <a:endParaRPr lang="en-US" dirty="0"/>
          </a:p>
          <a:p>
            <a:r>
              <a:rPr lang="en-US" dirty="0"/>
              <a:t>Rhino horns are rival. Once someone shoots a rhino and cuts off its horn, the next person to come along can’t also use the rhino for that purpose. The same goes for many—in fact, most—other goods. When fish are caught by one fishing boat, they’re not there to be caught by the next one. When one person buys a pair of jeans at the store, there is one fewer pair to be bought by future customers.</a:t>
            </a:r>
          </a:p>
          <a:p>
            <a:endParaRPr lang="en-US" dirty="0"/>
          </a:p>
          <a:p>
            <a:r>
              <a:rPr lang="en-US" dirty="0"/>
              <a:t>Streetlights, which we just saw are </a:t>
            </a:r>
            <a:r>
              <a:rPr lang="en-US" dirty="0" err="1"/>
              <a:t>nonexcludable</a:t>
            </a:r>
            <a:r>
              <a:rPr lang="en-US" dirty="0"/>
              <a:t>, are also </a:t>
            </a:r>
            <a:r>
              <a:rPr lang="en-US" dirty="0" err="1"/>
              <a:t>nonrival</a:t>
            </a:r>
            <a:r>
              <a:rPr lang="en-US" dirty="0"/>
              <a:t>. Two people walking down a lit-up street enjoy the light just</a:t>
            </a:r>
            <a:r>
              <a:rPr lang="en-US" baseline="0" dirty="0"/>
              <a:t> as much </a:t>
            </a:r>
            <a:r>
              <a:rPr lang="en-US" dirty="0"/>
              <a:t>as one person. A song on the radio is </a:t>
            </a:r>
            <a:r>
              <a:rPr lang="en-US" dirty="0" err="1"/>
              <a:t>nonrival</a:t>
            </a:r>
            <a:r>
              <a:rPr lang="en-US" dirty="0"/>
              <a:t>—one person listening doesn’t “use it up,” preventing others from listening as well. In general, knowledge and technology are </a:t>
            </a:r>
            <a:r>
              <a:rPr lang="en-US" dirty="0" err="1"/>
              <a:t>nonrival</a:t>
            </a:r>
            <a:r>
              <a:rPr lang="en-US" dirty="0"/>
              <a:t>, because once something has been thought up or invented, everyone can take advantage of it.</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Markets for artificially scarce goods function like the markets for private goods, and it is the lack of close substitutes for a good that makes it artificially scarce. This scarcity gives the sellers some power to charge a price above what is possible in a perfectly competitive market.</a:t>
            </a:r>
            <a:endParaRPr lang="en-US" dirty="0"/>
          </a:p>
        </p:txBody>
      </p:sp>
      <p:sp>
        <p:nvSpPr>
          <p:cNvPr id="4" name="Slide Number Placeholder 3"/>
          <p:cNvSpPr>
            <a:spLocks noGrp="1"/>
          </p:cNvSpPr>
          <p:nvPr>
            <p:ph type="sldNum" sz="quarter" idx="10"/>
          </p:nvPr>
        </p:nvSpPr>
        <p:spPr/>
        <p:txBody>
          <a:bodyPr/>
          <a:lstStyle/>
          <a:p>
            <a:fld id="{C10995D4-C630-4D1E-A120-C0B9FB85BAB5}" type="slidenum">
              <a:rPr lang="en-IN" smtClean="0"/>
              <a:t>4</a:t>
            </a:fld>
            <a:endParaRPr lang="en-IN"/>
          </a:p>
        </p:txBody>
      </p:sp>
    </p:spTree>
    <p:extLst>
      <p:ext uri="{BB962C8B-B14F-4D97-AF65-F5344CB8AC3E}">
        <p14:creationId xmlns:p14="http://schemas.microsoft.com/office/powerpoint/2010/main" val="370565951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a:p>
            <a:r>
              <a:rPr lang="en-US" dirty="0"/>
              <a:t>Albums have</a:t>
            </a:r>
            <a:r>
              <a:rPr lang="en-US" baseline="0" dirty="0"/>
              <a:t> been formatted for listening in several ways over the years from record albums, 8-track, cassette, CD, etc.</a:t>
            </a:r>
            <a:endParaRPr lang="en-US" dirty="0"/>
          </a:p>
        </p:txBody>
      </p:sp>
      <p:sp>
        <p:nvSpPr>
          <p:cNvPr id="4" name="Slide Number Placeholder 3"/>
          <p:cNvSpPr>
            <a:spLocks noGrp="1"/>
          </p:cNvSpPr>
          <p:nvPr>
            <p:ph type="sldNum" sz="quarter" idx="10"/>
          </p:nvPr>
        </p:nvSpPr>
        <p:spPr/>
        <p:txBody>
          <a:bodyPr/>
          <a:lstStyle/>
          <a:p>
            <a:fld id="{C10995D4-C630-4D1E-A120-C0B9FB85BAB5}" type="slidenum">
              <a:rPr lang="en-IN" smtClean="0"/>
              <a:t>5</a:t>
            </a:fld>
            <a:endParaRPr lang="en-IN"/>
          </a:p>
        </p:txBody>
      </p:sp>
    </p:spTree>
    <p:extLst>
      <p:ext uri="{BB962C8B-B14F-4D97-AF65-F5344CB8AC3E}">
        <p14:creationId xmlns:p14="http://schemas.microsoft.com/office/powerpoint/2010/main" val="332369872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If someone decides he doesn’t want to pay the public bus fare and slips in the back door, he would get to ride the bus for free.</a:t>
            </a:r>
            <a:r>
              <a:rPr lang="en-US" baseline="0" dirty="0"/>
              <a:t> </a:t>
            </a:r>
            <a:r>
              <a:rPr lang="en-US" dirty="0"/>
              <a:t>If this free rider is alone, then no great harm is done.</a:t>
            </a:r>
            <a:r>
              <a:rPr lang="en-US" baseline="0" dirty="0"/>
              <a:t> But i</a:t>
            </a:r>
            <a:r>
              <a:rPr lang="en-US" dirty="0"/>
              <a:t>f all riders can avoid</a:t>
            </a:r>
            <a:r>
              <a:rPr lang="en-US" baseline="0" dirty="0"/>
              <a:t> </a:t>
            </a:r>
            <a:r>
              <a:rPr lang="en-US" dirty="0"/>
              <a:t>paying, then the </a:t>
            </a:r>
            <a:r>
              <a:rPr lang="en-US" i="1" dirty="0">
                <a:solidFill>
                  <a:srgbClr val="9D0505"/>
                </a:solidFill>
              </a:rPr>
              <a:t>free-rider problem </a:t>
            </a:r>
            <a:r>
              <a:rPr lang="en-US" dirty="0"/>
              <a:t>occurs, leading to </a:t>
            </a:r>
            <a:r>
              <a:rPr lang="en-US" u="none" dirty="0"/>
              <a:t>undersupply</a:t>
            </a:r>
            <a:r>
              <a:rPr lang="en-US" dirty="0"/>
              <a:t> due to a loss of revenue. Public transportation, clean public bathrooms, and clear roads after a snowstorm are </a:t>
            </a:r>
            <a:r>
              <a:rPr lang="en-US" i="0" u="none" dirty="0"/>
              <a:t>undersupplied</a:t>
            </a:r>
            <a:r>
              <a:rPr lang="en-US" i="1" dirty="0"/>
              <a:t> </a:t>
            </a:r>
            <a:r>
              <a:rPr lang="en-US" dirty="0"/>
              <a:t>if left to the market. </a:t>
            </a:r>
            <a:r>
              <a:rPr lang="en-US" sz="1200" b="0" i="0" u="none" strike="noStrike" kern="1200" baseline="0" dirty="0">
                <a:solidFill>
                  <a:schemeClr val="tx1"/>
                </a:solidFill>
                <a:latin typeface="+mn-lt"/>
                <a:ea typeface="+mn-ea"/>
                <a:cs typeface="+mn-cs"/>
              </a:rPr>
              <a:t>When too few parents vaccinate their children and free ride off of other kids being vaccinated, the result is that everyone is more likely to get sick. This has occurred mostly in third world nations, but is now more epidemic in first-world nations.</a:t>
            </a:r>
            <a:endParaRPr lang="en-US" dirty="0"/>
          </a:p>
        </p:txBody>
      </p:sp>
      <p:sp>
        <p:nvSpPr>
          <p:cNvPr id="4" name="Slide Number Placeholder 3"/>
          <p:cNvSpPr>
            <a:spLocks noGrp="1"/>
          </p:cNvSpPr>
          <p:nvPr>
            <p:ph type="sldNum" sz="quarter" idx="10"/>
          </p:nvPr>
        </p:nvSpPr>
        <p:spPr/>
        <p:txBody>
          <a:bodyPr/>
          <a:lstStyle/>
          <a:p>
            <a:fld id="{C10995D4-C630-4D1E-A120-C0B9FB85BAB5}" type="slidenum">
              <a:rPr lang="en-IN" smtClean="0"/>
              <a:t>9</a:t>
            </a:fld>
            <a:endParaRPr lang="en-IN"/>
          </a:p>
        </p:txBody>
      </p:sp>
    </p:spTree>
    <p:extLst>
      <p:ext uri="{BB962C8B-B14F-4D97-AF65-F5344CB8AC3E}">
        <p14:creationId xmlns:p14="http://schemas.microsoft.com/office/powerpoint/2010/main" val="243566086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National defens</a:t>
            </a:r>
            <a:r>
              <a:rPr lang="en-US" baseline="0" dirty="0"/>
              <a:t>e is collectively provisioned by the government. Fish and wildlife agencies monitor hunting and fishing and sell a limited number of tags. In the U.S. much of the oceanic fishing along the coastal waters are sold off.</a:t>
            </a:r>
          </a:p>
          <a:p>
            <a:endParaRPr lang="en-US"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In reality, governments try to conduct a cost-benefit analysis when deciding how much of a public good to supply, whether it is road maintenance, schools, the army, or cancer research. This means making a best guess at what the marginal social benefit of an additional unit will be.</a:t>
            </a:r>
            <a:r>
              <a:rPr lang="en-US" baseline="0" dirty="0"/>
              <a:t> </a:t>
            </a:r>
            <a:r>
              <a:rPr lang="en-US" dirty="0"/>
              <a:t>Sometimes economic research can help with this problem. It can, for example, attempt to quantify the diffuse benefits that people get from better schools,</a:t>
            </a:r>
            <a:r>
              <a:rPr lang="en-US" baseline="0" dirty="0"/>
              <a:t> </a:t>
            </a:r>
            <a:r>
              <a:rPr lang="en-US" dirty="0"/>
              <a:t>reduced disease, or safer neighborhoods. But we usually have to accept that our best guess will be an imperfect one. Determining who will pay depends in part on how easy it is to exclude people who don’t pay. You can exclude with tolls, but hardly with sewage.</a:t>
            </a:r>
          </a:p>
        </p:txBody>
      </p:sp>
      <p:sp>
        <p:nvSpPr>
          <p:cNvPr id="4" name="Slide Number Placeholder 3"/>
          <p:cNvSpPr>
            <a:spLocks noGrp="1"/>
          </p:cNvSpPr>
          <p:nvPr>
            <p:ph type="sldNum" sz="quarter" idx="10"/>
          </p:nvPr>
        </p:nvSpPr>
        <p:spPr/>
        <p:txBody>
          <a:bodyPr/>
          <a:lstStyle/>
          <a:p>
            <a:fld id="{C10995D4-C630-4D1E-A120-C0B9FB85BAB5}" type="slidenum">
              <a:rPr lang="en-IN" smtClean="0"/>
              <a:t>12</a:t>
            </a:fld>
            <a:endParaRPr lang="en-IN"/>
          </a:p>
        </p:txBody>
      </p:sp>
    </p:spTree>
    <p:extLst>
      <p:ext uri="{BB962C8B-B14F-4D97-AF65-F5344CB8AC3E}">
        <p14:creationId xmlns:p14="http://schemas.microsoft.com/office/powerpoint/2010/main" val="298934928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National defens</a:t>
            </a:r>
            <a:r>
              <a:rPr lang="en-US" baseline="0" dirty="0"/>
              <a:t>e is collectively provisioned by the government. Fish and wildlife agencies monitor hunting and fishing and sell a limited number of tags. In the U.S. much of the oceanic fishing along the coastal waters are sold off.</a:t>
            </a:r>
          </a:p>
          <a:p>
            <a:endParaRPr lang="en-US"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In reality, governments try to conduct a cost-benefit analysis when deciding how much of a public good to supply, whether it is road maintenance, schools, the army, or cancer research. This means making a best guess at what the marginal social benefit of an additional unit will be.</a:t>
            </a:r>
            <a:r>
              <a:rPr lang="en-US" baseline="0" dirty="0"/>
              <a:t> </a:t>
            </a:r>
            <a:r>
              <a:rPr lang="en-US" dirty="0"/>
              <a:t>Sometimes economic research can help with this problem. It can, for example, attempt to quantify the diffuse benefits that people get from better schools,</a:t>
            </a:r>
            <a:r>
              <a:rPr lang="en-US" baseline="0" dirty="0"/>
              <a:t> </a:t>
            </a:r>
            <a:r>
              <a:rPr lang="en-US" dirty="0"/>
              <a:t>reduced disease, or safer neighborhoods. But we usually have to accept that our best guess will be an imperfect one. Determining who will pay depends in part on how easy it is to exclude people who don’t pay. You can exclude with tolls, but hardly with sewage.</a:t>
            </a:r>
          </a:p>
        </p:txBody>
      </p:sp>
      <p:sp>
        <p:nvSpPr>
          <p:cNvPr id="4" name="Slide Number Placeholder 3"/>
          <p:cNvSpPr>
            <a:spLocks noGrp="1"/>
          </p:cNvSpPr>
          <p:nvPr>
            <p:ph type="sldNum" sz="quarter" idx="10"/>
          </p:nvPr>
        </p:nvSpPr>
        <p:spPr/>
        <p:txBody>
          <a:bodyPr/>
          <a:lstStyle/>
          <a:p>
            <a:fld id="{C10995D4-C630-4D1E-A120-C0B9FB85BAB5}" type="slidenum">
              <a:rPr lang="en-IN" smtClean="0"/>
              <a:t>13</a:t>
            </a:fld>
            <a:endParaRPr lang="en-IN"/>
          </a:p>
        </p:txBody>
      </p:sp>
    </p:spTree>
    <p:extLst>
      <p:ext uri="{BB962C8B-B14F-4D97-AF65-F5344CB8AC3E}">
        <p14:creationId xmlns:p14="http://schemas.microsoft.com/office/powerpoint/2010/main" val="205489075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Because we don’t typically think of rhinos as having market value, it may be difficult to see that unrestricted hunting does not maximize total surplus. However, using a common resource imposes a negative externality on others: When the rhino population is depleted through poaching, the people of East Africa lose a key part of the local ecosystem. Anyone who wants to go on a safari to see rhinos will lose surplus, as will local communities that get a boost from safari tourism. Lastly, if rhinos go extinct, there is a loss to the world’s biodiversity.</a:t>
            </a:r>
          </a:p>
          <a:p>
            <a:endParaRPr lang="en-US" dirty="0"/>
          </a:p>
          <a:p>
            <a:pPr fontAlgn="base"/>
            <a:r>
              <a:rPr lang="en-US" sz="1200" b="0" i="0" kern="1200" dirty="0">
                <a:solidFill>
                  <a:schemeClr val="tx1"/>
                </a:solidFill>
                <a:effectLst/>
                <a:latin typeface="+mn-lt"/>
                <a:ea typeface="+mn-ea"/>
                <a:cs typeface="+mn-cs"/>
              </a:rPr>
              <a:t>The free-rider problem is triggered by </a:t>
            </a:r>
            <a:r>
              <a:rPr lang="en-US" sz="1200" b="0" i="0" kern="1200" dirty="0" err="1">
                <a:solidFill>
                  <a:schemeClr val="tx1"/>
                </a:solidFill>
                <a:effectLst/>
                <a:latin typeface="+mn-lt"/>
                <a:ea typeface="+mn-ea"/>
                <a:cs typeface="+mn-cs"/>
              </a:rPr>
              <a:t>nonexcludability</a:t>
            </a:r>
            <a:r>
              <a:rPr lang="en-US" sz="1200" b="0" i="0" kern="1200" dirty="0">
                <a:solidFill>
                  <a:schemeClr val="tx1"/>
                </a:solidFill>
                <a:effectLst/>
                <a:latin typeface="+mn-lt"/>
                <a:ea typeface="+mn-ea"/>
                <a:cs typeface="+mn-cs"/>
              </a:rPr>
              <a:t> alone. The tragedy of the commons arises from the combination of rivalry and </a:t>
            </a:r>
            <a:r>
              <a:rPr lang="en-US" sz="1200" b="0" i="0" kern="1200" dirty="0" err="1">
                <a:solidFill>
                  <a:schemeClr val="tx1"/>
                </a:solidFill>
                <a:effectLst/>
                <a:latin typeface="+mn-lt"/>
                <a:ea typeface="+mn-ea"/>
                <a:cs typeface="+mn-cs"/>
              </a:rPr>
              <a:t>nonexcludability</a:t>
            </a:r>
            <a:r>
              <a:rPr lang="en-US" sz="1200" b="0" i="0" kern="1200" dirty="0">
                <a:solidFill>
                  <a:schemeClr val="tx1"/>
                </a:solidFill>
                <a:effectLst/>
                <a:latin typeface="+mn-lt"/>
                <a:ea typeface="+mn-ea"/>
                <a:cs typeface="+mn-cs"/>
              </a:rPr>
              <a:t>.</a:t>
            </a:r>
            <a:endParaRPr lang="en-US" dirty="0"/>
          </a:p>
        </p:txBody>
      </p:sp>
      <p:sp>
        <p:nvSpPr>
          <p:cNvPr id="4" name="Slide Number Placeholder 3"/>
          <p:cNvSpPr>
            <a:spLocks noGrp="1"/>
          </p:cNvSpPr>
          <p:nvPr>
            <p:ph type="sldNum" sz="quarter" idx="10"/>
          </p:nvPr>
        </p:nvSpPr>
        <p:spPr/>
        <p:txBody>
          <a:bodyPr/>
          <a:lstStyle/>
          <a:p>
            <a:fld id="{C10995D4-C630-4D1E-A120-C0B9FB85BAB5}" type="slidenum">
              <a:rPr lang="en-IN" smtClean="0"/>
              <a:t>14</a:t>
            </a:fld>
            <a:endParaRPr lang="en-IN"/>
          </a:p>
        </p:txBody>
      </p:sp>
    </p:spTree>
    <p:extLst>
      <p:ext uri="{BB962C8B-B14F-4D97-AF65-F5344CB8AC3E}">
        <p14:creationId xmlns:p14="http://schemas.microsoft.com/office/powerpoint/2010/main" val="112159600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Title Slide W/Cover">
    <p:spTree>
      <p:nvGrpSpPr>
        <p:cNvPr id="1" name=""/>
        <p:cNvGrpSpPr/>
        <p:nvPr/>
      </p:nvGrpSpPr>
      <p:grpSpPr>
        <a:xfrm>
          <a:off x="0" y="0"/>
          <a:ext cx="0" cy="0"/>
          <a:chOff x="0" y="0"/>
          <a:chExt cx="0" cy="0"/>
        </a:xfrm>
      </p:grpSpPr>
      <p:grpSp>
        <p:nvGrpSpPr>
          <p:cNvPr id="20" name="MHE Official Background, fixed">
            <a:extLst>
              <a:ext uri="{C183D7F6-B498-43B3-948B-1728B52AA6E4}">
                <adec:decorative xmlns:adec="http://schemas.microsoft.com/office/drawing/2017/decorative" val="1"/>
              </a:ext>
            </a:extLst>
          </p:cNvPr>
          <p:cNvGrpSpPr/>
          <p:nvPr userDrawn="1"/>
        </p:nvGrpSpPr>
        <p:grpSpPr>
          <a:xfrm>
            <a:off x="346105" y="2099014"/>
            <a:ext cx="3863458" cy="3863458"/>
            <a:chOff x="331115" y="2099014"/>
            <a:chExt cx="3863458" cy="3863458"/>
          </a:xfrm>
        </p:grpSpPr>
        <p:sp>
          <p:nvSpPr>
            <p:cNvPr id="13" name="Rectangle 12">
              <a:extLst>
                <a:ext uri="{FF2B5EF4-FFF2-40B4-BE49-F238E27FC236}">
                  <a16:creationId xmlns:a16="http://schemas.microsoft.com/office/drawing/2014/main" id="{FD9DDEA9-6897-2B48-BA6A-9075880AA615}"/>
                </a:ext>
              </a:extLst>
            </p:cNvPr>
            <p:cNvSpPr/>
            <p:nvPr userDrawn="1"/>
          </p:nvSpPr>
          <p:spPr>
            <a:xfrm>
              <a:off x="331115" y="2099014"/>
              <a:ext cx="3863458" cy="3863458"/>
            </a:xfrm>
            <a:prstGeom prst="rect">
              <a:avLst/>
            </a:prstGeom>
            <a:solidFill>
              <a:srgbClr val="720F1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4" name="Rectangle 13">
              <a:extLst>
                <a:ext uri="{FF2B5EF4-FFF2-40B4-BE49-F238E27FC236}">
                  <a16:creationId xmlns:a16="http://schemas.microsoft.com/office/drawing/2014/main" id="{52AD1ADE-6D88-5C48-9EEF-7E081C733011}"/>
                </a:ext>
              </a:extLst>
            </p:cNvPr>
            <p:cNvSpPr/>
            <p:nvPr userDrawn="1"/>
          </p:nvSpPr>
          <p:spPr>
            <a:xfrm>
              <a:off x="467612" y="2368353"/>
              <a:ext cx="3457621" cy="3457621"/>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AFE6DE48-1064-2849-AF2D-2E29711B1885}"/>
                </a:ext>
              </a:extLst>
            </p:cNvPr>
            <p:cNvSpPr/>
            <p:nvPr userDrawn="1"/>
          </p:nvSpPr>
          <p:spPr>
            <a:xfrm>
              <a:off x="599258" y="2898475"/>
              <a:ext cx="2793799" cy="2792652"/>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7" name="Title"/>
          <p:cNvSpPr>
            <a:spLocks noGrp="1"/>
          </p:cNvSpPr>
          <p:nvPr>
            <p:ph type="ctrTitle" hasCustomPrompt="1"/>
          </p:nvPr>
        </p:nvSpPr>
        <p:spPr>
          <a:xfrm>
            <a:off x="621792" y="3140014"/>
            <a:ext cx="2788920" cy="1157665"/>
          </a:xfrm>
          <a:prstGeom prst="rect">
            <a:avLst/>
          </a:prstGeom>
        </p:spPr>
        <p:txBody>
          <a:bodyPr anchor="b">
            <a:noAutofit/>
          </a:bodyPr>
          <a:lstStyle>
            <a:lvl1pPr algn="l">
              <a:lnSpc>
                <a:spcPct val="100000"/>
              </a:lnSpc>
              <a:defRPr sz="2600" b="1">
                <a:solidFill>
                  <a:schemeClr val="bg1"/>
                </a:solidFill>
              </a:defRPr>
            </a:lvl1pPr>
          </a:lstStyle>
          <a:p>
            <a:r>
              <a:rPr lang="en-US" dirty="0"/>
              <a:t>Presentation Title</a:t>
            </a:r>
          </a:p>
        </p:txBody>
      </p:sp>
      <p:sp>
        <p:nvSpPr>
          <p:cNvPr id="8" name="Subtitle"/>
          <p:cNvSpPr>
            <a:spLocks noGrp="1"/>
          </p:cNvSpPr>
          <p:nvPr>
            <p:ph type="subTitle" idx="1" hasCustomPrompt="1"/>
          </p:nvPr>
        </p:nvSpPr>
        <p:spPr>
          <a:xfrm>
            <a:off x="621792" y="4261103"/>
            <a:ext cx="2788920" cy="612821"/>
          </a:xfrm>
          <a:prstGeom prst="rect">
            <a:avLst/>
          </a:prstGeom>
        </p:spPr>
        <p:txBody>
          <a:bodyPr/>
          <a:lstStyle>
            <a:lvl1pPr marL="0" indent="0" algn="l">
              <a:buNone/>
              <a:defRPr sz="18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Presentation Subtitle</a:t>
            </a:r>
          </a:p>
        </p:txBody>
      </p:sp>
      <p:cxnSp>
        <p:nvCxnSpPr>
          <p:cNvPr id="9"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13232" y="4919472"/>
            <a:ext cx="2532888"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23" name="Text Placeholder"/>
          <p:cNvSpPr>
            <a:spLocks noGrp="1"/>
          </p:cNvSpPr>
          <p:nvPr>
            <p:ph type="body" sz="quarter" idx="10" hasCustomPrompt="1"/>
          </p:nvPr>
        </p:nvSpPr>
        <p:spPr>
          <a:xfrm>
            <a:off x="621792" y="5093208"/>
            <a:ext cx="2788920" cy="576185"/>
          </a:xfrm>
          <a:prstGeom prst="rect">
            <a:avLst/>
          </a:prstGeom>
        </p:spPr>
        <p:txBody>
          <a:bodyPr/>
          <a:lstStyle>
            <a:lvl1pPr>
              <a:spcBef>
                <a:spcPts val="0"/>
              </a:spcBef>
              <a:defRPr sz="1200" b="1">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Extra Text</a:t>
            </a:r>
          </a:p>
        </p:txBody>
      </p:sp>
      <p:sp>
        <p:nvSpPr>
          <p:cNvPr id="3" name="Cover Placeholder">
            <a:extLst>
              <a:ext uri="{FF2B5EF4-FFF2-40B4-BE49-F238E27FC236}">
                <a16:creationId xmlns:a16="http://schemas.microsoft.com/office/drawing/2014/main" id="{67C61915-1FDF-4DF1-95F4-8BAC894B4DC1}"/>
              </a:ext>
            </a:extLst>
          </p:cNvPr>
          <p:cNvSpPr>
            <a:spLocks noGrp="1"/>
          </p:cNvSpPr>
          <p:nvPr>
            <p:ph type="pic" sz="quarter" idx="11" hasCustomPrompt="1"/>
          </p:nvPr>
        </p:nvSpPr>
        <p:spPr>
          <a:xfrm>
            <a:off x="4572000" y="1450229"/>
            <a:ext cx="4229100" cy="4976453"/>
          </a:xfrm>
          <a:prstGeom prst="rect">
            <a:avLst/>
          </a:prstGeom>
        </p:spPr>
        <p:txBody>
          <a:bodyPr/>
          <a:lstStyle>
            <a:lvl1pPr>
              <a:defRPr/>
            </a:lvl1pPr>
          </a:lstStyle>
          <a:p>
            <a:r>
              <a:rPr lang="en-US" dirty="0"/>
              <a:t>Optional: Include Cover Here</a:t>
            </a:r>
          </a:p>
        </p:txBody>
      </p:sp>
      <p:sp>
        <p:nvSpPr>
          <p:cNvPr id="2" name="Long Copyright">
            <a:extLst>
              <a:ext uri="{FF2B5EF4-FFF2-40B4-BE49-F238E27FC236}">
                <a16:creationId xmlns:a16="http://schemas.microsoft.com/office/drawing/2014/main" id="{8AC4EEC4-5547-4185-92E7-A6CAF888043F}"/>
              </a:ext>
            </a:extLst>
          </p:cNvPr>
          <p:cNvSpPr>
            <a:spLocks noGrp="1"/>
          </p:cNvSpPr>
          <p:nvPr>
            <p:ph type="ftr" sz="quarter" idx="12"/>
          </p:nvPr>
        </p:nvSpPr>
        <p:spPr>
          <a:xfrm>
            <a:off x="0" y="6478438"/>
            <a:ext cx="9144000" cy="374266"/>
          </a:xfrm>
        </p:spPr>
        <p:txBody>
          <a:bodyPr/>
          <a:lstStyle>
            <a:lvl1pPr algn="ctr">
              <a:defRPr>
                <a:solidFill>
                  <a:schemeClr val="tx1">
                    <a:lumMod val="50000"/>
                    <a:lumOff val="50000"/>
                  </a:schemeClr>
                </a:solidFill>
              </a:defRPr>
            </a:lvl1pPr>
          </a:lstStyle>
          <a:p>
            <a:pPr defTabSz="457200">
              <a:spcBef>
                <a:spcPct val="20000"/>
              </a:spcBef>
              <a:defRPr/>
            </a:pPr>
            <a:r>
              <a:rPr lang="en-US" dirty="0"/>
              <a:t>© &lt; add the year&gt; McGraw Hill. All rights reserved. Authorized only for instructor use in the classroom.</a:t>
            </a:r>
          </a:p>
          <a:p>
            <a:pPr defTabSz="457200">
              <a:spcBef>
                <a:spcPct val="20000"/>
              </a:spcBef>
              <a:defRPr/>
            </a:pPr>
            <a:r>
              <a:rPr lang="en-US" dirty="0"/>
              <a:t>No reproduction or further distribution permitted without the prior written consent of McGraw Hill.</a:t>
            </a:r>
          </a:p>
        </p:txBody>
      </p:sp>
    </p:spTree>
    <p:extLst>
      <p:ext uri="{BB962C8B-B14F-4D97-AF65-F5344CB8AC3E}">
        <p14:creationId xmlns:p14="http://schemas.microsoft.com/office/powerpoint/2010/main" val="1001655917"/>
      </p:ext>
    </p:extLst>
  </p:cSld>
  <p:clrMapOvr>
    <a:masterClrMapping/>
  </p:clrMapOvr>
  <p:extLst>
    <p:ext uri="{DCECCB84-F9BA-43D5-87BE-67443E8EF086}">
      <p15:sldGuideLst xmlns:p15="http://schemas.microsoft.com/office/powerpoint/2012/main">
        <p15:guide id="1" orient="horz" pos="957">
          <p15:clr>
            <a:srgbClr val="FBAE40"/>
          </p15:clr>
        </p15:guide>
        <p15:guide id="2" orient="horz" pos="4104">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hree with Third as Accent">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rmAutofit/>
          </a:bodyPr>
          <a:lstStyle>
            <a:lvl1pPr>
              <a:defRPr sz="40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8458200" cy="2838091"/>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342901" y="4343400"/>
            <a:ext cx="5791200" cy="1905000"/>
          </a:xfrm>
        </p:spPr>
        <p:txBody>
          <a:bodyPr/>
          <a:lstStyle>
            <a:lvl1pPr>
              <a:defRPr/>
            </a:lvl1pPr>
          </a:lstStyle>
          <a:p>
            <a:pPr lvl="0"/>
            <a:r>
              <a:rPr lang="en-US" dirty="0"/>
              <a:t>Slide Content 2</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22432755-BCF5-451F-968D-CFFD10D87BE2}"/>
              </a:ext>
            </a:extLst>
          </p:cNvPr>
          <p:cNvSpPr>
            <a:spLocks noGrp="1"/>
          </p:cNvSpPr>
          <p:nvPr>
            <p:ph sz="quarter" idx="15" hasCustomPrompt="1"/>
          </p:nvPr>
        </p:nvSpPr>
        <p:spPr>
          <a:xfrm>
            <a:off x="6400800" y="4343400"/>
            <a:ext cx="2400300" cy="1905000"/>
          </a:xfrm>
        </p:spPr>
        <p:txBody>
          <a:bodyPr/>
          <a:lstStyle>
            <a:lvl1pPr>
              <a:defRPr/>
            </a:lvl1pPr>
          </a:lstStyle>
          <a:p>
            <a:pPr lvl="0"/>
            <a:r>
              <a:rPr lang="en-US" dirty="0"/>
              <a:t>Slide Content 3</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564" y="6324600"/>
            <a:ext cx="2404872" cy="190500"/>
          </a:xfrm>
        </p:spPr>
        <p:txBody>
          <a:bodyPr anchor="b">
            <a:noAutofit/>
          </a:bodyPr>
          <a:lstStyle>
            <a:lvl1pPr algn="ctr">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101" y="6684963"/>
            <a:ext cx="6972299" cy="173037"/>
          </a:xfrm>
        </p:spPr>
        <p:txBody>
          <a:bodyPr anchor="ctr">
            <a:noAutofit/>
          </a:bodyPr>
          <a:lstStyle>
            <a:lvl1pPr algn="r">
              <a:defRPr sz="800">
                <a:solidFill>
                  <a:schemeClr val="tx1">
                    <a:lumMod val="65000"/>
                    <a:lumOff val="35000"/>
                  </a:schemeClr>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a:xfrm>
            <a:off x="8626412" y="6673531"/>
            <a:ext cx="355840" cy="161396"/>
          </a:xfrm>
          <a:prstGeom prst="rect">
            <a:avLst/>
          </a:prstGeom>
        </p:spPr>
        <p:txBody>
          <a:bodyPr/>
          <a:lstStyle/>
          <a:p>
            <a:fld id="{68151E55-6873-49E2-B8D5-2F265E6F1973}" type="slidenum">
              <a:rPr lang="en-US" smtClean="0"/>
              <a:t>‹#›</a:t>
            </a:fld>
            <a:endParaRPr lang="en-US"/>
          </a:p>
        </p:txBody>
      </p:sp>
    </p:spTree>
    <p:extLst>
      <p:ext uri="{BB962C8B-B14F-4D97-AF65-F5344CB8AC3E}">
        <p14:creationId xmlns:p14="http://schemas.microsoft.com/office/powerpoint/2010/main" val="4100005588"/>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guide id="4" pos="4032">
          <p15:clr>
            <a:srgbClr val="FBAE40"/>
          </p15:clr>
        </p15:guide>
        <p15:guide id="5" pos="3864">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Six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rmAutofit/>
          </a:bodyPr>
          <a:lstStyle>
            <a:lvl1pPr>
              <a:defRPr sz="40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612476"/>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342900" y="2070496"/>
            <a:ext cx="8458200" cy="649138"/>
          </a:xfrm>
        </p:spPr>
        <p:txBody>
          <a:bodyPr/>
          <a:lstStyle>
            <a:lvl1pPr>
              <a:defRPr/>
            </a:lvl1pPr>
          </a:lstStyle>
          <a:p>
            <a:pPr lvl="0"/>
            <a:r>
              <a:rPr lang="en-US" dirty="0"/>
              <a:t>Slide Content 2</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2900944"/>
            <a:ext cx="8458200" cy="673100"/>
          </a:xfrm>
        </p:spPr>
        <p:txBody>
          <a:bodyPr/>
          <a:lstStyle>
            <a:lvl1pPr>
              <a:defRPr/>
            </a:lvl1pPr>
          </a:lstStyle>
          <a:p>
            <a:pPr lvl="0"/>
            <a:r>
              <a:rPr lang="en-US" dirty="0"/>
              <a:t>Slide Content 3</a:t>
            </a:r>
          </a:p>
          <a:p>
            <a:pPr lvl="1"/>
            <a:r>
              <a:rPr lang="en-US" dirty="0"/>
              <a:t>Second level</a:t>
            </a:r>
          </a:p>
          <a:p>
            <a:pPr lvl="2"/>
            <a:r>
              <a:rPr lang="en-US" dirty="0"/>
              <a:t>Third level</a:t>
            </a:r>
          </a:p>
        </p:txBody>
      </p:sp>
      <p:sp>
        <p:nvSpPr>
          <p:cNvPr id="11" name="Content Placeholder 4">
            <a:extLst>
              <a:ext uri="{FF2B5EF4-FFF2-40B4-BE49-F238E27FC236}">
                <a16:creationId xmlns:a16="http://schemas.microsoft.com/office/drawing/2014/main" id="{30BD29E5-BD7B-4CD0-9B09-8F8B24F89FBE}"/>
              </a:ext>
            </a:extLst>
          </p:cNvPr>
          <p:cNvSpPr>
            <a:spLocks noGrp="1"/>
          </p:cNvSpPr>
          <p:nvPr>
            <p:ph sz="quarter" idx="16" hasCustomPrompt="1"/>
          </p:nvPr>
        </p:nvSpPr>
        <p:spPr>
          <a:xfrm>
            <a:off x="342900" y="3755354"/>
            <a:ext cx="8458200" cy="698500"/>
          </a:xfrm>
        </p:spPr>
        <p:txBody>
          <a:bodyPr/>
          <a:lstStyle>
            <a:lvl1pPr>
              <a:defRPr/>
            </a:lvl1pPr>
          </a:lstStyle>
          <a:p>
            <a:pPr lvl="0"/>
            <a:r>
              <a:rPr lang="en-US" dirty="0"/>
              <a:t>Slide Content 4</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4635164"/>
            <a:ext cx="8458200" cy="698500"/>
          </a:xfrm>
        </p:spPr>
        <p:txBody>
          <a:bodyPr/>
          <a:lstStyle>
            <a:lvl1pPr>
              <a:defRPr/>
            </a:lvl1pPr>
          </a:lstStyle>
          <a:p>
            <a:pPr lvl="0"/>
            <a:r>
              <a:rPr lang="en-US" dirty="0"/>
              <a:t>Slide Content 5</a:t>
            </a:r>
          </a:p>
          <a:p>
            <a:pPr lvl="1"/>
            <a:r>
              <a:rPr lang="en-US" dirty="0"/>
              <a:t>Second level</a:t>
            </a:r>
          </a:p>
          <a:p>
            <a:pPr lvl="2"/>
            <a:r>
              <a:rPr lang="en-US" dirty="0"/>
              <a:t>Third level</a:t>
            </a:r>
          </a:p>
        </p:txBody>
      </p:sp>
      <p:sp>
        <p:nvSpPr>
          <p:cNvPr id="15" name="Content Placeholder 6">
            <a:extLst>
              <a:ext uri="{FF2B5EF4-FFF2-40B4-BE49-F238E27FC236}">
                <a16:creationId xmlns:a16="http://schemas.microsoft.com/office/drawing/2014/main" id="{8B728CCD-2639-461B-9841-57505AC13467}"/>
              </a:ext>
            </a:extLst>
          </p:cNvPr>
          <p:cNvSpPr>
            <a:spLocks noGrp="1"/>
          </p:cNvSpPr>
          <p:nvPr>
            <p:ph sz="quarter" idx="18" hasCustomPrompt="1"/>
          </p:nvPr>
        </p:nvSpPr>
        <p:spPr>
          <a:xfrm>
            <a:off x="342900" y="5514975"/>
            <a:ext cx="8458200" cy="733425"/>
          </a:xfrm>
        </p:spPr>
        <p:txBody>
          <a:bodyPr/>
          <a:lstStyle>
            <a:lvl1pPr>
              <a:defRPr/>
            </a:lvl1pPr>
          </a:lstStyle>
          <a:p>
            <a:pPr lvl="0"/>
            <a:r>
              <a:rPr lang="en-US" dirty="0"/>
              <a:t>Slide Content 6</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564" y="6324600"/>
            <a:ext cx="2404872" cy="190500"/>
          </a:xfrm>
        </p:spPr>
        <p:txBody>
          <a:bodyPr anchor="b">
            <a:noAutofit/>
          </a:bodyPr>
          <a:lstStyle>
            <a:lvl1pPr algn="ctr">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101" y="6684963"/>
            <a:ext cx="6972299" cy="173037"/>
          </a:xfrm>
        </p:spPr>
        <p:txBody>
          <a:bodyPr anchor="ctr">
            <a:noAutofit/>
          </a:bodyPr>
          <a:lstStyle>
            <a:lvl1pPr algn="r">
              <a:defRPr sz="800">
                <a:solidFill>
                  <a:schemeClr val="tx1">
                    <a:lumMod val="65000"/>
                    <a:lumOff val="35000"/>
                  </a:schemeClr>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a:xfrm>
            <a:off x="8626412" y="6673531"/>
            <a:ext cx="355840" cy="161396"/>
          </a:xfrm>
          <a:prstGeom prst="rect">
            <a:avLst/>
          </a:prstGeom>
        </p:spPr>
        <p:txBody>
          <a:bodyPr/>
          <a:lstStyle/>
          <a:p>
            <a:fld id="{68151E55-6873-49E2-B8D5-2F265E6F1973}" type="slidenum">
              <a:rPr lang="en-US" smtClean="0"/>
              <a:t>‹#›</a:t>
            </a:fld>
            <a:endParaRPr lang="en-US"/>
          </a:p>
        </p:txBody>
      </p:sp>
    </p:spTree>
    <p:extLst>
      <p:ext uri="{BB962C8B-B14F-4D97-AF65-F5344CB8AC3E}">
        <p14:creationId xmlns:p14="http://schemas.microsoft.com/office/powerpoint/2010/main" val="407061431"/>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Eight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rmAutofit/>
          </a:bodyPr>
          <a:lstStyle>
            <a:lvl1pPr>
              <a:defRPr sz="40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368546"/>
          </a:xfrm>
          <a:prstGeom prst="rect">
            <a:avLst/>
          </a:prstGeom>
        </p:spPr>
        <p:txBody>
          <a:bodyPr/>
          <a:lstStyle>
            <a:lvl1pPr>
              <a:spcBef>
                <a:spcPts val="1000"/>
              </a:spcBef>
              <a:spcAft>
                <a:spcPts val="0"/>
              </a:spcAft>
              <a:defRPr sz="2400" baseline="0"/>
            </a:lvl1pPr>
            <a:lvl2pPr>
              <a:spcBef>
                <a:spcPts val="1000"/>
              </a:spcBef>
              <a:spcAft>
                <a:spcPts val="0"/>
              </a:spcAft>
              <a:defRPr sz="2400" baseline="0"/>
            </a:lvl2pPr>
            <a:lvl3pPr>
              <a:spcBef>
                <a:spcPts val="1000"/>
              </a:spcBef>
              <a:spcAft>
                <a:spcPts val="0"/>
              </a:spcAft>
              <a:defRPr sz="2400" baseline="0"/>
            </a:lvl3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342900" y="1816496"/>
            <a:ext cx="8458200" cy="390607"/>
          </a:xfrm>
        </p:spPr>
        <p:txBody>
          <a:bodyPr>
            <a:noAutofit/>
          </a:bodyPr>
          <a:lstStyle>
            <a:lvl1pPr>
              <a:spcBef>
                <a:spcPts val="1000"/>
              </a:spcBef>
              <a:spcAft>
                <a:spcPts val="0"/>
              </a:spcAft>
              <a:defRPr sz="2400" baseline="0"/>
            </a:lvl1pPr>
            <a:lvl2pPr>
              <a:spcBef>
                <a:spcPts val="1000"/>
              </a:spcBef>
              <a:spcAft>
                <a:spcPts val="0"/>
              </a:spcAft>
              <a:defRPr sz="2400" baseline="0"/>
            </a:lvl2pPr>
            <a:lvl3pPr>
              <a:spcBef>
                <a:spcPts val="1000"/>
              </a:spcBef>
              <a:spcAft>
                <a:spcPts val="0"/>
              </a:spcAft>
              <a:defRPr sz="2400" baseline="0"/>
            </a:lvl3pPr>
          </a:lstStyle>
          <a:p>
            <a:pPr lvl="0"/>
            <a:r>
              <a:rPr lang="en-US" dirty="0"/>
              <a:t>Slide Content 2</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2405644"/>
            <a:ext cx="8458200" cy="405026"/>
          </a:xfrm>
        </p:spPr>
        <p:txBody>
          <a:bodyPr>
            <a:noAutofit/>
          </a:bodyPr>
          <a:lstStyle>
            <a:lvl1pPr>
              <a:spcBef>
                <a:spcPts val="1000"/>
              </a:spcBef>
              <a:spcAft>
                <a:spcPts val="0"/>
              </a:spcAft>
              <a:defRPr sz="2400" baseline="0"/>
            </a:lvl1pPr>
            <a:lvl2pPr>
              <a:spcBef>
                <a:spcPts val="1000"/>
              </a:spcBef>
              <a:spcAft>
                <a:spcPts val="0"/>
              </a:spcAft>
              <a:defRPr sz="2400" baseline="0"/>
            </a:lvl2pPr>
            <a:lvl3pPr>
              <a:spcBef>
                <a:spcPts val="1000"/>
              </a:spcBef>
              <a:spcAft>
                <a:spcPts val="0"/>
              </a:spcAft>
              <a:defRPr sz="2400" baseline="0"/>
            </a:lvl3pPr>
          </a:lstStyle>
          <a:p>
            <a:pPr lvl="0"/>
            <a:r>
              <a:rPr lang="en-US" dirty="0"/>
              <a:t>Slide Content 3</a:t>
            </a:r>
          </a:p>
          <a:p>
            <a:pPr lvl="1"/>
            <a:r>
              <a:rPr lang="en-US" dirty="0"/>
              <a:t>Second level</a:t>
            </a:r>
          </a:p>
          <a:p>
            <a:pPr lvl="2"/>
            <a:r>
              <a:rPr lang="en-US" dirty="0"/>
              <a:t>Third level</a:t>
            </a:r>
          </a:p>
        </p:txBody>
      </p:sp>
      <p:sp>
        <p:nvSpPr>
          <p:cNvPr id="11" name="Content Placeholder 4">
            <a:extLst>
              <a:ext uri="{FF2B5EF4-FFF2-40B4-BE49-F238E27FC236}">
                <a16:creationId xmlns:a16="http://schemas.microsoft.com/office/drawing/2014/main" id="{30BD29E5-BD7B-4CD0-9B09-8F8B24F89FBE}"/>
              </a:ext>
            </a:extLst>
          </p:cNvPr>
          <p:cNvSpPr>
            <a:spLocks noGrp="1"/>
          </p:cNvSpPr>
          <p:nvPr>
            <p:ph sz="quarter" idx="16" hasCustomPrompt="1"/>
          </p:nvPr>
        </p:nvSpPr>
        <p:spPr>
          <a:xfrm>
            <a:off x="342900" y="2993354"/>
            <a:ext cx="8458200" cy="420310"/>
          </a:xfrm>
        </p:spPr>
        <p:txBody>
          <a:bodyPr>
            <a:noAutofit/>
          </a:bodyPr>
          <a:lstStyle>
            <a:lvl1pPr>
              <a:spcBef>
                <a:spcPts val="1000"/>
              </a:spcBef>
              <a:spcAft>
                <a:spcPts val="0"/>
              </a:spcAft>
              <a:defRPr sz="2400" baseline="0"/>
            </a:lvl1pPr>
            <a:lvl2pPr>
              <a:spcBef>
                <a:spcPts val="1000"/>
              </a:spcBef>
              <a:spcAft>
                <a:spcPts val="0"/>
              </a:spcAft>
              <a:defRPr sz="2400" baseline="0"/>
            </a:lvl2pPr>
            <a:lvl3pPr>
              <a:spcBef>
                <a:spcPts val="1000"/>
              </a:spcBef>
              <a:spcAft>
                <a:spcPts val="0"/>
              </a:spcAft>
              <a:defRPr sz="2400" baseline="0"/>
            </a:lvl3pPr>
          </a:lstStyle>
          <a:p>
            <a:pPr lvl="0"/>
            <a:r>
              <a:rPr lang="en-US" dirty="0"/>
              <a:t>Slide Content 4</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3606464"/>
            <a:ext cx="8458200" cy="420310"/>
          </a:xfrm>
        </p:spPr>
        <p:txBody>
          <a:bodyPr>
            <a:noAutofit/>
          </a:bodyPr>
          <a:lstStyle>
            <a:lvl1pPr>
              <a:spcBef>
                <a:spcPts val="1000"/>
              </a:spcBef>
              <a:spcAft>
                <a:spcPts val="0"/>
              </a:spcAft>
              <a:defRPr sz="2400" baseline="0"/>
            </a:lvl1pPr>
            <a:lvl2pPr>
              <a:spcBef>
                <a:spcPts val="1000"/>
              </a:spcBef>
              <a:spcAft>
                <a:spcPts val="0"/>
              </a:spcAft>
              <a:defRPr sz="2400" baseline="0"/>
            </a:lvl2pPr>
            <a:lvl3pPr>
              <a:spcBef>
                <a:spcPts val="1000"/>
              </a:spcBef>
              <a:spcAft>
                <a:spcPts val="0"/>
              </a:spcAft>
              <a:defRPr sz="2400" baseline="0"/>
            </a:lvl3pPr>
          </a:lstStyle>
          <a:p>
            <a:pPr lvl="0"/>
            <a:r>
              <a:rPr lang="en-US" dirty="0"/>
              <a:t>Slide Content 5</a:t>
            </a:r>
          </a:p>
          <a:p>
            <a:pPr lvl="1"/>
            <a:r>
              <a:rPr lang="en-US" dirty="0"/>
              <a:t>Second level</a:t>
            </a:r>
          </a:p>
          <a:p>
            <a:pPr lvl="2"/>
            <a:r>
              <a:rPr lang="en-US" dirty="0"/>
              <a:t>Third level</a:t>
            </a:r>
          </a:p>
        </p:txBody>
      </p:sp>
      <p:sp>
        <p:nvSpPr>
          <p:cNvPr id="15" name="Content Placeholder 6">
            <a:extLst>
              <a:ext uri="{FF2B5EF4-FFF2-40B4-BE49-F238E27FC236}">
                <a16:creationId xmlns:a16="http://schemas.microsoft.com/office/drawing/2014/main" id="{8B728CCD-2639-461B-9841-57505AC13467}"/>
              </a:ext>
            </a:extLst>
          </p:cNvPr>
          <p:cNvSpPr>
            <a:spLocks noGrp="1"/>
          </p:cNvSpPr>
          <p:nvPr>
            <p:ph sz="quarter" idx="18" hasCustomPrompt="1"/>
          </p:nvPr>
        </p:nvSpPr>
        <p:spPr>
          <a:xfrm>
            <a:off x="342900" y="4232275"/>
            <a:ext cx="8458200" cy="441325"/>
          </a:xfrm>
        </p:spPr>
        <p:txBody>
          <a:bodyPr>
            <a:noAutofit/>
          </a:bodyPr>
          <a:lstStyle>
            <a:lvl1pPr>
              <a:spcBef>
                <a:spcPts val="1000"/>
              </a:spcBef>
              <a:spcAft>
                <a:spcPts val="0"/>
              </a:spcAft>
              <a:defRPr sz="2400" baseline="0"/>
            </a:lvl1pPr>
            <a:lvl2pPr>
              <a:spcBef>
                <a:spcPts val="1000"/>
              </a:spcBef>
              <a:spcAft>
                <a:spcPts val="0"/>
              </a:spcAft>
              <a:defRPr sz="2400" baseline="0"/>
            </a:lvl2pPr>
            <a:lvl3pPr>
              <a:spcBef>
                <a:spcPts val="1000"/>
              </a:spcBef>
              <a:spcAft>
                <a:spcPts val="0"/>
              </a:spcAft>
              <a:defRPr sz="2400" baseline="0"/>
            </a:lvl3pPr>
          </a:lstStyle>
          <a:p>
            <a:pPr lvl="0"/>
            <a:r>
              <a:rPr lang="en-US" dirty="0"/>
              <a:t>Slide Content 6</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564" y="6324600"/>
            <a:ext cx="2404872" cy="190500"/>
          </a:xfrm>
        </p:spPr>
        <p:txBody>
          <a:bodyPr anchor="b">
            <a:noAutofit/>
          </a:bodyPr>
          <a:lstStyle>
            <a:lvl1pPr algn="ctr">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101" y="6684963"/>
            <a:ext cx="6972299" cy="173037"/>
          </a:xfrm>
        </p:spPr>
        <p:txBody>
          <a:bodyPr anchor="ctr">
            <a:noAutofit/>
          </a:bodyPr>
          <a:lstStyle>
            <a:lvl1pPr algn="r">
              <a:defRPr sz="800">
                <a:solidFill>
                  <a:schemeClr val="tx1">
                    <a:lumMod val="65000"/>
                    <a:lumOff val="35000"/>
                  </a:schemeClr>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a:xfrm>
            <a:off x="8626412" y="6673531"/>
            <a:ext cx="355840" cy="161396"/>
          </a:xfrm>
          <a:prstGeom prst="rect">
            <a:avLst/>
          </a:prstGeom>
        </p:spPr>
        <p:txBody>
          <a:bodyPr/>
          <a:lstStyle>
            <a:lvl1pPr>
              <a:defRPr sz="1200" baseline="0"/>
            </a:lvl1pPr>
          </a:lstStyle>
          <a:p>
            <a:endParaRPr lang="en-US" dirty="0"/>
          </a:p>
        </p:txBody>
      </p:sp>
      <p:sp>
        <p:nvSpPr>
          <p:cNvPr id="12" name="Content Placeholder 6">
            <a:extLst>
              <a:ext uri="{FF2B5EF4-FFF2-40B4-BE49-F238E27FC236}">
                <a16:creationId xmlns:a16="http://schemas.microsoft.com/office/drawing/2014/main" id="{8B728CCD-2639-461B-9841-57505AC13467}"/>
              </a:ext>
            </a:extLst>
          </p:cNvPr>
          <p:cNvSpPr>
            <a:spLocks noGrp="1"/>
          </p:cNvSpPr>
          <p:nvPr>
            <p:ph sz="quarter" idx="19" hasCustomPrompt="1"/>
          </p:nvPr>
        </p:nvSpPr>
        <p:spPr>
          <a:xfrm>
            <a:off x="342900" y="4854575"/>
            <a:ext cx="8458200" cy="441325"/>
          </a:xfrm>
        </p:spPr>
        <p:txBody>
          <a:bodyPr>
            <a:noAutofit/>
          </a:bodyPr>
          <a:lstStyle>
            <a:lvl1pPr>
              <a:spcBef>
                <a:spcPts val="1000"/>
              </a:spcBef>
              <a:spcAft>
                <a:spcPts val="0"/>
              </a:spcAft>
              <a:defRPr sz="2400" baseline="0"/>
            </a:lvl1pPr>
            <a:lvl2pPr>
              <a:spcBef>
                <a:spcPts val="1000"/>
              </a:spcBef>
              <a:spcAft>
                <a:spcPts val="0"/>
              </a:spcAft>
              <a:defRPr sz="2400" baseline="0"/>
            </a:lvl2pPr>
            <a:lvl3pPr>
              <a:spcBef>
                <a:spcPts val="1000"/>
              </a:spcBef>
              <a:spcAft>
                <a:spcPts val="0"/>
              </a:spcAft>
              <a:defRPr sz="2400" baseline="0"/>
            </a:lvl3pPr>
          </a:lstStyle>
          <a:p>
            <a:pPr lvl="0"/>
            <a:r>
              <a:rPr lang="en-US" dirty="0"/>
              <a:t>Slide Content 7</a:t>
            </a:r>
          </a:p>
          <a:p>
            <a:pPr lvl="1"/>
            <a:r>
              <a:rPr lang="en-US" dirty="0"/>
              <a:t>Second level</a:t>
            </a:r>
          </a:p>
          <a:p>
            <a:pPr lvl="2"/>
            <a:r>
              <a:rPr lang="en-US" dirty="0"/>
              <a:t>Third level</a:t>
            </a:r>
          </a:p>
        </p:txBody>
      </p:sp>
      <p:sp>
        <p:nvSpPr>
          <p:cNvPr id="14" name="Content Placeholder 6">
            <a:extLst>
              <a:ext uri="{FF2B5EF4-FFF2-40B4-BE49-F238E27FC236}">
                <a16:creationId xmlns:a16="http://schemas.microsoft.com/office/drawing/2014/main" id="{8B728CCD-2639-461B-9841-57505AC13467}"/>
              </a:ext>
            </a:extLst>
          </p:cNvPr>
          <p:cNvSpPr>
            <a:spLocks noGrp="1"/>
          </p:cNvSpPr>
          <p:nvPr>
            <p:ph sz="quarter" idx="20" hasCustomPrompt="1"/>
          </p:nvPr>
        </p:nvSpPr>
        <p:spPr>
          <a:xfrm>
            <a:off x="342900" y="5514975"/>
            <a:ext cx="8458200" cy="441325"/>
          </a:xfrm>
        </p:spPr>
        <p:txBody>
          <a:bodyPr>
            <a:noAutofit/>
          </a:bodyPr>
          <a:lstStyle>
            <a:lvl1pPr>
              <a:spcBef>
                <a:spcPts val="1000"/>
              </a:spcBef>
              <a:spcAft>
                <a:spcPts val="0"/>
              </a:spcAft>
              <a:defRPr sz="2400" baseline="0"/>
            </a:lvl1pPr>
            <a:lvl2pPr>
              <a:spcBef>
                <a:spcPts val="1000"/>
              </a:spcBef>
              <a:spcAft>
                <a:spcPts val="0"/>
              </a:spcAft>
              <a:defRPr sz="2400" baseline="0"/>
            </a:lvl2pPr>
            <a:lvl3pPr>
              <a:spcBef>
                <a:spcPts val="1000"/>
              </a:spcBef>
              <a:spcAft>
                <a:spcPts val="0"/>
              </a:spcAft>
              <a:defRPr sz="2400" baseline="0"/>
            </a:lvl3pPr>
          </a:lstStyle>
          <a:p>
            <a:pPr lvl="0"/>
            <a:r>
              <a:rPr lang="en-US" dirty="0"/>
              <a:t>Slide Content 8</a:t>
            </a:r>
          </a:p>
          <a:p>
            <a:pPr lvl="1"/>
            <a:r>
              <a:rPr lang="en-US" dirty="0"/>
              <a:t>Second level</a:t>
            </a:r>
          </a:p>
          <a:p>
            <a:pPr lvl="2"/>
            <a:r>
              <a:rPr lang="en-US" dirty="0"/>
              <a:t>Third level</a:t>
            </a:r>
          </a:p>
        </p:txBody>
      </p:sp>
    </p:spTree>
    <p:extLst>
      <p:ext uri="{BB962C8B-B14F-4D97-AF65-F5344CB8AC3E}">
        <p14:creationId xmlns:p14="http://schemas.microsoft.com/office/powerpoint/2010/main" val="1107588206"/>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losingSlide">
    <p:spTree>
      <p:nvGrpSpPr>
        <p:cNvPr id="1" name=""/>
        <p:cNvGrpSpPr/>
        <p:nvPr/>
      </p:nvGrpSpPr>
      <p:grpSpPr>
        <a:xfrm>
          <a:off x="0" y="0"/>
          <a:ext cx="0" cy="0"/>
          <a:chOff x="0" y="0"/>
          <a:chExt cx="0" cy="0"/>
        </a:xfrm>
      </p:grpSpPr>
      <p:sp>
        <p:nvSpPr>
          <p:cNvPr id="2" name="Hidden Slide Title">
            <a:extLst>
              <a:ext uri="{FF2B5EF4-FFF2-40B4-BE49-F238E27FC236}">
                <a16:creationId xmlns:a16="http://schemas.microsoft.com/office/drawing/2014/main" id="{D3229D0C-04EF-482F-B26C-8D49CD33DBE3}"/>
              </a:ext>
            </a:extLst>
          </p:cNvPr>
          <p:cNvSpPr>
            <a:spLocks noGrp="1"/>
          </p:cNvSpPr>
          <p:nvPr>
            <p:ph type="title" hasCustomPrompt="1"/>
          </p:nvPr>
        </p:nvSpPr>
        <p:spPr>
          <a:xfrm>
            <a:off x="3425949" y="418391"/>
            <a:ext cx="2292103" cy="291823"/>
          </a:xfrm>
          <a:prstGeom prst="rect">
            <a:avLst/>
          </a:prstGeom>
        </p:spPr>
        <p:txBody>
          <a:bodyPr/>
          <a:lstStyle>
            <a:lvl1pPr>
              <a:defRPr>
                <a:solidFill>
                  <a:schemeClr val="tx1"/>
                </a:solidFill>
              </a:defRPr>
            </a:lvl1pPr>
          </a:lstStyle>
          <a:p>
            <a:r>
              <a:rPr lang="en-US" dirty="0"/>
              <a:t>Add hidden title here </a:t>
            </a:r>
          </a:p>
        </p:txBody>
      </p:sp>
      <p:pic>
        <p:nvPicPr>
          <p:cNvPr id="6" name="MGH Logo">
            <a:extLst>
              <a:ext uri="{FF2B5EF4-FFF2-40B4-BE49-F238E27FC236}">
                <a16:creationId xmlns:a16="http://schemas.microsoft.com/office/drawing/2014/main" id="{60DCFDF5-2A5B-440E-888A-BC0BFEF9FF5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350211" y="1005697"/>
            <a:ext cx="2443579" cy="2443579"/>
          </a:xfrm>
          <a:prstGeom prst="rect">
            <a:avLst/>
          </a:prstGeom>
        </p:spPr>
      </p:pic>
      <p:sp>
        <p:nvSpPr>
          <p:cNvPr id="3" name="Long Copyright">
            <a:extLst>
              <a:ext uri="{FF2B5EF4-FFF2-40B4-BE49-F238E27FC236}">
                <a16:creationId xmlns:a16="http://schemas.microsoft.com/office/drawing/2014/main" id="{9AB572CE-E262-4FA6-8D47-02F068ADD1BE}"/>
              </a:ext>
            </a:extLst>
          </p:cNvPr>
          <p:cNvSpPr>
            <a:spLocks noGrp="1"/>
          </p:cNvSpPr>
          <p:nvPr>
            <p:ph type="ftr" sz="quarter" idx="10"/>
          </p:nvPr>
        </p:nvSpPr>
        <p:spPr>
          <a:xfrm>
            <a:off x="0" y="6487064"/>
            <a:ext cx="9144000" cy="370936"/>
          </a:xfrm>
        </p:spPr>
        <p:txBody>
          <a:bodyPr/>
          <a:lstStyle>
            <a:lvl1pPr algn="ctr">
              <a:defRPr/>
            </a:lvl1pPr>
          </a:lstStyle>
          <a:p>
            <a:pPr defTabSz="457200">
              <a:spcBef>
                <a:spcPct val="20000"/>
              </a:spcBef>
              <a:defRPr/>
            </a:pPr>
            <a:r>
              <a:rPr lang="en-US" dirty="0"/>
              <a:t>© &lt; add the year&gt; McGraw Hill. All rights reserved. Authorized only for instructor use in the classroom.</a:t>
            </a:r>
          </a:p>
          <a:p>
            <a:pPr defTabSz="457200">
              <a:spcBef>
                <a:spcPct val="20000"/>
              </a:spcBef>
              <a:defRPr/>
            </a:pPr>
            <a:r>
              <a:rPr lang="en-US" dirty="0"/>
              <a:t>No reproduction or further distribution permitted without the prior written consent of McGraw Hill.</a:t>
            </a:r>
          </a:p>
        </p:txBody>
      </p:sp>
      <p:sp>
        <p:nvSpPr>
          <p:cNvPr id="9" name="MGH Tagline">
            <a:extLst>
              <a:ext uri="{FF2B5EF4-FFF2-40B4-BE49-F238E27FC236}">
                <a16:creationId xmlns:a16="http://schemas.microsoft.com/office/drawing/2014/main" id="{F040BF5C-A78D-440C-93DF-72F3F641F3F1}"/>
              </a:ext>
            </a:extLst>
          </p:cNvPr>
          <p:cNvSpPr txBox="1"/>
          <p:nvPr userDrawn="1"/>
        </p:nvSpPr>
        <p:spPr>
          <a:xfrm>
            <a:off x="1730746" y="3796682"/>
            <a:ext cx="5682508" cy="4690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40" normalizeH="0" baseline="0" noProof="0" dirty="0">
                <a:ln>
                  <a:noFill/>
                </a:ln>
                <a:solidFill>
                  <a:srgbClr val="000000"/>
                </a:solidFill>
                <a:effectLst/>
                <a:uLnTx/>
                <a:uFillTx/>
                <a:latin typeface="Arial" panose="020B0604020202020204" pitchFamily="34" charset="0"/>
                <a:ea typeface="Calibri" panose="020F0502020204030204" pitchFamily="34" charset="0"/>
                <a:cs typeface="+mn-cs"/>
              </a:rPr>
              <a:t>Because learning changes everything.</a:t>
            </a:r>
            <a:r>
              <a:rPr kumimoji="0" lang="en-US" sz="1400" b="0" i="0" u="none" strike="noStrike" kern="1200" cap="none" spc="40" normalizeH="0" baseline="60000" noProof="0" dirty="0">
                <a:ln>
                  <a:noFill/>
                </a:ln>
                <a:solidFill>
                  <a:srgbClr val="000000"/>
                </a:solidFill>
                <a:effectLst/>
                <a:uLnTx/>
                <a:uFillTx/>
                <a:latin typeface="Arial" panose="020B0604020202020204" pitchFamily="34" charset="0"/>
                <a:ea typeface="Calibri" panose="020F0502020204030204" pitchFamily="34" charset="0"/>
                <a:cs typeface="+mn-cs"/>
              </a:rPr>
              <a:t>®</a:t>
            </a:r>
            <a:endParaRPr kumimoji="0" lang="en-US" sz="2400" b="0" i="0" u="none" strike="noStrike" kern="1200" cap="none" spc="40" normalizeH="0" baseline="60000" noProof="0" dirty="0">
              <a:ln>
                <a:noFill/>
              </a:ln>
              <a:solidFill>
                <a:srgbClr val="000000"/>
              </a:solidFill>
              <a:effectLst/>
              <a:uLnTx/>
              <a:uFillTx/>
              <a:latin typeface="+mn-lt"/>
              <a:ea typeface="+mn-ea"/>
              <a:cs typeface="+mn-cs"/>
            </a:endParaRPr>
          </a:p>
        </p:txBody>
      </p:sp>
      <p:sp>
        <p:nvSpPr>
          <p:cNvPr id="10" name="MGH URL">
            <a:extLst>
              <a:ext uri="{FF2B5EF4-FFF2-40B4-BE49-F238E27FC236}">
                <a16:creationId xmlns:a16="http://schemas.microsoft.com/office/drawing/2014/main" id="{2215B5DD-E18E-478F-81B9-79BA83A9A251}"/>
              </a:ext>
            </a:extLst>
          </p:cNvPr>
          <p:cNvSpPr txBox="1"/>
          <p:nvPr userDrawn="1"/>
        </p:nvSpPr>
        <p:spPr>
          <a:xfrm>
            <a:off x="3269085" y="5329121"/>
            <a:ext cx="2605831"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000000"/>
                </a:solidFill>
                <a:effectLst/>
                <a:uLnTx/>
                <a:uFillTx/>
                <a:latin typeface="+mn-lt"/>
                <a:ea typeface="+mn-ea"/>
                <a:cs typeface="+mn-cs"/>
              </a:rPr>
              <a:t>www.mheducation.com</a:t>
            </a:r>
            <a:endParaRPr kumimoji="0" lang="en-US" sz="2000" b="0" i="0" u="none" strike="noStrike" kern="1200" cap="none" spc="0" normalizeH="0" baseline="0" noProof="0" dirty="0">
              <a:ln>
                <a:noFill/>
              </a:ln>
              <a:solidFill>
                <a:srgbClr val="000000"/>
              </a:solidFill>
              <a:effectLst/>
              <a:uLnTx/>
              <a:uFillTx/>
              <a:latin typeface="+mn-lt"/>
              <a:ea typeface="+mn-ea"/>
              <a:cs typeface="+mn-cs"/>
            </a:endParaRPr>
          </a:p>
        </p:txBody>
      </p:sp>
    </p:spTree>
    <p:extLst>
      <p:ext uri="{BB962C8B-B14F-4D97-AF65-F5344CB8AC3E}">
        <p14:creationId xmlns:p14="http://schemas.microsoft.com/office/powerpoint/2010/main" val="74436681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Appendix-One Placehol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rmAutofit/>
          </a:bodyPr>
          <a:lstStyle>
            <a:lvl1pPr>
              <a:defRPr sz="4000"/>
            </a:lvl1pPr>
          </a:lstStyle>
          <a:p>
            <a:r>
              <a:rPr lang="en-US" dirty="0"/>
              <a:t>Slide Title</a:t>
            </a:r>
          </a:p>
        </p:txBody>
      </p:sp>
      <p:sp>
        <p:nvSpPr>
          <p:cNvPr id="6" name="Return to main slide Link 1">
            <a:extLst>
              <a:ext uri="{FF2B5EF4-FFF2-40B4-BE49-F238E27FC236}">
                <a16:creationId xmlns:a16="http://schemas.microsoft.com/office/drawing/2014/main" id="{F538FEEA-434F-404A-8A40-5F717D6CB596}"/>
              </a:ext>
            </a:extLst>
          </p:cNvPr>
          <p:cNvSpPr>
            <a:spLocks noGrp="1"/>
          </p:cNvSpPr>
          <p:nvPr>
            <p:ph type="body" sz="quarter" idx="14" hasCustomPrompt="1"/>
          </p:nvPr>
        </p:nvSpPr>
        <p:spPr>
          <a:xfrm>
            <a:off x="3081587" y="1068234"/>
            <a:ext cx="2980826" cy="225425"/>
          </a:xfrm>
        </p:spPr>
        <p:txBody>
          <a:bodyPr anchor="ctr">
            <a:noAutofit/>
          </a:bodyPr>
          <a:lstStyle>
            <a:lvl1pPr algn="ctr">
              <a:defRPr sz="1200"/>
            </a:lvl1pPr>
          </a:lstStyle>
          <a:p>
            <a:pPr lvl="0"/>
            <a:r>
              <a:rPr lang="en-US" dirty="0"/>
              <a:t>Return to parent-slide containing images.</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371601"/>
            <a:ext cx="8458200" cy="4876800"/>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10" name="Return to main slide Link 2">
            <a:extLst>
              <a:ext uri="{FF2B5EF4-FFF2-40B4-BE49-F238E27FC236}">
                <a16:creationId xmlns:a16="http://schemas.microsoft.com/office/drawing/2014/main" id="{D8AF3780-479B-4486-8AEE-B0E29BE2F870}"/>
              </a:ext>
            </a:extLst>
          </p:cNvPr>
          <p:cNvSpPr>
            <a:spLocks noGrp="1"/>
          </p:cNvSpPr>
          <p:nvPr>
            <p:ph type="body" sz="quarter" idx="15" hasCustomPrompt="1"/>
          </p:nvPr>
        </p:nvSpPr>
        <p:spPr>
          <a:xfrm>
            <a:off x="3092111" y="6350211"/>
            <a:ext cx="2959779" cy="228600"/>
          </a:xfrm>
        </p:spPr>
        <p:txBody>
          <a:bodyPr vert="horz" lIns="91440" tIns="45720" rIns="91440" bIns="45720" rtlCol="0" anchor="ctr">
            <a:noAutofit/>
          </a:bodyPr>
          <a:lstStyle>
            <a:lvl1pPr>
              <a:defRPr lang="en-US" sz="1200" dirty="0"/>
            </a:lvl1pPr>
          </a:lstStyle>
          <a:p>
            <a:pPr lvl="0" algn="ctr"/>
            <a:r>
              <a:rPr lang="en-US" dirty="0"/>
              <a:t>Return to parent-slide containing images.</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a:xfrm>
            <a:off x="8626412" y="6673531"/>
            <a:ext cx="355840" cy="161396"/>
          </a:xfrm>
          <a:prstGeom prst="rect">
            <a:avLst/>
          </a:prstGeom>
        </p:spPr>
        <p:txBody>
          <a:bodyPr/>
          <a:lstStyle/>
          <a:p>
            <a:fld id="{68151E55-6873-49E2-B8D5-2F265E6F1973}" type="slidenum">
              <a:rPr lang="en-US" smtClean="0"/>
              <a:t>‹#›</a:t>
            </a:fld>
            <a:endParaRPr lang="en-US"/>
          </a:p>
        </p:txBody>
      </p:sp>
    </p:spTree>
    <p:extLst>
      <p:ext uri="{BB962C8B-B14F-4D97-AF65-F5344CB8AC3E}">
        <p14:creationId xmlns:p14="http://schemas.microsoft.com/office/powerpoint/2010/main" val="4012755268"/>
      </p:ext>
    </p:extLst>
  </p:cSld>
  <p:clrMapOvr>
    <a:masterClrMapping/>
  </p:clrMapOvr>
  <p:extLst>
    <p:ext uri="{DCECCB84-F9BA-43D5-87BE-67443E8EF086}">
      <p15:sldGuideLst xmlns:p15="http://schemas.microsoft.com/office/powerpoint/2012/main">
        <p15:guide id="1" pos="2880">
          <p15:clr>
            <a:srgbClr val="FBAE40"/>
          </p15:clr>
        </p15:guide>
        <p15:guide id="2" orient="horz" pos="360">
          <p15:clr>
            <a:srgbClr val="FBAE40"/>
          </p15:clr>
        </p15:guide>
        <p15:guide id="3" pos="264">
          <p15:clr>
            <a:srgbClr val="FBAE40"/>
          </p15:clr>
        </p15:guide>
        <p15:guide id="4" orient="horz" pos="2160">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1_ClosingSlide">
    <p:spTree>
      <p:nvGrpSpPr>
        <p:cNvPr id="1" name=""/>
        <p:cNvGrpSpPr/>
        <p:nvPr/>
      </p:nvGrpSpPr>
      <p:grpSpPr>
        <a:xfrm>
          <a:off x="0" y="0"/>
          <a:ext cx="0" cy="0"/>
          <a:chOff x="0" y="0"/>
          <a:chExt cx="0" cy="0"/>
        </a:xfrm>
      </p:grpSpPr>
      <p:sp>
        <p:nvSpPr>
          <p:cNvPr id="2" name="Hidden Slide Title">
            <a:extLst>
              <a:ext uri="{FF2B5EF4-FFF2-40B4-BE49-F238E27FC236}">
                <a16:creationId xmlns:a16="http://schemas.microsoft.com/office/drawing/2014/main" id="{D3229D0C-04EF-482F-B26C-8D49CD33DBE3}"/>
              </a:ext>
            </a:extLst>
          </p:cNvPr>
          <p:cNvSpPr>
            <a:spLocks noGrp="1"/>
          </p:cNvSpPr>
          <p:nvPr>
            <p:ph type="title" hasCustomPrompt="1"/>
          </p:nvPr>
        </p:nvSpPr>
        <p:spPr>
          <a:xfrm>
            <a:off x="3425949" y="418391"/>
            <a:ext cx="2292103" cy="291823"/>
          </a:xfrm>
          <a:prstGeom prst="rect">
            <a:avLst/>
          </a:prstGeom>
        </p:spPr>
        <p:txBody>
          <a:bodyPr/>
          <a:lstStyle>
            <a:lvl1pPr>
              <a:defRPr>
                <a:solidFill>
                  <a:schemeClr val="tx1"/>
                </a:solidFill>
              </a:defRPr>
            </a:lvl1pPr>
          </a:lstStyle>
          <a:p>
            <a:r>
              <a:rPr lang="en-US" dirty="0"/>
              <a:t>Add hidden title here </a:t>
            </a:r>
          </a:p>
        </p:txBody>
      </p:sp>
      <p:pic>
        <p:nvPicPr>
          <p:cNvPr id="6" name="MGH Logo">
            <a:extLst>
              <a:ext uri="{FF2B5EF4-FFF2-40B4-BE49-F238E27FC236}">
                <a16:creationId xmlns:a16="http://schemas.microsoft.com/office/drawing/2014/main" id="{60DCFDF5-2A5B-440E-888A-BC0BFEF9FF5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350211" y="1005697"/>
            <a:ext cx="2443579" cy="2443579"/>
          </a:xfrm>
          <a:prstGeom prst="rect">
            <a:avLst/>
          </a:prstGeom>
        </p:spPr>
      </p:pic>
      <p:sp>
        <p:nvSpPr>
          <p:cNvPr id="9" name="MGH Tagline">
            <a:extLst>
              <a:ext uri="{FF2B5EF4-FFF2-40B4-BE49-F238E27FC236}">
                <a16:creationId xmlns:a16="http://schemas.microsoft.com/office/drawing/2014/main" id="{F040BF5C-A78D-440C-93DF-72F3F641F3F1}"/>
              </a:ext>
            </a:extLst>
          </p:cNvPr>
          <p:cNvSpPr txBox="1"/>
          <p:nvPr userDrawn="1"/>
        </p:nvSpPr>
        <p:spPr>
          <a:xfrm>
            <a:off x="1730746" y="3796682"/>
            <a:ext cx="5682508" cy="4690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40" normalizeH="0" baseline="0" noProof="0" dirty="0">
                <a:ln>
                  <a:noFill/>
                </a:ln>
                <a:solidFill>
                  <a:srgbClr val="000000"/>
                </a:solidFill>
                <a:effectLst/>
                <a:uLnTx/>
                <a:uFillTx/>
                <a:latin typeface="Arial" panose="020B0604020202020204" pitchFamily="34" charset="0"/>
                <a:ea typeface="Calibri" panose="020F0502020204030204" pitchFamily="34" charset="0"/>
                <a:cs typeface="+mn-cs"/>
              </a:rPr>
              <a:t>Because learning changes everything.</a:t>
            </a:r>
            <a:r>
              <a:rPr kumimoji="0" lang="en-US" sz="1400" b="0" i="0" u="none" strike="noStrike" kern="1200" cap="none" spc="40" normalizeH="0" baseline="60000" noProof="0" dirty="0">
                <a:ln>
                  <a:noFill/>
                </a:ln>
                <a:solidFill>
                  <a:srgbClr val="000000"/>
                </a:solidFill>
                <a:effectLst/>
                <a:uLnTx/>
                <a:uFillTx/>
                <a:latin typeface="Arial" panose="020B0604020202020204" pitchFamily="34" charset="0"/>
                <a:ea typeface="Calibri" panose="020F0502020204030204" pitchFamily="34" charset="0"/>
                <a:cs typeface="+mn-cs"/>
              </a:rPr>
              <a:t>®</a:t>
            </a:r>
            <a:endParaRPr kumimoji="0" lang="en-US" sz="2400" b="0" i="0" u="none" strike="noStrike" kern="1200" cap="none" spc="40" normalizeH="0" baseline="60000" noProof="0" dirty="0">
              <a:ln>
                <a:noFill/>
              </a:ln>
              <a:solidFill>
                <a:srgbClr val="000000"/>
              </a:solidFill>
              <a:effectLst/>
              <a:uLnTx/>
              <a:uFillTx/>
              <a:latin typeface="+mn-lt"/>
              <a:ea typeface="+mn-ea"/>
              <a:cs typeface="+mn-cs"/>
            </a:endParaRPr>
          </a:p>
        </p:txBody>
      </p:sp>
      <p:sp>
        <p:nvSpPr>
          <p:cNvPr id="10" name="MGH URL">
            <a:extLst>
              <a:ext uri="{FF2B5EF4-FFF2-40B4-BE49-F238E27FC236}">
                <a16:creationId xmlns:a16="http://schemas.microsoft.com/office/drawing/2014/main" id="{2215B5DD-E18E-478F-81B9-79BA83A9A251}"/>
              </a:ext>
            </a:extLst>
          </p:cNvPr>
          <p:cNvSpPr txBox="1"/>
          <p:nvPr userDrawn="1"/>
        </p:nvSpPr>
        <p:spPr>
          <a:xfrm>
            <a:off x="3269085" y="5329121"/>
            <a:ext cx="2605831"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000000"/>
                </a:solidFill>
                <a:effectLst/>
                <a:uLnTx/>
                <a:uFillTx/>
                <a:latin typeface="+mn-lt"/>
                <a:ea typeface="+mn-ea"/>
                <a:cs typeface="+mn-cs"/>
              </a:rPr>
              <a:t>www.mheducation.com</a:t>
            </a:r>
            <a:endParaRPr kumimoji="0" lang="en-US" sz="2000" b="0" i="0" u="none" strike="noStrike" kern="1200" cap="none" spc="0" normalizeH="0" baseline="0" noProof="0" dirty="0">
              <a:ln>
                <a:noFill/>
              </a:ln>
              <a:solidFill>
                <a:srgbClr val="000000"/>
              </a:solidFill>
              <a:effectLst/>
              <a:uLnTx/>
              <a:uFillTx/>
              <a:latin typeface="+mn-lt"/>
              <a:ea typeface="+mn-ea"/>
              <a:cs typeface="+mn-cs"/>
            </a:endParaRPr>
          </a:p>
        </p:txBody>
      </p:sp>
      <p:sp>
        <p:nvSpPr>
          <p:cNvPr id="7" name="Content Placeholder 5">
            <a:extLst>
              <a:ext uri="{FF2B5EF4-FFF2-40B4-BE49-F238E27FC236}">
                <a16:creationId xmlns:a16="http://schemas.microsoft.com/office/drawing/2014/main" id="{D42FD2BB-2621-4D94-8183-5A3E1787FE16}"/>
              </a:ext>
            </a:extLst>
          </p:cNvPr>
          <p:cNvSpPr>
            <a:spLocks noGrp="1"/>
          </p:cNvSpPr>
          <p:nvPr>
            <p:ph sz="quarter" idx="13"/>
          </p:nvPr>
        </p:nvSpPr>
        <p:spPr>
          <a:xfrm>
            <a:off x="60325" y="6478588"/>
            <a:ext cx="8988784" cy="281976"/>
          </a:xfrm>
          <a:prstGeom prst="rect">
            <a:avLst/>
          </a:prstGeom>
        </p:spPr>
        <p:txBody>
          <a:bodyPr/>
          <a:lstStyle>
            <a:lvl1pPr algn="ctr">
              <a:defRPr sz="800"/>
            </a:lvl1pPr>
          </a:lstStyle>
          <a:p>
            <a:pPr lvl="0"/>
            <a:endParaRPr lang="en-IN" dirty="0"/>
          </a:p>
        </p:txBody>
      </p:sp>
    </p:spTree>
    <p:extLst>
      <p:ext uri="{BB962C8B-B14F-4D97-AF65-F5344CB8AC3E}">
        <p14:creationId xmlns:p14="http://schemas.microsoft.com/office/powerpoint/2010/main" val="250999538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AppendixDivi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6CA9270-FD0E-4B64-B0D8-24095E6A2959}"/>
              </a:ext>
            </a:extLst>
          </p:cNvPr>
          <p:cNvSpPr>
            <a:spLocks noGrp="1"/>
          </p:cNvSpPr>
          <p:nvPr>
            <p:ph type="title" hasCustomPrompt="1"/>
          </p:nvPr>
        </p:nvSpPr>
        <p:spPr>
          <a:xfrm>
            <a:off x="342899" y="2366309"/>
            <a:ext cx="7696919" cy="526936"/>
          </a:xfrm>
          <a:prstGeom prst="rect">
            <a:avLst/>
          </a:prstGeom>
        </p:spPr>
        <p:txBody>
          <a:bodyPr anchor="ctr"/>
          <a:lstStyle>
            <a:lvl1pPr>
              <a:defRPr/>
            </a:lvl1pPr>
          </a:lstStyle>
          <a:p>
            <a:r>
              <a:rPr lang="en-US" dirty="0"/>
              <a:t>Accessibility Content: Text Alternatives for Images</a:t>
            </a:r>
          </a:p>
        </p:txBody>
      </p:sp>
      <p:sp>
        <p:nvSpPr>
          <p:cNvPr id="3" name="Slide Number Placeholder">
            <a:extLst>
              <a:ext uri="{FF2B5EF4-FFF2-40B4-BE49-F238E27FC236}">
                <a16:creationId xmlns:a16="http://schemas.microsoft.com/office/drawing/2014/main" id="{0B6E1DCB-9B8A-423D-B48B-2CCDE624B45C}"/>
              </a:ext>
            </a:extLst>
          </p:cNvPr>
          <p:cNvSpPr>
            <a:spLocks noGrp="1"/>
          </p:cNvSpPr>
          <p:nvPr>
            <p:ph type="sldNum" sz="quarter" idx="10"/>
          </p:nvPr>
        </p:nvSpPr>
        <p:spPr>
          <a:xfrm>
            <a:off x="8637202" y="6682314"/>
            <a:ext cx="342900" cy="143831"/>
          </a:xfrm>
          <a:prstGeom prst="rect">
            <a:avLst/>
          </a:prstGeom>
        </p:spPr>
        <p:txBody>
          <a:bodyPr/>
          <a:lstStyle/>
          <a:p>
            <a:fld id="{68151E55-6873-49E2-B8D5-2F265E6F1973}" type="slidenum">
              <a:rPr lang="en-US" smtClean="0"/>
              <a:t>‹#›</a:t>
            </a:fld>
            <a:endParaRPr lang="en-US"/>
          </a:p>
        </p:txBody>
      </p:sp>
    </p:spTree>
    <p:extLst>
      <p:ext uri="{BB962C8B-B14F-4D97-AF65-F5344CB8AC3E}">
        <p14:creationId xmlns:p14="http://schemas.microsoft.com/office/powerpoint/2010/main" val="369257103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Misc. Divi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C0136BE0-3F2D-44D5-B125-B7A30D2C8896}"/>
              </a:ext>
            </a:extLst>
          </p:cNvPr>
          <p:cNvSpPr>
            <a:spLocks noGrp="1"/>
          </p:cNvSpPr>
          <p:nvPr>
            <p:ph type="title"/>
          </p:nvPr>
        </p:nvSpPr>
        <p:spPr>
          <a:xfrm>
            <a:off x="339450" y="117244"/>
            <a:ext cx="6065851" cy="730970"/>
          </a:xfrm>
          <a:prstGeom prst="rect">
            <a:avLst/>
          </a:prstGeom>
        </p:spPr>
        <p:txBody>
          <a:bodyPr/>
          <a:lstStyle/>
          <a:p>
            <a:r>
              <a:rPr lang="en-US" dirty="0"/>
              <a:t>Click to edit Master title style</a:t>
            </a:r>
          </a:p>
        </p:txBody>
      </p:sp>
      <p:sp>
        <p:nvSpPr>
          <p:cNvPr id="3" name="Slide Number Placeholder">
            <a:extLst>
              <a:ext uri="{FF2B5EF4-FFF2-40B4-BE49-F238E27FC236}">
                <a16:creationId xmlns:a16="http://schemas.microsoft.com/office/drawing/2014/main" id="{FA117DCA-6A6D-48B9-9002-DA1E4814BF99}"/>
              </a:ext>
            </a:extLst>
          </p:cNvPr>
          <p:cNvSpPr>
            <a:spLocks noGrp="1"/>
          </p:cNvSpPr>
          <p:nvPr>
            <p:ph type="sldNum" sz="quarter" idx="10"/>
          </p:nvPr>
        </p:nvSpPr>
        <p:spPr>
          <a:xfrm>
            <a:off x="8637202" y="6682314"/>
            <a:ext cx="342900" cy="143831"/>
          </a:xfrm>
          <a:prstGeom prst="rect">
            <a:avLst/>
          </a:prstGeom>
        </p:spPr>
        <p:txBody>
          <a:bodyPr/>
          <a:lstStyle/>
          <a:p>
            <a:fld id="{68151E55-6873-49E2-B8D5-2F265E6F1973}" type="slidenum">
              <a:rPr lang="en-US" smtClean="0"/>
              <a:pPr/>
              <a:t>‹#›</a:t>
            </a:fld>
            <a:endParaRPr lang="en-US" dirty="0"/>
          </a:p>
        </p:txBody>
      </p:sp>
      <p:sp>
        <p:nvSpPr>
          <p:cNvPr id="5" name="Content Placeholder">
            <a:extLst>
              <a:ext uri="{FF2B5EF4-FFF2-40B4-BE49-F238E27FC236}">
                <a16:creationId xmlns:a16="http://schemas.microsoft.com/office/drawing/2014/main" id="{DA8444E8-1445-4AB7-85DD-90449330C005}"/>
              </a:ext>
            </a:extLst>
          </p:cNvPr>
          <p:cNvSpPr>
            <a:spLocks noGrp="1"/>
          </p:cNvSpPr>
          <p:nvPr>
            <p:ph sz="quarter" idx="11" hasCustomPrompt="1"/>
          </p:nvPr>
        </p:nvSpPr>
        <p:spPr>
          <a:xfrm>
            <a:off x="342900" y="1973249"/>
            <a:ext cx="6477000" cy="4343400"/>
          </a:xfrm>
        </p:spPr>
        <p:txBody>
          <a:bodyPr/>
          <a:lstStyle>
            <a:lvl1pPr>
              <a:defRPr/>
            </a:lvl1pPr>
            <a:lvl2pPr marL="344488" indent="-342900">
              <a:buFont typeface="Arial" panose="020B0604020202020204" pitchFamily="34" charset="0"/>
              <a:buChar char="•"/>
              <a:defRPr/>
            </a:lvl2pPr>
            <a:lvl3pPr>
              <a:defRPr/>
            </a:lvl3pPr>
            <a:lvl4pPr>
              <a:defRPr/>
            </a:lvl4pPr>
          </a:lstStyle>
          <a:p>
            <a:pPr lvl="0"/>
            <a:r>
              <a:rPr lang="en-US" dirty="0"/>
              <a:t>Slide Content</a:t>
            </a:r>
          </a:p>
          <a:p>
            <a:pPr lvl="2"/>
            <a:r>
              <a:rPr lang="en-US" dirty="0"/>
              <a:t>Second level</a:t>
            </a:r>
          </a:p>
          <a:p>
            <a:pPr lvl="3"/>
            <a:r>
              <a:rPr lang="en-US" dirty="0"/>
              <a:t>Third level</a:t>
            </a:r>
          </a:p>
        </p:txBody>
      </p:sp>
    </p:spTree>
    <p:extLst>
      <p:ext uri="{BB962C8B-B14F-4D97-AF65-F5344CB8AC3E}">
        <p14:creationId xmlns:p14="http://schemas.microsoft.com/office/powerpoint/2010/main" val="44541601"/>
      </p:ext>
    </p:extLst>
  </p:cSld>
  <p:clrMapOvr>
    <a:masterClrMapping/>
  </p:clrMapOvr>
  <p:extLst>
    <p:ext uri="{DCECCB84-F9BA-43D5-87BE-67443E8EF086}">
      <p15:sldGuideLst xmlns:p15="http://schemas.microsoft.com/office/powerpoint/2012/main"/>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Appendix-One Placehol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rmAutofit/>
          </a:bodyPr>
          <a:lstStyle>
            <a:lvl1pPr>
              <a:defRPr sz="4000"/>
            </a:lvl1pPr>
          </a:lstStyle>
          <a:p>
            <a:r>
              <a:rPr lang="en-US" dirty="0"/>
              <a:t>Slide Title</a:t>
            </a:r>
          </a:p>
        </p:txBody>
      </p:sp>
      <p:sp>
        <p:nvSpPr>
          <p:cNvPr id="6" name="Return to main slide Link 1">
            <a:extLst>
              <a:ext uri="{FF2B5EF4-FFF2-40B4-BE49-F238E27FC236}">
                <a16:creationId xmlns:a16="http://schemas.microsoft.com/office/drawing/2014/main" id="{F538FEEA-434F-404A-8A40-5F717D6CB596}"/>
              </a:ext>
            </a:extLst>
          </p:cNvPr>
          <p:cNvSpPr>
            <a:spLocks noGrp="1"/>
          </p:cNvSpPr>
          <p:nvPr>
            <p:ph type="body" sz="quarter" idx="14" hasCustomPrompt="1"/>
          </p:nvPr>
        </p:nvSpPr>
        <p:spPr>
          <a:xfrm>
            <a:off x="3081587" y="1068234"/>
            <a:ext cx="2980826" cy="225425"/>
          </a:xfrm>
        </p:spPr>
        <p:txBody>
          <a:bodyPr anchor="ctr">
            <a:noAutofit/>
          </a:bodyPr>
          <a:lstStyle>
            <a:lvl1pPr algn="ctr">
              <a:defRPr sz="1200"/>
            </a:lvl1pPr>
          </a:lstStyle>
          <a:p>
            <a:pPr lvl="0"/>
            <a:r>
              <a:rPr lang="en-US" dirty="0"/>
              <a:t>Return to parent-slide containing images.</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371601"/>
            <a:ext cx="8458200" cy="4876800"/>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10" name="Return to main slide Link 2">
            <a:extLst>
              <a:ext uri="{FF2B5EF4-FFF2-40B4-BE49-F238E27FC236}">
                <a16:creationId xmlns:a16="http://schemas.microsoft.com/office/drawing/2014/main" id="{D8AF3780-479B-4486-8AEE-B0E29BE2F870}"/>
              </a:ext>
            </a:extLst>
          </p:cNvPr>
          <p:cNvSpPr>
            <a:spLocks noGrp="1"/>
          </p:cNvSpPr>
          <p:nvPr>
            <p:ph type="body" sz="quarter" idx="15" hasCustomPrompt="1"/>
          </p:nvPr>
        </p:nvSpPr>
        <p:spPr>
          <a:xfrm>
            <a:off x="3092111" y="6350211"/>
            <a:ext cx="2959779" cy="228600"/>
          </a:xfrm>
        </p:spPr>
        <p:txBody>
          <a:bodyPr vert="horz" lIns="91440" tIns="45720" rIns="91440" bIns="45720" rtlCol="0" anchor="ctr">
            <a:noAutofit/>
          </a:bodyPr>
          <a:lstStyle>
            <a:lvl1pPr>
              <a:defRPr lang="en-US" sz="1200" dirty="0"/>
            </a:lvl1pPr>
          </a:lstStyle>
          <a:p>
            <a:pPr lvl="0" algn="ctr"/>
            <a:r>
              <a:rPr lang="en-US" dirty="0"/>
              <a:t>Return to parent-slide containing images.</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a:xfrm>
            <a:off x="8626412" y="6673531"/>
            <a:ext cx="355840" cy="161396"/>
          </a:xfrm>
          <a:prstGeom prst="rect">
            <a:avLst/>
          </a:prstGeom>
        </p:spPr>
        <p:txBody>
          <a:bodyPr/>
          <a:lstStyle/>
          <a:p>
            <a:fld id="{68151E55-6873-49E2-B8D5-2F265E6F1973}" type="slidenum">
              <a:rPr lang="en-US" smtClean="0"/>
              <a:t>‹#›</a:t>
            </a:fld>
            <a:endParaRPr lang="en-US"/>
          </a:p>
        </p:txBody>
      </p:sp>
    </p:spTree>
    <p:extLst>
      <p:ext uri="{BB962C8B-B14F-4D97-AF65-F5344CB8AC3E}">
        <p14:creationId xmlns:p14="http://schemas.microsoft.com/office/powerpoint/2010/main" val="842702864"/>
      </p:ext>
    </p:extLst>
  </p:cSld>
  <p:clrMapOvr>
    <a:masterClrMapping/>
  </p:clrMapOvr>
  <p:extLst>
    <p:ext uri="{DCECCB84-F9BA-43D5-87BE-67443E8EF086}">
      <p15:sldGuideLst xmlns:p15="http://schemas.microsoft.com/office/powerpoint/2012/main">
        <p15:guide id="1" pos="2880">
          <p15:clr>
            <a:srgbClr val="FBAE40"/>
          </p15:clr>
        </p15:guide>
        <p15:guide id="2" orient="horz" pos="360">
          <p15:clr>
            <a:srgbClr val="FBAE40"/>
          </p15:clr>
        </p15:guide>
        <p15:guide id="3" pos="264">
          <p15:clr>
            <a:srgbClr val="FBAE40"/>
          </p15:clr>
        </p15:guide>
        <p15:guide id="4" orient="horz" pos="2160">
          <p15:clr>
            <a:srgbClr val="FBAE40"/>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Appendix-Two Comparison Placeholders With Identifi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rmAutofit/>
          </a:bodyPr>
          <a:lstStyle>
            <a:lvl1pPr>
              <a:defRPr sz="4000"/>
            </a:lvl1pPr>
          </a:lstStyle>
          <a:p>
            <a:r>
              <a:rPr lang="en-US" dirty="0"/>
              <a:t>Slide Title</a:t>
            </a:r>
          </a:p>
        </p:txBody>
      </p:sp>
      <p:sp>
        <p:nvSpPr>
          <p:cNvPr id="9" name="Return to main slide Link 1">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3081528" y="1059828"/>
            <a:ext cx="2980944" cy="228600"/>
          </a:xfrm>
          <a:prstGeom prst="rect">
            <a:avLst/>
          </a:prstGeom>
        </p:spPr>
        <p:txBody>
          <a:bodyPr vert="horz" lIns="91440" tIns="45720" rIns="91440" bIns="45720" rtlCol="0" anchor="ctr">
            <a:noAutofit/>
          </a:bodyPr>
          <a:lstStyle>
            <a:lvl1pPr>
              <a:defRPr lang="en-US" sz="1200" dirty="0"/>
            </a:lvl1pPr>
          </a:lstStyle>
          <a:p>
            <a:pPr lvl="0" algn="ctr"/>
            <a:r>
              <a:rPr lang="en-US" dirty="0"/>
              <a:t>Return to parent-slide containing images.</a:t>
            </a:r>
          </a:p>
        </p:txBody>
      </p:sp>
      <p:sp>
        <p:nvSpPr>
          <p:cNvPr id="8" name="Image Identifier 1">
            <a:extLst>
              <a:ext uri="{FF2B5EF4-FFF2-40B4-BE49-F238E27FC236}">
                <a16:creationId xmlns:a16="http://schemas.microsoft.com/office/drawing/2014/main" id="{C828D23C-A7ED-420E-B199-2D8CCF24D6BE}"/>
              </a:ext>
            </a:extLst>
          </p:cNvPr>
          <p:cNvSpPr>
            <a:spLocks noGrp="1"/>
          </p:cNvSpPr>
          <p:nvPr>
            <p:ph type="body" sz="quarter" idx="15" hasCustomPrompt="1"/>
          </p:nvPr>
        </p:nvSpPr>
        <p:spPr>
          <a:xfrm>
            <a:off x="365125" y="1410562"/>
            <a:ext cx="4076700" cy="392112"/>
          </a:xfrm>
        </p:spPr>
        <p:txBody>
          <a:bodyPr/>
          <a:lstStyle>
            <a:lvl1pPr>
              <a:defRPr/>
            </a:lvl1pPr>
          </a:lstStyle>
          <a:p>
            <a:pPr lvl="0"/>
            <a:r>
              <a:rPr lang="en-US" dirty="0"/>
              <a:t>Image Identifier 1</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933303"/>
            <a:ext cx="4076700" cy="4315097"/>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11" name="Image Identifier 2">
            <a:extLst>
              <a:ext uri="{FF2B5EF4-FFF2-40B4-BE49-F238E27FC236}">
                <a16:creationId xmlns:a16="http://schemas.microsoft.com/office/drawing/2014/main" id="{7DBCEA22-E8D2-4B8A-B55C-3FFA6FAB317C}"/>
              </a:ext>
            </a:extLst>
          </p:cNvPr>
          <p:cNvSpPr>
            <a:spLocks noGrp="1"/>
          </p:cNvSpPr>
          <p:nvPr>
            <p:ph type="body" sz="quarter" idx="16" hasCustomPrompt="1"/>
          </p:nvPr>
        </p:nvSpPr>
        <p:spPr>
          <a:xfrm>
            <a:off x="4715145" y="1410562"/>
            <a:ext cx="4078224" cy="393192"/>
          </a:xfrm>
        </p:spPr>
        <p:txBody>
          <a:bodyPr/>
          <a:lstStyle>
            <a:lvl1pPr>
              <a:defRPr/>
            </a:lvl1pPr>
          </a:lstStyle>
          <a:p>
            <a:pPr lvl="0"/>
            <a:r>
              <a:rPr lang="en-US" dirty="0"/>
              <a:t>Image Identifier 2</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4724400" y="1933303"/>
            <a:ext cx="4076700" cy="4315097"/>
          </a:xfrm>
          <a:prstGeom prst="rect">
            <a:avLst/>
          </a:prstGeom>
        </p:spPr>
        <p:txBody>
          <a:bodyPr/>
          <a:lstStyle>
            <a:lvl1pPr>
              <a:defRPr/>
            </a:lvl1pPr>
          </a:lstStyle>
          <a:p>
            <a:pPr lvl="0"/>
            <a:r>
              <a:rPr lang="en-US" dirty="0"/>
              <a:t>Slide Content 2</a:t>
            </a:r>
          </a:p>
          <a:p>
            <a:pPr lvl="1"/>
            <a:r>
              <a:rPr lang="en-US" dirty="0"/>
              <a:t>Second level</a:t>
            </a:r>
          </a:p>
          <a:p>
            <a:pPr lvl="2"/>
            <a:r>
              <a:rPr lang="en-US" dirty="0"/>
              <a:t>Third level</a:t>
            </a:r>
          </a:p>
        </p:txBody>
      </p:sp>
      <p:sp>
        <p:nvSpPr>
          <p:cNvPr id="7" name="Return to main slide Link 2">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081528" y="6348550"/>
            <a:ext cx="2980944" cy="228600"/>
          </a:xfrm>
          <a:prstGeom prst="rect">
            <a:avLst/>
          </a:prstGeom>
        </p:spPr>
        <p:txBody>
          <a:bodyPr vert="horz" lIns="91440" tIns="45720" rIns="91440" bIns="45720" rtlCol="0" anchor="ctr">
            <a:noAutofit/>
          </a:bodyPr>
          <a:lstStyle>
            <a:lvl1pPr>
              <a:defRPr lang="en-US" sz="1200" dirty="0"/>
            </a:lvl1pPr>
          </a:lstStyle>
          <a:p>
            <a:pPr lvl="0" algn="ctr"/>
            <a:r>
              <a:rPr lang="en-US" dirty="0"/>
              <a:t>Return to parent-slide containing images.</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a:xfrm>
            <a:off x="8626412" y="6673531"/>
            <a:ext cx="355840" cy="161396"/>
          </a:xfrm>
          <a:prstGeom prst="rect">
            <a:avLst/>
          </a:prstGeom>
        </p:spPr>
        <p:txBody>
          <a:bodyPr/>
          <a:lstStyle/>
          <a:p>
            <a:fld id="{68151E55-6873-49E2-B8D5-2F265E6F1973}" type="slidenum">
              <a:rPr lang="en-US" smtClean="0"/>
              <a:t>‹#›</a:t>
            </a:fld>
            <a:endParaRPr lang="en-US"/>
          </a:p>
        </p:txBody>
      </p:sp>
    </p:spTree>
    <p:extLst>
      <p:ext uri="{BB962C8B-B14F-4D97-AF65-F5344CB8AC3E}">
        <p14:creationId xmlns:p14="http://schemas.microsoft.com/office/powerpoint/2010/main" val="2505933215"/>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guide id="3" pos="2880">
          <p15:clr>
            <a:srgbClr val="FBAE40"/>
          </p15:clr>
        </p15:guide>
        <p15:guide id="4" pos="2976">
          <p15:clr>
            <a:srgbClr val="FBAE40"/>
          </p15:clr>
        </p15:guide>
        <p15:guide id="5" pos="2784">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Title Slide W/Cover">
    <p:spTree>
      <p:nvGrpSpPr>
        <p:cNvPr id="1" name=""/>
        <p:cNvGrpSpPr/>
        <p:nvPr/>
      </p:nvGrpSpPr>
      <p:grpSpPr>
        <a:xfrm>
          <a:off x="0" y="0"/>
          <a:ext cx="0" cy="0"/>
          <a:chOff x="0" y="0"/>
          <a:chExt cx="0" cy="0"/>
        </a:xfrm>
      </p:grpSpPr>
      <p:grpSp>
        <p:nvGrpSpPr>
          <p:cNvPr id="4" name="MHE Altered Background, fixed">
            <a:extLst>
              <a:ext uri="{FF2B5EF4-FFF2-40B4-BE49-F238E27FC236}">
                <a16:creationId xmlns:a16="http://schemas.microsoft.com/office/drawing/2014/main" id="{E2D8ACCF-E5FC-4FE9-9E84-B2A0A6B1EEBA}"/>
              </a:ext>
              <a:ext uri="{C183D7F6-B498-43B3-948B-1728B52AA6E4}">
                <adec:decorative xmlns:adec="http://schemas.microsoft.com/office/drawing/2017/decorative" val="1"/>
              </a:ext>
            </a:extLst>
          </p:cNvPr>
          <p:cNvGrpSpPr/>
          <p:nvPr userDrawn="1"/>
        </p:nvGrpSpPr>
        <p:grpSpPr>
          <a:xfrm>
            <a:off x="342900" y="2095500"/>
            <a:ext cx="3886199" cy="3886199"/>
            <a:chOff x="342900" y="2095500"/>
            <a:chExt cx="3886199" cy="3886199"/>
          </a:xfrm>
        </p:grpSpPr>
        <p:sp>
          <p:nvSpPr>
            <p:cNvPr id="14" name="Rectangle 13">
              <a:extLst>
                <a:ext uri="{FF2B5EF4-FFF2-40B4-BE49-F238E27FC236}">
                  <a16:creationId xmlns:a16="http://schemas.microsoft.com/office/drawing/2014/main" id="{52AD1ADE-6D88-5C48-9EEF-7E081C733011}"/>
                </a:ext>
              </a:extLst>
            </p:cNvPr>
            <p:cNvSpPr/>
            <p:nvPr userDrawn="1"/>
          </p:nvSpPr>
          <p:spPr>
            <a:xfrm>
              <a:off x="342900" y="2095500"/>
              <a:ext cx="3886199" cy="3886199"/>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AFE6DE48-1064-2849-AF2D-2E29711B1885}"/>
                </a:ext>
              </a:extLst>
            </p:cNvPr>
            <p:cNvSpPr/>
            <p:nvPr userDrawn="1"/>
          </p:nvSpPr>
          <p:spPr>
            <a:xfrm>
              <a:off x="495300" y="2362200"/>
              <a:ext cx="3429000" cy="3467100"/>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7" name="Title"/>
          <p:cNvSpPr>
            <a:spLocks noGrp="1"/>
          </p:cNvSpPr>
          <p:nvPr userDrawn="1">
            <p:ph type="ctrTitle" hasCustomPrompt="1"/>
          </p:nvPr>
        </p:nvSpPr>
        <p:spPr>
          <a:xfrm>
            <a:off x="621792" y="2608290"/>
            <a:ext cx="3035808" cy="1394084"/>
          </a:xfrm>
          <a:prstGeom prst="rect">
            <a:avLst/>
          </a:prstGeom>
        </p:spPr>
        <p:txBody>
          <a:bodyPr anchor="b">
            <a:noAutofit/>
          </a:bodyPr>
          <a:lstStyle>
            <a:lvl1pPr algn="l">
              <a:lnSpc>
                <a:spcPct val="100000"/>
              </a:lnSpc>
              <a:defRPr sz="2600" b="1">
                <a:solidFill>
                  <a:schemeClr val="bg1"/>
                </a:solidFill>
              </a:defRPr>
            </a:lvl1pPr>
          </a:lstStyle>
          <a:p>
            <a:r>
              <a:rPr lang="en-US" dirty="0"/>
              <a:t>Presentation Title</a:t>
            </a:r>
          </a:p>
        </p:txBody>
      </p:sp>
      <p:sp>
        <p:nvSpPr>
          <p:cNvPr id="8" name="Subtitle"/>
          <p:cNvSpPr>
            <a:spLocks noGrp="1"/>
          </p:cNvSpPr>
          <p:nvPr userDrawn="1">
            <p:ph type="subTitle" idx="1" hasCustomPrompt="1"/>
          </p:nvPr>
        </p:nvSpPr>
        <p:spPr>
          <a:xfrm>
            <a:off x="621792" y="4069830"/>
            <a:ext cx="3035808" cy="804094"/>
          </a:xfrm>
          <a:prstGeom prst="rect">
            <a:avLst/>
          </a:prstGeom>
        </p:spPr>
        <p:txBody>
          <a:bodyPr/>
          <a:lstStyle>
            <a:lvl1pPr marL="0" indent="0" algn="l">
              <a:buNone/>
              <a:defRPr sz="18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Presentation Subtitle</a:t>
            </a:r>
          </a:p>
        </p:txBody>
      </p:sp>
      <p:cxnSp>
        <p:nvCxnSpPr>
          <p:cNvPr id="9"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13232" y="4919472"/>
            <a:ext cx="2532888"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23" name="Text Placeholder"/>
          <p:cNvSpPr>
            <a:spLocks noGrp="1"/>
          </p:cNvSpPr>
          <p:nvPr userDrawn="1">
            <p:ph type="body" sz="quarter" idx="10" hasCustomPrompt="1"/>
          </p:nvPr>
        </p:nvSpPr>
        <p:spPr>
          <a:xfrm>
            <a:off x="621791" y="5096656"/>
            <a:ext cx="3043303" cy="569626"/>
          </a:xfrm>
          <a:prstGeom prst="rect">
            <a:avLst/>
          </a:prstGeom>
        </p:spPr>
        <p:txBody>
          <a:bodyPr/>
          <a:lstStyle>
            <a:lvl1pPr>
              <a:spcBef>
                <a:spcPts val="0"/>
              </a:spcBef>
              <a:defRPr sz="1200" b="1">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Extra Text</a:t>
            </a:r>
          </a:p>
        </p:txBody>
      </p:sp>
      <p:sp>
        <p:nvSpPr>
          <p:cNvPr id="3" name="Cover Placeholder">
            <a:extLst>
              <a:ext uri="{FF2B5EF4-FFF2-40B4-BE49-F238E27FC236}">
                <a16:creationId xmlns:a16="http://schemas.microsoft.com/office/drawing/2014/main" id="{67C61915-1FDF-4DF1-95F4-8BAC894B4DC1}"/>
              </a:ext>
            </a:extLst>
          </p:cNvPr>
          <p:cNvSpPr>
            <a:spLocks noGrp="1"/>
          </p:cNvSpPr>
          <p:nvPr userDrawn="1">
            <p:ph type="pic" sz="quarter" idx="11" hasCustomPrompt="1"/>
          </p:nvPr>
        </p:nvSpPr>
        <p:spPr>
          <a:xfrm>
            <a:off x="4572000" y="1450229"/>
            <a:ext cx="4229100" cy="4976453"/>
          </a:xfrm>
          <a:prstGeom prst="rect">
            <a:avLst/>
          </a:prstGeom>
        </p:spPr>
        <p:txBody>
          <a:bodyPr/>
          <a:lstStyle>
            <a:lvl1pPr>
              <a:defRPr/>
            </a:lvl1pPr>
          </a:lstStyle>
          <a:p>
            <a:r>
              <a:rPr lang="en-US" dirty="0"/>
              <a:t>Optional: Include Cover Here</a:t>
            </a:r>
          </a:p>
        </p:txBody>
      </p:sp>
      <p:sp>
        <p:nvSpPr>
          <p:cNvPr id="2" name="Long Copyright">
            <a:extLst>
              <a:ext uri="{FF2B5EF4-FFF2-40B4-BE49-F238E27FC236}">
                <a16:creationId xmlns:a16="http://schemas.microsoft.com/office/drawing/2014/main" id="{F4607C07-D864-4A1A-8061-D12997CC50CE}"/>
              </a:ext>
            </a:extLst>
          </p:cNvPr>
          <p:cNvSpPr>
            <a:spLocks noGrp="1"/>
          </p:cNvSpPr>
          <p:nvPr>
            <p:ph type="ftr" sz="quarter" idx="12"/>
          </p:nvPr>
        </p:nvSpPr>
        <p:spPr/>
        <p:txBody>
          <a:bodyPr/>
          <a:lstStyle>
            <a:lvl1pPr algn="ctr">
              <a:defRPr/>
            </a:lvl1pPr>
          </a:lstStyle>
          <a:p>
            <a:pPr defTabSz="457200">
              <a:spcBef>
                <a:spcPct val="20000"/>
              </a:spcBef>
              <a:defRPr/>
            </a:pPr>
            <a:r>
              <a:rPr lang="en-US" dirty="0"/>
              <a:t>© &lt; add the year&gt; McGraw Hill. All rights reserved. Authorized only for instructor use in the classroom.</a:t>
            </a:r>
          </a:p>
          <a:p>
            <a:pPr defTabSz="457200">
              <a:spcBef>
                <a:spcPct val="20000"/>
              </a:spcBef>
              <a:defRPr/>
            </a:pPr>
            <a:r>
              <a:rPr lang="en-US" dirty="0"/>
              <a:t>No reproduction or further distribution permitted without the prior written consent of McGraw Hill.</a:t>
            </a:r>
          </a:p>
        </p:txBody>
      </p:sp>
    </p:spTree>
    <p:extLst>
      <p:ext uri="{BB962C8B-B14F-4D97-AF65-F5344CB8AC3E}">
        <p14:creationId xmlns:p14="http://schemas.microsoft.com/office/powerpoint/2010/main" val="2489068921"/>
      </p:ext>
    </p:extLst>
  </p:cSld>
  <p:clrMapOvr>
    <a:masterClrMapping/>
  </p:clrMapOvr>
  <p:extLst>
    <p:ext uri="{DCECCB84-F9BA-43D5-87BE-67443E8EF086}">
      <p15:sldGuideLst xmlns:p15="http://schemas.microsoft.com/office/powerpoint/2012/main">
        <p15:guide id="1" orient="horz" pos="1320">
          <p15:clr>
            <a:srgbClr val="FBAE40"/>
          </p15:clr>
        </p15:guide>
        <p15:guide id="2" orient="horz" pos="3768">
          <p15:clr>
            <a:srgbClr val="FBAE40"/>
          </p15:clr>
        </p15:guide>
        <p15:guide id="3" pos="2664">
          <p15:clr>
            <a:srgbClr val="FBAE40"/>
          </p15:clr>
        </p15:guide>
        <p15:guide id="4" pos="2880">
          <p15:clr>
            <a:srgbClr val="FBAE40"/>
          </p15:clr>
        </p15:guide>
        <p15:guide id="5" pos="2472">
          <p15:clr>
            <a:srgbClr val="FBAE40"/>
          </p15:clr>
        </p15:guide>
        <p15:guide id="6" pos="312">
          <p15:clr>
            <a:srgbClr val="FBAE40"/>
          </p15:clr>
        </p15:guide>
        <p15:guide id="7" orient="horz" pos="1488">
          <p15:clr>
            <a:srgbClr val="FBAE40"/>
          </p15:clr>
        </p15:guide>
        <p15:guide id="8" orient="horz" pos="3672">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le Slide NO Cover">
    <p:spTree>
      <p:nvGrpSpPr>
        <p:cNvPr id="1" name=""/>
        <p:cNvGrpSpPr/>
        <p:nvPr/>
      </p:nvGrpSpPr>
      <p:grpSpPr>
        <a:xfrm>
          <a:off x="0" y="0"/>
          <a:ext cx="0" cy="0"/>
          <a:chOff x="0" y="0"/>
          <a:chExt cx="0" cy="0"/>
        </a:xfrm>
      </p:grpSpPr>
      <p:grpSp>
        <p:nvGrpSpPr>
          <p:cNvPr id="20" name="MHE Official Background, fixed">
            <a:extLst>
              <a:ext uri="{C183D7F6-B498-43B3-948B-1728B52AA6E4}">
                <adec:decorative xmlns:adec="http://schemas.microsoft.com/office/drawing/2017/decorative" val="1"/>
              </a:ext>
            </a:extLst>
          </p:cNvPr>
          <p:cNvGrpSpPr/>
          <p:nvPr userDrawn="1"/>
        </p:nvGrpSpPr>
        <p:grpSpPr>
          <a:xfrm>
            <a:off x="0" y="1452559"/>
            <a:ext cx="9144000" cy="4982750"/>
            <a:chOff x="0" y="1521567"/>
            <a:chExt cx="9144000" cy="4846438"/>
          </a:xfrm>
        </p:grpSpPr>
        <p:sp>
          <p:nvSpPr>
            <p:cNvPr id="11" name="Rectangle 10">
              <a:extLst>
                <a:ext uri="{FF2B5EF4-FFF2-40B4-BE49-F238E27FC236}">
                  <a16:creationId xmlns:a16="http://schemas.microsoft.com/office/drawing/2014/main" id="{23FD8DC8-1EF1-6B48-9F31-D9D254F85818}"/>
                </a:ext>
              </a:extLst>
            </p:cNvPr>
            <p:cNvSpPr/>
            <p:nvPr userDrawn="1"/>
          </p:nvSpPr>
          <p:spPr>
            <a:xfrm>
              <a:off x="0" y="1521567"/>
              <a:ext cx="9144000" cy="4846438"/>
            </a:xfrm>
            <a:prstGeom prst="rect">
              <a:avLst/>
            </a:prstGeom>
            <a:solidFill>
              <a:srgbClr val="720F1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2" name="Rectangle 11">
              <a:extLst>
                <a:ext uri="{FF2B5EF4-FFF2-40B4-BE49-F238E27FC236}">
                  <a16:creationId xmlns:a16="http://schemas.microsoft.com/office/drawing/2014/main" id="{9500492E-5EBE-C745-8EEE-F17D4BB4582E}"/>
                </a:ext>
              </a:extLst>
            </p:cNvPr>
            <p:cNvSpPr/>
            <p:nvPr userDrawn="1"/>
          </p:nvSpPr>
          <p:spPr>
            <a:xfrm>
              <a:off x="185629" y="2001422"/>
              <a:ext cx="8493233" cy="4166364"/>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id="{6D976C39-0B94-D44F-9108-A52DD0916B5A}"/>
                </a:ext>
              </a:extLst>
            </p:cNvPr>
            <p:cNvSpPr/>
            <p:nvPr userDrawn="1"/>
          </p:nvSpPr>
          <p:spPr>
            <a:xfrm>
              <a:off x="364385" y="2475809"/>
              <a:ext cx="7858340" cy="3513221"/>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2" name="Title"/>
          <p:cNvSpPr>
            <a:spLocks noGrp="1"/>
          </p:cNvSpPr>
          <p:nvPr userDrawn="1">
            <p:ph type="ctrTitle"/>
          </p:nvPr>
        </p:nvSpPr>
        <p:spPr>
          <a:xfrm>
            <a:off x="777240" y="2985555"/>
            <a:ext cx="6521640" cy="873214"/>
          </a:xfrm>
          <a:prstGeom prst="rect">
            <a:avLst/>
          </a:prstGeom>
        </p:spPr>
        <p:txBody>
          <a:bodyPr anchor="t">
            <a:noAutofit/>
          </a:bodyPr>
          <a:lstStyle>
            <a:lvl1pPr algn="l">
              <a:lnSpc>
                <a:spcPct val="100000"/>
              </a:lnSpc>
              <a:defRPr sz="2600" b="1">
                <a:solidFill>
                  <a:schemeClr val="bg1"/>
                </a:solidFill>
              </a:defRPr>
            </a:lvl1pPr>
          </a:lstStyle>
          <a:p>
            <a:r>
              <a:rPr lang="en-US"/>
              <a:t>Click to edit Master title style</a:t>
            </a:r>
            <a:endParaRPr lang="en-US" dirty="0"/>
          </a:p>
        </p:txBody>
      </p:sp>
      <p:sp>
        <p:nvSpPr>
          <p:cNvPr id="3" name="Subtitle"/>
          <p:cNvSpPr>
            <a:spLocks noGrp="1"/>
          </p:cNvSpPr>
          <p:nvPr>
            <p:ph type="subTitle" idx="1"/>
          </p:nvPr>
        </p:nvSpPr>
        <p:spPr>
          <a:xfrm>
            <a:off x="782058" y="3986784"/>
            <a:ext cx="4297680" cy="517585"/>
          </a:xfrm>
          <a:prstGeom prst="rect">
            <a:avLst/>
          </a:prstGeom>
        </p:spPr>
        <p:txBody>
          <a:bodyPr/>
          <a:lstStyle>
            <a:lvl1pPr marL="0" indent="0" algn="l">
              <a:buNone/>
              <a:defRPr sz="18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cxnSp>
        <p:nvCxnSpPr>
          <p:cNvPr id="21"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867202" y="4650037"/>
            <a:ext cx="3574789"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33" name="Text Placeholder"/>
          <p:cNvSpPr>
            <a:spLocks noGrp="1"/>
          </p:cNvSpPr>
          <p:nvPr>
            <p:ph type="body" sz="quarter" idx="10"/>
          </p:nvPr>
        </p:nvSpPr>
        <p:spPr>
          <a:xfrm>
            <a:off x="777240" y="4718304"/>
            <a:ext cx="4443413" cy="576185"/>
          </a:xfrm>
          <a:prstGeom prst="rect">
            <a:avLst/>
          </a:prstGeom>
        </p:spPr>
        <p:txBody>
          <a:bodyPr/>
          <a:lstStyle>
            <a:lvl1pPr>
              <a:spcBef>
                <a:spcPts val="0"/>
              </a:spcBef>
              <a:defRPr sz="1600">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a:t>Click to edit Master text styles</a:t>
            </a:r>
          </a:p>
        </p:txBody>
      </p:sp>
      <p:sp>
        <p:nvSpPr>
          <p:cNvPr id="4" name="Long Copyright">
            <a:extLst>
              <a:ext uri="{FF2B5EF4-FFF2-40B4-BE49-F238E27FC236}">
                <a16:creationId xmlns:a16="http://schemas.microsoft.com/office/drawing/2014/main" id="{54514DA3-A928-4CD1-BFAE-B5DF399C4B36}"/>
              </a:ext>
            </a:extLst>
          </p:cNvPr>
          <p:cNvSpPr>
            <a:spLocks noGrp="1"/>
          </p:cNvSpPr>
          <p:nvPr>
            <p:ph type="ftr" sz="quarter" idx="11"/>
          </p:nvPr>
        </p:nvSpPr>
        <p:spPr>
          <a:xfrm>
            <a:off x="0" y="6487064"/>
            <a:ext cx="9144000" cy="370935"/>
          </a:xfrm>
        </p:spPr>
        <p:txBody>
          <a:bodyPr/>
          <a:lstStyle>
            <a:lvl1pPr algn="ctr">
              <a:defRPr/>
            </a:lvl1pPr>
          </a:lstStyle>
          <a:p>
            <a:pPr defTabSz="457200">
              <a:spcBef>
                <a:spcPct val="20000"/>
              </a:spcBef>
              <a:defRPr/>
            </a:pPr>
            <a:r>
              <a:rPr lang="en-US" dirty="0"/>
              <a:t>© &lt; add the year&gt; McGraw Hill. All rights reserved. Authorized only for instructor use in the classroom.</a:t>
            </a:r>
          </a:p>
          <a:p>
            <a:pPr defTabSz="457200">
              <a:spcBef>
                <a:spcPct val="20000"/>
              </a:spcBef>
              <a:defRPr/>
            </a:pPr>
            <a:r>
              <a:rPr lang="en-US" dirty="0"/>
              <a:t>No reproduction or further distribution permitted without the prior written consent of McGraw Hill.</a:t>
            </a:r>
          </a:p>
        </p:txBody>
      </p:sp>
    </p:spTree>
    <p:extLst>
      <p:ext uri="{BB962C8B-B14F-4D97-AF65-F5344CB8AC3E}">
        <p14:creationId xmlns:p14="http://schemas.microsoft.com/office/powerpoint/2010/main" val="380643474"/>
      </p:ext>
    </p:extLst>
  </p:cSld>
  <p:clrMapOvr>
    <a:masterClrMapping/>
  </p:clrMapOvr>
  <p:extLst>
    <p:ext uri="{DCECCB84-F9BA-43D5-87BE-67443E8EF086}">
      <p15:sldGuideLst xmlns:p15="http://schemas.microsoft.com/office/powerpoint/2012/main">
        <p15:guide id="1" orient="horz" pos="959">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Title Slide NO Cover">
    <p:spTree>
      <p:nvGrpSpPr>
        <p:cNvPr id="1" name=""/>
        <p:cNvGrpSpPr/>
        <p:nvPr/>
      </p:nvGrpSpPr>
      <p:grpSpPr>
        <a:xfrm>
          <a:off x="0" y="0"/>
          <a:ext cx="0" cy="0"/>
          <a:chOff x="0" y="0"/>
          <a:chExt cx="0" cy="0"/>
        </a:xfrm>
      </p:grpSpPr>
      <p:grpSp>
        <p:nvGrpSpPr>
          <p:cNvPr id="5" name="MHE altered Background, fixed">
            <a:extLst>
              <a:ext uri="{FF2B5EF4-FFF2-40B4-BE49-F238E27FC236}">
                <a16:creationId xmlns:a16="http://schemas.microsoft.com/office/drawing/2014/main" id="{7A14A7A9-A9D7-4A08-A24F-4D1C1F4C29CE}"/>
              </a:ext>
              <a:ext uri="{C183D7F6-B498-43B3-948B-1728B52AA6E4}">
                <adec:decorative xmlns:adec="http://schemas.microsoft.com/office/drawing/2017/decorative" val="1"/>
              </a:ext>
            </a:extLst>
          </p:cNvPr>
          <p:cNvGrpSpPr/>
          <p:nvPr userDrawn="1"/>
        </p:nvGrpSpPr>
        <p:grpSpPr>
          <a:xfrm>
            <a:off x="0" y="1446366"/>
            <a:ext cx="9143999" cy="4991100"/>
            <a:chOff x="0" y="1524000"/>
            <a:chExt cx="9143999" cy="4991100"/>
          </a:xfrm>
        </p:grpSpPr>
        <p:sp>
          <p:nvSpPr>
            <p:cNvPr id="12" name="Rectangle 11">
              <a:extLst>
                <a:ext uri="{FF2B5EF4-FFF2-40B4-BE49-F238E27FC236}">
                  <a16:creationId xmlns:a16="http://schemas.microsoft.com/office/drawing/2014/main" id="{9500492E-5EBE-C745-8EEE-F17D4BB4582E}"/>
                </a:ext>
              </a:extLst>
            </p:cNvPr>
            <p:cNvSpPr/>
            <p:nvPr userDrawn="1"/>
          </p:nvSpPr>
          <p:spPr>
            <a:xfrm>
              <a:off x="0" y="1524000"/>
              <a:ext cx="9143999" cy="4991100"/>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id="{6D976C39-0B94-D44F-9108-A52DD0916B5A}"/>
                </a:ext>
              </a:extLst>
            </p:cNvPr>
            <p:cNvSpPr/>
            <p:nvPr userDrawn="1"/>
          </p:nvSpPr>
          <p:spPr>
            <a:xfrm>
              <a:off x="190500" y="2019300"/>
              <a:ext cx="8496300" cy="4267200"/>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2" name="Title"/>
          <p:cNvSpPr>
            <a:spLocks noGrp="1"/>
          </p:cNvSpPr>
          <p:nvPr userDrawn="1">
            <p:ph type="ctrTitle"/>
          </p:nvPr>
        </p:nvSpPr>
        <p:spPr>
          <a:xfrm>
            <a:off x="567378" y="2593298"/>
            <a:ext cx="6980170" cy="1130559"/>
          </a:xfrm>
          <a:prstGeom prst="rect">
            <a:avLst/>
          </a:prstGeom>
        </p:spPr>
        <p:txBody>
          <a:bodyPr anchor="t">
            <a:noAutofit/>
          </a:bodyPr>
          <a:lstStyle>
            <a:lvl1pPr algn="l">
              <a:lnSpc>
                <a:spcPct val="100000"/>
              </a:lnSpc>
              <a:defRPr sz="2600" b="1">
                <a:solidFill>
                  <a:schemeClr val="bg1"/>
                </a:solidFill>
              </a:defRPr>
            </a:lvl1pPr>
          </a:lstStyle>
          <a:p>
            <a:r>
              <a:rPr lang="en-US"/>
              <a:t>Click to edit Master title style</a:t>
            </a:r>
            <a:endParaRPr lang="en-US" dirty="0"/>
          </a:p>
        </p:txBody>
      </p:sp>
      <p:sp>
        <p:nvSpPr>
          <p:cNvPr id="3" name="Subtitle"/>
          <p:cNvSpPr>
            <a:spLocks noGrp="1"/>
          </p:cNvSpPr>
          <p:nvPr userDrawn="1">
            <p:ph type="subTitle" idx="1"/>
          </p:nvPr>
        </p:nvSpPr>
        <p:spPr>
          <a:xfrm>
            <a:off x="567378" y="3807503"/>
            <a:ext cx="4542020" cy="719352"/>
          </a:xfrm>
          <a:prstGeom prst="rect">
            <a:avLst/>
          </a:prstGeom>
        </p:spPr>
        <p:txBody>
          <a:bodyPr/>
          <a:lstStyle>
            <a:lvl1pPr marL="0" indent="0" algn="l">
              <a:buNone/>
              <a:defRPr sz="18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cxnSp>
        <p:nvCxnSpPr>
          <p:cNvPr id="21"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02310" y="4665027"/>
            <a:ext cx="3574789"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33" name="Text Placeholder"/>
          <p:cNvSpPr>
            <a:spLocks noGrp="1"/>
          </p:cNvSpPr>
          <p:nvPr userDrawn="1">
            <p:ph type="body" sz="quarter" idx="10"/>
          </p:nvPr>
        </p:nvSpPr>
        <p:spPr>
          <a:xfrm>
            <a:off x="567378" y="4770769"/>
            <a:ext cx="4443413" cy="576185"/>
          </a:xfrm>
          <a:prstGeom prst="rect">
            <a:avLst/>
          </a:prstGeom>
        </p:spPr>
        <p:txBody>
          <a:bodyPr/>
          <a:lstStyle>
            <a:lvl1pPr>
              <a:spcBef>
                <a:spcPts val="0"/>
              </a:spcBef>
              <a:defRPr sz="1600">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a:t>Click to edit Master text styles</a:t>
            </a:r>
          </a:p>
        </p:txBody>
      </p:sp>
      <p:sp>
        <p:nvSpPr>
          <p:cNvPr id="4" name="Long Copyright">
            <a:extLst>
              <a:ext uri="{FF2B5EF4-FFF2-40B4-BE49-F238E27FC236}">
                <a16:creationId xmlns:a16="http://schemas.microsoft.com/office/drawing/2014/main" id="{54514DA3-A928-4CD1-BFAE-B5DF399C4B36}"/>
              </a:ext>
            </a:extLst>
          </p:cNvPr>
          <p:cNvSpPr>
            <a:spLocks noGrp="1"/>
          </p:cNvSpPr>
          <p:nvPr userDrawn="1">
            <p:ph type="ftr" sz="quarter" idx="11"/>
          </p:nvPr>
        </p:nvSpPr>
        <p:spPr>
          <a:xfrm>
            <a:off x="0" y="6487064"/>
            <a:ext cx="9144000" cy="370935"/>
          </a:xfrm>
        </p:spPr>
        <p:txBody>
          <a:bodyPr/>
          <a:lstStyle>
            <a:lvl1pPr algn="ctr">
              <a:defRPr/>
            </a:lvl1pPr>
          </a:lstStyle>
          <a:p>
            <a:pPr defTabSz="457200">
              <a:spcBef>
                <a:spcPct val="20000"/>
              </a:spcBef>
              <a:defRPr/>
            </a:pPr>
            <a:r>
              <a:rPr lang="en-US" dirty="0"/>
              <a:t>© &lt; add the year&gt; McGraw Hill. All rights reserved. Authorized only for instructor use in the classroom.</a:t>
            </a:r>
          </a:p>
          <a:p>
            <a:pPr defTabSz="457200">
              <a:spcBef>
                <a:spcPct val="20000"/>
              </a:spcBef>
              <a:defRPr/>
            </a:pPr>
            <a:r>
              <a:rPr lang="en-US" dirty="0"/>
              <a:t>No reproduction or further distribution permitted without the prior written consent of McGraw Hill.</a:t>
            </a:r>
          </a:p>
        </p:txBody>
      </p:sp>
    </p:spTree>
    <p:extLst>
      <p:ext uri="{BB962C8B-B14F-4D97-AF65-F5344CB8AC3E}">
        <p14:creationId xmlns:p14="http://schemas.microsoft.com/office/powerpoint/2010/main" val="1233895555"/>
      </p:ext>
    </p:extLst>
  </p:cSld>
  <p:clrMapOvr>
    <a:masterClrMapping/>
  </p:clrMapOvr>
  <p:extLst>
    <p:ext uri="{DCECCB84-F9BA-43D5-87BE-67443E8EF086}">
      <p15:sldGuideLst xmlns:p15="http://schemas.microsoft.com/office/powerpoint/2012/main">
        <p15:guide id="1" orient="horz" pos="1272">
          <p15:clr>
            <a:srgbClr val="FBAE40"/>
          </p15:clr>
        </p15:guide>
        <p15:guide id="2" orient="horz" pos="3960">
          <p15:clr>
            <a:srgbClr val="FBAE40"/>
          </p15:clr>
        </p15:guide>
        <p15:guide id="3" pos="120">
          <p15:clr>
            <a:srgbClr val="FBAE40"/>
          </p15:clr>
        </p15:guide>
        <p15:guide id="4" pos="5472">
          <p15:clr>
            <a:srgbClr val="FBAE40"/>
          </p15:clr>
        </p15:guide>
        <p15:guide id="5" orient="horz" pos="2260">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3_Title Slide W/Cover">
    <p:spTree>
      <p:nvGrpSpPr>
        <p:cNvPr id="1" name=""/>
        <p:cNvGrpSpPr/>
        <p:nvPr/>
      </p:nvGrpSpPr>
      <p:grpSpPr>
        <a:xfrm>
          <a:off x="0" y="0"/>
          <a:ext cx="0" cy="0"/>
          <a:chOff x="0" y="0"/>
          <a:chExt cx="0" cy="0"/>
        </a:xfrm>
      </p:grpSpPr>
      <p:grpSp>
        <p:nvGrpSpPr>
          <p:cNvPr id="4" name="MHE Altered Background, fixed">
            <a:extLst>
              <a:ext uri="{FF2B5EF4-FFF2-40B4-BE49-F238E27FC236}">
                <a16:creationId xmlns:a16="http://schemas.microsoft.com/office/drawing/2014/main" id="{E2D8ACCF-E5FC-4FE9-9E84-B2A0A6B1EEBA}"/>
              </a:ext>
              <a:ext uri="{C183D7F6-B498-43B3-948B-1728B52AA6E4}">
                <adec:decorative xmlns:adec="http://schemas.microsoft.com/office/drawing/2017/decorative" val="1"/>
              </a:ext>
            </a:extLst>
          </p:cNvPr>
          <p:cNvGrpSpPr/>
          <p:nvPr userDrawn="1"/>
        </p:nvGrpSpPr>
        <p:grpSpPr>
          <a:xfrm>
            <a:off x="342900" y="2095500"/>
            <a:ext cx="3886199" cy="3886199"/>
            <a:chOff x="342900" y="2095500"/>
            <a:chExt cx="3886199" cy="3886199"/>
          </a:xfrm>
        </p:grpSpPr>
        <p:sp>
          <p:nvSpPr>
            <p:cNvPr id="14" name="Rectangle 13">
              <a:extLst>
                <a:ext uri="{FF2B5EF4-FFF2-40B4-BE49-F238E27FC236}">
                  <a16:creationId xmlns:a16="http://schemas.microsoft.com/office/drawing/2014/main" id="{52AD1ADE-6D88-5C48-9EEF-7E081C733011}"/>
                </a:ext>
              </a:extLst>
            </p:cNvPr>
            <p:cNvSpPr/>
            <p:nvPr userDrawn="1"/>
          </p:nvSpPr>
          <p:spPr>
            <a:xfrm>
              <a:off x="342900" y="2095500"/>
              <a:ext cx="3886199" cy="3886199"/>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AFE6DE48-1064-2849-AF2D-2E29711B1885}"/>
                </a:ext>
              </a:extLst>
            </p:cNvPr>
            <p:cNvSpPr/>
            <p:nvPr userDrawn="1"/>
          </p:nvSpPr>
          <p:spPr>
            <a:xfrm>
              <a:off x="495300" y="2362200"/>
              <a:ext cx="3429000" cy="3467100"/>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7" name="Title"/>
          <p:cNvSpPr>
            <a:spLocks noGrp="1"/>
          </p:cNvSpPr>
          <p:nvPr userDrawn="1">
            <p:ph type="ctrTitle" hasCustomPrompt="1"/>
          </p:nvPr>
        </p:nvSpPr>
        <p:spPr>
          <a:xfrm>
            <a:off x="621792" y="2608290"/>
            <a:ext cx="3035808" cy="1394084"/>
          </a:xfrm>
          <a:prstGeom prst="rect">
            <a:avLst/>
          </a:prstGeom>
        </p:spPr>
        <p:txBody>
          <a:bodyPr anchor="b">
            <a:noAutofit/>
          </a:bodyPr>
          <a:lstStyle>
            <a:lvl1pPr algn="l">
              <a:lnSpc>
                <a:spcPct val="100000"/>
              </a:lnSpc>
              <a:defRPr sz="2600" b="1">
                <a:solidFill>
                  <a:schemeClr val="bg1"/>
                </a:solidFill>
              </a:defRPr>
            </a:lvl1pPr>
          </a:lstStyle>
          <a:p>
            <a:r>
              <a:rPr lang="en-US" dirty="0"/>
              <a:t>Presentation Title</a:t>
            </a:r>
          </a:p>
        </p:txBody>
      </p:sp>
      <p:sp>
        <p:nvSpPr>
          <p:cNvPr id="8" name="Subtitle"/>
          <p:cNvSpPr>
            <a:spLocks noGrp="1"/>
          </p:cNvSpPr>
          <p:nvPr userDrawn="1">
            <p:ph type="subTitle" idx="1" hasCustomPrompt="1"/>
          </p:nvPr>
        </p:nvSpPr>
        <p:spPr>
          <a:xfrm>
            <a:off x="621792" y="4069830"/>
            <a:ext cx="3035808" cy="804094"/>
          </a:xfrm>
          <a:prstGeom prst="rect">
            <a:avLst/>
          </a:prstGeom>
        </p:spPr>
        <p:txBody>
          <a:bodyPr/>
          <a:lstStyle>
            <a:lvl1pPr marL="0" indent="0" algn="l">
              <a:buNone/>
              <a:defRPr sz="18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Presentation Subtitle</a:t>
            </a:r>
          </a:p>
        </p:txBody>
      </p:sp>
      <p:cxnSp>
        <p:nvCxnSpPr>
          <p:cNvPr id="9"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13232" y="4919472"/>
            <a:ext cx="2532888"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23" name="Text Placeholder"/>
          <p:cNvSpPr>
            <a:spLocks noGrp="1"/>
          </p:cNvSpPr>
          <p:nvPr userDrawn="1">
            <p:ph type="body" sz="quarter" idx="10" hasCustomPrompt="1"/>
          </p:nvPr>
        </p:nvSpPr>
        <p:spPr>
          <a:xfrm>
            <a:off x="621791" y="5096656"/>
            <a:ext cx="3043303" cy="569626"/>
          </a:xfrm>
          <a:prstGeom prst="rect">
            <a:avLst/>
          </a:prstGeom>
        </p:spPr>
        <p:txBody>
          <a:bodyPr/>
          <a:lstStyle>
            <a:lvl1pPr>
              <a:spcBef>
                <a:spcPts val="0"/>
              </a:spcBef>
              <a:defRPr sz="1200" b="1">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Extra Text</a:t>
            </a:r>
          </a:p>
        </p:txBody>
      </p:sp>
      <p:sp>
        <p:nvSpPr>
          <p:cNvPr id="3" name="Cover Placeholder">
            <a:extLst>
              <a:ext uri="{FF2B5EF4-FFF2-40B4-BE49-F238E27FC236}">
                <a16:creationId xmlns:a16="http://schemas.microsoft.com/office/drawing/2014/main" id="{67C61915-1FDF-4DF1-95F4-8BAC894B4DC1}"/>
              </a:ext>
            </a:extLst>
          </p:cNvPr>
          <p:cNvSpPr>
            <a:spLocks noGrp="1"/>
          </p:cNvSpPr>
          <p:nvPr userDrawn="1">
            <p:ph type="pic" sz="quarter" idx="11" hasCustomPrompt="1"/>
          </p:nvPr>
        </p:nvSpPr>
        <p:spPr>
          <a:xfrm>
            <a:off x="4572000" y="1450229"/>
            <a:ext cx="4229100" cy="4976453"/>
          </a:xfrm>
          <a:prstGeom prst="rect">
            <a:avLst/>
          </a:prstGeom>
        </p:spPr>
        <p:txBody>
          <a:bodyPr/>
          <a:lstStyle>
            <a:lvl1pPr>
              <a:defRPr/>
            </a:lvl1pPr>
          </a:lstStyle>
          <a:p>
            <a:r>
              <a:rPr lang="en-US" dirty="0"/>
              <a:t>Optional: Include Cover Here</a:t>
            </a:r>
          </a:p>
        </p:txBody>
      </p:sp>
      <p:sp>
        <p:nvSpPr>
          <p:cNvPr id="6" name="Content Placeholder 5">
            <a:extLst>
              <a:ext uri="{FF2B5EF4-FFF2-40B4-BE49-F238E27FC236}">
                <a16:creationId xmlns:a16="http://schemas.microsoft.com/office/drawing/2014/main" id="{07D01EC8-E363-4C8E-9A11-AF8CBA2E8465}"/>
              </a:ext>
            </a:extLst>
          </p:cNvPr>
          <p:cNvSpPr>
            <a:spLocks noGrp="1"/>
          </p:cNvSpPr>
          <p:nvPr>
            <p:ph sz="quarter" idx="13"/>
          </p:nvPr>
        </p:nvSpPr>
        <p:spPr>
          <a:xfrm>
            <a:off x="60325" y="6478588"/>
            <a:ext cx="8988784" cy="281976"/>
          </a:xfrm>
          <a:prstGeom prst="rect">
            <a:avLst/>
          </a:prstGeom>
        </p:spPr>
        <p:txBody>
          <a:bodyPr/>
          <a:lstStyle>
            <a:lvl1pPr algn="ctr">
              <a:defRPr sz="800"/>
            </a:lvl1pPr>
          </a:lstStyle>
          <a:p>
            <a:pPr lvl="0"/>
            <a:endParaRPr lang="en-IN" dirty="0"/>
          </a:p>
        </p:txBody>
      </p:sp>
    </p:spTree>
    <p:extLst>
      <p:ext uri="{BB962C8B-B14F-4D97-AF65-F5344CB8AC3E}">
        <p14:creationId xmlns:p14="http://schemas.microsoft.com/office/powerpoint/2010/main" val="906560023"/>
      </p:ext>
    </p:extLst>
  </p:cSld>
  <p:clrMapOvr>
    <a:masterClrMapping/>
  </p:clrMapOvr>
  <p:extLst>
    <p:ext uri="{DCECCB84-F9BA-43D5-87BE-67443E8EF086}">
      <p15:sldGuideLst xmlns:p15="http://schemas.microsoft.com/office/powerpoint/2012/main">
        <p15:guide id="1" orient="horz" pos="1320">
          <p15:clr>
            <a:srgbClr val="FBAE40"/>
          </p15:clr>
        </p15:guide>
        <p15:guide id="2" orient="horz" pos="3768">
          <p15:clr>
            <a:srgbClr val="FBAE40"/>
          </p15:clr>
        </p15:guide>
        <p15:guide id="3" pos="2664">
          <p15:clr>
            <a:srgbClr val="FBAE40"/>
          </p15:clr>
        </p15:guide>
        <p15:guide id="4" pos="2880">
          <p15:clr>
            <a:srgbClr val="FBAE40"/>
          </p15:clr>
        </p15:guide>
        <p15:guide id="5" pos="2472">
          <p15:clr>
            <a:srgbClr val="FBAE40"/>
          </p15:clr>
        </p15:guide>
        <p15:guide id="6" pos="312">
          <p15:clr>
            <a:srgbClr val="FBAE40"/>
          </p15:clr>
        </p15:guide>
        <p15:guide id="7" orient="horz" pos="1488">
          <p15:clr>
            <a:srgbClr val="FBAE40"/>
          </p15:clr>
        </p15:guide>
        <p15:guide id="8" orient="horz" pos="3672">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One Main Placehol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rmAutofit/>
          </a:bodyPr>
          <a:lstStyle>
            <a:lvl1pPr>
              <a:defRPr sz="40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8458200" cy="4971691"/>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347" y="6324600"/>
            <a:ext cx="2405307" cy="190500"/>
          </a:xfrm>
        </p:spPr>
        <p:txBody>
          <a:bodyPr anchor="b">
            <a:noAutofit/>
          </a:bodyPr>
          <a:lstStyle>
            <a:lvl1pPr algn="ctr">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099" y="6684963"/>
            <a:ext cx="6972301" cy="173037"/>
          </a:xfrm>
        </p:spPr>
        <p:txBody>
          <a:bodyPr anchor="ctr">
            <a:noAutofit/>
          </a:bodyPr>
          <a:lstStyle>
            <a:lvl1pPr algn="r">
              <a:defRPr sz="800">
                <a:solidFill>
                  <a:schemeClr val="tx1">
                    <a:lumMod val="65000"/>
                    <a:lumOff val="35000"/>
                  </a:schemeClr>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a:xfrm>
            <a:off x="8626412" y="6673531"/>
            <a:ext cx="355840" cy="161396"/>
          </a:xfrm>
          <a:prstGeom prst="rect">
            <a:avLst/>
          </a:prstGeom>
        </p:spPr>
        <p:txBody>
          <a:bodyPr/>
          <a:lstStyle/>
          <a:p>
            <a:fld id="{68151E55-6873-49E2-B8D5-2F265E6F1973}" type="slidenum">
              <a:rPr lang="en-US" smtClean="0"/>
              <a:t>‹#›</a:t>
            </a:fld>
            <a:endParaRPr lang="en-US"/>
          </a:p>
        </p:txBody>
      </p:sp>
    </p:spTree>
    <p:extLst>
      <p:ext uri="{BB962C8B-B14F-4D97-AF65-F5344CB8AC3E}">
        <p14:creationId xmlns:p14="http://schemas.microsoft.com/office/powerpoint/2010/main" val="745085821"/>
      </p:ext>
    </p:extLst>
  </p:cSld>
  <p:clrMapOvr>
    <a:masterClrMapping/>
  </p:clrMapOvr>
  <p:extLst>
    <p:ext uri="{DCECCB84-F9BA-43D5-87BE-67443E8EF086}">
      <p15:sldGuideLst xmlns:p15="http://schemas.microsoft.com/office/powerpoint/2012/main">
        <p15:guide id="1" pos="2880" userDrawn="1">
          <p15:clr>
            <a:srgbClr val="FBAE40"/>
          </p15:clr>
        </p15:guide>
        <p15:guide id="2" orient="horz" pos="360" userDrawn="1">
          <p15:clr>
            <a:srgbClr val="FBAE40"/>
          </p15:clr>
        </p15:guide>
        <p15:guide id="3" pos="264" userDrawn="1">
          <p15:clr>
            <a:srgbClr val="FBAE40"/>
          </p15:clr>
        </p15:guide>
        <p15:guide id="4" orient="horz" pos="2160"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wo Horizontal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rmAutofit/>
          </a:bodyPr>
          <a:lstStyle>
            <a:lvl1pPr>
              <a:defRPr sz="40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8458200" cy="2838091"/>
          </a:xfrm>
          <a:prstGeom prst="rect">
            <a:avLst/>
          </a:prstGeom>
        </p:spPr>
        <p:txBody>
          <a:bodyPr/>
          <a:lstStyle>
            <a:lvl1pPr>
              <a:defRPr sz="2800"/>
            </a:lvl1pPr>
            <a:lvl2pPr>
              <a:defRPr sz="2600"/>
            </a:lvl2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342900" y="4343400"/>
            <a:ext cx="8458200" cy="1905000"/>
          </a:xfrm>
        </p:spPr>
        <p:txBody>
          <a:bodyPr/>
          <a:lstStyle>
            <a:lvl1pPr>
              <a:defRPr sz="2800"/>
            </a:lvl1pPr>
            <a:lvl2pPr>
              <a:defRPr sz="2600"/>
            </a:lvl2pPr>
            <a:lvl4pPr marL="455613" indent="0">
              <a:buNone/>
              <a:defRPr/>
            </a:lvl4pPr>
          </a:lstStyle>
          <a:p>
            <a:pPr lvl="0"/>
            <a:r>
              <a:rPr lang="en-US" dirty="0"/>
              <a:t>Slide Content 2</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564" y="6324600"/>
            <a:ext cx="2404872" cy="190500"/>
          </a:xfrm>
        </p:spPr>
        <p:txBody>
          <a:bodyPr anchor="b">
            <a:noAutofit/>
          </a:bodyPr>
          <a:lstStyle>
            <a:lvl1pPr algn="ctr">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100" y="6684963"/>
            <a:ext cx="6972300" cy="173037"/>
          </a:xfrm>
        </p:spPr>
        <p:txBody>
          <a:bodyPr vert="horz" lIns="91440" tIns="45720" rIns="91440" bIns="45720" rtlCol="0" anchor="ctr">
            <a:noAutofit/>
          </a:bodyPr>
          <a:lstStyle>
            <a:lvl1pPr>
              <a:defRPr lang="en-US" sz="800" dirty="0">
                <a:solidFill>
                  <a:schemeClr val="tx1">
                    <a:lumMod val="65000"/>
                    <a:lumOff val="35000"/>
                  </a:schemeClr>
                </a:solidFill>
              </a:defRPr>
            </a:lvl1pPr>
          </a:lstStyle>
          <a:p>
            <a:pPr lvl="0" algn="r"/>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a:xfrm>
            <a:off x="8626412" y="6673531"/>
            <a:ext cx="355840" cy="161396"/>
          </a:xfrm>
          <a:prstGeom prst="rect">
            <a:avLst/>
          </a:prstGeom>
        </p:spPr>
        <p:txBody>
          <a:bodyPr/>
          <a:lstStyle/>
          <a:p>
            <a:fld id="{68151E55-6873-49E2-B8D5-2F265E6F1973}" type="slidenum">
              <a:rPr lang="en-US" smtClean="0"/>
              <a:t>‹#›</a:t>
            </a:fld>
            <a:endParaRPr lang="en-US"/>
          </a:p>
        </p:txBody>
      </p:sp>
    </p:spTree>
    <p:extLst>
      <p:ext uri="{BB962C8B-B14F-4D97-AF65-F5344CB8AC3E}">
        <p14:creationId xmlns:p14="http://schemas.microsoft.com/office/powerpoint/2010/main" val="3422933013"/>
      </p:ext>
    </p:extLst>
  </p:cSld>
  <p:clrMapOvr>
    <a:masterClrMapping/>
  </p:clrMapOvr>
  <p:extLst>
    <p:ext uri="{DCECCB84-F9BA-43D5-87BE-67443E8EF086}">
      <p15:sldGuideLst xmlns:p15="http://schemas.microsoft.com/office/powerpoint/2012/main">
        <p15:guide id="1" orient="horz" pos="2592" userDrawn="1">
          <p15:clr>
            <a:srgbClr val="FBAE40"/>
          </p15:clr>
        </p15:guide>
        <p15:guide id="2" orient="horz" pos="2736" userDrawn="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wo Compariso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rmAutofit/>
          </a:bodyPr>
          <a:lstStyle>
            <a:lvl1pPr>
              <a:defRPr sz="40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4076700" cy="4971691"/>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4724400" y="1257300"/>
            <a:ext cx="4076700" cy="4991100"/>
          </a:xfrm>
        </p:spPr>
        <p:txBody>
          <a:bodyPr/>
          <a:lstStyle>
            <a:lvl1pPr>
              <a:defRPr/>
            </a:lvl1pPr>
          </a:lstStyle>
          <a:p>
            <a:pPr lvl="0"/>
            <a:r>
              <a:rPr lang="en-US" dirty="0"/>
              <a:t>Slide Content 2</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564" y="6324600"/>
            <a:ext cx="2404872" cy="190500"/>
          </a:xfrm>
        </p:spPr>
        <p:txBody>
          <a:bodyPr anchor="b">
            <a:noAutofit/>
          </a:bodyPr>
          <a:lstStyle>
            <a:lvl1pPr algn="ctr">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099" y="6684963"/>
            <a:ext cx="6972301" cy="173037"/>
          </a:xfrm>
        </p:spPr>
        <p:txBody>
          <a:bodyPr anchor="ctr">
            <a:noAutofit/>
          </a:bodyPr>
          <a:lstStyle>
            <a:lvl1pPr algn="r">
              <a:defRPr sz="800">
                <a:solidFill>
                  <a:schemeClr val="tx1">
                    <a:lumMod val="65000"/>
                    <a:lumOff val="35000"/>
                  </a:schemeClr>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a:xfrm>
            <a:off x="8626412" y="6673531"/>
            <a:ext cx="355840" cy="161396"/>
          </a:xfrm>
          <a:prstGeom prst="rect">
            <a:avLst/>
          </a:prstGeom>
        </p:spPr>
        <p:txBody>
          <a:bodyPr/>
          <a:lstStyle/>
          <a:p>
            <a:fld id="{68151E55-6873-49E2-B8D5-2F265E6F1973}" type="slidenum">
              <a:rPr lang="en-US" smtClean="0"/>
              <a:t>‹#›</a:t>
            </a:fld>
            <a:endParaRPr lang="en-US"/>
          </a:p>
        </p:txBody>
      </p:sp>
    </p:spTree>
    <p:extLst>
      <p:ext uri="{BB962C8B-B14F-4D97-AF65-F5344CB8AC3E}">
        <p14:creationId xmlns:p14="http://schemas.microsoft.com/office/powerpoint/2010/main" val="478815702"/>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guide id="3" pos="2880">
          <p15:clr>
            <a:srgbClr val="FBAE40"/>
          </p15:clr>
        </p15:guide>
        <p15:guide id="4" pos="2976">
          <p15:clr>
            <a:srgbClr val="FBAE40"/>
          </p15:clr>
        </p15:guide>
        <p15:guide id="5" pos="2784">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One Main One Secondary">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rmAutofit/>
          </a:bodyPr>
          <a:lstStyle>
            <a:lvl1pPr>
              <a:defRPr sz="40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5791200" cy="4971691"/>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6418052" y="1257300"/>
            <a:ext cx="2383047" cy="4991100"/>
          </a:xfrm>
        </p:spPr>
        <p:txBody>
          <a:bodyPr/>
          <a:lstStyle>
            <a:lvl1pPr>
              <a:defRPr/>
            </a:lvl1pPr>
          </a:lstStyle>
          <a:p>
            <a:pPr lvl="0"/>
            <a:r>
              <a:rPr lang="en-US" dirty="0"/>
              <a:t>Slide Content 2</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564" y="6324600"/>
            <a:ext cx="2404872" cy="190500"/>
          </a:xfrm>
        </p:spPr>
        <p:txBody>
          <a:bodyPr anchor="b">
            <a:noAutofit/>
          </a:bodyPr>
          <a:lstStyle>
            <a:lvl1pPr marL="0" marR="0" indent="0" algn="ctr" defTabSz="914400" rtl="0" eaLnBrk="1" fontAlgn="auto" latinLnBrk="0" hangingPunct="1">
              <a:lnSpc>
                <a:spcPct val="100000"/>
              </a:lnSpc>
              <a:spcBef>
                <a:spcPts val="0"/>
              </a:spcBef>
              <a:spcAft>
                <a:spcPts val="800"/>
              </a:spcAft>
              <a:buClrTx/>
              <a:buSzTx/>
              <a:buFont typeface="Arial" panose="020B0604020202020204" pitchFamily="34" charset="0"/>
              <a:buNone/>
              <a:tabLst/>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101" y="6684963"/>
            <a:ext cx="6972299" cy="173037"/>
          </a:xfrm>
        </p:spPr>
        <p:txBody>
          <a:bodyPr anchor="ctr">
            <a:noAutofit/>
          </a:bodyPr>
          <a:lstStyle>
            <a:lvl1pPr algn="r">
              <a:defRPr sz="800">
                <a:solidFill>
                  <a:schemeClr val="tx1">
                    <a:lumMod val="65000"/>
                    <a:lumOff val="35000"/>
                  </a:schemeClr>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a:xfrm>
            <a:off x="8626412" y="6673531"/>
            <a:ext cx="355840" cy="161396"/>
          </a:xfrm>
          <a:prstGeom prst="rect">
            <a:avLst/>
          </a:prstGeom>
        </p:spPr>
        <p:txBody>
          <a:bodyPr/>
          <a:lstStyle/>
          <a:p>
            <a:fld id="{68151E55-6873-49E2-B8D5-2F265E6F1973}" type="slidenum">
              <a:rPr lang="en-US" smtClean="0"/>
              <a:t>‹#›</a:t>
            </a:fld>
            <a:endParaRPr lang="en-US"/>
          </a:p>
        </p:txBody>
      </p:sp>
    </p:spTree>
    <p:extLst>
      <p:ext uri="{BB962C8B-B14F-4D97-AF65-F5344CB8AC3E}">
        <p14:creationId xmlns:p14="http://schemas.microsoft.com/office/powerpoint/2010/main" val="1446962700"/>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guide id="4" pos="4032" userDrawn="1">
          <p15:clr>
            <a:srgbClr val="FBAE40"/>
          </p15:clr>
        </p15:guide>
        <p15:guide id="5" pos="3864" userDrawn="1">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theme" Target="../theme/theme2.xml"/><Relationship Id="rId3" Type="http://schemas.openxmlformats.org/officeDocument/2006/relationships/slideLayout" Target="../slideLayouts/slideLayout8.xml"/><Relationship Id="rId7" Type="http://schemas.openxmlformats.org/officeDocument/2006/relationships/slideLayout" Target="../slideLayouts/slideLayout12.xml"/><Relationship Id="rId2" Type="http://schemas.openxmlformats.org/officeDocument/2006/relationships/slideLayout" Target="../slideLayouts/slideLayout7.xml"/><Relationship Id="rId1" Type="http://schemas.openxmlformats.org/officeDocument/2006/relationships/slideLayout" Target="../slideLayouts/slideLayout6.xml"/><Relationship Id="rId6" Type="http://schemas.openxmlformats.org/officeDocument/2006/relationships/slideLayout" Target="../slideLayouts/slideLayout11.xml"/><Relationship Id="rId5" Type="http://schemas.openxmlformats.org/officeDocument/2006/relationships/slideLayout" Target="../slideLayouts/slideLayout10.xml"/><Relationship Id="rId4" Type="http://schemas.openxmlformats.org/officeDocument/2006/relationships/slideLayout" Target="../slideLayouts/slideLayout9.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15.xml"/><Relationship Id="rId2" Type="http://schemas.openxmlformats.org/officeDocument/2006/relationships/slideLayout" Target="../slideLayouts/slideLayout14.xml"/><Relationship Id="rId1" Type="http://schemas.openxmlformats.org/officeDocument/2006/relationships/slideLayout" Target="../slideLayouts/slideLayout13.xml"/><Relationship Id="rId4" Type="http://schemas.openxmlformats.org/officeDocument/2006/relationships/theme" Target="../theme/theme3.xml"/></Relationships>
</file>

<file path=ppt/slideMasters/_rels/slideMaster4.xml.rels><?xml version="1.0" encoding="UTF-8" standalone="yes"?>
<Relationships xmlns="http://schemas.openxmlformats.org/package/2006/relationships"><Relationship Id="rId3" Type="http://schemas.openxmlformats.org/officeDocument/2006/relationships/theme" Target="../theme/theme4.xml"/><Relationship Id="rId2" Type="http://schemas.openxmlformats.org/officeDocument/2006/relationships/slideLayout" Target="../slideLayouts/slideLayout17.xml"/><Relationship Id="rId1" Type="http://schemas.openxmlformats.org/officeDocument/2006/relationships/slideLayout" Target="../slideLayouts/slideLayout16.xml"/></Relationships>
</file>

<file path=ppt/slideMasters/_rels/slideMaster5.xml.rels><?xml version="1.0" encoding="UTF-8" standalone="yes"?>
<Relationships xmlns="http://schemas.openxmlformats.org/package/2006/relationships"><Relationship Id="rId3" Type="http://schemas.openxmlformats.org/officeDocument/2006/relationships/theme" Target="../theme/theme5.xml"/><Relationship Id="rId2" Type="http://schemas.openxmlformats.org/officeDocument/2006/relationships/slideLayout" Target="../slideLayouts/slideLayout19.xml"/><Relationship Id="rId1" Type="http://schemas.openxmlformats.org/officeDocument/2006/relationships/slideLayout" Target="../slideLayouts/slideLayout18.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 name="MGH logo">
            <a:extLst>
              <a:ext uri="{FF2B5EF4-FFF2-40B4-BE49-F238E27FC236}">
                <a16:creationId xmlns:a16="http://schemas.microsoft.com/office/drawing/2014/main" id="{BF372B49-B6F5-4826-B4F8-2F8A4FFF8894}"/>
              </a:ext>
            </a:extLst>
          </p:cNvPr>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294106" y="283845"/>
            <a:ext cx="999514" cy="999514"/>
          </a:xfrm>
          <a:prstGeom prst="rect">
            <a:avLst/>
          </a:prstGeom>
        </p:spPr>
      </p:pic>
      <p:sp>
        <p:nvSpPr>
          <p:cNvPr id="3" name="MGH Tagline">
            <a:extLst>
              <a:ext uri="{FF2B5EF4-FFF2-40B4-BE49-F238E27FC236}">
                <a16:creationId xmlns:a16="http://schemas.microsoft.com/office/drawing/2014/main" id="{70E12349-CEA7-4006-B6E3-3E283BDBD258}"/>
              </a:ext>
            </a:extLst>
          </p:cNvPr>
          <p:cNvSpPr txBox="1"/>
          <p:nvPr userDrawn="1"/>
        </p:nvSpPr>
        <p:spPr>
          <a:xfrm>
            <a:off x="5060273" y="337349"/>
            <a:ext cx="3873993" cy="338554"/>
          </a:xfrm>
          <a:prstGeom prst="rect">
            <a:avLst/>
          </a:prstGeom>
          <a:noFill/>
        </p:spPr>
        <p:txBody>
          <a:bodyPr wrap="square" lIns="45720" rIns="4572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spc="40" dirty="0">
                <a:effectLst/>
                <a:latin typeface="Arial" panose="020B0604020202020204" pitchFamily="34" charset="0"/>
                <a:ea typeface="Calibri" panose="020F0502020204030204" pitchFamily="34" charset="0"/>
              </a:rPr>
              <a:t>Because learning changes everything.</a:t>
            </a:r>
            <a:r>
              <a:rPr lang="en-US" sz="1050" spc="40" baseline="60000" dirty="0">
                <a:effectLst/>
                <a:latin typeface="Arial" panose="020B0604020202020204" pitchFamily="34" charset="0"/>
                <a:ea typeface="Calibri" panose="020F0502020204030204" pitchFamily="34" charset="0"/>
              </a:rPr>
              <a:t>®</a:t>
            </a:r>
            <a:endParaRPr lang="en-US" sz="1600" spc="40" baseline="60000" dirty="0"/>
          </a:p>
        </p:txBody>
      </p:sp>
      <p:sp>
        <p:nvSpPr>
          <p:cNvPr id="5" name="Long Copyright"/>
          <p:cNvSpPr>
            <a:spLocks noGrp="1"/>
          </p:cNvSpPr>
          <p:nvPr>
            <p:ph type="ftr" sz="quarter" idx="3"/>
          </p:nvPr>
        </p:nvSpPr>
        <p:spPr>
          <a:xfrm>
            <a:off x="0" y="6478439"/>
            <a:ext cx="9144000" cy="379562"/>
          </a:xfrm>
          <a:prstGeom prst="rect">
            <a:avLst/>
          </a:prstGeom>
        </p:spPr>
        <p:txBody>
          <a:bodyPr vert="horz" lIns="91440" tIns="45720" rIns="91440" bIns="45720" rtlCol="0" anchor="ctr"/>
          <a:lstStyle>
            <a:lvl1pPr algn="ctr">
              <a:defRPr sz="800">
                <a:solidFill>
                  <a:schemeClr val="tx1">
                    <a:lumMod val="50000"/>
                    <a:lumOff val="50000"/>
                  </a:schemeClr>
                </a:solidFill>
              </a:defRPr>
            </a:lvl1pPr>
          </a:lstStyle>
          <a:p>
            <a:pPr defTabSz="457200">
              <a:spcBef>
                <a:spcPct val="20000"/>
              </a:spcBef>
              <a:defRPr/>
            </a:pPr>
            <a:r>
              <a:rPr lang="en-US" dirty="0"/>
              <a:t>Add long copyright</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432547"/>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895458715"/>
      </p:ext>
    </p:extLst>
  </p:cSld>
  <p:clrMap bg1="lt1" tx1="dk1" bg2="lt2" tx2="dk2" accent1="accent1" accent2="accent2" accent3="accent3" accent4="accent4" accent5="accent5" accent6="accent6" hlink="hlink" folHlink="folHlink"/>
  <p:sldLayoutIdLst>
    <p:sldLayoutId id="2147483680" r:id="rId1"/>
    <p:sldLayoutId id="2147483681" r:id="rId2"/>
    <p:sldLayoutId id="2147483682" r:id="rId3"/>
    <p:sldLayoutId id="2147483683" r:id="rId4"/>
    <p:sldLayoutId id="2147483706" r:id="rId5"/>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1200"/>
        </a:spcBef>
        <a:spcAft>
          <a:spcPts val="0"/>
        </a:spcAft>
        <a:buClrTx/>
        <a:buSzTx/>
        <a:buFont typeface="Arial" panose="020B0604020202020204" pitchFamily="34" charset="0"/>
        <a:buNone/>
        <a:tabLst/>
        <a:defRPr sz="1400" kern="1200" baseline="0">
          <a:solidFill>
            <a:schemeClr val="tx2"/>
          </a:solidFill>
          <a:latin typeface="+mn-lt"/>
          <a:ea typeface="+mn-ea"/>
          <a:cs typeface="+mn-cs"/>
        </a:defRPr>
      </a:lvl1pPr>
      <a:lvl2pPr marL="230188" indent="-228600" algn="l" defTabSz="914400" rtl="0" eaLnBrk="1" latinLnBrk="0" hangingPunct="1">
        <a:lnSpc>
          <a:spcPct val="100000"/>
        </a:lnSpc>
        <a:spcBef>
          <a:spcPts val="800"/>
        </a:spcBef>
        <a:buClrTx/>
        <a:buFont typeface="Arial" panose="020B0604020202020204" pitchFamily="34" charset="0"/>
        <a:buChar char="•"/>
        <a:defRPr sz="2000" kern="1200">
          <a:solidFill>
            <a:schemeClr val="tx2"/>
          </a:solidFill>
          <a:latin typeface="+mn-lt"/>
          <a:ea typeface="+mn-ea"/>
          <a:cs typeface="+mn-cs"/>
        </a:defRPr>
      </a:lvl2pPr>
      <a:lvl3pPr marL="460375" indent="-228600" algn="l" defTabSz="914400" rtl="0" eaLnBrk="1" latinLnBrk="0" hangingPunct="1">
        <a:lnSpc>
          <a:spcPct val="100000"/>
        </a:lnSpc>
        <a:spcBef>
          <a:spcPts val="800"/>
        </a:spcBef>
        <a:buFont typeface="Arial" panose="020B0604020202020204" pitchFamily="34" charset="0"/>
        <a:buChar char="•"/>
        <a:defRPr sz="1800" kern="1200">
          <a:solidFill>
            <a:schemeClr val="tx2"/>
          </a:solidFill>
          <a:latin typeface="+mn-lt"/>
          <a:ea typeface="+mn-ea"/>
          <a:cs typeface="+mn-cs"/>
        </a:defRPr>
      </a:lvl3pPr>
      <a:lvl4pPr marL="455613"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60">
          <p15:clr>
            <a:srgbClr val="F26B43"/>
          </p15:clr>
        </p15:guide>
        <p15:guide id="2" orient="horz" pos="192">
          <p15:clr>
            <a:srgbClr val="F26B43"/>
          </p15:clr>
        </p15:guide>
        <p15:guide id="5" pos="2880">
          <p15:clr>
            <a:srgbClr val="F26B43"/>
          </p15:clr>
        </p15:guide>
        <p15:guide id="6" pos="216">
          <p15:clr>
            <a:srgbClr val="F26B43"/>
          </p15:clr>
        </p15:guide>
        <p15:guide id="7" pos="5544">
          <p15:clr>
            <a:srgbClr val="F26B43"/>
          </p15:clr>
        </p15:guide>
        <p15:guide id="9" orient="horz" pos="4211">
          <p15:clr>
            <a:srgbClr val="F26B43"/>
          </p15:clr>
        </p15:guide>
        <p15:guide id="10" orient="horz" pos="960">
          <p15:clr>
            <a:srgbClr val="F26B43"/>
          </p15:clr>
        </p15:guide>
        <p15:guide id="11" orient="horz" pos="4104">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itle Placeholder">
            <a:extLst>
              <a:ext uri="{FF2B5EF4-FFF2-40B4-BE49-F238E27FC236}">
                <a16:creationId xmlns:a16="http://schemas.microsoft.com/office/drawing/2014/main" id="{881C4C4E-EEEF-442A-AE3B-63C7E062F18C}"/>
              </a:ext>
            </a:extLst>
          </p:cNvPr>
          <p:cNvSpPr>
            <a:spLocks noGrp="1"/>
          </p:cNvSpPr>
          <p:nvPr>
            <p:ph type="title"/>
          </p:nvPr>
        </p:nvSpPr>
        <p:spPr>
          <a:xfrm>
            <a:off x="342900" y="136257"/>
            <a:ext cx="8458200" cy="685800"/>
          </a:xfrm>
          <a:prstGeom prst="rect">
            <a:avLst/>
          </a:prstGeom>
        </p:spPr>
        <p:txBody>
          <a:bodyPr vert="horz" lIns="91440" tIns="45720" rIns="91440" bIns="45720" rtlCol="0" anchor="ctr">
            <a:normAutofit/>
          </a:bodyPr>
          <a:lstStyle/>
          <a:p>
            <a:r>
              <a:rPr lang="en-US" dirty="0"/>
              <a:t>Title goes here</a:t>
            </a:r>
          </a:p>
        </p:txBody>
      </p:sp>
      <p:sp>
        <p:nvSpPr>
          <p:cNvPr id="5" name="Text Placeholder">
            <a:extLst>
              <a:ext uri="{FF2B5EF4-FFF2-40B4-BE49-F238E27FC236}">
                <a16:creationId xmlns:a16="http://schemas.microsoft.com/office/drawing/2014/main" id="{4F2C87DD-ADFA-433D-B7C8-4E9E42BC9E0F}"/>
              </a:ext>
            </a:extLst>
          </p:cNvPr>
          <p:cNvSpPr>
            <a:spLocks noGrp="1"/>
          </p:cNvSpPr>
          <p:nvPr>
            <p:ph type="body" idx="1"/>
          </p:nvPr>
        </p:nvSpPr>
        <p:spPr>
          <a:xfrm>
            <a:off x="342900" y="1273877"/>
            <a:ext cx="8458200" cy="4944374"/>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Short Copyright">
            <a:extLst>
              <a:ext uri="{FF2B5EF4-FFF2-40B4-BE49-F238E27FC236}">
                <a16:creationId xmlns:a16="http://schemas.microsoft.com/office/drawing/2014/main" id="{36838A37-515E-4F5C-BF9F-CE51891A9C27}"/>
              </a:ext>
            </a:extLst>
          </p:cNvPr>
          <p:cNvSpPr txBox="1"/>
          <p:nvPr userDrawn="1"/>
        </p:nvSpPr>
        <p:spPr>
          <a:xfrm>
            <a:off x="215658" y="6664280"/>
            <a:ext cx="1233578" cy="215444"/>
          </a:xfrm>
          <a:prstGeom prst="rect">
            <a:avLst/>
          </a:prstGeom>
          <a:noFill/>
        </p:spPr>
        <p:txBody>
          <a:bodyPr wrap="square" lIns="45720" rIns="45720" rtlCol="0" anchor="ctr">
            <a:spAutoFit/>
          </a:bodyPr>
          <a:lstStyle/>
          <a:p>
            <a:r>
              <a:rPr lang="en-US" sz="800" b="0" dirty="0">
                <a:solidFill>
                  <a:schemeClr val="tx1"/>
                </a:solidFill>
              </a:rPr>
              <a:t>© McGraw Hill</a:t>
            </a:r>
          </a:p>
        </p:txBody>
      </p:sp>
      <p:sp>
        <p:nvSpPr>
          <p:cNvPr id="7" name="TextBox 6">
            <a:extLst>
              <a:ext uri="{FF2B5EF4-FFF2-40B4-BE49-F238E27FC236}">
                <a16:creationId xmlns:a16="http://schemas.microsoft.com/office/drawing/2014/main" id="{3DE14E55-7953-4C3C-81FD-F2FC44310182}"/>
              </a:ext>
            </a:extLst>
          </p:cNvPr>
          <p:cNvSpPr txBox="1"/>
          <p:nvPr userDrawn="1"/>
        </p:nvSpPr>
        <p:spPr>
          <a:xfrm>
            <a:off x="8631382" y="6639647"/>
            <a:ext cx="360218" cy="246221"/>
          </a:xfrm>
          <a:prstGeom prst="rect">
            <a:avLst/>
          </a:prstGeom>
          <a:noFill/>
        </p:spPr>
        <p:txBody>
          <a:bodyPr wrap="square">
            <a:spAutoFit/>
          </a:bodyPr>
          <a:lstStyle/>
          <a:p>
            <a:pPr algn="r" fontAlgn="base">
              <a:spcBef>
                <a:spcPct val="0"/>
              </a:spcBef>
              <a:spcAft>
                <a:spcPct val="0"/>
              </a:spcAft>
              <a:defRPr/>
            </a:pPr>
            <a:fld id="{53864CA9-ADCA-4554-9432-EA4A2FB55A34}" type="slidenum">
              <a:rPr lang="en-US" sz="1000" smtClean="0">
                <a:solidFill>
                  <a:schemeClr val="tx1"/>
                </a:solidFill>
                <a:latin typeface="+mn-lt"/>
                <a:ea typeface="MS PGothic" pitchFamily="34" charset="-128"/>
              </a:rPr>
              <a:pPr algn="r" fontAlgn="base">
                <a:spcBef>
                  <a:spcPct val="0"/>
                </a:spcBef>
                <a:spcAft>
                  <a:spcPct val="0"/>
                </a:spcAft>
                <a:defRPr/>
              </a:pPr>
              <a:t>‹#›</a:t>
            </a:fld>
            <a:endParaRPr lang="en-US" sz="1000" dirty="0">
              <a:solidFill>
                <a:schemeClr val="tx1"/>
              </a:solidFill>
              <a:latin typeface="+mn-lt"/>
              <a:ea typeface="MS PGothic" pitchFamily="34" charset="-128"/>
            </a:endParaRPr>
          </a:p>
        </p:txBody>
      </p:sp>
    </p:spTree>
    <p:extLst>
      <p:ext uri="{BB962C8B-B14F-4D97-AF65-F5344CB8AC3E}">
        <p14:creationId xmlns:p14="http://schemas.microsoft.com/office/powerpoint/2010/main" val="881564708"/>
      </p:ext>
    </p:extLst>
  </p:cSld>
  <p:clrMap bg1="lt1" tx1="dk1" bg2="lt2" tx2="dk2" accent1="accent1" accent2="accent2" accent3="accent3" accent4="accent4" accent5="accent5" accent6="accent6" hlink="hlink" folHlink="folHlink"/>
  <p:sldLayoutIdLst>
    <p:sldLayoutId id="2147483692" r:id="rId1"/>
    <p:sldLayoutId id="2147483693" r:id="rId2"/>
    <p:sldLayoutId id="2147483699" r:id="rId3"/>
    <p:sldLayoutId id="2147483695" r:id="rId4"/>
    <p:sldLayoutId id="2147483696" r:id="rId5"/>
    <p:sldLayoutId id="2147483697" r:id="rId6"/>
    <p:sldLayoutId id="2147483705" r:id="rId7"/>
  </p:sldLayoutIdLst>
  <p:hf hdr="0" dt="0"/>
  <p:txStyles>
    <p:titleStyle>
      <a:lvl1pPr algn="l" defTabSz="914400" rtl="0" eaLnBrk="1" latinLnBrk="0" hangingPunct="1">
        <a:lnSpc>
          <a:spcPct val="90000"/>
        </a:lnSpc>
        <a:spcBef>
          <a:spcPct val="0"/>
        </a:spcBef>
        <a:buNone/>
        <a:defRPr sz="40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sz="2800" kern="1200">
          <a:solidFill>
            <a:schemeClr val="tx2"/>
          </a:solidFill>
          <a:latin typeface="+mn-lt"/>
          <a:ea typeface="+mn-ea"/>
          <a:cs typeface="+mn-cs"/>
        </a:defRPr>
      </a:lvl1pPr>
      <a:lvl2pPr marL="344488" indent="-342900" algn="l" defTabSz="914400" rtl="0" eaLnBrk="1" latinLnBrk="0" hangingPunct="1">
        <a:lnSpc>
          <a:spcPct val="100000"/>
        </a:lnSpc>
        <a:spcBef>
          <a:spcPts val="1000"/>
        </a:spcBef>
        <a:spcAft>
          <a:spcPts val="0"/>
        </a:spcAft>
        <a:buClrTx/>
        <a:buFont typeface="Arial" panose="020B0604020202020204" pitchFamily="34" charset="0"/>
        <a:buChar char="•"/>
        <a:defRPr sz="2600" kern="1200">
          <a:solidFill>
            <a:schemeClr val="tx2"/>
          </a:solidFill>
          <a:latin typeface="+mn-lt"/>
          <a:ea typeface="+mn-ea"/>
          <a:cs typeface="+mn-cs"/>
        </a:defRPr>
      </a:lvl2pPr>
      <a:lvl3pPr marL="517525" indent="-285750" algn="l" defTabSz="914400" rtl="0" eaLnBrk="1" latinLnBrk="0" hangingPunct="1">
        <a:lnSpc>
          <a:spcPct val="100000"/>
        </a:lnSpc>
        <a:spcBef>
          <a:spcPts val="1000"/>
        </a:spcBef>
        <a:spcAft>
          <a:spcPts val="0"/>
        </a:spcAft>
        <a:buFont typeface="Arial" panose="020B0604020202020204" pitchFamily="34" charset="0"/>
        <a:buChar char="•"/>
        <a:defRPr sz="24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spcAft>
          <a:spcPts val="800"/>
        </a:spcAft>
        <a:buFont typeface="Arial" panose="020B0604020202020204" pitchFamily="34" charset="0"/>
        <a:buChar char="•"/>
        <a:defRPr sz="1200" kern="1200">
          <a:solidFill>
            <a:schemeClr val="tx1"/>
          </a:solidFill>
          <a:latin typeface="+mn-lt"/>
          <a:ea typeface="+mn-ea"/>
          <a:cs typeface="+mn-cs"/>
        </a:defRPr>
      </a:lvl4pPr>
      <a:lvl5pPr marL="971550" indent="-285750" algn="l" defTabSz="914400" rtl="0" eaLnBrk="1" latinLnBrk="0" hangingPunct="1">
        <a:lnSpc>
          <a:spcPct val="100000"/>
        </a:lnSpc>
        <a:spcBef>
          <a:spcPts val="8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2" orient="horz" pos="192">
          <p15:clr>
            <a:srgbClr val="F26B43"/>
          </p15:clr>
        </p15:guide>
        <p15:guide id="6" pos="216">
          <p15:clr>
            <a:srgbClr val="F26B43"/>
          </p15:clr>
        </p15:guide>
        <p15:guide id="7" pos="5544">
          <p15:clr>
            <a:srgbClr val="F26B43"/>
          </p15:clr>
        </p15:guide>
        <p15:guide id="9" orient="horz" pos="4211">
          <p15:clr>
            <a:srgbClr val="F26B43"/>
          </p15:clr>
        </p15:guide>
        <p15:guide id="10" orient="horz" pos="624" userDrawn="1">
          <p15:clr>
            <a:srgbClr val="F26B43"/>
          </p15:clr>
        </p15:guide>
        <p15:guide id="11" orient="horz" pos="4104">
          <p15:clr>
            <a:srgbClr val="F26B43"/>
          </p15:clr>
        </p15:guide>
        <p15:guide id="12" orient="horz" pos="864" userDrawn="1">
          <p15:clr>
            <a:srgbClr val="F26B43"/>
          </p15:clr>
        </p15:guide>
        <p15:guide id="13" orient="horz" pos="360" userDrawn="1">
          <p15:clr>
            <a:srgbClr val="F26B43"/>
          </p15:clr>
        </p15:guide>
        <p15:guide id="14" orient="horz" pos="3936" userDrawn="1">
          <p15:clr>
            <a:srgbClr val="F26B43"/>
          </p15:clr>
        </p15:guide>
        <p15:guide id="15" pos="984" userDrawn="1">
          <p15:clr>
            <a:srgbClr val="F26B43"/>
          </p15:clr>
        </p15:guide>
        <p15:guide id="16" pos="5376" userDrawn="1">
          <p15:clr>
            <a:srgbClr val="F26B43"/>
          </p15:clr>
        </p15:guide>
        <p15:guide id="17" pos="264" userDrawn="1">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5" name="Footer Placeholder 4"/>
          <p:cNvSpPr>
            <a:spLocks noGrp="1"/>
          </p:cNvSpPr>
          <p:nvPr>
            <p:ph type="ftr" sz="quarter" idx="3"/>
          </p:nvPr>
        </p:nvSpPr>
        <p:spPr>
          <a:xfrm>
            <a:off x="0" y="6495691"/>
            <a:ext cx="9144000" cy="362309"/>
          </a:xfrm>
          <a:prstGeom prst="rect">
            <a:avLst/>
          </a:prstGeom>
        </p:spPr>
        <p:txBody>
          <a:bodyPr vert="horz" lIns="91440" tIns="45720" rIns="91440" bIns="45720" rtlCol="0" anchor="ctr"/>
          <a:lstStyle>
            <a:lvl1pPr algn="ctr">
              <a:defRPr sz="800">
                <a:solidFill>
                  <a:schemeClr val="tx1">
                    <a:lumMod val="50000"/>
                    <a:lumOff val="50000"/>
                  </a:schemeClr>
                </a:solidFill>
              </a:defRPr>
            </a:lvl1pPr>
          </a:lstStyle>
          <a:p>
            <a:r>
              <a:rPr lang="en-US" dirty="0"/>
              <a:t>Add long copyright line here</a:t>
            </a:r>
          </a:p>
        </p:txBody>
      </p:sp>
      <p:sp>
        <p:nvSpPr>
          <p:cNvPr id="6" name="MGH Yellow Line">
            <a:extLst>
              <a:ext uri="{FF2B5EF4-FFF2-40B4-BE49-F238E27FC236}">
                <a16:creationId xmlns:a16="http://schemas.microsoft.com/office/drawing/2014/main" id="{F20163A4-4644-4B17-9C8A-EF42A992331B}"/>
              </a:ext>
              <a:ext uri="{C183D7F6-B498-43B3-948B-1728B52AA6E4}">
                <adec:decorative xmlns:adec="http://schemas.microsoft.com/office/drawing/2017/decorative" val="1"/>
              </a:ext>
            </a:extLst>
          </p:cNvPr>
          <p:cNvSpPr/>
          <p:nvPr userDrawn="1"/>
        </p:nvSpPr>
        <p:spPr>
          <a:xfrm>
            <a:off x="0" y="6432547"/>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437998185"/>
      </p:ext>
    </p:extLst>
  </p:cSld>
  <p:clrMap bg1="lt1" tx1="dk1" bg2="lt2" tx2="dk2" accent1="accent1" accent2="accent2" accent3="accent3" accent4="accent4" accent5="accent5" accent6="accent6" hlink="hlink" folHlink="folHlink"/>
  <p:sldLayoutIdLst>
    <p:sldLayoutId id="2147483685" r:id="rId1"/>
    <p:sldLayoutId id="2147483704" r:id="rId2"/>
    <p:sldLayoutId id="2147483707" r:id="rId3"/>
  </p:sldLayoutIdLst>
  <p:hf hdr="0" dt="0"/>
  <p:txStyles>
    <p:titleStyle>
      <a:lvl1pPr algn="ctr" defTabSz="914400" rtl="0" eaLnBrk="1" latinLnBrk="0" hangingPunct="1">
        <a:lnSpc>
          <a:spcPct val="90000"/>
        </a:lnSpc>
        <a:spcBef>
          <a:spcPct val="0"/>
        </a:spcBef>
        <a:buNone/>
        <a:defRPr sz="1600" b="0" kern="1200">
          <a:solidFill>
            <a:schemeClr val="tx2"/>
          </a:solidFill>
          <a:latin typeface="+mj-lt"/>
          <a:ea typeface="+mj-ea"/>
          <a:cs typeface="+mj-cs"/>
        </a:defRPr>
      </a:lvl1pPr>
    </p:titleStyle>
    <p:bodyStyle>
      <a:lvl1pPr marL="0" marR="0" indent="0" algn="ctr" defTabSz="914400" rtl="0" eaLnBrk="1" fontAlgn="auto" latinLnBrk="0" hangingPunct="1">
        <a:lnSpc>
          <a:spcPct val="100000"/>
        </a:lnSpc>
        <a:spcBef>
          <a:spcPts val="0"/>
        </a:spcBef>
        <a:spcAft>
          <a:spcPts val="0"/>
        </a:spcAft>
        <a:buClrTx/>
        <a:buSzTx/>
        <a:buFontTx/>
        <a:buNone/>
        <a:tabLst/>
        <a:defRPr sz="2000" kern="1200">
          <a:solidFill>
            <a:schemeClr val="tx2"/>
          </a:solidFill>
          <a:latin typeface="+mn-lt"/>
          <a:ea typeface="+mn-ea"/>
          <a:cs typeface="+mn-cs"/>
        </a:defRPr>
      </a:lvl1pPr>
      <a:lvl2pPr marL="230188" indent="-228600" algn="l" defTabSz="914400" rtl="0" eaLnBrk="1" latinLnBrk="0" hangingPunct="1">
        <a:lnSpc>
          <a:spcPct val="100000"/>
        </a:lnSpc>
        <a:spcBef>
          <a:spcPts val="800"/>
        </a:spcBef>
        <a:buClrTx/>
        <a:buFont typeface="Arial" panose="020B0604020202020204" pitchFamily="34" charset="0"/>
        <a:buChar char="•"/>
        <a:defRPr sz="2000" kern="1200">
          <a:solidFill>
            <a:schemeClr val="tx2"/>
          </a:solidFill>
          <a:latin typeface="+mn-lt"/>
          <a:ea typeface="+mn-ea"/>
          <a:cs typeface="+mn-cs"/>
        </a:defRPr>
      </a:lvl2pPr>
      <a:lvl3pPr marL="460375" indent="-228600" algn="l" defTabSz="914400" rtl="0" eaLnBrk="1" latinLnBrk="0" hangingPunct="1">
        <a:lnSpc>
          <a:spcPct val="100000"/>
        </a:lnSpc>
        <a:spcBef>
          <a:spcPts val="800"/>
        </a:spcBef>
        <a:buFont typeface="Arial" panose="020B0604020202020204" pitchFamily="34" charset="0"/>
        <a:buChar char="•"/>
        <a:defRPr sz="1800" kern="1200">
          <a:solidFill>
            <a:schemeClr val="tx2"/>
          </a:solidFill>
          <a:latin typeface="+mn-lt"/>
          <a:ea typeface="+mn-ea"/>
          <a:cs typeface="+mn-cs"/>
        </a:defRPr>
      </a:lvl3pPr>
      <a:lvl4pPr marL="455613"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60">
          <p15:clr>
            <a:srgbClr val="F26B43"/>
          </p15:clr>
        </p15:guide>
        <p15:guide id="2" orient="horz" pos="192">
          <p15:clr>
            <a:srgbClr val="F26B43"/>
          </p15:clr>
        </p15:guide>
        <p15:guide id="5" pos="2112" userDrawn="1">
          <p15:clr>
            <a:srgbClr val="F26B43"/>
          </p15:clr>
        </p15:guide>
        <p15:guide id="6" pos="216">
          <p15:clr>
            <a:srgbClr val="F26B43"/>
          </p15:clr>
        </p15:guide>
        <p15:guide id="7" pos="5544">
          <p15:clr>
            <a:srgbClr val="F26B43"/>
          </p15:clr>
        </p15:guide>
        <p15:guide id="9" orient="horz" pos="4211">
          <p15:clr>
            <a:srgbClr val="F26B43"/>
          </p15:clr>
        </p15:guide>
        <p15:guide id="10" orient="horz" pos="624" userDrawn="1">
          <p15:clr>
            <a:srgbClr val="F26B43"/>
          </p15:clr>
        </p15:guide>
        <p15:guide id="11" orient="horz" pos="4104">
          <p15:clr>
            <a:srgbClr val="F26B43"/>
          </p15:clr>
        </p15:guide>
        <p15:guide id="12" orient="horz" pos="2160" userDrawn="1">
          <p15:clr>
            <a:srgbClr val="F26B43"/>
          </p15:clr>
        </p15:guide>
        <p15:guide id="13" pos="3648" userDrawn="1">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4" name="Text Placeholder">
            <a:extLst>
              <a:ext uri="{FF2B5EF4-FFF2-40B4-BE49-F238E27FC236}">
                <a16:creationId xmlns:a16="http://schemas.microsoft.com/office/drawing/2014/main" id="{BEB99B55-73FB-42B4-93ED-C5E818675C31}"/>
              </a:ext>
            </a:extLst>
          </p:cNvPr>
          <p:cNvSpPr>
            <a:spLocks noGrp="1"/>
          </p:cNvSpPr>
          <p:nvPr>
            <p:ph type="body" idx="1"/>
          </p:nvPr>
        </p:nvSpPr>
        <p:spPr>
          <a:xfrm>
            <a:off x="342901" y="1976546"/>
            <a:ext cx="6480593" cy="4351338"/>
          </a:xfrm>
          <a:prstGeom prst="rect">
            <a:avLst/>
          </a:prstGeom>
        </p:spPr>
        <p:txBody>
          <a:bodyPr vert="horz" lIns="91440" tIns="45720" rIns="91440" bIns="45720" rtlCol="0">
            <a:normAutofit/>
          </a:bodyPr>
          <a:lstStyle/>
          <a:p>
            <a:pPr lvl="0"/>
            <a:r>
              <a:rPr lang="en-US" dirty="0"/>
              <a:t>Slide Content</a:t>
            </a:r>
          </a:p>
          <a:p>
            <a:pPr lvl="2"/>
            <a:r>
              <a:rPr lang="en-US" dirty="0"/>
              <a:t>Second level</a:t>
            </a:r>
          </a:p>
          <a:p>
            <a:pPr lvl="3"/>
            <a:r>
              <a:rPr lang="en-US" dirty="0"/>
              <a:t>Third level</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Short Copyright">
            <a:extLst>
              <a:ext uri="{FF2B5EF4-FFF2-40B4-BE49-F238E27FC236}">
                <a16:creationId xmlns:a16="http://schemas.microsoft.com/office/drawing/2014/main" id="{36838A37-515E-4F5C-BF9F-CE51891A9C27}"/>
              </a:ext>
            </a:extLst>
          </p:cNvPr>
          <p:cNvSpPr txBox="1"/>
          <p:nvPr userDrawn="1"/>
        </p:nvSpPr>
        <p:spPr>
          <a:xfrm>
            <a:off x="224279" y="6660234"/>
            <a:ext cx="1285344" cy="215444"/>
          </a:xfrm>
          <a:prstGeom prst="rect">
            <a:avLst/>
          </a:prstGeom>
          <a:noFill/>
        </p:spPr>
        <p:txBody>
          <a:bodyPr wrap="square" lIns="45720" rIns="45720" rtlCol="0" anchor="ctr">
            <a:spAutoFit/>
          </a:bodyPr>
          <a:lstStyle/>
          <a:p>
            <a:r>
              <a:rPr lang="en-US" sz="800" b="0" dirty="0">
                <a:solidFill>
                  <a:schemeClr val="tx1">
                    <a:lumMod val="65000"/>
                    <a:lumOff val="35000"/>
                  </a:schemeClr>
                </a:solidFill>
              </a:rPr>
              <a:t>© McGraw Hill</a:t>
            </a:r>
          </a:p>
        </p:txBody>
      </p:sp>
      <p:grpSp>
        <p:nvGrpSpPr>
          <p:cNvPr id="6" name="MGH Shape">
            <a:extLst>
              <a:ext uri="{FF2B5EF4-FFF2-40B4-BE49-F238E27FC236}">
                <a16:creationId xmlns:a16="http://schemas.microsoft.com/office/drawing/2014/main" id="{B719ECBD-8119-4217-9D58-2638FA4365C1}"/>
              </a:ext>
              <a:ext uri="{C183D7F6-B498-43B3-948B-1728B52AA6E4}">
                <adec:decorative xmlns:adec="http://schemas.microsoft.com/office/drawing/2017/decorative" val="1"/>
              </a:ext>
            </a:extLst>
          </p:cNvPr>
          <p:cNvGrpSpPr/>
          <p:nvPr userDrawn="1"/>
        </p:nvGrpSpPr>
        <p:grpSpPr>
          <a:xfrm>
            <a:off x="6622742" y="0"/>
            <a:ext cx="2521258" cy="6623843"/>
            <a:chOff x="3491346" y="0"/>
            <a:chExt cx="2508933" cy="6367263"/>
          </a:xfrm>
        </p:grpSpPr>
        <p:sp>
          <p:nvSpPr>
            <p:cNvPr id="9" name="Freeform 11">
              <a:extLst>
                <a:ext uri="{FF2B5EF4-FFF2-40B4-BE49-F238E27FC236}">
                  <a16:creationId xmlns:a16="http://schemas.microsoft.com/office/drawing/2014/main" id="{FCAD01AC-30CD-4728-B0FD-543493B2CE55}"/>
                </a:ext>
              </a:extLst>
            </p:cNvPr>
            <p:cNvSpPr/>
            <p:nvPr/>
          </p:nvSpPr>
          <p:spPr>
            <a:xfrm rot="10800000">
              <a:off x="5468761" y="1352709"/>
              <a:ext cx="531517" cy="1821241"/>
            </a:xfrm>
            <a:custGeom>
              <a:avLst/>
              <a:gdLst>
                <a:gd name="connsiteX0" fmla="*/ 0 w 531517"/>
                <a:gd name="connsiteY0" fmla="*/ 1821241 h 1821241"/>
                <a:gd name="connsiteX1" fmla="*/ 0 w 531517"/>
                <a:gd name="connsiteY1" fmla="*/ 0 h 1821241"/>
                <a:gd name="connsiteX2" fmla="*/ 531517 w 531517"/>
                <a:gd name="connsiteY2" fmla="*/ 672400 h 1821241"/>
                <a:gd name="connsiteX3" fmla="*/ 0 w 531517"/>
                <a:gd name="connsiteY3" fmla="*/ 1821241 h 1821241"/>
              </a:gdLst>
              <a:ahLst/>
              <a:cxnLst>
                <a:cxn ang="0">
                  <a:pos x="connsiteX0" y="connsiteY0"/>
                </a:cxn>
                <a:cxn ang="0">
                  <a:pos x="connsiteX1" y="connsiteY1"/>
                </a:cxn>
                <a:cxn ang="0">
                  <a:pos x="connsiteX2" y="connsiteY2"/>
                </a:cxn>
                <a:cxn ang="0">
                  <a:pos x="connsiteX3" y="connsiteY3"/>
                </a:cxn>
              </a:cxnLst>
              <a:rect l="l" t="t" r="r" b="b"/>
              <a:pathLst>
                <a:path w="531517" h="1821241">
                  <a:moveTo>
                    <a:pt x="0" y="1821241"/>
                  </a:moveTo>
                  <a:lnTo>
                    <a:pt x="0" y="0"/>
                  </a:lnTo>
                  <a:lnTo>
                    <a:pt x="531517" y="672400"/>
                  </a:lnTo>
                  <a:lnTo>
                    <a:pt x="0" y="1821241"/>
                  </a:lnTo>
                  <a:close/>
                </a:path>
              </a:pathLst>
            </a:custGeom>
            <a:solidFill>
              <a:srgbClr val="9F22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sp>
          <p:nvSpPr>
            <p:cNvPr id="10" name="Freeform 12">
              <a:extLst>
                <a:ext uri="{FF2B5EF4-FFF2-40B4-BE49-F238E27FC236}">
                  <a16:creationId xmlns:a16="http://schemas.microsoft.com/office/drawing/2014/main" id="{9A51DD71-B849-456F-A479-25728C0B26F4}"/>
                </a:ext>
              </a:extLst>
            </p:cNvPr>
            <p:cNvSpPr/>
            <p:nvPr/>
          </p:nvSpPr>
          <p:spPr>
            <a:xfrm rot="10800000">
              <a:off x="3491346" y="0"/>
              <a:ext cx="2508932" cy="2501550"/>
            </a:xfrm>
            <a:custGeom>
              <a:avLst/>
              <a:gdLst>
                <a:gd name="connsiteX0" fmla="*/ 2508932 w 2508932"/>
                <a:gd name="connsiteY0" fmla="*/ 2501550 h 2501550"/>
                <a:gd name="connsiteX1" fmla="*/ 0 w 2508932"/>
                <a:gd name="connsiteY1" fmla="*/ 2501550 h 2501550"/>
                <a:gd name="connsiteX2" fmla="*/ 0 w 2508932"/>
                <a:gd name="connsiteY2" fmla="*/ 1148841 h 2501550"/>
                <a:gd name="connsiteX3" fmla="*/ 531517 w 2508932"/>
                <a:gd name="connsiteY3" fmla="*/ 0 h 2501550"/>
                <a:gd name="connsiteX4" fmla="*/ 2508932 w 2508932"/>
                <a:gd name="connsiteY4" fmla="*/ 2501550 h 25015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08932" h="2501550">
                  <a:moveTo>
                    <a:pt x="2508932" y="2501550"/>
                  </a:moveTo>
                  <a:lnTo>
                    <a:pt x="0" y="2501550"/>
                  </a:lnTo>
                  <a:lnTo>
                    <a:pt x="0" y="1148841"/>
                  </a:lnTo>
                  <a:lnTo>
                    <a:pt x="531517" y="0"/>
                  </a:lnTo>
                  <a:lnTo>
                    <a:pt x="2508932" y="2501550"/>
                  </a:lnTo>
                  <a:close/>
                </a:path>
              </a:pathLst>
            </a:custGeom>
            <a:solidFill>
              <a:srgbClr val="E2DF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sp>
          <p:nvSpPr>
            <p:cNvPr id="11" name="Freeform 13">
              <a:extLst>
                <a:ext uri="{FF2B5EF4-FFF2-40B4-BE49-F238E27FC236}">
                  <a16:creationId xmlns:a16="http://schemas.microsoft.com/office/drawing/2014/main" id="{CE349BEA-4244-4589-91D3-1DECC6AB1E90}"/>
                </a:ext>
              </a:extLst>
            </p:cNvPr>
            <p:cNvSpPr/>
            <p:nvPr/>
          </p:nvSpPr>
          <p:spPr>
            <a:xfrm rot="10800000">
              <a:off x="3680272" y="1352707"/>
              <a:ext cx="2320007" cy="5014556"/>
            </a:xfrm>
            <a:custGeom>
              <a:avLst/>
              <a:gdLst>
                <a:gd name="connsiteX0" fmla="*/ 0 w 2320007"/>
                <a:gd name="connsiteY0" fmla="*/ 5014556 h 5014556"/>
                <a:gd name="connsiteX1" fmla="*/ 0 w 2320007"/>
                <a:gd name="connsiteY1" fmla="*/ 0 h 5014556"/>
                <a:gd name="connsiteX2" fmla="*/ 2320007 w 2320007"/>
                <a:gd name="connsiteY2" fmla="*/ 0 h 5014556"/>
                <a:gd name="connsiteX3" fmla="*/ 531518 w 2320007"/>
                <a:gd name="connsiteY3" fmla="*/ 3865713 h 5014556"/>
                <a:gd name="connsiteX4" fmla="*/ 1 w 2320007"/>
                <a:gd name="connsiteY4" fmla="*/ 3193313 h 5014556"/>
                <a:gd name="connsiteX5" fmla="*/ 1 w 2320007"/>
                <a:gd name="connsiteY5" fmla="*/ 5014554 h 5014556"/>
                <a:gd name="connsiteX6" fmla="*/ 0 w 2320007"/>
                <a:gd name="connsiteY6" fmla="*/ 5014556 h 50145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20007" h="5014556">
                  <a:moveTo>
                    <a:pt x="0" y="5014556"/>
                  </a:moveTo>
                  <a:lnTo>
                    <a:pt x="0" y="0"/>
                  </a:lnTo>
                  <a:lnTo>
                    <a:pt x="2320007" y="0"/>
                  </a:lnTo>
                  <a:lnTo>
                    <a:pt x="531518" y="3865713"/>
                  </a:lnTo>
                  <a:lnTo>
                    <a:pt x="1" y="3193313"/>
                  </a:lnTo>
                  <a:lnTo>
                    <a:pt x="1" y="5014554"/>
                  </a:lnTo>
                  <a:lnTo>
                    <a:pt x="0" y="50145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grpSp>
      <p:sp>
        <p:nvSpPr>
          <p:cNvPr id="13" name="Title Placeholder">
            <a:extLst>
              <a:ext uri="{FF2B5EF4-FFF2-40B4-BE49-F238E27FC236}">
                <a16:creationId xmlns:a16="http://schemas.microsoft.com/office/drawing/2014/main" id="{34622483-C344-43F3-82BE-D7AE2DFFFAB0}"/>
              </a:ext>
            </a:extLst>
          </p:cNvPr>
          <p:cNvSpPr>
            <a:spLocks noGrp="1"/>
          </p:cNvSpPr>
          <p:nvPr>
            <p:ph type="title"/>
          </p:nvPr>
        </p:nvSpPr>
        <p:spPr>
          <a:xfrm>
            <a:off x="342900" y="136257"/>
            <a:ext cx="6073803" cy="685800"/>
          </a:xfrm>
          <a:prstGeom prst="rect">
            <a:avLst/>
          </a:prstGeom>
        </p:spPr>
        <p:txBody>
          <a:bodyPr vert="horz" lIns="91440" tIns="45720" rIns="91440" bIns="45720" rtlCol="0" anchor="ctr">
            <a:normAutofit/>
          </a:bodyPr>
          <a:lstStyle/>
          <a:p>
            <a:r>
              <a:rPr lang="en-US" dirty="0"/>
              <a:t>Title goes here</a:t>
            </a:r>
          </a:p>
        </p:txBody>
      </p:sp>
      <p:sp>
        <p:nvSpPr>
          <p:cNvPr id="14" name="TextBox 13">
            <a:extLst>
              <a:ext uri="{FF2B5EF4-FFF2-40B4-BE49-F238E27FC236}">
                <a16:creationId xmlns:a16="http://schemas.microsoft.com/office/drawing/2014/main" id="{35A6DDF3-C50B-48E9-8C73-044D29A7735E}"/>
              </a:ext>
            </a:extLst>
          </p:cNvPr>
          <p:cNvSpPr txBox="1"/>
          <p:nvPr userDrawn="1"/>
        </p:nvSpPr>
        <p:spPr>
          <a:xfrm>
            <a:off x="8631382" y="6639647"/>
            <a:ext cx="360218" cy="246221"/>
          </a:xfrm>
          <a:prstGeom prst="rect">
            <a:avLst/>
          </a:prstGeom>
          <a:noFill/>
        </p:spPr>
        <p:txBody>
          <a:bodyPr wrap="square">
            <a:spAutoFit/>
          </a:bodyPr>
          <a:lstStyle/>
          <a:p>
            <a:pPr algn="r" fontAlgn="base">
              <a:spcBef>
                <a:spcPct val="0"/>
              </a:spcBef>
              <a:spcAft>
                <a:spcPct val="0"/>
              </a:spcAft>
              <a:defRPr/>
            </a:pPr>
            <a:fld id="{53864CA9-ADCA-4554-9432-EA4A2FB55A34}" type="slidenum">
              <a:rPr lang="en-US" sz="1000" smtClean="0">
                <a:solidFill>
                  <a:schemeClr val="tx1"/>
                </a:solidFill>
                <a:latin typeface="+mn-lt"/>
                <a:ea typeface="MS PGothic" pitchFamily="34" charset="-128"/>
              </a:rPr>
              <a:pPr algn="r" fontAlgn="base">
                <a:spcBef>
                  <a:spcPct val="0"/>
                </a:spcBef>
                <a:spcAft>
                  <a:spcPct val="0"/>
                </a:spcAft>
                <a:defRPr/>
              </a:pPr>
              <a:t>‹#›</a:t>
            </a:fld>
            <a:endParaRPr lang="en-US" sz="1000" dirty="0">
              <a:solidFill>
                <a:schemeClr val="tx1"/>
              </a:solidFill>
              <a:latin typeface="+mn-lt"/>
              <a:ea typeface="MS PGothic" pitchFamily="34" charset="-128"/>
            </a:endParaRPr>
          </a:p>
        </p:txBody>
      </p:sp>
    </p:spTree>
    <p:extLst>
      <p:ext uri="{BB962C8B-B14F-4D97-AF65-F5344CB8AC3E}">
        <p14:creationId xmlns:p14="http://schemas.microsoft.com/office/powerpoint/2010/main" val="3690558099"/>
      </p:ext>
    </p:extLst>
  </p:cSld>
  <p:clrMap bg1="lt1" tx1="dk1" bg2="lt2" tx2="dk2" accent1="accent1" accent2="accent2" accent3="accent3" accent4="accent4" accent5="accent5" accent6="accent6" hlink="hlink" folHlink="folHlink"/>
  <p:sldLayoutIdLst>
    <p:sldLayoutId id="2147483690" r:id="rId1"/>
    <p:sldLayoutId id="2147483698" r:id="rId2"/>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sz="2000" kern="1200">
          <a:solidFill>
            <a:schemeClr val="tx2"/>
          </a:solidFill>
          <a:latin typeface="+mn-lt"/>
          <a:ea typeface="+mn-ea"/>
          <a:cs typeface="+mn-cs"/>
        </a:defRPr>
      </a:lvl1pPr>
      <a:lvl2pPr marL="1588" indent="0" algn="l" defTabSz="914400" rtl="0" eaLnBrk="1" latinLnBrk="0" hangingPunct="1">
        <a:lnSpc>
          <a:spcPct val="100000"/>
        </a:lnSpc>
        <a:spcBef>
          <a:spcPts val="800"/>
        </a:spcBef>
        <a:buClrTx/>
        <a:buFont typeface="Arial" panose="020B0604020202020204" pitchFamily="34" charset="0"/>
        <a:buNone/>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buFont typeface="Arial" panose="020B0604020202020204" pitchFamily="34" charset="0"/>
        <a:buChar char="•"/>
        <a:defRPr sz="20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buFont typeface="Arial" panose="020B0604020202020204" pitchFamily="34" charset="0"/>
        <a:buChar char="•"/>
        <a:defRPr sz="18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60">
          <p15:clr>
            <a:srgbClr val="F26B43"/>
          </p15:clr>
        </p15:guide>
        <p15:guide id="2" orient="horz" pos="192">
          <p15:clr>
            <a:srgbClr val="F26B43"/>
          </p15:clr>
        </p15:guide>
        <p15:guide id="5" pos="5544" userDrawn="1">
          <p15:clr>
            <a:srgbClr val="F26B43"/>
          </p15:clr>
        </p15:guide>
        <p15:guide id="6" pos="216">
          <p15:clr>
            <a:srgbClr val="F26B43"/>
          </p15:clr>
        </p15:guide>
        <p15:guide id="7" pos="4296" userDrawn="1">
          <p15:clr>
            <a:srgbClr val="F26B43"/>
          </p15:clr>
        </p15:guide>
        <p15:guide id="9" orient="horz" pos="4211">
          <p15:clr>
            <a:srgbClr val="F26B43"/>
          </p15:clr>
        </p15:guide>
        <p15:guide id="10" orient="horz" pos="1248" userDrawn="1">
          <p15:clr>
            <a:srgbClr val="F26B43"/>
          </p15:clr>
        </p15:guide>
        <p15:guide id="11" orient="horz" pos="3984" userDrawn="1">
          <p15:clr>
            <a:srgbClr val="F26B43"/>
          </p15:clr>
        </p15:guide>
        <p15:guide id="12" orient="horz" pos="1656" userDrawn="1">
          <p15:clr>
            <a:srgbClr val="F26B43"/>
          </p15:clr>
        </p15:guide>
        <p15:guide id="13" pos="2980">
          <p15:clr>
            <a:srgbClr val="F26B43"/>
          </p15:clr>
        </p15:guide>
        <p15:guide id="14" orient="horz" pos="2260" userDrawn="1">
          <p15:clr>
            <a:srgbClr val="F26B43"/>
          </p15:clr>
        </p15:guide>
        <p15:guide id="15" pos="264" userDrawn="1">
          <p15:clr>
            <a:srgbClr val="F26B43"/>
          </p15:clr>
        </p15:guide>
      </p15:sldGuideLst>
    </p:ext>
  </p:extLst>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itle Placeholder">
            <a:extLst>
              <a:ext uri="{FF2B5EF4-FFF2-40B4-BE49-F238E27FC236}">
                <a16:creationId xmlns:a16="http://schemas.microsoft.com/office/drawing/2014/main" id="{881C4C4E-EEEF-442A-AE3B-63C7E062F18C}"/>
              </a:ext>
            </a:extLst>
          </p:cNvPr>
          <p:cNvSpPr>
            <a:spLocks noGrp="1"/>
          </p:cNvSpPr>
          <p:nvPr>
            <p:ph type="title"/>
          </p:nvPr>
        </p:nvSpPr>
        <p:spPr>
          <a:xfrm>
            <a:off x="342900" y="136257"/>
            <a:ext cx="8458200" cy="685800"/>
          </a:xfrm>
          <a:prstGeom prst="rect">
            <a:avLst/>
          </a:prstGeom>
        </p:spPr>
        <p:txBody>
          <a:bodyPr vert="horz" lIns="91440" tIns="45720" rIns="91440" bIns="45720" rtlCol="0" anchor="ctr">
            <a:normAutofit/>
          </a:bodyPr>
          <a:lstStyle/>
          <a:p>
            <a:r>
              <a:rPr lang="en-US" dirty="0"/>
              <a:t>Title goes here</a:t>
            </a:r>
          </a:p>
        </p:txBody>
      </p:sp>
      <p:sp>
        <p:nvSpPr>
          <p:cNvPr id="5" name="Text Placeholder">
            <a:extLst>
              <a:ext uri="{FF2B5EF4-FFF2-40B4-BE49-F238E27FC236}">
                <a16:creationId xmlns:a16="http://schemas.microsoft.com/office/drawing/2014/main" id="{4F2C87DD-ADFA-433D-B7C8-4E9E42BC9E0F}"/>
              </a:ext>
            </a:extLst>
          </p:cNvPr>
          <p:cNvSpPr>
            <a:spLocks noGrp="1"/>
          </p:cNvSpPr>
          <p:nvPr>
            <p:ph type="body" idx="1"/>
          </p:nvPr>
        </p:nvSpPr>
        <p:spPr>
          <a:xfrm>
            <a:off x="342900" y="1371599"/>
            <a:ext cx="8458200" cy="4876801"/>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Short Copyright">
            <a:extLst>
              <a:ext uri="{FF2B5EF4-FFF2-40B4-BE49-F238E27FC236}">
                <a16:creationId xmlns:a16="http://schemas.microsoft.com/office/drawing/2014/main" id="{36838A37-515E-4F5C-BF9F-CE51891A9C27}"/>
              </a:ext>
            </a:extLst>
          </p:cNvPr>
          <p:cNvSpPr txBox="1"/>
          <p:nvPr userDrawn="1"/>
        </p:nvSpPr>
        <p:spPr>
          <a:xfrm>
            <a:off x="215658" y="6664280"/>
            <a:ext cx="1233578" cy="215444"/>
          </a:xfrm>
          <a:prstGeom prst="rect">
            <a:avLst/>
          </a:prstGeom>
          <a:noFill/>
        </p:spPr>
        <p:txBody>
          <a:bodyPr wrap="square" lIns="45720" rIns="45720" rtlCol="0" anchor="ctr">
            <a:spAutoFit/>
          </a:bodyPr>
          <a:lstStyle/>
          <a:p>
            <a:r>
              <a:rPr lang="en-US" sz="800" b="0" dirty="0">
                <a:solidFill>
                  <a:schemeClr val="tx1">
                    <a:lumMod val="65000"/>
                    <a:lumOff val="35000"/>
                  </a:schemeClr>
                </a:solidFill>
              </a:rPr>
              <a:t>© McGraw Hill</a:t>
            </a:r>
          </a:p>
        </p:txBody>
      </p:sp>
      <p:sp>
        <p:nvSpPr>
          <p:cNvPr id="7" name="TextBox 6">
            <a:extLst>
              <a:ext uri="{FF2B5EF4-FFF2-40B4-BE49-F238E27FC236}">
                <a16:creationId xmlns:a16="http://schemas.microsoft.com/office/drawing/2014/main" id="{B79CEB9B-393C-4D35-B8DE-B952B1F73083}"/>
              </a:ext>
            </a:extLst>
          </p:cNvPr>
          <p:cNvSpPr txBox="1"/>
          <p:nvPr userDrawn="1"/>
        </p:nvSpPr>
        <p:spPr>
          <a:xfrm>
            <a:off x="8631382" y="6639647"/>
            <a:ext cx="360218" cy="246221"/>
          </a:xfrm>
          <a:prstGeom prst="rect">
            <a:avLst/>
          </a:prstGeom>
          <a:noFill/>
        </p:spPr>
        <p:txBody>
          <a:bodyPr wrap="square">
            <a:spAutoFit/>
          </a:bodyPr>
          <a:lstStyle/>
          <a:p>
            <a:pPr algn="r" fontAlgn="base">
              <a:spcBef>
                <a:spcPct val="0"/>
              </a:spcBef>
              <a:spcAft>
                <a:spcPct val="0"/>
              </a:spcAft>
              <a:defRPr/>
            </a:pPr>
            <a:fld id="{53864CA9-ADCA-4554-9432-EA4A2FB55A34}" type="slidenum">
              <a:rPr lang="en-US" sz="1000" smtClean="0">
                <a:solidFill>
                  <a:schemeClr val="tx1"/>
                </a:solidFill>
                <a:latin typeface="+mn-lt"/>
                <a:ea typeface="MS PGothic" pitchFamily="34" charset="-128"/>
              </a:rPr>
              <a:pPr algn="r" fontAlgn="base">
                <a:spcBef>
                  <a:spcPct val="0"/>
                </a:spcBef>
                <a:spcAft>
                  <a:spcPct val="0"/>
                </a:spcAft>
                <a:defRPr/>
              </a:pPr>
              <a:t>‹#›</a:t>
            </a:fld>
            <a:endParaRPr lang="en-US" sz="1000" dirty="0">
              <a:solidFill>
                <a:schemeClr val="tx1"/>
              </a:solidFill>
              <a:latin typeface="+mn-lt"/>
              <a:ea typeface="MS PGothic" pitchFamily="34" charset="-128"/>
            </a:endParaRPr>
          </a:p>
        </p:txBody>
      </p:sp>
    </p:spTree>
    <p:extLst>
      <p:ext uri="{BB962C8B-B14F-4D97-AF65-F5344CB8AC3E}">
        <p14:creationId xmlns:p14="http://schemas.microsoft.com/office/powerpoint/2010/main" val="2924093042"/>
      </p:ext>
    </p:extLst>
  </p:cSld>
  <p:clrMap bg1="lt1" tx1="dk1" bg2="lt2" tx2="dk2" accent1="accent1" accent2="accent2" accent3="accent3" accent4="accent4" accent5="accent5" accent6="accent6" hlink="hlink" folHlink="folHlink"/>
  <p:sldLayoutIdLst>
    <p:sldLayoutId id="2147483702" r:id="rId1"/>
    <p:sldLayoutId id="2147483703" r:id="rId2"/>
  </p:sldLayoutIdLst>
  <p:hf hdr="0" dt="0"/>
  <p:txStyles>
    <p:titleStyle>
      <a:lvl1pPr algn="l" defTabSz="914400" rtl="0" eaLnBrk="1" latinLnBrk="0" hangingPunct="1">
        <a:lnSpc>
          <a:spcPct val="90000"/>
        </a:lnSpc>
        <a:spcBef>
          <a:spcPct val="0"/>
        </a:spcBef>
        <a:buNone/>
        <a:defRPr sz="40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0"/>
        </a:spcBef>
        <a:spcAft>
          <a:spcPts val="800"/>
        </a:spcAft>
        <a:buClrTx/>
        <a:buSzTx/>
        <a:buFont typeface="Arial" panose="020B0604020202020204" pitchFamily="34" charset="0"/>
        <a:buNone/>
        <a:tabLst/>
        <a:defRPr sz="2000" kern="1200">
          <a:solidFill>
            <a:schemeClr val="tx2"/>
          </a:solidFill>
          <a:latin typeface="+mn-lt"/>
          <a:ea typeface="+mn-ea"/>
          <a:cs typeface="+mn-cs"/>
        </a:defRPr>
      </a:lvl1pPr>
      <a:lvl2pPr marL="344488" indent="-342900" algn="l" defTabSz="914400" rtl="0" eaLnBrk="1" latinLnBrk="0" hangingPunct="1">
        <a:lnSpc>
          <a:spcPct val="100000"/>
        </a:lnSpc>
        <a:spcBef>
          <a:spcPts val="800"/>
        </a:spcBef>
        <a:spcAft>
          <a:spcPts val="800"/>
        </a:spcAft>
        <a:buClrTx/>
        <a:buFont typeface="Arial" panose="020B0604020202020204" pitchFamily="34" charset="0"/>
        <a:buChar char="•"/>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spcAft>
          <a:spcPts val="800"/>
        </a:spcAft>
        <a:buFont typeface="Arial" panose="020B0604020202020204" pitchFamily="34" charset="0"/>
        <a:buChar char="•"/>
        <a:defRPr sz="18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spcAft>
          <a:spcPts val="800"/>
        </a:spcAft>
        <a:buFont typeface="Arial" panose="020B0604020202020204" pitchFamily="34" charset="0"/>
        <a:buChar char="•"/>
        <a:defRPr sz="1200" kern="1200">
          <a:solidFill>
            <a:schemeClr val="tx1"/>
          </a:solidFill>
          <a:latin typeface="+mn-lt"/>
          <a:ea typeface="+mn-ea"/>
          <a:cs typeface="+mn-cs"/>
        </a:defRPr>
      </a:lvl4pPr>
      <a:lvl5pPr marL="971550" indent="-285750" algn="l" defTabSz="914400" rtl="0" eaLnBrk="1" latinLnBrk="0" hangingPunct="1">
        <a:lnSpc>
          <a:spcPct val="100000"/>
        </a:lnSpc>
        <a:spcBef>
          <a:spcPts val="8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2" orient="horz" pos="192">
          <p15:clr>
            <a:srgbClr val="F26B43"/>
          </p15:clr>
        </p15:guide>
        <p15:guide id="6" pos="216">
          <p15:clr>
            <a:srgbClr val="F26B43"/>
          </p15:clr>
        </p15:guide>
        <p15:guide id="7" pos="5544">
          <p15:clr>
            <a:srgbClr val="F26B43"/>
          </p15:clr>
        </p15:guide>
        <p15:guide id="9" orient="horz" pos="4211">
          <p15:clr>
            <a:srgbClr val="F26B43"/>
          </p15:clr>
        </p15:guide>
        <p15:guide id="10" orient="horz" pos="624">
          <p15:clr>
            <a:srgbClr val="F26B43"/>
          </p15:clr>
        </p15:guide>
        <p15:guide id="11" orient="horz" pos="4104">
          <p15:clr>
            <a:srgbClr val="F26B43"/>
          </p15:clr>
        </p15:guide>
        <p15:guide id="12" orient="horz" pos="864">
          <p15:clr>
            <a:srgbClr val="F26B43"/>
          </p15:clr>
        </p15:guide>
        <p15:guide id="13" orient="horz" pos="360">
          <p15:clr>
            <a:srgbClr val="F26B43"/>
          </p15:clr>
        </p15:guide>
        <p15:guide id="14" orient="horz" pos="3936">
          <p15:clr>
            <a:srgbClr val="F26B43"/>
          </p15:clr>
        </p15:guide>
        <p15:guide id="15" pos="984">
          <p15:clr>
            <a:srgbClr val="F26B43"/>
          </p15:clr>
        </p15:guide>
        <p15:guide id="16" pos="5376">
          <p15:clr>
            <a:srgbClr val="F26B43"/>
          </p15:clr>
        </p15:guide>
        <p15:guide id="17" pos="264">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5.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6.xml"/></Relationships>
</file>

<file path=ppt/slides/_rels/slide28.xml.rels><?xml version="1.0" encoding="UTF-8" standalone="yes"?>
<Relationships xmlns="http://schemas.openxmlformats.org/package/2006/relationships"><Relationship Id="rId2" Type="http://schemas.openxmlformats.org/officeDocument/2006/relationships/slide" Target="slide4.xml"/><Relationship Id="rId1" Type="http://schemas.openxmlformats.org/officeDocument/2006/relationships/slideLayout" Target="../slideLayouts/slideLayout18.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1.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11.xml"/><Relationship Id="rId4" Type="http://schemas.openxmlformats.org/officeDocument/2006/relationships/slide" Target="slide28.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a:extLst>
              <a:ext uri="{FF2B5EF4-FFF2-40B4-BE49-F238E27FC236}">
                <a16:creationId xmlns:a16="http://schemas.microsoft.com/office/drawing/2014/main" id="{F14C897A-4409-4F96-826A-7AE9F1281913}"/>
              </a:ext>
            </a:extLst>
          </p:cNvPr>
          <p:cNvSpPr>
            <a:spLocks noGrp="1"/>
          </p:cNvSpPr>
          <p:nvPr>
            <p:ph type="ctrTitle"/>
          </p:nvPr>
        </p:nvSpPr>
        <p:spPr/>
        <p:txBody>
          <a:bodyPr/>
          <a:lstStyle/>
          <a:p>
            <a:r>
              <a:rPr lang="en-US" sz="3000" noProof="0" dirty="0"/>
              <a:t>Chapter 19</a:t>
            </a:r>
          </a:p>
        </p:txBody>
      </p:sp>
      <p:sp>
        <p:nvSpPr>
          <p:cNvPr id="13" name="Subtitle 12">
            <a:extLst>
              <a:ext uri="{FF2B5EF4-FFF2-40B4-BE49-F238E27FC236}">
                <a16:creationId xmlns:a16="http://schemas.microsoft.com/office/drawing/2014/main" id="{39DC5F79-D657-4B2E-8FAB-C143E5618948}"/>
              </a:ext>
            </a:extLst>
          </p:cNvPr>
          <p:cNvSpPr>
            <a:spLocks noGrp="1"/>
          </p:cNvSpPr>
          <p:nvPr>
            <p:ph type="subTitle" idx="1"/>
          </p:nvPr>
        </p:nvSpPr>
        <p:spPr>
          <a:xfrm>
            <a:off x="621792" y="4202130"/>
            <a:ext cx="3035808" cy="671794"/>
          </a:xfrm>
        </p:spPr>
        <p:txBody>
          <a:bodyPr/>
          <a:lstStyle/>
          <a:p>
            <a:r>
              <a:rPr lang="en-US" sz="2000" dirty="0"/>
              <a:t>Public Goods and Common Resources</a:t>
            </a:r>
            <a:endParaRPr lang="en-US" sz="2000" dirty="0">
              <a:latin typeface="ArumSans Rg" pitchFamily="34" charset="0"/>
            </a:endParaRPr>
          </a:p>
        </p:txBody>
      </p:sp>
      <p:pic>
        <p:nvPicPr>
          <p:cNvPr id="6" name="Picture 5">
            <a:extLst>
              <a:ext uri="{FF2B5EF4-FFF2-40B4-BE49-F238E27FC236}">
                <a16:creationId xmlns:a16="http://schemas.microsoft.com/office/drawing/2014/main" id="{05BFB07F-E9F5-446A-9041-B75D5461D530}"/>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5232512" y="2051975"/>
            <a:ext cx="3469488" cy="3900797"/>
          </a:xfrm>
          <a:prstGeom prst="rect">
            <a:avLst/>
          </a:prstGeom>
        </p:spPr>
      </p:pic>
      <p:sp>
        <p:nvSpPr>
          <p:cNvPr id="9" name="Content Placeholder 8">
            <a:extLst>
              <a:ext uri="{FF2B5EF4-FFF2-40B4-BE49-F238E27FC236}">
                <a16:creationId xmlns:a16="http://schemas.microsoft.com/office/drawing/2014/main" id="{7CBFD382-8A62-4FC6-9CA6-9426263F8BC1}"/>
              </a:ext>
            </a:extLst>
          </p:cNvPr>
          <p:cNvSpPr>
            <a:spLocks noGrp="1"/>
          </p:cNvSpPr>
          <p:nvPr>
            <p:ph sz="quarter" idx="13"/>
          </p:nvPr>
        </p:nvSpPr>
        <p:spPr>
          <a:xfrm>
            <a:off x="60325" y="6514802"/>
            <a:ext cx="8988784" cy="311511"/>
          </a:xfrm>
        </p:spPr>
        <p:txBody>
          <a:bodyPr anchor="ctr"/>
          <a:lstStyle/>
          <a:p>
            <a:pPr lvl="0">
              <a:spcBef>
                <a:spcPts val="0"/>
              </a:spcBef>
            </a:pPr>
            <a:r>
              <a:rPr lang="en-US" dirty="0">
                <a:solidFill>
                  <a:schemeClr val="tx1"/>
                </a:solidFill>
              </a:rPr>
              <a:t>© 2021 McGraw Hill. All rights reserved. Authorized only for instructor use in the classroom.</a:t>
            </a:r>
          </a:p>
          <a:p>
            <a:pPr lvl="0">
              <a:spcBef>
                <a:spcPts val="0"/>
              </a:spcBef>
            </a:pPr>
            <a:r>
              <a:rPr lang="en-US" dirty="0">
                <a:solidFill>
                  <a:schemeClr val="tx1"/>
                </a:solidFill>
              </a:rPr>
              <a:t>No reproduction or further distribution permitted without the prior written consent of McGraw Hill.</a:t>
            </a:r>
            <a:endParaRPr lang="en-IN" dirty="0"/>
          </a:p>
        </p:txBody>
      </p:sp>
    </p:spTree>
    <p:extLst>
      <p:ext uri="{BB962C8B-B14F-4D97-AF65-F5344CB8AC3E}">
        <p14:creationId xmlns:p14="http://schemas.microsoft.com/office/powerpoint/2010/main" val="21772492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dirty="0"/>
              <a:t>Why does Wikipedia work?</a:t>
            </a:r>
          </a:p>
        </p:txBody>
      </p:sp>
      <p:sp>
        <p:nvSpPr>
          <p:cNvPr id="3" name="Content Placeholder 2"/>
          <p:cNvSpPr>
            <a:spLocks noGrp="1"/>
          </p:cNvSpPr>
          <p:nvPr>
            <p:ph sz="quarter" idx="11"/>
          </p:nvPr>
        </p:nvSpPr>
        <p:spPr>
          <a:xfrm>
            <a:off x="342900" y="1277942"/>
            <a:ext cx="8458200" cy="4954200"/>
          </a:xfrm>
        </p:spPr>
        <p:txBody>
          <a:bodyPr>
            <a:normAutofit/>
          </a:bodyPr>
          <a:lstStyle/>
          <a:p>
            <a:r>
              <a:rPr lang="en-US" dirty="0"/>
              <a:t>Why does Wikipedia have few errors and many articles?</a:t>
            </a:r>
          </a:p>
          <a:p>
            <a:r>
              <a:rPr lang="en-US" dirty="0"/>
              <a:t>Wikipedia is a </a:t>
            </a:r>
            <a:r>
              <a:rPr lang="en-US" i="1" dirty="0">
                <a:solidFill>
                  <a:srgbClr val="C00000"/>
                </a:solidFill>
              </a:rPr>
              <a:t>public good</a:t>
            </a:r>
            <a:r>
              <a:rPr lang="en-US" dirty="0"/>
              <a:t>.</a:t>
            </a:r>
          </a:p>
          <a:p>
            <a:r>
              <a:rPr lang="en-US" dirty="0"/>
              <a:t>Wikipedia has 5.7 million articles, more than 60 times that of Encyclopedia Britannica.</a:t>
            </a:r>
          </a:p>
          <a:p>
            <a:r>
              <a:rPr lang="en-US" dirty="0"/>
              <a:t>A spot check found that Wikipedia is just as accurate as traditional peer-reviewed encyclopedias.</a:t>
            </a:r>
          </a:p>
          <a:p>
            <a:r>
              <a:rPr lang="en-US" dirty="0"/>
              <a:t>The design of Wikipedia motivates users to contribute and police one another.</a:t>
            </a:r>
          </a:p>
          <a:p>
            <a:pPr marL="292608" indent="-292608">
              <a:buFont typeface="Arial" pitchFamily="34" charset="0"/>
              <a:buChar char="•"/>
            </a:pPr>
            <a:r>
              <a:rPr lang="en-US" sz="2200" dirty="0">
                <a:solidFill>
                  <a:schemeClr val="tx1"/>
                </a:solidFill>
              </a:rPr>
              <a:t>Project capitalizes on sharing knowledge.</a:t>
            </a:r>
          </a:p>
          <a:p>
            <a:pPr marL="292608" indent="-292608">
              <a:buFont typeface="Arial" pitchFamily="34" charset="0"/>
              <a:buChar char="•"/>
            </a:pPr>
            <a:r>
              <a:rPr lang="en-US" sz="2200" dirty="0">
                <a:solidFill>
                  <a:schemeClr val="tx1"/>
                </a:solidFill>
              </a:rPr>
              <a:t>Cost of editing are low with a click edit and submit feature.</a:t>
            </a:r>
          </a:p>
          <a:p>
            <a:pPr marL="292608" indent="-292608">
              <a:buFont typeface="Arial" pitchFamily="34" charset="0"/>
              <a:buChar char="•"/>
            </a:pPr>
            <a:r>
              <a:rPr lang="en-US" sz="2200" dirty="0">
                <a:solidFill>
                  <a:schemeClr val="tx1"/>
                </a:solidFill>
              </a:rPr>
              <a:t>Individuals are recognized as article editors in page history.</a:t>
            </a:r>
          </a:p>
        </p:txBody>
      </p:sp>
    </p:spTree>
    <p:extLst>
      <p:ext uri="{BB962C8B-B14F-4D97-AF65-F5344CB8AC3E}">
        <p14:creationId xmlns:p14="http://schemas.microsoft.com/office/powerpoint/2010/main" val="218188958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dirty="0"/>
              <a:t>Solutions to the free-rider problem 1</a:t>
            </a:r>
          </a:p>
        </p:txBody>
      </p:sp>
      <p:sp>
        <p:nvSpPr>
          <p:cNvPr id="3" name="Content Placeholder 2"/>
          <p:cNvSpPr>
            <a:spLocks noGrp="1"/>
          </p:cNvSpPr>
          <p:nvPr>
            <p:ph sz="quarter" idx="11"/>
          </p:nvPr>
        </p:nvSpPr>
        <p:spPr>
          <a:xfrm>
            <a:off x="342900" y="1277942"/>
            <a:ext cx="8458200" cy="4375883"/>
          </a:xfrm>
        </p:spPr>
        <p:txBody>
          <a:bodyPr>
            <a:normAutofit/>
          </a:bodyPr>
          <a:lstStyle/>
          <a:p>
            <a:r>
              <a:rPr lang="en-US" sz="2600" dirty="0"/>
              <a:t>The problem with undersupply of </a:t>
            </a:r>
            <a:r>
              <a:rPr lang="en-US" sz="2600" i="1" dirty="0">
                <a:solidFill>
                  <a:srgbClr val="C00000"/>
                </a:solidFill>
              </a:rPr>
              <a:t>public goods</a:t>
            </a:r>
            <a:r>
              <a:rPr lang="en-US" sz="2600" dirty="0"/>
              <a:t> leads to an inefficient quantity of production and consumption.</a:t>
            </a:r>
          </a:p>
          <a:p>
            <a:r>
              <a:rPr lang="en-US" sz="2600" dirty="0"/>
              <a:t>Solutions to this </a:t>
            </a:r>
            <a:r>
              <a:rPr lang="en-US" sz="2600" i="1" dirty="0">
                <a:solidFill>
                  <a:srgbClr val="C00000"/>
                </a:solidFill>
              </a:rPr>
              <a:t>market failure</a:t>
            </a:r>
            <a:r>
              <a:rPr lang="en-US" sz="2600" dirty="0"/>
              <a:t> falls under three categories: </a:t>
            </a:r>
            <a:r>
              <a:rPr lang="en-US" sz="2600" i="1" dirty="0">
                <a:solidFill>
                  <a:srgbClr val="C00000"/>
                </a:solidFill>
              </a:rPr>
              <a:t>social norms</a:t>
            </a:r>
            <a:r>
              <a:rPr lang="en-US" sz="2600" dirty="0"/>
              <a:t>, </a:t>
            </a:r>
            <a:r>
              <a:rPr lang="en-US" sz="2600" i="1" dirty="0">
                <a:solidFill>
                  <a:srgbClr val="C00000"/>
                </a:solidFill>
              </a:rPr>
              <a:t>government regulation</a:t>
            </a:r>
            <a:r>
              <a:rPr lang="en-US" sz="2600" dirty="0"/>
              <a:t> and </a:t>
            </a:r>
            <a:r>
              <a:rPr lang="en-US" sz="2600" i="1" dirty="0">
                <a:solidFill>
                  <a:srgbClr val="C00000"/>
                </a:solidFill>
              </a:rPr>
              <a:t>provision</a:t>
            </a:r>
            <a:r>
              <a:rPr lang="en-US" sz="2600" dirty="0"/>
              <a:t>, and </a:t>
            </a:r>
            <a:r>
              <a:rPr lang="en-US" sz="2600" i="1" dirty="0">
                <a:solidFill>
                  <a:srgbClr val="C00000"/>
                </a:solidFill>
              </a:rPr>
              <a:t>private property rights</a:t>
            </a:r>
            <a:r>
              <a:rPr lang="en-US" sz="2600" dirty="0"/>
              <a:t>.</a:t>
            </a:r>
          </a:p>
          <a:p>
            <a:r>
              <a:rPr lang="en-US" sz="2600" dirty="0"/>
              <a:t>Strong </a:t>
            </a:r>
            <a:r>
              <a:rPr lang="en-US" sz="2600" i="1" dirty="0">
                <a:solidFill>
                  <a:srgbClr val="C00000"/>
                </a:solidFill>
              </a:rPr>
              <a:t>social norms</a:t>
            </a:r>
            <a:r>
              <a:rPr lang="en-US" sz="2600" dirty="0"/>
              <a:t> help rebalance the trade-off by imposing costs on people.</a:t>
            </a:r>
          </a:p>
          <a:p>
            <a:pPr marL="292608" indent="-292608">
              <a:buFont typeface="Arial" pitchFamily="34" charset="0"/>
              <a:buChar char="•"/>
            </a:pPr>
            <a:r>
              <a:rPr lang="en-US" dirty="0">
                <a:solidFill>
                  <a:schemeClr val="tx1"/>
                </a:solidFill>
              </a:rPr>
              <a:t>Social disapproval carries a higher cost in places where people know each other and will interact with each other in the future.</a:t>
            </a:r>
          </a:p>
        </p:txBody>
      </p:sp>
    </p:spTree>
    <p:extLst>
      <p:ext uri="{BB962C8B-B14F-4D97-AF65-F5344CB8AC3E}">
        <p14:creationId xmlns:p14="http://schemas.microsoft.com/office/powerpoint/2010/main" val="278530262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dirty="0"/>
              <a:t>Solutions to the free-rider problem 2</a:t>
            </a:r>
          </a:p>
        </p:txBody>
      </p:sp>
      <p:sp>
        <p:nvSpPr>
          <p:cNvPr id="3" name="Content Placeholder 2"/>
          <p:cNvSpPr>
            <a:spLocks noGrp="1"/>
          </p:cNvSpPr>
          <p:nvPr>
            <p:ph sz="quarter" idx="11"/>
          </p:nvPr>
        </p:nvSpPr>
        <p:spPr>
          <a:xfrm>
            <a:off x="342900" y="1277942"/>
            <a:ext cx="8458200" cy="4169821"/>
          </a:xfrm>
        </p:spPr>
        <p:txBody>
          <a:bodyPr>
            <a:normAutofit/>
          </a:bodyPr>
          <a:lstStyle/>
          <a:p>
            <a:r>
              <a:rPr lang="en-US" sz="2600" dirty="0"/>
              <a:t>Government bodies can make someone responsible for the provision of the </a:t>
            </a:r>
            <a:r>
              <a:rPr lang="en-US" sz="2600" i="1" dirty="0">
                <a:solidFill>
                  <a:srgbClr val="C00000"/>
                </a:solidFill>
              </a:rPr>
              <a:t>efficient</a:t>
            </a:r>
            <a:r>
              <a:rPr lang="en-US" sz="2600" dirty="0"/>
              <a:t> quantity of the common good or service based </a:t>
            </a:r>
            <a:r>
              <a:rPr lang="en-US" sz="2600" i="1" dirty="0">
                <a:solidFill>
                  <a:srgbClr val="C00000"/>
                </a:solidFill>
              </a:rPr>
              <a:t>social benefit</a:t>
            </a:r>
            <a:r>
              <a:rPr lang="en-US" sz="2600" dirty="0"/>
              <a:t> and </a:t>
            </a:r>
            <a:r>
              <a:rPr lang="en-US" sz="2600" i="1" dirty="0">
                <a:solidFill>
                  <a:srgbClr val="C00000"/>
                </a:solidFill>
              </a:rPr>
              <a:t>social cost</a:t>
            </a:r>
            <a:r>
              <a:rPr lang="en-US" sz="2600" dirty="0"/>
              <a:t>. </a:t>
            </a:r>
          </a:p>
          <a:p>
            <a:r>
              <a:rPr lang="en-US" sz="2600" dirty="0"/>
              <a:t>If the government is supplying a </a:t>
            </a:r>
            <a:r>
              <a:rPr lang="en-US" sz="2600" i="1" dirty="0">
                <a:solidFill>
                  <a:srgbClr val="C00000"/>
                </a:solidFill>
              </a:rPr>
              <a:t>public good</a:t>
            </a:r>
            <a:r>
              <a:rPr lang="en-US" sz="2600" dirty="0"/>
              <a:t>, the efficient quantity is the one at which the </a:t>
            </a:r>
            <a:r>
              <a:rPr lang="en-US" sz="2600" i="1" dirty="0">
                <a:solidFill>
                  <a:srgbClr val="C00000"/>
                </a:solidFill>
              </a:rPr>
              <a:t>marginal social benefit</a:t>
            </a:r>
            <a:r>
              <a:rPr lang="en-US" sz="2600" dirty="0"/>
              <a:t> equals the </a:t>
            </a:r>
            <a:r>
              <a:rPr lang="en-US" sz="2600" i="1" dirty="0">
                <a:solidFill>
                  <a:srgbClr val="C00000"/>
                </a:solidFill>
              </a:rPr>
              <a:t>cost</a:t>
            </a:r>
            <a:r>
              <a:rPr lang="en-US" sz="2600" dirty="0"/>
              <a:t>.</a:t>
            </a:r>
          </a:p>
          <a:p>
            <a:r>
              <a:rPr lang="en-US" sz="2600" dirty="0"/>
              <a:t>Two difficulties arise when attempting to provision:</a:t>
            </a:r>
          </a:p>
          <a:p>
            <a:pPr marL="292608" indent="-292608">
              <a:buFont typeface="Arial" pitchFamily="34" charset="0"/>
              <a:buChar char="•"/>
            </a:pPr>
            <a:r>
              <a:rPr lang="en-US" dirty="0">
                <a:solidFill>
                  <a:schemeClr val="tx1"/>
                </a:solidFill>
              </a:rPr>
              <a:t>Calculating the </a:t>
            </a:r>
            <a:r>
              <a:rPr lang="en-US" i="1" dirty="0">
                <a:solidFill>
                  <a:srgbClr val="C00000"/>
                </a:solidFill>
              </a:rPr>
              <a:t>marginal social benefit</a:t>
            </a:r>
            <a:r>
              <a:rPr lang="en-US" dirty="0">
                <a:solidFill>
                  <a:schemeClr val="tx1"/>
                </a:solidFill>
              </a:rPr>
              <a:t>.</a:t>
            </a:r>
          </a:p>
          <a:p>
            <a:pPr marL="292608" indent="-292608">
              <a:buFont typeface="Arial" pitchFamily="34" charset="0"/>
              <a:buChar char="•"/>
            </a:pPr>
            <a:r>
              <a:rPr lang="en-US" dirty="0">
                <a:solidFill>
                  <a:schemeClr val="tx1"/>
                </a:solidFill>
              </a:rPr>
              <a:t>How to finance the provision.</a:t>
            </a:r>
          </a:p>
        </p:txBody>
      </p:sp>
    </p:spTree>
    <p:extLst>
      <p:ext uri="{BB962C8B-B14F-4D97-AF65-F5344CB8AC3E}">
        <p14:creationId xmlns:p14="http://schemas.microsoft.com/office/powerpoint/2010/main" val="417317098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dirty="0"/>
              <a:t>Solutions to the free-rider problem 3</a:t>
            </a:r>
          </a:p>
        </p:txBody>
      </p:sp>
      <p:sp>
        <p:nvSpPr>
          <p:cNvPr id="3" name="Content Placeholder 2"/>
          <p:cNvSpPr>
            <a:spLocks noGrp="1"/>
          </p:cNvSpPr>
          <p:nvPr>
            <p:ph sz="quarter" idx="11"/>
          </p:nvPr>
        </p:nvSpPr>
        <p:spPr>
          <a:xfrm>
            <a:off x="342900" y="1277943"/>
            <a:ext cx="8458200" cy="2289506"/>
          </a:xfrm>
        </p:spPr>
        <p:txBody>
          <a:bodyPr>
            <a:normAutofit/>
          </a:bodyPr>
          <a:lstStyle/>
          <a:p>
            <a:r>
              <a:rPr lang="en-US" sz="2600" dirty="0"/>
              <a:t>Goods become more </a:t>
            </a:r>
            <a:r>
              <a:rPr lang="en-US" sz="2600" i="1" dirty="0">
                <a:solidFill>
                  <a:srgbClr val="C00000"/>
                </a:solidFill>
              </a:rPr>
              <a:t>excludable</a:t>
            </a:r>
            <a:r>
              <a:rPr lang="en-US" sz="2600" dirty="0"/>
              <a:t> when the government is used to monitor use and enforce payments. </a:t>
            </a:r>
          </a:p>
          <a:p>
            <a:r>
              <a:rPr lang="en-US" sz="2600" dirty="0"/>
              <a:t>Assigning </a:t>
            </a:r>
            <a:r>
              <a:rPr lang="en-US" sz="2600" i="1" dirty="0">
                <a:solidFill>
                  <a:srgbClr val="C00000"/>
                </a:solidFill>
              </a:rPr>
              <a:t>property rights</a:t>
            </a:r>
            <a:r>
              <a:rPr lang="en-US" sz="2600" dirty="0"/>
              <a:t> that allow individuals or firms the right to use or sell a public good can also achieve excludability.</a:t>
            </a:r>
            <a:endParaRPr lang="en-US" dirty="0">
              <a:solidFill>
                <a:schemeClr val="tx1"/>
              </a:solidFill>
            </a:endParaRPr>
          </a:p>
        </p:txBody>
      </p:sp>
    </p:spTree>
    <p:extLst>
      <p:ext uri="{BB962C8B-B14F-4D97-AF65-F5344CB8AC3E}">
        <p14:creationId xmlns:p14="http://schemas.microsoft.com/office/powerpoint/2010/main" val="309373830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dirty="0"/>
              <a:t>Common resources</a:t>
            </a:r>
          </a:p>
        </p:txBody>
      </p:sp>
      <p:sp>
        <p:nvSpPr>
          <p:cNvPr id="3" name="Content Placeholder 2"/>
          <p:cNvSpPr>
            <a:spLocks noGrp="1"/>
          </p:cNvSpPr>
          <p:nvPr>
            <p:ph sz="quarter" idx="11"/>
          </p:nvPr>
        </p:nvSpPr>
        <p:spPr>
          <a:xfrm>
            <a:off x="342900" y="1276711"/>
            <a:ext cx="8458200" cy="2483920"/>
          </a:xfrm>
        </p:spPr>
        <p:txBody>
          <a:bodyPr>
            <a:normAutofit/>
          </a:bodyPr>
          <a:lstStyle/>
          <a:p>
            <a:r>
              <a:rPr lang="en-US" sz="2800" i="1" dirty="0">
                <a:solidFill>
                  <a:srgbClr val="C00000"/>
                </a:solidFill>
              </a:rPr>
              <a:t>Common resources</a:t>
            </a:r>
            <a:r>
              <a:rPr lang="en-US" sz="2800" dirty="0">
                <a:solidFill>
                  <a:schemeClr val="tx1"/>
                </a:solidFill>
              </a:rPr>
              <a:t> are not a </a:t>
            </a:r>
            <a:r>
              <a:rPr lang="en-US" sz="2800" i="1" dirty="0">
                <a:solidFill>
                  <a:srgbClr val="C00000"/>
                </a:solidFill>
              </a:rPr>
              <a:t>public good</a:t>
            </a:r>
            <a:r>
              <a:rPr lang="en-US" sz="2800" dirty="0">
                <a:solidFill>
                  <a:schemeClr val="tx1"/>
                </a:solidFill>
              </a:rPr>
              <a:t> (since they are </a:t>
            </a:r>
            <a:r>
              <a:rPr lang="en-US" sz="2800" i="1" dirty="0">
                <a:solidFill>
                  <a:srgbClr val="C00000"/>
                </a:solidFill>
              </a:rPr>
              <a:t>rival</a:t>
            </a:r>
            <a:r>
              <a:rPr lang="en-US" sz="2800" dirty="0">
                <a:solidFill>
                  <a:schemeClr val="tx1"/>
                </a:solidFill>
              </a:rPr>
              <a:t>), but they are </a:t>
            </a:r>
            <a:r>
              <a:rPr lang="en-US" sz="2800" i="1" dirty="0" err="1">
                <a:solidFill>
                  <a:srgbClr val="C00000"/>
                </a:solidFill>
              </a:rPr>
              <a:t>nonexcludable</a:t>
            </a:r>
            <a:r>
              <a:rPr lang="en-US" sz="2800" dirty="0">
                <a:solidFill>
                  <a:schemeClr val="tx1"/>
                </a:solidFill>
              </a:rPr>
              <a:t>.</a:t>
            </a:r>
          </a:p>
          <a:p>
            <a:pPr marL="292608" indent="-292608">
              <a:buFont typeface="Arial" pitchFamily="34" charset="0"/>
              <a:buChar char="•"/>
            </a:pPr>
            <a:r>
              <a:rPr lang="en-US" sz="2600" i="1" dirty="0" err="1">
                <a:solidFill>
                  <a:srgbClr val="C00000"/>
                </a:solidFill>
              </a:rPr>
              <a:t>Nonexcludability</a:t>
            </a:r>
            <a:r>
              <a:rPr lang="en-US" sz="2600" dirty="0">
                <a:solidFill>
                  <a:schemeClr val="tx1"/>
                </a:solidFill>
              </a:rPr>
              <a:t> causes demand to be higher than if people had to pay for what they consumed.</a:t>
            </a:r>
          </a:p>
          <a:p>
            <a:pPr marL="292608" indent="-292608">
              <a:buFont typeface="Arial" pitchFamily="34" charset="0"/>
              <a:buChar char="•"/>
            </a:pPr>
            <a:r>
              <a:rPr lang="en-US" sz="2600" i="1" dirty="0">
                <a:solidFill>
                  <a:srgbClr val="C00000"/>
                </a:solidFill>
              </a:rPr>
              <a:t>Rivalry</a:t>
            </a:r>
            <a:r>
              <a:rPr lang="en-US" sz="2600" dirty="0">
                <a:solidFill>
                  <a:schemeClr val="tx1"/>
                </a:solidFill>
              </a:rPr>
              <a:t> causes quantity to dwindle.</a:t>
            </a:r>
          </a:p>
        </p:txBody>
      </p:sp>
      <p:sp>
        <p:nvSpPr>
          <p:cNvPr id="4" name="Content Placeholder 3"/>
          <p:cNvSpPr>
            <a:spLocks noGrp="1"/>
          </p:cNvSpPr>
          <p:nvPr>
            <p:ph sz="quarter" idx="14"/>
          </p:nvPr>
        </p:nvSpPr>
        <p:spPr>
          <a:xfrm>
            <a:off x="342900" y="3850784"/>
            <a:ext cx="8480425" cy="1828800"/>
          </a:xfrm>
        </p:spPr>
        <p:txBody>
          <a:bodyPr/>
          <a:lstStyle/>
          <a:p>
            <a:r>
              <a:rPr lang="en-US" sz="2800" dirty="0"/>
              <a:t>This combination leads to the </a:t>
            </a:r>
            <a:r>
              <a:rPr lang="en-US" sz="2800" i="1" dirty="0">
                <a:solidFill>
                  <a:srgbClr val="C00000"/>
                </a:solidFill>
              </a:rPr>
              <a:t>tragedy of the commons</a:t>
            </a:r>
            <a:r>
              <a:rPr lang="en-US" sz="2800" dirty="0"/>
              <a:t>; the depletion of a </a:t>
            </a:r>
            <a:r>
              <a:rPr lang="en-US" sz="2800" i="1" dirty="0">
                <a:solidFill>
                  <a:srgbClr val="C00000"/>
                </a:solidFill>
              </a:rPr>
              <a:t>common resource</a:t>
            </a:r>
            <a:r>
              <a:rPr lang="en-US" sz="2800" dirty="0"/>
              <a:t> due to individually rational but collectively inefficient overconsumption.</a:t>
            </a:r>
            <a:endParaRPr lang="en-US" sz="2800" i="1" dirty="0">
              <a:solidFill>
                <a:srgbClr val="C00000"/>
              </a:solidFill>
            </a:endParaRPr>
          </a:p>
        </p:txBody>
      </p:sp>
    </p:spTree>
    <p:extLst>
      <p:ext uri="{BB962C8B-B14F-4D97-AF65-F5344CB8AC3E}">
        <p14:creationId xmlns:p14="http://schemas.microsoft.com/office/powerpoint/2010/main" val="133352543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3600" dirty="0"/>
              <a:t>Solutions to the tragedy of the commons 1</a:t>
            </a:r>
          </a:p>
        </p:txBody>
      </p:sp>
      <p:sp>
        <p:nvSpPr>
          <p:cNvPr id="3" name="Content Placeholder 2"/>
          <p:cNvSpPr>
            <a:spLocks noGrp="1"/>
          </p:cNvSpPr>
          <p:nvPr>
            <p:ph sz="quarter" idx="11"/>
          </p:nvPr>
        </p:nvSpPr>
        <p:spPr>
          <a:xfrm>
            <a:off x="342900" y="1276711"/>
            <a:ext cx="8458200" cy="4647572"/>
          </a:xfrm>
        </p:spPr>
        <p:txBody>
          <a:bodyPr>
            <a:normAutofit lnSpcReduction="10000"/>
          </a:bodyPr>
          <a:lstStyle/>
          <a:p>
            <a:r>
              <a:rPr lang="en-US" sz="2800" dirty="0">
                <a:solidFill>
                  <a:schemeClr val="tx1"/>
                </a:solidFill>
              </a:rPr>
              <a:t>The problem with </a:t>
            </a:r>
            <a:r>
              <a:rPr lang="en-US" sz="2800" dirty="0" err="1">
                <a:solidFill>
                  <a:schemeClr val="tx1"/>
                </a:solidFill>
              </a:rPr>
              <a:t>overdemand</a:t>
            </a:r>
            <a:r>
              <a:rPr lang="en-US" sz="2800" dirty="0">
                <a:solidFill>
                  <a:schemeClr val="tx1"/>
                </a:solidFill>
              </a:rPr>
              <a:t> for </a:t>
            </a:r>
            <a:r>
              <a:rPr lang="en-US" sz="2800" i="1" dirty="0">
                <a:solidFill>
                  <a:srgbClr val="C00000"/>
                </a:solidFill>
              </a:rPr>
              <a:t>common resources</a:t>
            </a:r>
            <a:r>
              <a:rPr lang="en-US" sz="2800" dirty="0">
                <a:solidFill>
                  <a:schemeClr val="tx1"/>
                </a:solidFill>
              </a:rPr>
              <a:t> leads to an inefficient quantity of production and consumption.</a:t>
            </a:r>
          </a:p>
          <a:p>
            <a:r>
              <a:rPr lang="en-US" sz="2800" dirty="0">
                <a:solidFill>
                  <a:schemeClr val="tx1"/>
                </a:solidFill>
              </a:rPr>
              <a:t>Solutions to this </a:t>
            </a:r>
            <a:r>
              <a:rPr lang="en-US" sz="2800" i="1" dirty="0">
                <a:solidFill>
                  <a:srgbClr val="C00000"/>
                </a:solidFill>
              </a:rPr>
              <a:t>market failure</a:t>
            </a:r>
            <a:r>
              <a:rPr lang="en-US" sz="2800" dirty="0">
                <a:solidFill>
                  <a:schemeClr val="tx1"/>
                </a:solidFill>
              </a:rPr>
              <a:t> fall under three categories: </a:t>
            </a:r>
            <a:r>
              <a:rPr lang="en-US" sz="2800" i="1" dirty="0">
                <a:solidFill>
                  <a:srgbClr val="C00000"/>
                </a:solidFill>
              </a:rPr>
              <a:t>social norms</a:t>
            </a:r>
            <a:r>
              <a:rPr lang="en-US" sz="2800" dirty="0">
                <a:solidFill>
                  <a:schemeClr val="tx1"/>
                </a:solidFill>
              </a:rPr>
              <a:t>, </a:t>
            </a:r>
            <a:r>
              <a:rPr lang="en-US" sz="2800" i="1" dirty="0">
                <a:solidFill>
                  <a:srgbClr val="C00000"/>
                </a:solidFill>
              </a:rPr>
              <a:t>government regulation</a:t>
            </a:r>
            <a:r>
              <a:rPr lang="en-US" sz="2800" dirty="0">
                <a:solidFill>
                  <a:schemeClr val="tx1"/>
                </a:solidFill>
              </a:rPr>
              <a:t>, and </a:t>
            </a:r>
            <a:r>
              <a:rPr lang="en-US" sz="2800" i="1" dirty="0">
                <a:solidFill>
                  <a:srgbClr val="C00000"/>
                </a:solidFill>
              </a:rPr>
              <a:t>private property rights</a:t>
            </a:r>
            <a:r>
              <a:rPr lang="en-US" sz="2800" dirty="0">
                <a:solidFill>
                  <a:schemeClr val="tx1"/>
                </a:solidFill>
              </a:rPr>
              <a:t>.</a:t>
            </a:r>
          </a:p>
          <a:p>
            <a:r>
              <a:rPr lang="en-US" sz="2800" dirty="0">
                <a:solidFill>
                  <a:schemeClr val="tx1"/>
                </a:solidFill>
              </a:rPr>
              <a:t>Strong </a:t>
            </a:r>
            <a:r>
              <a:rPr lang="en-US" sz="2800" i="1" dirty="0">
                <a:solidFill>
                  <a:srgbClr val="C00000"/>
                </a:solidFill>
              </a:rPr>
              <a:t>social norms</a:t>
            </a:r>
            <a:r>
              <a:rPr lang="en-US" sz="2800" dirty="0">
                <a:solidFill>
                  <a:schemeClr val="tx1"/>
                </a:solidFill>
              </a:rPr>
              <a:t> help rebalance the trade-off by imposing costs on people.</a:t>
            </a:r>
          </a:p>
          <a:p>
            <a:pPr marL="292608" indent="-292608">
              <a:buFont typeface="Arial" pitchFamily="34" charset="0"/>
              <a:buChar char="•"/>
            </a:pPr>
            <a:r>
              <a:rPr lang="en-US" sz="2600" dirty="0">
                <a:solidFill>
                  <a:schemeClr val="tx1"/>
                </a:solidFill>
              </a:rPr>
              <a:t>Social disapproval carries a higher cost in places where people know each other and will interact with each other in the future.</a:t>
            </a:r>
          </a:p>
        </p:txBody>
      </p:sp>
    </p:spTree>
    <p:extLst>
      <p:ext uri="{BB962C8B-B14F-4D97-AF65-F5344CB8AC3E}">
        <p14:creationId xmlns:p14="http://schemas.microsoft.com/office/powerpoint/2010/main" val="300309613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3600" dirty="0"/>
              <a:t>Solutions to the tragedy of the commons 2</a:t>
            </a:r>
          </a:p>
        </p:txBody>
      </p:sp>
      <p:sp>
        <p:nvSpPr>
          <p:cNvPr id="3" name="Content Placeholder 2"/>
          <p:cNvSpPr>
            <a:spLocks noGrp="1"/>
          </p:cNvSpPr>
          <p:nvPr>
            <p:ph sz="quarter" idx="11"/>
          </p:nvPr>
        </p:nvSpPr>
        <p:spPr>
          <a:xfrm>
            <a:off x="342900" y="1276711"/>
            <a:ext cx="8458200" cy="1402095"/>
          </a:xfrm>
        </p:spPr>
        <p:txBody>
          <a:bodyPr>
            <a:normAutofit/>
          </a:bodyPr>
          <a:lstStyle/>
          <a:p>
            <a:r>
              <a:rPr lang="en-US" sz="2600" dirty="0">
                <a:solidFill>
                  <a:schemeClr val="tx1"/>
                </a:solidFill>
              </a:rPr>
              <a:t>Government bodies can impose consumption limits.</a:t>
            </a:r>
          </a:p>
          <a:p>
            <a:pPr marL="292608" indent="-292608">
              <a:buFont typeface="Arial" pitchFamily="34" charset="0"/>
              <a:buChar char="•"/>
            </a:pPr>
            <a:r>
              <a:rPr lang="en-US" i="1" dirty="0">
                <a:solidFill>
                  <a:srgbClr val="C00000"/>
                </a:solidFill>
              </a:rPr>
              <a:t>Bans</a:t>
            </a:r>
            <a:r>
              <a:rPr lang="en-US" dirty="0">
                <a:solidFill>
                  <a:schemeClr val="tx1"/>
                </a:solidFill>
              </a:rPr>
              <a:t> and </a:t>
            </a:r>
            <a:r>
              <a:rPr lang="en-US" i="1" dirty="0">
                <a:solidFill>
                  <a:srgbClr val="C00000"/>
                </a:solidFill>
              </a:rPr>
              <a:t>quotas</a:t>
            </a:r>
            <a:r>
              <a:rPr lang="en-US" dirty="0">
                <a:solidFill>
                  <a:schemeClr val="tx1"/>
                </a:solidFill>
              </a:rPr>
              <a:t> are applied to </a:t>
            </a:r>
            <a:r>
              <a:rPr lang="en-US" i="1" dirty="0">
                <a:solidFill>
                  <a:srgbClr val="C00000"/>
                </a:solidFill>
              </a:rPr>
              <a:t>common-resource</a:t>
            </a:r>
            <a:r>
              <a:rPr lang="en-US" dirty="0">
                <a:solidFill>
                  <a:srgbClr val="C00000"/>
                </a:solidFill>
              </a:rPr>
              <a:t> problems</a:t>
            </a:r>
            <a:r>
              <a:rPr lang="en-US" dirty="0">
                <a:solidFill>
                  <a:schemeClr val="tx1"/>
                </a:solidFill>
              </a:rPr>
              <a:t> to reduce the inefficiency created by overuse.</a:t>
            </a:r>
          </a:p>
        </p:txBody>
      </p:sp>
      <p:sp>
        <p:nvSpPr>
          <p:cNvPr id="4" name="Content Placeholder 3"/>
          <p:cNvSpPr>
            <a:spLocks noGrp="1"/>
          </p:cNvSpPr>
          <p:nvPr>
            <p:ph sz="quarter" idx="14"/>
          </p:nvPr>
        </p:nvSpPr>
        <p:spPr>
          <a:xfrm>
            <a:off x="342900" y="2735075"/>
            <a:ext cx="8480425" cy="3528839"/>
          </a:xfrm>
        </p:spPr>
        <p:txBody>
          <a:bodyPr/>
          <a:lstStyle/>
          <a:p>
            <a:r>
              <a:rPr lang="en-US" sz="2600" dirty="0">
                <a:solidFill>
                  <a:schemeClr val="tx1"/>
                </a:solidFill>
              </a:rPr>
              <a:t>In some cases, the most convenient solution to </a:t>
            </a:r>
            <a:r>
              <a:rPr lang="en-US" sz="2600" i="1" dirty="0">
                <a:solidFill>
                  <a:srgbClr val="C00000"/>
                </a:solidFill>
              </a:rPr>
              <a:t>common resource problems</a:t>
            </a:r>
            <a:r>
              <a:rPr lang="en-US" sz="2600" dirty="0">
                <a:solidFill>
                  <a:schemeClr val="tx1"/>
                </a:solidFill>
              </a:rPr>
              <a:t> is to privatize the goods.</a:t>
            </a:r>
          </a:p>
          <a:p>
            <a:r>
              <a:rPr lang="en-US" sz="2600" dirty="0">
                <a:solidFill>
                  <a:schemeClr val="tx1"/>
                </a:solidFill>
              </a:rPr>
              <a:t>Assigning property rights over common resources is often far from simple.</a:t>
            </a:r>
          </a:p>
          <a:p>
            <a:pPr marL="292608" indent="-292608">
              <a:buFont typeface="Arial" pitchFamily="34" charset="0"/>
              <a:buChar char="•"/>
            </a:pPr>
            <a:r>
              <a:rPr lang="en-US" dirty="0">
                <a:solidFill>
                  <a:schemeClr val="tx1"/>
                </a:solidFill>
              </a:rPr>
              <a:t>Especially when many people are already using a resource; it’s difficult to decide who owns what.</a:t>
            </a:r>
          </a:p>
          <a:p>
            <a:pPr marL="292608" indent="-292608">
              <a:buFont typeface="Arial" pitchFamily="34" charset="0"/>
              <a:buChar char="•"/>
            </a:pPr>
            <a:r>
              <a:rPr lang="en-US" dirty="0">
                <a:solidFill>
                  <a:schemeClr val="tx1"/>
                </a:solidFill>
              </a:rPr>
              <a:t>The patent system is an example of turning a common resource (knowledge) into private property</a:t>
            </a:r>
          </a:p>
        </p:txBody>
      </p:sp>
    </p:spTree>
    <p:extLst>
      <p:ext uri="{BB962C8B-B14F-4D97-AF65-F5344CB8AC3E}">
        <p14:creationId xmlns:p14="http://schemas.microsoft.com/office/powerpoint/2010/main" val="2234558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2900" y="304800"/>
            <a:ext cx="8582159" cy="678611"/>
          </a:xfrm>
        </p:spPr>
        <p:txBody>
          <a:bodyPr>
            <a:normAutofit fontScale="90000"/>
          </a:bodyPr>
          <a:lstStyle/>
          <a:p>
            <a:r>
              <a:rPr lang="en-US" sz="3600" dirty="0"/>
              <a:t>Solutions to the tragedy of the commons 3</a:t>
            </a:r>
          </a:p>
        </p:txBody>
      </p:sp>
      <p:sp>
        <p:nvSpPr>
          <p:cNvPr id="3" name="Content Placeholder 2"/>
          <p:cNvSpPr>
            <a:spLocks noGrp="1"/>
          </p:cNvSpPr>
          <p:nvPr>
            <p:ph sz="quarter" idx="11"/>
          </p:nvPr>
        </p:nvSpPr>
        <p:spPr>
          <a:xfrm>
            <a:off x="342900" y="1276712"/>
            <a:ext cx="8458200" cy="3076348"/>
          </a:xfrm>
        </p:spPr>
        <p:txBody>
          <a:bodyPr>
            <a:normAutofit/>
          </a:bodyPr>
          <a:lstStyle/>
          <a:p>
            <a:r>
              <a:rPr lang="en-US" sz="2600" dirty="0">
                <a:solidFill>
                  <a:schemeClr val="tx1"/>
                </a:solidFill>
              </a:rPr>
              <a:t>One common way that governments institute </a:t>
            </a:r>
            <a:r>
              <a:rPr lang="en-US" sz="2600" i="1" dirty="0">
                <a:solidFill>
                  <a:srgbClr val="C00000"/>
                </a:solidFill>
              </a:rPr>
              <a:t>private property rights</a:t>
            </a:r>
            <a:r>
              <a:rPr lang="en-US" sz="2600" dirty="0">
                <a:solidFill>
                  <a:schemeClr val="tx1"/>
                </a:solidFill>
              </a:rPr>
              <a:t> is through the use of </a:t>
            </a:r>
            <a:r>
              <a:rPr lang="en-US" sz="2600" i="1" dirty="0">
                <a:solidFill>
                  <a:srgbClr val="C00000"/>
                </a:solidFill>
              </a:rPr>
              <a:t>tradable allowances</a:t>
            </a:r>
            <a:r>
              <a:rPr lang="en-US" sz="2600" dirty="0">
                <a:solidFill>
                  <a:schemeClr val="tx1"/>
                </a:solidFill>
              </a:rPr>
              <a:t> or </a:t>
            </a:r>
            <a:r>
              <a:rPr lang="en-US" sz="2600" i="1" dirty="0">
                <a:solidFill>
                  <a:srgbClr val="C00000"/>
                </a:solidFill>
              </a:rPr>
              <a:t>permits</a:t>
            </a:r>
            <a:r>
              <a:rPr lang="en-US" sz="2600" dirty="0">
                <a:solidFill>
                  <a:schemeClr val="tx1"/>
                </a:solidFill>
              </a:rPr>
              <a:t>.</a:t>
            </a:r>
          </a:p>
          <a:p>
            <a:pPr marL="292608" indent="-292608">
              <a:buFont typeface="Arial" pitchFamily="34" charset="0"/>
              <a:buChar char="•"/>
            </a:pPr>
            <a:r>
              <a:rPr lang="en-US" dirty="0">
                <a:solidFill>
                  <a:schemeClr val="tx1"/>
                </a:solidFill>
              </a:rPr>
              <a:t>These work the same way as </a:t>
            </a:r>
            <a:r>
              <a:rPr lang="en-US" i="1" dirty="0">
                <a:solidFill>
                  <a:srgbClr val="C00000"/>
                </a:solidFill>
              </a:rPr>
              <a:t>externalities</a:t>
            </a:r>
            <a:r>
              <a:rPr lang="en-US" dirty="0">
                <a:solidFill>
                  <a:schemeClr val="tx1"/>
                </a:solidFill>
              </a:rPr>
              <a:t>.</a:t>
            </a:r>
          </a:p>
          <a:p>
            <a:pPr marL="292608" indent="-292608">
              <a:buFont typeface="Arial" pitchFamily="34" charset="0"/>
              <a:buChar char="•"/>
            </a:pPr>
            <a:r>
              <a:rPr lang="en-US" dirty="0">
                <a:solidFill>
                  <a:schemeClr val="tx1"/>
                </a:solidFill>
              </a:rPr>
              <a:t>They ensure that resources are allocated to those with the highest </a:t>
            </a:r>
            <a:r>
              <a:rPr lang="en-US" i="1" dirty="0">
                <a:solidFill>
                  <a:srgbClr val="C00000"/>
                </a:solidFill>
              </a:rPr>
              <a:t>willingness to pay</a:t>
            </a:r>
            <a:r>
              <a:rPr lang="en-US" dirty="0">
                <a:solidFill>
                  <a:schemeClr val="tx1"/>
                </a:solidFill>
              </a:rPr>
              <a:t>, while still limiting overall quantity to an efficient level.</a:t>
            </a:r>
          </a:p>
        </p:txBody>
      </p:sp>
      <p:sp>
        <p:nvSpPr>
          <p:cNvPr id="4" name="Content Placeholder 3"/>
          <p:cNvSpPr>
            <a:spLocks noGrp="1"/>
          </p:cNvSpPr>
          <p:nvPr>
            <p:ph sz="quarter" idx="14"/>
          </p:nvPr>
        </p:nvSpPr>
        <p:spPr>
          <a:xfrm>
            <a:off x="342900" y="4426470"/>
            <a:ext cx="8480425" cy="926893"/>
          </a:xfrm>
        </p:spPr>
        <p:txBody>
          <a:bodyPr/>
          <a:lstStyle/>
          <a:p>
            <a:r>
              <a:rPr lang="en-US" sz="2600" dirty="0">
                <a:solidFill>
                  <a:schemeClr val="tx1"/>
                </a:solidFill>
              </a:rPr>
              <a:t>Cap quantity of the good, but allow individuals to trade their consumption claim.</a:t>
            </a:r>
          </a:p>
        </p:txBody>
      </p:sp>
    </p:spTree>
    <p:extLst>
      <p:ext uri="{BB962C8B-B14F-4D97-AF65-F5344CB8AC3E}">
        <p14:creationId xmlns:p14="http://schemas.microsoft.com/office/powerpoint/2010/main" val="221295505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2900" y="304800"/>
            <a:ext cx="8582159" cy="678611"/>
          </a:xfrm>
        </p:spPr>
        <p:txBody>
          <a:bodyPr>
            <a:normAutofit fontScale="90000"/>
          </a:bodyPr>
          <a:lstStyle/>
          <a:p>
            <a:r>
              <a:rPr lang="en-US" sz="3600" dirty="0"/>
              <a:t>Solutions to the tragedy of the commons 4</a:t>
            </a:r>
          </a:p>
        </p:txBody>
      </p:sp>
      <p:sp>
        <p:nvSpPr>
          <p:cNvPr id="3" name="Content Placeholder 2"/>
          <p:cNvSpPr>
            <a:spLocks noGrp="1"/>
          </p:cNvSpPr>
          <p:nvPr>
            <p:ph sz="quarter" idx="11"/>
          </p:nvPr>
        </p:nvSpPr>
        <p:spPr>
          <a:xfrm>
            <a:off x="342900" y="1276712"/>
            <a:ext cx="8458200" cy="2986196"/>
          </a:xfrm>
        </p:spPr>
        <p:txBody>
          <a:bodyPr>
            <a:normAutofit/>
          </a:bodyPr>
          <a:lstStyle/>
          <a:p>
            <a:r>
              <a:rPr lang="en-US" sz="2800" dirty="0">
                <a:solidFill>
                  <a:schemeClr val="tx1"/>
                </a:solidFill>
              </a:rPr>
              <a:t>Making something illegal is one way of changing the trade-offs that people face.</a:t>
            </a:r>
          </a:p>
          <a:p>
            <a:pPr marL="292608" indent="-292608">
              <a:buFont typeface="Arial" pitchFamily="34" charset="0"/>
              <a:buChar char="•"/>
            </a:pPr>
            <a:r>
              <a:rPr lang="en-US" sz="2600" dirty="0">
                <a:solidFill>
                  <a:schemeClr val="tx1"/>
                </a:solidFill>
              </a:rPr>
              <a:t>Behavior may not change if the punishment is not severe, or the likelihood of getting caught is low.</a:t>
            </a:r>
          </a:p>
          <a:p>
            <a:pPr marL="292608" indent="-292608">
              <a:buFont typeface="Arial" pitchFamily="34" charset="0"/>
              <a:buChar char="•"/>
            </a:pPr>
            <a:r>
              <a:rPr lang="en-US" sz="2600" dirty="0">
                <a:solidFill>
                  <a:schemeClr val="tx1"/>
                </a:solidFill>
              </a:rPr>
              <a:t>Behavior may not change if it is costly for authorities to monitor and punish rule-breakers</a:t>
            </a:r>
          </a:p>
        </p:txBody>
      </p:sp>
    </p:spTree>
    <p:extLst>
      <p:ext uri="{BB962C8B-B14F-4D97-AF65-F5344CB8AC3E}">
        <p14:creationId xmlns:p14="http://schemas.microsoft.com/office/powerpoint/2010/main" val="119105446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3600" dirty="0"/>
              <a:t>Active Learning: Identifying the problem</a:t>
            </a:r>
          </a:p>
        </p:txBody>
      </p:sp>
      <p:sp>
        <p:nvSpPr>
          <p:cNvPr id="3" name="Content Placeholder 2"/>
          <p:cNvSpPr>
            <a:spLocks noGrp="1"/>
          </p:cNvSpPr>
          <p:nvPr>
            <p:ph sz="quarter" idx="11"/>
          </p:nvPr>
        </p:nvSpPr>
        <p:spPr>
          <a:xfrm>
            <a:off x="342900" y="1276710"/>
            <a:ext cx="8458200" cy="1311944"/>
          </a:xfrm>
        </p:spPr>
        <p:txBody>
          <a:bodyPr>
            <a:normAutofit/>
          </a:bodyPr>
          <a:lstStyle/>
          <a:p>
            <a:r>
              <a:rPr lang="en-US" sz="2600" dirty="0"/>
              <a:t>For each of the following, identify whether it suffers from a free-rider problem, a tragedy of the commons problem, or neither.</a:t>
            </a:r>
          </a:p>
        </p:txBody>
      </p:sp>
      <p:sp>
        <p:nvSpPr>
          <p:cNvPr id="4" name="Content Placeholder 3"/>
          <p:cNvSpPr>
            <a:spLocks noGrp="1"/>
          </p:cNvSpPr>
          <p:nvPr>
            <p:ph sz="quarter" idx="14"/>
          </p:nvPr>
        </p:nvSpPr>
        <p:spPr>
          <a:xfrm>
            <a:off x="342900" y="2691686"/>
            <a:ext cx="4126069" cy="2756077"/>
          </a:xfrm>
        </p:spPr>
        <p:txBody>
          <a:bodyPr/>
          <a:lstStyle/>
          <a:p>
            <a:pPr marL="402336" indent="-402336">
              <a:buFont typeface="+mj-lt"/>
              <a:buAutoNum type="arabicPeriod"/>
            </a:pPr>
            <a:r>
              <a:rPr lang="en-US" dirty="0"/>
              <a:t>Earth’s atmosphere.</a:t>
            </a:r>
          </a:p>
          <a:p>
            <a:pPr marL="402336" indent="-402336">
              <a:buFont typeface="+mj-lt"/>
              <a:buAutoNum type="arabicPeriod"/>
            </a:pPr>
            <a:r>
              <a:rPr lang="en-US" dirty="0"/>
              <a:t>Children’s museum paid by donations.</a:t>
            </a:r>
          </a:p>
          <a:p>
            <a:pPr marL="402336" indent="-402336">
              <a:buFont typeface="+mj-lt"/>
              <a:buAutoNum type="arabicPeriod"/>
            </a:pPr>
            <a:r>
              <a:rPr lang="en-US" dirty="0"/>
              <a:t>Common room microwave.</a:t>
            </a:r>
          </a:p>
          <a:p>
            <a:pPr marL="402336" indent="-402336">
              <a:buFont typeface="+mj-lt"/>
              <a:buAutoNum type="arabicPeriod"/>
            </a:pPr>
            <a:r>
              <a:rPr lang="en-US" dirty="0"/>
              <a:t>Litter at community parks.</a:t>
            </a:r>
          </a:p>
        </p:txBody>
      </p:sp>
    </p:spTree>
    <p:extLst>
      <p:ext uri="{BB962C8B-B14F-4D97-AF65-F5344CB8AC3E}">
        <p14:creationId xmlns:p14="http://schemas.microsoft.com/office/powerpoint/2010/main" val="306024488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83D25F52-A2A0-462F-90B9-C1E7944B67FB}"/>
              </a:ext>
            </a:extLst>
          </p:cNvPr>
          <p:cNvSpPr>
            <a:spLocks noGrp="1"/>
          </p:cNvSpPr>
          <p:nvPr>
            <p:ph type="title"/>
          </p:nvPr>
        </p:nvSpPr>
        <p:spPr/>
        <p:txBody>
          <a:bodyPr>
            <a:normAutofit fontScale="90000"/>
          </a:bodyPr>
          <a:lstStyle/>
          <a:p>
            <a:r>
              <a:rPr lang="en-US" dirty="0"/>
              <a:t>What will you learn in this chapter?</a:t>
            </a:r>
            <a:endParaRPr lang="en-IN" dirty="0"/>
          </a:p>
        </p:txBody>
      </p:sp>
      <p:sp>
        <p:nvSpPr>
          <p:cNvPr id="7" name="Content Placeholder 6">
            <a:extLst>
              <a:ext uri="{FF2B5EF4-FFF2-40B4-BE49-F238E27FC236}">
                <a16:creationId xmlns:a16="http://schemas.microsoft.com/office/drawing/2014/main" id="{51E9B2DC-932C-405B-B310-3C36E5F67DAA}"/>
              </a:ext>
            </a:extLst>
          </p:cNvPr>
          <p:cNvSpPr>
            <a:spLocks noGrp="1"/>
          </p:cNvSpPr>
          <p:nvPr>
            <p:ph sz="quarter" idx="11"/>
          </p:nvPr>
        </p:nvSpPr>
        <p:spPr>
          <a:xfrm>
            <a:off x="342900" y="1276709"/>
            <a:ext cx="8458200" cy="4750604"/>
          </a:xfrm>
        </p:spPr>
        <p:txBody>
          <a:bodyPr>
            <a:noAutofit/>
          </a:bodyPr>
          <a:lstStyle/>
          <a:p>
            <a:pPr marL="291600" indent="-291600">
              <a:buFont typeface="Arial" panose="020B0604020202020204" pitchFamily="34" charset="0"/>
              <a:buChar char="•"/>
            </a:pPr>
            <a:r>
              <a:rPr lang="en-US" dirty="0"/>
              <a:t>What the difference is between </a:t>
            </a:r>
            <a:r>
              <a:rPr lang="en-US" i="1" dirty="0">
                <a:solidFill>
                  <a:srgbClr val="C00000"/>
                </a:solidFill>
              </a:rPr>
              <a:t>rival</a:t>
            </a:r>
            <a:r>
              <a:rPr lang="en-US" dirty="0"/>
              <a:t> and </a:t>
            </a:r>
            <a:r>
              <a:rPr lang="en-US" i="1" dirty="0">
                <a:solidFill>
                  <a:srgbClr val="C00000"/>
                </a:solidFill>
              </a:rPr>
              <a:t>excludable</a:t>
            </a:r>
            <a:r>
              <a:rPr lang="en-US" dirty="0"/>
              <a:t> goods and services.</a:t>
            </a:r>
          </a:p>
          <a:p>
            <a:pPr marL="291600" indent="-291600">
              <a:buFont typeface="Arial" panose="020B0604020202020204" pitchFamily="34" charset="0"/>
              <a:buChar char="•"/>
            </a:pPr>
            <a:r>
              <a:rPr lang="en-US" dirty="0"/>
              <a:t>What the </a:t>
            </a:r>
            <a:r>
              <a:rPr lang="en-US" i="1" dirty="0">
                <a:solidFill>
                  <a:srgbClr val="C00000"/>
                </a:solidFill>
              </a:rPr>
              <a:t>free-rider problem</a:t>
            </a:r>
            <a:r>
              <a:rPr lang="en-US" dirty="0"/>
              <a:t> is and what its consequences are.</a:t>
            </a:r>
          </a:p>
          <a:p>
            <a:pPr marL="291600" indent="-291600">
              <a:buFont typeface="Arial" panose="020B0604020202020204" pitchFamily="34" charset="0"/>
              <a:buChar char="•"/>
            </a:pPr>
            <a:r>
              <a:rPr lang="en-US" dirty="0"/>
              <a:t>What the </a:t>
            </a:r>
            <a:r>
              <a:rPr lang="en-US" i="1" dirty="0">
                <a:solidFill>
                  <a:srgbClr val="C00000"/>
                </a:solidFill>
              </a:rPr>
              <a:t>tragedy of the commons</a:t>
            </a:r>
            <a:r>
              <a:rPr lang="en-US" dirty="0"/>
              <a:t> is and what its consequences are.</a:t>
            </a:r>
          </a:p>
          <a:p>
            <a:pPr marL="291600" indent="-291600">
              <a:buFont typeface="Arial" panose="020B0604020202020204" pitchFamily="34" charset="0"/>
              <a:buChar char="•"/>
            </a:pPr>
            <a:r>
              <a:rPr lang="en-US" dirty="0"/>
              <a:t>How and when social norms, government regulation, and expansion of property rights can be used to solve problems with </a:t>
            </a:r>
            <a:r>
              <a:rPr lang="en-US" i="1" dirty="0">
                <a:solidFill>
                  <a:srgbClr val="C00000"/>
                </a:solidFill>
              </a:rPr>
              <a:t>public goods</a:t>
            </a:r>
            <a:r>
              <a:rPr lang="en-US" dirty="0"/>
              <a:t> or </a:t>
            </a:r>
            <a:r>
              <a:rPr lang="en-US" i="1" dirty="0">
                <a:solidFill>
                  <a:srgbClr val="C00000"/>
                </a:solidFill>
              </a:rPr>
              <a:t>common resources</a:t>
            </a:r>
            <a:r>
              <a:rPr lang="en-US" dirty="0"/>
              <a:t>.</a:t>
            </a:r>
          </a:p>
        </p:txBody>
      </p:sp>
    </p:spTree>
    <p:extLst>
      <p:ext uri="{BB962C8B-B14F-4D97-AF65-F5344CB8AC3E}">
        <p14:creationId xmlns:p14="http://schemas.microsoft.com/office/powerpoint/2010/main" val="331995807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dirty="0"/>
              <a:t>Active Learning Solution 2</a:t>
            </a:r>
          </a:p>
        </p:txBody>
      </p:sp>
      <p:sp>
        <p:nvSpPr>
          <p:cNvPr id="3" name="Content Placeholder 2"/>
          <p:cNvSpPr>
            <a:spLocks noGrp="1"/>
          </p:cNvSpPr>
          <p:nvPr>
            <p:ph sz="quarter" idx="11"/>
          </p:nvPr>
        </p:nvSpPr>
        <p:spPr>
          <a:xfrm>
            <a:off x="342900" y="1276710"/>
            <a:ext cx="8458200" cy="1311944"/>
          </a:xfrm>
        </p:spPr>
        <p:txBody>
          <a:bodyPr>
            <a:normAutofit/>
          </a:bodyPr>
          <a:lstStyle/>
          <a:p>
            <a:r>
              <a:rPr lang="en-US" sz="2600" dirty="0"/>
              <a:t>For each of the following, identify whether it suffers from a free-rider problem, a tragedy of the commons problem, or neither.</a:t>
            </a:r>
          </a:p>
        </p:txBody>
      </p:sp>
      <p:sp>
        <p:nvSpPr>
          <p:cNvPr id="4" name="Content Placeholder 3"/>
          <p:cNvSpPr>
            <a:spLocks noGrp="1"/>
          </p:cNvSpPr>
          <p:nvPr>
            <p:ph sz="quarter" idx="14"/>
          </p:nvPr>
        </p:nvSpPr>
        <p:spPr>
          <a:xfrm>
            <a:off x="342900" y="2691686"/>
            <a:ext cx="4126069" cy="2756077"/>
          </a:xfrm>
        </p:spPr>
        <p:txBody>
          <a:bodyPr/>
          <a:lstStyle/>
          <a:p>
            <a:pPr marL="402336" indent="-402336">
              <a:buFont typeface="+mj-lt"/>
              <a:buAutoNum type="arabicPeriod"/>
            </a:pPr>
            <a:r>
              <a:rPr lang="en-US" dirty="0"/>
              <a:t>Earth’s atmosphere.</a:t>
            </a:r>
          </a:p>
          <a:p>
            <a:pPr marL="402336" indent="-402336">
              <a:buFont typeface="+mj-lt"/>
              <a:buAutoNum type="arabicPeriod"/>
            </a:pPr>
            <a:r>
              <a:rPr lang="en-US" dirty="0"/>
              <a:t>Children’s museum paid by donations.</a:t>
            </a:r>
          </a:p>
          <a:p>
            <a:pPr marL="402336" indent="-402336">
              <a:buFont typeface="+mj-lt"/>
              <a:buAutoNum type="arabicPeriod"/>
            </a:pPr>
            <a:r>
              <a:rPr lang="en-US" dirty="0"/>
              <a:t>Common room microwave.</a:t>
            </a:r>
          </a:p>
          <a:p>
            <a:pPr marL="402336" indent="-402336">
              <a:buFont typeface="+mj-lt"/>
              <a:buAutoNum type="arabicPeriod"/>
            </a:pPr>
            <a:r>
              <a:rPr lang="en-US" dirty="0"/>
              <a:t>Litter at community parks.</a:t>
            </a:r>
          </a:p>
        </p:txBody>
      </p:sp>
      <p:sp>
        <p:nvSpPr>
          <p:cNvPr id="5" name="Content Placeholder 4"/>
          <p:cNvSpPr>
            <a:spLocks noGrp="1"/>
          </p:cNvSpPr>
          <p:nvPr>
            <p:ph sz="quarter" idx="15"/>
          </p:nvPr>
        </p:nvSpPr>
        <p:spPr>
          <a:xfrm>
            <a:off x="4683079" y="2694114"/>
            <a:ext cx="4140245" cy="405026"/>
          </a:xfrm>
        </p:spPr>
        <p:txBody>
          <a:bodyPr/>
          <a:lstStyle/>
          <a:p>
            <a:r>
              <a:rPr lang="en-US" dirty="0">
                <a:solidFill>
                  <a:srgbClr val="C00000"/>
                </a:solidFill>
              </a:rPr>
              <a:t>Tragedy of the commons</a:t>
            </a:r>
          </a:p>
        </p:txBody>
      </p:sp>
      <p:sp>
        <p:nvSpPr>
          <p:cNvPr id="6" name="Content Placeholder 5"/>
          <p:cNvSpPr>
            <a:spLocks noGrp="1"/>
          </p:cNvSpPr>
          <p:nvPr>
            <p:ph sz="quarter" idx="16"/>
          </p:nvPr>
        </p:nvSpPr>
        <p:spPr>
          <a:xfrm>
            <a:off x="4683079" y="3204550"/>
            <a:ext cx="4140245" cy="420310"/>
          </a:xfrm>
        </p:spPr>
        <p:txBody>
          <a:bodyPr/>
          <a:lstStyle/>
          <a:p>
            <a:r>
              <a:rPr lang="en-US" dirty="0">
                <a:solidFill>
                  <a:srgbClr val="C00000"/>
                </a:solidFill>
              </a:rPr>
              <a:t>Free-rider problem</a:t>
            </a:r>
          </a:p>
        </p:txBody>
      </p:sp>
      <p:sp>
        <p:nvSpPr>
          <p:cNvPr id="7" name="Content Placeholder 6"/>
          <p:cNvSpPr>
            <a:spLocks noGrp="1"/>
          </p:cNvSpPr>
          <p:nvPr>
            <p:ph sz="quarter" idx="17"/>
          </p:nvPr>
        </p:nvSpPr>
        <p:spPr>
          <a:xfrm>
            <a:off x="4683079" y="4049482"/>
            <a:ext cx="4140245" cy="420310"/>
          </a:xfrm>
        </p:spPr>
        <p:txBody>
          <a:bodyPr/>
          <a:lstStyle/>
          <a:p>
            <a:r>
              <a:rPr lang="en-US" dirty="0">
                <a:solidFill>
                  <a:srgbClr val="C00000"/>
                </a:solidFill>
              </a:rPr>
              <a:t>Tragedy of the commons</a:t>
            </a:r>
          </a:p>
        </p:txBody>
      </p:sp>
      <p:sp>
        <p:nvSpPr>
          <p:cNvPr id="8" name="Content Placeholder 7"/>
          <p:cNvSpPr>
            <a:spLocks noGrp="1"/>
          </p:cNvSpPr>
          <p:nvPr>
            <p:ph sz="quarter" idx="18"/>
          </p:nvPr>
        </p:nvSpPr>
        <p:spPr>
          <a:xfrm>
            <a:off x="4683079" y="4894236"/>
            <a:ext cx="4140245" cy="441325"/>
          </a:xfrm>
        </p:spPr>
        <p:txBody>
          <a:bodyPr/>
          <a:lstStyle/>
          <a:p>
            <a:r>
              <a:rPr lang="en-US" dirty="0">
                <a:solidFill>
                  <a:srgbClr val="C00000"/>
                </a:solidFill>
              </a:rPr>
              <a:t>Free-rider problem</a:t>
            </a:r>
          </a:p>
        </p:txBody>
      </p:sp>
    </p:spTree>
    <p:extLst>
      <p:ext uri="{BB962C8B-B14F-4D97-AF65-F5344CB8AC3E}">
        <p14:creationId xmlns:p14="http://schemas.microsoft.com/office/powerpoint/2010/main" val="313448037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2900" y="304800"/>
            <a:ext cx="8595038" cy="678611"/>
          </a:xfrm>
        </p:spPr>
        <p:txBody>
          <a:bodyPr>
            <a:noAutofit/>
          </a:bodyPr>
          <a:lstStyle/>
          <a:p>
            <a:r>
              <a:rPr lang="en-US" sz="2600" dirty="0"/>
              <a:t>Should conservationists be principled or pragmatic?</a:t>
            </a:r>
          </a:p>
        </p:txBody>
      </p:sp>
      <p:sp>
        <p:nvSpPr>
          <p:cNvPr id="3" name="Content Placeholder 2"/>
          <p:cNvSpPr>
            <a:spLocks noGrp="1"/>
          </p:cNvSpPr>
          <p:nvPr>
            <p:ph sz="quarter" idx="11"/>
          </p:nvPr>
        </p:nvSpPr>
        <p:spPr>
          <a:xfrm>
            <a:off x="342900" y="1276710"/>
            <a:ext cx="8458200" cy="4634693"/>
          </a:xfrm>
        </p:spPr>
        <p:txBody>
          <a:bodyPr>
            <a:normAutofit/>
          </a:bodyPr>
          <a:lstStyle/>
          <a:p>
            <a:pPr marL="292608" indent="-292608">
              <a:buFont typeface="Arial" pitchFamily="34" charset="0"/>
              <a:buChar char="•"/>
            </a:pPr>
            <a:r>
              <a:rPr lang="en-US" sz="2600" dirty="0"/>
              <a:t>Some conservationists argue against efforts to place a monetary value on the existences of beautiful, unique creatures and landscapes.</a:t>
            </a:r>
          </a:p>
          <a:p>
            <a:pPr marL="292608" indent="-292608">
              <a:buFont typeface="Arial" pitchFamily="34" charset="0"/>
              <a:buChar char="•"/>
            </a:pPr>
            <a:r>
              <a:rPr lang="en-US" sz="2600" dirty="0"/>
              <a:t>Others feel that putting a price on endangered lands and animals is the only practical way to save them.</a:t>
            </a:r>
          </a:p>
          <a:p>
            <a:pPr marL="292608" indent="-292608">
              <a:buFont typeface="Arial" pitchFamily="34" charset="0"/>
              <a:buChar char="•"/>
            </a:pPr>
            <a:r>
              <a:rPr lang="en-US" sz="2600" dirty="0"/>
              <a:t>The latter promotes programs that allow people to earn money from controlled use.</a:t>
            </a:r>
          </a:p>
          <a:p>
            <a:pPr marL="292608" indent="-292608">
              <a:buFont typeface="Arial" pitchFamily="34" charset="0"/>
              <a:buChar char="•"/>
            </a:pPr>
            <a:r>
              <a:rPr lang="en-US" sz="2600" dirty="0"/>
              <a:t>A prime example is ecotourism.</a:t>
            </a:r>
          </a:p>
          <a:p>
            <a:pPr marL="292608" indent="-292608">
              <a:buFont typeface="Arial" pitchFamily="34" charset="0"/>
              <a:buChar char="•"/>
            </a:pPr>
            <a:r>
              <a:rPr lang="en-US" sz="2600" dirty="0"/>
              <a:t>Another example are easements that permit landowners to earn money by not using it.</a:t>
            </a:r>
          </a:p>
        </p:txBody>
      </p:sp>
    </p:spTree>
    <p:extLst>
      <p:ext uri="{BB962C8B-B14F-4D97-AF65-F5344CB8AC3E}">
        <p14:creationId xmlns:p14="http://schemas.microsoft.com/office/powerpoint/2010/main" val="258692671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2900" y="304800"/>
            <a:ext cx="8595038" cy="678611"/>
          </a:xfrm>
        </p:spPr>
        <p:txBody>
          <a:bodyPr>
            <a:noAutofit/>
          </a:bodyPr>
          <a:lstStyle/>
          <a:p>
            <a:r>
              <a:rPr lang="en-US" sz="3600" dirty="0"/>
              <a:t>Summary 1</a:t>
            </a:r>
          </a:p>
        </p:txBody>
      </p:sp>
      <p:sp>
        <p:nvSpPr>
          <p:cNvPr id="3" name="Content Placeholder 2"/>
          <p:cNvSpPr>
            <a:spLocks noGrp="1"/>
          </p:cNvSpPr>
          <p:nvPr>
            <p:ph sz="quarter" idx="11"/>
          </p:nvPr>
        </p:nvSpPr>
        <p:spPr>
          <a:xfrm>
            <a:off x="342900" y="1276710"/>
            <a:ext cx="8458200" cy="4029386"/>
          </a:xfrm>
        </p:spPr>
        <p:txBody>
          <a:bodyPr>
            <a:noAutofit/>
          </a:bodyPr>
          <a:lstStyle/>
          <a:p>
            <a:pPr marL="292608" indent="-292608">
              <a:buFont typeface="Arial" pitchFamily="34" charset="0"/>
              <a:buChar char="•"/>
            </a:pPr>
            <a:r>
              <a:rPr lang="en-US" sz="2600" dirty="0"/>
              <a:t>When a good is </a:t>
            </a:r>
            <a:r>
              <a:rPr lang="en-US" sz="2600" i="1" dirty="0">
                <a:solidFill>
                  <a:srgbClr val="C00000"/>
                </a:solidFill>
              </a:rPr>
              <a:t>excludable</a:t>
            </a:r>
            <a:r>
              <a:rPr lang="en-US" sz="2600" dirty="0"/>
              <a:t>, those who haven’t paid for it can be prevented from using it.</a:t>
            </a:r>
          </a:p>
          <a:p>
            <a:pPr marL="292608" indent="-292608">
              <a:buFont typeface="Arial" pitchFamily="34" charset="0"/>
              <a:buChar char="•"/>
            </a:pPr>
            <a:r>
              <a:rPr lang="en-US" sz="2600" dirty="0"/>
              <a:t>When a good is </a:t>
            </a:r>
            <a:r>
              <a:rPr lang="en-US" sz="2600" i="1" dirty="0">
                <a:solidFill>
                  <a:srgbClr val="C00000"/>
                </a:solidFill>
              </a:rPr>
              <a:t>rival</a:t>
            </a:r>
            <a:r>
              <a:rPr lang="en-US" sz="2600" dirty="0"/>
              <a:t>, one person’s consumption prevents or decreases others’ ability to consume it.</a:t>
            </a:r>
          </a:p>
          <a:p>
            <a:pPr marL="292608" indent="-292608">
              <a:buFont typeface="Arial" pitchFamily="34" charset="0"/>
              <a:buChar char="•"/>
            </a:pPr>
            <a:r>
              <a:rPr lang="en-US" sz="2600" i="1" dirty="0">
                <a:solidFill>
                  <a:srgbClr val="C00000"/>
                </a:solidFill>
              </a:rPr>
              <a:t>Private goods</a:t>
            </a:r>
            <a:r>
              <a:rPr lang="en-US" sz="2600" dirty="0"/>
              <a:t> are both excludable and rival.</a:t>
            </a:r>
          </a:p>
          <a:p>
            <a:pPr marL="292608" indent="-292608">
              <a:buFont typeface="Arial" pitchFamily="34" charset="0"/>
              <a:buChar char="•"/>
            </a:pPr>
            <a:r>
              <a:rPr lang="en-US" sz="2600" i="1" dirty="0">
                <a:solidFill>
                  <a:srgbClr val="C00000"/>
                </a:solidFill>
              </a:rPr>
              <a:t>Public goods</a:t>
            </a:r>
            <a:r>
              <a:rPr lang="en-US" sz="2600" dirty="0"/>
              <a:t> are neither excludable nor rival.</a:t>
            </a:r>
          </a:p>
          <a:p>
            <a:pPr marL="292608" indent="-292608">
              <a:buFont typeface="Arial" pitchFamily="34" charset="0"/>
              <a:buChar char="•"/>
            </a:pPr>
            <a:r>
              <a:rPr lang="en-US" sz="2600" i="1" dirty="0">
                <a:solidFill>
                  <a:srgbClr val="C00000"/>
                </a:solidFill>
              </a:rPr>
              <a:t>Common resources</a:t>
            </a:r>
            <a:r>
              <a:rPr lang="en-US" sz="2600" dirty="0"/>
              <a:t> are rival, but not excludable.</a:t>
            </a:r>
          </a:p>
          <a:p>
            <a:pPr marL="292608" indent="-292608">
              <a:buFont typeface="Arial" pitchFamily="34" charset="0"/>
              <a:buChar char="•"/>
            </a:pPr>
            <a:r>
              <a:rPr lang="en-US" sz="2600" i="1" dirty="0">
                <a:solidFill>
                  <a:srgbClr val="C00000"/>
                </a:solidFill>
              </a:rPr>
              <a:t>Artificially scarce goods</a:t>
            </a:r>
            <a:r>
              <a:rPr lang="en-US" sz="2600" dirty="0"/>
              <a:t> are excludable, but not rival.</a:t>
            </a:r>
          </a:p>
        </p:txBody>
      </p:sp>
    </p:spTree>
    <p:extLst>
      <p:ext uri="{BB962C8B-B14F-4D97-AF65-F5344CB8AC3E}">
        <p14:creationId xmlns:p14="http://schemas.microsoft.com/office/powerpoint/2010/main" val="245549654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2900" y="304800"/>
            <a:ext cx="8595038" cy="678611"/>
          </a:xfrm>
        </p:spPr>
        <p:txBody>
          <a:bodyPr>
            <a:noAutofit/>
          </a:bodyPr>
          <a:lstStyle/>
          <a:p>
            <a:r>
              <a:rPr lang="en-US" sz="3600" dirty="0"/>
              <a:t>Summary 2</a:t>
            </a:r>
          </a:p>
        </p:txBody>
      </p:sp>
      <p:sp>
        <p:nvSpPr>
          <p:cNvPr id="3" name="Content Placeholder 2"/>
          <p:cNvSpPr>
            <a:spLocks noGrp="1"/>
          </p:cNvSpPr>
          <p:nvPr>
            <p:ph sz="quarter" idx="11"/>
          </p:nvPr>
        </p:nvSpPr>
        <p:spPr>
          <a:xfrm>
            <a:off x="342900" y="1276710"/>
            <a:ext cx="8458200" cy="2329375"/>
          </a:xfrm>
        </p:spPr>
        <p:txBody>
          <a:bodyPr>
            <a:noAutofit/>
          </a:bodyPr>
          <a:lstStyle/>
          <a:p>
            <a:pPr marL="292608" indent="-292608">
              <a:buFont typeface="Arial" pitchFamily="34" charset="0"/>
              <a:buChar char="•"/>
            </a:pPr>
            <a:r>
              <a:rPr lang="en-US" sz="2600" dirty="0"/>
              <a:t>The </a:t>
            </a:r>
            <a:r>
              <a:rPr lang="en-US" sz="2600" i="1" dirty="0">
                <a:solidFill>
                  <a:srgbClr val="C00000"/>
                </a:solidFill>
              </a:rPr>
              <a:t>free-rider problem</a:t>
            </a:r>
            <a:r>
              <a:rPr lang="en-US" sz="2600" dirty="0"/>
              <a:t> is caused by </a:t>
            </a:r>
            <a:r>
              <a:rPr lang="en-US" sz="2600" dirty="0" err="1"/>
              <a:t>nonexcludability</a:t>
            </a:r>
            <a:r>
              <a:rPr lang="en-US" sz="2600" dirty="0"/>
              <a:t> leading to undersupply of a public good.</a:t>
            </a:r>
          </a:p>
          <a:p>
            <a:pPr marL="292608" indent="-292608">
              <a:buFont typeface="Arial" pitchFamily="34" charset="0"/>
              <a:buChar char="•"/>
            </a:pPr>
            <a:r>
              <a:rPr lang="en-US" sz="2600" dirty="0"/>
              <a:t>The </a:t>
            </a:r>
            <a:r>
              <a:rPr lang="en-US" sz="2600" i="1" dirty="0">
                <a:solidFill>
                  <a:srgbClr val="C00000"/>
                </a:solidFill>
              </a:rPr>
              <a:t>tragedy of the commons</a:t>
            </a:r>
            <a:r>
              <a:rPr lang="en-US" sz="2600" dirty="0"/>
              <a:t> is the depletion of a </a:t>
            </a:r>
            <a:r>
              <a:rPr lang="en-US" sz="2600" i="1" dirty="0">
                <a:solidFill>
                  <a:srgbClr val="C00000"/>
                </a:solidFill>
              </a:rPr>
              <a:t>common resource</a:t>
            </a:r>
            <a:r>
              <a:rPr lang="en-US" sz="2600" dirty="0"/>
              <a:t> due to individually rational but collectively inefficient overconsumption.</a:t>
            </a:r>
          </a:p>
        </p:txBody>
      </p:sp>
    </p:spTree>
    <p:extLst>
      <p:ext uri="{BB962C8B-B14F-4D97-AF65-F5344CB8AC3E}">
        <p14:creationId xmlns:p14="http://schemas.microsoft.com/office/powerpoint/2010/main" val="260669807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2900" y="304800"/>
            <a:ext cx="8582159" cy="678611"/>
          </a:xfrm>
        </p:spPr>
        <p:txBody>
          <a:bodyPr>
            <a:normAutofit/>
          </a:bodyPr>
          <a:lstStyle/>
          <a:p>
            <a:r>
              <a:rPr lang="en-US" sz="3600" dirty="0"/>
              <a:t>Summary 3</a:t>
            </a:r>
          </a:p>
        </p:txBody>
      </p:sp>
      <p:sp>
        <p:nvSpPr>
          <p:cNvPr id="3" name="Content Placeholder 2"/>
          <p:cNvSpPr>
            <a:spLocks noGrp="1"/>
          </p:cNvSpPr>
          <p:nvPr>
            <p:ph sz="quarter" idx="11"/>
          </p:nvPr>
        </p:nvSpPr>
        <p:spPr>
          <a:xfrm>
            <a:off x="342900" y="1276712"/>
            <a:ext cx="8458200" cy="1827096"/>
          </a:xfrm>
        </p:spPr>
        <p:txBody>
          <a:bodyPr>
            <a:normAutofit/>
          </a:bodyPr>
          <a:lstStyle/>
          <a:p>
            <a:r>
              <a:rPr lang="en-US" sz="2600" dirty="0">
                <a:solidFill>
                  <a:schemeClr val="tx1"/>
                </a:solidFill>
              </a:rPr>
              <a:t>Strong </a:t>
            </a:r>
            <a:r>
              <a:rPr lang="en-US" sz="2600" i="1" dirty="0">
                <a:solidFill>
                  <a:srgbClr val="C00000"/>
                </a:solidFill>
              </a:rPr>
              <a:t>social norms</a:t>
            </a:r>
            <a:r>
              <a:rPr lang="en-US" sz="2600" dirty="0">
                <a:solidFill>
                  <a:schemeClr val="tx1"/>
                </a:solidFill>
              </a:rPr>
              <a:t> can help rebalance tradeoffs in consuming public goods or common resources</a:t>
            </a:r>
          </a:p>
          <a:p>
            <a:pPr marL="292608" indent="-292608">
              <a:buFont typeface="Arial" pitchFamily="34" charset="0"/>
              <a:buChar char="•"/>
            </a:pPr>
            <a:r>
              <a:rPr lang="en-US" dirty="0">
                <a:solidFill>
                  <a:schemeClr val="tx1"/>
                </a:solidFill>
              </a:rPr>
              <a:t>Imposes social costs on those who break the “rules” of good behavior.</a:t>
            </a:r>
          </a:p>
        </p:txBody>
      </p:sp>
      <p:sp>
        <p:nvSpPr>
          <p:cNvPr id="4" name="Content Placeholder 3"/>
          <p:cNvSpPr>
            <a:spLocks noGrp="1"/>
          </p:cNvSpPr>
          <p:nvPr>
            <p:ph sz="quarter" idx="14"/>
          </p:nvPr>
        </p:nvSpPr>
        <p:spPr>
          <a:xfrm>
            <a:off x="342900" y="3155324"/>
            <a:ext cx="8480425" cy="2343955"/>
          </a:xfrm>
        </p:spPr>
        <p:txBody>
          <a:bodyPr/>
          <a:lstStyle/>
          <a:p>
            <a:r>
              <a:rPr lang="en-US" sz="2600" dirty="0">
                <a:solidFill>
                  <a:schemeClr val="tx1"/>
                </a:solidFill>
              </a:rPr>
              <a:t>Often, government bodies have the power to solve the </a:t>
            </a:r>
            <a:r>
              <a:rPr lang="en-US" sz="2600" dirty="0" err="1">
                <a:solidFill>
                  <a:schemeClr val="tx1"/>
                </a:solidFill>
              </a:rPr>
              <a:t>nonexcludability</a:t>
            </a:r>
            <a:r>
              <a:rPr lang="en-US" sz="2600" dirty="0">
                <a:solidFill>
                  <a:schemeClr val="tx1"/>
                </a:solidFill>
              </a:rPr>
              <a:t> problem, while individuals do not.</a:t>
            </a:r>
          </a:p>
          <a:p>
            <a:pPr marL="292608" indent="-292608">
              <a:buFont typeface="Arial" pitchFamily="34" charset="0"/>
              <a:buChar char="•"/>
            </a:pPr>
            <a:r>
              <a:rPr lang="en-US" i="1" dirty="0">
                <a:solidFill>
                  <a:srgbClr val="C00000"/>
                </a:solidFill>
              </a:rPr>
              <a:t>Bans</a:t>
            </a:r>
            <a:r>
              <a:rPr lang="en-US" dirty="0">
                <a:solidFill>
                  <a:schemeClr val="tx1"/>
                </a:solidFill>
              </a:rPr>
              <a:t> and </a:t>
            </a:r>
            <a:r>
              <a:rPr lang="en-US" i="1" dirty="0">
                <a:solidFill>
                  <a:srgbClr val="C00000"/>
                </a:solidFill>
              </a:rPr>
              <a:t>quotas</a:t>
            </a:r>
            <a:r>
              <a:rPr lang="en-US" dirty="0">
                <a:solidFill>
                  <a:schemeClr val="tx1"/>
                </a:solidFill>
              </a:rPr>
              <a:t> address overuse, but are inefficient. However, </a:t>
            </a:r>
            <a:r>
              <a:rPr lang="en-US" i="1" dirty="0">
                <a:solidFill>
                  <a:srgbClr val="C00000"/>
                </a:solidFill>
              </a:rPr>
              <a:t>tradable allowances</a:t>
            </a:r>
            <a:r>
              <a:rPr lang="en-US" dirty="0">
                <a:solidFill>
                  <a:schemeClr val="tx1"/>
                </a:solidFill>
              </a:rPr>
              <a:t> help to make them efficient.</a:t>
            </a:r>
          </a:p>
          <a:p>
            <a:pPr marL="292608" indent="-292608">
              <a:buFont typeface="Arial" pitchFamily="34" charset="0"/>
              <a:buChar char="•"/>
            </a:pPr>
            <a:r>
              <a:rPr lang="en-US" dirty="0">
                <a:solidFill>
                  <a:schemeClr val="tx1"/>
                </a:solidFill>
              </a:rPr>
              <a:t>Government provision addresses undersupply.</a:t>
            </a:r>
          </a:p>
        </p:txBody>
      </p:sp>
    </p:spTree>
    <p:extLst>
      <p:ext uri="{BB962C8B-B14F-4D97-AF65-F5344CB8AC3E}">
        <p14:creationId xmlns:p14="http://schemas.microsoft.com/office/powerpoint/2010/main" val="312016114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2900" y="304800"/>
            <a:ext cx="8582159" cy="678611"/>
          </a:xfrm>
        </p:spPr>
        <p:txBody>
          <a:bodyPr>
            <a:normAutofit/>
          </a:bodyPr>
          <a:lstStyle/>
          <a:p>
            <a:r>
              <a:rPr lang="en-US" sz="3600" dirty="0"/>
              <a:t>Summary 4</a:t>
            </a:r>
          </a:p>
        </p:txBody>
      </p:sp>
      <p:sp>
        <p:nvSpPr>
          <p:cNvPr id="3" name="Content Placeholder 2"/>
          <p:cNvSpPr>
            <a:spLocks noGrp="1"/>
          </p:cNvSpPr>
          <p:nvPr>
            <p:ph sz="quarter" idx="11"/>
          </p:nvPr>
        </p:nvSpPr>
        <p:spPr>
          <a:xfrm>
            <a:off x="342900" y="1276712"/>
            <a:ext cx="8458200" cy="2226342"/>
          </a:xfrm>
        </p:spPr>
        <p:txBody>
          <a:bodyPr>
            <a:normAutofit/>
          </a:bodyPr>
          <a:lstStyle/>
          <a:p>
            <a:r>
              <a:rPr lang="en-US" sz="2600" dirty="0">
                <a:solidFill>
                  <a:schemeClr val="tx1"/>
                </a:solidFill>
              </a:rPr>
              <a:t>Sometimes the best way to solve the </a:t>
            </a:r>
            <a:r>
              <a:rPr lang="en-US" sz="2600" i="1" dirty="0">
                <a:solidFill>
                  <a:srgbClr val="C00000"/>
                </a:solidFill>
              </a:rPr>
              <a:t>tragedy of the commons</a:t>
            </a:r>
            <a:r>
              <a:rPr lang="en-US" sz="2600" dirty="0">
                <a:solidFill>
                  <a:schemeClr val="tx1"/>
                </a:solidFill>
              </a:rPr>
              <a:t> is to convert a common resource into a </a:t>
            </a:r>
            <a:r>
              <a:rPr lang="en-US" sz="2600" i="1" dirty="0">
                <a:solidFill>
                  <a:srgbClr val="C00000"/>
                </a:solidFill>
              </a:rPr>
              <a:t>private good</a:t>
            </a:r>
            <a:r>
              <a:rPr lang="en-US" sz="2600" dirty="0">
                <a:solidFill>
                  <a:schemeClr val="tx1"/>
                </a:solidFill>
              </a:rPr>
              <a:t>.</a:t>
            </a:r>
          </a:p>
          <a:p>
            <a:pPr marL="292608" indent="-292608">
              <a:buFont typeface="Arial" pitchFamily="34" charset="0"/>
              <a:buChar char="•"/>
            </a:pPr>
            <a:r>
              <a:rPr lang="en-US" dirty="0">
                <a:solidFill>
                  <a:schemeClr val="tx1"/>
                </a:solidFill>
              </a:rPr>
              <a:t>This can be difficult when it is not possible to divide a resource or when it is not clear how to do so in a fair way.</a:t>
            </a:r>
          </a:p>
        </p:txBody>
      </p:sp>
      <p:sp>
        <p:nvSpPr>
          <p:cNvPr id="4" name="Content Placeholder 3"/>
          <p:cNvSpPr>
            <a:spLocks noGrp="1"/>
          </p:cNvSpPr>
          <p:nvPr>
            <p:ph sz="quarter" idx="14"/>
          </p:nvPr>
        </p:nvSpPr>
        <p:spPr>
          <a:xfrm>
            <a:off x="342900" y="3580328"/>
            <a:ext cx="8480425" cy="1043187"/>
          </a:xfrm>
        </p:spPr>
        <p:txBody>
          <a:bodyPr/>
          <a:lstStyle/>
          <a:p>
            <a:r>
              <a:rPr lang="en-US" sz="2600" dirty="0">
                <a:solidFill>
                  <a:schemeClr val="tx1"/>
                </a:solidFill>
              </a:rPr>
              <a:t>Public-policy approaches can harness individual incentives to manage use and excludability.</a:t>
            </a:r>
            <a:endParaRPr lang="en-US" dirty="0">
              <a:solidFill>
                <a:schemeClr val="tx1"/>
              </a:solidFill>
            </a:endParaRPr>
          </a:p>
        </p:txBody>
      </p:sp>
    </p:spTree>
    <p:extLst>
      <p:ext uri="{BB962C8B-B14F-4D97-AF65-F5344CB8AC3E}">
        <p14:creationId xmlns:p14="http://schemas.microsoft.com/office/powerpoint/2010/main" val="110306921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hidden="1">
            <a:extLst>
              <a:ext uri="{FF2B5EF4-FFF2-40B4-BE49-F238E27FC236}">
                <a16:creationId xmlns:a16="http://schemas.microsoft.com/office/drawing/2014/main" id="{6F92C4D4-C867-4E2F-BF62-33A518B42728}"/>
              </a:ext>
            </a:extLst>
          </p:cNvPr>
          <p:cNvSpPr>
            <a:spLocks noGrp="1"/>
          </p:cNvSpPr>
          <p:nvPr>
            <p:ph type="title"/>
          </p:nvPr>
        </p:nvSpPr>
        <p:spPr/>
        <p:txBody>
          <a:bodyPr/>
          <a:lstStyle/>
          <a:p>
            <a:r>
              <a:rPr lang="en-US" noProof="0" dirty="0"/>
              <a:t>End of Main Content</a:t>
            </a:r>
          </a:p>
        </p:txBody>
      </p:sp>
      <p:sp>
        <p:nvSpPr>
          <p:cNvPr id="4" name="Content Placeholder 3">
            <a:extLst>
              <a:ext uri="{FF2B5EF4-FFF2-40B4-BE49-F238E27FC236}">
                <a16:creationId xmlns:a16="http://schemas.microsoft.com/office/drawing/2014/main" id="{D273E325-9208-43F3-8555-36202DC09FA0}"/>
              </a:ext>
            </a:extLst>
          </p:cNvPr>
          <p:cNvSpPr>
            <a:spLocks noGrp="1"/>
          </p:cNvSpPr>
          <p:nvPr>
            <p:ph sz="quarter" idx="13"/>
          </p:nvPr>
        </p:nvSpPr>
        <p:spPr>
          <a:xfrm>
            <a:off x="60325" y="6498556"/>
            <a:ext cx="8988784" cy="296359"/>
          </a:xfrm>
        </p:spPr>
        <p:txBody>
          <a:bodyPr/>
          <a:lstStyle/>
          <a:p>
            <a:pPr lvl="0"/>
            <a:r>
              <a:rPr lang="en-US" dirty="0">
                <a:solidFill>
                  <a:schemeClr val="tx1"/>
                </a:solidFill>
              </a:rPr>
              <a:t>© 2021 McGraw Hill. All rights reserved. Authorized only for instructor use in the classroom.</a:t>
            </a:r>
          </a:p>
          <a:p>
            <a:pPr lvl="0"/>
            <a:r>
              <a:rPr lang="en-US" dirty="0">
                <a:solidFill>
                  <a:schemeClr val="tx1"/>
                </a:solidFill>
              </a:rPr>
              <a:t>No reproduction or further distribution permitted without the prior written consent of McGraw Hill.</a:t>
            </a:r>
            <a:endParaRPr lang="en-IN" dirty="0"/>
          </a:p>
        </p:txBody>
      </p:sp>
    </p:spTree>
    <p:extLst>
      <p:ext uri="{BB962C8B-B14F-4D97-AF65-F5344CB8AC3E}">
        <p14:creationId xmlns:p14="http://schemas.microsoft.com/office/powerpoint/2010/main" val="323601767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Accessibility Content: Text Alternatives for Images</a:t>
            </a:r>
          </a:p>
        </p:txBody>
      </p:sp>
    </p:spTree>
    <p:extLst>
      <p:ext uri="{BB962C8B-B14F-4D97-AF65-F5344CB8AC3E}">
        <p14:creationId xmlns:p14="http://schemas.microsoft.com/office/powerpoint/2010/main" val="284563586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342900" y="204618"/>
            <a:ext cx="8458200" cy="878975"/>
          </a:xfrm>
        </p:spPr>
        <p:txBody>
          <a:bodyPr>
            <a:normAutofit fontScale="90000"/>
          </a:bodyPr>
          <a:lstStyle/>
          <a:p>
            <a:r>
              <a:rPr lang="en-US" dirty="0"/>
              <a:t>Characteristics of goods 2 – Text Alternative</a:t>
            </a:r>
          </a:p>
        </p:txBody>
      </p:sp>
      <p:sp>
        <p:nvSpPr>
          <p:cNvPr id="3" name="Text Placeholder 2"/>
          <p:cNvSpPr>
            <a:spLocks noGrp="1"/>
          </p:cNvSpPr>
          <p:nvPr>
            <p:ph type="body" sz="quarter" idx="14"/>
          </p:nvPr>
        </p:nvSpPr>
        <p:spPr/>
        <p:txBody>
          <a:bodyPr/>
          <a:lstStyle/>
          <a:p>
            <a:r>
              <a:rPr lang="en-US" dirty="0">
                <a:hlinkClick r:id="rId2" action="ppaction://hlinksldjump"/>
              </a:rPr>
              <a:t>Return to parent-slide containing images.</a:t>
            </a:r>
          </a:p>
        </p:txBody>
      </p:sp>
      <p:sp>
        <p:nvSpPr>
          <p:cNvPr id="4" name="Content Placeholder 3"/>
          <p:cNvSpPr>
            <a:spLocks noGrp="1"/>
          </p:cNvSpPr>
          <p:nvPr>
            <p:ph sz="quarter" idx="11"/>
          </p:nvPr>
        </p:nvSpPr>
        <p:spPr/>
        <p:txBody>
          <a:bodyPr>
            <a:normAutofit/>
          </a:bodyPr>
          <a:lstStyle/>
          <a:p>
            <a:r>
              <a:rPr lang="en-US" sz="2200" dirty="0"/>
              <a:t>The table shows the four categories of goods and provides examples of each category. The column headings from left top right are: Excludable; </a:t>
            </a:r>
            <a:r>
              <a:rPr lang="en-US" sz="2200" dirty="0" err="1"/>
              <a:t>Nonexcludable</a:t>
            </a:r>
            <a:r>
              <a:rPr lang="en-US" sz="2200" dirty="0"/>
              <a:t>. The first row header is marked rival. The entries in the first row from left to right are: private goods, plane tickets, pizza, minivans; common resources, forests, fisheries, wildlife. Row 2 header is marked </a:t>
            </a:r>
            <a:r>
              <a:rPr lang="en-US" sz="2200" dirty="0" err="1"/>
              <a:t>nonrival</a:t>
            </a:r>
            <a:r>
              <a:rPr lang="en-US" sz="2200" dirty="0"/>
              <a:t>. Row 2: Artificially scarce goods, Pay-per-view movies, subscription only websites; public goods, open source software, traffic lights, national defense. </a:t>
            </a:r>
          </a:p>
        </p:txBody>
      </p:sp>
      <p:sp>
        <p:nvSpPr>
          <p:cNvPr id="5" name="Text Placeholder 4"/>
          <p:cNvSpPr>
            <a:spLocks noGrp="1"/>
          </p:cNvSpPr>
          <p:nvPr>
            <p:ph type="body" sz="quarter" idx="15"/>
          </p:nvPr>
        </p:nvSpPr>
        <p:spPr/>
        <p:txBody>
          <a:bodyPr/>
          <a:lstStyle/>
          <a:p>
            <a:r>
              <a:rPr lang="en-US" dirty="0">
                <a:hlinkClick r:id="rId2" action="ppaction://hlinksldjump"/>
              </a:rPr>
              <a:t>Return to parent-slide containing images.</a:t>
            </a:r>
          </a:p>
        </p:txBody>
      </p:sp>
    </p:spTree>
    <p:extLst>
      <p:ext uri="{BB962C8B-B14F-4D97-AF65-F5344CB8AC3E}">
        <p14:creationId xmlns:p14="http://schemas.microsoft.com/office/powerpoint/2010/main" val="25204141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dirty="0"/>
              <a:t>Characteristics of goods 1</a:t>
            </a:r>
          </a:p>
        </p:txBody>
      </p:sp>
      <p:sp>
        <p:nvSpPr>
          <p:cNvPr id="3" name="Content Placeholder 2"/>
          <p:cNvSpPr>
            <a:spLocks noGrp="1"/>
          </p:cNvSpPr>
          <p:nvPr>
            <p:ph sz="quarter" idx="11"/>
          </p:nvPr>
        </p:nvSpPr>
        <p:spPr>
          <a:xfrm>
            <a:off x="342900" y="1276709"/>
            <a:ext cx="8458200" cy="3591505"/>
          </a:xfrm>
        </p:spPr>
        <p:txBody>
          <a:bodyPr>
            <a:noAutofit/>
          </a:bodyPr>
          <a:lstStyle/>
          <a:p>
            <a:r>
              <a:rPr lang="en-US" sz="2600" dirty="0">
                <a:solidFill>
                  <a:schemeClr val="tx1"/>
                </a:solidFill>
              </a:rPr>
              <a:t>There are two important characteristics that determine how goods are used and whether they are allocated efficiently by markets:</a:t>
            </a:r>
          </a:p>
          <a:p>
            <a:pPr marL="292608" indent="-292608">
              <a:buFont typeface="Arial" pitchFamily="34" charset="0"/>
              <a:buChar char="•"/>
            </a:pPr>
            <a:r>
              <a:rPr lang="en-US" sz="2600" dirty="0">
                <a:solidFill>
                  <a:schemeClr val="tx1"/>
                </a:solidFill>
              </a:rPr>
              <a:t>When a good is </a:t>
            </a:r>
            <a:r>
              <a:rPr lang="en-US" sz="2600" i="1" dirty="0">
                <a:solidFill>
                  <a:srgbClr val="C00000"/>
                </a:solidFill>
              </a:rPr>
              <a:t>excludable</a:t>
            </a:r>
            <a:r>
              <a:rPr lang="en-US" sz="2600" dirty="0">
                <a:solidFill>
                  <a:schemeClr val="tx1"/>
                </a:solidFill>
              </a:rPr>
              <a:t>, sellers can prevent its use by those who have not paid for it.</a:t>
            </a:r>
          </a:p>
          <a:p>
            <a:pPr marL="292608" indent="-292608">
              <a:buFont typeface="Arial" pitchFamily="34" charset="0"/>
              <a:buChar char="•"/>
            </a:pPr>
            <a:r>
              <a:rPr lang="en-US" sz="2600" dirty="0">
                <a:solidFill>
                  <a:schemeClr val="tx1"/>
                </a:solidFill>
              </a:rPr>
              <a:t>When a good is </a:t>
            </a:r>
            <a:r>
              <a:rPr lang="en-US" sz="2600" i="1" dirty="0">
                <a:solidFill>
                  <a:srgbClr val="C00000"/>
                </a:solidFill>
              </a:rPr>
              <a:t>rival in consumption</a:t>
            </a:r>
            <a:r>
              <a:rPr lang="en-US" sz="2600" dirty="0">
                <a:solidFill>
                  <a:schemeClr val="tx1"/>
                </a:solidFill>
              </a:rPr>
              <a:t> (or just </a:t>
            </a:r>
            <a:r>
              <a:rPr lang="en-US" sz="2600" i="1" dirty="0">
                <a:solidFill>
                  <a:srgbClr val="C00000"/>
                </a:solidFill>
              </a:rPr>
              <a:t>rival</a:t>
            </a:r>
            <a:r>
              <a:rPr lang="en-US" sz="2600" dirty="0">
                <a:solidFill>
                  <a:schemeClr val="tx1"/>
                </a:solidFill>
              </a:rPr>
              <a:t>), one person’s consumption prevents or decreases others’ ability to consume it.</a:t>
            </a:r>
            <a:endParaRPr lang="en-US" sz="2400" dirty="0"/>
          </a:p>
        </p:txBody>
      </p:sp>
    </p:spTree>
    <p:extLst>
      <p:ext uri="{BB962C8B-B14F-4D97-AF65-F5344CB8AC3E}">
        <p14:creationId xmlns:p14="http://schemas.microsoft.com/office/powerpoint/2010/main" val="328843820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dirty="0"/>
              <a:t>Characteristics of goods 2</a:t>
            </a:r>
          </a:p>
        </p:txBody>
      </p:sp>
      <p:sp>
        <p:nvSpPr>
          <p:cNvPr id="3" name="Content Placeholder 2"/>
          <p:cNvSpPr>
            <a:spLocks noGrp="1"/>
          </p:cNvSpPr>
          <p:nvPr>
            <p:ph sz="quarter" idx="11"/>
          </p:nvPr>
        </p:nvSpPr>
        <p:spPr>
          <a:xfrm>
            <a:off x="342900" y="1276710"/>
            <a:ext cx="8458200" cy="951336"/>
          </a:xfrm>
        </p:spPr>
        <p:txBody>
          <a:bodyPr>
            <a:normAutofit/>
          </a:bodyPr>
          <a:lstStyle/>
          <a:p>
            <a:r>
              <a:rPr lang="en-US" sz="2600" dirty="0">
                <a:solidFill>
                  <a:schemeClr val="tx1"/>
                </a:solidFill>
              </a:rPr>
              <a:t>Four categories of goods and services based on </a:t>
            </a:r>
            <a:r>
              <a:rPr lang="en-US" sz="2600" i="1" dirty="0">
                <a:solidFill>
                  <a:srgbClr val="C00000"/>
                </a:solidFill>
              </a:rPr>
              <a:t>excludability</a:t>
            </a:r>
            <a:r>
              <a:rPr lang="en-US" sz="2600" dirty="0">
                <a:solidFill>
                  <a:schemeClr val="tx1"/>
                </a:solidFill>
              </a:rPr>
              <a:t> and </a:t>
            </a:r>
            <a:r>
              <a:rPr lang="en-US" sz="2600" i="1" dirty="0">
                <a:solidFill>
                  <a:srgbClr val="C00000"/>
                </a:solidFill>
              </a:rPr>
              <a:t>rivalry</a:t>
            </a:r>
            <a:r>
              <a:rPr lang="en-US" sz="2600" dirty="0">
                <a:solidFill>
                  <a:schemeClr val="tx1"/>
                </a:solidFill>
              </a:rPr>
              <a:t>.</a:t>
            </a:r>
            <a:endParaRPr lang="en-US" sz="2600" dirty="0"/>
          </a:p>
        </p:txBody>
      </p:sp>
      <p:pic>
        <p:nvPicPr>
          <p:cNvPr id="7" name="Picture 2" descr="The table shows the four categories of goods and provides examples of each category."/>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98197" y="2351874"/>
            <a:ext cx="4999037" cy="29575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Content Placeholder 3"/>
          <p:cNvSpPr>
            <a:spLocks noGrp="1"/>
          </p:cNvSpPr>
          <p:nvPr>
            <p:ph sz="quarter" idx="14"/>
          </p:nvPr>
        </p:nvSpPr>
        <p:spPr>
          <a:xfrm>
            <a:off x="361950" y="5589448"/>
            <a:ext cx="8428038" cy="553791"/>
          </a:xfrm>
        </p:spPr>
        <p:txBody>
          <a:bodyPr>
            <a:normAutofit/>
          </a:bodyPr>
          <a:lstStyle/>
          <a:p>
            <a:r>
              <a:rPr lang="en-US" sz="2600" dirty="0"/>
              <a:t>Many goods lack one or both of these characteristics.</a:t>
            </a:r>
          </a:p>
        </p:txBody>
      </p:sp>
      <p:sp>
        <p:nvSpPr>
          <p:cNvPr id="9" name="Text Placeholder 8"/>
          <p:cNvSpPr>
            <a:spLocks noGrp="1"/>
          </p:cNvSpPr>
          <p:nvPr>
            <p:ph type="body" sz="quarter" idx="12"/>
          </p:nvPr>
        </p:nvSpPr>
        <p:spPr>
          <a:xfrm>
            <a:off x="2971558" y="6324600"/>
            <a:ext cx="3200885" cy="190500"/>
          </a:xfrm>
        </p:spPr>
        <p:txBody>
          <a:bodyPr/>
          <a:lstStyle/>
          <a:p>
            <a:r>
              <a:rPr lang="en-IN" sz="1200" dirty="0">
                <a:hlinkClick r:id="rId4" action="ppaction://hlinksldjump"/>
              </a:rPr>
              <a:t>Access the text alternative for slide images.</a:t>
            </a:r>
            <a:endParaRPr lang="en-US" sz="1200" dirty="0">
              <a:hlinkClick r:id="rId4" action="ppaction://hlinksldjump"/>
            </a:endParaRPr>
          </a:p>
        </p:txBody>
      </p:sp>
    </p:spTree>
    <p:extLst>
      <p:ext uri="{BB962C8B-B14F-4D97-AF65-F5344CB8AC3E}">
        <p14:creationId xmlns:p14="http://schemas.microsoft.com/office/powerpoint/2010/main" val="361595024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dirty="0"/>
              <a:t>Artificially scarce music</a:t>
            </a:r>
          </a:p>
        </p:txBody>
      </p:sp>
      <p:sp>
        <p:nvSpPr>
          <p:cNvPr id="3" name="Content Placeholder 2"/>
          <p:cNvSpPr>
            <a:spLocks noGrp="1"/>
          </p:cNvSpPr>
          <p:nvPr>
            <p:ph sz="quarter" idx="11"/>
          </p:nvPr>
        </p:nvSpPr>
        <p:spPr>
          <a:xfrm>
            <a:off x="342900" y="1276710"/>
            <a:ext cx="8458200" cy="1981645"/>
          </a:xfrm>
        </p:spPr>
        <p:txBody>
          <a:bodyPr>
            <a:normAutofit/>
          </a:bodyPr>
          <a:lstStyle/>
          <a:p>
            <a:r>
              <a:rPr lang="en-US" sz="2600" dirty="0"/>
              <a:t>Before streaming, music came in two forms: albums and airtime on the radio.</a:t>
            </a:r>
          </a:p>
          <a:p>
            <a:pPr marL="292608" indent="-292608">
              <a:buFont typeface="Arial" pitchFamily="34" charset="0"/>
              <a:buChar char="•"/>
            </a:pPr>
            <a:r>
              <a:rPr lang="en-US" sz="2400" dirty="0"/>
              <a:t>Albums are a </a:t>
            </a:r>
            <a:r>
              <a:rPr lang="en-US" sz="2400" i="1" dirty="0">
                <a:solidFill>
                  <a:srgbClr val="C00000"/>
                </a:solidFill>
              </a:rPr>
              <a:t>private good</a:t>
            </a:r>
            <a:r>
              <a:rPr lang="en-US" sz="2400" dirty="0"/>
              <a:t>.</a:t>
            </a:r>
          </a:p>
          <a:p>
            <a:pPr marL="292608" indent="-292608">
              <a:buFont typeface="Arial" pitchFamily="34" charset="0"/>
              <a:buChar char="•"/>
            </a:pPr>
            <a:r>
              <a:rPr lang="en-US" sz="2400" dirty="0"/>
              <a:t>Radio music is a </a:t>
            </a:r>
            <a:r>
              <a:rPr lang="en-US" sz="2400" i="1" dirty="0">
                <a:solidFill>
                  <a:srgbClr val="C00000"/>
                </a:solidFill>
              </a:rPr>
              <a:t>public good</a:t>
            </a:r>
            <a:r>
              <a:rPr lang="en-US" sz="2400" dirty="0"/>
              <a:t>.</a:t>
            </a:r>
          </a:p>
        </p:txBody>
      </p:sp>
      <p:sp>
        <p:nvSpPr>
          <p:cNvPr id="4" name="Content Placeholder 3"/>
          <p:cNvSpPr>
            <a:spLocks noGrp="1"/>
          </p:cNvSpPr>
          <p:nvPr>
            <p:ph sz="quarter" idx="14"/>
          </p:nvPr>
        </p:nvSpPr>
        <p:spPr>
          <a:xfrm>
            <a:off x="342900" y="3301793"/>
            <a:ext cx="8458200" cy="1939910"/>
          </a:xfrm>
        </p:spPr>
        <p:txBody>
          <a:bodyPr>
            <a:normAutofit lnSpcReduction="10000"/>
          </a:bodyPr>
          <a:lstStyle/>
          <a:p>
            <a:pPr>
              <a:lnSpc>
                <a:spcPct val="120000"/>
              </a:lnSpc>
            </a:pPr>
            <a:r>
              <a:rPr lang="en-US" sz="2600" dirty="0"/>
              <a:t>Streaming services are like radio music, as multiple people can listen at the same time, but require subscription fees.</a:t>
            </a:r>
          </a:p>
          <a:p>
            <a:pPr marL="292608" indent="-292608">
              <a:lnSpc>
                <a:spcPct val="120000"/>
              </a:lnSpc>
              <a:buFont typeface="Arial" pitchFamily="34" charset="0"/>
              <a:buChar char="•"/>
            </a:pPr>
            <a:r>
              <a:rPr lang="en-US" sz="2400" dirty="0"/>
              <a:t>Streaming is </a:t>
            </a:r>
            <a:r>
              <a:rPr lang="en-US" sz="2400" i="1" dirty="0" err="1">
                <a:solidFill>
                  <a:srgbClr val="C00000"/>
                </a:solidFill>
              </a:rPr>
              <a:t>nonrival</a:t>
            </a:r>
            <a:r>
              <a:rPr lang="en-US" sz="2400" dirty="0"/>
              <a:t>.</a:t>
            </a:r>
          </a:p>
        </p:txBody>
      </p:sp>
      <p:sp>
        <p:nvSpPr>
          <p:cNvPr id="5" name="Content Placeholder 4"/>
          <p:cNvSpPr>
            <a:spLocks noGrp="1"/>
          </p:cNvSpPr>
          <p:nvPr>
            <p:ph sz="quarter" idx="15"/>
          </p:nvPr>
        </p:nvSpPr>
        <p:spPr>
          <a:xfrm>
            <a:off x="342900" y="5306430"/>
            <a:ext cx="8458200" cy="905688"/>
          </a:xfrm>
        </p:spPr>
        <p:txBody>
          <a:bodyPr>
            <a:normAutofit/>
          </a:bodyPr>
          <a:lstStyle/>
          <a:p>
            <a:r>
              <a:rPr lang="en-US" sz="2600" dirty="0">
                <a:solidFill>
                  <a:schemeClr val="tx1"/>
                </a:solidFill>
              </a:rPr>
              <a:t>The music industry has made the listening to music an </a:t>
            </a:r>
            <a:r>
              <a:rPr lang="en-US" sz="2600" i="1" dirty="0">
                <a:solidFill>
                  <a:srgbClr val="C00000"/>
                </a:solidFill>
              </a:rPr>
              <a:t>artificially scarce resource</a:t>
            </a:r>
            <a:r>
              <a:rPr lang="en-US" sz="2600" dirty="0">
                <a:solidFill>
                  <a:schemeClr val="tx1"/>
                </a:solidFill>
              </a:rPr>
              <a:t>.</a:t>
            </a:r>
          </a:p>
        </p:txBody>
      </p:sp>
    </p:spTree>
    <p:extLst>
      <p:ext uri="{BB962C8B-B14F-4D97-AF65-F5344CB8AC3E}">
        <p14:creationId xmlns:p14="http://schemas.microsoft.com/office/powerpoint/2010/main" val="143310623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Active Learning: Identify type of good</a:t>
            </a:r>
          </a:p>
        </p:txBody>
      </p:sp>
      <p:sp>
        <p:nvSpPr>
          <p:cNvPr id="3" name="Content Placeholder 2"/>
          <p:cNvSpPr>
            <a:spLocks noGrp="1"/>
          </p:cNvSpPr>
          <p:nvPr>
            <p:ph sz="quarter" idx="11"/>
          </p:nvPr>
        </p:nvSpPr>
        <p:spPr>
          <a:xfrm>
            <a:off x="342900" y="1276710"/>
            <a:ext cx="8458200" cy="1311944"/>
          </a:xfrm>
        </p:spPr>
        <p:txBody>
          <a:bodyPr>
            <a:normAutofit/>
          </a:bodyPr>
          <a:lstStyle/>
          <a:p>
            <a:r>
              <a:rPr lang="en-US" sz="2600" dirty="0"/>
              <a:t>For each of the following, identify what kind of good they are (private, public, artificially scarce, or common resource):</a:t>
            </a:r>
          </a:p>
        </p:txBody>
      </p:sp>
      <p:sp>
        <p:nvSpPr>
          <p:cNvPr id="4" name="Content Placeholder 3"/>
          <p:cNvSpPr>
            <a:spLocks noGrp="1"/>
          </p:cNvSpPr>
          <p:nvPr>
            <p:ph sz="quarter" idx="14"/>
          </p:nvPr>
        </p:nvSpPr>
        <p:spPr>
          <a:xfrm>
            <a:off x="342900" y="2691686"/>
            <a:ext cx="4126069" cy="2511379"/>
          </a:xfrm>
        </p:spPr>
        <p:txBody>
          <a:bodyPr/>
          <a:lstStyle/>
          <a:p>
            <a:pPr marL="402336" indent="-402336">
              <a:buFont typeface="+mj-lt"/>
              <a:buAutoNum type="arabicPeriod"/>
            </a:pPr>
            <a:r>
              <a:rPr lang="en-US" dirty="0"/>
              <a:t>Popular software.</a:t>
            </a:r>
          </a:p>
          <a:p>
            <a:pPr marL="402336" indent="-402336">
              <a:buFont typeface="+mj-lt"/>
              <a:buAutoNum type="arabicPeriod"/>
            </a:pPr>
            <a:r>
              <a:rPr lang="en-US" dirty="0"/>
              <a:t>AM/FM radio.</a:t>
            </a:r>
          </a:p>
          <a:p>
            <a:pPr marL="402336" indent="-402336">
              <a:buFont typeface="+mj-lt"/>
              <a:buAutoNum type="arabicPeriod"/>
            </a:pPr>
            <a:r>
              <a:rPr lang="en-US" dirty="0"/>
              <a:t>Street art.</a:t>
            </a:r>
          </a:p>
          <a:p>
            <a:pPr marL="402336" indent="-402336">
              <a:buFont typeface="+mj-lt"/>
              <a:buAutoNum type="arabicPeriod"/>
            </a:pPr>
            <a:r>
              <a:rPr lang="en-US" dirty="0"/>
              <a:t>A gaggle of geese.</a:t>
            </a:r>
          </a:p>
          <a:p>
            <a:pPr marL="402336" indent="-402336">
              <a:buFont typeface="+mj-lt"/>
              <a:buAutoNum type="arabicPeriod"/>
            </a:pPr>
            <a:r>
              <a:rPr lang="en-US" dirty="0"/>
              <a:t>A motorcycle.</a:t>
            </a:r>
          </a:p>
        </p:txBody>
      </p:sp>
    </p:spTree>
    <p:extLst>
      <p:ext uri="{BB962C8B-B14F-4D97-AF65-F5344CB8AC3E}">
        <p14:creationId xmlns:p14="http://schemas.microsoft.com/office/powerpoint/2010/main" val="169745277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dirty="0"/>
              <a:t>Active Learning Solution 1</a:t>
            </a:r>
          </a:p>
        </p:txBody>
      </p:sp>
      <p:sp>
        <p:nvSpPr>
          <p:cNvPr id="3" name="Content Placeholder 2"/>
          <p:cNvSpPr>
            <a:spLocks noGrp="1"/>
          </p:cNvSpPr>
          <p:nvPr>
            <p:ph sz="quarter" idx="11"/>
          </p:nvPr>
        </p:nvSpPr>
        <p:spPr>
          <a:xfrm>
            <a:off x="342900" y="1276710"/>
            <a:ext cx="8458200" cy="1311944"/>
          </a:xfrm>
        </p:spPr>
        <p:txBody>
          <a:bodyPr>
            <a:normAutofit/>
          </a:bodyPr>
          <a:lstStyle/>
          <a:p>
            <a:r>
              <a:rPr lang="en-US" sz="2600" dirty="0"/>
              <a:t>For each of the following, identify what kind of good they are (private, public, artificially scarce, or common resource):</a:t>
            </a:r>
          </a:p>
        </p:txBody>
      </p:sp>
      <p:sp>
        <p:nvSpPr>
          <p:cNvPr id="4" name="Content Placeholder 3"/>
          <p:cNvSpPr>
            <a:spLocks noGrp="1"/>
          </p:cNvSpPr>
          <p:nvPr>
            <p:ph sz="quarter" idx="14"/>
          </p:nvPr>
        </p:nvSpPr>
        <p:spPr>
          <a:xfrm>
            <a:off x="342900" y="2691686"/>
            <a:ext cx="4126069" cy="2511379"/>
          </a:xfrm>
        </p:spPr>
        <p:txBody>
          <a:bodyPr/>
          <a:lstStyle/>
          <a:p>
            <a:pPr marL="402336" indent="-402336">
              <a:buFont typeface="+mj-lt"/>
              <a:buAutoNum type="arabicPeriod"/>
            </a:pPr>
            <a:r>
              <a:rPr lang="en-US" dirty="0"/>
              <a:t>Popular software.</a:t>
            </a:r>
          </a:p>
          <a:p>
            <a:pPr marL="402336" indent="-402336">
              <a:buFont typeface="+mj-lt"/>
              <a:buAutoNum type="arabicPeriod"/>
            </a:pPr>
            <a:r>
              <a:rPr lang="en-US" dirty="0"/>
              <a:t>AM/FM radio.</a:t>
            </a:r>
          </a:p>
          <a:p>
            <a:pPr marL="402336" indent="-402336">
              <a:buFont typeface="+mj-lt"/>
              <a:buAutoNum type="arabicPeriod"/>
            </a:pPr>
            <a:r>
              <a:rPr lang="en-US" dirty="0"/>
              <a:t>Street art.</a:t>
            </a:r>
          </a:p>
          <a:p>
            <a:pPr marL="402336" indent="-402336">
              <a:buFont typeface="+mj-lt"/>
              <a:buAutoNum type="arabicPeriod"/>
            </a:pPr>
            <a:r>
              <a:rPr lang="en-US" dirty="0"/>
              <a:t>A gaggle of geese.</a:t>
            </a:r>
          </a:p>
          <a:p>
            <a:pPr marL="402336" indent="-402336">
              <a:buFont typeface="+mj-lt"/>
              <a:buAutoNum type="arabicPeriod"/>
            </a:pPr>
            <a:r>
              <a:rPr lang="en-US" dirty="0"/>
              <a:t>A motorcycle.</a:t>
            </a:r>
          </a:p>
        </p:txBody>
      </p:sp>
      <p:sp>
        <p:nvSpPr>
          <p:cNvPr id="5" name="Content Placeholder 4"/>
          <p:cNvSpPr>
            <a:spLocks noGrp="1"/>
          </p:cNvSpPr>
          <p:nvPr>
            <p:ph sz="quarter" idx="15"/>
          </p:nvPr>
        </p:nvSpPr>
        <p:spPr>
          <a:xfrm>
            <a:off x="4683080" y="2694114"/>
            <a:ext cx="3430610" cy="405026"/>
          </a:xfrm>
        </p:spPr>
        <p:txBody>
          <a:bodyPr/>
          <a:lstStyle/>
          <a:p>
            <a:r>
              <a:rPr lang="en-US" dirty="0">
                <a:solidFill>
                  <a:srgbClr val="C00000"/>
                </a:solidFill>
              </a:rPr>
              <a:t>Artificially scarce good</a:t>
            </a:r>
          </a:p>
        </p:txBody>
      </p:sp>
      <p:sp>
        <p:nvSpPr>
          <p:cNvPr id="6" name="Content Placeholder 5"/>
          <p:cNvSpPr>
            <a:spLocks noGrp="1"/>
          </p:cNvSpPr>
          <p:nvPr>
            <p:ph sz="quarter" idx="16"/>
          </p:nvPr>
        </p:nvSpPr>
        <p:spPr>
          <a:xfrm>
            <a:off x="4683080" y="3204550"/>
            <a:ext cx="3430610" cy="420310"/>
          </a:xfrm>
        </p:spPr>
        <p:txBody>
          <a:bodyPr/>
          <a:lstStyle/>
          <a:p>
            <a:r>
              <a:rPr lang="en-US" dirty="0">
                <a:solidFill>
                  <a:srgbClr val="C00000"/>
                </a:solidFill>
              </a:rPr>
              <a:t>Public good</a:t>
            </a:r>
          </a:p>
        </p:txBody>
      </p:sp>
      <p:sp>
        <p:nvSpPr>
          <p:cNvPr id="7" name="Content Placeholder 6"/>
          <p:cNvSpPr>
            <a:spLocks noGrp="1"/>
          </p:cNvSpPr>
          <p:nvPr>
            <p:ph sz="quarter" idx="17"/>
          </p:nvPr>
        </p:nvSpPr>
        <p:spPr>
          <a:xfrm>
            <a:off x="4683080" y="3688870"/>
            <a:ext cx="3430610" cy="420310"/>
          </a:xfrm>
        </p:spPr>
        <p:txBody>
          <a:bodyPr/>
          <a:lstStyle/>
          <a:p>
            <a:r>
              <a:rPr lang="en-US" dirty="0">
                <a:solidFill>
                  <a:srgbClr val="C00000"/>
                </a:solidFill>
              </a:rPr>
              <a:t>Public good</a:t>
            </a:r>
          </a:p>
        </p:txBody>
      </p:sp>
      <p:sp>
        <p:nvSpPr>
          <p:cNvPr id="8" name="Content Placeholder 7"/>
          <p:cNvSpPr>
            <a:spLocks noGrp="1"/>
          </p:cNvSpPr>
          <p:nvPr>
            <p:ph sz="quarter" idx="18"/>
          </p:nvPr>
        </p:nvSpPr>
        <p:spPr>
          <a:xfrm>
            <a:off x="4683080" y="4185891"/>
            <a:ext cx="3430610" cy="441325"/>
          </a:xfrm>
        </p:spPr>
        <p:txBody>
          <a:bodyPr/>
          <a:lstStyle/>
          <a:p>
            <a:r>
              <a:rPr lang="en-US" dirty="0">
                <a:solidFill>
                  <a:srgbClr val="C00000"/>
                </a:solidFill>
              </a:rPr>
              <a:t>Common resource</a:t>
            </a:r>
          </a:p>
        </p:txBody>
      </p:sp>
      <p:sp>
        <p:nvSpPr>
          <p:cNvPr id="12" name="Content Placeholder 11"/>
          <p:cNvSpPr>
            <a:spLocks noGrp="1"/>
          </p:cNvSpPr>
          <p:nvPr>
            <p:ph sz="quarter" idx="19"/>
          </p:nvPr>
        </p:nvSpPr>
        <p:spPr>
          <a:xfrm>
            <a:off x="4683080" y="4679401"/>
            <a:ext cx="3430610" cy="441325"/>
          </a:xfrm>
        </p:spPr>
        <p:txBody>
          <a:bodyPr/>
          <a:lstStyle/>
          <a:p>
            <a:r>
              <a:rPr lang="en-US" dirty="0">
                <a:solidFill>
                  <a:srgbClr val="C00000"/>
                </a:solidFill>
              </a:rPr>
              <a:t>Private good</a:t>
            </a:r>
          </a:p>
        </p:txBody>
      </p:sp>
    </p:spTree>
    <p:extLst>
      <p:ext uri="{BB962C8B-B14F-4D97-AF65-F5344CB8AC3E}">
        <p14:creationId xmlns:p14="http://schemas.microsoft.com/office/powerpoint/2010/main" val="123360248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dirty="0"/>
              <a:t>Allocation of goods</a:t>
            </a:r>
          </a:p>
        </p:txBody>
      </p:sp>
      <p:sp>
        <p:nvSpPr>
          <p:cNvPr id="3" name="Content Placeholder 2"/>
          <p:cNvSpPr>
            <a:spLocks noGrp="1"/>
          </p:cNvSpPr>
          <p:nvPr>
            <p:ph sz="quarter" idx="11"/>
          </p:nvPr>
        </p:nvSpPr>
        <p:spPr>
          <a:xfrm>
            <a:off x="342900" y="1276710"/>
            <a:ext cx="8458200" cy="2509679"/>
          </a:xfrm>
        </p:spPr>
        <p:txBody>
          <a:bodyPr>
            <a:normAutofit/>
          </a:bodyPr>
          <a:lstStyle/>
          <a:p>
            <a:r>
              <a:rPr lang="en-US" dirty="0"/>
              <a:t>Whether a good is </a:t>
            </a:r>
            <a:r>
              <a:rPr lang="en-US" i="1" dirty="0">
                <a:solidFill>
                  <a:srgbClr val="C00000"/>
                </a:solidFill>
              </a:rPr>
              <a:t>excludable</a:t>
            </a:r>
            <a:r>
              <a:rPr lang="en-US" dirty="0"/>
              <a:t> and </a:t>
            </a:r>
            <a:r>
              <a:rPr lang="en-US" i="1" dirty="0">
                <a:solidFill>
                  <a:srgbClr val="C00000"/>
                </a:solidFill>
              </a:rPr>
              <a:t>rival</a:t>
            </a:r>
            <a:r>
              <a:rPr lang="en-US" dirty="0"/>
              <a:t> in consumption has important implications for how it is allocated through a market system.</a:t>
            </a:r>
          </a:p>
          <a:p>
            <a:pPr marL="292608" indent="-292608">
              <a:buFont typeface="Arial" pitchFamily="34" charset="0"/>
              <a:buChar char="•"/>
            </a:pPr>
            <a:r>
              <a:rPr lang="en-US" sz="2200" i="1" dirty="0">
                <a:solidFill>
                  <a:srgbClr val="C00000"/>
                </a:solidFill>
              </a:rPr>
              <a:t>Common resources</a:t>
            </a:r>
            <a:r>
              <a:rPr lang="en-US" sz="2200" dirty="0"/>
              <a:t> are goods that are not </a:t>
            </a:r>
            <a:r>
              <a:rPr lang="en-US" sz="2200" i="1" dirty="0">
                <a:solidFill>
                  <a:srgbClr val="C00000"/>
                </a:solidFill>
              </a:rPr>
              <a:t>excludable</a:t>
            </a:r>
            <a:r>
              <a:rPr lang="en-US" sz="2200" dirty="0"/>
              <a:t> but are </a:t>
            </a:r>
            <a:r>
              <a:rPr lang="en-US" sz="2200" i="1" dirty="0">
                <a:solidFill>
                  <a:srgbClr val="C00000"/>
                </a:solidFill>
              </a:rPr>
              <a:t>rival</a:t>
            </a:r>
            <a:r>
              <a:rPr lang="en-US" sz="2200" dirty="0"/>
              <a:t>.</a:t>
            </a:r>
          </a:p>
          <a:p>
            <a:pPr marL="292608" indent="-292608">
              <a:buFont typeface="Arial" pitchFamily="34" charset="0"/>
              <a:buChar char="•"/>
            </a:pPr>
            <a:r>
              <a:rPr lang="en-US" sz="2200" i="1" dirty="0">
                <a:solidFill>
                  <a:srgbClr val="C00000"/>
                </a:solidFill>
              </a:rPr>
              <a:t>Artificially scarce goods</a:t>
            </a:r>
            <a:r>
              <a:rPr lang="en-US" sz="2200" dirty="0"/>
              <a:t> are </a:t>
            </a:r>
            <a:r>
              <a:rPr lang="en-US" sz="2200" i="1" dirty="0">
                <a:solidFill>
                  <a:srgbClr val="C00000"/>
                </a:solidFill>
              </a:rPr>
              <a:t>excludable</a:t>
            </a:r>
            <a:r>
              <a:rPr lang="en-US" sz="2200" dirty="0"/>
              <a:t>, but not </a:t>
            </a:r>
            <a:r>
              <a:rPr lang="en-US" sz="2200" i="1" dirty="0">
                <a:solidFill>
                  <a:srgbClr val="C00000"/>
                </a:solidFill>
              </a:rPr>
              <a:t>rival</a:t>
            </a:r>
            <a:r>
              <a:rPr lang="en-US" sz="2200" dirty="0"/>
              <a:t>.</a:t>
            </a:r>
          </a:p>
        </p:txBody>
      </p:sp>
      <p:sp>
        <p:nvSpPr>
          <p:cNvPr id="4" name="Content Placeholder 3"/>
          <p:cNvSpPr>
            <a:spLocks noGrp="1"/>
          </p:cNvSpPr>
          <p:nvPr>
            <p:ph sz="quarter" idx="14"/>
          </p:nvPr>
        </p:nvSpPr>
        <p:spPr>
          <a:xfrm>
            <a:off x="342900" y="3850783"/>
            <a:ext cx="8480425" cy="2163651"/>
          </a:xfrm>
        </p:spPr>
        <p:txBody>
          <a:bodyPr/>
          <a:lstStyle/>
          <a:p>
            <a:r>
              <a:rPr lang="en-US" dirty="0"/>
              <a:t>Markets work well for allocating </a:t>
            </a:r>
            <a:r>
              <a:rPr lang="en-US" i="1" dirty="0">
                <a:solidFill>
                  <a:srgbClr val="C00000"/>
                </a:solidFill>
              </a:rPr>
              <a:t>private goods</a:t>
            </a:r>
            <a:r>
              <a:rPr lang="en-US" dirty="0"/>
              <a:t> efficiently, but not always so well for allocating </a:t>
            </a:r>
            <a:r>
              <a:rPr lang="en-US" i="1" dirty="0">
                <a:solidFill>
                  <a:srgbClr val="C00000"/>
                </a:solidFill>
              </a:rPr>
              <a:t>public goods</a:t>
            </a:r>
            <a:r>
              <a:rPr lang="en-US" dirty="0"/>
              <a:t> and </a:t>
            </a:r>
            <a:r>
              <a:rPr lang="en-US" i="1" dirty="0">
                <a:solidFill>
                  <a:srgbClr val="C00000"/>
                </a:solidFill>
              </a:rPr>
              <a:t>common resources</a:t>
            </a:r>
            <a:r>
              <a:rPr lang="en-US" dirty="0"/>
              <a:t>.</a:t>
            </a:r>
          </a:p>
          <a:p>
            <a:pPr marL="292608" indent="-292608">
              <a:buFont typeface="Arial" pitchFamily="34" charset="0"/>
              <a:buChar char="•"/>
            </a:pPr>
            <a:r>
              <a:rPr lang="en-US" sz="2200" i="1" dirty="0">
                <a:solidFill>
                  <a:srgbClr val="C00000"/>
                </a:solidFill>
              </a:rPr>
              <a:t>Free-rider problem</a:t>
            </a:r>
            <a:r>
              <a:rPr lang="en-US" sz="2200" i="1" dirty="0">
                <a:solidFill>
                  <a:schemeClr val="tx1"/>
                </a:solidFill>
              </a:rPr>
              <a:t>.</a:t>
            </a:r>
          </a:p>
          <a:p>
            <a:pPr marL="292608" indent="-292608">
              <a:buFont typeface="Arial" pitchFamily="34" charset="0"/>
              <a:buChar char="•"/>
            </a:pPr>
            <a:r>
              <a:rPr lang="en-US" sz="2200" i="1" dirty="0">
                <a:solidFill>
                  <a:srgbClr val="C00000"/>
                </a:solidFill>
              </a:rPr>
              <a:t>Tragedy of the commons</a:t>
            </a:r>
            <a:r>
              <a:rPr lang="en-US" sz="2200" i="1" dirty="0">
                <a:solidFill>
                  <a:schemeClr val="tx1"/>
                </a:solidFill>
              </a:rPr>
              <a:t>.</a:t>
            </a:r>
          </a:p>
        </p:txBody>
      </p:sp>
    </p:spTree>
    <p:extLst>
      <p:ext uri="{BB962C8B-B14F-4D97-AF65-F5344CB8AC3E}">
        <p14:creationId xmlns:p14="http://schemas.microsoft.com/office/powerpoint/2010/main" val="66205973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dirty="0"/>
              <a:t>The free-rider problem</a:t>
            </a:r>
          </a:p>
        </p:txBody>
      </p:sp>
      <p:sp>
        <p:nvSpPr>
          <p:cNvPr id="3" name="Content Placeholder 2"/>
          <p:cNvSpPr>
            <a:spLocks noGrp="1"/>
          </p:cNvSpPr>
          <p:nvPr>
            <p:ph sz="quarter" idx="11"/>
          </p:nvPr>
        </p:nvSpPr>
        <p:spPr>
          <a:xfrm>
            <a:off x="342900" y="1276711"/>
            <a:ext cx="8458200" cy="2934682"/>
          </a:xfrm>
        </p:spPr>
        <p:txBody>
          <a:bodyPr>
            <a:normAutofit/>
          </a:bodyPr>
          <a:lstStyle/>
          <a:p>
            <a:r>
              <a:rPr lang="en-US" dirty="0"/>
              <a:t>The </a:t>
            </a:r>
            <a:r>
              <a:rPr lang="en-US" i="1" dirty="0">
                <a:solidFill>
                  <a:srgbClr val="C00000"/>
                </a:solidFill>
              </a:rPr>
              <a:t>free-rider problem</a:t>
            </a:r>
            <a:r>
              <a:rPr lang="en-US" dirty="0"/>
              <a:t> occurs when someone decides to not pay for a public good and enjoys a “free ride” from those that have paid.</a:t>
            </a:r>
          </a:p>
          <a:p>
            <a:r>
              <a:rPr lang="en-US" dirty="0"/>
              <a:t>The </a:t>
            </a:r>
            <a:r>
              <a:rPr lang="en-US" i="1" dirty="0">
                <a:solidFill>
                  <a:srgbClr val="C00000"/>
                </a:solidFill>
              </a:rPr>
              <a:t>free-rider problem</a:t>
            </a:r>
            <a:r>
              <a:rPr lang="en-US" dirty="0"/>
              <a:t> occurs when the </a:t>
            </a:r>
            <a:r>
              <a:rPr lang="en-US" i="1" dirty="0">
                <a:solidFill>
                  <a:srgbClr val="C00000"/>
                </a:solidFill>
              </a:rPr>
              <a:t>non-excludability</a:t>
            </a:r>
            <a:r>
              <a:rPr lang="en-US" dirty="0"/>
              <a:t> of a public good leads to undersupply due to a loss of revenue.</a:t>
            </a:r>
          </a:p>
          <a:p>
            <a:pPr marL="292608" indent="-292608">
              <a:buFont typeface="Arial" pitchFamily="34" charset="0"/>
              <a:buChar char="•"/>
            </a:pPr>
            <a:r>
              <a:rPr lang="en-US" sz="2200" i="1" dirty="0">
                <a:solidFill>
                  <a:srgbClr val="C00000"/>
                </a:solidFill>
              </a:rPr>
              <a:t>Free-riders</a:t>
            </a:r>
            <a:r>
              <a:rPr lang="en-US" sz="2200" dirty="0">
                <a:solidFill>
                  <a:schemeClr val="tx1"/>
                </a:solidFill>
              </a:rPr>
              <a:t> enjoy </a:t>
            </a:r>
            <a:r>
              <a:rPr lang="en-US" sz="2200" i="1" dirty="0">
                <a:solidFill>
                  <a:srgbClr val="C00000"/>
                </a:solidFill>
              </a:rPr>
              <a:t>positive externalities</a:t>
            </a:r>
            <a:r>
              <a:rPr lang="en-US" sz="2200" dirty="0">
                <a:solidFill>
                  <a:schemeClr val="tx1"/>
                </a:solidFill>
              </a:rPr>
              <a:t> from others’ choices to pay.</a:t>
            </a:r>
          </a:p>
        </p:txBody>
      </p:sp>
      <p:sp>
        <p:nvSpPr>
          <p:cNvPr id="4" name="Content Placeholder 3"/>
          <p:cNvSpPr>
            <a:spLocks noGrp="1"/>
          </p:cNvSpPr>
          <p:nvPr>
            <p:ph sz="quarter" idx="14"/>
          </p:nvPr>
        </p:nvSpPr>
        <p:spPr>
          <a:xfrm>
            <a:off x="342900" y="4327306"/>
            <a:ext cx="8480425" cy="862881"/>
          </a:xfrm>
        </p:spPr>
        <p:txBody>
          <a:bodyPr/>
          <a:lstStyle/>
          <a:p>
            <a:r>
              <a:rPr lang="en-US" dirty="0"/>
              <a:t>Under </a:t>
            </a:r>
            <a:r>
              <a:rPr lang="en-US" i="1" dirty="0">
                <a:solidFill>
                  <a:srgbClr val="C00000"/>
                </a:solidFill>
              </a:rPr>
              <a:t>positive externalities</a:t>
            </a:r>
            <a:r>
              <a:rPr lang="en-US" dirty="0"/>
              <a:t>, the equilibrium quantity is less than the level that maximizes total surplus.</a:t>
            </a:r>
            <a:endParaRPr lang="en-US" sz="2200" i="1" dirty="0">
              <a:solidFill>
                <a:srgbClr val="C00000"/>
              </a:solidFill>
            </a:endParaRPr>
          </a:p>
        </p:txBody>
      </p:sp>
    </p:spTree>
    <p:extLst>
      <p:ext uri="{BB962C8B-B14F-4D97-AF65-F5344CB8AC3E}">
        <p14:creationId xmlns:p14="http://schemas.microsoft.com/office/powerpoint/2010/main" val="1371552101"/>
      </p:ext>
    </p:extLst>
  </p:cSld>
  <p:clrMapOvr>
    <a:masterClrMapping/>
  </p:clrMapOvr>
</p:sld>
</file>

<file path=ppt/theme/theme1.xml><?xml version="1.0" encoding="utf-8"?>
<a:theme xmlns:a="http://schemas.openxmlformats.org/drawingml/2006/main" name="Title Slides 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Generic Accessible PPT Template_Editorial_v9_2019.potx" id="{41975DA0-F041-4DB0-8948-AC3BFD0C25BA}" vid="{84F6219E-3D47-41AC-9893-1108D06AA07D}"/>
    </a:ext>
  </a:extLst>
</a:theme>
</file>

<file path=ppt/theme/theme2.xml><?xml version="1.0" encoding="utf-8"?>
<a:theme xmlns:a="http://schemas.openxmlformats.org/drawingml/2006/main" name="MainContentSlide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Generic Accessible PPT Template_Editorial_v9_2019.potx" id="{41975DA0-F041-4DB0-8948-AC3BFD0C25BA}" vid="{B385948E-CF34-4CE8-9AC7-28DE40FDC656}"/>
    </a:ext>
  </a:extLst>
</a:theme>
</file>

<file path=ppt/theme/theme3.xml><?xml version="1.0" encoding="utf-8"?>
<a:theme xmlns:a="http://schemas.openxmlformats.org/drawingml/2006/main" name="Closing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Generic Accessible PPT Template_Editorial_v9_2019.potx" id="{41975DA0-F041-4DB0-8948-AC3BFD0C25BA}" vid="{FEE61EC3-6634-45B5-BF77-FBC9B835BC79}"/>
    </a:ext>
  </a:extLst>
</a:theme>
</file>

<file path=ppt/theme/theme4.xml><?xml version="1.0" encoding="utf-8"?>
<a:theme xmlns:a="http://schemas.openxmlformats.org/drawingml/2006/main" name="DividerSlide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Generic Accessible PPT Template_Editorial_v9_2019.potx" id="{41975DA0-F041-4DB0-8948-AC3BFD0C25BA}" vid="{A15A20A0-BEE6-47A5-BC6B-F87134FBF13C}"/>
    </a:ext>
  </a:extLst>
</a:theme>
</file>

<file path=ppt/theme/theme5.xml><?xml version="1.0" encoding="utf-8"?>
<a:theme xmlns:a="http://schemas.openxmlformats.org/drawingml/2006/main" name="ImageDescriptionAppendixSlide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Generic Accessible PPT Template_Editorial_v9_2019.potx" id="{41975DA0-F041-4DB0-8948-AC3BFD0C25BA}" vid="{22313DF8-AA3F-4A8D-9652-6DDC53D759ED}"/>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MHHE_Generic Accessible PPT Template_Editorial_v9_2019</Template>
  <TotalTime>1279</TotalTime>
  <Words>3028</Words>
  <Application>Microsoft Office PowerPoint</Application>
  <PresentationFormat>On-screen Show (4:3)</PresentationFormat>
  <Paragraphs>192</Paragraphs>
  <Slides>28</Slides>
  <Notes>13</Notes>
  <HiddenSlides>2</HiddenSlides>
  <MMClips>0</MMClips>
  <ScaleCrop>false</ScaleCrop>
  <HeadingPairs>
    <vt:vector size="6" baseType="variant">
      <vt:variant>
        <vt:lpstr>Fonts Used</vt:lpstr>
      </vt:variant>
      <vt:variant>
        <vt:i4>3</vt:i4>
      </vt:variant>
      <vt:variant>
        <vt:lpstr>Theme</vt:lpstr>
      </vt:variant>
      <vt:variant>
        <vt:i4>5</vt:i4>
      </vt:variant>
      <vt:variant>
        <vt:lpstr>Slide Titles</vt:lpstr>
      </vt:variant>
      <vt:variant>
        <vt:i4>28</vt:i4>
      </vt:variant>
    </vt:vector>
  </HeadingPairs>
  <TitlesOfParts>
    <vt:vector size="36" baseType="lpstr">
      <vt:lpstr>Arial</vt:lpstr>
      <vt:lpstr>ArumSans Rg</vt:lpstr>
      <vt:lpstr>Calibri</vt:lpstr>
      <vt:lpstr>Title Slides Master</vt:lpstr>
      <vt:lpstr>MainContentSlideMaster</vt:lpstr>
      <vt:lpstr>ClosingMaster</vt:lpstr>
      <vt:lpstr>DividerSlideMaster</vt:lpstr>
      <vt:lpstr>ImageDescriptionAppendixSlideMaster</vt:lpstr>
      <vt:lpstr>Chapter 19</vt:lpstr>
      <vt:lpstr>What will you learn in this chapter?</vt:lpstr>
      <vt:lpstr>Characteristics of goods 1</vt:lpstr>
      <vt:lpstr>Characteristics of goods 2</vt:lpstr>
      <vt:lpstr>Artificially scarce music</vt:lpstr>
      <vt:lpstr>Active Learning: Identify type of good</vt:lpstr>
      <vt:lpstr>Active Learning Solution 1</vt:lpstr>
      <vt:lpstr>Allocation of goods</vt:lpstr>
      <vt:lpstr>The free-rider problem</vt:lpstr>
      <vt:lpstr>Why does Wikipedia work?</vt:lpstr>
      <vt:lpstr>Solutions to the free-rider problem 1</vt:lpstr>
      <vt:lpstr>Solutions to the free-rider problem 2</vt:lpstr>
      <vt:lpstr>Solutions to the free-rider problem 3</vt:lpstr>
      <vt:lpstr>Common resources</vt:lpstr>
      <vt:lpstr>Solutions to the tragedy of the commons 1</vt:lpstr>
      <vt:lpstr>Solutions to the tragedy of the commons 2</vt:lpstr>
      <vt:lpstr>Solutions to the tragedy of the commons 3</vt:lpstr>
      <vt:lpstr>Solutions to the tragedy of the commons 4</vt:lpstr>
      <vt:lpstr>Active Learning: Identifying the problem</vt:lpstr>
      <vt:lpstr>Active Learning Solution 2</vt:lpstr>
      <vt:lpstr>Should conservationists be principled or pragmatic?</vt:lpstr>
      <vt:lpstr>Summary 1</vt:lpstr>
      <vt:lpstr>Summary 2</vt:lpstr>
      <vt:lpstr>Summary 3</vt:lpstr>
      <vt:lpstr>Summary 4</vt:lpstr>
      <vt:lpstr>End of Main Content</vt:lpstr>
      <vt:lpstr>Accessibility Content: Text Alternatives for Images</vt:lpstr>
      <vt:lpstr>Characteristics of goods 2 – Text Alternative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ENVIRONMENTAL SCIENCE A Global Concern, 15th edition</dc:title>
  <dc:creator>R, Nithiyanandhan</dc:creator>
  <cp:keywords>PPT</cp:keywords>
  <cp:lastModifiedBy>R, Nithiyanandhan</cp:lastModifiedBy>
  <cp:revision>194</cp:revision>
  <dcterms:created xsi:type="dcterms:W3CDTF">2019-12-14T02:10:23Z</dcterms:created>
  <dcterms:modified xsi:type="dcterms:W3CDTF">2020-09-10T07:18:18Z</dcterms:modified>
</cp:coreProperties>
</file>