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88" r:id="rId1"/>
    <p:sldMasterId id="2147483986" r:id="rId2"/>
    <p:sldMasterId id="2147484130" r:id="rId3"/>
  </p:sldMasterIdLst>
  <p:notesMasterIdLst>
    <p:notesMasterId r:id="rId34"/>
  </p:notesMasterIdLst>
  <p:handoutMasterIdLst>
    <p:handoutMasterId r:id="rId35"/>
  </p:handoutMasterIdLst>
  <p:sldIdLst>
    <p:sldId id="300" r:id="rId4"/>
    <p:sldId id="301" r:id="rId5"/>
    <p:sldId id="333" r:id="rId6"/>
    <p:sldId id="334" r:id="rId7"/>
    <p:sldId id="335" r:id="rId8"/>
    <p:sldId id="336" r:id="rId9"/>
    <p:sldId id="337" r:id="rId10"/>
    <p:sldId id="338" r:id="rId11"/>
    <p:sldId id="339" r:id="rId12"/>
    <p:sldId id="340" r:id="rId13"/>
    <p:sldId id="341" r:id="rId14"/>
    <p:sldId id="342" r:id="rId15"/>
    <p:sldId id="343" r:id="rId16"/>
    <p:sldId id="344" r:id="rId17"/>
    <p:sldId id="345" r:id="rId18"/>
    <p:sldId id="346" r:id="rId19"/>
    <p:sldId id="355" r:id="rId20"/>
    <p:sldId id="347" r:id="rId21"/>
    <p:sldId id="348" r:id="rId22"/>
    <p:sldId id="349" r:id="rId23"/>
    <p:sldId id="350" r:id="rId24"/>
    <p:sldId id="351" r:id="rId25"/>
    <p:sldId id="352" r:id="rId26"/>
    <p:sldId id="353" r:id="rId27"/>
    <p:sldId id="354" r:id="rId28"/>
    <p:sldId id="327" r:id="rId29"/>
    <p:sldId id="321" r:id="rId30"/>
    <p:sldId id="356" r:id="rId31"/>
    <p:sldId id="357" r:id="rId32"/>
    <p:sldId id="358" r:id="rId33"/>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521415D9-36F7-43E2-AB2F-B90AF26B5E84}">
      <p14:sectionLst xmlns:p14="http://schemas.microsoft.com/office/powerpoint/2010/main">
        <p14:section name="Main Content" id="{33318B5A-54EF-4BAA-B471-C150E9A9946E}">
          <p14:sldIdLst>
            <p14:sldId id="300"/>
            <p14:sldId id="301"/>
            <p14:sldId id="333"/>
            <p14:sldId id="334"/>
            <p14:sldId id="335"/>
            <p14:sldId id="336"/>
            <p14:sldId id="337"/>
            <p14:sldId id="338"/>
            <p14:sldId id="339"/>
            <p14:sldId id="340"/>
            <p14:sldId id="341"/>
            <p14:sldId id="342"/>
            <p14:sldId id="343"/>
            <p14:sldId id="344"/>
            <p14:sldId id="345"/>
            <p14:sldId id="346"/>
            <p14:sldId id="355"/>
            <p14:sldId id="347"/>
            <p14:sldId id="348"/>
            <p14:sldId id="349"/>
            <p14:sldId id="350"/>
            <p14:sldId id="351"/>
            <p14:sldId id="352"/>
            <p14:sldId id="353"/>
            <p14:sldId id="354"/>
          </p14:sldIdLst>
        </p14:section>
        <p14:section name="Appendix: Image Descriptions for Unsighted Students" id="{E36310C5-C563-4A4B-AB08-FD58384D3E66}">
          <p14:sldIdLst>
            <p14:sldId id="327"/>
            <p14:sldId id="321"/>
            <p14:sldId id="356"/>
            <p14:sldId id="357"/>
            <p14:sldId id="358"/>
          </p14:sldIdLst>
        </p14:section>
      </p14:sectionLst>
    </p:ext>
    <p:ext uri="{EFAFB233-063F-42B5-8137-9DF3F51BA10A}">
      <p15:sldGuideLst xmlns:p15="http://schemas.microsoft.com/office/powerpoint/2012/main">
        <p15:guide id="1" orient="horz" pos="3840">
          <p15:clr>
            <a:srgbClr val="A4A3A4"/>
          </p15:clr>
        </p15:guide>
        <p15:guide id="2" pos="201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404040"/>
    <a:srgbClr val="EAEAEA"/>
    <a:srgbClr val="FF9900"/>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898" autoAdjust="0"/>
    <p:restoredTop sz="93850" autoAdjust="0"/>
  </p:normalViewPr>
  <p:slideViewPr>
    <p:cSldViewPr>
      <p:cViewPr varScale="1">
        <p:scale>
          <a:sx n="77" d="100"/>
          <a:sy n="77" d="100"/>
        </p:scale>
        <p:origin x="1699" y="58"/>
      </p:cViewPr>
      <p:guideLst>
        <p:guide orient="horz" pos="3840"/>
        <p:guide pos="2016"/>
      </p:guideLst>
    </p:cSldViewPr>
  </p:slideViewPr>
  <p:outlineViewPr>
    <p:cViewPr>
      <p:scale>
        <a:sx n="50" d="100"/>
        <a:sy n="50" d="100"/>
      </p:scale>
      <p:origin x="0" y="-2528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F81060AE-71FC-427C-95DE-031CF24CF33F}"/>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pPr>
              <a:defRPr/>
            </a:pPr>
            <a:endParaRPr lang="en-US"/>
          </a:p>
        </p:txBody>
      </p:sp>
      <p:sp>
        <p:nvSpPr>
          <p:cNvPr id="23555" name="Rectangle 3">
            <a:extLst>
              <a:ext uri="{FF2B5EF4-FFF2-40B4-BE49-F238E27FC236}">
                <a16:creationId xmlns:a16="http://schemas.microsoft.com/office/drawing/2014/main" id="{C8F3923C-B376-4574-9461-D2E5DD1A0C71}"/>
              </a:ext>
            </a:extLst>
          </p:cNvPr>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pPr>
              <a:defRPr/>
            </a:pPr>
            <a:endParaRPr lang="en-US"/>
          </a:p>
        </p:txBody>
      </p:sp>
      <p:sp>
        <p:nvSpPr>
          <p:cNvPr id="23556" name="Rectangle 4">
            <a:extLst>
              <a:ext uri="{FF2B5EF4-FFF2-40B4-BE49-F238E27FC236}">
                <a16:creationId xmlns:a16="http://schemas.microsoft.com/office/drawing/2014/main" id="{07BF0502-F18C-4D9E-8CA6-6801388107DC}"/>
              </a:ext>
            </a:extLst>
          </p:cNvPr>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pPr>
              <a:defRPr/>
            </a:pPr>
            <a:endParaRPr lang="en-US"/>
          </a:p>
        </p:txBody>
      </p:sp>
      <p:sp>
        <p:nvSpPr>
          <p:cNvPr id="23557" name="Rectangle 5">
            <a:extLst>
              <a:ext uri="{FF2B5EF4-FFF2-40B4-BE49-F238E27FC236}">
                <a16:creationId xmlns:a16="http://schemas.microsoft.com/office/drawing/2014/main" id="{02EF07CE-638A-4FC3-89BE-1250A423703A}"/>
              </a:ext>
            </a:extLst>
          </p:cNvPr>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anose="02020603050405020304" pitchFamily="18" charset="0"/>
              </a:defRPr>
            </a:lvl1pPr>
          </a:lstStyle>
          <a:p>
            <a:pPr>
              <a:defRPr/>
            </a:pPr>
            <a:fld id="{1A29F75B-2663-4985-84F7-5FA691345805}"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9AD837EC-A8D2-4A3F-A797-E20B6DB36C88}"/>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pPr>
              <a:defRPr/>
            </a:pPr>
            <a:endParaRPr lang="en-US"/>
          </a:p>
        </p:txBody>
      </p:sp>
      <p:sp>
        <p:nvSpPr>
          <p:cNvPr id="18435" name="Rectangle 3">
            <a:extLst>
              <a:ext uri="{FF2B5EF4-FFF2-40B4-BE49-F238E27FC236}">
                <a16:creationId xmlns:a16="http://schemas.microsoft.com/office/drawing/2014/main" id="{A718CEF3-12E7-4214-A114-25DA18230A93}"/>
              </a:ext>
            </a:extLst>
          </p:cNvPr>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pPr>
              <a:defRPr/>
            </a:pPr>
            <a:endParaRPr lang="en-US"/>
          </a:p>
        </p:txBody>
      </p:sp>
      <p:sp>
        <p:nvSpPr>
          <p:cNvPr id="16388" name="Rectangle 4">
            <a:extLst>
              <a:ext uri="{FF2B5EF4-FFF2-40B4-BE49-F238E27FC236}">
                <a16:creationId xmlns:a16="http://schemas.microsoft.com/office/drawing/2014/main" id="{C4DC5E03-8989-4B01-8309-ED732B73440C}"/>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7" name="Rectangle 5">
            <a:extLst>
              <a:ext uri="{FF2B5EF4-FFF2-40B4-BE49-F238E27FC236}">
                <a16:creationId xmlns:a16="http://schemas.microsoft.com/office/drawing/2014/main" id="{1EB1385F-6F50-4D83-9DF9-906A0C278680}"/>
              </a:ext>
            </a:extLst>
          </p:cNvPr>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8438" name="Rectangle 6">
            <a:extLst>
              <a:ext uri="{FF2B5EF4-FFF2-40B4-BE49-F238E27FC236}">
                <a16:creationId xmlns:a16="http://schemas.microsoft.com/office/drawing/2014/main" id="{BAD4413E-4C76-4D50-8C1E-9BDDAE0766AB}"/>
              </a:ext>
            </a:extLst>
          </p:cNvPr>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pPr>
              <a:defRPr/>
            </a:pPr>
            <a:endParaRPr lang="en-US"/>
          </a:p>
        </p:txBody>
      </p:sp>
      <p:sp>
        <p:nvSpPr>
          <p:cNvPr id="18439" name="Rectangle 7">
            <a:extLst>
              <a:ext uri="{FF2B5EF4-FFF2-40B4-BE49-F238E27FC236}">
                <a16:creationId xmlns:a16="http://schemas.microsoft.com/office/drawing/2014/main" id="{71D12DD5-4D44-4B96-9E66-647790ED5529}"/>
              </a:ext>
            </a:extLst>
          </p:cNvPr>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anose="02020603050405020304" pitchFamily="18" charset="0"/>
              </a:defRPr>
            </a:lvl1pPr>
          </a:lstStyle>
          <a:p>
            <a:pPr>
              <a:defRPr/>
            </a:pPr>
            <a:fld id="{2C9D6896-330A-44EC-9C31-AF25AB2523ED}"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18">
            <a:extLst>
              <a:ext uri="{FF2B5EF4-FFF2-40B4-BE49-F238E27FC236}">
                <a16:creationId xmlns:a16="http://schemas.microsoft.com/office/drawing/2014/main" id="{271CF399-59B7-44F8-A6AC-D4B4509AA2BC}"/>
              </a:ext>
            </a:extLst>
          </p:cNvPr>
          <p:cNvSpPr>
            <a:spLocks noGrp="1" noChangeArrowheads="1"/>
          </p:cNvSpPr>
          <p:nvPr>
            <p:ph type="dt" sz="half" idx="10"/>
          </p:nvPr>
        </p:nvSpPr>
        <p:spPr>
          <a:ln/>
        </p:spPr>
        <p:txBody>
          <a:bodyPr/>
          <a:lstStyle>
            <a:lvl1pPr>
              <a:defRPr/>
            </a:lvl1pPr>
          </a:lstStyle>
          <a:p>
            <a:pPr>
              <a:defRPr/>
            </a:pPr>
            <a:fld id="{194095DF-745C-4E7D-97D2-DA2C053F2616}" type="datetime1">
              <a:rPr lang="en-US"/>
              <a:pPr>
                <a:defRPr/>
              </a:pPr>
              <a:t>3/31/2020</a:t>
            </a:fld>
            <a:endParaRPr lang="en-US"/>
          </a:p>
        </p:txBody>
      </p:sp>
      <p:sp>
        <p:nvSpPr>
          <p:cNvPr id="5" name="Rectangle 19">
            <a:extLst>
              <a:ext uri="{FF2B5EF4-FFF2-40B4-BE49-F238E27FC236}">
                <a16:creationId xmlns:a16="http://schemas.microsoft.com/office/drawing/2014/main" id="{CB0E813F-4E6F-43B4-B69C-5A269DEABE2C}"/>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7EA9F967-0282-4EF2-BD9C-20007D6CE466}"/>
              </a:ext>
            </a:extLst>
          </p:cNvPr>
          <p:cNvSpPr>
            <a:spLocks noGrp="1" noChangeArrowheads="1"/>
          </p:cNvSpPr>
          <p:nvPr>
            <p:ph type="sldNum" sz="quarter" idx="12"/>
          </p:nvPr>
        </p:nvSpPr>
        <p:spPr>
          <a:ln/>
        </p:spPr>
        <p:txBody>
          <a:bodyPr/>
          <a:lstStyle>
            <a:lvl1pPr>
              <a:defRPr/>
            </a:lvl1pPr>
          </a:lstStyle>
          <a:p>
            <a:pPr>
              <a:defRPr/>
            </a:pPr>
            <a:fld id="{659C2E11-2DAD-48FB-ACE2-5456CCE9A4F5}" type="slidenum">
              <a:rPr lang="en-US" altLang="en-US"/>
              <a:pPr>
                <a:defRPr/>
              </a:pPr>
              <a:t>‹#›</a:t>
            </a:fld>
            <a:endParaRPr lang="en-US" altLang="en-US"/>
          </a:p>
        </p:txBody>
      </p:sp>
    </p:spTree>
    <p:extLst>
      <p:ext uri="{BB962C8B-B14F-4D97-AF65-F5344CB8AC3E}">
        <p14:creationId xmlns:p14="http://schemas.microsoft.com/office/powerpoint/2010/main" val="1370210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8">
            <a:extLst>
              <a:ext uri="{FF2B5EF4-FFF2-40B4-BE49-F238E27FC236}">
                <a16:creationId xmlns:a16="http://schemas.microsoft.com/office/drawing/2014/main" id="{792B64FD-13FE-406D-AFA2-AE37A4016B5A}"/>
              </a:ext>
            </a:extLst>
          </p:cNvPr>
          <p:cNvSpPr>
            <a:spLocks noGrp="1" noChangeArrowheads="1"/>
          </p:cNvSpPr>
          <p:nvPr>
            <p:ph type="dt" sz="half" idx="10"/>
          </p:nvPr>
        </p:nvSpPr>
        <p:spPr>
          <a:ln/>
        </p:spPr>
        <p:txBody>
          <a:bodyPr/>
          <a:lstStyle>
            <a:lvl1pPr>
              <a:defRPr/>
            </a:lvl1pPr>
          </a:lstStyle>
          <a:p>
            <a:pPr>
              <a:defRPr/>
            </a:pPr>
            <a:fld id="{606D79CE-96E6-42C6-A7D5-0552A93D8977}" type="datetime1">
              <a:rPr lang="en-US"/>
              <a:pPr>
                <a:defRPr/>
              </a:pPr>
              <a:t>3/31/2020</a:t>
            </a:fld>
            <a:endParaRPr lang="en-US"/>
          </a:p>
        </p:txBody>
      </p:sp>
      <p:sp>
        <p:nvSpPr>
          <p:cNvPr id="5" name="Rectangle 19">
            <a:extLst>
              <a:ext uri="{FF2B5EF4-FFF2-40B4-BE49-F238E27FC236}">
                <a16:creationId xmlns:a16="http://schemas.microsoft.com/office/drawing/2014/main" id="{36B25C0A-FD59-4012-BFDE-EC0A0BCEF1AF}"/>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5206D30D-0A24-47C9-8BB1-7D3CACF24922}"/>
              </a:ext>
            </a:extLst>
          </p:cNvPr>
          <p:cNvSpPr>
            <a:spLocks noGrp="1" noChangeArrowheads="1"/>
          </p:cNvSpPr>
          <p:nvPr>
            <p:ph type="sldNum" sz="quarter" idx="12"/>
          </p:nvPr>
        </p:nvSpPr>
        <p:spPr>
          <a:ln/>
        </p:spPr>
        <p:txBody>
          <a:bodyPr/>
          <a:lstStyle>
            <a:lvl1pPr>
              <a:defRPr/>
            </a:lvl1pPr>
          </a:lstStyle>
          <a:p>
            <a:pPr>
              <a:defRPr/>
            </a:pPr>
            <a:fld id="{B1578C78-3A8C-46DD-957F-89CD9FCAE0F8}" type="slidenum">
              <a:rPr lang="en-US" altLang="en-US"/>
              <a:pPr>
                <a:defRPr/>
              </a:pPr>
              <a:t>‹#›</a:t>
            </a:fld>
            <a:endParaRPr lang="en-US" altLang="en-US"/>
          </a:p>
        </p:txBody>
      </p:sp>
    </p:spTree>
    <p:extLst>
      <p:ext uri="{BB962C8B-B14F-4D97-AF65-F5344CB8AC3E}">
        <p14:creationId xmlns:p14="http://schemas.microsoft.com/office/powerpoint/2010/main" val="18575761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1219200"/>
            <a:ext cx="1771650" cy="4953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295400" y="1219200"/>
            <a:ext cx="5162550" cy="4953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8">
            <a:extLst>
              <a:ext uri="{FF2B5EF4-FFF2-40B4-BE49-F238E27FC236}">
                <a16:creationId xmlns:a16="http://schemas.microsoft.com/office/drawing/2014/main" id="{616D9295-AE47-4A75-BA77-A4909BBC5467}"/>
              </a:ext>
            </a:extLst>
          </p:cNvPr>
          <p:cNvSpPr>
            <a:spLocks noGrp="1" noChangeArrowheads="1"/>
          </p:cNvSpPr>
          <p:nvPr>
            <p:ph type="dt" sz="half" idx="10"/>
          </p:nvPr>
        </p:nvSpPr>
        <p:spPr>
          <a:ln/>
        </p:spPr>
        <p:txBody>
          <a:bodyPr/>
          <a:lstStyle>
            <a:lvl1pPr>
              <a:defRPr/>
            </a:lvl1pPr>
          </a:lstStyle>
          <a:p>
            <a:pPr>
              <a:defRPr/>
            </a:pPr>
            <a:fld id="{1AA63486-C77F-4EF8-86F8-8B46BFD07119}" type="datetime1">
              <a:rPr lang="en-US"/>
              <a:pPr>
                <a:defRPr/>
              </a:pPr>
              <a:t>3/31/2020</a:t>
            </a:fld>
            <a:endParaRPr lang="en-US"/>
          </a:p>
        </p:txBody>
      </p:sp>
      <p:sp>
        <p:nvSpPr>
          <p:cNvPr id="5" name="Rectangle 19">
            <a:extLst>
              <a:ext uri="{FF2B5EF4-FFF2-40B4-BE49-F238E27FC236}">
                <a16:creationId xmlns:a16="http://schemas.microsoft.com/office/drawing/2014/main" id="{537EF929-4298-41F4-B22F-EAE6732525AA}"/>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93AE0A55-B869-4368-8A9F-CBABCE9A1EAC}"/>
              </a:ext>
            </a:extLst>
          </p:cNvPr>
          <p:cNvSpPr>
            <a:spLocks noGrp="1" noChangeArrowheads="1"/>
          </p:cNvSpPr>
          <p:nvPr>
            <p:ph type="sldNum" sz="quarter" idx="12"/>
          </p:nvPr>
        </p:nvSpPr>
        <p:spPr>
          <a:ln/>
        </p:spPr>
        <p:txBody>
          <a:bodyPr/>
          <a:lstStyle>
            <a:lvl1pPr>
              <a:defRPr/>
            </a:lvl1pPr>
          </a:lstStyle>
          <a:p>
            <a:pPr>
              <a:defRPr/>
            </a:pPr>
            <a:fld id="{97BF58BC-7696-4918-BBDA-46E9ADAC89DF}" type="slidenum">
              <a:rPr lang="en-US" altLang="en-US"/>
              <a:pPr>
                <a:defRPr/>
              </a:pPr>
              <a:t>‹#›</a:t>
            </a:fld>
            <a:endParaRPr lang="en-US" altLang="en-US"/>
          </a:p>
        </p:txBody>
      </p:sp>
    </p:spTree>
    <p:extLst>
      <p:ext uri="{BB962C8B-B14F-4D97-AF65-F5344CB8AC3E}">
        <p14:creationId xmlns:p14="http://schemas.microsoft.com/office/powerpoint/2010/main" val="19668532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51777FD-B9FC-4301-8948-A57AADA32EC8}"/>
              </a:ext>
            </a:extLst>
          </p:cNvPr>
          <p:cNvSpPr>
            <a:spLocks noGrp="1"/>
          </p:cNvSpPr>
          <p:nvPr>
            <p:ph type="dt" sz="half" idx="10"/>
          </p:nvPr>
        </p:nvSpPr>
        <p:spPr/>
        <p:txBody>
          <a:bodyPr/>
          <a:lstStyle>
            <a:lvl1pPr>
              <a:defRPr/>
            </a:lvl1pPr>
          </a:lstStyle>
          <a:p>
            <a:pPr>
              <a:defRPr/>
            </a:pPr>
            <a:fld id="{8BF84D19-10F8-4F7D-A7B8-729D0CE74317}" type="datetime1">
              <a:rPr lang="en-US"/>
              <a:pPr>
                <a:defRPr/>
              </a:pPr>
              <a:t>3/31/2020</a:t>
            </a:fld>
            <a:endParaRPr lang="en-US"/>
          </a:p>
        </p:txBody>
      </p:sp>
      <p:sp>
        <p:nvSpPr>
          <p:cNvPr id="5" name="Footer Placeholder 4">
            <a:extLst>
              <a:ext uri="{FF2B5EF4-FFF2-40B4-BE49-F238E27FC236}">
                <a16:creationId xmlns:a16="http://schemas.microsoft.com/office/drawing/2014/main" id="{5931D468-6DD6-48C5-82D6-8AA8D079F5E1}"/>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D29A7DA6-37F3-4E19-A882-9107F615820E}"/>
              </a:ext>
            </a:extLst>
          </p:cNvPr>
          <p:cNvSpPr>
            <a:spLocks noGrp="1"/>
          </p:cNvSpPr>
          <p:nvPr>
            <p:ph type="sldNum" sz="quarter" idx="12"/>
          </p:nvPr>
        </p:nvSpPr>
        <p:spPr/>
        <p:txBody>
          <a:bodyPr/>
          <a:lstStyle>
            <a:lvl1pPr>
              <a:defRPr/>
            </a:lvl1pPr>
          </a:lstStyle>
          <a:p>
            <a:pPr>
              <a:defRPr/>
            </a:pPr>
            <a:fld id="{E1D5C3E9-100E-438C-B985-E02998220C68}" type="slidenum">
              <a:rPr lang="en-US" altLang="en-US"/>
              <a:pPr>
                <a:defRPr/>
              </a:pPr>
              <a:t>‹#›</a:t>
            </a:fld>
            <a:endParaRPr lang="en-US" altLang="en-US"/>
          </a:p>
        </p:txBody>
      </p:sp>
    </p:spTree>
    <p:extLst>
      <p:ext uri="{BB962C8B-B14F-4D97-AF65-F5344CB8AC3E}">
        <p14:creationId xmlns:p14="http://schemas.microsoft.com/office/powerpoint/2010/main" val="36548088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345EFB-B246-4C74-A669-6C303D93E819}"/>
              </a:ext>
            </a:extLst>
          </p:cNvPr>
          <p:cNvSpPr>
            <a:spLocks noGrp="1"/>
          </p:cNvSpPr>
          <p:nvPr>
            <p:ph type="dt" sz="half" idx="10"/>
          </p:nvPr>
        </p:nvSpPr>
        <p:spPr/>
        <p:txBody>
          <a:bodyPr/>
          <a:lstStyle>
            <a:lvl1pPr>
              <a:defRPr/>
            </a:lvl1pPr>
          </a:lstStyle>
          <a:p>
            <a:pPr>
              <a:defRPr/>
            </a:pPr>
            <a:fld id="{476D4C33-047A-4936-9911-D16557497ADD}" type="datetime1">
              <a:rPr lang="en-US"/>
              <a:pPr>
                <a:defRPr/>
              </a:pPr>
              <a:t>3/31/2020</a:t>
            </a:fld>
            <a:endParaRPr lang="en-US"/>
          </a:p>
        </p:txBody>
      </p:sp>
      <p:sp>
        <p:nvSpPr>
          <p:cNvPr id="5" name="Footer Placeholder 4">
            <a:extLst>
              <a:ext uri="{FF2B5EF4-FFF2-40B4-BE49-F238E27FC236}">
                <a16:creationId xmlns:a16="http://schemas.microsoft.com/office/drawing/2014/main" id="{8429887D-A8FB-4B0B-8BAB-B50231DA93B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1AB821FE-5D38-42C8-8901-FB103ADB1167}"/>
              </a:ext>
            </a:extLst>
          </p:cNvPr>
          <p:cNvSpPr>
            <a:spLocks noGrp="1"/>
          </p:cNvSpPr>
          <p:nvPr>
            <p:ph type="sldNum" sz="quarter" idx="12"/>
          </p:nvPr>
        </p:nvSpPr>
        <p:spPr/>
        <p:txBody>
          <a:bodyPr/>
          <a:lstStyle>
            <a:lvl1pPr>
              <a:defRPr/>
            </a:lvl1pPr>
          </a:lstStyle>
          <a:p>
            <a:pPr>
              <a:defRPr/>
            </a:pPr>
            <a:fld id="{07A3F108-2015-4420-9D85-90B77B583565}" type="slidenum">
              <a:rPr lang="en-US" altLang="en-US"/>
              <a:pPr>
                <a:defRPr/>
              </a:pPr>
              <a:t>‹#›</a:t>
            </a:fld>
            <a:endParaRPr lang="en-US" altLang="en-US"/>
          </a:p>
        </p:txBody>
      </p:sp>
    </p:spTree>
    <p:extLst>
      <p:ext uri="{BB962C8B-B14F-4D97-AF65-F5344CB8AC3E}">
        <p14:creationId xmlns:p14="http://schemas.microsoft.com/office/powerpoint/2010/main" val="4531400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E30C098-C63F-4125-8A6B-391BA9C6BCE8}"/>
              </a:ext>
            </a:extLst>
          </p:cNvPr>
          <p:cNvSpPr>
            <a:spLocks noGrp="1"/>
          </p:cNvSpPr>
          <p:nvPr>
            <p:ph type="dt" sz="half" idx="10"/>
          </p:nvPr>
        </p:nvSpPr>
        <p:spPr/>
        <p:txBody>
          <a:bodyPr/>
          <a:lstStyle>
            <a:lvl1pPr>
              <a:defRPr/>
            </a:lvl1pPr>
          </a:lstStyle>
          <a:p>
            <a:pPr>
              <a:defRPr/>
            </a:pPr>
            <a:fld id="{2339036E-91EF-4E55-B517-BECA26BE1E92}" type="datetime1">
              <a:rPr lang="en-US"/>
              <a:pPr>
                <a:defRPr/>
              </a:pPr>
              <a:t>3/31/2020</a:t>
            </a:fld>
            <a:endParaRPr lang="en-US"/>
          </a:p>
        </p:txBody>
      </p:sp>
      <p:sp>
        <p:nvSpPr>
          <p:cNvPr id="5" name="Footer Placeholder 4">
            <a:extLst>
              <a:ext uri="{FF2B5EF4-FFF2-40B4-BE49-F238E27FC236}">
                <a16:creationId xmlns:a16="http://schemas.microsoft.com/office/drawing/2014/main" id="{D195AADD-D1DF-42C6-BBDA-4572908977CD}"/>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8CDEAD24-95D6-48B2-BCA2-48EE3EF438CA}"/>
              </a:ext>
            </a:extLst>
          </p:cNvPr>
          <p:cNvSpPr>
            <a:spLocks noGrp="1"/>
          </p:cNvSpPr>
          <p:nvPr>
            <p:ph type="sldNum" sz="quarter" idx="12"/>
          </p:nvPr>
        </p:nvSpPr>
        <p:spPr/>
        <p:txBody>
          <a:bodyPr/>
          <a:lstStyle>
            <a:lvl1pPr>
              <a:defRPr/>
            </a:lvl1pPr>
          </a:lstStyle>
          <a:p>
            <a:pPr>
              <a:defRPr/>
            </a:pPr>
            <a:fld id="{A98EF7F6-D930-4D9F-B17E-196A3E77BA3C}" type="slidenum">
              <a:rPr lang="en-US" altLang="en-US"/>
              <a:pPr>
                <a:defRPr/>
              </a:pPr>
              <a:t>‹#›</a:t>
            </a:fld>
            <a:endParaRPr lang="en-US" altLang="en-US"/>
          </a:p>
        </p:txBody>
      </p:sp>
    </p:spTree>
    <p:extLst>
      <p:ext uri="{BB962C8B-B14F-4D97-AF65-F5344CB8AC3E}">
        <p14:creationId xmlns:p14="http://schemas.microsoft.com/office/powerpoint/2010/main" val="34537768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D20D6759-F1C3-4AF5-928B-36FFFC09E428}"/>
              </a:ext>
            </a:extLst>
          </p:cNvPr>
          <p:cNvSpPr>
            <a:spLocks noGrp="1"/>
          </p:cNvSpPr>
          <p:nvPr>
            <p:ph type="dt" sz="half" idx="10"/>
          </p:nvPr>
        </p:nvSpPr>
        <p:spPr/>
        <p:txBody>
          <a:bodyPr/>
          <a:lstStyle>
            <a:lvl1pPr>
              <a:defRPr/>
            </a:lvl1pPr>
          </a:lstStyle>
          <a:p>
            <a:pPr>
              <a:defRPr/>
            </a:pPr>
            <a:fld id="{5474EBA3-5DB9-4E7A-83F5-B839184660B0}" type="datetime1">
              <a:rPr lang="en-US"/>
              <a:pPr>
                <a:defRPr/>
              </a:pPr>
              <a:t>3/31/2020</a:t>
            </a:fld>
            <a:endParaRPr lang="en-US"/>
          </a:p>
        </p:txBody>
      </p:sp>
      <p:sp>
        <p:nvSpPr>
          <p:cNvPr id="6" name="Footer Placeholder 4">
            <a:extLst>
              <a:ext uri="{FF2B5EF4-FFF2-40B4-BE49-F238E27FC236}">
                <a16:creationId xmlns:a16="http://schemas.microsoft.com/office/drawing/2014/main" id="{AE0AEC01-6C9E-4731-8398-714C2235A8D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7" name="Slide Number Placeholder 5">
            <a:extLst>
              <a:ext uri="{FF2B5EF4-FFF2-40B4-BE49-F238E27FC236}">
                <a16:creationId xmlns:a16="http://schemas.microsoft.com/office/drawing/2014/main" id="{53875120-320F-4D18-8383-E002280829C0}"/>
              </a:ext>
            </a:extLst>
          </p:cNvPr>
          <p:cNvSpPr>
            <a:spLocks noGrp="1"/>
          </p:cNvSpPr>
          <p:nvPr>
            <p:ph type="sldNum" sz="quarter" idx="12"/>
          </p:nvPr>
        </p:nvSpPr>
        <p:spPr/>
        <p:txBody>
          <a:bodyPr/>
          <a:lstStyle>
            <a:lvl1pPr>
              <a:defRPr/>
            </a:lvl1pPr>
          </a:lstStyle>
          <a:p>
            <a:pPr>
              <a:defRPr/>
            </a:pPr>
            <a:fld id="{492959BF-4FDD-482A-BA8D-04D7FD5C105F}" type="slidenum">
              <a:rPr lang="en-US" altLang="en-US"/>
              <a:pPr>
                <a:defRPr/>
              </a:pPr>
              <a:t>‹#›</a:t>
            </a:fld>
            <a:endParaRPr lang="en-US" altLang="en-US"/>
          </a:p>
        </p:txBody>
      </p:sp>
    </p:spTree>
    <p:extLst>
      <p:ext uri="{BB962C8B-B14F-4D97-AF65-F5344CB8AC3E}">
        <p14:creationId xmlns:p14="http://schemas.microsoft.com/office/powerpoint/2010/main" val="31160055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B2807865-FE83-446D-B63C-EA3CF537B994}"/>
              </a:ext>
            </a:extLst>
          </p:cNvPr>
          <p:cNvSpPr>
            <a:spLocks noGrp="1"/>
          </p:cNvSpPr>
          <p:nvPr>
            <p:ph type="dt" sz="half" idx="10"/>
          </p:nvPr>
        </p:nvSpPr>
        <p:spPr/>
        <p:txBody>
          <a:bodyPr/>
          <a:lstStyle>
            <a:lvl1pPr>
              <a:defRPr/>
            </a:lvl1pPr>
          </a:lstStyle>
          <a:p>
            <a:pPr>
              <a:defRPr/>
            </a:pPr>
            <a:fld id="{C036C8B8-C129-47E3-A423-EE0579DF86CA}" type="datetime1">
              <a:rPr lang="en-US"/>
              <a:pPr>
                <a:defRPr/>
              </a:pPr>
              <a:t>3/31/2020</a:t>
            </a:fld>
            <a:endParaRPr lang="en-US"/>
          </a:p>
        </p:txBody>
      </p:sp>
      <p:sp>
        <p:nvSpPr>
          <p:cNvPr id="8" name="Footer Placeholder 4">
            <a:extLst>
              <a:ext uri="{FF2B5EF4-FFF2-40B4-BE49-F238E27FC236}">
                <a16:creationId xmlns:a16="http://schemas.microsoft.com/office/drawing/2014/main" id="{518BD207-605E-4E37-BC3A-FDD1B5916733}"/>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9" name="Slide Number Placeholder 5">
            <a:extLst>
              <a:ext uri="{FF2B5EF4-FFF2-40B4-BE49-F238E27FC236}">
                <a16:creationId xmlns:a16="http://schemas.microsoft.com/office/drawing/2014/main" id="{B350BA30-0AB4-4AFD-9A97-D0CBD29C6259}"/>
              </a:ext>
            </a:extLst>
          </p:cNvPr>
          <p:cNvSpPr>
            <a:spLocks noGrp="1"/>
          </p:cNvSpPr>
          <p:nvPr>
            <p:ph type="sldNum" sz="quarter" idx="12"/>
          </p:nvPr>
        </p:nvSpPr>
        <p:spPr/>
        <p:txBody>
          <a:bodyPr/>
          <a:lstStyle>
            <a:lvl1pPr>
              <a:defRPr/>
            </a:lvl1pPr>
          </a:lstStyle>
          <a:p>
            <a:pPr>
              <a:defRPr/>
            </a:pPr>
            <a:fld id="{11120F74-6F1A-42EF-9E3E-A52C522EF93C}" type="slidenum">
              <a:rPr lang="en-US" altLang="en-US"/>
              <a:pPr>
                <a:defRPr/>
              </a:pPr>
              <a:t>‹#›</a:t>
            </a:fld>
            <a:endParaRPr lang="en-US" altLang="en-US"/>
          </a:p>
        </p:txBody>
      </p:sp>
    </p:spTree>
    <p:extLst>
      <p:ext uri="{BB962C8B-B14F-4D97-AF65-F5344CB8AC3E}">
        <p14:creationId xmlns:p14="http://schemas.microsoft.com/office/powerpoint/2010/main" val="10428187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CD1140BD-BE4A-43FF-BE26-2EE1D0309933}"/>
              </a:ext>
            </a:extLst>
          </p:cNvPr>
          <p:cNvSpPr>
            <a:spLocks noGrp="1"/>
          </p:cNvSpPr>
          <p:nvPr>
            <p:ph type="dt" sz="half" idx="10"/>
          </p:nvPr>
        </p:nvSpPr>
        <p:spPr/>
        <p:txBody>
          <a:bodyPr/>
          <a:lstStyle>
            <a:lvl1pPr>
              <a:defRPr/>
            </a:lvl1pPr>
          </a:lstStyle>
          <a:p>
            <a:pPr>
              <a:defRPr/>
            </a:pPr>
            <a:fld id="{3AD56935-E398-46B1-A5C9-D6C358B2F969}" type="datetime1">
              <a:rPr lang="en-US"/>
              <a:pPr>
                <a:defRPr/>
              </a:pPr>
              <a:t>3/31/2020</a:t>
            </a:fld>
            <a:endParaRPr lang="en-US"/>
          </a:p>
        </p:txBody>
      </p:sp>
      <p:sp>
        <p:nvSpPr>
          <p:cNvPr id="4" name="Footer Placeholder 4">
            <a:extLst>
              <a:ext uri="{FF2B5EF4-FFF2-40B4-BE49-F238E27FC236}">
                <a16:creationId xmlns:a16="http://schemas.microsoft.com/office/drawing/2014/main" id="{FE246606-7691-4F94-A743-056881F8382C}"/>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5" name="Slide Number Placeholder 5">
            <a:extLst>
              <a:ext uri="{FF2B5EF4-FFF2-40B4-BE49-F238E27FC236}">
                <a16:creationId xmlns:a16="http://schemas.microsoft.com/office/drawing/2014/main" id="{00FB95DA-BB16-4687-A450-72C8B800EB34}"/>
              </a:ext>
            </a:extLst>
          </p:cNvPr>
          <p:cNvSpPr>
            <a:spLocks noGrp="1"/>
          </p:cNvSpPr>
          <p:nvPr>
            <p:ph type="sldNum" sz="quarter" idx="12"/>
          </p:nvPr>
        </p:nvSpPr>
        <p:spPr/>
        <p:txBody>
          <a:bodyPr/>
          <a:lstStyle>
            <a:lvl1pPr>
              <a:defRPr/>
            </a:lvl1pPr>
          </a:lstStyle>
          <a:p>
            <a:pPr>
              <a:defRPr/>
            </a:pPr>
            <a:fld id="{A3222939-606B-495C-A408-837943E62C0D}" type="slidenum">
              <a:rPr lang="en-US" altLang="en-US"/>
              <a:pPr>
                <a:defRPr/>
              </a:pPr>
              <a:t>‹#›</a:t>
            </a:fld>
            <a:endParaRPr lang="en-US" altLang="en-US"/>
          </a:p>
        </p:txBody>
      </p:sp>
    </p:spTree>
    <p:extLst>
      <p:ext uri="{BB962C8B-B14F-4D97-AF65-F5344CB8AC3E}">
        <p14:creationId xmlns:p14="http://schemas.microsoft.com/office/powerpoint/2010/main" val="7062295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82E5FB0C-2154-42AB-9629-9ED12B4B0F37}"/>
              </a:ext>
            </a:extLst>
          </p:cNvPr>
          <p:cNvSpPr>
            <a:spLocks noGrp="1"/>
          </p:cNvSpPr>
          <p:nvPr>
            <p:ph type="dt" sz="half" idx="10"/>
          </p:nvPr>
        </p:nvSpPr>
        <p:spPr/>
        <p:txBody>
          <a:bodyPr/>
          <a:lstStyle>
            <a:lvl1pPr>
              <a:defRPr/>
            </a:lvl1pPr>
          </a:lstStyle>
          <a:p>
            <a:pPr>
              <a:defRPr/>
            </a:pPr>
            <a:fld id="{0CFEFB4C-DA63-47CD-89A6-9CE7A9F2BEA5}" type="datetime1">
              <a:rPr lang="en-US"/>
              <a:pPr>
                <a:defRPr/>
              </a:pPr>
              <a:t>3/31/2020</a:t>
            </a:fld>
            <a:endParaRPr lang="en-US"/>
          </a:p>
        </p:txBody>
      </p:sp>
      <p:sp>
        <p:nvSpPr>
          <p:cNvPr id="3" name="Footer Placeholder 4">
            <a:extLst>
              <a:ext uri="{FF2B5EF4-FFF2-40B4-BE49-F238E27FC236}">
                <a16:creationId xmlns:a16="http://schemas.microsoft.com/office/drawing/2014/main" id="{275D1102-3E0E-470E-A759-8807CEC1CCE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4" name="Slide Number Placeholder 5">
            <a:extLst>
              <a:ext uri="{FF2B5EF4-FFF2-40B4-BE49-F238E27FC236}">
                <a16:creationId xmlns:a16="http://schemas.microsoft.com/office/drawing/2014/main" id="{AD4A630B-277C-4EFE-875C-3BE584FC370B}"/>
              </a:ext>
            </a:extLst>
          </p:cNvPr>
          <p:cNvSpPr>
            <a:spLocks noGrp="1"/>
          </p:cNvSpPr>
          <p:nvPr>
            <p:ph type="sldNum" sz="quarter" idx="12"/>
          </p:nvPr>
        </p:nvSpPr>
        <p:spPr/>
        <p:txBody>
          <a:bodyPr/>
          <a:lstStyle>
            <a:lvl1pPr>
              <a:defRPr/>
            </a:lvl1pPr>
          </a:lstStyle>
          <a:p>
            <a:pPr>
              <a:defRPr/>
            </a:pPr>
            <a:fld id="{FEF1D3ED-8B6F-4B2A-B410-3DC962B4F934}" type="slidenum">
              <a:rPr lang="en-US" altLang="en-US"/>
              <a:pPr>
                <a:defRPr/>
              </a:pPr>
              <a:t>‹#›</a:t>
            </a:fld>
            <a:endParaRPr lang="en-US" altLang="en-US"/>
          </a:p>
        </p:txBody>
      </p:sp>
    </p:spTree>
    <p:extLst>
      <p:ext uri="{BB962C8B-B14F-4D97-AF65-F5344CB8AC3E}">
        <p14:creationId xmlns:p14="http://schemas.microsoft.com/office/powerpoint/2010/main" val="41073528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C9D58401-AA0D-4CE5-8BC9-5AE24B19F1EE}"/>
              </a:ext>
            </a:extLst>
          </p:cNvPr>
          <p:cNvSpPr>
            <a:spLocks noGrp="1"/>
          </p:cNvSpPr>
          <p:nvPr>
            <p:ph type="dt" sz="half" idx="10"/>
          </p:nvPr>
        </p:nvSpPr>
        <p:spPr/>
        <p:txBody>
          <a:bodyPr/>
          <a:lstStyle>
            <a:lvl1pPr>
              <a:defRPr/>
            </a:lvl1pPr>
          </a:lstStyle>
          <a:p>
            <a:pPr>
              <a:defRPr/>
            </a:pPr>
            <a:fld id="{C9C59264-2855-4A85-A2BA-271AA1FA0D1F}" type="datetime1">
              <a:rPr lang="en-US"/>
              <a:pPr>
                <a:defRPr/>
              </a:pPr>
              <a:t>3/31/2020</a:t>
            </a:fld>
            <a:endParaRPr lang="en-US"/>
          </a:p>
        </p:txBody>
      </p:sp>
      <p:sp>
        <p:nvSpPr>
          <p:cNvPr id="6" name="Footer Placeholder 4">
            <a:extLst>
              <a:ext uri="{FF2B5EF4-FFF2-40B4-BE49-F238E27FC236}">
                <a16:creationId xmlns:a16="http://schemas.microsoft.com/office/drawing/2014/main" id="{B24D6753-619C-40BF-B3FB-F7CD8C04E61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7" name="Slide Number Placeholder 5">
            <a:extLst>
              <a:ext uri="{FF2B5EF4-FFF2-40B4-BE49-F238E27FC236}">
                <a16:creationId xmlns:a16="http://schemas.microsoft.com/office/drawing/2014/main" id="{011C249F-87A8-4851-A442-1E2C10CF8A6C}"/>
              </a:ext>
            </a:extLst>
          </p:cNvPr>
          <p:cNvSpPr>
            <a:spLocks noGrp="1"/>
          </p:cNvSpPr>
          <p:nvPr>
            <p:ph type="sldNum" sz="quarter" idx="12"/>
          </p:nvPr>
        </p:nvSpPr>
        <p:spPr/>
        <p:txBody>
          <a:bodyPr/>
          <a:lstStyle>
            <a:lvl1pPr>
              <a:defRPr/>
            </a:lvl1pPr>
          </a:lstStyle>
          <a:p>
            <a:pPr>
              <a:defRPr/>
            </a:pPr>
            <a:fld id="{6D731155-45D4-4642-873D-A8DA2CD6F2B7}" type="slidenum">
              <a:rPr lang="en-US" altLang="en-US"/>
              <a:pPr>
                <a:defRPr/>
              </a:pPr>
              <a:t>‹#›</a:t>
            </a:fld>
            <a:endParaRPr lang="en-US" altLang="en-US"/>
          </a:p>
        </p:txBody>
      </p:sp>
    </p:spTree>
    <p:extLst>
      <p:ext uri="{BB962C8B-B14F-4D97-AF65-F5344CB8AC3E}">
        <p14:creationId xmlns:p14="http://schemas.microsoft.com/office/powerpoint/2010/main" val="2470326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8">
            <a:extLst>
              <a:ext uri="{FF2B5EF4-FFF2-40B4-BE49-F238E27FC236}">
                <a16:creationId xmlns:a16="http://schemas.microsoft.com/office/drawing/2014/main" id="{8854A22A-462A-4C48-9F35-DF0805A1EE4B}"/>
              </a:ext>
            </a:extLst>
          </p:cNvPr>
          <p:cNvSpPr>
            <a:spLocks noGrp="1" noChangeArrowheads="1"/>
          </p:cNvSpPr>
          <p:nvPr>
            <p:ph type="dt" sz="half" idx="10"/>
          </p:nvPr>
        </p:nvSpPr>
        <p:spPr>
          <a:ln/>
        </p:spPr>
        <p:txBody>
          <a:bodyPr/>
          <a:lstStyle>
            <a:lvl1pPr>
              <a:defRPr/>
            </a:lvl1pPr>
          </a:lstStyle>
          <a:p>
            <a:pPr>
              <a:defRPr/>
            </a:pPr>
            <a:fld id="{8C580A8D-55AF-4407-AB32-1F4588DE20D4}" type="datetime1">
              <a:rPr lang="en-US"/>
              <a:pPr>
                <a:defRPr/>
              </a:pPr>
              <a:t>3/31/2020</a:t>
            </a:fld>
            <a:endParaRPr lang="en-US"/>
          </a:p>
        </p:txBody>
      </p:sp>
      <p:sp>
        <p:nvSpPr>
          <p:cNvPr id="5" name="Rectangle 19">
            <a:extLst>
              <a:ext uri="{FF2B5EF4-FFF2-40B4-BE49-F238E27FC236}">
                <a16:creationId xmlns:a16="http://schemas.microsoft.com/office/drawing/2014/main" id="{CCA1DB33-3377-44E5-9A3B-8A0110E627A3}"/>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D8A17828-A61E-4103-92F0-F4DBA61194EA}"/>
              </a:ext>
            </a:extLst>
          </p:cNvPr>
          <p:cNvSpPr>
            <a:spLocks noGrp="1" noChangeArrowheads="1"/>
          </p:cNvSpPr>
          <p:nvPr>
            <p:ph type="sldNum" sz="quarter" idx="12"/>
          </p:nvPr>
        </p:nvSpPr>
        <p:spPr>
          <a:ln/>
        </p:spPr>
        <p:txBody>
          <a:bodyPr/>
          <a:lstStyle>
            <a:lvl1pPr>
              <a:defRPr/>
            </a:lvl1pPr>
          </a:lstStyle>
          <a:p>
            <a:pPr>
              <a:defRPr/>
            </a:pPr>
            <a:fld id="{9A79FD19-A407-4D50-AE35-33587048C7FD}" type="slidenum">
              <a:rPr lang="en-US" altLang="en-US"/>
              <a:pPr>
                <a:defRPr/>
              </a:pPr>
              <a:t>‹#›</a:t>
            </a:fld>
            <a:endParaRPr lang="en-US" altLang="en-US"/>
          </a:p>
        </p:txBody>
      </p:sp>
    </p:spTree>
    <p:extLst>
      <p:ext uri="{BB962C8B-B14F-4D97-AF65-F5344CB8AC3E}">
        <p14:creationId xmlns:p14="http://schemas.microsoft.com/office/powerpoint/2010/main" val="363423210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BB159C7B-89FE-441A-AE55-1A0D913A670D}"/>
              </a:ext>
            </a:extLst>
          </p:cNvPr>
          <p:cNvSpPr>
            <a:spLocks noGrp="1"/>
          </p:cNvSpPr>
          <p:nvPr>
            <p:ph type="dt" sz="half" idx="10"/>
          </p:nvPr>
        </p:nvSpPr>
        <p:spPr/>
        <p:txBody>
          <a:bodyPr/>
          <a:lstStyle>
            <a:lvl1pPr>
              <a:defRPr/>
            </a:lvl1pPr>
          </a:lstStyle>
          <a:p>
            <a:pPr>
              <a:defRPr/>
            </a:pPr>
            <a:fld id="{05B4B074-D40A-41E9-8A4D-1DD6054AB9D2}" type="datetime1">
              <a:rPr lang="en-US"/>
              <a:pPr>
                <a:defRPr/>
              </a:pPr>
              <a:t>3/31/2020</a:t>
            </a:fld>
            <a:endParaRPr lang="en-US"/>
          </a:p>
        </p:txBody>
      </p:sp>
      <p:sp>
        <p:nvSpPr>
          <p:cNvPr id="6" name="Footer Placeholder 4">
            <a:extLst>
              <a:ext uri="{FF2B5EF4-FFF2-40B4-BE49-F238E27FC236}">
                <a16:creationId xmlns:a16="http://schemas.microsoft.com/office/drawing/2014/main" id="{E765EA30-5E7A-45A7-8D5E-33015E1C01B5}"/>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7" name="Slide Number Placeholder 5">
            <a:extLst>
              <a:ext uri="{FF2B5EF4-FFF2-40B4-BE49-F238E27FC236}">
                <a16:creationId xmlns:a16="http://schemas.microsoft.com/office/drawing/2014/main" id="{D658ACD4-A322-4035-99F7-ACCA3A0A8BB1}"/>
              </a:ext>
            </a:extLst>
          </p:cNvPr>
          <p:cNvSpPr>
            <a:spLocks noGrp="1"/>
          </p:cNvSpPr>
          <p:nvPr>
            <p:ph type="sldNum" sz="quarter" idx="12"/>
          </p:nvPr>
        </p:nvSpPr>
        <p:spPr/>
        <p:txBody>
          <a:bodyPr/>
          <a:lstStyle>
            <a:lvl1pPr>
              <a:defRPr/>
            </a:lvl1pPr>
          </a:lstStyle>
          <a:p>
            <a:pPr>
              <a:defRPr/>
            </a:pPr>
            <a:fld id="{E2B77A7A-A7C4-4AE8-8EBC-2B22A6EB303D}" type="slidenum">
              <a:rPr lang="en-US" altLang="en-US"/>
              <a:pPr>
                <a:defRPr/>
              </a:pPr>
              <a:t>‹#›</a:t>
            </a:fld>
            <a:endParaRPr lang="en-US" altLang="en-US"/>
          </a:p>
        </p:txBody>
      </p:sp>
    </p:spTree>
    <p:extLst>
      <p:ext uri="{BB962C8B-B14F-4D97-AF65-F5344CB8AC3E}">
        <p14:creationId xmlns:p14="http://schemas.microsoft.com/office/powerpoint/2010/main" val="12664770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8776A29-258E-4977-958A-82F5B6A2A0DD}"/>
              </a:ext>
            </a:extLst>
          </p:cNvPr>
          <p:cNvSpPr>
            <a:spLocks noGrp="1"/>
          </p:cNvSpPr>
          <p:nvPr>
            <p:ph type="dt" sz="half" idx="10"/>
          </p:nvPr>
        </p:nvSpPr>
        <p:spPr/>
        <p:txBody>
          <a:bodyPr/>
          <a:lstStyle>
            <a:lvl1pPr>
              <a:defRPr/>
            </a:lvl1pPr>
          </a:lstStyle>
          <a:p>
            <a:pPr>
              <a:defRPr/>
            </a:pPr>
            <a:fld id="{2BD045FC-17BE-4EE6-B9BC-E3E965C7BACB}" type="datetime1">
              <a:rPr lang="en-US"/>
              <a:pPr>
                <a:defRPr/>
              </a:pPr>
              <a:t>3/31/2020</a:t>
            </a:fld>
            <a:endParaRPr lang="en-US"/>
          </a:p>
        </p:txBody>
      </p:sp>
      <p:sp>
        <p:nvSpPr>
          <p:cNvPr id="5" name="Footer Placeholder 4">
            <a:extLst>
              <a:ext uri="{FF2B5EF4-FFF2-40B4-BE49-F238E27FC236}">
                <a16:creationId xmlns:a16="http://schemas.microsoft.com/office/drawing/2014/main" id="{10363223-8133-403D-8F8F-54C0F6BFCCF1}"/>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AC519E87-12CA-4E1B-88F2-DF752500C408}"/>
              </a:ext>
            </a:extLst>
          </p:cNvPr>
          <p:cNvSpPr>
            <a:spLocks noGrp="1"/>
          </p:cNvSpPr>
          <p:nvPr>
            <p:ph type="sldNum" sz="quarter" idx="12"/>
          </p:nvPr>
        </p:nvSpPr>
        <p:spPr/>
        <p:txBody>
          <a:bodyPr/>
          <a:lstStyle>
            <a:lvl1pPr>
              <a:defRPr/>
            </a:lvl1pPr>
          </a:lstStyle>
          <a:p>
            <a:pPr>
              <a:defRPr/>
            </a:pPr>
            <a:fld id="{476B3639-80AC-4D7D-A39D-244FA9C060C7}" type="slidenum">
              <a:rPr lang="en-US" altLang="en-US"/>
              <a:pPr>
                <a:defRPr/>
              </a:pPr>
              <a:t>‹#›</a:t>
            </a:fld>
            <a:endParaRPr lang="en-US" altLang="en-US"/>
          </a:p>
        </p:txBody>
      </p:sp>
    </p:spTree>
    <p:extLst>
      <p:ext uri="{BB962C8B-B14F-4D97-AF65-F5344CB8AC3E}">
        <p14:creationId xmlns:p14="http://schemas.microsoft.com/office/powerpoint/2010/main" val="11961103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DC8CC2-9E04-4493-9546-1E32C1EE4370}"/>
              </a:ext>
            </a:extLst>
          </p:cNvPr>
          <p:cNvSpPr>
            <a:spLocks noGrp="1"/>
          </p:cNvSpPr>
          <p:nvPr>
            <p:ph type="dt" sz="half" idx="10"/>
          </p:nvPr>
        </p:nvSpPr>
        <p:spPr/>
        <p:txBody>
          <a:bodyPr/>
          <a:lstStyle>
            <a:lvl1pPr>
              <a:defRPr/>
            </a:lvl1pPr>
          </a:lstStyle>
          <a:p>
            <a:pPr>
              <a:defRPr/>
            </a:pPr>
            <a:fld id="{BFE5B573-CE31-4C44-83A4-1451A025CAA8}" type="datetime1">
              <a:rPr lang="en-US"/>
              <a:pPr>
                <a:defRPr/>
              </a:pPr>
              <a:t>3/31/2020</a:t>
            </a:fld>
            <a:endParaRPr lang="en-US"/>
          </a:p>
        </p:txBody>
      </p:sp>
      <p:sp>
        <p:nvSpPr>
          <p:cNvPr id="5" name="Footer Placeholder 4">
            <a:extLst>
              <a:ext uri="{FF2B5EF4-FFF2-40B4-BE49-F238E27FC236}">
                <a16:creationId xmlns:a16="http://schemas.microsoft.com/office/drawing/2014/main" id="{7DF56C5F-4AEB-4EC0-B1B2-A15529FFE2A4}"/>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4C98D2D7-ADEE-4DF0-876A-7583B725A041}"/>
              </a:ext>
            </a:extLst>
          </p:cNvPr>
          <p:cNvSpPr>
            <a:spLocks noGrp="1"/>
          </p:cNvSpPr>
          <p:nvPr>
            <p:ph type="sldNum" sz="quarter" idx="12"/>
          </p:nvPr>
        </p:nvSpPr>
        <p:spPr/>
        <p:txBody>
          <a:bodyPr/>
          <a:lstStyle>
            <a:lvl1pPr>
              <a:defRPr/>
            </a:lvl1pPr>
          </a:lstStyle>
          <a:p>
            <a:pPr>
              <a:defRPr/>
            </a:pPr>
            <a:fld id="{B838EEE2-2FE8-4480-B08E-26441F46FE7A}" type="slidenum">
              <a:rPr lang="en-US" altLang="en-US"/>
              <a:pPr>
                <a:defRPr/>
              </a:pPr>
              <a:t>‹#›</a:t>
            </a:fld>
            <a:endParaRPr lang="en-US" altLang="en-US"/>
          </a:p>
        </p:txBody>
      </p:sp>
    </p:spTree>
    <p:extLst>
      <p:ext uri="{BB962C8B-B14F-4D97-AF65-F5344CB8AC3E}">
        <p14:creationId xmlns:p14="http://schemas.microsoft.com/office/powerpoint/2010/main" val="3593417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27F365A-4DDB-4717-A9FC-0E77A7AE0A28}"/>
              </a:ext>
            </a:extLst>
          </p:cNvPr>
          <p:cNvSpPr/>
          <p:nvPr userDrawn="1"/>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5E390A63-E719-4205-AA03-135C3F514614}"/>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7" name="Straight Connector 6">
            <a:extLst>
              <a:ext uri="{FF2B5EF4-FFF2-40B4-BE49-F238E27FC236}">
                <a16:creationId xmlns:a16="http://schemas.microsoft.com/office/drawing/2014/main" id="{931A2E79-D516-40E6-BCBC-BFD70CEB076D}"/>
              </a:ext>
            </a:extLst>
          </p:cNvPr>
          <p:cNvCxnSpPr/>
          <p:nvPr/>
        </p:nvCxnSpPr>
        <p:spPr>
          <a:xfrm>
            <a:off x="822325" y="4360863"/>
            <a:ext cx="4181475"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Short Copyright">
            <a:extLst>
              <a:ext uri="{FF2B5EF4-FFF2-40B4-BE49-F238E27FC236}">
                <a16:creationId xmlns:a16="http://schemas.microsoft.com/office/drawing/2014/main" id="{5B4F02F2-D61F-4EC4-91D7-0BC9FD885156}"/>
              </a:ext>
            </a:extLst>
          </p:cNvPr>
          <p:cNvSpPr txBox="1">
            <a:spLocks noChangeArrowheads="1"/>
          </p:cNvSpPr>
          <p:nvPr userDrawn="1"/>
        </p:nvSpPr>
        <p:spPr bwMode="auto">
          <a:xfrm>
            <a:off x="8001000" y="6553428"/>
            <a:ext cx="4572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15-</a:t>
            </a:r>
            <a:fld id="{38FAC352-1F16-40BD-9319-889162353E1A}"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ctrTitle"/>
          </p:nvPr>
        </p:nvSpPr>
        <p:spPr>
          <a:xfrm>
            <a:off x="822960" y="758952"/>
            <a:ext cx="7543800" cy="3566160"/>
          </a:xfrm>
        </p:spPr>
        <p:txBody>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11" name="Content Placeholder 10">
            <a:extLst>
              <a:ext uri="{FF2B5EF4-FFF2-40B4-BE49-F238E27FC236}">
                <a16:creationId xmlns:a16="http://schemas.microsoft.com/office/drawing/2014/main" id="{4F593DF6-34C6-4992-849E-163F5B6947F9}"/>
              </a:ext>
            </a:extLst>
          </p:cNvPr>
          <p:cNvSpPr>
            <a:spLocks noGrp="1"/>
          </p:cNvSpPr>
          <p:nvPr>
            <p:ph sz="quarter" idx="13"/>
          </p:nvPr>
        </p:nvSpPr>
        <p:spPr>
          <a:xfrm>
            <a:off x="685800" y="5715000"/>
            <a:ext cx="7772400" cy="384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502184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Short Copyright">
            <a:extLst>
              <a:ext uri="{FF2B5EF4-FFF2-40B4-BE49-F238E27FC236}">
                <a16:creationId xmlns:a16="http://schemas.microsoft.com/office/drawing/2014/main" id="{27710BBF-6468-4B47-8C54-13AC754FFEC8}"/>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3BA2C387-F889-46B5-9DAA-B8B0BB0E0C84}"/>
              </a:ext>
            </a:extLst>
          </p:cNvPr>
          <p:cNvSpPr txBox="1">
            <a:spLocks noChangeArrowheads="1"/>
          </p:cNvSpPr>
          <p:nvPr userDrawn="1"/>
        </p:nvSpPr>
        <p:spPr bwMode="auto">
          <a:xfrm>
            <a:off x="8001000" y="6553428"/>
            <a:ext cx="4572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15-</a:t>
            </a:r>
            <a:fld id="{667A2876-106C-4427-9939-567F03251CD6}"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081574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2" name="Short Copyright">
            <a:extLst>
              <a:ext uri="{FF2B5EF4-FFF2-40B4-BE49-F238E27FC236}">
                <a16:creationId xmlns:a16="http://schemas.microsoft.com/office/drawing/2014/main" id="{F60DAE13-1D75-41A9-ACE9-90A4CC0FAF5D}"/>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 McGraw Hill</a:t>
            </a:r>
          </a:p>
        </p:txBody>
      </p:sp>
      <p:sp>
        <p:nvSpPr>
          <p:cNvPr id="13" name="Short Copyright">
            <a:extLst>
              <a:ext uri="{FF2B5EF4-FFF2-40B4-BE49-F238E27FC236}">
                <a16:creationId xmlns:a16="http://schemas.microsoft.com/office/drawing/2014/main" id="{376E1F57-F03B-43DF-8124-C443F5D1625A}"/>
              </a:ext>
            </a:extLst>
          </p:cNvPr>
          <p:cNvSpPr txBox="1">
            <a:spLocks noChangeArrowheads="1"/>
          </p:cNvSpPr>
          <p:nvPr userDrawn="1"/>
        </p:nvSpPr>
        <p:spPr bwMode="auto">
          <a:xfrm>
            <a:off x="8001000" y="6553428"/>
            <a:ext cx="5334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15-</a:t>
            </a:r>
            <a:fld id="{1D4819A7-67EB-4684-948B-54830B039028}"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22325" y="1846263"/>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a:extLst>
              <a:ext uri="{FF2B5EF4-FFF2-40B4-BE49-F238E27FC236}">
                <a16:creationId xmlns:a16="http://schemas.microsoft.com/office/drawing/2014/main" id="{4F023099-4E1A-4B4E-A186-EFFFC54CCB58}"/>
              </a:ext>
            </a:extLst>
          </p:cNvPr>
          <p:cNvSpPr>
            <a:spLocks noGrp="1"/>
          </p:cNvSpPr>
          <p:nvPr>
            <p:ph idx="11"/>
          </p:nvPr>
        </p:nvSpPr>
        <p:spPr>
          <a:xfrm>
            <a:off x="820948" y="2514600"/>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a:extLst>
              <a:ext uri="{FF2B5EF4-FFF2-40B4-BE49-F238E27FC236}">
                <a16:creationId xmlns:a16="http://schemas.microsoft.com/office/drawing/2014/main" id="{17CEE6C3-EFDC-40C2-95C4-A0DF2771AA9B}"/>
              </a:ext>
            </a:extLst>
          </p:cNvPr>
          <p:cNvSpPr>
            <a:spLocks noGrp="1"/>
          </p:cNvSpPr>
          <p:nvPr>
            <p:ph idx="12"/>
          </p:nvPr>
        </p:nvSpPr>
        <p:spPr>
          <a:xfrm>
            <a:off x="820948" y="3200400"/>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a:extLst>
              <a:ext uri="{FF2B5EF4-FFF2-40B4-BE49-F238E27FC236}">
                <a16:creationId xmlns:a16="http://schemas.microsoft.com/office/drawing/2014/main" id="{3CEA912C-41EA-41D3-B10E-E033A1A10ABF}"/>
              </a:ext>
            </a:extLst>
          </p:cNvPr>
          <p:cNvSpPr>
            <a:spLocks noGrp="1"/>
          </p:cNvSpPr>
          <p:nvPr>
            <p:ph idx="13"/>
          </p:nvPr>
        </p:nvSpPr>
        <p:spPr>
          <a:xfrm>
            <a:off x="820948" y="3844926"/>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a:extLst>
              <a:ext uri="{FF2B5EF4-FFF2-40B4-BE49-F238E27FC236}">
                <a16:creationId xmlns:a16="http://schemas.microsoft.com/office/drawing/2014/main" id="{C29C9F59-2C0B-491F-A692-081C2F52EE21}"/>
              </a:ext>
            </a:extLst>
          </p:cNvPr>
          <p:cNvSpPr>
            <a:spLocks noGrp="1"/>
          </p:cNvSpPr>
          <p:nvPr>
            <p:ph idx="14"/>
          </p:nvPr>
        </p:nvSpPr>
        <p:spPr>
          <a:xfrm>
            <a:off x="819571" y="4513263"/>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a:extLst>
              <a:ext uri="{FF2B5EF4-FFF2-40B4-BE49-F238E27FC236}">
                <a16:creationId xmlns:a16="http://schemas.microsoft.com/office/drawing/2014/main" id="{BCCA7483-8FAD-475A-A1F8-50B4228C965F}"/>
              </a:ext>
            </a:extLst>
          </p:cNvPr>
          <p:cNvSpPr>
            <a:spLocks noGrp="1"/>
          </p:cNvSpPr>
          <p:nvPr>
            <p:ph idx="15"/>
          </p:nvPr>
        </p:nvSpPr>
        <p:spPr>
          <a:xfrm>
            <a:off x="819571" y="5199063"/>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a:extLst>
              <a:ext uri="{FF2B5EF4-FFF2-40B4-BE49-F238E27FC236}">
                <a16:creationId xmlns:a16="http://schemas.microsoft.com/office/drawing/2014/main" id="{2DA09C9D-BFAD-4B5E-8AA0-42E8E608693A}"/>
              </a:ext>
            </a:extLst>
          </p:cNvPr>
          <p:cNvSpPr>
            <a:spLocks noGrp="1"/>
          </p:cNvSpPr>
          <p:nvPr>
            <p:ph idx="16"/>
          </p:nvPr>
        </p:nvSpPr>
        <p:spPr>
          <a:xfrm>
            <a:off x="820948" y="5808663"/>
            <a:ext cx="7543800" cy="515937"/>
          </a:xfrm>
        </p:spPr>
        <p:txBody>
          <a:bodyPr/>
          <a:lstStyle>
            <a:lvl1pPr marL="0" indent="0">
              <a:spcBef>
                <a:spcPts val="1000"/>
              </a:spcBef>
              <a:spcAft>
                <a:spcPts val="0"/>
              </a:spcAft>
              <a:buNone/>
              <a:defRPr/>
            </a:lvl1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914421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75DF50E-0E8C-44D9-9BE3-90F97579A13E}"/>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36F6D2F7-613A-4777-8D34-B43B69D65F1B}"/>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91FF4263-F6E3-4A3E-A7E6-209C1F48E680}"/>
              </a:ext>
            </a:extLst>
          </p:cNvPr>
          <p:cNvCxnSpPr/>
          <p:nvPr/>
        </p:nvCxnSpPr>
        <p:spPr>
          <a:xfrm>
            <a:off x="906463" y="4343400"/>
            <a:ext cx="7405687"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Short Copyright">
            <a:extLst>
              <a:ext uri="{FF2B5EF4-FFF2-40B4-BE49-F238E27FC236}">
                <a16:creationId xmlns:a16="http://schemas.microsoft.com/office/drawing/2014/main" id="{8AEFB0BE-AC6F-4659-9AC0-F6EFDFE5B9CB}"/>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8" name="Short Copyright">
            <a:extLst>
              <a:ext uri="{FF2B5EF4-FFF2-40B4-BE49-F238E27FC236}">
                <a16:creationId xmlns:a16="http://schemas.microsoft.com/office/drawing/2014/main" id="{DA74F0F6-FC1E-4399-8F02-BB04F3EAC9CB}"/>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91CE16F9-2D63-42CE-8054-5858519FF943}"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a:xfrm>
            <a:off x="822960" y="758952"/>
            <a:ext cx="7543800" cy="3566160"/>
          </a:xfrm>
        </p:spPr>
        <p:txBody>
          <a:bodyPr anchorCtr="0"/>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9" name="Date Placeholder 3">
            <a:extLst>
              <a:ext uri="{FF2B5EF4-FFF2-40B4-BE49-F238E27FC236}">
                <a16:creationId xmlns:a16="http://schemas.microsoft.com/office/drawing/2014/main" id="{3C471A6D-7498-44CB-947A-DACB86DBE6C7}"/>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EB64B160-5EFB-44FB-ADCE-65FFD3DEBCCE}" type="datetime1">
              <a:rPr lang="en-US"/>
              <a:pPr>
                <a:defRPr/>
              </a:pPr>
              <a:t>3/31/2020</a:t>
            </a:fld>
            <a:endParaRPr lang="en-US"/>
          </a:p>
        </p:txBody>
      </p:sp>
      <p:sp>
        <p:nvSpPr>
          <p:cNvPr id="10" name="Footer Placeholder 4">
            <a:extLst>
              <a:ext uri="{FF2B5EF4-FFF2-40B4-BE49-F238E27FC236}">
                <a16:creationId xmlns:a16="http://schemas.microsoft.com/office/drawing/2014/main" id="{9747D993-99A0-4BC6-A858-C63E628DA6B6}"/>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346184785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Short Copyright">
            <a:extLst>
              <a:ext uri="{FF2B5EF4-FFF2-40B4-BE49-F238E27FC236}">
                <a16:creationId xmlns:a16="http://schemas.microsoft.com/office/drawing/2014/main" id="{37ED16F2-636E-4B86-97EF-06B475B01E4C}"/>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6" name="Short Copyright">
            <a:extLst>
              <a:ext uri="{FF2B5EF4-FFF2-40B4-BE49-F238E27FC236}">
                <a16:creationId xmlns:a16="http://schemas.microsoft.com/office/drawing/2014/main" id="{DE811E1D-1EC5-4B56-9F1B-ED4E5484E4B0}"/>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DAD64777-ACA4-444A-A155-4D26C961B4DE}" type="slidenum">
              <a:rPr lang="en-US" altLang="en-US" sz="800" smtClean="0">
                <a:solidFill>
                  <a:schemeClr val="bg1"/>
                </a:solidFill>
              </a:rPr>
              <a:pPr>
                <a:defRPr/>
              </a:pPr>
              <a:t>‹#›</a:t>
            </a:fld>
            <a:endParaRPr lang="en-US" altLang="en-US" sz="800" dirty="0">
              <a:solidFill>
                <a:schemeClr val="bg1"/>
              </a:solidFill>
            </a:endParaRPr>
          </a:p>
        </p:txBody>
      </p:sp>
      <p:sp>
        <p:nvSpPr>
          <p:cNvPr id="8" name="Title 7"/>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6"/>
            <a:ext cx="3703320" cy="402335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1CA07547-3729-4A5B-A979-F264B443E3ED}"/>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9BB80A78-2367-4BE1-BC5F-394F5C5BC41E}" type="datetime1">
              <a:rPr lang="en-US"/>
              <a:pPr>
                <a:defRPr/>
              </a:pPr>
              <a:t>3/31/2020</a:t>
            </a:fld>
            <a:endParaRPr lang="en-US"/>
          </a:p>
        </p:txBody>
      </p:sp>
      <p:sp>
        <p:nvSpPr>
          <p:cNvPr id="9" name="Footer Placeholder 4">
            <a:extLst>
              <a:ext uri="{FF2B5EF4-FFF2-40B4-BE49-F238E27FC236}">
                <a16:creationId xmlns:a16="http://schemas.microsoft.com/office/drawing/2014/main" id="{FFCD6FAD-93C4-4B59-9F59-D5A1D326FD2A}"/>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870751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Short Copyright">
            <a:extLst>
              <a:ext uri="{FF2B5EF4-FFF2-40B4-BE49-F238E27FC236}">
                <a16:creationId xmlns:a16="http://schemas.microsoft.com/office/drawing/2014/main" id="{74AAA5AE-D788-4762-9D7E-6B6159E90034}"/>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8" name="Short Copyright">
            <a:extLst>
              <a:ext uri="{FF2B5EF4-FFF2-40B4-BE49-F238E27FC236}">
                <a16:creationId xmlns:a16="http://schemas.microsoft.com/office/drawing/2014/main" id="{1BA0463F-4C8A-4F84-BB8C-DC42A95621D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05C22572-FF07-457D-9B6F-5EEE20C3259D}" type="slidenum">
              <a:rPr lang="en-US" altLang="en-US" sz="800" smtClean="0">
                <a:solidFill>
                  <a:schemeClr val="bg1"/>
                </a:solidFill>
              </a:rPr>
              <a:pPr>
                <a:defRPr/>
              </a:pPr>
              <a:t>‹#›</a:t>
            </a:fld>
            <a:endParaRPr lang="en-US" altLang="en-US" sz="800" dirty="0">
              <a:solidFill>
                <a:schemeClr val="bg1"/>
              </a:solidFill>
            </a:endParaRPr>
          </a:p>
        </p:txBody>
      </p:sp>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22960" y="2582334"/>
            <a:ext cx="370332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Date Placeholder 3">
            <a:extLst>
              <a:ext uri="{FF2B5EF4-FFF2-40B4-BE49-F238E27FC236}">
                <a16:creationId xmlns:a16="http://schemas.microsoft.com/office/drawing/2014/main" id="{E81BB932-051F-4FDE-91D6-3FBAE4F2F50C}"/>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54F86AAD-180A-45EA-830F-28B0BBF49043}" type="datetime1">
              <a:rPr lang="en-US"/>
              <a:pPr>
                <a:defRPr/>
              </a:pPr>
              <a:t>3/31/2020</a:t>
            </a:fld>
            <a:endParaRPr lang="en-US"/>
          </a:p>
        </p:txBody>
      </p:sp>
      <p:sp>
        <p:nvSpPr>
          <p:cNvPr id="11" name="Footer Placeholder 4">
            <a:extLst>
              <a:ext uri="{FF2B5EF4-FFF2-40B4-BE49-F238E27FC236}">
                <a16:creationId xmlns:a16="http://schemas.microsoft.com/office/drawing/2014/main" id="{3014A130-F9FF-45FE-A61C-7394439FFF0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55122035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Short Copyright">
            <a:extLst>
              <a:ext uri="{FF2B5EF4-FFF2-40B4-BE49-F238E27FC236}">
                <a16:creationId xmlns:a16="http://schemas.microsoft.com/office/drawing/2014/main" id="{CBA15B80-0848-492D-B9A6-E58A391F16D1}"/>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4" name="Short Copyright">
            <a:extLst>
              <a:ext uri="{FF2B5EF4-FFF2-40B4-BE49-F238E27FC236}">
                <a16:creationId xmlns:a16="http://schemas.microsoft.com/office/drawing/2014/main" id="{803A67E4-C6A4-4308-8064-EA8AE78B584F}"/>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0676A28F-A354-4A6F-873B-331F8285BA38}"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5" name="Date Placeholder 3">
            <a:extLst>
              <a:ext uri="{FF2B5EF4-FFF2-40B4-BE49-F238E27FC236}">
                <a16:creationId xmlns:a16="http://schemas.microsoft.com/office/drawing/2014/main" id="{6193C9DC-C901-4C05-9267-0A8D2092BC1F}"/>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C8E9D435-5432-4276-951E-17A8CDDFEA30}" type="datetime1">
              <a:rPr lang="en-US"/>
              <a:pPr>
                <a:defRPr/>
              </a:pPr>
              <a:t>3/31/2020</a:t>
            </a:fld>
            <a:endParaRPr lang="en-US"/>
          </a:p>
        </p:txBody>
      </p:sp>
      <p:sp>
        <p:nvSpPr>
          <p:cNvPr id="6" name="Footer Placeholder 4">
            <a:extLst>
              <a:ext uri="{FF2B5EF4-FFF2-40B4-BE49-F238E27FC236}">
                <a16:creationId xmlns:a16="http://schemas.microsoft.com/office/drawing/2014/main" id="{84EC3597-DEAD-429B-AC1B-116BF21DE47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4030826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8">
            <a:extLst>
              <a:ext uri="{FF2B5EF4-FFF2-40B4-BE49-F238E27FC236}">
                <a16:creationId xmlns:a16="http://schemas.microsoft.com/office/drawing/2014/main" id="{0F4A1A40-A0BE-4BF9-B39E-82571E1A85DA}"/>
              </a:ext>
            </a:extLst>
          </p:cNvPr>
          <p:cNvSpPr>
            <a:spLocks noGrp="1" noChangeArrowheads="1"/>
          </p:cNvSpPr>
          <p:nvPr>
            <p:ph type="dt" sz="half" idx="10"/>
          </p:nvPr>
        </p:nvSpPr>
        <p:spPr>
          <a:ln/>
        </p:spPr>
        <p:txBody>
          <a:bodyPr/>
          <a:lstStyle>
            <a:lvl1pPr>
              <a:defRPr/>
            </a:lvl1pPr>
          </a:lstStyle>
          <a:p>
            <a:pPr>
              <a:defRPr/>
            </a:pPr>
            <a:fld id="{2EF0334C-8DDC-4745-8870-241E9D15EFFA}" type="datetime1">
              <a:rPr lang="en-US"/>
              <a:pPr>
                <a:defRPr/>
              </a:pPr>
              <a:t>3/31/2020</a:t>
            </a:fld>
            <a:endParaRPr lang="en-US"/>
          </a:p>
        </p:txBody>
      </p:sp>
      <p:sp>
        <p:nvSpPr>
          <p:cNvPr id="5" name="Rectangle 19">
            <a:extLst>
              <a:ext uri="{FF2B5EF4-FFF2-40B4-BE49-F238E27FC236}">
                <a16:creationId xmlns:a16="http://schemas.microsoft.com/office/drawing/2014/main" id="{6F491118-7F43-4DDA-8307-611A6E9418C9}"/>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600E8A00-5583-4554-B903-DB819DD49D6F}"/>
              </a:ext>
            </a:extLst>
          </p:cNvPr>
          <p:cNvSpPr>
            <a:spLocks noGrp="1" noChangeArrowheads="1"/>
          </p:cNvSpPr>
          <p:nvPr>
            <p:ph type="sldNum" sz="quarter" idx="12"/>
          </p:nvPr>
        </p:nvSpPr>
        <p:spPr>
          <a:ln/>
        </p:spPr>
        <p:txBody>
          <a:bodyPr/>
          <a:lstStyle>
            <a:lvl1pPr>
              <a:defRPr/>
            </a:lvl1pPr>
          </a:lstStyle>
          <a:p>
            <a:pPr>
              <a:defRPr/>
            </a:pPr>
            <a:fld id="{131413A2-5667-4FC5-9CED-2B6D5A573B27}" type="slidenum">
              <a:rPr lang="en-US" altLang="en-US"/>
              <a:pPr>
                <a:defRPr/>
              </a:pPr>
              <a:t>‹#›</a:t>
            </a:fld>
            <a:endParaRPr lang="en-US" altLang="en-US"/>
          </a:p>
        </p:txBody>
      </p:sp>
    </p:spTree>
    <p:extLst>
      <p:ext uri="{BB962C8B-B14F-4D97-AF65-F5344CB8AC3E}">
        <p14:creationId xmlns:p14="http://schemas.microsoft.com/office/powerpoint/2010/main" val="244588933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A3B1986-C060-4CC0-A59A-78A56396EFB9}"/>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Rectangle 2">
            <a:extLst>
              <a:ext uri="{FF2B5EF4-FFF2-40B4-BE49-F238E27FC236}">
                <a16:creationId xmlns:a16="http://schemas.microsoft.com/office/drawing/2014/main" id="{47DC9F0B-7619-418D-82FA-642D3BA08C10}"/>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Short Copyright">
            <a:extLst>
              <a:ext uri="{FF2B5EF4-FFF2-40B4-BE49-F238E27FC236}">
                <a16:creationId xmlns:a16="http://schemas.microsoft.com/office/drawing/2014/main" id="{12833991-75D9-45D0-9C0A-DEEC2EA3CB03}"/>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8399D3D5-2EB6-4252-B335-FE0852AC76D0}"/>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E556E7DD-52F7-4FB0-961C-FBDAE2F297B9}" type="slidenum">
              <a:rPr lang="en-US" altLang="en-US" sz="800" smtClean="0">
                <a:solidFill>
                  <a:schemeClr val="bg1"/>
                </a:solidFill>
              </a:rPr>
              <a:pPr>
                <a:defRPr/>
              </a:pPr>
              <a:t>‹#›</a:t>
            </a:fld>
            <a:endParaRPr lang="en-US" altLang="en-US" sz="800" dirty="0">
              <a:solidFill>
                <a:schemeClr val="bg1"/>
              </a:solidFill>
            </a:endParaRPr>
          </a:p>
        </p:txBody>
      </p:sp>
      <p:sp>
        <p:nvSpPr>
          <p:cNvPr id="6" name="Date Placeholder 6">
            <a:extLst>
              <a:ext uri="{FF2B5EF4-FFF2-40B4-BE49-F238E27FC236}">
                <a16:creationId xmlns:a16="http://schemas.microsoft.com/office/drawing/2014/main" id="{66B384BB-1895-4559-9E5A-070CEA6A59E4}"/>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F1A26D98-F211-4663-9C0E-19DA17D88C2C}" type="datetime1">
              <a:rPr lang="en-US"/>
              <a:pPr>
                <a:defRPr/>
              </a:pPr>
              <a:t>3/31/2020</a:t>
            </a:fld>
            <a:endParaRPr lang="en-US"/>
          </a:p>
        </p:txBody>
      </p:sp>
      <p:sp>
        <p:nvSpPr>
          <p:cNvPr id="7" name="Footer Placeholder 7">
            <a:extLst>
              <a:ext uri="{FF2B5EF4-FFF2-40B4-BE49-F238E27FC236}">
                <a16:creationId xmlns:a16="http://schemas.microsoft.com/office/drawing/2014/main" id="{2DABAC1A-0413-415B-9561-92ADD1255919}"/>
              </a:ext>
            </a:extLst>
          </p:cNvPr>
          <p:cNvSpPr>
            <a:spLocks noGrp="1"/>
          </p:cNvSpPr>
          <p:nvPr>
            <p:ph type="ftr" sz="quarter" idx="11"/>
          </p:nvPr>
        </p:nvSpPr>
        <p:spPr>
          <a:xfrm>
            <a:off x="2765425" y="6459538"/>
            <a:ext cx="3616325" cy="365125"/>
          </a:xfrm>
          <a:prstGeom prst="rect">
            <a:avLst/>
          </a:prstGeom>
        </p:spPr>
        <p:txBody>
          <a:bodyPr/>
          <a:lstStyle>
            <a:lvl1pPr>
              <a:defRPr>
                <a:solidFill>
                  <a:srgbClr val="FFFFFF"/>
                </a:solidFill>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224355116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C9CA4D2-2264-46E3-9E82-6D669105CAFF}"/>
              </a:ext>
            </a:extLst>
          </p:cNvPr>
          <p:cNvSpPr/>
          <p:nvPr/>
        </p:nvSpPr>
        <p:spPr>
          <a:xfrm>
            <a:off x="0" y="0"/>
            <a:ext cx="303847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FFEEC0AC-BE58-467D-8C32-E2DFCF793E4A}"/>
              </a:ext>
            </a:extLst>
          </p:cNvPr>
          <p:cNvSpPr/>
          <p:nvPr/>
        </p:nvSpPr>
        <p:spPr>
          <a:xfrm>
            <a:off x="3030538" y="0"/>
            <a:ext cx="4762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Short Copyright">
            <a:extLst>
              <a:ext uri="{FF2B5EF4-FFF2-40B4-BE49-F238E27FC236}">
                <a16:creationId xmlns:a16="http://schemas.microsoft.com/office/drawing/2014/main" id="{7DC9D3A3-0E1A-4F33-A566-00B7BC36FD7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t>3-</a:t>
            </a:r>
            <a:fld id="{6787E202-C1E2-4DAD-B59E-B478447EBC38}" type="slidenum">
              <a:rPr lang="en-US" altLang="en-US" sz="800" smtClean="0"/>
              <a:pPr>
                <a:defRPr/>
              </a:pPr>
              <a:t>‹#›</a:t>
            </a:fld>
            <a:endParaRPr lang="en-US" altLang="en-US" sz="800" dirty="0"/>
          </a:p>
        </p:txBody>
      </p:sp>
      <p:sp>
        <p:nvSpPr>
          <p:cNvPr id="2" name="Title 1"/>
          <p:cNvSpPr>
            <a:spLocks noGrp="1"/>
          </p:cNvSpPr>
          <p:nvPr>
            <p:ph type="title"/>
          </p:nvPr>
        </p:nvSpPr>
        <p:spPr>
          <a:xfrm>
            <a:off x="342900" y="594359"/>
            <a:ext cx="2400300" cy="2286000"/>
          </a:xfrm>
        </p:spPr>
        <p:txBody>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460237" y="731520"/>
            <a:ext cx="5009393"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Date Placeholder 4">
            <a:extLst>
              <a:ext uri="{FF2B5EF4-FFF2-40B4-BE49-F238E27FC236}">
                <a16:creationId xmlns:a16="http://schemas.microsoft.com/office/drawing/2014/main" id="{E21BA48F-6D44-40D5-90C9-08A2449E9BC0}"/>
              </a:ext>
            </a:extLst>
          </p:cNvPr>
          <p:cNvSpPr>
            <a:spLocks noGrp="1"/>
          </p:cNvSpPr>
          <p:nvPr>
            <p:ph type="dt" sz="half" idx="10"/>
          </p:nvPr>
        </p:nvSpPr>
        <p:spPr>
          <a:xfrm>
            <a:off x="349250" y="6459538"/>
            <a:ext cx="1963738" cy="365125"/>
          </a:xfrm>
          <a:prstGeom prst="rect">
            <a:avLst/>
          </a:prstGeom>
        </p:spPr>
        <p:txBody>
          <a:bodyPr/>
          <a:lstStyle>
            <a:lvl1pPr algn="l">
              <a:defRPr/>
            </a:lvl1pPr>
          </a:lstStyle>
          <a:p>
            <a:pPr>
              <a:defRPr/>
            </a:pPr>
            <a:fld id="{C26D0257-2144-489C-8691-B089191C95B7}" type="datetime1">
              <a:rPr lang="en-US"/>
              <a:pPr>
                <a:defRPr/>
              </a:pPr>
              <a:t>3/31/2020</a:t>
            </a:fld>
            <a:endParaRPr lang="en-US"/>
          </a:p>
        </p:txBody>
      </p:sp>
      <p:sp>
        <p:nvSpPr>
          <p:cNvPr id="9" name="Footer Placeholder 5">
            <a:extLst>
              <a:ext uri="{FF2B5EF4-FFF2-40B4-BE49-F238E27FC236}">
                <a16:creationId xmlns:a16="http://schemas.microsoft.com/office/drawing/2014/main" id="{483F283E-1C13-45EB-A471-FF50303859C0}"/>
              </a:ext>
            </a:extLst>
          </p:cNvPr>
          <p:cNvSpPr>
            <a:spLocks noGrp="1"/>
          </p:cNvSpPr>
          <p:nvPr>
            <p:ph type="ftr" sz="quarter" idx="11"/>
          </p:nvPr>
        </p:nvSpPr>
        <p:spPr>
          <a:xfrm>
            <a:off x="3600450" y="6459538"/>
            <a:ext cx="3486150" cy="365125"/>
          </a:xfrm>
          <a:prstGeom prst="rect">
            <a:avLst/>
          </a:prstGeom>
        </p:spPr>
        <p:txBody>
          <a:bodyPr/>
          <a:lstStyle>
            <a:lvl1pPr algn="l">
              <a:defRPr>
                <a:solidFill>
                  <a:schemeClr val="tx2"/>
                </a:solidFill>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94251437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039D790-5E10-4DF5-9959-85AAB4720AFD}"/>
              </a:ext>
            </a:extLst>
          </p:cNvPr>
          <p:cNvSpPr/>
          <p:nvPr/>
        </p:nvSpPr>
        <p:spPr>
          <a:xfrm>
            <a:off x="0" y="4953000"/>
            <a:ext cx="9142413"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5D3B2BE2-F709-4EF8-92D6-BAF250BB5FE0}"/>
              </a:ext>
            </a:extLst>
          </p:cNvPr>
          <p:cNvSpPr/>
          <p:nvPr/>
        </p:nvSpPr>
        <p:spPr>
          <a:xfrm>
            <a:off x="0" y="4914900"/>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blipFill>
            <a:blip r:embed="rId2"/>
            <a:stretch>
              <a:fillRect/>
            </a:stretch>
          </a:blipFill>
        </p:spPr>
        <p:txBody>
          <a:bodyPr lIns="457200" tIns="457200" rtlCol="0">
            <a:normAutofit/>
          </a:bodyPr>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22959"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Date Placeholder 4">
            <a:extLst>
              <a:ext uri="{FF2B5EF4-FFF2-40B4-BE49-F238E27FC236}">
                <a16:creationId xmlns:a16="http://schemas.microsoft.com/office/drawing/2014/main" id="{EBB77C36-689F-4444-93E7-828F9541587B}"/>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F8DCEB06-8477-4231-9E07-721BDEDC1206}" type="datetime1">
              <a:rPr lang="en-US"/>
              <a:pPr>
                <a:defRPr/>
              </a:pPr>
              <a:t>3/31/2020</a:t>
            </a:fld>
            <a:endParaRPr lang="en-US"/>
          </a:p>
        </p:txBody>
      </p:sp>
      <p:sp>
        <p:nvSpPr>
          <p:cNvPr id="8" name="Footer Placeholder 5">
            <a:extLst>
              <a:ext uri="{FF2B5EF4-FFF2-40B4-BE49-F238E27FC236}">
                <a16:creationId xmlns:a16="http://schemas.microsoft.com/office/drawing/2014/main" id="{D63EBD04-0446-42A6-87B1-3A1A1B161A0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
        <p:nvSpPr>
          <p:cNvPr id="9" name="Slide Number Placeholder 6">
            <a:extLst>
              <a:ext uri="{FF2B5EF4-FFF2-40B4-BE49-F238E27FC236}">
                <a16:creationId xmlns:a16="http://schemas.microsoft.com/office/drawing/2014/main" id="{8F626C36-207C-4CCF-A706-5B6B361935E0}"/>
              </a:ext>
            </a:extLst>
          </p:cNvPr>
          <p:cNvSpPr>
            <a:spLocks noGrp="1"/>
          </p:cNvSpPr>
          <p:nvPr>
            <p:ph type="sldNum" sz="quarter" idx="12"/>
          </p:nvPr>
        </p:nvSpPr>
        <p:spPr/>
        <p:txBody>
          <a:bodyPr/>
          <a:lstStyle>
            <a:lvl1pPr>
              <a:defRPr/>
            </a:lvl1pPr>
          </a:lstStyle>
          <a:p>
            <a:pPr>
              <a:defRPr/>
            </a:pPr>
            <a:fld id="{38542734-8058-45C7-8E8F-56A48665C62A}" type="slidenum">
              <a:rPr lang="en-US" altLang="en-US"/>
              <a:pPr>
                <a:defRPr/>
              </a:pPr>
              <a:t>‹#›</a:t>
            </a:fld>
            <a:endParaRPr lang="en-US" altLang="en-US"/>
          </a:p>
        </p:txBody>
      </p:sp>
    </p:spTree>
    <p:extLst>
      <p:ext uri="{BB962C8B-B14F-4D97-AF65-F5344CB8AC3E}">
        <p14:creationId xmlns:p14="http://schemas.microsoft.com/office/powerpoint/2010/main" val="2453073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Short Copyright">
            <a:extLst>
              <a:ext uri="{FF2B5EF4-FFF2-40B4-BE49-F238E27FC236}">
                <a16:creationId xmlns:a16="http://schemas.microsoft.com/office/drawing/2014/main" id="{04AFB1A8-C335-44C0-8026-6D1D9C8FD3C5}"/>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8F680E1A-C68E-4CA5-82C0-F48FFF02E363}"/>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2362B06F-DB04-4CD7-AA99-1C98FD5B8802}"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3">
            <a:extLst>
              <a:ext uri="{FF2B5EF4-FFF2-40B4-BE49-F238E27FC236}">
                <a16:creationId xmlns:a16="http://schemas.microsoft.com/office/drawing/2014/main" id="{78F6B753-3412-4AD6-815C-35F19B6F43D3}"/>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0AA00710-356B-4728-AC3F-29498F0A86CE}" type="datetime1">
              <a:rPr lang="en-US"/>
              <a:pPr>
                <a:defRPr/>
              </a:pPr>
              <a:t>3/31/2020</a:t>
            </a:fld>
            <a:endParaRPr lang="en-US"/>
          </a:p>
        </p:txBody>
      </p:sp>
      <p:sp>
        <p:nvSpPr>
          <p:cNvPr id="7" name="Footer Placeholder 4">
            <a:extLst>
              <a:ext uri="{FF2B5EF4-FFF2-40B4-BE49-F238E27FC236}">
                <a16:creationId xmlns:a16="http://schemas.microsoft.com/office/drawing/2014/main" id="{B2C5D656-1BA3-47B2-96A6-24EF45293ABE}"/>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20444197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3034925-4741-40B3-B003-C1230D9C7CD0}"/>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6D873749-CA8A-4639-8165-27B73C3FA8CB}"/>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Short Copyright">
            <a:extLst>
              <a:ext uri="{FF2B5EF4-FFF2-40B4-BE49-F238E27FC236}">
                <a16:creationId xmlns:a16="http://schemas.microsoft.com/office/drawing/2014/main" id="{A0E21E5E-84F8-4388-A04C-460B62A7C6BB}"/>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7" name="Short Copyright">
            <a:extLst>
              <a:ext uri="{FF2B5EF4-FFF2-40B4-BE49-F238E27FC236}">
                <a16:creationId xmlns:a16="http://schemas.microsoft.com/office/drawing/2014/main" id="{0ABF4B14-621E-4C9D-A458-29ECD61AD46A}"/>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4649DC5B-7E30-4961-AB75-19044E0A3605}" type="slidenum">
              <a:rPr lang="en-US" altLang="en-US" sz="800" smtClean="0">
                <a:solidFill>
                  <a:schemeClr val="bg1"/>
                </a:solidFill>
              </a:rPr>
              <a:pPr>
                <a:defRPr/>
              </a:pPr>
              <a:t>‹#›</a:t>
            </a:fld>
            <a:endParaRPr lang="en-US" altLang="en-US" sz="800" dirty="0">
              <a:solidFill>
                <a:schemeClr val="bg1"/>
              </a:solidFill>
            </a:endParaRPr>
          </a:p>
        </p:txBody>
      </p:sp>
      <p:sp>
        <p:nvSpPr>
          <p:cNvPr id="2" name="Vertical Title 1"/>
          <p:cNvSpPr>
            <a:spLocks noGrp="1"/>
          </p:cNvSpPr>
          <p:nvPr>
            <p:ph type="title" orient="vert"/>
          </p:nvPr>
        </p:nvSpPr>
        <p:spPr>
          <a:xfrm>
            <a:off x="6543675" y="414779"/>
            <a:ext cx="1971675"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4779"/>
            <a:ext cx="5800725" cy="5757420"/>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3">
            <a:extLst>
              <a:ext uri="{FF2B5EF4-FFF2-40B4-BE49-F238E27FC236}">
                <a16:creationId xmlns:a16="http://schemas.microsoft.com/office/drawing/2014/main" id="{F09B3392-178F-4E78-A121-0658FF70071A}"/>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9BED8AFD-1FB3-4E4B-9D41-4765A2579935}" type="datetime1">
              <a:rPr lang="en-US"/>
              <a:pPr>
                <a:defRPr/>
              </a:pPr>
              <a:t>3/31/2020</a:t>
            </a:fld>
            <a:endParaRPr lang="en-US"/>
          </a:p>
        </p:txBody>
      </p:sp>
      <p:sp>
        <p:nvSpPr>
          <p:cNvPr id="9" name="Footer Placeholder 4">
            <a:extLst>
              <a:ext uri="{FF2B5EF4-FFF2-40B4-BE49-F238E27FC236}">
                <a16:creationId xmlns:a16="http://schemas.microsoft.com/office/drawing/2014/main" id="{58EEE19C-DB25-4A6E-A825-63AF3D67C2CC}"/>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33975888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95400" y="2819400"/>
            <a:ext cx="3467100" cy="3352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14900" y="2819400"/>
            <a:ext cx="3467100" cy="3352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8">
            <a:extLst>
              <a:ext uri="{FF2B5EF4-FFF2-40B4-BE49-F238E27FC236}">
                <a16:creationId xmlns:a16="http://schemas.microsoft.com/office/drawing/2014/main" id="{FE87BB7D-3E62-4C8A-8D83-312E87C629C8}"/>
              </a:ext>
            </a:extLst>
          </p:cNvPr>
          <p:cNvSpPr>
            <a:spLocks noGrp="1" noChangeArrowheads="1"/>
          </p:cNvSpPr>
          <p:nvPr>
            <p:ph type="dt" sz="half" idx="10"/>
          </p:nvPr>
        </p:nvSpPr>
        <p:spPr>
          <a:ln/>
        </p:spPr>
        <p:txBody>
          <a:bodyPr/>
          <a:lstStyle>
            <a:lvl1pPr>
              <a:defRPr/>
            </a:lvl1pPr>
          </a:lstStyle>
          <a:p>
            <a:pPr>
              <a:defRPr/>
            </a:pPr>
            <a:fld id="{6543475E-BD86-4ABB-9AFB-8D95F26E4DCC}" type="datetime1">
              <a:rPr lang="en-US"/>
              <a:pPr>
                <a:defRPr/>
              </a:pPr>
              <a:t>3/31/2020</a:t>
            </a:fld>
            <a:endParaRPr lang="en-US"/>
          </a:p>
        </p:txBody>
      </p:sp>
      <p:sp>
        <p:nvSpPr>
          <p:cNvPr id="6" name="Rectangle 19">
            <a:extLst>
              <a:ext uri="{FF2B5EF4-FFF2-40B4-BE49-F238E27FC236}">
                <a16:creationId xmlns:a16="http://schemas.microsoft.com/office/drawing/2014/main" id="{1ED3FFE8-BD16-415B-A63A-9B425BE3776F}"/>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7" name="Rectangle 20">
            <a:extLst>
              <a:ext uri="{FF2B5EF4-FFF2-40B4-BE49-F238E27FC236}">
                <a16:creationId xmlns:a16="http://schemas.microsoft.com/office/drawing/2014/main" id="{BACF53FD-6B59-4D1C-9F0D-AFADCEE0CEF2}"/>
              </a:ext>
            </a:extLst>
          </p:cNvPr>
          <p:cNvSpPr>
            <a:spLocks noGrp="1" noChangeArrowheads="1"/>
          </p:cNvSpPr>
          <p:nvPr>
            <p:ph type="sldNum" sz="quarter" idx="12"/>
          </p:nvPr>
        </p:nvSpPr>
        <p:spPr>
          <a:ln/>
        </p:spPr>
        <p:txBody>
          <a:bodyPr/>
          <a:lstStyle>
            <a:lvl1pPr>
              <a:defRPr/>
            </a:lvl1pPr>
          </a:lstStyle>
          <a:p>
            <a:pPr>
              <a:defRPr/>
            </a:pPr>
            <a:fld id="{741B0378-602B-47F7-9791-BF44A4506AFC}" type="slidenum">
              <a:rPr lang="en-US" altLang="en-US"/>
              <a:pPr>
                <a:defRPr/>
              </a:pPr>
              <a:t>‹#›</a:t>
            </a:fld>
            <a:endParaRPr lang="en-US" altLang="en-US"/>
          </a:p>
        </p:txBody>
      </p:sp>
    </p:spTree>
    <p:extLst>
      <p:ext uri="{BB962C8B-B14F-4D97-AF65-F5344CB8AC3E}">
        <p14:creationId xmlns:p14="http://schemas.microsoft.com/office/powerpoint/2010/main" val="4902083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8">
            <a:extLst>
              <a:ext uri="{FF2B5EF4-FFF2-40B4-BE49-F238E27FC236}">
                <a16:creationId xmlns:a16="http://schemas.microsoft.com/office/drawing/2014/main" id="{4D52B771-54AA-4910-9CFB-DC8C64610147}"/>
              </a:ext>
            </a:extLst>
          </p:cNvPr>
          <p:cNvSpPr>
            <a:spLocks noGrp="1" noChangeArrowheads="1"/>
          </p:cNvSpPr>
          <p:nvPr>
            <p:ph type="dt" sz="half" idx="10"/>
          </p:nvPr>
        </p:nvSpPr>
        <p:spPr>
          <a:ln/>
        </p:spPr>
        <p:txBody>
          <a:bodyPr/>
          <a:lstStyle>
            <a:lvl1pPr>
              <a:defRPr/>
            </a:lvl1pPr>
          </a:lstStyle>
          <a:p>
            <a:pPr>
              <a:defRPr/>
            </a:pPr>
            <a:fld id="{D2003C9B-4AE9-4A54-81BA-3FACF12747F8}" type="datetime1">
              <a:rPr lang="en-US"/>
              <a:pPr>
                <a:defRPr/>
              </a:pPr>
              <a:t>3/31/2020</a:t>
            </a:fld>
            <a:endParaRPr lang="en-US"/>
          </a:p>
        </p:txBody>
      </p:sp>
      <p:sp>
        <p:nvSpPr>
          <p:cNvPr id="8" name="Rectangle 19">
            <a:extLst>
              <a:ext uri="{FF2B5EF4-FFF2-40B4-BE49-F238E27FC236}">
                <a16:creationId xmlns:a16="http://schemas.microsoft.com/office/drawing/2014/main" id="{E2E68909-91BC-48BE-8270-CD7A9209C06C}"/>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9" name="Rectangle 20">
            <a:extLst>
              <a:ext uri="{FF2B5EF4-FFF2-40B4-BE49-F238E27FC236}">
                <a16:creationId xmlns:a16="http://schemas.microsoft.com/office/drawing/2014/main" id="{80BC174D-DB0F-4FBC-BB5B-D7D66D81DBE4}"/>
              </a:ext>
            </a:extLst>
          </p:cNvPr>
          <p:cNvSpPr>
            <a:spLocks noGrp="1" noChangeArrowheads="1"/>
          </p:cNvSpPr>
          <p:nvPr>
            <p:ph type="sldNum" sz="quarter" idx="12"/>
          </p:nvPr>
        </p:nvSpPr>
        <p:spPr>
          <a:ln/>
        </p:spPr>
        <p:txBody>
          <a:bodyPr/>
          <a:lstStyle>
            <a:lvl1pPr>
              <a:defRPr/>
            </a:lvl1pPr>
          </a:lstStyle>
          <a:p>
            <a:pPr>
              <a:defRPr/>
            </a:pPr>
            <a:fld id="{381E0EE6-1709-4000-95F0-765F34789FCA}" type="slidenum">
              <a:rPr lang="en-US" altLang="en-US"/>
              <a:pPr>
                <a:defRPr/>
              </a:pPr>
              <a:t>‹#›</a:t>
            </a:fld>
            <a:endParaRPr lang="en-US" altLang="en-US"/>
          </a:p>
        </p:txBody>
      </p:sp>
    </p:spTree>
    <p:extLst>
      <p:ext uri="{BB962C8B-B14F-4D97-AF65-F5344CB8AC3E}">
        <p14:creationId xmlns:p14="http://schemas.microsoft.com/office/powerpoint/2010/main" val="31508431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8">
            <a:extLst>
              <a:ext uri="{FF2B5EF4-FFF2-40B4-BE49-F238E27FC236}">
                <a16:creationId xmlns:a16="http://schemas.microsoft.com/office/drawing/2014/main" id="{1883AC4A-DC83-457B-82E8-E27A0853534F}"/>
              </a:ext>
            </a:extLst>
          </p:cNvPr>
          <p:cNvSpPr>
            <a:spLocks noGrp="1" noChangeArrowheads="1"/>
          </p:cNvSpPr>
          <p:nvPr>
            <p:ph type="dt" sz="half" idx="10"/>
          </p:nvPr>
        </p:nvSpPr>
        <p:spPr>
          <a:ln/>
        </p:spPr>
        <p:txBody>
          <a:bodyPr/>
          <a:lstStyle>
            <a:lvl1pPr>
              <a:defRPr/>
            </a:lvl1pPr>
          </a:lstStyle>
          <a:p>
            <a:pPr>
              <a:defRPr/>
            </a:pPr>
            <a:fld id="{112A3609-E824-4743-AE2A-17433DB5A4DD}" type="datetime1">
              <a:rPr lang="en-US"/>
              <a:pPr>
                <a:defRPr/>
              </a:pPr>
              <a:t>3/31/2020</a:t>
            </a:fld>
            <a:endParaRPr lang="en-US"/>
          </a:p>
        </p:txBody>
      </p:sp>
      <p:sp>
        <p:nvSpPr>
          <p:cNvPr id="4" name="Rectangle 19">
            <a:extLst>
              <a:ext uri="{FF2B5EF4-FFF2-40B4-BE49-F238E27FC236}">
                <a16:creationId xmlns:a16="http://schemas.microsoft.com/office/drawing/2014/main" id="{B519659A-137D-4DE7-8294-117EA348D1BD}"/>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5" name="Rectangle 20">
            <a:extLst>
              <a:ext uri="{FF2B5EF4-FFF2-40B4-BE49-F238E27FC236}">
                <a16:creationId xmlns:a16="http://schemas.microsoft.com/office/drawing/2014/main" id="{FF151562-21DA-4DD3-B369-EB71C9EB5A51}"/>
              </a:ext>
            </a:extLst>
          </p:cNvPr>
          <p:cNvSpPr>
            <a:spLocks noGrp="1" noChangeArrowheads="1"/>
          </p:cNvSpPr>
          <p:nvPr>
            <p:ph type="sldNum" sz="quarter" idx="12"/>
          </p:nvPr>
        </p:nvSpPr>
        <p:spPr>
          <a:ln/>
        </p:spPr>
        <p:txBody>
          <a:bodyPr/>
          <a:lstStyle>
            <a:lvl1pPr>
              <a:defRPr/>
            </a:lvl1pPr>
          </a:lstStyle>
          <a:p>
            <a:pPr>
              <a:defRPr/>
            </a:pPr>
            <a:fld id="{C1901A03-0A4C-451B-B18D-2E0351D83B43}" type="slidenum">
              <a:rPr lang="en-US" altLang="en-US"/>
              <a:pPr>
                <a:defRPr/>
              </a:pPr>
              <a:t>‹#›</a:t>
            </a:fld>
            <a:endParaRPr lang="en-US" altLang="en-US"/>
          </a:p>
        </p:txBody>
      </p:sp>
    </p:spTree>
    <p:extLst>
      <p:ext uri="{BB962C8B-B14F-4D97-AF65-F5344CB8AC3E}">
        <p14:creationId xmlns:p14="http://schemas.microsoft.com/office/powerpoint/2010/main" val="961499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8">
            <a:extLst>
              <a:ext uri="{FF2B5EF4-FFF2-40B4-BE49-F238E27FC236}">
                <a16:creationId xmlns:a16="http://schemas.microsoft.com/office/drawing/2014/main" id="{69DE9725-227D-48D0-99E6-3D8BE1357C30}"/>
              </a:ext>
            </a:extLst>
          </p:cNvPr>
          <p:cNvSpPr>
            <a:spLocks noGrp="1" noChangeArrowheads="1"/>
          </p:cNvSpPr>
          <p:nvPr>
            <p:ph type="dt" sz="half" idx="10"/>
          </p:nvPr>
        </p:nvSpPr>
        <p:spPr>
          <a:ln/>
        </p:spPr>
        <p:txBody>
          <a:bodyPr/>
          <a:lstStyle>
            <a:lvl1pPr>
              <a:defRPr/>
            </a:lvl1pPr>
          </a:lstStyle>
          <a:p>
            <a:pPr>
              <a:defRPr/>
            </a:pPr>
            <a:fld id="{F5B30565-ED6A-4FD0-8FE5-8DC682431782}" type="datetime1">
              <a:rPr lang="en-US"/>
              <a:pPr>
                <a:defRPr/>
              </a:pPr>
              <a:t>3/31/2020</a:t>
            </a:fld>
            <a:endParaRPr lang="en-US"/>
          </a:p>
        </p:txBody>
      </p:sp>
      <p:sp>
        <p:nvSpPr>
          <p:cNvPr id="3" name="Rectangle 19">
            <a:extLst>
              <a:ext uri="{FF2B5EF4-FFF2-40B4-BE49-F238E27FC236}">
                <a16:creationId xmlns:a16="http://schemas.microsoft.com/office/drawing/2014/main" id="{B914E752-7723-4BB1-A7D8-99A60AA9DBB1}"/>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4" name="Rectangle 20">
            <a:extLst>
              <a:ext uri="{FF2B5EF4-FFF2-40B4-BE49-F238E27FC236}">
                <a16:creationId xmlns:a16="http://schemas.microsoft.com/office/drawing/2014/main" id="{0DC5EA4A-0354-4765-9498-42076913CCA4}"/>
              </a:ext>
            </a:extLst>
          </p:cNvPr>
          <p:cNvSpPr>
            <a:spLocks noGrp="1" noChangeArrowheads="1"/>
          </p:cNvSpPr>
          <p:nvPr>
            <p:ph type="sldNum" sz="quarter" idx="12"/>
          </p:nvPr>
        </p:nvSpPr>
        <p:spPr>
          <a:ln/>
        </p:spPr>
        <p:txBody>
          <a:bodyPr/>
          <a:lstStyle>
            <a:lvl1pPr>
              <a:defRPr/>
            </a:lvl1pPr>
          </a:lstStyle>
          <a:p>
            <a:pPr>
              <a:defRPr/>
            </a:pPr>
            <a:fld id="{989AC5DB-B9B6-4ACD-874D-D6DD11FB083B}" type="slidenum">
              <a:rPr lang="en-US" altLang="en-US"/>
              <a:pPr>
                <a:defRPr/>
              </a:pPr>
              <a:t>‹#›</a:t>
            </a:fld>
            <a:endParaRPr lang="en-US" altLang="en-US"/>
          </a:p>
        </p:txBody>
      </p:sp>
    </p:spTree>
    <p:extLst>
      <p:ext uri="{BB962C8B-B14F-4D97-AF65-F5344CB8AC3E}">
        <p14:creationId xmlns:p14="http://schemas.microsoft.com/office/powerpoint/2010/main" val="37718057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8">
            <a:extLst>
              <a:ext uri="{FF2B5EF4-FFF2-40B4-BE49-F238E27FC236}">
                <a16:creationId xmlns:a16="http://schemas.microsoft.com/office/drawing/2014/main" id="{71A8DAA5-FDDA-498D-A644-4CAE24EA157C}"/>
              </a:ext>
            </a:extLst>
          </p:cNvPr>
          <p:cNvSpPr>
            <a:spLocks noGrp="1" noChangeArrowheads="1"/>
          </p:cNvSpPr>
          <p:nvPr>
            <p:ph type="dt" sz="half" idx="10"/>
          </p:nvPr>
        </p:nvSpPr>
        <p:spPr>
          <a:ln/>
        </p:spPr>
        <p:txBody>
          <a:bodyPr/>
          <a:lstStyle>
            <a:lvl1pPr>
              <a:defRPr/>
            </a:lvl1pPr>
          </a:lstStyle>
          <a:p>
            <a:pPr>
              <a:defRPr/>
            </a:pPr>
            <a:fld id="{FD8EF8B9-107C-4613-8ECB-C4666819B0C8}" type="datetime1">
              <a:rPr lang="en-US"/>
              <a:pPr>
                <a:defRPr/>
              </a:pPr>
              <a:t>3/31/2020</a:t>
            </a:fld>
            <a:endParaRPr lang="en-US"/>
          </a:p>
        </p:txBody>
      </p:sp>
      <p:sp>
        <p:nvSpPr>
          <p:cNvPr id="6" name="Rectangle 19">
            <a:extLst>
              <a:ext uri="{FF2B5EF4-FFF2-40B4-BE49-F238E27FC236}">
                <a16:creationId xmlns:a16="http://schemas.microsoft.com/office/drawing/2014/main" id="{67312379-F6D5-4DE3-966D-18ECF91C88D9}"/>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7" name="Rectangle 20">
            <a:extLst>
              <a:ext uri="{FF2B5EF4-FFF2-40B4-BE49-F238E27FC236}">
                <a16:creationId xmlns:a16="http://schemas.microsoft.com/office/drawing/2014/main" id="{2427B9DF-B52C-49B0-9C5D-443182FA3687}"/>
              </a:ext>
            </a:extLst>
          </p:cNvPr>
          <p:cNvSpPr>
            <a:spLocks noGrp="1" noChangeArrowheads="1"/>
          </p:cNvSpPr>
          <p:nvPr>
            <p:ph type="sldNum" sz="quarter" idx="12"/>
          </p:nvPr>
        </p:nvSpPr>
        <p:spPr>
          <a:ln/>
        </p:spPr>
        <p:txBody>
          <a:bodyPr/>
          <a:lstStyle>
            <a:lvl1pPr>
              <a:defRPr/>
            </a:lvl1pPr>
          </a:lstStyle>
          <a:p>
            <a:pPr>
              <a:defRPr/>
            </a:pPr>
            <a:fld id="{6D3CFDF6-F81A-4408-89B2-6F701F86BF0E}" type="slidenum">
              <a:rPr lang="en-US" altLang="en-US"/>
              <a:pPr>
                <a:defRPr/>
              </a:pPr>
              <a:t>‹#›</a:t>
            </a:fld>
            <a:endParaRPr lang="en-US" altLang="en-US"/>
          </a:p>
        </p:txBody>
      </p:sp>
    </p:spTree>
    <p:extLst>
      <p:ext uri="{BB962C8B-B14F-4D97-AF65-F5344CB8AC3E}">
        <p14:creationId xmlns:p14="http://schemas.microsoft.com/office/powerpoint/2010/main" val="8058712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8">
            <a:extLst>
              <a:ext uri="{FF2B5EF4-FFF2-40B4-BE49-F238E27FC236}">
                <a16:creationId xmlns:a16="http://schemas.microsoft.com/office/drawing/2014/main" id="{CFE3440A-9A5A-4695-9443-F49ABFAD5FC7}"/>
              </a:ext>
            </a:extLst>
          </p:cNvPr>
          <p:cNvSpPr>
            <a:spLocks noGrp="1" noChangeArrowheads="1"/>
          </p:cNvSpPr>
          <p:nvPr>
            <p:ph type="dt" sz="half" idx="10"/>
          </p:nvPr>
        </p:nvSpPr>
        <p:spPr>
          <a:ln/>
        </p:spPr>
        <p:txBody>
          <a:bodyPr/>
          <a:lstStyle>
            <a:lvl1pPr>
              <a:defRPr/>
            </a:lvl1pPr>
          </a:lstStyle>
          <a:p>
            <a:pPr>
              <a:defRPr/>
            </a:pPr>
            <a:fld id="{25566E94-4169-4723-AE9A-E3B3BF8C2CEA}" type="datetime1">
              <a:rPr lang="en-US"/>
              <a:pPr>
                <a:defRPr/>
              </a:pPr>
              <a:t>3/31/2020</a:t>
            </a:fld>
            <a:endParaRPr lang="en-US"/>
          </a:p>
        </p:txBody>
      </p:sp>
      <p:sp>
        <p:nvSpPr>
          <p:cNvPr id="6" name="Rectangle 19">
            <a:extLst>
              <a:ext uri="{FF2B5EF4-FFF2-40B4-BE49-F238E27FC236}">
                <a16:creationId xmlns:a16="http://schemas.microsoft.com/office/drawing/2014/main" id="{F70BB1A3-2C77-4C4B-AF3D-1A8C95739C1A}"/>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7" name="Rectangle 20">
            <a:extLst>
              <a:ext uri="{FF2B5EF4-FFF2-40B4-BE49-F238E27FC236}">
                <a16:creationId xmlns:a16="http://schemas.microsoft.com/office/drawing/2014/main" id="{8D4CEF6F-D543-4038-8337-D4A080B59C34}"/>
              </a:ext>
            </a:extLst>
          </p:cNvPr>
          <p:cNvSpPr>
            <a:spLocks noGrp="1" noChangeArrowheads="1"/>
          </p:cNvSpPr>
          <p:nvPr>
            <p:ph type="sldNum" sz="quarter" idx="12"/>
          </p:nvPr>
        </p:nvSpPr>
        <p:spPr>
          <a:ln/>
        </p:spPr>
        <p:txBody>
          <a:bodyPr/>
          <a:lstStyle>
            <a:lvl1pPr>
              <a:defRPr/>
            </a:lvl1pPr>
          </a:lstStyle>
          <a:p>
            <a:pPr>
              <a:defRPr/>
            </a:pPr>
            <a:fld id="{4AE89A48-D644-48D0-9FCC-D5F42C1EB648}" type="slidenum">
              <a:rPr lang="en-US" altLang="en-US"/>
              <a:pPr>
                <a:defRPr/>
              </a:pPr>
              <a:t>‹#›</a:t>
            </a:fld>
            <a:endParaRPr lang="en-US" altLang="en-US"/>
          </a:p>
        </p:txBody>
      </p:sp>
    </p:spTree>
    <p:extLst>
      <p:ext uri="{BB962C8B-B14F-4D97-AF65-F5344CB8AC3E}">
        <p14:creationId xmlns:p14="http://schemas.microsoft.com/office/powerpoint/2010/main" val="25318354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13EC4C6E-4685-4B0A-BA0E-F5C5AB12D6C0}"/>
              </a:ext>
            </a:extLst>
          </p:cNvPr>
          <p:cNvSpPr>
            <a:spLocks noGrp="1" noChangeArrowheads="1"/>
          </p:cNvSpPr>
          <p:nvPr>
            <p:ph type="body" idx="1"/>
          </p:nvPr>
        </p:nvSpPr>
        <p:spPr bwMode="auto">
          <a:xfrm>
            <a:off x="1295400" y="2819400"/>
            <a:ext cx="708660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7" name="Rectangle 3">
            <a:extLst>
              <a:ext uri="{FF2B5EF4-FFF2-40B4-BE49-F238E27FC236}">
                <a16:creationId xmlns:a16="http://schemas.microsoft.com/office/drawing/2014/main" id="{F36DBA93-9600-4F47-903D-7A2CA18C49EC}"/>
              </a:ext>
            </a:extLst>
          </p:cNvPr>
          <p:cNvSpPr>
            <a:spLocks noChangeArrowheads="1"/>
          </p:cNvSpPr>
          <p:nvPr/>
        </p:nvSpPr>
        <p:spPr bwMode="auto">
          <a:xfrm>
            <a:off x="0" y="2286000"/>
            <a:ext cx="533400" cy="5334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28" name="Rectangle 4">
            <a:extLst>
              <a:ext uri="{FF2B5EF4-FFF2-40B4-BE49-F238E27FC236}">
                <a16:creationId xmlns:a16="http://schemas.microsoft.com/office/drawing/2014/main" id="{3416A08F-B3D3-405F-A3CE-F6ED7948B661}"/>
              </a:ext>
            </a:extLst>
          </p:cNvPr>
          <p:cNvSpPr>
            <a:spLocks noChangeArrowheads="1"/>
          </p:cNvSpPr>
          <p:nvPr/>
        </p:nvSpPr>
        <p:spPr bwMode="auto">
          <a:xfrm>
            <a:off x="533400" y="2819400"/>
            <a:ext cx="533400" cy="5334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29" name="Rectangle 5">
            <a:extLst>
              <a:ext uri="{FF2B5EF4-FFF2-40B4-BE49-F238E27FC236}">
                <a16:creationId xmlns:a16="http://schemas.microsoft.com/office/drawing/2014/main" id="{284C9788-169C-45A3-AA64-F00E8C733092}"/>
              </a:ext>
            </a:extLst>
          </p:cNvPr>
          <p:cNvSpPr>
            <a:spLocks noChangeArrowheads="1"/>
          </p:cNvSpPr>
          <p:nvPr/>
        </p:nvSpPr>
        <p:spPr bwMode="auto">
          <a:xfrm>
            <a:off x="1981200" y="5334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0" name="Rectangle 6">
            <a:extLst>
              <a:ext uri="{FF2B5EF4-FFF2-40B4-BE49-F238E27FC236}">
                <a16:creationId xmlns:a16="http://schemas.microsoft.com/office/drawing/2014/main" id="{EE987296-1EA3-4870-BE41-8EE0FCDCDEC3}"/>
              </a:ext>
            </a:extLst>
          </p:cNvPr>
          <p:cNvSpPr>
            <a:spLocks noChangeArrowheads="1"/>
          </p:cNvSpPr>
          <p:nvPr/>
        </p:nvSpPr>
        <p:spPr bwMode="auto">
          <a:xfrm>
            <a:off x="762000" y="10668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1" name="Rectangle 7">
            <a:extLst>
              <a:ext uri="{FF2B5EF4-FFF2-40B4-BE49-F238E27FC236}">
                <a16:creationId xmlns:a16="http://schemas.microsoft.com/office/drawing/2014/main" id="{F76DE5AC-4A20-4244-AA94-949C31A05F12}"/>
              </a:ext>
            </a:extLst>
          </p:cNvPr>
          <p:cNvSpPr>
            <a:spLocks noChangeArrowheads="1"/>
          </p:cNvSpPr>
          <p:nvPr/>
        </p:nvSpPr>
        <p:spPr bwMode="auto">
          <a:xfrm>
            <a:off x="1143000" y="6858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2" name="Rectangle 8">
            <a:extLst>
              <a:ext uri="{FF2B5EF4-FFF2-40B4-BE49-F238E27FC236}">
                <a16:creationId xmlns:a16="http://schemas.microsoft.com/office/drawing/2014/main" id="{8BF570AE-D666-4CEA-9B55-28776D4CDC91}"/>
              </a:ext>
            </a:extLst>
          </p:cNvPr>
          <p:cNvSpPr>
            <a:spLocks noChangeArrowheads="1"/>
          </p:cNvSpPr>
          <p:nvPr/>
        </p:nvSpPr>
        <p:spPr bwMode="auto">
          <a:xfrm>
            <a:off x="2362200" y="1524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3" name="Rectangle 9">
            <a:extLst>
              <a:ext uri="{FF2B5EF4-FFF2-40B4-BE49-F238E27FC236}">
                <a16:creationId xmlns:a16="http://schemas.microsoft.com/office/drawing/2014/main" id="{35DE9BC4-1022-48F3-8E0E-7C9EC9E2D628}"/>
              </a:ext>
            </a:extLst>
          </p:cNvPr>
          <p:cNvSpPr>
            <a:spLocks noChangeArrowheads="1"/>
          </p:cNvSpPr>
          <p:nvPr/>
        </p:nvSpPr>
        <p:spPr bwMode="auto">
          <a:xfrm>
            <a:off x="0" y="755650"/>
            <a:ext cx="5867400" cy="762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4" name="Rectangle 10">
            <a:extLst>
              <a:ext uri="{FF2B5EF4-FFF2-40B4-BE49-F238E27FC236}">
                <a16:creationId xmlns:a16="http://schemas.microsoft.com/office/drawing/2014/main" id="{41CDF7A1-16C9-4BC6-9D60-C2A47BF785D8}"/>
              </a:ext>
            </a:extLst>
          </p:cNvPr>
          <p:cNvSpPr>
            <a:spLocks noChangeArrowheads="1"/>
          </p:cNvSpPr>
          <p:nvPr/>
        </p:nvSpPr>
        <p:spPr bwMode="auto">
          <a:xfrm>
            <a:off x="5715000" y="609600"/>
            <a:ext cx="304800" cy="30480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5" name="Rectangle 11">
            <a:extLst>
              <a:ext uri="{FF2B5EF4-FFF2-40B4-BE49-F238E27FC236}">
                <a16:creationId xmlns:a16="http://schemas.microsoft.com/office/drawing/2014/main" id="{885B6E56-261B-49D3-AC1E-169073B82DEA}"/>
              </a:ext>
            </a:extLst>
          </p:cNvPr>
          <p:cNvSpPr>
            <a:spLocks noChangeArrowheads="1"/>
          </p:cNvSpPr>
          <p:nvPr/>
        </p:nvSpPr>
        <p:spPr bwMode="auto">
          <a:xfrm>
            <a:off x="5562600" y="457200"/>
            <a:ext cx="304800" cy="304800"/>
          </a:xfrm>
          <a:prstGeom prst="rect">
            <a:avLst/>
          </a:prstGeom>
          <a:solidFill>
            <a:schemeClr val="accent1"/>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6" name="Rectangle 12">
            <a:extLst>
              <a:ext uri="{FF2B5EF4-FFF2-40B4-BE49-F238E27FC236}">
                <a16:creationId xmlns:a16="http://schemas.microsoft.com/office/drawing/2014/main" id="{2B3588E8-4EFA-4A5B-8FE8-742650224AF6}"/>
              </a:ext>
            </a:extLst>
          </p:cNvPr>
          <p:cNvSpPr>
            <a:spLocks noChangeArrowheads="1"/>
          </p:cNvSpPr>
          <p:nvPr/>
        </p:nvSpPr>
        <p:spPr bwMode="auto">
          <a:xfrm>
            <a:off x="8458200" y="3962400"/>
            <a:ext cx="381000" cy="38100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7" name="Rectangle 13">
            <a:extLst>
              <a:ext uri="{FF2B5EF4-FFF2-40B4-BE49-F238E27FC236}">
                <a16:creationId xmlns:a16="http://schemas.microsoft.com/office/drawing/2014/main" id="{34C92D75-BA02-416E-9821-F4E45830E41A}"/>
              </a:ext>
            </a:extLst>
          </p:cNvPr>
          <p:cNvSpPr>
            <a:spLocks noChangeArrowheads="1"/>
          </p:cNvSpPr>
          <p:nvPr/>
        </p:nvSpPr>
        <p:spPr bwMode="auto">
          <a:xfrm>
            <a:off x="8686800" y="3657600"/>
            <a:ext cx="381000" cy="381000"/>
          </a:xfrm>
          <a:prstGeom prst="rect">
            <a:avLst/>
          </a:prstGeom>
          <a:solidFill>
            <a:schemeClr val="bg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grpSp>
        <p:nvGrpSpPr>
          <p:cNvPr id="2" name="Group 14">
            <a:extLst>
              <a:ext uri="{FF2B5EF4-FFF2-40B4-BE49-F238E27FC236}">
                <a16:creationId xmlns:a16="http://schemas.microsoft.com/office/drawing/2014/main" id="{1FB30278-1215-402C-83AD-2C38671C6E3E}"/>
              </a:ext>
            </a:extLst>
          </p:cNvPr>
          <p:cNvGrpSpPr>
            <a:grpSpLocks/>
          </p:cNvGrpSpPr>
          <p:nvPr/>
        </p:nvGrpSpPr>
        <p:grpSpPr bwMode="auto">
          <a:xfrm>
            <a:off x="0" y="2286000"/>
            <a:ext cx="1066800" cy="1066800"/>
            <a:chOff x="0" y="2496"/>
            <a:chExt cx="672" cy="672"/>
          </a:xfrm>
        </p:grpSpPr>
        <p:sp>
          <p:nvSpPr>
            <p:cNvPr id="1050" name="Rectangle 15">
              <a:extLst>
                <a:ext uri="{FF2B5EF4-FFF2-40B4-BE49-F238E27FC236}">
                  <a16:creationId xmlns:a16="http://schemas.microsoft.com/office/drawing/2014/main" id="{EED66178-2F35-4FF7-A4B8-DBB39E9D2F25}"/>
                </a:ext>
              </a:extLst>
            </p:cNvPr>
            <p:cNvSpPr>
              <a:spLocks noChangeArrowheads="1"/>
            </p:cNvSpPr>
            <p:nvPr/>
          </p:nvSpPr>
          <p:spPr bwMode="auto">
            <a:xfrm>
              <a:off x="0" y="2496"/>
              <a:ext cx="336" cy="336"/>
            </a:xfrm>
            <a:prstGeom prst="rect">
              <a:avLst/>
            </a:prstGeom>
            <a:solidFill>
              <a:schemeClr val="accent1"/>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51" name="Rectangle 16">
              <a:extLst>
                <a:ext uri="{FF2B5EF4-FFF2-40B4-BE49-F238E27FC236}">
                  <a16:creationId xmlns:a16="http://schemas.microsoft.com/office/drawing/2014/main" id="{F0E76CB0-F01E-438F-BF76-75C63513C01C}"/>
                </a:ext>
              </a:extLst>
            </p:cNvPr>
            <p:cNvSpPr>
              <a:spLocks noChangeArrowheads="1"/>
            </p:cNvSpPr>
            <p:nvPr/>
          </p:nvSpPr>
          <p:spPr bwMode="auto">
            <a:xfrm>
              <a:off x="336" y="2832"/>
              <a:ext cx="336" cy="336"/>
            </a:xfrm>
            <a:prstGeom prst="rect">
              <a:avLst/>
            </a:prstGeom>
            <a:solidFill>
              <a:schemeClr val="bg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grpSp>
      <p:sp>
        <p:nvSpPr>
          <p:cNvPr id="1039" name="Rectangle 17">
            <a:extLst>
              <a:ext uri="{FF2B5EF4-FFF2-40B4-BE49-F238E27FC236}">
                <a16:creationId xmlns:a16="http://schemas.microsoft.com/office/drawing/2014/main" id="{0CC75796-B4E1-4AD8-BFE5-36D21B2DA7BD}"/>
              </a:ext>
            </a:extLst>
          </p:cNvPr>
          <p:cNvSpPr>
            <a:spLocks noGrp="1" noChangeArrowheads="1"/>
          </p:cNvSpPr>
          <p:nvPr>
            <p:ph type="title"/>
          </p:nvPr>
        </p:nvSpPr>
        <p:spPr bwMode="auto">
          <a:xfrm>
            <a:off x="1295400" y="1219200"/>
            <a:ext cx="70866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42002" name="Rectangle 18">
            <a:extLst>
              <a:ext uri="{FF2B5EF4-FFF2-40B4-BE49-F238E27FC236}">
                <a16:creationId xmlns:a16="http://schemas.microsoft.com/office/drawing/2014/main" id="{B83698F8-3808-49C2-BB97-5F74BEDC8AF0}"/>
              </a:ext>
            </a:extLst>
          </p:cNvPr>
          <p:cNvSpPr>
            <a:spLocks noGrp="1" noChangeArrowheads="1"/>
          </p:cNvSpPr>
          <p:nvPr>
            <p:ph type="dt" sz="half" idx="2"/>
          </p:nvPr>
        </p:nvSpPr>
        <p:spPr bwMode="auto">
          <a:xfrm>
            <a:off x="6553200" y="6507163"/>
            <a:ext cx="1828800" cy="2746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lvl1pPr algn="r" eaLnBrk="1" hangingPunct="1">
              <a:defRPr sz="1200">
                <a:solidFill>
                  <a:schemeClr val="folHlink"/>
                </a:solidFill>
                <a:latin typeface="+mn-lt"/>
              </a:defRPr>
            </a:lvl1pPr>
          </a:lstStyle>
          <a:p>
            <a:pPr>
              <a:defRPr/>
            </a:pPr>
            <a:fld id="{8C554EB6-9019-47A0-8876-70A0BA3A1FA3}" type="datetime1">
              <a:rPr lang="en-US"/>
              <a:pPr>
                <a:defRPr/>
              </a:pPr>
              <a:t>3/31/2020</a:t>
            </a:fld>
            <a:endParaRPr lang="en-US"/>
          </a:p>
        </p:txBody>
      </p:sp>
      <p:sp>
        <p:nvSpPr>
          <p:cNvPr id="42003" name="Rectangle 19">
            <a:extLst>
              <a:ext uri="{FF2B5EF4-FFF2-40B4-BE49-F238E27FC236}">
                <a16:creationId xmlns:a16="http://schemas.microsoft.com/office/drawing/2014/main" id="{A6A2FB14-F769-416D-B331-1E00761063BD}"/>
              </a:ext>
            </a:extLst>
          </p:cNvPr>
          <p:cNvSpPr>
            <a:spLocks noGrp="1" noChangeArrowheads="1"/>
          </p:cNvSpPr>
          <p:nvPr>
            <p:ph type="ftr" sz="quarter" idx="3"/>
          </p:nvPr>
        </p:nvSpPr>
        <p:spPr bwMode="auto">
          <a:xfrm>
            <a:off x="1295400" y="6507163"/>
            <a:ext cx="2895600" cy="2746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lvl1pPr eaLnBrk="1" hangingPunct="1">
              <a:defRPr sz="1200">
                <a:solidFill>
                  <a:schemeClr val="folHlink"/>
                </a:solidFill>
                <a:latin typeface="+mn-lt"/>
              </a:defRPr>
            </a:lvl1pPr>
          </a:lstStyle>
          <a:p>
            <a:pPr>
              <a:defRPr/>
            </a:pPr>
            <a:r>
              <a:rPr lang="en-US"/>
              <a:t>Copyright © 2022 by The McGraw-Hill Companies, Inc. All rights reserved.</a:t>
            </a:r>
          </a:p>
        </p:txBody>
      </p:sp>
      <p:sp>
        <p:nvSpPr>
          <p:cNvPr id="42004" name="Rectangle 20">
            <a:extLst>
              <a:ext uri="{FF2B5EF4-FFF2-40B4-BE49-F238E27FC236}">
                <a16:creationId xmlns:a16="http://schemas.microsoft.com/office/drawing/2014/main" id="{30FD4E3B-C8C9-4F13-BEAB-810D54D12031}"/>
              </a:ext>
            </a:extLst>
          </p:cNvPr>
          <p:cNvSpPr>
            <a:spLocks noGrp="1" noChangeArrowheads="1"/>
          </p:cNvSpPr>
          <p:nvPr>
            <p:ph type="sldNum" sz="quarter" idx="4"/>
          </p:nvPr>
        </p:nvSpPr>
        <p:spPr bwMode="auto">
          <a:xfrm>
            <a:off x="5791200" y="6172200"/>
            <a:ext cx="762000" cy="609600"/>
          </a:xfrm>
          <a:prstGeom prst="rect">
            <a:avLst/>
          </a:prstGeom>
          <a:solidFill>
            <a:schemeClr val="accent1"/>
          </a:solidFill>
          <a:ln w="57150">
            <a:solidFill>
              <a:schemeClr val="hlink"/>
            </a:solidFill>
            <a:miter lim="800000"/>
            <a:headEnd/>
            <a:tailEnd/>
          </a:ln>
          <a:effectLst/>
        </p:spPr>
        <p:txBody>
          <a:bodyPr vert="horz" wrap="none" lIns="91440" tIns="45720" rIns="91440" bIns="45720" numCol="1" anchor="ctr" anchorCtr="0" compatLnSpc="1">
            <a:prstTxWarp prst="textNoShape">
              <a:avLst/>
            </a:prstTxWarp>
          </a:bodyPr>
          <a:lstStyle>
            <a:lvl1pPr algn="ctr" eaLnBrk="1" hangingPunct="1">
              <a:defRPr sz="2800" b="1">
                <a:solidFill>
                  <a:schemeClr val="bg1"/>
                </a:solidFill>
                <a:latin typeface="Tahoma" panose="020B0604030504040204" pitchFamily="34" charset="0"/>
              </a:defRPr>
            </a:lvl1pPr>
          </a:lstStyle>
          <a:p>
            <a:pPr>
              <a:defRPr/>
            </a:pPr>
            <a:fld id="{FC0111AD-73A0-46DF-B1BE-F5A08160EBD0}" type="slidenum">
              <a:rPr lang="en-US" altLang="en-US"/>
              <a:pPr>
                <a:defRPr/>
              </a:pPr>
              <a:t>‹#›</a:t>
            </a:fld>
            <a:endParaRPr lang="en-US" altLang="en-US"/>
          </a:p>
        </p:txBody>
      </p:sp>
      <p:grpSp>
        <p:nvGrpSpPr>
          <p:cNvPr id="3" name="Group 21">
            <a:extLst>
              <a:ext uri="{FF2B5EF4-FFF2-40B4-BE49-F238E27FC236}">
                <a16:creationId xmlns:a16="http://schemas.microsoft.com/office/drawing/2014/main" id="{704BB92F-6E19-403F-9C87-28D059DCCF80}"/>
              </a:ext>
            </a:extLst>
          </p:cNvPr>
          <p:cNvGrpSpPr>
            <a:grpSpLocks/>
          </p:cNvGrpSpPr>
          <p:nvPr/>
        </p:nvGrpSpPr>
        <p:grpSpPr bwMode="auto">
          <a:xfrm>
            <a:off x="762000" y="152400"/>
            <a:ext cx="1981200" cy="1295400"/>
            <a:chOff x="3888" y="96"/>
            <a:chExt cx="1248" cy="816"/>
          </a:xfrm>
        </p:grpSpPr>
        <p:sp>
          <p:nvSpPr>
            <p:cNvPr id="1046" name="Rectangle 22">
              <a:extLst>
                <a:ext uri="{FF2B5EF4-FFF2-40B4-BE49-F238E27FC236}">
                  <a16:creationId xmlns:a16="http://schemas.microsoft.com/office/drawing/2014/main" id="{8D6901FC-93DD-4122-A026-D3C72D5B8143}"/>
                </a:ext>
              </a:extLst>
            </p:cNvPr>
            <p:cNvSpPr>
              <a:spLocks noChangeArrowheads="1"/>
            </p:cNvSpPr>
            <p:nvPr/>
          </p:nvSpPr>
          <p:spPr bwMode="auto">
            <a:xfrm>
              <a:off x="4656" y="336"/>
              <a:ext cx="240" cy="24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47" name="Rectangle 23">
              <a:extLst>
                <a:ext uri="{FF2B5EF4-FFF2-40B4-BE49-F238E27FC236}">
                  <a16:creationId xmlns:a16="http://schemas.microsoft.com/office/drawing/2014/main" id="{7537EC1D-BC37-4F1B-94DD-7ED3EFF7C04F}"/>
                </a:ext>
              </a:extLst>
            </p:cNvPr>
            <p:cNvSpPr>
              <a:spLocks noChangeArrowheads="1"/>
            </p:cNvSpPr>
            <p:nvPr/>
          </p:nvSpPr>
          <p:spPr bwMode="auto">
            <a:xfrm>
              <a:off x="3888" y="672"/>
              <a:ext cx="240" cy="24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48" name="Rectangle 24">
              <a:extLst>
                <a:ext uri="{FF2B5EF4-FFF2-40B4-BE49-F238E27FC236}">
                  <a16:creationId xmlns:a16="http://schemas.microsoft.com/office/drawing/2014/main" id="{53934DCB-C493-4EEF-8E73-89EC213FEB3E}"/>
                </a:ext>
              </a:extLst>
            </p:cNvPr>
            <p:cNvSpPr>
              <a:spLocks noChangeArrowheads="1"/>
            </p:cNvSpPr>
            <p:nvPr/>
          </p:nvSpPr>
          <p:spPr bwMode="auto">
            <a:xfrm>
              <a:off x="4128" y="432"/>
              <a:ext cx="240" cy="240"/>
            </a:xfrm>
            <a:prstGeom prst="rect">
              <a:avLst/>
            </a:prstGeom>
            <a:solidFill>
              <a:schemeClr val="tx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49" name="Rectangle 25">
              <a:extLst>
                <a:ext uri="{FF2B5EF4-FFF2-40B4-BE49-F238E27FC236}">
                  <a16:creationId xmlns:a16="http://schemas.microsoft.com/office/drawing/2014/main" id="{E7E4104E-8E38-43FE-8FE8-53E4B414D94B}"/>
                </a:ext>
              </a:extLst>
            </p:cNvPr>
            <p:cNvSpPr>
              <a:spLocks noChangeArrowheads="1"/>
            </p:cNvSpPr>
            <p:nvPr/>
          </p:nvSpPr>
          <p:spPr bwMode="auto">
            <a:xfrm>
              <a:off x="4896" y="96"/>
              <a:ext cx="240" cy="240"/>
            </a:xfrm>
            <a:prstGeom prst="rect">
              <a:avLst/>
            </a:prstGeom>
            <a:solidFill>
              <a:schemeClr val="bg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grpSp>
      <p:sp>
        <p:nvSpPr>
          <p:cNvPr id="1044" name="Rectangle 26">
            <a:extLst>
              <a:ext uri="{FF2B5EF4-FFF2-40B4-BE49-F238E27FC236}">
                <a16:creationId xmlns:a16="http://schemas.microsoft.com/office/drawing/2014/main" id="{B352BA91-8E1B-4B95-85B4-6238DD219815}"/>
              </a:ext>
            </a:extLst>
          </p:cNvPr>
          <p:cNvSpPr>
            <a:spLocks noChangeArrowheads="1"/>
          </p:cNvSpPr>
          <p:nvPr userDrawn="1"/>
        </p:nvSpPr>
        <p:spPr bwMode="auto">
          <a:xfrm>
            <a:off x="4911725" y="6613525"/>
            <a:ext cx="419417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1000" b="1" i="1">
                <a:latin typeface="Times New Roman" panose="02020603050405020304" pitchFamily="18" charset="0"/>
              </a:rPr>
              <a:t>Copyright © 2013 by The McGraw-Hill Companies, Inc. All rights reserved.</a:t>
            </a:r>
          </a:p>
        </p:txBody>
      </p:sp>
      <p:sp>
        <p:nvSpPr>
          <p:cNvPr id="1045" name="Rectangle 27">
            <a:extLst>
              <a:ext uri="{FF2B5EF4-FFF2-40B4-BE49-F238E27FC236}">
                <a16:creationId xmlns:a16="http://schemas.microsoft.com/office/drawing/2014/main" id="{BBA0876E-1A28-4B9D-97B9-86FB8A1783CE}"/>
              </a:ext>
            </a:extLst>
          </p:cNvPr>
          <p:cNvSpPr>
            <a:spLocks noChangeArrowheads="1"/>
          </p:cNvSpPr>
          <p:nvPr userDrawn="1"/>
        </p:nvSpPr>
        <p:spPr bwMode="auto">
          <a:xfrm>
            <a:off x="77788" y="6607175"/>
            <a:ext cx="12112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1000" b="1" i="1">
                <a:latin typeface="Times New Roman" panose="02020603050405020304" pitchFamily="18" charset="0"/>
              </a:rPr>
              <a:t>McGraw-Hill/Irwin</a:t>
            </a:r>
          </a:p>
        </p:txBody>
      </p:sp>
    </p:spTree>
  </p:cSld>
  <p:clrMap bg1="dk2" tx1="lt1" bg2="dk1" tx2="lt2" accent1="accent1" accent2="accent2" accent3="accent3" accent4="accent4" accent5="accent5" accent6="accent6" hlink="hlink" folHlink="folHlink"/>
  <p:sldLayoutIdLst>
    <p:sldLayoutId id="2147484811" r:id="rId1"/>
    <p:sldLayoutId id="2147484812" r:id="rId2"/>
    <p:sldLayoutId id="2147484813" r:id="rId3"/>
    <p:sldLayoutId id="2147484814" r:id="rId4"/>
    <p:sldLayoutId id="2147484815" r:id="rId5"/>
    <p:sldLayoutId id="2147484816" r:id="rId6"/>
    <p:sldLayoutId id="2147484817" r:id="rId7"/>
    <p:sldLayoutId id="2147484818" r:id="rId8"/>
    <p:sldLayoutId id="2147484819" r:id="rId9"/>
    <p:sldLayoutId id="2147484820" r:id="rId10"/>
    <p:sldLayoutId id="2147484821"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stCondLst>
                                            <p:cond delay="0"/>
                                          </p:stCondLst>
                                        </p:cTn>
                                        <p:tgtEl>
                                          <p:spTgt spid="3"/>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stCondLst>
                                            <p:cond delay="0"/>
                                          </p:stCondLst>
                                        </p:cTn>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hdr="0" dt="0"/>
  <p:txStyles>
    <p:titleStyle>
      <a:lvl1pPr algn="l" rtl="0" eaLnBrk="0" fontAlgn="base" hangingPunct="0">
        <a:spcBef>
          <a:spcPct val="0"/>
        </a:spcBef>
        <a:spcAft>
          <a:spcPct val="0"/>
        </a:spcAft>
        <a:defRPr sz="4000">
          <a:solidFill>
            <a:schemeClr val="tx1"/>
          </a:solidFill>
          <a:latin typeface="+mj-lt"/>
          <a:ea typeface="+mj-ea"/>
          <a:cs typeface="+mj-cs"/>
        </a:defRPr>
      </a:lvl1pPr>
      <a:lvl2pPr algn="l" rtl="0" eaLnBrk="0" fontAlgn="base" hangingPunct="0">
        <a:spcBef>
          <a:spcPct val="0"/>
        </a:spcBef>
        <a:spcAft>
          <a:spcPct val="0"/>
        </a:spcAft>
        <a:defRPr sz="4000">
          <a:solidFill>
            <a:schemeClr val="tx1"/>
          </a:solidFill>
          <a:latin typeface="Tahoma" pitchFamily="34" charset="0"/>
        </a:defRPr>
      </a:lvl2pPr>
      <a:lvl3pPr algn="l" rtl="0" eaLnBrk="0" fontAlgn="base" hangingPunct="0">
        <a:spcBef>
          <a:spcPct val="0"/>
        </a:spcBef>
        <a:spcAft>
          <a:spcPct val="0"/>
        </a:spcAft>
        <a:defRPr sz="4000">
          <a:solidFill>
            <a:schemeClr val="tx1"/>
          </a:solidFill>
          <a:latin typeface="Tahoma" pitchFamily="34" charset="0"/>
        </a:defRPr>
      </a:lvl3pPr>
      <a:lvl4pPr algn="l" rtl="0" eaLnBrk="0" fontAlgn="base" hangingPunct="0">
        <a:spcBef>
          <a:spcPct val="0"/>
        </a:spcBef>
        <a:spcAft>
          <a:spcPct val="0"/>
        </a:spcAft>
        <a:defRPr sz="4000">
          <a:solidFill>
            <a:schemeClr val="tx1"/>
          </a:solidFill>
          <a:latin typeface="Tahoma" pitchFamily="34" charset="0"/>
        </a:defRPr>
      </a:lvl4pPr>
      <a:lvl5pPr algn="l" rtl="0" eaLnBrk="0" fontAlgn="base" hangingPunct="0">
        <a:spcBef>
          <a:spcPct val="0"/>
        </a:spcBef>
        <a:spcAft>
          <a:spcPct val="0"/>
        </a:spcAft>
        <a:defRPr sz="4000">
          <a:solidFill>
            <a:schemeClr val="tx1"/>
          </a:solidFill>
          <a:latin typeface="Tahoma" pitchFamily="34" charset="0"/>
        </a:defRPr>
      </a:lvl5pPr>
      <a:lvl6pPr marL="457200" algn="l" rtl="0" fontAlgn="base">
        <a:spcBef>
          <a:spcPct val="0"/>
        </a:spcBef>
        <a:spcAft>
          <a:spcPct val="0"/>
        </a:spcAft>
        <a:defRPr sz="4000">
          <a:solidFill>
            <a:schemeClr val="tx1"/>
          </a:solidFill>
          <a:latin typeface="Tahoma" pitchFamily="34" charset="0"/>
        </a:defRPr>
      </a:lvl6pPr>
      <a:lvl7pPr marL="914400" algn="l" rtl="0" fontAlgn="base">
        <a:spcBef>
          <a:spcPct val="0"/>
        </a:spcBef>
        <a:spcAft>
          <a:spcPct val="0"/>
        </a:spcAft>
        <a:defRPr sz="4000">
          <a:solidFill>
            <a:schemeClr val="tx1"/>
          </a:solidFill>
          <a:latin typeface="Tahoma" pitchFamily="34" charset="0"/>
        </a:defRPr>
      </a:lvl7pPr>
      <a:lvl8pPr marL="1371600" algn="l" rtl="0" fontAlgn="base">
        <a:spcBef>
          <a:spcPct val="0"/>
        </a:spcBef>
        <a:spcAft>
          <a:spcPct val="0"/>
        </a:spcAft>
        <a:defRPr sz="4000">
          <a:solidFill>
            <a:schemeClr val="tx1"/>
          </a:solidFill>
          <a:latin typeface="Tahoma" pitchFamily="34" charset="0"/>
        </a:defRPr>
      </a:lvl8pPr>
      <a:lvl9pPr marL="1828800" algn="l" rtl="0" fontAlgn="base">
        <a:spcBef>
          <a:spcPct val="0"/>
        </a:spcBef>
        <a:spcAft>
          <a:spcPct val="0"/>
        </a:spcAft>
        <a:defRPr sz="4000">
          <a:solidFill>
            <a:schemeClr val="tx1"/>
          </a:solidFill>
          <a:latin typeface="Tahoma" pitchFamily="34" charset="0"/>
        </a:defRPr>
      </a:lvl9pPr>
    </p:titleStyle>
    <p:bodyStyle>
      <a:lvl1pPr marL="342900" indent="-342900" algn="l" rtl="0" eaLnBrk="0" fontAlgn="base" hangingPunct="0">
        <a:spcBef>
          <a:spcPct val="20000"/>
        </a:spcBef>
        <a:spcAft>
          <a:spcPct val="0"/>
        </a:spcAft>
        <a:buClr>
          <a:schemeClr val="accent2"/>
        </a:buClr>
        <a:buSzPct val="75000"/>
        <a:buFont typeface="Wingdings" panose="05000000000000000000" pitchFamily="2" charset="2"/>
        <a:buChar char="n"/>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75000"/>
        <a:buFont typeface="Wingdings" panose="05000000000000000000" pitchFamily="2" charset="2"/>
        <a:buChar char="n"/>
        <a:defRPr sz="2400">
          <a:solidFill>
            <a:schemeClr val="tx1"/>
          </a:solidFill>
          <a:latin typeface="+mn-lt"/>
        </a:defRPr>
      </a:lvl2pPr>
      <a:lvl3pPr marL="1143000" indent="-228600" algn="l" rtl="0" eaLnBrk="0" fontAlgn="base" hangingPunct="0">
        <a:spcBef>
          <a:spcPct val="20000"/>
        </a:spcBef>
        <a:spcAft>
          <a:spcPct val="0"/>
        </a:spcAft>
        <a:buClr>
          <a:schemeClr val="bg2"/>
        </a:buClr>
        <a:buSzPct val="75000"/>
        <a:buFont typeface="Wingdings" panose="05000000000000000000" pitchFamily="2" charset="2"/>
        <a:buChar char="n"/>
        <a:defRPr sz="2000">
          <a:solidFill>
            <a:schemeClr val="tx1"/>
          </a:solidFill>
          <a:latin typeface="+mn-lt"/>
        </a:defRPr>
      </a:lvl3pPr>
      <a:lvl4pPr marL="1600200" indent="-228600" algn="l" rtl="0" eaLnBrk="0" fontAlgn="base" hangingPunct="0">
        <a:spcBef>
          <a:spcPct val="20000"/>
        </a:spcBef>
        <a:spcAft>
          <a:spcPct val="0"/>
        </a:spcAft>
        <a:buClr>
          <a:schemeClr val="tx2"/>
        </a:buClr>
        <a:buSzPct val="75000"/>
        <a:buFont typeface="Wingdings" panose="05000000000000000000" pitchFamily="2" charset="2"/>
        <a:buChar char="n"/>
        <a:defRPr>
          <a:solidFill>
            <a:schemeClr val="tx1"/>
          </a:solidFill>
          <a:latin typeface="+mn-lt"/>
        </a:defRPr>
      </a:lvl4pPr>
      <a:lvl5pPr marL="2057400" indent="-228600" algn="l" rtl="0" eaLnBrk="0" fontAlgn="base" hangingPunct="0">
        <a:spcBef>
          <a:spcPct val="20000"/>
        </a:spcBef>
        <a:spcAft>
          <a:spcPct val="0"/>
        </a:spcAft>
        <a:buClr>
          <a:schemeClr val="accent1"/>
        </a:buClr>
        <a:buSzPct val="75000"/>
        <a:buFont typeface="Wingdings" panose="05000000000000000000" pitchFamily="2" charset="2"/>
        <a:buChar char="n"/>
        <a:defRPr>
          <a:solidFill>
            <a:schemeClr val="tx1"/>
          </a:solidFill>
          <a:latin typeface="+mn-lt"/>
        </a:defRPr>
      </a:lvl5pPr>
      <a:lvl6pPr marL="25146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6pPr>
      <a:lvl7pPr marL="29718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7pPr>
      <a:lvl8pPr marL="34290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8pPr>
      <a:lvl9pPr marL="38862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5AF2C48D-330C-4087-91AD-FE8BE6245432}"/>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a:extLst>
              <a:ext uri="{FF2B5EF4-FFF2-40B4-BE49-F238E27FC236}">
                <a16:creationId xmlns:a16="http://schemas.microsoft.com/office/drawing/2014/main" id="{CCF86C51-E528-4728-B4ED-7551BED79125}"/>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737E66BC-41F6-4BB9-A4D3-03D5347C8452}"/>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defRPr>
            </a:lvl1pPr>
          </a:lstStyle>
          <a:p>
            <a:pPr>
              <a:defRPr/>
            </a:pPr>
            <a:fld id="{D3CC892E-4B59-4B77-B60C-D111EDEF0987}" type="datetime1">
              <a:rPr lang="en-US"/>
              <a:pPr>
                <a:defRPr/>
              </a:pPr>
              <a:t>3/31/2020</a:t>
            </a:fld>
            <a:endParaRPr lang="en-US"/>
          </a:p>
        </p:txBody>
      </p:sp>
      <p:sp>
        <p:nvSpPr>
          <p:cNvPr id="5" name="Footer Placeholder 4">
            <a:extLst>
              <a:ext uri="{FF2B5EF4-FFF2-40B4-BE49-F238E27FC236}">
                <a16:creationId xmlns:a16="http://schemas.microsoft.com/office/drawing/2014/main" id="{AF0F2276-4D72-4C69-AD0C-F888B69E07F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A11AFA77-59B9-4A88-9115-84BD84A33B1C}"/>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16984065-DAA5-4B5D-9EB6-6E3F5316FBEA}"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822" r:id="rId1"/>
    <p:sldLayoutId id="2147484823" r:id="rId2"/>
    <p:sldLayoutId id="2147484824" r:id="rId3"/>
    <p:sldLayoutId id="2147484825" r:id="rId4"/>
    <p:sldLayoutId id="2147484826" r:id="rId5"/>
    <p:sldLayoutId id="2147484827" r:id="rId6"/>
    <p:sldLayoutId id="2147484828" r:id="rId7"/>
    <p:sldLayoutId id="2147484829" r:id="rId8"/>
    <p:sldLayoutId id="2147484830" r:id="rId9"/>
    <p:sldLayoutId id="2147484831" r:id="rId10"/>
    <p:sldLayoutId id="2147484832" r:id="rId11"/>
  </p:sldLayoutIdLst>
  <p:hf hd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1FA0E5A-9466-4424-8A8E-953DF116127A}"/>
              </a:ext>
            </a:extLst>
          </p:cNvPr>
          <p:cNvSpPr/>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a:extLst>
              <a:ext uri="{FF2B5EF4-FFF2-40B4-BE49-F238E27FC236}">
                <a16:creationId xmlns:a16="http://schemas.microsoft.com/office/drawing/2014/main" id="{B09368CD-59FA-4238-846A-A1E58AC8ECE2}"/>
              </a:ext>
            </a:extLst>
          </p:cNvPr>
          <p:cNvSpPr/>
          <p:nvPr/>
        </p:nvSpPr>
        <p:spPr>
          <a:xfrm>
            <a:off x="0" y="6334125"/>
            <a:ext cx="9144000" cy="66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a:extLst>
              <a:ext uri="{FF2B5EF4-FFF2-40B4-BE49-F238E27FC236}">
                <a16:creationId xmlns:a16="http://schemas.microsoft.com/office/drawing/2014/main" id="{B11B924C-EAF2-45D8-85DE-11D11D00CFF7}"/>
              </a:ext>
            </a:extLst>
          </p:cNvPr>
          <p:cNvSpPr>
            <a:spLocks noGrp="1"/>
          </p:cNvSpPr>
          <p:nvPr>
            <p:ph type="title"/>
          </p:nvPr>
        </p:nvSpPr>
        <p:spPr>
          <a:xfrm>
            <a:off x="822325" y="287338"/>
            <a:ext cx="7543800" cy="144938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077" name="Text Placeholder 2">
            <a:extLst>
              <a:ext uri="{FF2B5EF4-FFF2-40B4-BE49-F238E27FC236}">
                <a16:creationId xmlns:a16="http://schemas.microsoft.com/office/drawing/2014/main" id="{C5308094-202C-4414-8EC6-0CAC6DA68297}"/>
              </a:ext>
            </a:extLst>
          </p:cNvPr>
          <p:cNvSpPr>
            <a:spLocks noGrp="1"/>
          </p:cNvSpPr>
          <p:nvPr>
            <p:ph type="body" idx="1"/>
          </p:nvPr>
        </p:nvSpPr>
        <p:spPr bwMode="auto">
          <a:xfrm>
            <a:off x="822325" y="1846263"/>
            <a:ext cx="7543800" cy="402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 name="Slide Number Placeholder 5">
            <a:extLst>
              <a:ext uri="{FF2B5EF4-FFF2-40B4-BE49-F238E27FC236}">
                <a16:creationId xmlns:a16="http://schemas.microsoft.com/office/drawing/2014/main" id="{00DA5527-CE1C-4A67-BE13-61896D36C8E7}"/>
              </a:ext>
            </a:extLst>
          </p:cNvPr>
          <p:cNvSpPr>
            <a:spLocks noGrp="1"/>
          </p:cNvSpPr>
          <p:nvPr>
            <p:ph type="sldNum" sz="quarter" idx="4"/>
          </p:nvPr>
        </p:nvSpPr>
        <p:spPr>
          <a:xfrm>
            <a:off x="7424738" y="6459538"/>
            <a:ext cx="984250" cy="365125"/>
          </a:xfrm>
          <a:prstGeom prst="rect">
            <a:avLst/>
          </a:prstGeom>
        </p:spPr>
        <p:txBody>
          <a:bodyPr vert="horz" lIns="91440" tIns="45720" rIns="91440" bIns="45720" rtlCol="0" anchor="ctr"/>
          <a:lstStyle>
            <a:lvl1pPr algn="r">
              <a:defRPr sz="1050">
                <a:solidFill>
                  <a:srgbClr val="FFFFFF"/>
                </a:solidFill>
              </a:defRPr>
            </a:lvl1pPr>
          </a:lstStyle>
          <a:p>
            <a:pPr>
              <a:defRPr/>
            </a:pPr>
            <a:fld id="{262C750D-642E-4C38-8207-EE85890A91F6}" type="slidenum">
              <a:rPr lang="en-US" altLang="en-US"/>
              <a:pPr>
                <a:defRPr/>
              </a:pPr>
              <a:t>‹#›</a:t>
            </a:fld>
            <a:endParaRPr lang="en-US" altLang="en-US"/>
          </a:p>
        </p:txBody>
      </p:sp>
      <p:cxnSp>
        <p:nvCxnSpPr>
          <p:cNvPr id="10" name="Straight Connector 9">
            <a:extLst>
              <a:ext uri="{FF2B5EF4-FFF2-40B4-BE49-F238E27FC236}">
                <a16:creationId xmlns:a16="http://schemas.microsoft.com/office/drawing/2014/main" id="{7EEBDBED-4FC0-4927-B551-68EFC9E6F0A7}"/>
              </a:ext>
            </a:extLst>
          </p:cNvPr>
          <p:cNvCxnSpPr/>
          <p:nvPr/>
        </p:nvCxnSpPr>
        <p:spPr>
          <a:xfrm>
            <a:off x="895350" y="1738313"/>
            <a:ext cx="7475538"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4833" r:id="rId1"/>
    <p:sldLayoutId id="2147484834" r:id="rId2"/>
    <p:sldLayoutId id="2147484835" r:id="rId3"/>
    <p:sldLayoutId id="2147484836" r:id="rId4"/>
    <p:sldLayoutId id="2147484837" r:id="rId5"/>
    <p:sldLayoutId id="2147484838" r:id="rId6"/>
    <p:sldLayoutId id="2147484839" r:id="rId7"/>
    <p:sldLayoutId id="2147484840" r:id="rId8"/>
    <p:sldLayoutId id="2147484841" r:id="rId9"/>
    <p:sldLayoutId id="2147484842" r:id="rId10"/>
    <p:sldLayoutId id="2147484843" r:id="rId11"/>
    <p:sldLayoutId id="2147484844" r:id="rId12"/>
  </p:sldLayoutIdLst>
  <p:hf hdr="0" dt="0"/>
  <p:txStyles>
    <p:titleStyle>
      <a:lvl1pPr algn="l" rtl="0" eaLnBrk="0" fontAlgn="base" hangingPunct="0">
        <a:lnSpc>
          <a:spcPct val="85000"/>
        </a:lnSpc>
        <a:spcBef>
          <a:spcPct val="0"/>
        </a:spcBef>
        <a:spcAft>
          <a:spcPct val="0"/>
        </a:spcAft>
        <a:defRPr sz="4800" kern="1200" spc="-50">
          <a:solidFill>
            <a:srgbClr val="404040"/>
          </a:solidFill>
          <a:latin typeface="+mj-lt"/>
          <a:ea typeface="+mj-ea"/>
          <a:cs typeface="+mj-cs"/>
        </a:defRPr>
      </a:lvl1pPr>
      <a:lvl2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2pPr>
      <a:lvl3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3pPr>
      <a:lvl4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4pPr>
      <a:lvl5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5pPr>
      <a:lvl6pPr marL="457200" algn="l" rtl="0" fontAlgn="base">
        <a:lnSpc>
          <a:spcPct val="85000"/>
        </a:lnSpc>
        <a:spcBef>
          <a:spcPct val="0"/>
        </a:spcBef>
        <a:spcAft>
          <a:spcPct val="0"/>
        </a:spcAft>
        <a:defRPr sz="4800">
          <a:solidFill>
            <a:srgbClr val="404040"/>
          </a:solidFill>
          <a:latin typeface="Calibri Light" panose="020F0302020204030204" pitchFamily="34" charset="0"/>
        </a:defRPr>
      </a:lvl6pPr>
      <a:lvl7pPr marL="914400" algn="l" rtl="0" fontAlgn="base">
        <a:lnSpc>
          <a:spcPct val="85000"/>
        </a:lnSpc>
        <a:spcBef>
          <a:spcPct val="0"/>
        </a:spcBef>
        <a:spcAft>
          <a:spcPct val="0"/>
        </a:spcAft>
        <a:defRPr sz="4800">
          <a:solidFill>
            <a:srgbClr val="404040"/>
          </a:solidFill>
          <a:latin typeface="Calibri Light" panose="020F0302020204030204" pitchFamily="34" charset="0"/>
        </a:defRPr>
      </a:lvl7pPr>
      <a:lvl8pPr marL="1371600" algn="l" rtl="0" fontAlgn="base">
        <a:lnSpc>
          <a:spcPct val="85000"/>
        </a:lnSpc>
        <a:spcBef>
          <a:spcPct val="0"/>
        </a:spcBef>
        <a:spcAft>
          <a:spcPct val="0"/>
        </a:spcAft>
        <a:defRPr sz="4800">
          <a:solidFill>
            <a:srgbClr val="404040"/>
          </a:solidFill>
          <a:latin typeface="Calibri Light" panose="020F0302020204030204" pitchFamily="34" charset="0"/>
        </a:defRPr>
      </a:lvl8pPr>
      <a:lvl9pPr marL="1828800" algn="l" rtl="0" fontAlgn="base">
        <a:lnSpc>
          <a:spcPct val="85000"/>
        </a:lnSpc>
        <a:spcBef>
          <a:spcPct val="0"/>
        </a:spcBef>
        <a:spcAft>
          <a:spcPct val="0"/>
        </a:spcAft>
        <a:defRPr sz="4800">
          <a:solidFill>
            <a:srgbClr val="404040"/>
          </a:solidFill>
          <a:latin typeface="Calibri Light" panose="020F0302020204030204" pitchFamily="34" charset="0"/>
        </a:defRPr>
      </a:lvl9pPr>
    </p:titleStyle>
    <p:bodyStyle>
      <a:lvl1pPr marL="90488" indent="-90488" algn="l" rtl="0" eaLnBrk="0" fontAlgn="base" hangingPunct="0">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image" Target="../media/image6.png"/><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7.xml"/><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8.xm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10.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27.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28.xml"/><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29.xml"/><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498350-4E51-4E26-B74C-81F194E0431C}"/>
              </a:ext>
            </a:extLst>
          </p:cNvPr>
          <p:cNvSpPr>
            <a:spLocks noGrp="1"/>
          </p:cNvSpPr>
          <p:nvPr>
            <p:ph type="ctrTitle"/>
          </p:nvPr>
        </p:nvSpPr>
        <p:spPr>
          <a:xfrm>
            <a:off x="822325" y="3048000"/>
            <a:ext cx="4205288" cy="1276350"/>
          </a:xfrm>
        </p:spPr>
        <p:txBody>
          <a:bodyPr>
            <a:normAutofit fontScale="90000"/>
          </a:bodyPr>
          <a:lstStyle/>
          <a:p>
            <a:pPr eaLnBrk="1" hangingPunct="1">
              <a:lnSpc>
                <a:spcPct val="80000"/>
              </a:lnSpc>
              <a:defRPr/>
            </a:pPr>
            <a:r>
              <a:rPr lang="en-US" altLang="en-US" b="1" noProof="0" dirty="0">
                <a:solidFill>
                  <a:schemeClr val="tx1"/>
                </a:solidFill>
              </a:rPr>
              <a:t>Chapter 15</a:t>
            </a:r>
            <a:endParaRPr lang="en-US" noProof="0" dirty="0"/>
          </a:p>
        </p:txBody>
      </p:sp>
      <p:sp>
        <p:nvSpPr>
          <p:cNvPr id="3" name="Subtitle 2">
            <a:extLst>
              <a:ext uri="{FF2B5EF4-FFF2-40B4-BE49-F238E27FC236}">
                <a16:creationId xmlns:a16="http://schemas.microsoft.com/office/drawing/2014/main" id="{D1469110-DD43-431C-8B65-07A526786650}"/>
              </a:ext>
            </a:extLst>
          </p:cNvPr>
          <p:cNvSpPr>
            <a:spLocks noGrp="1"/>
          </p:cNvSpPr>
          <p:nvPr>
            <p:ph type="subTitle" idx="1"/>
          </p:nvPr>
        </p:nvSpPr>
        <p:spPr>
          <a:xfrm>
            <a:off x="825500" y="4456113"/>
            <a:ext cx="4203700" cy="1143000"/>
          </a:xfrm>
        </p:spPr>
        <p:txBody>
          <a:bodyPr>
            <a:normAutofit fontScale="92500" lnSpcReduction="20000"/>
          </a:bodyPr>
          <a:lstStyle/>
          <a:p>
            <a:pPr>
              <a:defRPr/>
            </a:pPr>
            <a:r>
              <a:rPr lang="en-US" altLang="en-US" sz="3200" b="1" noProof="0" dirty="0">
                <a:solidFill>
                  <a:schemeClr val="tx1"/>
                </a:solidFill>
              </a:rPr>
              <a:t>Material Requirements Planning and E</a:t>
            </a:r>
            <a:r>
              <a:rPr lang="en-US" altLang="en-US" sz="100" b="1" noProof="0" dirty="0">
                <a:solidFill>
                  <a:schemeClr val="tx1"/>
                </a:solidFill>
              </a:rPr>
              <a:t> </a:t>
            </a:r>
            <a:r>
              <a:rPr lang="en-US" altLang="en-US" sz="3200" b="1" noProof="0" dirty="0">
                <a:solidFill>
                  <a:schemeClr val="tx1"/>
                </a:solidFill>
              </a:rPr>
              <a:t>R</a:t>
            </a:r>
            <a:r>
              <a:rPr lang="en-US" altLang="en-US" sz="100" b="1" noProof="0" dirty="0">
                <a:solidFill>
                  <a:schemeClr val="tx1"/>
                </a:solidFill>
              </a:rPr>
              <a:t> </a:t>
            </a:r>
            <a:r>
              <a:rPr lang="en-US" altLang="en-US" sz="3200" b="1" noProof="0" dirty="0">
                <a:solidFill>
                  <a:schemeClr val="tx1"/>
                </a:solidFill>
              </a:rPr>
              <a:t>P</a:t>
            </a:r>
          </a:p>
        </p:txBody>
      </p:sp>
      <p:pic>
        <p:nvPicPr>
          <p:cNvPr id="18436" name="Picture 2" descr="Book cover image">
            <a:extLst>
              <a:ext uri="{FF2B5EF4-FFF2-40B4-BE49-F238E27FC236}">
                <a16:creationId xmlns:a16="http://schemas.microsoft.com/office/drawing/2014/main" id="{40BA9849-DF23-4D39-BD01-8D558E933C1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1319213"/>
            <a:ext cx="3505200" cy="4694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7" name="Content Placeholder 3">
            <a:extLst>
              <a:ext uri="{FF2B5EF4-FFF2-40B4-BE49-F238E27FC236}">
                <a16:creationId xmlns:a16="http://schemas.microsoft.com/office/drawing/2014/main" id="{40F19F76-3542-4D1C-AFBB-250FB6FF6C63}"/>
              </a:ext>
            </a:extLst>
          </p:cNvPr>
          <p:cNvSpPr>
            <a:spLocks noGrp="1"/>
          </p:cNvSpPr>
          <p:nvPr>
            <p:ph sz="quarter" idx="13"/>
          </p:nvPr>
        </p:nvSpPr>
        <p:spPr>
          <a:xfrm>
            <a:off x="457200" y="6427788"/>
            <a:ext cx="7391400" cy="384175"/>
          </a:xfrm>
        </p:spPr>
        <p:txBody>
          <a:bodyPr/>
          <a:lstStyle/>
          <a:p>
            <a:r>
              <a:rPr lang="en-US" altLang="en-US" sz="1200" noProof="0" dirty="0">
                <a:solidFill>
                  <a:schemeClr val="bg1"/>
                </a:solidFill>
              </a:rPr>
              <a:t>© 2021 McGraw Hill. All rights reserved. Authorized only for instructor use in the classroom. No reproduction or further distribution permitted without the prior written consent of McGraw Hill.</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324" y="287338"/>
            <a:ext cx="7940675" cy="1449387"/>
          </a:xfrm>
        </p:spPr>
        <p:txBody>
          <a:bodyPr>
            <a:normAutofit/>
          </a:bodyPr>
          <a:lstStyle/>
          <a:p>
            <a:r>
              <a:rPr lang="en-US" sz="4000" noProof="0" dirty="0"/>
              <a:t>Materials Plan for B</a:t>
            </a:r>
            <a:r>
              <a:rPr lang="en-US" sz="100" noProof="0" dirty="0"/>
              <a:t> </a:t>
            </a:r>
            <a:r>
              <a:rPr lang="en-US" sz="4000" noProof="0" dirty="0"/>
              <a:t>O</a:t>
            </a:r>
            <a:r>
              <a:rPr lang="en-US" sz="100" noProof="0" dirty="0"/>
              <a:t> </a:t>
            </a:r>
            <a:r>
              <a:rPr lang="en-US" sz="4000" noProof="0" dirty="0"/>
              <a:t>M Levels 0 and 1 </a:t>
            </a:r>
            <a:r>
              <a:rPr lang="en-US" sz="1000" noProof="0" dirty="0"/>
              <a:t>1</a:t>
            </a:r>
          </a:p>
        </p:txBody>
      </p:sp>
      <p:pic>
        <p:nvPicPr>
          <p:cNvPr id="5" name="Picture 4" descr="First of two charts that track the materials plan for finished tables and all parts over 6 weeks.">
            <a:extLst>
              <a:ext uri="{FF2B5EF4-FFF2-40B4-BE49-F238E27FC236}">
                <a16:creationId xmlns:a16="http://schemas.microsoft.com/office/drawing/2014/main" id="{D135E9C5-C407-4130-A9B1-42E92D8EC55B}"/>
              </a:ext>
            </a:extLst>
          </p:cNvPr>
          <p:cNvPicPr>
            <a:picLocks noChangeAspect="1"/>
          </p:cNvPicPr>
          <p:nvPr/>
        </p:nvPicPr>
        <p:blipFill>
          <a:blip r:embed="rId2"/>
          <a:stretch>
            <a:fillRect/>
          </a:stretch>
        </p:blipFill>
        <p:spPr>
          <a:xfrm>
            <a:off x="1852413" y="1905000"/>
            <a:ext cx="5439173" cy="3938012"/>
          </a:xfrm>
          <a:prstGeom prst="rect">
            <a:avLst/>
          </a:prstGeom>
        </p:spPr>
      </p:pic>
      <p:sp>
        <p:nvSpPr>
          <p:cNvPr id="10" name="Content Placeholder 9">
            <a:extLst>
              <a:ext uri="{FF2B5EF4-FFF2-40B4-BE49-F238E27FC236}">
                <a16:creationId xmlns:a16="http://schemas.microsoft.com/office/drawing/2014/main" id="{CBB5C320-3A23-49F1-BE82-9121E6AE7A9A}"/>
              </a:ext>
            </a:extLst>
          </p:cNvPr>
          <p:cNvSpPr>
            <a:spLocks noGrp="1"/>
          </p:cNvSpPr>
          <p:nvPr>
            <p:ph idx="16"/>
          </p:nvPr>
        </p:nvSpPr>
        <p:spPr>
          <a:xfrm>
            <a:off x="820948" y="6029131"/>
            <a:ext cx="7543800" cy="184404"/>
          </a:xfrm>
        </p:spPr>
        <p:txBody>
          <a:bodyPr/>
          <a:lstStyle/>
          <a:p>
            <a:pPr algn="ctr"/>
            <a:r>
              <a:rPr lang="en-US" sz="1200" dirty="0">
                <a:hlinkClick r:id="rId3" action="ppaction://hlinksldjump"/>
              </a:rPr>
              <a:t>Access the text alternative for slide images.</a:t>
            </a:r>
            <a:endParaRPr lang="en-US" sz="12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324" y="287338"/>
            <a:ext cx="8093075" cy="1449387"/>
          </a:xfrm>
        </p:spPr>
        <p:txBody>
          <a:bodyPr>
            <a:normAutofit/>
          </a:bodyPr>
          <a:lstStyle/>
          <a:p>
            <a:r>
              <a:rPr lang="en-US" sz="4000" noProof="0" dirty="0"/>
              <a:t>Materials Plan for B</a:t>
            </a:r>
            <a:r>
              <a:rPr lang="en-US" sz="100" noProof="0" dirty="0"/>
              <a:t> </a:t>
            </a:r>
            <a:r>
              <a:rPr lang="en-US" sz="4000" noProof="0" dirty="0"/>
              <a:t>O</a:t>
            </a:r>
            <a:r>
              <a:rPr lang="en-US" sz="100" noProof="0" dirty="0"/>
              <a:t> </a:t>
            </a:r>
            <a:r>
              <a:rPr lang="en-US" sz="4000" noProof="0" dirty="0"/>
              <a:t>M Levels 0 and 1 </a:t>
            </a:r>
            <a:r>
              <a:rPr lang="en-US" sz="1000" noProof="0" dirty="0"/>
              <a:t>2</a:t>
            </a:r>
          </a:p>
        </p:txBody>
      </p:sp>
      <p:pic>
        <p:nvPicPr>
          <p:cNvPr id="4" name="Picture 3" descr="Previous slide's chart is built upon and more data populated. Interrelations are indicated as well, such as planned order receipts to planned order releases.">
            <a:extLst>
              <a:ext uri="{FF2B5EF4-FFF2-40B4-BE49-F238E27FC236}">
                <a16:creationId xmlns:a16="http://schemas.microsoft.com/office/drawing/2014/main" id="{96A8E1B5-3EDB-419B-B42C-5E0E4C040F58}"/>
              </a:ext>
            </a:extLst>
          </p:cNvPr>
          <p:cNvPicPr>
            <a:picLocks noChangeAspect="1"/>
          </p:cNvPicPr>
          <p:nvPr/>
        </p:nvPicPr>
        <p:blipFill>
          <a:blip r:embed="rId2"/>
          <a:stretch>
            <a:fillRect/>
          </a:stretch>
        </p:blipFill>
        <p:spPr>
          <a:xfrm>
            <a:off x="1856232" y="1901952"/>
            <a:ext cx="5440680" cy="3867309"/>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noProof="0" dirty="0"/>
              <a:t>Materials Plan </a:t>
            </a:r>
            <a:r>
              <a:rPr lang="en-US" sz="2800" noProof="0" dirty="0"/>
              <a:t>(previous slide)</a:t>
            </a:r>
          </a:p>
        </p:txBody>
      </p:sp>
      <p:sp>
        <p:nvSpPr>
          <p:cNvPr id="3" name="Content Placeholder 2"/>
          <p:cNvSpPr>
            <a:spLocks noGrp="1"/>
          </p:cNvSpPr>
          <p:nvPr>
            <p:ph idx="1"/>
          </p:nvPr>
        </p:nvSpPr>
        <p:spPr>
          <a:xfrm>
            <a:off x="822325" y="1846262"/>
            <a:ext cx="7598664" cy="4206240"/>
          </a:xfrm>
        </p:spPr>
        <p:txBody>
          <a:bodyPr/>
          <a:lstStyle/>
          <a:p>
            <a:pPr marL="292608" indent="-292608">
              <a:buClr>
                <a:srgbClr val="AB620E"/>
              </a:buClr>
              <a:buFont typeface="Arial" pitchFamily="34" charset="0"/>
              <a:buChar char="•"/>
            </a:pPr>
            <a:r>
              <a:rPr lang="en-US" sz="2600" noProof="0" dirty="0"/>
              <a:t>Gross requirements in level 0 (Tables) come from the master schedule.</a:t>
            </a:r>
          </a:p>
          <a:p>
            <a:pPr marL="292608" indent="-292608">
              <a:buClr>
                <a:srgbClr val="AB620E"/>
              </a:buClr>
              <a:buFont typeface="Arial" pitchFamily="34" charset="0"/>
              <a:buChar char="•"/>
            </a:pPr>
            <a:r>
              <a:rPr lang="en-US" sz="2600" noProof="0" dirty="0"/>
              <a:t>Gross requirements in level 1 (Tops, Leg assemblies) come from the planned order releases in level 0.</a:t>
            </a:r>
          </a:p>
          <a:p>
            <a:pPr marL="292608" indent="-292608">
              <a:buClr>
                <a:srgbClr val="AB620E"/>
              </a:buClr>
              <a:buFont typeface="Arial" pitchFamily="34" charset="0"/>
              <a:buChar char="•"/>
            </a:pPr>
            <a:r>
              <a:rPr lang="en-US" sz="2600" noProof="0" dirty="0"/>
              <a:t>Planned order releases are offset by the lead times.</a:t>
            </a:r>
          </a:p>
          <a:p>
            <a:pPr marL="292608" indent="-292608">
              <a:buClr>
                <a:srgbClr val="AB620E"/>
              </a:buClr>
              <a:buFont typeface="Arial" pitchFamily="34" charset="0"/>
              <a:buChar char="•"/>
            </a:pPr>
            <a:r>
              <a:rPr lang="en-US" sz="2600" noProof="0" dirty="0"/>
              <a:t>Planned order releases are </a:t>
            </a:r>
            <a:r>
              <a:rPr lang="en-US" sz="2600" i="1" noProof="0" dirty="0"/>
              <a:t>planned</a:t>
            </a:r>
            <a:r>
              <a:rPr lang="en-US" sz="2600" noProof="0" dirty="0"/>
              <a:t>! Actual order releases must take available capacity into account.</a:t>
            </a:r>
          </a:p>
          <a:p>
            <a:pPr marL="292608" indent="-292608">
              <a:buClr>
                <a:srgbClr val="AB620E"/>
              </a:buClr>
              <a:buFont typeface="Arial" pitchFamily="34" charset="0"/>
              <a:buChar char="•"/>
            </a:pPr>
            <a:r>
              <a:rPr lang="en-US" sz="2600" noProof="0" dirty="0"/>
              <a:t>Net requirements are the gross requirements minus the projected ending inventory.</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noProof="0" dirty="0"/>
              <a:t>M</a:t>
            </a:r>
            <a:r>
              <a:rPr lang="en-US" sz="100" noProof="0" dirty="0"/>
              <a:t> </a:t>
            </a:r>
            <a:r>
              <a:rPr lang="en-US" sz="4000" noProof="0" dirty="0"/>
              <a:t>R</a:t>
            </a:r>
            <a:r>
              <a:rPr lang="en-US" sz="100" noProof="0" dirty="0"/>
              <a:t> </a:t>
            </a:r>
            <a:r>
              <a:rPr lang="en-US" sz="4000" noProof="0" dirty="0"/>
              <a:t>P System Elements: Master Schedule</a:t>
            </a:r>
          </a:p>
        </p:txBody>
      </p:sp>
      <p:sp>
        <p:nvSpPr>
          <p:cNvPr id="3" name="Content Placeholder 2"/>
          <p:cNvSpPr>
            <a:spLocks noGrp="1"/>
          </p:cNvSpPr>
          <p:nvPr>
            <p:ph idx="1"/>
          </p:nvPr>
        </p:nvSpPr>
        <p:spPr>
          <a:xfrm>
            <a:off x="822325" y="1846262"/>
            <a:ext cx="7543800" cy="4114800"/>
          </a:xfrm>
        </p:spPr>
        <p:txBody>
          <a:bodyPr/>
          <a:lstStyle/>
          <a:p>
            <a:pPr marL="292608" indent="-292608">
              <a:buClr>
                <a:srgbClr val="AB620E"/>
              </a:buClr>
              <a:buFont typeface="Arial" pitchFamily="34" charset="0"/>
              <a:buChar char="•"/>
            </a:pPr>
            <a:r>
              <a:rPr lang="en-US" sz="2800" noProof="0" dirty="0"/>
              <a:t>Quantities are derived from the aggregate production plan (product families).</a:t>
            </a:r>
          </a:p>
          <a:p>
            <a:pPr marL="292608" indent="-292608">
              <a:buClr>
                <a:srgbClr val="AB620E"/>
              </a:buClr>
              <a:buFont typeface="Arial" pitchFamily="34" charset="0"/>
              <a:buChar char="•"/>
            </a:pPr>
            <a:r>
              <a:rPr lang="en-US" sz="2800" noProof="0" dirty="0"/>
              <a:t>Schedule should be frozen within production lead time (so all parts can be obtained).</a:t>
            </a:r>
          </a:p>
          <a:p>
            <a:pPr marL="292608" indent="-292608">
              <a:buClr>
                <a:srgbClr val="AB620E"/>
              </a:buClr>
              <a:buFont typeface="Arial" pitchFamily="34" charset="0"/>
              <a:buChar char="•"/>
            </a:pPr>
            <a:r>
              <a:rPr lang="en-US" sz="2800" noProof="0" dirty="0"/>
              <a:t>Quantities reflect “build” (produce) schedule rather than demand forecasts.</a:t>
            </a:r>
          </a:p>
          <a:p>
            <a:pPr marL="292608" indent="-292608">
              <a:buClr>
                <a:srgbClr val="AB620E"/>
              </a:buClr>
              <a:buFont typeface="Arial" pitchFamily="34" charset="0"/>
              <a:buChar char="•"/>
            </a:pPr>
            <a:r>
              <a:rPr lang="en-US" sz="2800" noProof="0" dirty="0"/>
              <a:t>Quantities represent what needs to be produced (infinite capacity assumed).</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noProof="0" dirty="0"/>
              <a:t>M</a:t>
            </a:r>
            <a:r>
              <a:rPr lang="en-US" sz="100" noProof="0" dirty="0"/>
              <a:t> </a:t>
            </a:r>
            <a:r>
              <a:rPr lang="en-US" sz="4000" noProof="0" dirty="0"/>
              <a:t>R</a:t>
            </a:r>
            <a:r>
              <a:rPr lang="en-US" sz="100" noProof="0" dirty="0"/>
              <a:t> </a:t>
            </a:r>
            <a:r>
              <a:rPr lang="en-US" sz="4000" noProof="0" dirty="0"/>
              <a:t>P System Elements: Bill of Materials (B</a:t>
            </a:r>
            <a:r>
              <a:rPr lang="en-US" sz="100" noProof="0" dirty="0"/>
              <a:t> </a:t>
            </a:r>
            <a:r>
              <a:rPr lang="en-US" sz="4000" noProof="0" dirty="0"/>
              <a:t>O</a:t>
            </a:r>
            <a:r>
              <a:rPr lang="en-US" sz="100" noProof="0" dirty="0"/>
              <a:t> </a:t>
            </a:r>
            <a:r>
              <a:rPr lang="en-US" sz="4000" noProof="0" dirty="0"/>
              <a:t>M)</a:t>
            </a:r>
          </a:p>
        </p:txBody>
      </p:sp>
      <p:sp>
        <p:nvSpPr>
          <p:cNvPr id="3" name="Content Placeholder 2"/>
          <p:cNvSpPr>
            <a:spLocks noGrp="1"/>
          </p:cNvSpPr>
          <p:nvPr>
            <p:ph idx="1"/>
          </p:nvPr>
        </p:nvSpPr>
        <p:spPr>
          <a:xfrm>
            <a:off x="822325" y="1846262"/>
            <a:ext cx="7543800" cy="4114800"/>
          </a:xfrm>
        </p:spPr>
        <p:txBody>
          <a:bodyPr/>
          <a:lstStyle/>
          <a:p>
            <a:pPr marL="292608" indent="-292608">
              <a:buClr>
                <a:srgbClr val="AB620E"/>
              </a:buClr>
              <a:buFont typeface="Arial" pitchFamily="34" charset="0"/>
              <a:buChar char="•"/>
            </a:pPr>
            <a:r>
              <a:rPr lang="en-US" sz="2800" noProof="0" dirty="0"/>
              <a:t>Structured list of all parts and materials.</a:t>
            </a:r>
          </a:p>
          <a:p>
            <a:pPr marL="292608" indent="-292608">
              <a:buClr>
                <a:srgbClr val="AB620E"/>
              </a:buClr>
              <a:buFont typeface="Arial" pitchFamily="34" charset="0"/>
              <a:buChar char="•"/>
            </a:pPr>
            <a:r>
              <a:rPr lang="en-US" sz="2800" noProof="0" dirty="0"/>
              <a:t>Must be 100 percent accurate.</a:t>
            </a:r>
          </a:p>
          <a:p>
            <a:pPr marL="292608" indent="-292608">
              <a:buClr>
                <a:srgbClr val="AB620E"/>
              </a:buClr>
              <a:buFont typeface="Arial" pitchFamily="34" charset="0"/>
              <a:buChar char="•"/>
            </a:pPr>
            <a:r>
              <a:rPr lang="en-US" sz="2800" noProof="0" dirty="0"/>
              <a:t>Should be one B</a:t>
            </a:r>
            <a:r>
              <a:rPr lang="en-US" sz="100" noProof="0" dirty="0"/>
              <a:t> </a:t>
            </a:r>
            <a:r>
              <a:rPr lang="en-US" sz="2800" noProof="0" dirty="0"/>
              <a:t>O</a:t>
            </a:r>
            <a:r>
              <a:rPr lang="en-US" sz="100" noProof="0" dirty="0"/>
              <a:t> </a:t>
            </a:r>
            <a:r>
              <a:rPr lang="en-US" sz="2800" noProof="0" dirty="0"/>
              <a:t>M per product per company.</a:t>
            </a:r>
          </a:p>
          <a:p>
            <a:pPr marL="292608" indent="-292608">
              <a:buClr>
                <a:srgbClr val="AB620E"/>
              </a:buClr>
              <a:buFont typeface="Arial" pitchFamily="34" charset="0"/>
              <a:buChar char="•"/>
            </a:pPr>
            <a:r>
              <a:rPr lang="en-US" sz="2800" noProof="0" dirty="0"/>
              <a:t>Engineering-change-order (E</a:t>
            </a:r>
            <a:r>
              <a:rPr lang="en-US" sz="100" noProof="0" dirty="0"/>
              <a:t> </a:t>
            </a:r>
            <a:r>
              <a:rPr lang="en-US" sz="2800" noProof="0" dirty="0"/>
              <a:t>C</a:t>
            </a:r>
            <a:r>
              <a:rPr lang="en-US" sz="100" noProof="0" dirty="0"/>
              <a:t> </a:t>
            </a:r>
            <a:r>
              <a:rPr lang="en-US" sz="2800" noProof="0" dirty="0"/>
              <a:t>O) system used to update B</a:t>
            </a:r>
            <a:r>
              <a:rPr lang="en-US" sz="100" noProof="0" dirty="0"/>
              <a:t> </a:t>
            </a:r>
            <a:r>
              <a:rPr lang="en-US" sz="2800" noProof="0" dirty="0"/>
              <a:t>O</a:t>
            </a:r>
            <a:r>
              <a:rPr lang="en-US" sz="100" noProof="0" dirty="0"/>
              <a:t> </a:t>
            </a:r>
            <a:r>
              <a:rPr lang="en-US" sz="2800" noProof="0" dirty="0"/>
              <a:t>M as product redesigned.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noProof="0" dirty="0"/>
              <a:t>M</a:t>
            </a:r>
            <a:r>
              <a:rPr lang="en-US" sz="100" noProof="0" dirty="0"/>
              <a:t> </a:t>
            </a:r>
            <a:r>
              <a:rPr lang="en-US" sz="4000" noProof="0" dirty="0"/>
              <a:t>R</a:t>
            </a:r>
            <a:r>
              <a:rPr lang="en-US" sz="100" noProof="0" dirty="0"/>
              <a:t> </a:t>
            </a:r>
            <a:r>
              <a:rPr lang="en-US" sz="4000" noProof="0" dirty="0"/>
              <a:t>P System Elements: Inventory Records</a:t>
            </a:r>
          </a:p>
        </p:txBody>
      </p:sp>
      <p:sp>
        <p:nvSpPr>
          <p:cNvPr id="3" name="Content Placeholder 2"/>
          <p:cNvSpPr>
            <a:spLocks noGrp="1"/>
          </p:cNvSpPr>
          <p:nvPr>
            <p:ph idx="1"/>
          </p:nvPr>
        </p:nvSpPr>
        <p:spPr>
          <a:xfrm>
            <a:off x="4255824" y="1846262"/>
            <a:ext cx="4343400" cy="749808"/>
          </a:xfrm>
        </p:spPr>
        <p:txBody>
          <a:bodyPr/>
          <a:lstStyle/>
          <a:p>
            <a:r>
              <a:rPr lang="en-US" sz="2200" noProof="0" dirty="0"/>
              <a:t>Item master data segment</a:t>
            </a:r>
          </a:p>
          <a:p>
            <a:pPr marL="292608" indent="-292608">
              <a:buClr>
                <a:srgbClr val="AB620E"/>
              </a:buClr>
              <a:buFont typeface="Arial" pitchFamily="34" charset="0"/>
              <a:buChar char="•"/>
            </a:pPr>
            <a:r>
              <a:rPr lang="en-US" noProof="0" dirty="0"/>
              <a:t>Constant info (part number, cost, etc.).</a:t>
            </a:r>
          </a:p>
        </p:txBody>
      </p:sp>
      <p:sp>
        <p:nvSpPr>
          <p:cNvPr id="4" name="Content Placeholder 3"/>
          <p:cNvSpPr>
            <a:spLocks noGrp="1"/>
          </p:cNvSpPr>
          <p:nvPr>
            <p:ph idx="11"/>
          </p:nvPr>
        </p:nvSpPr>
        <p:spPr>
          <a:xfrm>
            <a:off x="4251960" y="2642468"/>
            <a:ext cx="4206240" cy="758952"/>
          </a:xfrm>
        </p:spPr>
        <p:txBody>
          <a:bodyPr/>
          <a:lstStyle/>
          <a:p>
            <a:r>
              <a:rPr lang="en-US" sz="2200" noProof="0" dirty="0"/>
              <a:t>Inventory status segment</a:t>
            </a:r>
          </a:p>
          <a:p>
            <a:pPr marL="292608" indent="-292608">
              <a:buClr>
                <a:srgbClr val="AB620E"/>
              </a:buClr>
              <a:buFont typeface="Arial" pitchFamily="34" charset="0"/>
              <a:buChar char="•"/>
            </a:pPr>
            <a:r>
              <a:rPr lang="en-US" noProof="0" dirty="0"/>
              <a:t>Materials plan for each item.</a:t>
            </a:r>
          </a:p>
        </p:txBody>
      </p:sp>
      <p:sp>
        <p:nvSpPr>
          <p:cNvPr id="11" name="Content Placeholder 10"/>
          <p:cNvSpPr>
            <a:spLocks noGrp="1"/>
          </p:cNvSpPr>
          <p:nvPr>
            <p:ph idx="12"/>
          </p:nvPr>
        </p:nvSpPr>
        <p:spPr>
          <a:xfrm>
            <a:off x="4251960" y="3452026"/>
            <a:ext cx="4206240" cy="1033272"/>
          </a:xfrm>
        </p:spPr>
        <p:txBody>
          <a:bodyPr/>
          <a:lstStyle/>
          <a:p>
            <a:r>
              <a:rPr lang="en-US" sz="2200" noProof="0" dirty="0"/>
              <a:t>Subsidiary data segment</a:t>
            </a:r>
          </a:p>
          <a:p>
            <a:pPr marL="292608" indent="-292608">
              <a:buClr>
                <a:srgbClr val="AB620E"/>
              </a:buClr>
              <a:buFont typeface="Arial" pitchFamily="34" charset="0"/>
              <a:buChar char="•"/>
            </a:pPr>
            <a:r>
              <a:rPr lang="en-US" noProof="0" dirty="0"/>
              <a:t>Info on outstanding orders, demand history, etc.</a:t>
            </a:r>
          </a:p>
        </p:txBody>
      </p:sp>
      <p:sp>
        <p:nvSpPr>
          <p:cNvPr id="12" name="Content Placeholder 11"/>
          <p:cNvSpPr>
            <a:spLocks noGrp="1"/>
          </p:cNvSpPr>
          <p:nvPr>
            <p:ph idx="13"/>
          </p:nvPr>
        </p:nvSpPr>
        <p:spPr>
          <a:xfrm>
            <a:off x="4251960" y="4532228"/>
            <a:ext cx="4206240" cy="1307592"/>
          </a:xfrm>
        </p:spPr>
        <p:txBody>
          <a:bodyPr/>
          <a:lstStyle/>
          <a:p>
            <a:r>
              <a:rPr lang="en-US" sz="2200" noProof="0" dirty="0"/>
              <a:t>Records must be accurate</a:t>
            </a:r>
          </a:p>
          <a:p>
            <a:pPr marL="292608" indent="-292608">
              <a:buClr>
                <a:srgbClr val="AB620E"/>
              </a:buClr>
              <a:buFont typeface="Arial" pitchFamily="34" charset="0"/>
              <a:buChar char="•"/>
            </a:pPr>
            <a:r>
              <a:rPr lang="en-US" u="sng" noProof="0" dirty="0">
                <a:solidFill>
                  <a:srgbClr val="0070C0"/>
                </a:solidFill>
              </a:rPr>
              <a:t>Cycle counting</a:t>
            </a:r>
            <a:r>
              <a:rPr lang="en-US" noProof="0" dirty="0"/>
              <a:t>: physical count of a few items each day, so that all items are counted on a regular cycle.</a:t>
            </a:r>
          </a:p>
        </p:txBody>
      </p:sp>
      <p:pic>
        <p:nvPicPr>
          <p:cNvPr id="8" name="Picture 3" descr="Warehouse employee scanning product&#10;&#10;Description automatically generated">
            <a:extLst>
              <a:ext uri="{FF2B5EF4-FFF2-40B4-BE49-F238E27FC236}">
                <a16:creationId xmlns:a16="http://schemas.microsoft.com/office/drawing/2014/main" id="{AE5F070B-F121-4882-99CE-242E90E540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5617" y="3081062"/>
            <a:ext cx="2635250" cy="181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2">
            <a:extLst>
              <a:ext uri="{FF2B5EF4-FFF2-40B4-BE49-F238E27FC236}">
                <a16:creationId xmlns:a16="http://schemas.microsoft.com/office/drawing/2014/main" id="{5F272F1F-4475-4008-A02A-FE3F2A794184}"/>
              </a:ext>
            </a:extLst>
          </p:cNvPr>
          <p:cNvSpPr>
            <a:spLocks noChangeArrowheads="1"/>
          </p:cNvSpPr>
          <p:nvPr/>
        </p:nvSpPr>
        <p:spPr bwMode="auto">
          <a:xfrm>
            <a:off x="966442" y="4898750"/>
            <a:ext cx="20367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en-US" altLang="en-US" sz="800">
                <a:solidFill>
                  <a:srgbClr val="211D1E"/>
                </a:solidFill>
                <a:latin typeface="Proxima Nova Lt"/>
              </a:rPr>
              <a:t>Alistair Berg/Digital Vision/Getty Images </a:t>
            </a:r>
            <a:endParaRPr lang="en-US"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noProof="0" dirty="0"/>
              <a:t>M</a:t>
            </a:r>
            <a:r>
              <a:rPr lang="en-US" sz="100" noProof="0" dirty="0"/>
              <a:t> </a:t>
            </a:r>
            <a:r>
              <a:rPr lang="en-US" sz="4000" noProof="0" dirty="0"/>
              <a:t>R</a:t>
            </a:r>
            <a:r>
              <a:rPr lang="en-US" sz="100" noProof="0" dirty="0"/>
              <a:t> </a:t>
            </a:r>
            <a:r>
              <a:rPr lang="en-US" sz="4000" noProof="0" dirty="0"/>
              <a:t>P System Elements: Capacity Planning</a:t>
            </a:r>
          </a:p>
        </p:txBody>
      </p:sp>
      <p:sp>
        <p:nvSpPr>
          <p:cNvPr id="3" name="Content Placeholder 2"/>
          <p:cNvSpPr>
            <a:spLocks noGrp="1"/>
          </p:cNvSpPr>
          <p:nvPr>
            <p:ph idx="1"/>
          </p:nvPr>
        </p:nvSpPr>
        <p:spPr>
          <a:xfrm>
            <a:off x="822325" y="1846262"/>
            <a:ext cx="7543800" cy="1397110"/>
          </a:xfrm>
        </p:spPr>
        <p:txBody>
          <a:bodyPr/>
          <a:lstStyle/>
          <a:p>
            <a:r>
              <a:rPr lang="en-US" sz="2400" noProof="0" dirty="0"/>
              <a:t>Purpose is to aid management in checking validity of master schedule</a:t>
            </a:r>
          </a:p>
          <a:p>
            <a:pPr marL="292608" indent="-292608">
              <a:buClr>
                <a:srgbClr val="AB620E"/>
              </a:buClr>
              <a:buFont typeface="Arial" pitchFamily="34" charset="0"/>
              <a:buChar char="•"/>
            </a:pPr>
            <a:r>
              <a:rPr lang="en-US" sz="2200" noProof="0" dirty="0"/>
              <a:t>Is there enough capacity to produce as scheduled?</a:t>
            </a:r>
          </a:p>
        </p:txBody>
      </p:sp>
      <p:sp>
        <p:nvSpPr>
          <p:cNvPr id="4" name="Content Placeholder 3"/>
          <p:cNvSpPr>
            <a:spLocks noGrp="1"/>
          </p:cNvSpPr>
          <p:nvPr>
            <p:ph idx="11"/>
          </p:nvPr>
        </p:nvSpPr>
        <p:spPr>
          <a:xfrm>
            <a:off x="820948" y="3614628"/>
            <a:ext cx="7543800" cy="1847088"/>
          </a:xfrm>
        </p:spPr>
        <p:txBody>
          <a:bodyPr/>
          <a:lstStyle/>
          <a:p>
            <a:r>
              <a:rPr lang="en-US" sz="2400" noProof="0" dirty="0"/>
              <a:t>Two methods</a:t>
            </a:r>
          </a:p>
          <a:p>
            <a:pPr marL="292608" indent="-292608">
              <a:buClr>
                <a:srgbClr val="AB620E"/>
              </a:buClr>
              <a:buFont typeface="Arial" pitchFamily="34" charset="0"/>
              <a:buChar char="•"/>
            </a:pPr>
            <a:r>
              <a:rPr lang="en-US" sz="2200" noProof="0" dirty="0"/>
              <a:t>Shop loading: assign work to work centers.</a:t>
            </a:r>
          </a:p>
          <a:p>
            <a:pPr marL="292608" indent="-292608">
              <a:buClr>
                <a:srgbClr val="AB620E"/>
              </a:buClr>
              <a:buFont typeface="Arial" pitchFamily="34" charset="0"/>
              <a:buChar char="•"/>
            </a:pPr>
            <a:r>
              <a:rPr lang="en-US" sz="2200" noProof="0" dirty="0"/>
              <a:t>Finite capacity scheduling: considers resource limitations.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noProof="0" dirty="0"/>
              <a:t>M</a:t>
            </a:r>
            <a:r>
              <a:rPr lang="en-US" sz="100" noProof="0" dirty="0"/>
              <a:t> </a:t>
            </a:r>
            <a:r>
              <a:rPr lang="en-US" sz="4000" noProof="0" dirty="0"/>
              <a:t>R</a:t>
            </a:r>
            <a:r>
              <a:rPr lang="en-US" sz="100" noProof="0" dirty="0"/>
              <a:t> </a:t>
            </a:r>
            <a:r>
              <a:rPr lang="en-US" sz="4000" noProof="0" dirty="0"/>
              <a:t>P System Elements: Purchasing</a:t>
            </a:r>
          </a:p>
        </p:txBody>
      </p:sp>
      <p:sp>
        <p:nvSpPr>
          <p:cNvPr id="3" name="Content Placeholder 2"/>
          <p:cNvSpPr>
            <a:spLocks noGrp="1"/>
          </p:cNvSpPr>
          <p:nvPr>
            <p:ph idx="1"/>
          </p:nvPr>
        </p:nvSpPr>
        <p:spPr>
          <a:xfrm>
            <a:off x="822325" y="1846262"/>
            <a:ext cx="7543800" cy="3429000"/>
          </a:xfrm>
        </p:spPr>
        <p:txBody>
          <a:bodyPr/>
          <a:lstStyle/>
          <a:p>
            <a:pPr marL="292608" indent="-292608">
              <a:buClr>
                <a:srgbClr val="AB620E"/>
              </a:buClr>
              <a:buFont typeface="Arial" pitchFamily="34" charset="0"/>
              <a:buChar char="•"/>
            </a:pPr>
            <a:r>
              <a:rPr lang="en-US" sz="2800" noProof="0" dirty="0"/>
              <a:t>M</a:t>
            </a:r>
            <a:r>
              <a:rPr lang="en-US" sz="100" noProof="0" dirty="0"/>
              <a:t> </a:t>
            </a:r>
            <a:r>
              <a:rPr lang="en-US" sz="2800" noProof="0" dirty="0"/>
              <a:t>R</a:t>
            </a:r>
            <a:r>
              <a:rPr lang="en-US" sz="100" noProof="0" dirty="0"/>
              <a:t> </a:t>
            </a:r>
            <a:r>
              <a:rPr lang="en-US" sz="2800" noProof="0" dirty="0"/>
              <a:t>P system generates orders.</a:t>
            </a:r>
          </a:p>
          <a:p>
            <a:pPr marL="292608" indent="-292608">
              <a:buClr>
                <a:srgbClr val="AB620E"/>
              </a:buClr>
              <a:buFont typeface="Arial" pitchFamily="34" charset="0"/>
              <a:buChar char="•"/>
            </a:pPr>
            <a:r>
              <a:rPr lang="en-US" sz="2800" noProof="0" dirty="0"/>
              <a:t>Past due orders mostly eliminated.</a:t>
            </a:r>
          </a:p>
          <a:p>
            <a:pPr marL="292608" indent="-292608">
              <a:buClr>
                <a:srgbClr val="AB620E"/>
              </a:buClr>
              <a:buFont typeface="Arial" pitchFamily="34" charset="0"/>
              <a:buChar char="•"/>
            </a:pPr>
            <a:r>
              <a:rPr lang="en-US" sz="2800" noProof="0" dirty="0"/>
              <a:t>Order expediting mostly eliminated.</a:t>
            </a:r>
          </a:p>
          <a:p>
            <a:pPr marL="292608" indent="-292608">
              <a:buClr>
                <a:srgbClr val="AB620E"/>
              </a:buClr>
              <a:buFont typeface="Arial" pitchFamily="34" charset="0"/>
              <a:buChar char="•"/>
            </a:pPr>
            <a:r>
              <a:rPr lang="en-US" sz="2800" noProof="0" dirty="0"/>
              <a:t>Can provide suppliers with reports of planned future orders.</a:t>
            </a:r>
          </a:p>
          <a:p>
            <a:pPr marL="292608" indent="-292608">
              <a:buClr>
                <a:srgbClr val="AB620E"/>
              </a:buClr>
              <a:buFont typeface="Arial" pitchFamily="34" charset="0"/>
              <a:buChar char="•"/>
            </a:pPr>
            <a:r>
              <a:rPr lang="en-US" sz="2800" noProof="0" dirty="0"/>
              <a:t>Can use electronic data interchange (E</a:t>
            </a:r>
            <a:r>
              <a:rPr lang="en-US" sz="100" noProof="0" dirty="0"/>
              <a:t> </a:t>
            </a:r>
            <a:r>
              <a:rPr lang="en-US" sz="2800" noProof="0" dirty="0"/>
              <a:t>D</a:t>
            </a:r>
            <a:r>
              <a:rPr lang="en-US" sz="100" noProof="0" dirty="0"/>
              <a:t> </a:t>
            </a:r>
            <a:r>
              <a:rPr lang="en-US" sz="2800" noProof="0" dirty="0"/>
              <a:t>I) to communicate directly with suppliers.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noProof="0" dirty="0"/>
              <a:t>M</a:t>
            </a:r>
            <a:r>
              <a:rPr lang="en-US" sz="100" noProof="0" dirty="0"/>
              <a:t> </a:t>
            </a:r>
            <a:r>
              <a:rPr lang="en-US" sz="4000" noProof="0" dirty="0"/>
              <a:t>R</a:t>
            </a:r>
            <a:r>
              <a:rPr lang="en-US" sz="100" noProof="0" dirty="0"/>
              <a:t> </a:t>
            </a:r>
            <a:r>
              <a:rPr lang="en-US" sz="4000" noProof="0" dirty="0"/>
              <a:t>P System Elements: Shop Floor Control</a:t>
            </a:r>
          </a:p>
        </p:txBody>
      </p:sp>
      <p:sp>
        <p:nvSpPr>
          <p:cNvPr id="3" name="Content Placeholder 2"/>
          <p:cNvSpPr>
            <a:spLocks noGrp="1"/>
          </p:cNvSpPr>
          <p:nvPr>
            <p:ph idx="1"/>
          </p:nvPr>
        </p:nvSpPr>
        <p:spPr>
          <a:xfrm>
            <a:off x="822325" y="1846262"/>
            <a:ext cx="7543800" cy="1965960"/>
          </a:xfrm>
        </p:spPr>
        <p:txBody>
          <a:bodyPr/>
          <a:lstStyle/>
          <a:p>
            <a:r>
              <a:rPr lang="en-US" sz="2800" noProof="0" dirty="0"/>
              <a:t>Purposes:</a:t>
            </a:r>
          </a:p>
          <a:p>
            <a:pPr marL="292608" indent="-292608">
              <a:buClr>
                <a:srgbClr val="AB620E"/>
              </a:buClr>
              <a:buFont typeface="Arial" pitchFamily="34" charset="0"/>
              <a:buChar char="•"/>
            </a:pPr>
            <a:r>
              <a:rPr lang="en-US" sz="2600" noProof="0" dirty="0"/>
              <a:t>Release orders to the shop floor.</a:t>
            </a:r>
          </a:p>
          <a:p>
            <a:pPr marL="292608" indent="-292608">
              <a:buClr>
                <a:srgbClr val="AB620E"/>
              </a:buClr>
              <a:buFont typeface="Arial" pitchFamily="34" charset="0"/>
              <a:buChar char="•"/>
            </a:pPr>
            <a:r>
              <a:rPr lang="en-US" sz="2600" noProof="0" dirty="0"/>
              <a:t>Manage the orders for on-time completion.</a:t>
            </a:r>
          </a:p>
          <a:p>
            <a:pPr marL="621792" lvl="1" indent="-320040"/>
            <a:r>
              <a:rPr lang="en-US" sz="2400" noProof="0" dirty="0"/>
              <a:t>Can use manufacturing execution system (M</a:t>
            </a:r>
            <a:r>
              <a:rPr lang="en-US" sz="100" noProof="0" dirty="0"/>
              <a:t> </a:t>
            </a:r>
            <a:r>
              <a:rPr lang="en-US" sz="2400" noProof="0" dirty="0"/>
              <a:t>E</a:t>
            </a:r>
            <a:r>
              <a:rPr lang="en-US" sz="100" noProof="0" dirty="0"/>
              <a:t> </a:t>
            </a:r>
            <a:r>
              <a:rPr lang="en-US" sz="2400" noProof="0" dirty="0"/>
              <a:t>S).</a:t>
            </a:r>
          </a:p>
        </p:txBody>
      </p:sp>
      <p:sp>
        <p:nvSpPr>
          <p:cNvPr id="4" name="Content Placeholder 3"/>
          <p:cNvSpPr>
            <a:spLocks noGrp="1"/>
          </p:cNvSpPr>
          <p:nvPr>
            <p:ph idx="11"/>
          </p:nvPr>
        </p:nvSpPr>
        <p:spPr>
          <a:xfrm>
            <a:off x="820948" y="3900990"/>
            <a:ext cx="7543800" cy="1449387"/>
          </a:xfrm>
        </p:spPr>
        <p:txBody>
          <a:bodyPr/>
          <a:lstStyle/>
          <a:p>
            <a:r>
              <a:rPr lang="en-US" sz="2800" noProof="0" dirty="0"/>
              <a:t>Set job priorities (dispatching rules)</a:t>
            </a:r>
          </a:p>
          <a:p>
            <a:pPr>
              <a:buClr>
                <a:srgbClr val="AB620E"/>
              </a:buClr>
            </a:pPr>
            <a:r>
              <a:rPr lang="en-US" sz="2800" noProof="0" dirty="0"/>
              <a:t>Manage lead times on basis of priority.</a:t>
            </a:r>
          </a:p>
          <a:p>
            <a:pPr marL="292608" indent="-292608">
              <a:buClr>
                <a:srgbClr val="AB620E"/>
              </a:buClr>
              <a:buFont typeface="Arial" pitchFamily="34" charset="0"/>
              <a:buChar char="•"/>
            </a:pPr>
            <a:r>
              <a:rPr lang="en-US" sz="2600" noProof="0" dirty="0"/>
              <a:t>Expedite and de-expedite orders.</a:t>
            </a:r>
          </a:p>
        </p:txBody>
      </p:sp>
      <p:sp>
        <p:nvSpPr>
          <p:cNvPr id="5" name="Content Placeholder 4"/>
          <p:cNvSpPr>
            <a:spLocks noGrp="1"/>
          </p:cNvSpPr>
          <p:nvPr>
            <p:ph idx="12"/>
          </p:nvPr>
        </p:nvSpPr>
        <p:spPr>
          <a:xfrm>
            <a:off x="820948" y="5486400"/>
            <a:ext cx="8018252" cy="539382"/>
          </a:xfrm>
        </p:spPr>
        <p:txBody>
          <a:bodyPr/>
          <a:lstStyle/>
          <a:p>
            <a:r>
              <a:rPr lang="en-US" sz="2800" noProof="0" dirty="0"/>
              <a:t>Minimize inventory while meeting completion dates.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noProof="0" dirty="0"/>
              <a:t>Operating an M</a:t>
            </a:r>
            <a:r>
              <a:rPr lang="en-US" sz="100" noProof="0" dirty="0"/>
              <a:t> </a:t>
            </a:r>
            <a:r>
              <a:rPr lang="en-US" sz="4000" noProof="0" dirty="0"/>
              <a:t>R</a:t>
            </a:r>
            <a:r>
              <a:rPr lang="en-US" sz="100" noProof="0" dirty="0"/>
              <a:t> </a:t>
            </a:r>
            <a:r>
              <a:rPr lang="en-US" sz="4000" noProof="0" dirty="0"/>
              <a:t>P System</a:t>
            </a:r>
          </a:p>
        </p:txBody>
      </p:sp>
      <p:sp>
        <p:nvSpPr>
          <p:cNvPr id="3" name="Content Placeholder 2"/>
          <p:cNvSpPr>
            <a:spLocks noGrp="1"/>
          </p:cNvSpPr>
          <p:nvPr>
            <p:ph idx="1"/>
          </p:nvPr>
        </p:nvSpPr>
        <p:spPr>
          <a:xfrm>
            <a:off x="822325" y="1846262"/>
            <a:ext cx="7543800" cy="2514600"/>
          </a:xfrm>
        </p:spPr>
        <p:txBody>
          <a:bodyPr/>
          <a:lstStyle/>
          <a:p>
            <a:r>
              <a:rPr lang="en-US" sz="2800" noProof="0" dirty="0"/>
              <a:t>Should M</a:t>
            </a:r>
            <a:r>
              <a:rPr lang="en-US" sz="100" noProof="0" dirty="0"/>
              <a:t> </a:t>
            </a:r>
            <a:r>
              <a:rPr lang="en-US" sz="2800" noProof="0" dirty="0"/>
              <a:t>R</a:t>
            </a:r>
            <a:r>
              <a:rPr lang="en-US" sz="100" noProof="0" dirty="0"/>
              <a:t> </a:t>
            </a:r>
            <a:r>
              <a:rPr lang="en-US" sz="2800" noProof="0" dirty="0"/>
              <a:t>P carry </a:t>
            </a:r>
            <a:r>
              <a:rPr lang="en-US" sz="2800" noProof="0" dirty="0">
                <a:solidFill>
                  <a:srgbClr val="0070C0"/>
                </a:solidFill>
              </a:rPr>
              <a:t>safety stock</a:t>
            </a:r>
            <a:r>
              <a:rPr lang="en-US" sz="2800" noProof="0" dirty="0"/>
              <a:t>?</a:t>
            </a:r>
          </a:p>
          <a:p>
            <a:r>
              <a:rPr lang="en-US" sz="2800" noProof="0" dirty="0"/>
              <a:t>How much </a:t>
            </a:r>
            <a:r>
              <a:rPr lang="en-US" sz="2800" noProof="0" dirty="0">
                <a:solidFill>
                  <a:srgbClr val="0070C0"/>
                </a:solidFill>
              </a:rPr>
              <a:t>safety stock</a:t>
            </a:r>
            <a:r>
              <a:rPr lang="en-US" sz="2800" noProof="0" dirty="0"/>
              <a:t> should be carried?</a:t>
            </a:r>
          </a:p>
          <a:p>
            <a:r>
              <a:rPr lang="en-US" sz="2800" noProof="0" dirty="0">
                <a:solidFill>
                  <a:srgbClr val="0070C0"/>
                </a:solidFill>
              </a:rPr>
              <a:t>Safety lead time</a:t>
            </a:r>
            <a:r>
              <a:rPr lang="en-US" sz="2800" noProof="0" dirty="0"/>
              <a:t>, </a:t>
            </a:r>
            <a:r>
              <a:rPr lang="en-US" sz="2800" noProof="0" dirty="0">
                <a:solidFill>
                  <a:srgbClr val="0070C0"/>
                </a:solidFill>
              </a:rPr>
              <a:t>safety capacity.</a:t>
            </a:r>
          </a:p>
          <a:p>
            <a:r>
              <a:rPr lang="en-US" sz="2800" noProof="0" dirty="0"/>
              <a:t>Expand downstream in supply chain:</a:t>
            </a:r>
          </a:p>
          <a:p>
            <a:pPr marL="292608" indent="-292608">
              <a:buClr>
                <a:srgbClr val="AB620E"/>
              </a:buClr>
              <a:buFont typeface="Arial" pitchFamily="34" charset="0"/>
              <a:buChar char="•"/>
            </a:pPr>
            <a:r>
              <a:rPr lang="en-US" sz="2400" noProof="0" dirty="0">
                <a:solidFill>
                  <a:srgbClr val="0070C0"/>
                </a:solidFill>
              </a:rPr>
              <a:t>Distribution Requirements Planning</a:t>
            </a:r>
            <a:r>
              <a:rPr lang="en-US" sz="2400" noProof="0" dirty="0"/>
              <a:t> (D</a:t>
            </a:r>
            <a:r>
              <a:rPr lang="en-US" sz="100" noProof="0" dirty="0"/>
              <a:t> </a:t>
            </a:r>
            <a:r>
              <a:rPr lang="en-US" sz="2400" noProof="0" dirty="0"/>
              <a:t>R</a:t>
            </a:r>
            <a:r>
              <a:rPr lang="en-US" sz="100" noProof="0" dirty="0"/>
              <a:t> </a:t>
            </a:r>
            <a:r>
              <a:rPr lang="en-US" sz="2400" noProof="0" dirty="0"/>
              <a:t>P).</a:t>
            </a:r>
          </a:p>
        </p:txBody>
      </p:sp>
      <p:sp>
        <p:nvSpPr>
          <p:cNvPr id="10" name="Content Placeholder 9"/>
          <p:cNvSpPr>
            <a:spLocks noGrp="1"/>
          </p:cNvSpPr>
          <p:nvPr>
            <p:ph idx="11"/>
          </p:nvPr>
        </p:nvSpPr>
        <p:spPr>
          <a:xfrm>
            <a:off x="820948" y="4411040"/>
            <a:ext cx="7543800" cy="832104"/>
          </a:xfrm>
        </p:spPr>
        <p:txBody>
          <a:bodyPr/>
          <a:lstStyle/>
          <a:p>
            <a:r>
              <a:rPr lang="en-US" sz="2800" noProof="0" dirty="0"/>
              <a:t>Use upstream to give suppliers visibility into schedule.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58EA1-8785-4CB1-9FF9-0EDEF9853E58}"/>
              </a:ext>
            </a:extLst>
          </p:cNvPr>
          <p:cNvSpPr>
            <a:spLocks noGrp="1"/>
          </p:cNvSpPr>
          <p:nvPr>
            <p:ph type="title"/>
          </p:nvPr>
        </p:nvSpPr>
        <p:spPr>
          <a:xfrm>
            <a:off x="822325" y="533400"/>
            <a:ext cx="7543800" cy="1143000"/>
          </a:xfrm>
        </p:spPr>
        <p:txBody>
          <a:bodyPr/>
          <a:lstStyle/>
          <a:p>
            <a:pPr>
              <a:defRPr/>
            </a:pPr>
            <a:r>
              <a:rPr lang="en-US" altLang="en-US" sz="4000" b="1" noProof="0" dirty="0">
                <a:solidFill>
                  <a:schemeClr val="tx1">
                    <a:lumMod val="75000"/>
                    <a:lumOff val="25000"/>
                  </a:schemeClr>
                </a:solidFill>
              </a:rPr>
              <a:t>Chapter 15 Learning Objectives</a:t>
            </a:r>
            <a:endParaRPr lang="en-US" sz="4000" noProof="0" dirty="0"/>
          </a:p>
        </p:txBody>
      </p:sp>
      <p:sp>
        <p:nvSpPr>
          <p:cNvPr id="3" name="Content Placeholder 2">
            <a:extLst>
              <a:ext uri="{FF2B5EF4-FFF2-40B4-BE49-F238E27FC236}">
                <a16:creationId xmlns:a16="http://schemas.microsoft.com/office/drawing/2014/main" id="{F9DA8477-DEC2-4690-8D56-B1237B6CA5FA}"/>
              </a:ext>
            </a:extLst>
          </p:cNvPr>
          <p:cNvSpPr>
            <a:spLocks noGrp="1"/>
          </p:cNvSpPr>
          <p:nvPr>
            <p:ph idx="1"/>
          </p:nvPr>
        </p:nvSpPr>
        <p:spPr>
          <a:xfrm>
            <a:off x="822325" y="1846263"/>
            <a:ext cx="7543800" cy="4249737"/>
          </a:xfrm>
        </p:spPr>
        <p:txBody>
          <a:bodyPr/>
          <a:lstStyle/>
          <a:p>
            <a:pPr marL="292608" indent="-292608">
              <a:buClr>
                <a:schemeClr val="accent1">
                  <a:lumMod val="75000"/>
                </a:schemeClr>
              </a:buClr>
              <a:buFont typeface="Arial" panose="020B0604020202020204" pitchFamily="34" charset="0"/>
              <a:buChar char="•"/>
              <a:defRPr/>
            </a:pPr>
            <a:r>
              <a:rPr lang="en-US" sz="2200" noProof="0" dirty="0">
                <a:solidFill>
                  <a:schemeClr val="tx1">
                    <a:lumMod val="75000"/>
                    <a:lumOff val="25000"/>
                  </a:schemeClr>
                </a:solidFill>
              </a:rPr>
              <a:t>L</a:t>
            </a:r>
            <a:r>
              <a:rPr lang="en-US" sz="100" noProof="0" dirty="0">
                <a:solidFill>
                  <a:schemeClr val="tx1">
                    <a:lumMod val="75000"/>
                    <a:lumOff val="25000"/>
                  </a:schemeClr>
                </a:solidFill>
              </a:rPr>
              <a:t> </a:t>
            </a:r>
            <a:r>
              <a:rPr lang="en-US" sz="2200" noProof="0" dirty="0">
                <a:solidFill>
                  <a:schemeClr val="tx1">
                    <a:lumMod val="75000"/>
                    <a:lumOff val="25000"/>
                  </a:schemeClr>
                </a:solidFill>
              </a:rPr>
              <a:t>O 15.1 Define the elements, inputs, and outputs of an M</a:t>
            </a:r>
            <a:r>
              <a:rPr lang="en-US" sz="100" noProof="0" dirty="0">
                <a:solidFill>
                  <a:schemeClr val="tx1">
                    <a:lumMod val="75000"/>
                    <a:lumOff val="25000"/>
                  </a:schemeClr>
                </a:solidFill>
              </a:rPr>
              <a:t> </a:t>
            </a:r>
            <a:r>
              <a:rPr lang="en-US" sz="2200" noProof="0" dirty="0">
                <a:solidFill>
                  <a:schemeClr val="tx1">
                    <a:lumMod val="75000"/>
                    <a:lumOff val="25000"/>
                  </a:schemeClr>
                </a:solidFill>
              </a:rPr>
              <a:t>R</a:t>
            </a:r>
            <a:r>
              <a:rPr lang="en-US" sz="100" noProof="0" dirty="0">
                <a:solidFill>
                  <a:schemeClr val="tx1">
                    <a:lumMod val="75000"/>
                    <a:lumOff val="25000"/>
                  </a:schemeClr>
                </a:solidFill>
              </a:rPr>
              <a:t> </a:t>
            </a:r>
            <a:r>
              <a:rPr lang="en-US" sz="2200" noProof="0" dirty="0">
                <a:solidFill>
                  <a:schemeClr val="tx1">
                    <a:lumMod val="75000"/>
                    <a:lumOff val="25000"/>
                  </a:schemeClr>
                </a:solidFill>
              </a:rPr>
              <a:t>P system.</a:t>
            </a:r>
          </a:p>
          <a:p>
            <a:pPr marL="292608" indent="-292608">
              <a:buClr>
                <a:schemeClr val="accent1">
                  <a:lumMod val="75000"/>
                </a:schemeClr>
              </a:buClr>
              <a:buFont typeface="Arial" panose="020B0604020202020204" pitchFamily="34" charset="0"/>
              <a:buChar char="•"/>
              <a:defRPr/>
            </a:pPr>
            <a:r>
              <a:rPr lang="en-US" sz="2200" noProof="0" dirty="0">
                <a:solidFill>
                  <a:schemeClr val="tx1">
                    <a:lumMod val="75000"/>
                    <a:lumOff val="25000"/>
                  </a:schemeClr>
                </a:solidFill>
              </a:rPr>
              <a:t>L</a:t>
            </a:r>
            <a:r>
              <a:rPr lang="en-US" sz="100" noProof="0" dirty="0">
                <a:solidFill>
                  <a:schemeClr val="tx1">
                    <a:lumMod val="75000"/>
                    <a:lumOff val="25000"/>
                  </a:schemeClr>
                </a:solidFill>
              </a:rPr>
              <a:t> </a:t>
            </a:r>
            <a:r>
              <a:rPr lang="en-US" sz="2200" noProof="0" dirty="0">
                <a:solidFill>
                  <a:schemeClr val="tx1">
                    <a:lumMod val="75000"/>
                    <a:lumOff val="25000"/>
                  </a:schemeClr>
                </a:solidFill>
              </a:rPr>
              <a:t>O 15.2 Contrast and compare M</a:t>
            </a:r>
            <a:r>
              <a:rPr lang="en-US" sz="100" noProof="0" dirty="0">
                <a:solidFill>
                  <a:schemeClr val="tx1">
                    <a:lumMod val="75000"/>
                    <a:lumOff val="25000"/>
                  </a:schemeClr>
                </a:solidFill>
              </a:rPr>
              <a:t> </a:t>
            </a:r>
            <a:r>
              <a:rPr lang="en-US" sz="2200" noProof="0" dirty="0">
                <a:solidFill>
                  <a:schemeClr val="tx1">
                    <a:lumMod val="75000"/>
                    <a:lumOff val="25000"/>
                  </a:schemeClr>
                </a:solidFill>
              </a:rPr>
              <a:t>R</a:t>
            </a:r>
            <a:r>
              <a:rPr lang="en-US" sz="100" noProof="0" dirty="0">
                <a:solidFill>
                  <a:schemeClr val="tx1">
                    <a:lumMod val="75000"/>
                    <a:lumOff val="25000"/>
                  </a:schemeClr>
                </a:solidFill>
              </a:rPr>
              <a:t> </a:t>
            </a:r>
            <a:r>
              <a:rPr lang="en-US" sz="2200" noProof="0" dirty="0">
                <a:solidFill>
                  <a:schemeClr val="tx1">
                    <a:lumMod val="75000"/>
                    <a:lumOff val="25000"/>
                  </a:schemeClr>
                </a:solidFill>
              </a:rPr>
              <a:t>P versus order-point systems.</a:t>
            </a:r>
          </a:p>
          <a:p>
            <a:pPr marL="292608" indent="-292608">
              <a:buClr>
                <a:schemeClr val="accent1">
                  <a:lumMod val="75000"/>
                </a:schemeClr>
              </a:buClr>
              <a:buFont typeface="Arial" panose="020B0604020202020204" pitchFamily="34" charset="0"/>
              <a:buChar char="•"/>
              <a:defRPr/>
            </a:pPr>
            <a:r>
              <a:rPr lang="en-US" sz="2200" noProof="0" dirty="0">
                <a:solidFill>
                  <a:schemeClr val="tx1">
                    <a:lumMod val="75000"/>
                    <a:lumOff val="25000"/>
                  </a:schemeClr>
                </a:solidFill>
              </a:rPr>
              <a:t>L</a:t>
            </a:r>
            <a:r>
              <a:rPr lang="en-US" sz="100" noProof="0" dirty="0">
                <a:solidFill>
                  <a:schemeClr val="tx1">
                    <a:lumMod val="75000"/>
                    <a:lumOff val="25000"/>
                  </a:schemeClr>
                </a:solidFill>
              </a:rPr>
              <a:t> </a:t>
            </a:r>
            <a:r>
              <a:rPr lang="en-US" sz="2200" noProof="0" dirty="0">
                <a:solidFill>
                  <a:schemeClr val="tx1">
                    <a:lumMod val="75000"/>
                    <a:lumOff val="25000"/>
                  </a:schemeClr>
                </a:solidFill>
              </a:rPr>
              <a:t>O 15.3 Construct a materials plan given the gross requirements.</a:t>
            </a:r>
          </a:p>
          <a:p>
            <a:pPr marL="292608" indent="-292608">
              <a:buClr>
                <a:schemeClr val="accent1">
                  <a:lumMod val="75000"/>
                </a:schemeClr>
              </a:buClr>
              <a:buFont typeface="Arial" panose="020B0604020202020204" pitchFamily="34" charset="0"/>
              <a:buChar char="•"/>
              <a:defRPr/>
            </a:pPr>
            <a:r>
              <a:rPr lang="en-US" sz="2200" noProof="0" dirty="0">
                <a:solidFill>
                  <a:schemeClr val="tx1">
                    <a:lumMod val="75000"/>
                    <a:lumOff val="25000"/>
                  </a:schemeClr>
                </a:solidFill>
              </a:rPr>
              <a:t>L</a:t>
            </a:r>
            <a:r>
              <a:rPr lang="en-US" sz="100" noProof="0" dirty="0">
                <a:solidFill>
                  <a:schemeClr val="tx1">
                    <a:lumMod val="75000"/>
                    <a:lumOff val="25000"/>
                  </a:schemeClr>
                </a:solidFill>
              </a:rPr>
              <a:t> </a:t>
            </a:r>
            <a:r>
              <a:rPr lang="en-US" sz="2200" noProof="0" dirty="0">
                <a:solidFill>
                  <a:schemeClr val="tx1">
                    <a:lumMod val="75000"/>
                    <a:lumOff val="25000"/>
                  </a:schemeClr>
                </a:solidFill>
              </a:rPr>
              <a:t>O 15.4 Describe in detail each element of an M</a:t>
            </a:r>
            <a:r>
              <a:rPr lang="en-US" sz="100" noProof="0" dirty="0">
                <a:solidFill>
                  <a:schemeClr val="tx1">
                    <a:lumMod val="75000"/>
                    <a:lumOff val="25000"/>
                  </a:schemeClr>
                </a:solidFill>
              </a:rPr>
              <a:t> </a:t>
            </a:r>
            <a:r>
              <a:rPr lang="en-US" sz="2200" noProof="0" dirty="0">
                <a:solidFill>
                  <a:schemeClr val="tx1">
                    <a:lumMod val="75000"/>
                    <a:lumOff val="25000"/>
                  </a:schemeClr>
                </a:solidFill>
              </a:rPr>
              <a:t>R</a:t>
            </a:r>
            <a:r>
              <a:rPr lang="en-US" sz="100" noProof="0" dirty="0">
                <a:solidFill>
                  <a:schemeClr val="tx1">
                    <a:lumMod val="75000"/>
                    <a:lumOff val="25000"/>
                  </a:schemeClr>
                </a:solidFill>
              </a:rPr>
              <a:t> </a:t>
            </a:r>
            <a:r>
              <a:rPr lang="en-US" sz="2200" noProof="0" dirty="0">
                <a:solidFill>
                  <a:schemeClr val="tx1">
                    <a:lumMod val="75000"/>
                    <a:lumOff val="25000"/>
                  </a:schemeClr>
                </a:solidFill>
              </a:rPr>
              <a:t>P system.</a:t>
            </a:r>
          </a:p>
          <a:p>
            <a:pPr marL="292608" indent="-292608">
              <a:buClr>
                <a:schemeClr val="accent1">
                  <a:lumMod val="75000"/>
                </a:schemeClr>
              </a:buClr>
              <a:buFont typeface="Arial" panose="020B0604020202020204" pitchFamily="34" charset="0"/>
              <a:buChar char="•"/>
              <a:defRPr/>
            </a:pPr>
            <a:r>
              <a:rPr lang="en-US" sz="2200" noProof="0" dirty="0">
                <a:solidFill>
                  <a:schemeClr val="tx1">
                    <a:lumMod val="75000"/>
                    <a:lumOff val="25000"/>
                  </a:schemeClr>
                </a:solidFill>
              </a:rPr>
              <a:t>L</a:t>
            </a:r>
            <a:r>
              <a:rPr lang="en-US" sz="100" noProof="0" dirty="0">
                <a:solidFill>
                  <a:schemeClr val="tx1">
                    <a:lumMod val="75000"/>
                    <a:lumOff val="25000"/>
                  </a:schemeClr>
                </a:solidFill>
              </a:rPr>
              <a:t> </a:t>
            </a:r>
            <a:r>
              <a:rPr lang="en-US" sz="2200" noProof="0" dirty="0">
                <a:solidFill>
                  <a:schemeClr val="tx1">
                    <a:lumMod val="75000"/>
                    <a:lumOff val="25000"/>
                  </a:schemeClr>
                </a:solidFill>
              </a:rPr>
              <a:t>O 15.5 Discuss D</a:t>
            </a:r>
            <a:r>
              <a:rPr lang="en-US" sz="100" noProof="0" dirty="0">
                <a:solidFill>
                  <a:schemeClr val="tx1">
                    <a:lumMod val="75000"/>
                    <a:lumOff val="25000"/>
                  </a:schemeClr>
                </a:solidFill>
              </a:rPr>
              <a:t> </a:t>
            </a:r>
            <a:r>
              <a:rPr lang="en-US" sz="2200" noProof="0" dirty="0">
                <a:solidFill>
                  <a:schemeClr val="tx1">
                    <a:lumMod val="75000"/>
                    <a:lumOff val="25000"/>
                  </a:schemeClr>
                </a:solidFill>
              </a:rPr>
              <a:t>R</a:t>
            </a:r>
            <a:r>
              <a:rPr lang="en-US" sz="100" noProof="0" dirty="0">
                <a:solidFill>
                  <a:schemeClr val="tx1">
                    <a:lumMod val="75000"/>
                    <a:lumOff val="25000"/>
                  </a:schemeClr>
                </a:solidFill>
              </a:rPr>
              <a:t> </a:t>
            </a:r>
            <a:r>
              <a:rPr lang="en-US" sz="2200" noProof="0" dirty="0">
                <a:solidFill>
                  <a:schemeClr val="tx1">
                    <a:lumMod val="75000"/>
                    <a:lumOff val="25000"/>
                  </a:schemeClr>
                </a:solidFill>
              </a:rPr>
              <a:t>P and different ways to deal with uncertain demand.</a:t>
            </a:r>
          </a:p>
          <a:p>
            <a:pPr marL="292608" indent="-292608">
              <a:buClr>
                <a:schemeClr val="accent1">
                  <a:lumMod val="75000"/>
                </a:schemeClr>
              </a:buClr>
              <a:buFont typeface="Arial" panose="020B0604020202020204" pitchFamily="34" charset="0"/>
              <a:buChar char="•"/>
              <a:defRPr/>
            </a:pPr>
            <a:r>
              <a:rPr lang="en-US" sz="2200" noProof="0" dirty="0">
                <a:solidFill>
                  <a:schemeClr val="tx1">
                    <a:lumMod val="75000"/>
                    <a:lumOff val="25000"/>
                  </a:schemeClr>
                </a:solidFill>
              </a:rPr>
              <a:t>L</a:t>
            </a:r>
            <a:r>
              <a:rPr lang="en-US" sz="100" noProof="0" dirty="0">
                <a:solidFill>
                  <a:schemeClr val="tx1">
                    <a:lumMod val="75000"/>
                    <a:lumOff val="25000"/>
                  </a:schemeClr>
                </a:solidFill>
              </a:rPr>
              <a:t> </a:t>
            </a:r>
            <a:r>
              <a:rPr lang="en-US" sz="2200" noProof="0" dirty="0">
                <a:solidFill>
                  <a:schemeClr val="tx1">
                    <a:lumMod val="75000"/>
                    <a:lumOff val="25000"/>
                  </a:schemeClr>
                </a:solidFill>
              </a:rPr>
              <a:t>O 15.6 Explain the five requirements for a successful M</a:t>
            </a:r>
            <a:r>
              <a:rPr lang="en-US" sz="100" noProof="0" dirty="0">
                <a:solidFill>
                  <a:schemeClr val="tx1">
                    <a:lumMod val="75000"/>
                    <a:lumOff val="25000"/>
                  </a:schemeClr>
                </a:solidFill>
              </a:rPr>
              <a:t> </a:t>
            </a:r>
            <a:r>
              <a:rPr lang="en-US" sz="2200" noProof="0" dirty="0">
                <a:solidFill>
                  <a:schemeClr val="tx1">
                    <a:lumMod val="75000"/>
                    <a:lumOff val="25000"/>
                  </a:schemeClr>
                </a:solidFill>
              </a:rPr>
              <a:t>R</a:t>
            </a:r>
            <a:r>
              <a:rPr lang="en-US" sz="100" noProof="0" dirty="0">
                <a:solidFill>
                  <a:schemeClr val="tx1">
                    <a:lumMod val="75000"/>
                    <a:lumOff val="25000"/>
                  </a:schemeClr>
                </a:solidFill>
              </a:rPr>
              <a:t> </a:t>
            </a:r>
            <a:r>
              <a:rPr lang="en-US" sz="2200" noProof="0" dirty="0">
                <a:solidFill>
                  <a:schemeClr val="tx1">
                    <a:lumMod val="75000"/>
                    <a:lumOff val="25000"/>
                  </a:schemeClr>
                </a:solidFill>
              </a:rPr>
              <a:t>P system.</a:t>
            </a:r>
          </a:p>
          <a:p>
            <a:pPr marL="292608" indent="-292608">
              <a:buClr>
                <a:schemeClr val="accent1">
                  <a:lumMod val="75000"/>
                </a:schemeClr>
              </a:buClr>
              <a:buFont typeface="Arial" panose="020B0604020202020204" pitchFamily="34" charset="0"/>
              <a:buChar char="•"/>
              <a:defRPr/>
            </a:pPr>
            <a:r>
              <a:rPr lang="en-US" sz="2200" noProof="0" dirty="0">
                <a:solidFill>
                  <a:schemeClr val="tx1">
                    <a:lumMod val="75000"/>
                    <a:lumOff val="25000"/>
                  </a:schemeClr>
                </a:solidFill>
              </a:rPr>
              <a:t>L</a:t>
            </a:r>
            <a:r>
              <a:rPr lang="en-US" sz="100" noProof="0" dirty="0">
                <a:solidFill>
                  <a:schemeClr val="tx1">
                    <a:lumMod val="75000"/>
                    <a:lumOff val="25000"/>
                  </a:schemeClr>
                </a:solidFill>
              </a:rPr>
              <a:t> </a:t>
            </a:r>
            <a:r>
              <a:rPr lang="en-US" sz="2200" noProof="0" dirty="0">
                <a:solidFill>
                  <a:schemeClr val="tx1">
                    <a:lumMod val="75000"/>
                    <a:lumOff val="25000"/>
                  </a:schemeClr>
                </a:solidFill>
              </a:rPr>
              <a:t>O 15.7 Describe what an E</a:t>
            </a:r>
            <a:r>
              <a:rPr lang="en-US" sz="100" noProof="0" dirty="0">
                <a:solidFill>
                  <a:schemeClr val="tx1">
                    <a:lumMod val="75000"/>
                    <a:lumOff val="25000"/>
                  </a:schemeClr>
                </a:solidFill>
              </a:rPr>
              <a:t> </a:t>
            </a:r>
            <a:r>
              <a:rPr lang="en-US" sz="2200" noProof="0" dirty="0">
                <a:solidFill>
                  <a:schemeClr val="tx1">
                    <a:lumMod val="75000"/>
                    <a:lumOff val="25000"/>
                  </a:schemeClr>
                </a:solidFill>
              </a:rPr>
              <a:t>R</a:t>
            </a:r>
            <a:r>
              <a:rPr lang="en-US" sz="100" noProof="0" dirty="0">
                <a:solidFill>
                  <a:schemeClr val="tx1">
                    <a:lumMod val="75000"/>
                    <a:lumOff val="25000"/>
                  </a:schemeClr>
                </a:solidFill>
              </a:rPr>
              <a:t> </a:t>
            </a:r>
            <a:r>
              <a:rPr lang="en-US" sz="2200" noProof="0" dirty="0">
                <a:solidFill>
                  <a:schemeClr val="tx1">
                    <a:lumMod val="75000"/>
                    <a:lumOff val="25000"/>
                  </a:schemeClr>
                </a:solidFill>
              </a:rPr>
              <a:t>P system does.</a:t>
            </a:r>
            <a:endParaRPr lang="en-US" sz="2200" noProof="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noProof="0" dirty="0"/>
              <a:t>Successful M</a:t>
            </a:r>
            <a:r>
              <a:rPr lang="en-US" sz="100" noProof="0" dirty="0"/>
              <a:t> </a:t>
            </a:r>
            <a:r>
              <a:rPr lang="en-US" sz="4000" noProof="0" dirty="0"/>
              <a:t>R</a:t>
            </a:r>
            <a:r>
              <a:rPr lang="en-US" sz="100" noProof="0" dirty="0"/>
              <a:t> </a:t>
            </a:r>
            <a:r>
              <a:rPr lang="en-US" sz="4000" noProof="0" dirty="0"/>
              <a:t>P System</a:t>
            </a:r>
          </a:p>
        </p:txBody>
      </p:sp>
      <p:sp>
        <p:nvSpPr>
          <p:cNvPr id="3" name="Content Placeholder 2"/>
          <p:cNvSpPr>
            <a:spLocks noGrp="1"/>
          </p:cNvSpPr>
          <p:nvPr>
            <p:ph idx="1"/>
          </p:nvPr>
        </p:nvSpPr>
        <p:spPr>
          <a:xfrm>
            <a:off x="822325" y="1846262"/>
            <a:ext cx="7543800" cy="2606040"/>
          </a:xfrm>
        </p:spPr>
        <p:txBody>
          <a:bodyPr/>
          <a:lstStyle/>
          <a:p>
            <a:pPr marL="402336" indent="-402336">
              <a:buClr>
                <a:srgbClr val="AB620E"/>
              </a:buClr>
              <a:buFont typeface="+mj-lt"/>
              <a:buAutoNum type="arabicPeriod"/>
            </a:pPr>
            <a:r>
              <a:rPr lang="en-US" sz="2800" noProof="0" dirty="0"/>
              <a:t>Implementation planning.</a:t>
            </a:r>
          </a:p>
          <a:p>
            <a:pPr marL="402336" indent="-402336">
              <a:buClr>
                <a:srgbClr val="AB620E"/>
              </a:buClr>
              <a:buFont typeface="+mj-lt"/>
              <a:buAutoNum type="arabicPeriod"/>
            </a:pPr>
            <a:r>
              <a:rPr lang="en-US" sz="2800" noProof="0" dirty="0"/>
              <a:t>Appropriate and adequate I</a:t>
            </a:r>
            <a:r>
              <a:rPr lang="en-US" sz="100" noProof="0" dirty="0"/>
              <a:t> </a:t>
            </a:r>
            <a:r>
              <a:rPr lang="en-US" sz="2800" noProof="0" dirty="0"/>
              <a:t>T support.</a:t>
            </a:r>
          </a:p>
          <a:p>
            <a:pPr marL="402336" indent="-402336">
              <a:buClr>
                <a:srgbClr val="AB620E"/>
              </a:buClr>
              <a:buFont typeface="+mj-lt"/>
              <a:buAutoNum type="arabicPeriod"/>
            </a:pPr>
            <a:r>
              <a:rPr lang="en-US" sz="2800" noProof="0" dirty="0"/>
              <a:t>Accurate data.</a:t>
            </a:r>
          </a:p>
          <a:p>
            <a:pPr marL="402336" indent="-402336">
              <a:buClr>
                <a:srgbClr val="AB620E"/>
              </a:buClr>
              <a:buFont typeface="+mj-lt"/>
              <a:buAutoNum type="arabicPeriod"/>
            </a:pPr>
            <a:r>
              <a:rPr lang="en-US" sz="2800" noProof="0" dirty="0"/>
              <a:t>Management support.</a:t>
            </a:r>
          </a:p>
          <a:p>
            <a:pPr marL="402336" indent="-402336">
              <a:buClr>
                <a:srgbClr val="AB620E"/>
              </a:buClr>
              <a:buFont typeface="+mj-lt"/>
              <a:buAutoNum type="arabicPeriod"/>
            </a:pPr>
            <a:r>
              <a:rPr lang="en-US" sz="2800" noProof="0" dirty="0"/>
              <a:t>User knowledge (all levels of firm).</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noProof="0" dirty="0"/>
              <a:t>M</a:t>
            </a:r>
            <a:r>
              <a:rPr lang="en-US" sz="100" noProof="0" dirty="0"/>
              <a:t> </a:t>
            </a:r>
            <a:r>
              <a:rPr lang="en-US" sz="4000" noProof="0" dirty="0"/>
              <a:t>R</a:t>
            </a:r>
            <a:r>
              <a:rPr lang="en-US" sz="100" noProof="0" dirty="0"/>
              <a:t> </a:t>
            </a:r>
            <a:r>
              <a:rPr lang="en-US" sz="4000" noProof="0" dirty="0"/>
              <a:t>P in Services</a:t>
            </a:r>
          </a:p>
        </p:txBody>
      </p:sp>
      <p:sp>
        <p:nvSpPr>
          <p:cNvPr id="3" name="Content Placeholder 2"/>
          <p:cNvSpPr>
            <a:spLocks noGrp="1"/>
          </p:cNvSpPr>
          <p:nvPr>
            <p:ph idx="1"/>
          </p:nvPr>
        </p:nvSpPr>
        <p:spPr>
          <a:xfrm>
            <a:off x="822325" y="1889760"/>
            <a:ext cx="2514600" cy="3749040"/>
          </a:xfrm>
        </p:spPr>
        <p:txBody>
          <a:bodyPr/>
          <a:lstStyle/>
          <a:p>
            <a:pPr algn="ctr"/>
            <a:r>
              <a:rPr lang="en-US" u="sng" noProof="0" dirty="0"/>
              <a:t>M</a:t>
            </a:r>
            <a:r>
              <a:rPr lang="en-US" sz="100" u="sng" noProof="0" dirty="0"/>
              <a:t> </a:t>
            </a:r>
            <a:r>
              <a:rPr lang="en-US" u="sng" noProof="0" dirty="0"/>
              <a:t>R</a:t>
            </a:r>
            <a:r>
              <a:rPr lang="en-US" sz="100" u="sng" noProof="0" dirty="0"/>
              <a:t> </a:t>
            </a:r>
            <a:r>
              <a:rPr lang="en-US" u="sng" noProof="0" dirty="0"/>
              <a:t>P systems can be used for services too.</a:t>
            </a:r>
          </a:p>
          <a:p>
            <a:r>
              <a:rPr lang="en-US" noProof="0" dirty="0"/>
              <a:t>In renovating hotel rooms, Marriott develops a bill of materials and a bill of labor for each room type and then “explodes” the bill throughout the hotel facility to summarize its furniture and decorating needs.</a:t>
            </a:r>
          </a:p>
        </p:txBody>
      </p:sp>
      <p:pic>
        <p:nvPicPr>
          <p:cNvPr id="5" name="Picture 6" descr="A hotel bedroom&#10;&#10;Description automatically generated">
            <a:extLst>
              <a:ext uri="{FF2B5EF4-FFF2-40B4-BE49-F238E27FC236}">
                <a16:creationId xmlns:a16="http://schemas.microsoft.com/office/drawing/2014/main" id="{76D2DCB3-0146-4D03-ABE2-774DC53EA84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3800" y="2573338"/>
            <a:ext cx="4210050"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4">
            <a:extLst>
              <a:ext uri="{FF2B5EF4-FFF2-40B4-BE49-F238E27FC236}">
                <a16:creationId xmlns:a16="http://schemas.microsoft.com/office/drawing/2014/main" id="{C2F4EB45-CFE3-47A3-AEA0-839E53F660AE}"/>
              </a:ext>
            </a:extLst>
          </p:cNvPr>
          <p:cNvSpPr>
            <a:spLocks noChangeArrowheads="1"/>
          </p:cNvSpPr>
          <p:nvPr/>
        </p:nvSpPr>
        <p:spPr bwMode="auto">
          <a:xfrm>
            <a:off x="5410200" y="5373688"/>
            <a:ext cx="10541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en-US" altLang="en-US" sz="800">
                <a:solidFill>
                  <a:srgbClr val="211D1E"/>
                </a:solidFill>
                <a:latin typeface="Proxima Nova Lt"/>
              </a:rPr>
              <a:t>Onoky/SuperStock </a:t>
            </a:r>
            <a:endParaRPr lang="en-US"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noProof="0" dirty="0"/>
              <a:t>Enterprise Resource Planning (E</a:t>
            </a:r>
            <a:r>
              <a:rPr lang="en-US" sz="100" noProof="0" dirty="0"/>
              <a:t> </a:t>
            </a:r>
            <a:r>
              <a:rPr lang="en-US" sz="4000" noProof="0" dirty="0"/>
              <a:t>R</a:t>
            </a:r>
            <a:r>
              <a:rPr lang="en-US" sz="100" noProof="0" dirty="0"/>
              <a:t> </a:t>
            </a:r>
            <a:r>
              <a:rPr lang="en-US" sz="4000" noProof="0" dirty="0"/>
              <a:t>P) Systems</a:t>
            </a:r>
          </a:p>
        </p:txBody>
      </p:sp>
      <p:sp>
        <p:nvSpPr>
          <p:cNvPr id="3" name="Content Placeholder 2"/>
          <p:cNvSpPr>
            <a:spLocks noGrp="1"/>
          </p:cNvSpPr>
          <p:nvPr>
            <p:ph idx="1"/>
          </p:nvPr>
        </p:nvSpPr>
        <p:spPr>
          <a:xfrm>
            <a:off x="822325" y="1846262"/>
            <a:ext cx="7543800" cy="2573338"/>
          </a:xfrm>
        </p:spPr>
        <p:txBody>
          <a:bodyPr/>
          <a:lstStyle/>
          <a:p>
            <a:pPr>
              <a:buClr>
                <a:srgbClr val="AB620E"/>
              </a:buClr>
            </a:pPr>
            <a:r>
              <a:rPr lang="en-US" sz="2800" noProof="0" dirty="0"/>
              <a:t>Extension and integration of all functions through shared data systems.</a:t>
            </a:r>
          </a:p>
          <a:p>
            <a:pPr lvl="1"/>
            <a:r>
              <a:rPr lang="en-US" sz="2600" noProof="0" dirty="0"/>
              <a:t>Forces standardized systems throughout firm:</a:t>
            </a:r>
          </a:p>
          <a:p>
            <a:pPr marL="621792" lvl="2" indent="-320040">
              <a:spcBef>
                <a:spcPts val="1000"/>
              </a:spcBef>
              <a:spcAft>
                <a:spcPts val="0"/>
              </a:spcAft>
              <a:buClr>
                <a:srgbClr val="AB620E"/>
              </a:buClr>
              <a:buFont typeface="Arial" pitchFamily="34" charset="0"/>
              <a:buChar char="•"/>
            </a:pPr>
            <a:r>
              <a:rPr lang="en-US" sz="2200" noProof="0" dirty="0"/>
              <a:t>Accounting controls systems.</a:t>
            </a:r>
          </a:p>
          <a:p>
            <a:pPr marL="621792" lvl="2" indent="-320040">
              <a:spcBef>
                <a:spcPts val="1000"/>
              </a:spcBef>
              <a:spcAft>
                <a:spcPts val="0"/>
              </a:spcAft>
              <a:buClr>
                <a:srgbClr val="AB620E"/>
              </a:buClr>
              <a:buFont typeface="Arial" pitchFamily="34" charset="0"/>
              <a:buChar char="•"/>
            </a:pPr>
            <a:r>
              <a:rPr lang="en-US" sz="2200" noProof="0" dirty="0"/>
              <a:t>Marketing and sales transactions.</a:t>
            </a:r>
          </a:p>
          <a:p>
            <a:pPr marL="621792" lvl="2" indent="-320040">
              <a:spcBef>
                <a:spcPts val="1000"/>
              </a:spcBef>
              <a:spcAft>
                <a:spcPts val="0"/>
              </a:spcAft>
              <a:buClr>
                <a:srgbClr val="AB620E"/>
              </a:buClr>
              <a:buFont typeface="Arial" pitchFamily="34" charset="0"/>
              <a:buChar char="•"/>
            </a:pPr>
            <a:r>
              <a:rPr lang="en-US" sz="2200" noProof="0" dirty="0"/>
              <a:t>Human resource planning and payroll transactions.</a:t>
            </a:r>
          </a:p>
        </p:txBody>
      </p:sp>
      <p:sp>
        <p:nvSpPr>
          <p:cNvPr id="4" name="Content Placeholder 3"/>
          <p:cNvSpPr>
            <a:spLocks noGrp="1"/>
          </p:cNvSpPr>
          <p:nvPr>
            <p:ph idx="11"/>
          </p:nvPr>
        </p:nvSpPr>
        <p:spPr>
          <a:xfrm>
            <a:off x="820948" y="4648200"/>
            <a:ext cx="7543800" cy="1005840"/>
          </a:xfrm>
        </p:spPr>
        <p:txBody>
          <a:bodyPr/>
          <a:lstStyle/>
          <a:p>
            <a:pPr>
              <a:buClr>
                <a:srgbClr val="AB620E"/>
              </a:buClr>
            </a:pPr>
            <a:r>
              <a:rPr lang="en-US" sz="2800" noProof="0" dirty="0"/>
              <a:t>Coordinate decisions along the supply chain.</a:t>
            </a:r>
          </a:p>
          <a:p>
            <a:pPr>
              <a:buClr>
                <a:srgbClr val="AB620E"/>
              </a:buClr>
            </a:pPr>
            <a:r>
              <a:rPr lang="en-US" sz="2800" noProof="0" dirty="0"/>
              <a:t>Major software vendors: S</a:t>
            </a:r>
            <a:r>
              <a:rPr lang="en-US" sz="100" noProof="0" dirty="0"/>
              <a:t> </a:t>
            </a:r>
            <a:r>
              <a:rPr lang="en-US" sz="2800" noProof="0" dirty="0"/>
              <a:t>A</a:t>
            </a:r>
            <a:r>
              <a:rPr lang="en-US" sz="100" noProof="0" dirty="0"/>
              <a:t> </a:t>
            </a:r>
            <a:r>
              <a:rPr lang="en-US" sz="2800" noProof="0" dirty="0"/>
              <a:t>P, Oracle.</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noProof="0" dirty="0"/>
              <a:t>E</a:t>
            </a:r>
            <a:r>
              <a:rPr lang="en-US" sz="100" noProof="0" dirty="0"/>
              <a:t> </a:t>
            </a:r>
            <a:r>
              <a:rPr lang="en-US" sz="4000" noProof="0" dirty="0"/>
              <a:t>R</a:t>
            </a:r>
            <a:r>
              <a:rPr lang="en-US" sz="100" noProof="0" dirty="0"/>
              <a:t> </a:t>
            </a:r>
            <a:r>
              <a:rPr lang="en-US" sz="4000" noProof="0" dirty="0"/>
              <a:t>P System Example</a:t>
            </a:r>
          </a:p>
        </p:txBody>
      </p:sp>
      <p:sp>
        <p:nvSpPr>
          <p:cNvPr id="3" name="Content Placeholder 2"/>
          <p:cNvSpPr>
            <a:spLocks noGrp="1"/>
          </p:cNvSpPr>
          <p:nvPr>
            <p:ph idx="1"/>
          </p:nvPr>
        </p:nvSpPr>
        <p:spPr>
          <a:xfrm>
            <a:off x="4746008" y="1955496"/>
            <a:ext cx="3831336" cy="3794760"/>
          </a:xfrm>
        </p:spPr>
        <p:txBody>
          <a:bodyPr/>
          <a:lstStyle/>
          <a:p>
            <a:r>
              <a:rPr lang="en-US" noProof="0" dirty="0"/>
              <a:t>Global giant </a:t>
            </a:r>
            <a:r>
              <a:rPr lang="en-US" b="1" u="sng" noProof="0" dirty="0"/>
              <a:t>L</a:t>
            </a:r>
            <a:r>
              <a:rPr lang="en-US" sz="100" b="1" u="sng" noProof="0" dirty="0"/>
              <a:t> </a:t>
            </a:r>
            <a:r>
              <a:rPr lang="en-US" b="1" u="sng" noProof="0" dirty="0"/>
              <a:t>G Electronics</a:t>
            </a:r>
            <a:r>
              <a:rPr lang="en-US" noProof="0" dirty="0"/>
              <a:t> has 114 subsidiaries and more than 82,000 employees across 40 countries. Data management challenges made it difficult for L</a:t>
            </a:r>
            <a:r>
              <a:rPr lang="en-US" sz="100" noProof="0" dirty="0"/>
              <a:t> </a:t>
            </a:r>
            <a:r>
              <a:rPr lang="en-US" noProof="0" dirty="0"/>
              <a:t>G to operate as a global company in the past.</a:t>
            </a:r>
          </a:p>
          <a:p>
            <a:r>
              <a:rPr lang="en-US" noProof="0" dirty="0"/>
              <a:t>Their E</a:t>
            </a:r>
            <a:r>
              <a:rPr lang="en-US" sz="100" noProof="0" dirty="0"/>
              <a:t> </a:t>
            </a:r>
            <a:r>
              <a:rPr lang="en-US" noProof="0" dirty="0"/>
              <a:t>R</a:t>
            </a:r>
            <a:r>
              <a:rPr lang="en-US" sz="100" noProof="0" dirty="0"/>
              <a:t> </a:t>
            </a:r>
            <a:r>
              <a:rPr lang="en-US" noProof="0" dirty="0"/>
              <a:t>P solution supports the following benefits: centrally managed systems, process transparency, sharing best practices, and real-time reporting for upper management for informed decision making.</a:t>
            </a:r>
          </a:p>
        </p:txBody>
      </p:sp>
      <p:pic>
        <p:nvPicPr>
          <p:cNvPr id="5" name="Picture 5" descr="Computers on display&#10;&#10;Description automatically generated">
            <a:extLst>
              <a:ext uri="{FF2B5EF4-FFF2-40B4-BE49-F238E27FC236}">
                <a16:creationId xmlns:a16="http://schemas.microsoft.com/office/drawing/2014/main" id="{22734121-004D-4DD4-8E6B-1A495F81485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2466338"/>
            <a:ext cx="3581400" cy="293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4">
            <a:extLst>
              <a:ext uri="{FF2B5EF4-FFF2-40B4-BE49-F238E27FC236}">
                <a16:creationId xmlns:a16="http://schemas.microsoft.com/office/drawing/2014/main" id="{E68AA134-D575-482C-A306-853818EFA83E}"/>
              </a:ext>
            </a:extLst>
          </p:cNvPr>
          <p:cNvSpPr>
            <a:spLocks noChangeArrowheads="1"/>
          </p:cNvSpPr>
          <p:nvPr/>
        </p:nvSpPr>
        <p:spPr bwMode="auto">
          <a:xfrm>
            <a:off x="1905000" y="5398450"/>
            <a:ext cx="95318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en-US" altLang="en-US" sz="800">
                <a:solidFill>
                  <a:srgbClr val="211D1E"/>
                </a:solidFill>
                <a:latin typeface="Proxima Nova Lt"/>
              </a:rPr>
              <a:t>Kobby Dagan/123RF </a:t>
            </a:r>
            <a:endParaRPr lang="en-US"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noProof="0" dirty="0"/>
              <a:t>Chapter 15 Summary</a:t>
            </a:r>
          </a:p>
        </p:txBody>
      </p:sp>
      <p:sp>
        <p:nvSpPr>
          <p:cNvPr id="3" name="Content Placeholder 2"/>
          <p:cNvSpPr>
            <a:spLocks noGrp="1"/>
          </p:cNvSpPr>
          <p:nvPr>
            <p:ph idx="1"/>
          </p:nvPr>
        </p:nvSpPr>
        <p:spPr>
          <a:xfrm>
            <a:off x="822325" y="1846262"/>
            <a:ext cx="7543800" cy="4297680"/>
          </a:xfrm>
        </p:spPr>
        <p:txBody>
          <a:bodyPr/>
          <a:lstStyle/>
          <a:p>
            <a:pPr marL="292608" indent="-292608">
              <a:buClr>
                <a:srgbClr val="AB620E"/>
              </a:buClr>
              <a:buFont typeface="Arial" pitchFamily="34" charset="0"/>
              <a:buChar char="•"/>
            </a:pPr>
            <a:r>
              <a:rPr lang="en-US" sz="2200" noProof="0" dirty="0"/>
              <a:t>L</a:t>
            </a:r>
            <a:r>
              <a:rPr lang="en-US" sz="100" noProof="0" dirty="0"/>
              <a:t> </a:t>
            </a:r>
            <a:r>
              <a:rPr lang="en-US" sz="2200" noProof="0" dirty="0"/>
              <a:t>O 15.1 Define the elements, inputs, and outputs of an M</a:t>
            </a:r>
            <a:r>
              <a:rPr lang="en-US" sz="100" noProof="0" dirty="0"/>
              <a:t> </a:t>
            </a:r>
            <a:r>
              <a:rPr lang="en-US" sz="2200" noProof="0" dirty="0"/>
              <a:t>R</a:t>
            </a:r>
            <a:r>
              <a:rPr lang="en-US" sz="100" noProof="0" dirty="0"/>
              <a:t> </a:t>
            </a:r>
            <a:r>
              <a:rPr lang="en-US" sz="2200" noProof="0" dirty="0"/>
              <a:t>P system.</a:t>
            </a:r>
          </a:p>
          <a:p>
            <a:pPr marL="292608" indent="-292608">
              <a:buClr>
                <a:srgbClr val="AB620E"/>
              </a:buClr>
              <a:buFont typeface="Arial" pitchFamily="34" charset="0"/>
              <a:buChar char="•"/>
            </a:pPr>
            <a:r>
              <a:rPr lang="en-US" sz="2200" noProof="0" dirty="0"/>
              <a:t>L</a:t>
            </a:r>
            <a:r>
              <a:rPr lang="en-US" sz="100" noProof="0" dirty="0"/>
              <a:t> </a:t>
            </a:r>
            <a:r>
              <a:rPr lang="en-US" sz="2200" noProof="0" dirty="0"/>
              <a:t>O 15.2 Contrast and compare M</a:t>
            </a:r>
            <a:r>
              <a:rPr lang="en-US" sz="100" noProof="0" dirty="0"/>
              <a:t> </a:t>
            </a:r>
            <a:r>
              <a:rPr lang="en-US" sz="2200" noProof="0" dirty="0"/>
              <a:t>R</a:t>
            </a:r>
            <a:r>
              <a:rPr lang="en-US" sz="100" noProof="0" dirty="0"/>
              <a:t> </a:t>
            </a:r>
            <a:r>
              <a:rPr lang="en-US" sz="2200" noProof="0" dirty="0"/>
              <a:t>P versus order-point systems.</a:t>
            </a:r>
          </a:p>
          <a:p>
            <a:pPr marL="292608" indent="-292608">
              <a:buClr>
                <a:srgbClr val="AB620E"/>
              </a:buClr>
              <a:buFont typeface="Arial" pitchFamily="34" charset="0"/>
              <a:buChar char="•"/>
            </a:pPr>
            <a:r>
              <a:rPr lang="en-US" sz="2200" noProof="0" dirty="0"/>
              <a:t>L</a:t>
            </a:r>
            <a:r>
              <a:rPr lang="en-US" sz="100" noProof="0" dirty="0"/>
              <a:t> </a:t>
            </a:r>
            <a:r>
              <a:rPr lang="en-US" sz="2200" noProof="0" dirty="0"/>
              <a:t>O 15.3 Construct a materials plan given the gross requirements.</a:t>
            </a:r>
          </a:p>
          <a:p>
            <a:pPr marL="292608" indent="-292608">
              <a:buClr>
                <a:srgbClr val="AB620E"/>
              </a:buClr>
              <a:buFont typeface="Arial" pitchFamily="34" charset="0"/>
              <a:buChar char="•"/>
            </a:pPr>
            <a:r>
              <a:rPr lang="en-US" sz="2200" noProof="0" dirty="0"/>
              <a:t>L</a:t>
            </a:r>
            <a:r>
              <a:rPr lang="en-US" sz="100" noProof="0" dirty="0"/>
              <a:t> </a:t>
            </a:r>
            <a:r>
              <a:rPr lang="en-US" sz="2200" noProof="0" dirty="0"/>
              <a:t>O 15.4 Describe in detail each element of an M</a:t>
            </a:r>
            <a:r>
              <a:rPr lang="en-US" sz="100" noProof="0" dirty="0"/>
              <a:t> </a:t>
            </a:r>
            <a:r>
              <a:rPr lang="en-US" sz="2200" noProof="0" dirty="0"/>
              <a:t>R</a:t>
            </a:r>
            <a:r>
              <a:rPr lang="en-US" sz="100" noProof="0" dirty="0"/>
              <a:t> </a:t>
            </a:r>
            <a:r>
              <a:rPr lang="en-US" sz="2200" noProof="0" dirty="0"/>
              <a:t>P system.</a:t>
            </a:r>
          </a:p>
          <a:p>
            <a:pPr marL="292608" indent="-292608">
              <a:buClr>
                <a:srgbClr val="AB620E"/>
              </a:buClr>
              <a:buFont typeface="Arial" pitchFamily="34" charset="0"/>
              <a:buChar char="•"/>
            </a:pPr>
            <a:r>
              <a:rPr lang="en-US" sz="2200" noProof="0" dirty="0"/>
              <a:t>L</a:t>
            </a:r>
            <a:r>
              <a:rPr lang="en-US" sz="100" noProof="0" dirty="0"/>
              <a:t> </a:t>
            </a:r>
            <a:r>
              <a:rPr lang="en-US" sz="2200" noProof="0" dirty="0"/>
              <a:t>O 15.5 Discuss D</a:t>
            </a:r>
            <a:r>
              <a:rPr lang="en-US" sz="100" noProof="0" dirty="0"/>
              <a:t> </a:t>
            </a:r>
            <a:r>
              <a:rPr lang="en-US" sz="2200" noProof="0" dirty="0"/>
              <a:t>R</a:t>
            </a:r>
            <a:r>
              <a:rPr lang="en-US" sz="100" noProof="0" dirty="0"/>
              <a:t> </a:t>
            </a:r>
            <a:r>
              <a:rPr lang="en-US" sz="2200" noProof="0" dirty="0"/>
              <a:t>P and different ways to deal with uncertain demand.</a:t>
            </a:r>
          </a:p>
          <a:p>
            <a:pPr marL="292608" indent="-292608">
              <a:buClr>
                <a:srgbClr val="AB620E"/>
              </a:buClr>
              <a:buFont typeface="Arial" pitchFamily="34" charset="0"/>
              <a:buChar char="•"/>
            </a:pPr>
            <a:r>
              <a:rPr lang="en-US" sz="2200" noProof="0" dirty="0"/>
              <a:t>L</a:t>
            </a:r>
            <a:r>
              <a:rPr lang="en-US" sz="100" noProof="0" dirty="0"/>
              <a:t> </a:t>
            </a:r>
            <a:r>
              <a:rPr lang="en-US" sz="2200" noProof="0" dirty="0"/>
              <a:t>O 15.6 Explain the five requirements for a successful M</a:t>
            </a:r>
            <a:r>
              <a:rPr lang="en-US" sz="100" noProof="0" dirty="0"/>
              <a:t> </a:t>
            </a:r>
            <a:r>
              <a:rPr lang="en-US" sz="2200" noProof="0" dirty="0"/>
              <a:t>R</a:t>
            </a:r>
            <a:r>
              <a:rPr lang="en-US" sz="100" noProof="0" dirty="0"/>
              <a:t> </a:t>
            </a:r>
            <a:r>
              <a:rPr lang="en-US" sz="2200" noProof="0" dirty="0"/>
              <a:t>P system.</a:t>
            </a:r>
          </a:p>
          <a:p>
            <a:pPr marL="292608" indent="-292608">
              <a:buClr>
                <a:srgbClr val="AB620E"/>
              </a:buClr>
              <a:buFont typeface="Arial" pitchFamily="34" charset="0"/>
              <a:buChar char="•"/>
            </a:pPr>
            <a:r>
              <a:rPr lang="en-US" sz="2200" noProof="0" dirty="0"/>
              <a:t>L</a:t>
            </a:r>
            <a:r>
              <a:rPr lang="en-US" sz="100" noProof="0" dirty="0"/>
              <a:t> </a:t>
            </a:r>
            <a:r>
              <a:rPr lang="en-US" sz="2200" noProof="0" dirty="0"/>
              <a:t>O 15.7 Describe what an E</a:t>
            </a:r>
            <a:r>
              <a:rPr lang="en-US" sz="100" noProof="0" dirty="0"/>
              <a:t> </a:t>
            </a:r>
            <a:r>
              <a:rPr lang="en-US" sz="2200" noProof="0" dirty="0"/>
              <a:t>R</a:t>
            </a:r>
            <a:r>
              <a:rPr lang="en-US" sz="100" noProof="0" dirty="0"/>
              <a:t> </a:t>
            </a:r>
            <a:r>
              <a:rPr lang="en-US" sz="2200" noProof="0" dirty="0"/>
              <a:t>P system does.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noProof="0" dirty="0"/>
              <a:t>Questions for Discussion</a:t>
            </a:r>
          </a:p>
        </p:txBody>
      </p:sp>
      <p:sp>
        <p:nvSpPr>
          <p:cNvPr id="3" name="Content Placeholder 2"/>
          <p:cNvSpPr>
            <a:spLocks noGrp="1"/>
          </p:cNvSpPr>
          <p:nvPr>
            <p:ph idx="1"/>
          </p:nvPr>
        </p:nvSpPr>
        <p:spPr>
          <a:xfrm>
            <a:off x="822325" y="1846262"/>
            <a:ext cx="7407275" cy="3794760"/>
          </a:xfrm>
        </p:spPr>
        <p:txBody>
          <a:bodyPr/>
          <a:lstStyle/>
          <a:p>
            <a:pPr marL="292608" indent="-292608">
              <a:buClr>
                <a:srgbClr val="AB620E"/>
              </a:buClr>
              <a:buFont typeface="Arial" pitchFamily="34" charset="0"/>
              <a:buChar char="•"/>
            </a:pPr>
            <a:r>
              <a:rPr lang="en-US" sz="2200" noProof="0" dirty="0"/>
              <a:t>In your own words, what is the purpose of an M</a:t>
            </a:r>
            <a:r>
              <a:rPr lang="en-US" sz="100" noProof="0" dirty="0"/>
              <a:t> </a:t>
            </a:r>
            <a:r>
              <a:rPr lang="en-US" sz="2200" noProof="0" dirty="0"/>
              <a:t>R</a:t>
            </a:r>
            <a:r>
              <a:rPr lang="en-US" sz="100" noProof="0" dirty="0"/>
              <a:t> </a:t>
            </a:r>
            <a:r>
              <a:rPr lang="en-US" sz="2200" noProof="0" dirty="0"/>
              <a:t>P system?</a:t>
            </a:r>
          </a:p>
          <a:p>
            <a:pPr marL="292608" indent="-292608">
              <a:buClr>
                <a:srgbClr val="AB620E"/>
              </a:buClr>
              <a:buFont typeface="Arial" pitchFamily="34" charset="0"/>
              <a:buChar char="•"/>
            </a:pPr>
            <a:r>
              <a:rPr lang="en-US" sz="2200" noProof="0" dirty="0"/>
              <a:t>What information is provided by each of the “inputs” into an M</a:t>
            </a:r>
            <a:r>
              <a:rPr lang="en-US" sz="100" noProof="0" dirty="0"/>
              <a:t> </a:t>
            </a:r>
            <a:r>
              <a:rPr lang="en-US" sz="2200" noProof="0" dirty="0"/>
              <a:t>R</a:t>
            </a:r>
            <a:r>
              <a:rPr lang="en-US" sz="100" noProof="0" dirty="0"/>
              <a:t> </a:t>
            </a:r>
            <a:r>
              <a:rPr lang="en-US" sz="2200" noProof="0" dirty="0"/>
              <a:t>P system? (Figure 15.1 in the textbook shows these inputs.)</a:t>
            </a:r>
          </a:p>
          <a:p>
            <a:pPr marL="292608" indent="-292608">
              <a:buClr>
                <a:srgbClr val="AB620E"/>
              </a:buClr>
              <a:buFont typeface="Arial" pitchFamily="34" charset="0"/>
              <a:buChar char="•"/>
            </a:pPr>
            <a:r>
              <a:rPr lang="en-US" sz="2200" noProof="0" dirty="0"/>
              <a:t>Why is inventory management so different for dependent demand items?</a:t>
            </a:r>
          </a:p>
          <a:p>
            <a:pPr marL="292608" indent="-292608">
              <a:buClr>
                <a:srgbClr val="AB620E"/>
              </a:buClr>
              <a:buFont typeface="Arial" pitchFamily="34" charset="0"/>
              <a:buChar char="•"/>
            </a:pPr>
            <a:r>
              <a:rPr lang="en-US" sz="2200" noProof="0" dirty="0"/>
              <a:t>Consider a simple product that you have handy (pen, backpack, etc.). Draw a basic bill of materials for this item.</a:t>
            </a:r>
          </a:p>
          <a:p>
            <a:pPr marL="292608" indent="-292608">
              <a:buClr>
                <a:srgbClr val="AB620E"/>
              </a:buClr>
              <a:buFont typeface="Arial" pitchFamily="34" charset="0"/>
              <a:buChar char="•"/>
            </a:pPr>
            <a:r>
              <a:rPr lang="en-US" sz="2200" noProof="0" dirty="0"/>
              <a:t>Describe each of these: safety stock, safety lead time, and safety capacity.</a:t>
            </a:r>
          </a:p>
          <a:p>
            <a:pPr marL="292608" indent="-292608">
              <a:buClr>
                <a:srgbClr val="AB620E"/>
              </a:buClr>
              <a:buFont typeface="Arial" pitchFamily="34" charset="0"/>
              <a:buChar char="•"/>
            </a:pPr>
            <a:r>
              <a:rPr lang="en-US" sz="2200" noProof="0" dirty="0"/>
              <a:t>How are E</a:t>
            </a:r>
            <a:r>
              <a:rPr lang="en-US" sz="100" noProof="0" dirty="0"/>
              <a:t> </a:t>
            </a:r>
            <a:r>
              <a:rPr lang="en-US" sz="2200" noProof="0" dirty="0"/>
              <a:t>R</a:t>
            </a:r>
            <a:r>
              <a:rPr lang="en-US" sz="100" noProof="0" dirty="0"/>
              <a:t> </a:t>
            </a:r>
            <a:r>
              <a:rPr lang="en-US" sz="2200" noProof="0" dirty="0"/>
              <a:t>P systems different from M</a:t>
            </a:r>
            <a:r>
              <a:rPr lang="en-US" sz="100" noProof="0" dirty="0"/>
              <a:t> </a:t>
            </a:r>
            <a:r>
              <a:rPr lang="en-US" sz="2200" noProof="0" dirty="0"/>
              <a:t>R</a:t>
            </a:r>
            <a:r>
              <a:rPr lang="en-US" sz="100" noProof="0" dirty="0"/>
              <a:t> </a:t>
            </a:r>
            <a:r>
              <a:rPr lang="en-US" sz="2200" noProof="0" dirty="0"/>
              <a:t>P systems?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7DC212-609B-44EF-8075-2B46068384A3}"/>
              </a:ext>
            </a:extLst>
          </p:cNvPr>
          <p:cNvSpPr>
            <a:spLocks noGrp="1"/>
          </p:cNvSpPr>
          <p:nvPr>
            <p:ph type="title"/>
          </p:nvPr>
        </p:nvSpPr>
        <p:spPr/>
        <p:txBody>
          <a:bodyPr/>
          <a:lstStyle/>
          <a:p>
            <a:pPr>
              <a:defRPr/>
            </a:pPr>
            <a:r>
              <a:rPr lang="en-US" noProof="0" dirty="0"/>
              <a:t>Accessibility Content: Text Alternatives for Images</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lstStyle/>
          <a:p>
            <a:pPr>
              <a:defRPr/>
            </a:pPr>
            <a:r>
              <a:rPr lang="en-US" sz="4000" dirty="0"/>
              <a:t>Closed Loop M</a:t>
            </a:r>
            <a:r>
              <a:rPr lang="en-US" sz="100" dirty="0"/>
              <a:t> </a:t>
            </a:r>
            <a:r>
              <a:rPr lang="en-US" sz="4000" dirty="0"/>
              <a:t>R</a:t>
            </a:r>
            <a:r>
              <a:rPr lang="en-US" sz="100" dirty="0"/>
              <a:t> </a:t>
            </a:r>
            <a:r>
              <a:rPr lang="en-US" sz="4000" dirty="0"/>
              <a:t>P System </a:t>
            </a:r>
            <a:r>
              <a:rPr lang="en-US" sz="2800" dirty="0"/>
              <a:t>(Figure 15.1) </a:t>
            </a:r>
            <a:r>
              <a:rPr lang="en-US" sz="4000" noProof="0" dirty="0"/>
              <a:t>–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hlinkClick r:id="rId3" action="ppaction://hlinksldjump"/>
            </a:endParaRP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133600"/>
            <a:ext cx="8020050" cy="3733800"/>
          </a:xfrm>
        </p:spPr>
        <p:txBody>
          <a:bodyPr/>
          <a:lstStyle/>
          <a:p>
            <a:pPr>
              <a:lnSpc>
                <a:spcPct val="100000"/>
              </a:lnSpc>
            </a:pPr>
            <a:r>
              <a:rPr lang="en-US" sz="1400" dirty="0"/>
              <a:t>This figure uses a series of labeled circles, squares, and ovals connected by arrows to illustrate a closed-loop MRP system. At the top of the figure is a circle labeled “S&amp;OP (aggregate production plan).” Below this circle are two circles arranged side-by-side; the first (on the left) is labeled “Firm orders and customers or from finished-goods inventory” and the other (on the right) is labeled “Forecast of demand.” Arrows point downward from all three of these circles to a square labeled “Master schedule.” An arrow also points upward from forecast of demand to S&amp;OP. An arrow points downward from master schedule to a square labeled “Parts explosion.” On either side of parts explosion are two circles; on the left side, the circles are labeled (moving left to right) “Engineering design changes” and “Bill of materials.” On the right side, the circles are labeled (moving right to left) “Inventory transactions” and “Inventory records.” An arrow points rightward from engineering design changes to bill of materials, and from bill of materials to parts explosion. An arrow points leftward from inventory transactions to inventory records and from inventory records to parts explosion. An arrow points vertically downward from parts explosion and then splits into two arrows, each pointing downward at a column of rectangles. The left column contains two rectangles, which are labeled (from top to bottom) “Purchase orders” and “Suppliers.” The right column contains four rectangles, which are labeled (from top to bottom) “Shop orders,” “Capacity planning,” “Shop-floor control,” and “Operations.” A dashed arrow points rightward from suppliers in the first column to operations in the second column, and a dashed arrow labeled “Product” points rightward away from operations. A dotted line points upward and then leftward from capacity planning to master schedule. </a:t>
            </a:r>
            <a:endParaRPr lang="en-US" altLang="en-US" sz="14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hlinkClick r:id="rId3" action="ppaction://hlinksldjump"/>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lstStyle/>
          <a:p>
            <a:pPr>
              <a:defRPr/>
            </a:pPr>
            <a:r>
              <a:rPr lang="en-US" sz="4000" dirty="0"/>
              <a:t>M</a:t>
            </a:r>
            <a:r>
              <a:rPr lang="en-US" sz="100" dirty="0"/>
              <a:t> </a:t>
            </a:r>
            <a:r>
              <a:rPr lang="en-US" sz="4000" dirty="0"/>
              <a:t>R</a:t>
            </a:r>
            <a:r>
              <a:rPr lang="en-US" sz="100" dirty="0"/>
              <a:t> </a:t>
            </a:r>
            <a:r>
              <a:rPr lang="en-US" sz="4000" dirty="0"/>
              <a:t>P Example</a:t>
            </a:r>
            <a:r>
              <a:rPr lang="en-US" sz="2800" dirty="0"/>
              <a:t> </a:t>
            </a:r>
            <a:r>
              <a:rPr lang="en-US" sz="4000" noProof="0" dirty="0"/>
              <a:t>–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hlinkClick r:id="rId3" action="ppaction://hlinksldjump"/>
            </a:endParaRP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133600"/>
            <a:ext cx="8020050" cy="3733800"/>
          </a:xfrm>
        </p:spPr>
        <p:txBody>
          <a:bodyPr/>
          <a:lstStyle/>
          <a:p>
            <a:pPr>
              <a:lnSpc>
                <a:spcPct val="100000"/>
              </a:lnSpc>
            </a:pPr>
            <a:r>
              <a:rPr lang="en-US" sz="2400" dirty="0"/>
              <a:t>The leg assembly consists of four legs, with two short rails between the legs on the short end of the rectangle and two long rails between the legs on the long end of the rectangle. </a:t>
            </a:r>
            <a:endParaRPr lang="en-US" altLang="en-US" sz="24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hlinkClick r:id="rId3" action="ppaction://hlinksldjump"/>
            </a:endParaRPr>
          </a:p>
        </p:txBody>
      </p:sp>
    </p:spTree>
    <p:extLst>
      <p:ext uri="{BB962C8B-B14F-4D97-AF65-F5344CB8AC3E}">
        <p14:creationId xmlns:p14="http://schemas.microsoft.com/office/powerpoint/2010/main" val="34634291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lstStyle/>
          <a:p>
            <a:pPr>
              <a:defRPr/>
            </a:pPr>
            <a:r>
              <a:rPr lang="en-US" sz="4000" dirty="0"/>
              <a:t>Bill of Materials (B</a:t>
            </a:r>
            <a:r>
              <a:rPr lang="en-US" sz="100" dirty="0"/>
              <a:t> </a:t>
            </a:r>
            <a:r>
              <a:rPr lang="en-US" sz="4000" dirty="0"/>
              <a:t>O</a:t>
            </a:r>
            <a:r>
              <a:rPr lang="en-US" sz="100" dirty="0"/>
              <a:t> </a:t>
            </a:r>
            <a:r>
              <a:rPr lang="en-US" sz="4000" dirty="0"/>
              <a:t>M)</a:t>
            </a:r>
            <a:r>
              <a:rPr lang="en-US" sz="2800" dirty="0"/>
              <a:t> </a:t>
            </a:r>
            <a:r>
              <a:rPr lang="en-US" sz="4000" noProof="0" dirty="0"/>
              <a:t>–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hlinkClick r:id="rId3" action="ppaction://hlinksldjump"/>
            </a:endParaRP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133600"/>
            <a:ext cx="8020050" cy="3733800"/>
          </a:xfrm>
        </p:spPr>
        <p:txBody>
          <a:bodyPr/>
          <a:lstStyle/>
          <a:p>
            <a:pPr>
              <a:lnSpc>
                <a:spcPct val="100000"/>
              </a:lnSpc>
            </a:pPr>
            <a:r>
              <a:rPr lang="en-US" sz="2400" dirty="0"/>
              <a:t>At very top is Table (end item) with duration of 1 week. That branches down to a second level, to the task of Leg assembly (1) 1 week and tabletop (1) 2 weeks. The Leg assembly splits to 3 pieces for a third level: Short rails (2) 1 week, Long rails (2) 1 week, and Legs (4) 1 week.</a:t>
            </a:r>
            <a:endParaRPr lang="en-US" altLang="en-US" sz="24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hlinkClick r:id="rId3" action="ppaction://hlinksldjump"/>
            </a:endParaRPr>
          </a:p>
        </p:txBody>
      </p:sp>
    </p:spTree>
    <p:extLst>
      <p:ext uri="{BB962C8B-B14F-4D97-AF65-F5344CB8AC3E}">
        <p14:creationId xmlns:p14="http://schemas.microsoft.com/office/powerpoint/2010/main" val="16761062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324" y="287338"/>
            <a:ext cx="8245475" cy="1449387"/>
          </a:xfrm>
        </p:spPr>
        <p:txBody>
          <a:bodyPr>
            <a:normAutofit/>
          </a:bodyPr>
          <a:lstStyle/>
          <a:p>
            <a:r>
              <a:rPr lang="en-US" sz="4000" noProof="0" dirty="0"/>
              <a:t>Materials Requirements Planning (M</a:t>
            </a:r>
            <a:r>
              <a:rPr lang="en-US" sz="100" noProof="0" dirty="0"/>
              <a:t> </a:t>
            </a:r>
            <a:r>
              <a:rPr lang="en-US" sz="4000" noProof="0" dirty="0"/>
              <a:t>R</a:t>
            </a:r>
            <a:r>
              <a:rPr lang="en-US" sz="100" noProof="0" dirty="0"/>
              <a:t> </a:t>
            </a:r>
            <a:r>
              <a:rPr lang="en-US" sz="4000" noProof="0" dirty="0"/>
              <a:t>P)</a:t>
            </a:r>
          </a:p>
        </p:txBody>
      </p:sp>
      <p:sp>
        <p:nvSpPr>
          <p:cNvPr id="3" name="Content Placeholder 2"/>
          <p:cNvSpPr>
            <a:spLocks noGrp="1"/>
          </p:cNvSpPr>
          <p:nvPr>
            <p:ph idx="1"/>
          </p:nvPr>
        </p:nvSpPr>
        <p:spPr>
          <a:xfrm>
            <a:off x="822325" y="1846262"/>
            <a:ext cx="7543800" cy="1243584"/>
          </a:xfrm>
        </p:spPr>
        <p:txBody>
          <a:bodyPr/>
          <a:lstStyle/>
          <a:p>
            <a:pPr>
              <a:buClr>
                <a:srgbClr val="AB620E"/>
              </a:buClr>
            </a:pPr>
            <a:r>
              <a:rPr lang="en-US" sz="2400" noProof="0" dirty="0"/>
              <a:t>Used to manage </a:t>
            </a:r>
            <a:r>
              <a:rPr lang="en-US" sz="2400" u="sng" noProof="0" dirty="0">
                <a:solidFill>
                  <a:srgbClr val="0070C0"/>
                </a:solidFill>
              </a:rPr>
              <a:t>dependent demand</a:t>
            </a:r>
            <a:r>
              <a:rPr lang="en-US" sz="2400" noProof="0" dirty="0"/>
              <a:t> items.</a:t>
            </a:r>
          </a:p>
          <a:p>
            <a:pPr lvl="1"/>
            <a:r>
              <a:rPr lang="en-US" sz="2000" noProof="0" dirty="0"/>
              <a:t>Plans the timing of materials, parts.</a:t>
            </a:r>
          </a:p>
          <a:p>
            <a:pPr lvl="1"/>
            <a:r>
              <a:rPr lang="en-US" sz="2000" noProof="0" dirty="0"/>
              <a:t>Plans the quantity of materials, parts.</a:t>
            </a:r>
          </a:p>
        </p:txBody>
      </p:sp>
      <p:sp>
        <p:nvSpPr>
          <p:cNvPr id="4" name="Content Placeholder 3"/>
          <p:cNvSpPr>
            <a:spLocks noGrp="1"/>
          </p:cNvSpPr>
          <p:nvPr>
            <p:ph idx="11"/>
          </p:nvPr>
        </p:nvSpPr>
        <p:spPr>
          <a:xfrm>
            <a:off x="820948" y="3153695"/>
            <a:ext cx="7543800" cy="2423160"/>
          </a:xfrm>
        </p:spPr>
        <p:txBody>
          <a:bodyPr/>
          <a:lstStyle/>
          <a:p>
            <a:pPr eaLnBrk="1" fontAlgn="auto" hangingPunct="1">
              <a:buClr>
                <a:srgbClr val="AB620E"/>
              </a:buClr>
              <a:defRPr/>
            </a:pPr>
            <a:r>
              <a:rPr lang="en-US" sz="2400" noProof="0" dirty="0">
                <a:solidFill>
                  <a:schemeClr val="tx1">
                    <a:lumMod val="75000"/>
                    <a:lumOff val="25000"/>
                  </a:schemeClr>
                </a:solidFill>
              </a:rPr>
              <a:t>Based on </a:t>
            </a:r>
            <a:r>
              <a:rPr lang="en-US" sz="2400" u="sng" noProof="0" dirty="0">
                <a:solidFill>
                  <a:srgbClr val="0070C0"/>
                </a:solidFill>
              </a:rPr>
              <a:t>master schedule</a:t>
            </a:r>
            <a:r>
              <a:rPr lang="en-US" sz="2400" noProof="0" dirty="0">
                <a:solidFill>
                  <a:schemeClr val="tx1">
                    <a:lumMod val="75000"/>
                    <a:lumOff val="25000"/>
                  </a:schemeClr>
                </a:solidFill>
              </a:rPr>
              <a:t> </a:t>
            </a:r>
            <a:r>
              <a:rPr lang="en-US" noProof="0" dirty="0">
                <a:solidFill>
                  <a:schemeClr val="tx1">
                    <a:lumMod val="75000"/>
                    <a:lumOff val="25000"/>
                  </a:schemeClr>
                </a:solidFill>
              </a:rPr>
              <a:t>(which is driven by S and O</a:t>
            </a:r>
            <a:r>
              <a:rPr lang="en-US" sz="100" noProof="0" dirty="0">
                <a:solidFill>
                  <a:schemeClr val="tx1">
                    <a:lumMod val="75000"/>
                    <a:lumOff val="25000"/>
                  </a:schemeClr>
                </a:solidFill>
              </a:rPr>
              <a:t> </a:t>
            </a:r>
            <a:r>
              <a:rPr lang="en-US" noProof="0" dirty="0">
                <a:solidFill>
                  <a:schemeClr val="tx1">
                    <a:lumMod val="75000"/>
                    <a:lumOff val="25000"/>
                  </a:schemeClr>
                </a:solidFill>
              </a:rPr>
              <a:t>P).</a:t>
            </a:r>
          </a:p>
          <a:p>
            <a:pPr eaLnBrk="1" fontAlgn="auto" hangingPunct="1">
              <a:buClr>
                <a:srgbClr val="AB620E"/>
              </a:buClr>
              <a:defRPr/>
            </a:pPr>
            <a:r>
              <a:rPr lang="en-US" sz="2400" u="sng" noProof="0" dirty="0">
                <a:solidFill>
                  <a:srgbClr val="0070C0"/>
                </a:solidFill>
              </a:rPr>
              <a:t>Parts explosion</a:t>
            </a:r>
            <a:r>
              <a:rPr lang="en-US" sz="2400" noProof="0" dirty="0">
                <a:solidFill>
                  <a:schemeClr val="tx1">
                    <a:lumMod val="75000"/>
                    <a:lumOff val="25000"/>
                  </a:schemeClr>
                </a:solidFill>
              </a:rPr>
              <a:t> breaks end </a:t>
            </a:r>
            <a:r>
              <a:rPr lang="en-US" noProof="0" dirty="0">
                <a:solidFill>
                  <a:schemeClr val="tx1">
                    <a:lumMod val="75000"/>
                    <a:lumOff val="25000"/>
                  </a:schemeClr>
                </a:solidFill>
              </a:rPr>
              <a:t>(parent) </a:t>
            </a:r>
            <a:r>
              <a:rPr lang="en-US" sz="2400" noProof="0" dirty="0">
                <a:solidFill>
                  <a:schemeClr val="tx1">
                    <a:lumMod val="75000"/>
                    <a:lumOff val="25000"/>
                  </a:schemeClr>
                </a:solidFill>
              </a:rPr>
              <a:t>items into requirements for materials, parts based on </a:t>
            </a:r>
            <a:r>
              <a:rPr lang="en-US" sz="2400" u="sng" noProof="0" dirty="0">
                <a:solidFill>
                  <a:srgbClr val="0070C0"/>
                </a:solidFill>
              </a:rPr>
              <a:t>bill of materials</a:t>
            </a:r>
            <a:r>
              <a:rPr lang="en-US" sz="2400" noProof="0" dirty="0">
                <a:solidFill>
                  <a:schemeClr val="tx1">
                    <a:lumMod val="75000"/>
                    <a:lumOff val="25000"/>
                  </a:schemeClr>
                </a:solidFill>
              </a:rPr>
              <a:t> (B</a:t>
            </a:r>
            <a:r>
              <a:rPr lang="en-US" sz="100" noProof="0" dirty="0">
                <a:solidFill>
                  <a:schemeClr val="tx1">
                    <a:lumMod val="75000"/>
                    <a:lumOff val="25000"/>
                  </a:schemeClr>
                </a:solidFill>
              </a:rPr>
              <a:t> </a:t>
            </a:r>
            <a:r>
              <a:rPr lang="en-US" sz="2400" noProof="0" dirty="0">
                <a:solidFill>
                  <a:schemeClr val="tx1">
                    <a:lumMod val="75000"/>
                    <a:lumOff val="25000"/>
                  </a:schemeClr>
                </a:solidFill>
              </a:rPr>
              <a:t>O</a:t>
            </a:r>
            <a:r>
              <a:rPr lang="en-US" sz="100" noProof="0" dirty="0">
                <a:solidFill>
                  <a:schemeClr val="tx1">
                    <a:lumMod val="75000"/>
                    <a:lumOff val="25000"/>
                  </a:schemeClr>
                </a:solidFill>
              </a:rPr>
              <a:t> </a:t>
            </a:r>
            <a:r>
              <a:rPr lang="en-US" sz="2400" noProof="0" dirty="0">
                <a:solidFill>
                  <a:schemeClr val="tx1">
                    <a:lumMod val="75000"/>
                    <a:lumOff val="25000"/>
                  </a:schemeClr>
                </a:solidFill>
              </a:rPr>
              <a:t>M).</a:t>
            </a:r>
          </a:p>
          <a:p>
            <a:pPr eaLnBrk="1" fontAlgn="auto" hangingPunct="1">
              <a:buClr>
                <a:srgbClr val="AB620E"/>
              </a:buClr>
              <a:defRPr/>
            </a:pPr>
            <a:r>
              <a:rPr lang="en-US" sz="2400" noProof="0" dirty="0">
                <a:solidFill>
                  <a:schemeClr val="tx1">
                    <a:lumMod val="75000"/>
                    <a:lumOff val="25000"/>
                  </a:schemeClr>
                </a:solidFill>
              </a:rPr>
              <a:t>Schedule is offset based on lead times.</a:t>
            </a:r>
          </a:p>
          <a:p>
            <a:pPr eaLnBrk="1" fontAlgn="auto" hangingPunct="1">
              <a:buClr>
                <a:srgbClr val="AB620E"/>
              </a:buClr>
              <a:defRPr/>
            </a:pPr>
            <a:r>
              <a:rPr lang="en-US" sz="2400" u="sng" noProof="0" dirty="0">
                <a:solidFill>
                  <a:srgbClr val="0070C0"/>
                </a:solidFill>
              </a:rPr>
              <a:t>Push system</a:t>
            </a:r>
            <a:r>
              <a:rPr lang="en-US" sz="2400" noProof="0" dirty="0">
                <a:solidFill>
                  <a:schemeClr val="tx1">
                    <a:lumMod val="75000"/>
                    <a:lumOff val="25000"/>
                  </a:schemeClr>
                </a:solidFill>
              </a:rPr>
              <a:t> based on meeting the master schedule.</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lstStyle/>
          <a:p>
            <a:pPr>
              <a:defRPr/>
            </a:pPr>
            <a:r>
              <a:rPr lang="en-US" sz="4000" dirty="0"/>
              <a:t>Materials Plan for B</a:t>
            </a:r>
            <a:r>
              <a:rPr lang="en-US" sz="100" dirty="0"/>
              <a:t> </a:t>
            </a:r>
            <a:r>
              <a:rPr lang="en-US" sz="4000" dirty="0"/>
              <a:t>O</a:t>
            </a:r>
            <a:r>
              <a:rPr lang="en-US" sz="100" dirty="0"/>
              <a:t> </a:t>
            </a:r>
            <a:r>
              <a:rPr lang="en-US" sz="4000" dirty="0"/>
              <a:t>M Levels 0 and 1 </a:t>
            </a:r>
            <a:r>
              <a:rPr lang="en-US" sz="1000" dirty="0"/>
              <a:t>1</a:t>
            </a:r>
            <a:r>
              <a:rPr lang="en-US" sz="2800" dirty="0"/>
              <a:t> </a:t>
            </a:r>
            <a:r>
              <a:rPr lang="en-US" sz="4000" noProof="0" dirty="0"/>
              <a:t>–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hlinkClick r:id="rId3" action="ppaction://hlinksldjump"/>
            </a:endParaRP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133600"/>
            <a:ext cx="8020050" cy="3733800"/>
          </a:xfrm>
        </p:spPr>
        <p:txBody>
          <a:bodyPr/>
          <a:lstStyle/>
          <a:p>
            <a:pPr>
              <a:lnSpc>
                <a:spcPct val="100000"/>
              </a:lnSpc>
            </a:pPr>
            <a:r>
              <a:rPr lang="en-US" sz="2400" dirty="0"/>
              <a:t>Parts shown are finished tables, tops, and leg assembly and data for what is on hand, the lead time, the lot size, and safety stock. Cells are shown, some populated with data but most are empty, for the following items. Gross requirement, scheduled receipts, projected ending inventory, net requirement, planned order receipts, and planned order releases.</a:t>
            </a:r>
            <a:endParaRPr lang="en-US" altLang="en-US" sz="24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hlinkClick r:id="rId3" action="ppaction://hlinksldjump"/>
            </a:endParaRPr>
          </a:p>
        </p:txBody>
      </p:sp>
    </p:spTree>
    <p:extLst>
      <p:ext uri="{BB962C8B-B14F-4D97-AF65-F5344CB8AC3E}">
        <p14:creationId xmlns:p14="http://schemas.microsoft.com/office/powerpoint/2010/main" val="21272388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noProof="0" dirty="0"/>
              <a:t>Closed Loop M</a:t>
            </a:r>
            <a:r>
              <a:rPr lang="en-US" sz="100" noProof="0" dirty="0"/>
              <a:t> </a:t>
            </a:r>
            <a:r>
              <a:rPr lang="en-US" sz="4000" noProof="0" dirty="0"/>
              <a:t>R</a:t>
            </a:r>
            <a:r>
              <a:rPr lang="en-US" sz="100" noProof="0" dirty="0"/>
              <a:t> </a:t>
            </a:r>
            <a:r>
              <a:rPr lang="en-US" sz="4000" noProof="0" dirty="0"/>
              <a:t>P System </a:t>
            </a:r>
            <a:r>
              <a:rPr lang="en-US" sz="2800" noProof="0" dirty="0"/>
              <a:t>(Figure 15.1)</a:t>
            </a:r>
          </a:p>
        </p:txBody>
      </p:sp>
      <p:sp>
        <p:nvSpPr>
          <p:cNvPr id="10" name="Content Placeholder 9">
            <a:extLst>
              <a:ext uri="{FF2B5EF4-FFF2-40B4-BE49-F238E27FC236}">
                <a16:creationId xmlns:a16="http://schemas.microsoft.com/office/drawing/2014/main" id="{F4A0790E-CF6C-481F-B652-D7B59069270C}"/>
              </a:ext>
            </a:extLst>
          </p:cNvPr>
          <p:cNvSpPr>
            <a:spLocks noGrp="1"/>
          </p:cNvSpPr>
          <p:nvPr>
            <p:ph idx="16"/>
          </p:nvPr>
        </p:nvSpPr>
        <p:spPr>
          <a:xfrm>
            <a:off x="820948" y="6019800"/>
            <a:ext cx="7543800" cy="228600"/>
          </a:xfrm>
        </p:spPr>
        <p:txBody>
          <a:bodyPr/>
          <a:lstStyle/>
          <a:p>
            <a:pPr algn="ctr"/>
            <a:r>
              <a:rPr lang="en-US" sz="1200" dirty="0">
                <a:hlinkClick r:id="rId2" action="ppaction://hlinksldjump"/>
              </a:rPr>
              <a:t>Access the text alternative for slide images.</a:t>
            </a:r>
            <a:endParaRPr lang="en-US" sz="1200" dirty="0"/>
          </a:p>
        </p:txBody>
      </p:sp>
      <p:pic>
        <p:nvPicPr>
          <p:cNvPr id="5" name="Picture 4" descr="Flowchart illustrates a typical closed-loop MRP system.">
            <a:extLst>
              <a:ext uri="{FF2B5EF4-FFF2-40B4-BE49-F238E27FC236}">
                <a16:creationId xmlns:a16="http://schemas.microsoft.com/office/drawing/2014/main" id="{C2A112E1-66BB-46F3-8630-740811B354C2}"/>
              </a:ext>
            </a:extLst>
          </p:cNvPr>
          <p:cNvPicPr>
            <a:picLocks noChangeAspect="1"/>
          </p:cNvPicPr>
          <p:nvPr/>
        </p:nvPicPr>
        <p:blipFill>
          <a:blip r:embed="rId3"/>
          <a:stretch>
            <a:fillRect/>
          </a:stretch>
        </p:blipFill>
        <p:spPr>
          <a:xfrm>
            <a:off x="1219246" y="1878704"/>
            <a:ext cx="6705509" cy="393131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noProof="0" dirty="0"/>
              <a:t>Comparison of M</a:t>
            </a:r>
            <a:r>
              <a:rPr lang="en-US" sz="100" noProof="0" dirty="0"/>
              <a:t> </a:t>
            </a:r>
            <a:r>
              <a:rPr lang="en-US" sz="4000" noProof="0" dirty="0"/>
              <a:t>R</a:t>
            </a:r>
            <a:r>
              <a:rPr lang="en-US" sz="100" noProof="0" dirty="0"/>
              <a:t> </a:t>
            </a:r>
            <a:r>
              <a:rPr lang="en-US" sz="4000" noProof="0" dirty="0"/>
              <a:t>P and Order-Point Systems</a:t>
            </a:r>
          </a:p>
        </p:txBody>
      </p:sp>
      <p:graphicFrame>
        <p:nvGraphicFramePr>
          <p:cNvPr id="14" name="Table 13"/>
          <p:cNvGraphicFramePr>
            <a:graphicFrameLocks noGrp="1"/>
          </p:cNvGraphicFramePr>
          <p:nvPr>
            <p:extLst>
              <p:ext uri="{D42A27DB-BD31-4B8C-83A1-F6EECF244321}">
                <p14:modId xmlns:p14="http://schemas.microsoft.com/office/powerpoint/2010/main" val="1797048451"/>
              </p:ext>
            </p:extLst>
          </p:nvPr>
        </p:nvGraphicFramePr>
        <p:xfrm>
          <a:off x="943896" y="1949244"/>
          <a:ext cx="7315200" cy="3705017"/>
        </p:xfrm>
        <a:graphic>
          <a:graphicData uri="http://schemas.openxmlformats.org/drawingml/2006/table">
            <a:tbl>
              <a:tblPr firstRow="1" bandRow="1">
                <a:tableStyleId>{5C22544A-7EE6-4342-B048-85BDC9FD1C3A}</a:tableStyleId>
              </a:tblPr>
              <a:tblGrid>
                <a:gridCol w="18288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54994">
                <a:tc>
                  <a:txBody>
                    <a:bodyPr/>
                    <a:lstStyle/>
                    <a:p>
                      <a:pPr algn="ctr"/>
                      <a:r>
                        <a:rPr lang="en-US" sz="1800" b="1" kern="1200" dirty="0">
                          <a:solidFill>
                            <a:schemeClr val="tx1"/>
                          </a:solidFill>
                          <a:latin typeface="+mn-lt"/>
                          <a:ea typeface="+mn-ea"/>
                          <a:cs typeface="+mn-cs"/>
                        </a:rPr>
                        <a:t>Attribute</a:t>
                      </a:r>
                      <a:endParaRPr lang="en-US" dirty="0">
                        <a:solidFill>
                          <a:schemeClr val="tx1"/>
                        </a:solidFill>
                      </a:endParaRPr>
                    </a:p>
                  </a:txBody>
                  <a:tcPr/>
                </a:tc>
                <a:tc>
                  <a:txBody>
                    <a:bodyPr/>
                    <a:lstStyle/>
                    <a:p>
                      <a:pPr algn="ctr"/>
                      <a:r>
                        <a:rPr lang="en-US" sz="1800" b="1" kern="1200" dirty="0">
                          <a:solidFill>
                            <a:schemeClr val="tx1"/>
                          </a:solidFill>
                          <a:latin typeface="+mn-lt"/>
                          <a:ea typeface="+mn-ea"/>
                          <a:cs typeface="+mn-cs"/>
                        </a:rPr>
                        <a:t>M</a:t>
                      </a:r>
                      <a:r>
                        <a:rPr lang="en-US" sz="100" b="1" kern="1200" dirty="0">
                          <a:solidFill>
                            <a:schemeClr val="tx1"/>
                          </a:solidFill>
                          <a:latin typeface="+mn-lt"/>
                          <a:ea typeface="+mn-ea"/>
                          <a:cs typeface="+mn-cs"/>
                        </a:rPr>
                        <a:t> </a:t>
                      </a:r>
                      <a:r>
                        <a:rPr lang="en-US" sz="1800" b="1" kern="1200" dirty="0">
                          <a:solidFill>
                            <a:schemeClr val="tx1"/>
                          </a:solidFill>
                          <a:latin typeface="+mn-lt"/>
                          <a:ea typeface="+mn-ea"/>
                          <a:cs typeface="+mn-cs"/>
                        </a:rPr>
                        <a:t>R</a:t>
                      </a:r>
                      <a:r>
                        <a:rPr lang="en-US" sz="100" b="1" kern="1200" dirty="0">
                          <a:solidFill>
                            <a:schemeClr val="tx1"/>
                          </a:solidFill>
                          <a:latin typeface="+mn-lt"/>
                          <a:ea typeface="+mn-ea"/>
                          <a:cs typeface="+mn-cs"/>
                        </a:rPr>
                        <a:t> </a:t>
                      </a:r>
                      <a:r>
                        <a:rPr lang="en-US" sz="1800" b="1" kern="1200" dirty="0">
                          <a:solidFill>
                            <a:schemeClr val="tx1"/>
                          </a:solidFill>
                          <a:latin typeface="+mn-lt"/>
                          <a:ea typeface="+mn-ea"/>
                          <a:cs typeface="+mn-cs"/>
                        </a:rPr>
                        <a:t>P</a:t>
                      </a:r>
                      <a:endParaRPr lang="en-US" dirty="0">
                        <a:solidFill>
                          <a:schemeClr val="tx1"/>
                        </a:solidFill>
                      </a:endParaRPr>
                    </a:p>
                  </a:txBody>
                  <a:tcPr/>
                </a:tc>
                <a:tc>
                  <a:txBody>
                    <a:bodyPr/>
                    <a:lstStyle/>
                    <a:p>
                      <a:pPr algn="ctr"/>
                      <a:r>
                        <a:rPr lang="en-US" sz="1800" b="1" kern="1200" dirty="0">
                          <a:solidFill>
                            <a:schemeClr val="tx1"/>
                          </a:solidFill>
                          <a:latin typeface="+mn-lt"/>
                          <a:ea typeface="+mn-ea"/>
                          <a:cs typeface="+mn-cs"/>
                        </a:rPr>
                        <a:t>Order Point</a:t>
                      </a:r>
                      <a:endParaRPr lang="en-US" dirty="0">
                        <a:solidFill>
                          <a:schemeClr val="tx1"/>
                        </a:solidFill>
                      </a:endParaRPr>
                    </a:p>
                  </a:txBody>
                  <a:tcPr/>
                </a:tc>
                <a:extLst>
                  <a:ext uri="{0D108BD9-81ED-4DB2-BD59-A6C34878D82A}">
                    <a16:rowId xmlns:a16="http://schemas.microsoft.com/office/drawing/2014/main" val="10000"/>
                  </a:ext>
                </a:extLst>
              </a:tr>
              <a:tr h="354994">
                <a:tc>
                  <a:txBody>
                    <a:bodyPr/>
                    <a:lstStyle/>
                    <a:p>
                      <a:r>
                        <a:rPr lang="en-US" sz="1800" kern="1200" dirty="0">
                          <a:solidFill>
                            <a:schemeClr val="dk1"/>
                          </a:solidFill>
                          <a:latin typeface="+mn-lt"/>
                          <a:ea typeface="+mn-ea"/>
                          <a:cs typeface="+mn-cs"/>
                        </a:rPr>
                        <a:t>Demand</a:t>
                      </a:r>
                      <a:endParaRPr lang="en-US" dirty="0"/>
                    </a:p>
                  </a:txBody>
                  <a:tcPr/>
                </a:tc>
                <a:tc>
                  <a:txBody>
                    <a:bodyPr/>
                    <a:lstStyle/>
                    <a:p>
                      <a:r>
                        <a:rPr lang="en-US" sz="1800" kern="1200" dirty="0">
                          <a:solidFill>
                            <a:schemeClr val="dk1"/>
                          </a:solidFill>
                          <a:latin typeface="+mn-lt"/>
                          <a:ea typeface="+mn-ea"/>
                          <a:cs typeface="+mn-cs"/>
                        </a:rPr>
                        <a:t>Dependent</a:t>
                      </a:r>
                      <a:endParaRPr lang="en-US" dirty="0"/>
                    </a:p>
                  </a:txBody>
                  <a:tcPr/>
                </a:tc>
                <a:tc>
                  <a:txBody>
                    <a:bodyPr/>
                    <a:lstStyle/>
                    <a:p>
                      <a:r>
                        <a:rPr lang="en-US" sz="1800" kern="1200" dirty="0">
                          <a:solidFill>
                            <a:schemeClr val="dk1"/>
                          </a:solidFill>
                          <a:latin typeface="+mn-lt"/>
                          <a:ea typeface="+mn-ea"/>
                          <a:cs typeface="+mn-cs"/>
                        </a:rPr>
                        <a:t>Independent</a:t>
                      </a:r>
                      <a:endParaRPr lang="en-US" dirty="0"/>
                    </a:p>
                  </a:txBody>
                  <a:tcPr/>
                </a:tc>
                <a:extLst>
                  <a:ext uri="{0D108BD9-81ED-4DB2-BD59-A6C34878D82A}">
                    <a16:rowId xmlns:a16="http://schemas.microsoft.com/office/drawing/2014/main" val="10001"/>
                  </a:ext>
                </a:extLst>
              </a:tr>
              <a:tr h="365760">
                <a:tc>
                  <a:txBody>
                    <a:bodyPr/>
                    <a:lstStyle/>
                    <a:p>
                      <a:r>
                        <a:rPr lang="en-US" sz="1800" kern="1200" dirty="0">
                          <a:solidFill>
                            <a:schemeClr val="dk1"/>
                          </a:solidFill>
                          <a:latin typeface="+mn-lt"/>
                          <a:ea typeface="+mn-ea"/>
                          <a:cs typeface="+mn-cs"/>
                        </a:rPr>
                        <a:t>Order philosophy</a:t>
                      </a:r>
                      <a:endParaRPr lang="en-US" dirty="0"/>
                    </a:p>
                  </a:txBody>
                  <a:tcPr/>
                </a:tc>
                <a:tc>
                  <a:txBody>
                    <a:bodyPr/>
                    <a:lstStyle/>
                    <a:p>
                      <a:r>
                        <a:rPr lang="en-US" sz="1800" kern="1200" dirty="0">
                          <a:solidFill>
                            <a:schemeClr val="dk1"/>
                          </a:solidFill>
                          <a:latin typeface="+mn-lt"/>
                          <a:ea typeface="+mn-ea"/>
                          <a:cs typeface="+mn-cs"/>
                        </a:rPr>
                        <a:t>Requirements</a:t>
                      </a:r>
                      <a:endParaRPr lang="en-US" dirty="0"/>
                    </a:p>
                  </a:txBody>
                  <a:tcPr/>
                </a:tc>
                <a:tc>
                  <a:txBody>
                    <a:bodyPr/>
                    <a:lstStyle/>
                    <a:p>
                      <a:r>
                        <a:rPr lang="en-US" sz="1800" kern="1200" dirty="0">
                          <a:solidFill>
                            <a:schemeClr val="dk1"/>
                          </a:solidFill>
                          <a:latin typeface="+mn-lt"/>
                          <a:ea typeface="+mn-ea"/>
                          <a:cs typeface="+mn-cs"/>
                        </a:rPr>
                        <a:t>Replenishment</a:t>
                      </a:r>
                      <a:endParaRPr lang="en-US" dirty="0"/>
                    </a:p>
                  </a:txBody>
                  <a:tcPr/>
                </a:tc>
                <a:extLst>
                  <a:ext uri="{0D108BD9-81ED-4DB2-BD59-A6C34878D82A}">
                    <a16:rowId xmlns:a16="http://schemas.microsoft.com/office/drawing/2014/main" val="10002"/>
                  </a:ext>
                </a:extLst>
              </a:tr>
              <a:tr h="354994">
                <a:tc>
                  <a:txBody>
                    <a:bodyPr/>
                    <a:lstStyle/>
                    <a:p>
                      <a:r>
                        <a:rPr lang="en-US" sz="1800" kern="1200" dirty="0">
                          <a:solidFill>
                            <a:schemeClr val="dk1"/>
                          </a:solidFill>
                          <a:latin typeface="+mn-lt"/>
                          <a:ea typeface="+mn-ea"/>
                          <a:cs typeface="+mn-cs"/>
                        </a:rPr>
                        <a:t>Forecast</a:t>
                      </a:r>
                      <a:endParaRPr lang="en-US" dirty="0"/>
                    </a:p>
                  </a:txBody>
                  <a:tcPr/>
                </a:tc>
                <a:tc>
                  <a:txBody>
                    <a:bodyPr/>
                    <a:lstStyle/>
                    <a:p>
                      <a:r>
                        <a:rPr lang="en-US" sz="1800" kern="1200" dirty="0">
                          <a:solidFill>
                            <a:schemeClr val="dk1"/>
                          </a:solidFill>
                          <a:latin typeface="+mn-lt"/>
                          <a:ea typeface="+mn-ea"/>
                          <a:cs typeface="+mn-cs"/>
                        </a:rPr>
                        <a:t>Based on master schedule</a:t>
                      </a:r>
                      <a:endParaRPr lang="en-US" dirty="0"/>
                    </a:p>
                  </a:txBody>
                  <a:tcPr/>
                </a:tc>
                <a:tc>
                  <a:txBody>
                    <a:bodyPr/>
                    <a:lstStyle/>
                    <a:p>
                      <a:r>
                        <a:rPr lang="en-US" sz="1800" kern="1200" dirty="0">
                          <a:solidFill>
                            <a:schemeClr val="dk1"/>
                          </a:solidFill>
                          <a:latin typeface="+mn-lt"/>
                          <a:ea typeface="+mn-ea"/>
                          <a:cs typeface="+mn-cs"/>
                        </a:rPr>
                        <a:t>Based on past demand</a:t>
                      </a:r>
                      <a:endParaRPr lang="en-US" dirty="0"/>
                    </a:p>
                  </a:txBody>
                  <a:tcPr/>
                </a:tc>
                <a:extLst>
                  <a:ext uri="{0D108BD9-81ED-4DB2-BD59-A6C34878D82A}">
                    <a16:rowId xmlns:a16="http://schemas.microsoft.com/office/drawing/2014/main" val="10003"/>
                  </a:ext>
                </a:extLst>
              </a:tr>
              <a:tr h="354994">
                <a:tc>
                  <a:txBody>
                    <a:bodyPr/>
                    <a:lstStyle/>
                    <a:p>
                      <a:r>
                        <a:rPr lang="en-US" sz="1800" kern="1200" dirty="0">
                          <a:solidFill>
                            <a:schemeClr val="dk1"/>
                          </a:solidFill>
                          <a:latin typeface="+mn-lt"/>
                          <a:ea typeface="+mn-ea"/>
                          <a:cs typeface="+mn-cs"/>
                        </a:rPr>
                        <a:t>Control concept</a:t>
                      </a:r>
                      <a:endParaRPr lang="en-US" dirty="0"/>
                    </a:p>
                  </a:txBody>
                  <a:tcPr/>
                </a:tc>
                <a:tc>
                  <a:txBody>
                    <a:bodyPr/>
                    <a:lstStyle/>
                    <a:p>
                      <a:r>
                        <a:rPr lang="en-US" sz="1800" kern="1200" dirty="0">
                          <a:solidFill>
                            <a:schemeClr val="dk1"/>
                          </a:solidFill>
                          <a:latin typeface="+mn-lt"/>
                          <a:ea typeface="+mn-ea"/>
                          <a:cs typeface="+mn-cs"/>
                        </a:rPr>
                        <a:t>Control all items</a:t>
                      </a:r>
                      <a:endParaRPr lang="en-US" dirty="0"/>
                    </a:p>
                  </a:txBody>
                  <a:tcPr/>
                </a:tc>
                <a:tc>
                  <a:txBody>
                    <a:bodyPr/>
                    <a:lstStyle/>
                    <a:p>
                      <a:r>
                        <a:rPr lang="en-US" sz="1800" kern="1200" dirty="0">
                          <a:solidFill>
                            <a:schemeClr val="dk1"/>
                          </a:solidFill>
                          <a:latin typeface="+mn-lt"/>
                          <a:ea typeface="+mn-ea"/>
                          <a:cs typeface="+mn-cs"/>
                        </a:rPr>
                        <a:t>A</a:t>
                      </a:r>
                      <a:r>
                        <a:rPr lang="en-US" sz="100" kern="1200" dirty="0">
                          <a:solidFill>
                            <a:schemeClr val="dk1"/>
                          </a:solidFill>
                          <a:latin typeface="+mn-lt"/>
                          <a:ea typeface="+mn-ea"/>
                          <a:cs typeface="+mn-cs"/>
                        </a:rPr>
                        <a:t> </a:t>
                      </a:r>
                      <a:r>
                        <a:rPr lang="en-US" sz="1800" kern="1200" dirty="0">
                          <a:solidFill>
                            <a:schemeClr val="dk1"/>
                          </a:solidFill>
                          <a:latin typeface="+mn-lt"/>
                          <a:ea typeface="+mn-ea"/>
                          <a:cs typeface="+mn-cs"/>
                        </a:rPr>
                        <a:t>B</a:t>
                      </a:r>
                      <a:r>
                        <a:rPr lang="en-US" sz="100" kern="1200" dirty="0">
                          <a:solidFill>
                            <a:schemeClr val="dk1"/>
                          </a:solidFill>
                          <a:latin typeface="+mn-lt"/>
                          <a:ea typeface="+mn-ea"/>
                          <a:cs typeface="+mn-cs"/>
                        </a:rPr>
                        <a:t> </a:t>
                      </a:r>
                      <a:r>
                        <a:rPr lang="en-US" sz="1800" kern="1200" dirty="0">
                          <a:solidFill>
                            <a:schemeClr val="dk1"/>
                          </a:solidFill>
                          <a:latin typeface="+mn-lt"/>
                          <a:ea typeface="+mn-ea"/>
                          <a:cs typeface="+mn-cs"/>
                        </a:rPr>
                        <a:t>C</a:t>
                      </a:r>
                      <a:endParaRPr lang="en-US" dirty="0"/>
                    </a:p>
                  </a:txBody>
                  <a:tcPr/>
                </a:tc>
                <a:extLst>
                  <a:ext uri="{0D108BD9-81ED-4DB2-BD59-A6C34878D82A}">
                    <a16:rowId xmlns:a16="http://schemas.microsoft.com/office/drawing/2014/main" val="10004"/>
                  </a:ext>
                </a:extLst>
              </a:tr>
              <a:tr h="504617">
                <a:tc>
                  <a:txBody>
                    <a:bodyPr/>
                    <a:lstStyle/>
                    <a:p>
                      <a:r>
                        <a:rPr lang="en-US" sz="1800" kern="1200" dirty="0">
                          <a:solidFill>
                            <a:schemeClr val="dk1"/>
                          </a:solidFill>
                          <a:latin typeface="+mn-lt"/>
                          <a:ea typeface="+mn-ea"/>
                          <a:cs typeface="+mn-cs"/>
                        </a:rPr>
                        <a:t>Objectives</a:t>
                      </a:r>
                      <a:endParaRPr lang="en-US" dirty="0"/>
                    </a:p>
                  </a:txBody>
                  <a:tcPr/>
                </a:tc>
                <a:tc>
                  <a:txBody>
                    <a:bodyPr/>
                    <a:lstStyle/>
                    <a:p>
                      <a:r>
                        <a:rPr lang="en-US" sz="1800" kern="1200" dirty="0">
                          <a:solidFill>
                            <a:schemeClr val="dk1"/>
                          </a:solidFill>
                          <a:latin typeface="+mn-lt"/>
                          <a:ea typeface="+mn-ea"/>
                          <a:cs typeface="+mn-cs"/>
                        </a:rPr>
                        <a:t>Meet manufacturing needs</a:t>
                      </a:r>
                      <a:endParaRPr lang="en-US" dirty="0"/>
                    </a:p>
                  </a:txBody>
                  <a:tcPr/>
                </a:tc>
                <a:tc>
                  <a:txBody>
                    <a:bodyPr/>
                    <a:lstStyle/>
                    <a:p>
                      <a:r>
                        <a:rPr lang="en-US" sz="1800" kern="1200" dirty="0">
                          <a:solidFill>
                            <a:schemeClr val="dk1"/>
                          </a:solidFill>
                          <a:latin typeface="+mn-lt"/>
                          <a:ea typeface="+mn-ea"/>
                          <a:cs typeface="+mn-cs"/>
                        </a:rPr>
                        <a:t>Meet customer needs</a:t>
                      </a:r>
                      <a:endParaRPr lang="en-US" dirty="0"/>
                    </a:p>
                  </a:txBody>
                  <a:tcPr/>
                </a:tc>
                <a:extLst>
                  <a:ext uri="{0D108BD9-81ED-4DB2-BD59-A6C34878D82A}">
                    <a16:rowId xmlns:a16="http://schemas.microsoft.com/office/drawing/2014/main" val="10005"/>
                  </a:ext>
                </a:extLst>
              </a:tr>
              <a:tr h="354994">
                <a:tc>
                  <a:txBody>
                    <a:bodyPr/>
                    <a:lstStyle/>
                    <a:p>
                      <a:r>
                        <a:rPr lang="en-US" sz="1800" kern="1200" dirty="0">
                          <a:solidFill>
                            <a:schemeClr val="dk1"/>
                          </a:solidFill>
                          <a:latin typeface="+mn-lt"/>
                          <a:ea typeface="+mn-ea"/>
                          <a:cs typeface="+mn-cs"/>
                        </a:rPr>
                        <a:t>Lot sizing</a:t>
                      </a:r>
                      <a:endParaRPr lang="en-US" dirty="0"/>
                    </a:p>
                  </a:txBody>
                  <a:tcPr/>
                </a:tc>
                <a:tc>
                  <a:txBody>
                    <a:bodyPr/>
                    <a:lstStyle/>
                    <a:p>
                      <a:r>
                        <a:rPr lang="en-US" sz="1800" kern="1200" dirty="0">
                          <a:solidFill>
                            <a:schemeClr val="dk1"/>
                          </a:solidFill>
                          <a:latin typeface="+mn-lt"/>
                          <a:ea typeface="+mn-ea"/>
                          <a:cs typeface="+mn-cs"/>
                        </a:rPr>
                        <a:t>Discrete</a:t>
                      </a:r>
                      <a:endParaRPr lang="en-US" dirty="0"/>
                    </a:p>
                  </a:txBody>
                  <a:tcPr/>
                </a:tc>
                <a:tc>
                  <a:txBody>
                    <a:bodyPr/>
                    <a:lstStyle/>
                    <a:p>
                      <a:r>
                        <a:rPr lang="en-US" sz="1800" kern="1200" dirty="0">
                          <a:solidFill>
                            <a:schemeClr val="dk1"/>
                          </a:solidFill>
                          <a:latin typeface="+mn-lt"/>
                          <a:ea typeface="+mn-ea"/>
                          <a:cs typeface="+mn-cs"/>
                        </a:rPr>
                        <a:t>E</a:t>
                      </a:r>
                      <a:r>
                        <a:rPr lang="en-US" sz="100" kern="1200" dirty="0">
                          <a:solidFill>
                            <a:schemeClr val="dk1"/>
                          </a:solidFill>
                          <a:latin typeface="+mn-lt"/>
                          <a:ea typeface="+mn-ea"/>
                          <a:cs typeface="+mn-cs"/>
                        </a:rPr>
                        <a:t> </a:t>
                      </a:r>
                      <a:r>
                        <a:rPr lang="en-US" sz="1800" kern="1200" dirty="0">
                          <a:solidFill>
                            <a:schemeClr val="dk1"/>
                          </a:solidFill>
                          <a:latin typeface="+mn-lt"/>
                          <a:ea typeface="+mn-ea"/>
                          <a:cs typeface="+mn-cs"/>
                        </a:rPr>
                        <a:t>O</a:t>
                      </a:r>
                      <a:r>
                        <a:rPr lang="en-US" sz="100" kern="1200" dirty="0">
                          <a:solidFill>
                            <a:schemeClr val="dk1"/>
                          </a:solidFill>
                          <a:latin typeface="+mn-lt"/>
                          <a:ea typeface="+mn-ea"/>
                          <a:cs typeface="+mn-cs"/>
                        </a:rPr>
                        <a:t> </a:t>
                      </a:r>
                      <a:r>
                        <a:rPr lang="en-US" sz="1800" kern="1200" dirty="0">
                          <a:solidFill>
                            <a:schemeClr val="dk1"/>
                          </a:solidFill>
                          <a:latin typeface="+mn-lt"/>
                          <a:ea typeface="+mn-ea"/>
                          <a:cs typeface="+mn-cs"/>
                        </a:rPr>
                        <a:t>Q</a:t>
                      </a:r>
                      <a:endParaRPr lang="en-US" dirty="0"/>
                    </a:p>
                  </a:txBody>
                  <a:tcPr/>
                </a:tc>
                <a:extLst>
                  <a:ext uri="{0D108BD9-81ED-4DB2-BD59-A6C34878D82A}">
                    <a16:rowId xmlns:a16="http://schemas.microsoft.com/office/drawing/2014/main" val="10006"/>
                  </a:ext>
                </a:extLst>
              </a:tr>
              <a:tr h="354994">
                <a:tc>
                  <a:txBody>
                    <a:bodyPr/>
                    <a:lstStyle/>
                    <a:p>
                      <a:r>
                        <a:rPr lang="en-US" sz="1800" kern="1200" dirty="0">
                          <a:solidFill>
                            <a:schemeClr val="dk1"/>
                          </a:solidFill>
                          <a:latin typeface="+mn-lt"/>
                          <a:ea typeface="+mn-ea"/>
                          <a:cs typeface="+mn-cs"/>
                        </a:rPr>
                        <a:t>Demand pattern</a:t>
                      </a:r>
                      <a:endParaRPr lang="en-US" dirty="0"/>
                    </a:p>
                  </a:txBody>
                  <a:tcPr/>
                </a:tc>
                <a:tc>
                  <a:txBody>
                    <a:bodyPr/>
                    <a:lstStyle/>
                    <a:p>
                      <a:r>
                        <a:rPr lang="en-US" sz="1800" kern="1200" dirty="0">
                          <a:solidFill>
                            <a:schemeClr val="dk1"/>
                          </a:solidFill>
                          <a:latin typeface="+mn-lt"/>
                          <a:ea typeface="+mn-ea"/>
                          <a:cs typeface="+mn-cs"/>
                        </a:rPr>
                        <a:t>Lumpy but predictable</a:t>
                      </a:r>
                      <a:endParaRPr lang="en-US" dirty="0"/>
                    </a:p>
                  </a:txBody>
                  <a:tcPr/>
                </a:tc>
                <a:tc>
                  <a:txBody>
                    <a:bodyPr/>
                    <a:lstStyle/>
                    <a:p>
                      <a:r>
                        <a:rPr lang="en-US" sz="1800" kern="1200" dirty="0">
                          <a:solidFill>
                            <a:schemeClr val="dk1"/>
                          </a:solidFill>
                          <a:latin typeface="+mn-lt"/>
                          <a:ea typeface="+mn-ea"/>
                          <a:cs typeface="+mn-cs"/>
                        </a:rPr>
                        <a:t>Random</a:t>
                      </a:r>
                      <a:endParaRPr lang="en-US" dirty="0"/>
                    </a:p>
                  </a:txBody>
                  <a:tcPr/>
                </a:tc>
                <a:extLst>
                  <a:ext uri="{0D108BD9-81ED-4DB2-BD59-A6C34878D82A}">
                    <a16:rowId xmlns:a16="http://schemas.microsoft.com/office/drawing/2014/main" val="10007"/>
                  </a:ext>
                </a:extLst>
              </a:tr>
              <a:tr h="621239">
                <a:tc>
                  <a:txBody>
                    <a:bodyPr/>
                    <a:lstStyle/>
                    <a:p>
                      <a:r>
                        <a:rPr lang="en-US" sz="1800" kern="1200" dirty="0">
                          <a:solidFill>
                            <a:schemeClr val="dk1"/>
                          </a:solidFill>
                          <a:latin typeface="+mn-lt"/>
                          <a:ea typeface="+mn-ea"/>
                          <a:cs typeface="+mn-cs"/>
                        </a:rPr>
                        <a:t>Types of inventory</a:t>
                      </a:r>
                      <a:endParaRPr lang="en-US" dirty="0"/>
                    </a:p>
                  </a:txBody>
                  <a:tcPr/>
                </a:tc>
                <a:tc>
                  <a:txBody>
                    <a:bodyPr/>
                    <a:lstStyle/>
                    <a:p>
                      <a:r>
                        <a:rPr lang="en-US" sz="1800" kern="1200" dirty="0">
                          <a:solidFill>
                            <a:schemeClr val="dk1"/>
                          </a:solidFill>
                          <a:latin typeface="+mn-lt"/>
                          <a:ea typeface="+mn-ea"/>
                          <a:cs typeface="+mn-cs"/>
                        </a:rPr>
                        <a:t>Work in process and raw materials</a:t>
                      </a:r>
                      <a:endParaRPr lang="en-US" dirty="0"/>
                    </a:p>
                  </a:txBody>
                  <a:tcPr/>
                </a:tc>
                <a:tc>
                  <a:txBody>
                    <a:bodyPr/>
                    <a:lstStyle/>
                    <a:p>
                      <a:r>
                        <a:rPr lang="en-US" sz="1800" kern="1200" dirty="0">
                          <a:solidFill>
                            <a:schemeClr val="dk1"/>
                          </a:solidFill>
                          <a:latin typeface="+mn-lt"/>
                          <a:ea typeface="+mn-ea"/>
                          <a:cs typeface="+mn-cs"/>
                        </a:rPr>
                        <a:t>Finished goods and spare parts</a:t>
                      </a:r>
                      <a:endParaRPr lang="en-US" dirty="0"/>
                    </a:p>
                  </a:txBody>
                  <a:tcPr/>
                </a:tc>
                <a:extLst>
                  <a:ext uri="{0D108BD9-81ED-4DB2-BD59-A6C34878D82A}">
                    <a16:rowId xmlns:a16="http://schemas.microsoft.com/office/drawing/2014/main" val="10008"/>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noProof="0" dirty="0"/>
              <a:t>M</a:t>
            </a:r>
            <a:r>
              <a:rPr lang="en-US" sz="100" noProof="0" dirty="0"/>
              <a:t> </a:t>
            </a:r>
            <a:r>
              <a:rPr lang="en-US" sz="4000" noProof="0" dirty="0"/>
              <a:t>R</a:t>
            </a:r>
            <a:r>
              <a:rPr lang="en-US" sz="100" noProof="0" dirty="0"/>
              <a:t> </a:t>
            </a:r>
            <a:r>
              <a:rPr lang="en-US" sz="4000" noProof="0" dirty="0"/>
              <a:t>P Elements</a:t>
            </a:r>
          </a:p>
        </p:txBody>
      </p:sp>
      <p:sp>
        <p:nvSpPr>
          <p:cNvPr id="3" name="Content Placeholder 2"/>
          <p:cNvSpPr>
            <a:spLocks noGrp="1"/>
          </p:cNvSpPr>
          <p:nvPr>
            <p:ph idx="1"/>
          </p:nvPr>
        </p:nvSpPr>
        <p:spPr>
          <a:xfrm>
            <a:off x="822325" y="1846262"/>
            <a:ext cx="3200400" cy="1691640"/>
          </a:xfrm>
        </p:spPr>
        <p:txBody>
          <a:bodyPr/>
          <a:lstStyle/>
          <a:p>
            <a:pPr eaLnBrk="1" hangingPunct="1">
              <a:defRPr/>
            </a:pPr>
            <a:r>
              <a:rPr lang="en-US" altLang="en-US" sz="2400" b="1" i="1" u="sng" noProof="0" dirty="0"/>
              <a:t>Inputs</a:t>
            </a:r>
          </a:p>
          <a:p>
            <a:pPr marL="402336" indent="-402336" eaLnBrk="1" hangingPunct="1">
              <a:buClr>
                <a:srgbClr val="AB620E"/>
              </a:buClr>
              <a:buFont typeface="+mj-lt"/>
              <a:buAutoNum type="arabicPeriod"/>
              <a:defRPr/>
            </a:pPr>
            <a:r>
              <a:rPr lang="en-US" altLang="en-US" sz="2200" noProof="0" dirty="0"/>
              <a:t>Master schedule.</a:t>
            </a:r>
          </a:p>
          <a:p>
            <a:pPr marL="402336" indent="-402336" eaLnBrk="1" hangingPunct="1">
              <a:buClr>
                <a:srgbClr val="AB620E"/>
              </a:buClr>
              <a:buFont typeface="+mj-lt"/>
              <a:buAutoNum type="arabicPeriod"/>
              <a:defRPr/>
            </a:pPr>
            <a:r>
              <a:rPr lang="en-US" altLang="en-US" sz="2200" noProof="0" dirty="0"/>
              <a:t>Bill of materials (B</a:t>
            </a:r>
            <a:r>
              <a:rPr lang="en-US" altLang="en-US" sz="100" noProof="0" dirty="0"/>
              <a:t> </a:t>
            </a:r>
            <a:r>
              <a:rPr lang="en-US" altLang="en-US" sz="2200" noProof="0" dirty="0"/>
              <a:t>O</a:t>
            </a:r>
            <a:r>
              <a:rPr lang="en-US" altLang="en-US" sz="100" noProof="0" dirty="0"/>
              <a:t> </a:t>
            </a:r>
            <a:r>
              <a:rPr lang="en-US" altLang="en-US" sz="2200" noProof="0" dirty="0"/>
              <a:t>M).</a:t>
            </a:r>
          </a:p>
          <a:p>
            <a:pPr marL="402336" indent="-402336" eaLnBrk="1" hangingPunct="1">
              <a:buClr>
                <a:srgbClr val="AB620E"/>
              </a:buClr>
              <a:buFont typeface="+mj-lt"/>
              <a:buAutoNum type="arabicPeriod"/>
              <a:defRPr/>
            </a:pPr>
            <a:r>
              <a:rPr lang="en-US" altLang="en-US" sz="2200" noProof="0" dirty="0"/>
              <a:t>Inventory records.</a:t>
            </a:r>
          </a:p>
        </p:txBody>
      </p:sp>
      <p:sp>
        <p:nvSpPr>
          <p:cNvPr id="4" name="Content Placeholder 3"/>
          <p:cNvSpPr>
            <a:spLocks noGrp="1"/>
          </p:cNvSpPr>
          <p:nvPr>
            <p:ph idx="11"/>
          </p:nvPr>
        </p:nvSpPr>
        <p:spPr>
          <a:xfrm>
            <a:off x="820948" y="3785616"/>
            <a:ext cx="3200400" cy="1691640"/>
          </a:xfrm>
        </p:spPr>
        <p:txBody>
          <a:bodyPr/>
          <a:lstStyle/>
          <a:p>
            <a:r>
              <a:rPr lang="en-US" sz="2400" b="1" i="1" u="sng" noProof="0" dirty="0"/>
              <a:t>Outputs</a:t>
            </a:r>
          </a:p>
          <a:p>
            <a:pPr marL="402336" indent="-402336">
              <a:buClr>
                <a:srgbClr val="AB620E"/>
              </a:buClr>
              <a:buFont typeface="+mj-lt"/>
              <a:buAutoNum type="arabicPeriod"/>
            </a:pPr>
            <a:r>
              <a:rPr lang="en-US" sz="2200" noProof="0" dirty="0"/>
              <a:t>Capacity planning.</a:t>
            </a:r>
          </a:p>
          <a:p>
            <a:pPr marL="402336" indent="-402336">
              <a:buClr>
                <a:srgbClr val="AB620E"/>
              </a:buClr>
              <a:buFont typeface="+mj-lt"/>
              <a:buAutoNum type="arabicPeriod"/>
            </a:pPr>
            <a:r>
              <a:rPr lang="en-US" sz="2200" noProof="0" dirty="0"/>
              <a:t>Purchasing.</a:t>
            </a:r>
          </a:p>
          <a:p>
            <a:pPr marL="402336" indent="-402336">
              <a:buClr>
                <a:srgbClr val="AB620E"/>
              </a:buClr>
              <a:buFont typeface="+mj-lt"/>
              <a:buAutoNum type="arabicPeriod"/>
            </a:pPr>
            <a:r>
              <a:rPr lang="en-US" sz="2200" noProof="0" dirty="0"/>
              <a:t>Shop-floor control.</a:t>
            </a:r>
          </a:p>
        </p:txBody>
      </p:sp>
      <p:sp>
        <p:nvSpPr>
          <p:cNvPr id="5" name="Content Placeholder 4"/>
          <p:cNvSpPr>
            <a:spLocks noGrp="1"/>
          </p:cNvSpPr>
          <p:nvPr>
            <p:ph idx="12"/>
          </p:nvPr>
        </p:nvSpPr>
        <p:spPr>
          <a:xfrm>
            <a:off x="4716225" y="2666955"/>
            <a:ext cx="3368040" cy="794702"/>
          </a:xfrm>
        </p:spPr>
        <p:txBody>
          <a:bodyPr/>
          <a:lstStyle/>
          <a:p>
            <a:r>
              <a:rPr lang="en-US" sz="1600" noProof="0" dirty="0"/>
              <a:t>3M implemented two applications, J</a:t>
            </a:r>
            <a:r>
              <a:rPr lang="en-US" sz="100" noProof="0" dirty="0"/>
              <a:t> </a:t>
            </a:r>
            <a:r>
              <a:rPr lang="en-US" sz="1600" noProof="0" dirty="0"/>
              <a:t>D</a:t>
            </a:r>
            <a:r>
              <a:rPr lang="en-US" sz="100" noProof="0" dirty="0"/>
              <a:t> </a:t>
            </a:r>
            <a:r>
              <a:rPr lang="en-US" sz="1600" noProof="0" dirty="0"/>
              <a:t>A Factory Planner and J</a:t>
            </a:r>
            <a:r>
              <a:rPr lang="en-US" sz="100" noProof="0" dirty="0"/>
              <a:t> </a:t>
            </a:r>
            <a:r>
              <a:rPr lang="en-US" sz="1600" noProof="0" dirty="0"/>
              <a:t>D</a:t>
            </a:r>
            <a:r>
              <a:rPr lang="en-US" sz="100" noProof="0" dirty="0"/>
              <a:t> </a:t>
            </a:r>
            <a:r>
              <a:rPr lang="en-US" sz="1600" noProof="0" dirty="0"/>
              <a:t>A Supply Chain Planner, across all factories in Canada.</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noProof="0" dirty="0"/>
              <a:t>M</a:t>
            </a:r>
            <a:r>
              <a:rPr lang="en-US" sz="100" noProof="0" dirty="0"/>
              <a:t> </a:t>
            </a:r>
            <a:r>
              <a:rPr lang="en-US" sz="4000" noProof="0" dirty="0"/>
              <a:t>R</a:t>
            </a:r>
            <a:r>
              <a:rPr lang="en-US" sz="100" noProof="0" dirty="0"/>
              <a:t> </a:t>
            </a:r>
            <a:r>
              <a:rPr lang="en-US" sz="4000" noProof="0" dirty="0"/>
              <a:t>P Example</a:t>
            </a:r>
          </a:p>
        </p:txBody>
      </p:sp>
      <p:sp>
        <p:nvSpPr>
          <p:cNvPr id="10" name="Content Placeholder 9">
            <a:extLst>
              <a:ext uri="{FF2B5EF4-FFF2-40B4-BE49-F238E27FC236}">
                <a16:creationId xmlns:a16="http://schemas.microsoft.com/office/drawing/2014/main" id="{87FAD746-665C-4D3E-AB1C-F10B1B586D51}"/>
              </a:ext>
            </a:extLst>
          </p:cNvPr>
          <p:cNvSpPr>
            <a:spLocks noGrp="1"/>
          </p:cNvSpPr>
          <p:nvPr>
            <p:ph idx="16"/>
          </p:nvPr>
        </p:nvSpPr>
        <p:spPr>
          <a:xfrm>
            <a:off x="820948" y="6029131"/>
            <a:ext cx="7543800" cy="261215"/>
          </a:xfrm>
        </p:spPr>
        <p:txBody>
          <a:bodyPr/>
          <a:lstStyle/>
          <a:p>
            <a:pPr algn="ctr"/>
            <a:r>
              <a:rPr lang="en-US" sz="1200" dirty="0">
                <a:hlinkClick r:id="rId2" action="ppaction://hlinksldjump"/>
              </a:rPr>
              <a:t>Access the text alternative for slide images.</a:t>
            </a:r>
            <a:endParaRPr lang="en-US" sz="1200" dirty="0"/>
          </a:p>
        </p:txBody>
      </p:sp>
      <p:pic>
        <p:nvPicPr>
          <p:cNvPr id="5" name="Picture 4" descr="A table diagram with a flat circular top and a leg assembly. ">
            <a:extLst>
              <a:ext uri="{FF2B5EF4-FFF2-40B4-BE49-F238E27FC236}">
                <a16:creationId xmlns:a16="http://schemas.microsoft.com/office/drawing/2014/main" id="{557D2AFD-FD98-4148-B2FE-9241B56DF652}"/>
              </a:ext>
            </a:extLst>
          </p:cNvPr>
          <p:cNvPicPr>
            <a:picLocks noChangeAspect="1"/>
          </p:cNvPicPr>
          <p:nvPr/>
        </p:nvPicPr>
        <p:blipFill>
          <a:blip r:embed="rId3"/>
          <a:stretch>
            <a:fillRect/>
          </a:stretch>
        </p:blipFill>
        <p:spPr>
          <a:xfrm>
            <a:off x="628218" y="2057400"/>
            <a:ext cx="7887563" cy="3339387"/>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noProof="0" dirty="0"/>
              <a:t>Bill of Materials (B</a:t>
            </a:r>
            <a:r>
              <a:rPr lang="en-US" sz="100" noProof="0" dirty="0"/>
              <a:t> </a:t>
            </a:r>
            <a:r>
              <a:rPr lang="en-US" sz="4000" noProof="0" dirty="0"/>
              <a:t>O</a:t>
            </a:r>
            <a:r>
              <a:rPr lang="en-US" sz="100" noProof="0" dirty="0"/>
              <a:t> </a:t>
            </a:r>
            <a:r>
              <a:rPr lang="en-US" sz="4000" noProof="0" dirty="0"/>
              <a:t>M)</a:t>
            </a:r>
          </a:p>
        </p:txBody>
      </p:sp>
      <p:sp>
        <p:nvSpPr>
          <p:cNvPr id="10" name="Content Placeholder 9">
            <a:extLst>
              <a:ext uri="{FF2B5EF4-FFF2-40B4-BE49-F238E27FC236}">
                <a16:creationId xmlns:a16="http://schemas.microsoft.com/office/drawing/2014/main" id="{24DBF026-12AC-4E1C-8E44-F8AB9AB41F50}"/>
              </a:ext>
            </a:extLst>
          </p:cNvPr>
          <p:cNvSpPr>
            <a:spLocks noGrp="1"/>
          </p:cNvSpPr>
          <p:nvPr>
            <p:ph idx="16"/>
          </p:nvPr>
        </p:nvSpPr>
        <p:spPr>
          <a:xfrm>
            <a:off x="820948" y="6027932"/>
            <a:ext cx="7543800" cy="211137"/>
          </a:xfrm>
        </p:spPr>
        <p:txBody>
          <a:bodyPr/>
          <a:lstStyle/>
          <a:p>
            <a:pPr algn="ctr"/>
            <a:r>
              <a:rPr lang="en-US" sz="1200" dirty="0">
                <a:hlinkClick r:id="rId2" action="ppaction://hlinksldjump"/>
              </a:rPr>
              <a:t>Access the text alternative for slide images.</a:t>
            </a:r>
            <a:endParaRPr lang="en-US" sz="1200" dirty="0"/>
          </a:p>
        </p:txBody>
      </p:sp>
      <p:pic>
        <p:nvPicPr>
          <p:cNvPr id="5" name="Picture 4" descr="Flowchart of table assembly illustrates bill of materials.">
            <a:extLst>
              <a:ext uri="{FF2B5EF4-FFF2-40B4-BE49-F238E27FC236}">
                <a16:creationId xmlns:a16="http://schemas.microsoft.com/office/drawing/2014/main" id="{D97DA201-F6E4-4D76-98EB-B9CD6FC36BD2}"/>
              </a:ext>
            </a:extLst>
          </p:cNvPr>
          <p:cNvPicPr>
            <a:picLocks noChangeAspect="1"/>
          </p:cNvPicPr>
          <p:nvPr/>
        </p:nvPicPr>
        <p:blipFill>
          <a:blip r:embed="rId3"/>
          <a:stretch>
            <a:fillRect/>
          </a:stretch>
        </p:blipFill>
        <p:spPr>
          <a:xfrm>
            <a:off x="718637" y="2133600"/>
            <a:ext cx="7748421" cy="3721153"/>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noProof="0" dirty="0"/>
              <a:t>Indented B</a:t>
            </a:r>
            <a:r>
              <a:rPr lang="en-US" sz="100" noProof="0" dirty="0"/>
              <a:t> </a:t>
            </a:r>
            <a:r>
              <a:rPr lang="en-US" sz="4000" noProof="0" dirty="0"/>
              <a:t>O</a:t>
            </a:r>
            <a:r>
              <a:rPr lang="en-US" sz="100" noProof="0" dirty="0"/>
              <a:t> </a:t>
            </a:r>
            <a:r>
              <a:rPr lang="en-US" sz="4000" noProof="0" dirty="0"/>
              <a:t>M</a:t>
            </a:r>
          </a:p>
        </p:txBody>
      </p:sp>
      <p:graphicFrame>
        <p:nvGraphicFramePr>
          <p:cNvPr id="4" name="Table 4">
            <a:extLst>
              <a:ext uri="{FF2B5EF4-FFF2-40B4-BE49-F238E27FC236}">
                <a16:creationId xmlns:a16="http://schemas.microsoft.com/office/drawing/2014/main" id="{98D9CB2B-1BB7-47B7-ABAC-BBDF63696A6A}"/>
              </a:ext>
            </a:extLst>
          </p:cNvPr>
          <p:cNvGraphicFramePr>
            <a:graphicFrameLocks noGrp="1"/>
          </p:cNvGraphicFramePr>
          <p:nvPr>
            <p:extLst>
              <p:ext uri="{D42A27DB-BD31-4B8C-83A1-F6EECF244321}">
                <p14:modId xmlns:p14="http://schemas.microsoft.com/office/powerpoint/2010/main" val="2429474402"/>
              </p:ext>
            </p:extLst>
          </p:nvPr>
        </p:nvGraphicFramePr>
        <p:xfrm>
          <a:off x="883920" y="2133600"/>
          <a:ext cx="7376160" cy="3627120"/>
        </p:xfrm>
        <a:graphic>
          <a:graphicData uri="http://schemas.openxmlformats.org/drawingml/2006/table">
            <a:tbl>
              <a:tblPr firstRow="1" bandRow="1">
                <a:tableStyleId>{2D5ABB26-0587-4C30-8999-92F81FD0307C}</a:tableStyleId>
              </a:tblPr>
              <a:tblGrid>
                <a:gridCol w="1859280">
                  <a:extLst>
                    <a:ext uri="{9D8B030D-6E8A-4147-A177-3AD203B41FA5}">
                      <a16:colId xmlns:a16="http://schemas.microsoft.com/office/drawing/2014/main" val="3182711377"/>
                    </a:ext>
                  </a:extLst>
                </a:gridCol>
                <a:gridCol w="5516880">
                  <a:extLst>
                    <a:ext uri="{9D8B030D-6E8A-4147-A177-3AD203B41FA5}">
                      <a16:colId xmlns:a16="http://schemas.microsoft.com/office/drawing/2014/main" val="1991325869"/>
                    </a:ext>
                  </a:extLst>
                </a:gridCol>
              </a:tblGrid>
              <a:tr h="370840">
                <a:tc>
                  <a:txBody>
                    <a:bodyPr/>
                    <a:lstStyle/>
                    <a:p>
                      <a:r>
                        <a:rPr lang="en-US" altLang="en-US" sz="2800" u="sng" baseline="0" dirty="0"/>
                        <a:t>Level Code</a:t>
                      </a:r>
                      <a:endParaRPr lang="en-IN" sz="2800" baseline="0" dirty="0"/>
                    </a:p>
                  </a:txBody>
                  <a:tcPr marL="110642" marR="11064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altLang="en-US" sz="2800" u="sng" baseline="0" dirty="0"/>
                        <a:t>Component</a:t>
                      </a:r>
                      <a:endParaRPr lang="en-IN" sz="2800" baseline="0" dirty="0"/>
                    </a:p>
                  </a:txBody>
                  <a:tcPr marL="110642" marR="11064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55777630"/>
                  </a:ext>
                </a:extLst>
              </a:tr>
              <a:tr h="370840">
                <a:tc>
                  <a:txBody>
                    <a:bodyPr/>
                    <a:lstStyle/>
                    <a:p>
                      <a:r>
                        <a:rPr lang="en-IN" sz="2800" baseline="0" dirty="0"/>
                        <a:t>0</a:t>
                      </a:r>
                    </a:p>
                  </a:txBody>
                  <a:tcPr marL="110642" marR="11064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altLang="en-US" sz="2800" baseline="0" dirty="0"/>
                        <a:t>Table (end-item)</a:t>
                      </a:r>
                      <a:endParaRPr lang="en-IN" sz="2800" baseline="0" dirty="0"/>
                    </a:p>
                  </a:txBody>
                  <a:tcPr marL="110642" marR="11064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74221619"/>
                  </a:ext>
                </a:extLst>
              </a:tr>
              <a:tr h="370840">
                <a:tc>
                  <a:txBody>
                    <a:bodyPr/>
                    <a:lstStyle/>
                    <a:p>
                      <a:r>
                        <a:rPr lang="en-IN" sz="2800" baseline="0" dirty="0"/>
                        <a:t>1</a:t>
                      </a:r>
                    </a:p>
                  </a:txBody>
                  <a:tcPr marL="110642" marR="11064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628650" indent="0"/>
                      <a:r>
                        <a:rPr lang="en-US" altLang="en-US" sz="2800" baseline="0" dirty="0"/>
                        <a:t>Leg assembly (1)</a:t>
                      </a:r>
                      <a:endParaRPr lang="en-IN" sz="2800" baseline="0" dirty="0"/>
                    </a:p>
                  </a:txBody>
                  <a:tcPr marL="110642" marR="11064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668838469"/>
                  </a:ext>
                </a:extLst>
              </a:tr>
              <a:tr h="370840">
                <a:tc>
                  <a:txBody>
                    <a:bodyPr/>
                    <a:lstStyle/>
                    <a:p>
                      <a:r>
                        <a:rPr lang="en-IN" sz="2800" baseline="0" dirty="0"/>
                        <a:t>2</a:t>
                      </a:r>
                    </a:p>
                  </a:txBody>
                  <a:tcPr marL="110642" marR="11064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1717675" indent="0"/>
                      <a:r>
                        <a:rPr lang="en-US" altLang="en-US" sz="2800" baseline="0" dirty="0"/>
                        <a:t>Short rails (2)</a:t>
                      </a:r>
                      <a:endParaRPr lang="en-IN" sz="2800" baseline="0" dirty="0"/>
                    </a:p>
                  </a:txBody>
                  <a:tcPr marL="110642" marR="11064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882876075"/>
                  </a:ext>
                </a:extLst>
              </a:tr>
              <a:tr h="370840">
                <a:tc>
                  <a:txBody>
                    <a:bodyPr/>
                    <a:lstStyle/>
                    <a:p>
                      <a:r>
                        <a:rPr lang="en-IN" sz="2800" baseline="0" dirty="0"/>
                        <a:t>2</a:t>
                      </a:r>
                    </a:p>
                  </a:txBody>
                  <a:tcPr marL="110642" marR="11064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1717675" indent="0"/>
                      <a:r>
                        <a:rPr lang="en-US" altLang="en-US" sz="2800" baseline="0" dirty="0"/>
                        <a:t>Long rails (2)</a:t>
                      </a:r>
                      <a:endParaRPr lang="en-IN" sz="2800" baseline="0" dirty="0"/>
                    </a:p>
                  </a:txBody>
                  <a:tcPr marL="110642" marR="11064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90244573"/>
                  </a:ext>
                </a:extLst>
              </a:tr>
              <a:tr h="370840">
                <a:tc>
                  <a:txBody>
                    <a:bodyPr/>
                    <a:lstStyle/>
                    <a:p>
                      <a:r>
                        <a:rPr lang="en-IN" sz="2800" baseline="0" dirty="0"/>
                        <a:t>2</a:t>
                      </a:r>
                    </a:p>
                  </a:txBody>
                  <a:tcPr marL="110642" marR="11064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1717675" indent="0"/>
                      <a:r>
                        <a:rPr lang="en-US" altLang="en-US" sz="2800" baseline="0" dirty="0"/>
                        <a:t>Legs (4)</a:t>
                      </a:r>
                      <a:endParaRPr lang="en-IN" sz="2800" baseline="0" dirty="0"/>
                    </a:p>
                  </a:txBody>
                  <a:tcPr marL="110642" marR="11064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50115068"/>
                  </a:ext>
                </a:extLst>
              </a:tr>
              <a:tr h="370840">
                <a:tc>
                  <a:txBody>
                    <a:bodyPr/>
                    <a:lstStyle/>
                    <a:p>
                      <a:r>
                        <a:rPr lang="en-IN" sz="2800" baseline="0" dirty="0"/>
                        <a:t>1</a:t>
                      </a:r>
                    </a:p>
                  </a:txBody>
                  <a:tcPr marL="110642" marR="11064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628650" indent="0"/>
                      <a:r>
                        <a:rPr lang="en-US" altLang="en-US" sz="2800" baseline="0" dirty="0"/>
                        <a:t>Top(1)</a:t>
                      </a:r>
                      <a:endParaRPr lang="en-IN" sz="2800" baseline="0" dirty="0"/>
                    </a:p>
                  </a:txBody>
                  <a:tcPr marL="110642" marR="11064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67358387"/>
                  </a:ext>
                </a:extLst>
              </a:tr>
            </a:tbl>
          </a:graphicData>
        </a:graphic>
      </p:graphicFrame>
    </p:spTree>
  </p:cSld>
  <p:clrMapOvr>
    <a:masterClrMapping/>
  </p:clrMapOvr>
</p:sld>
</file>

<file path=ppt/theme/theme1.xml><?xml version="1.0" encoding="utf-8"?>
<a:theme xmlns:a="http://schemas.openxmlformats.org/drawingml/2006/main" name="Recommending A Strategy">
  <a:themeElements>
    <a:clrScheme name="Recommending A Strategy 1">
      <a:dk1>
        <a:srgbClr val="009999"/>
      </a:dk1>
      <a:lt1>
        <a:srgbClr val="FFFFFF"/>
      </a:lt1>
      <a:dk2>
        <a:srgbClr val="000066"/>
      </a:dk2>
      <a:lt2>
        <a:srgbClr val="339966"/>
      </a:lt2>
      <a:accent1>
        <a:srgbClr val="00CC99"/>
      </a:accent1>
      <a:accent2>
        <a:srgbClr val="0099CC"/>
      </a:accent2>
      <a:accent3>
        <a:srgbClr val="AAAAB8"/>
      </a:accent3>
      <a:accent4>
        <a:srgbClr val="DADADA"/>
      </a:accent4>
      <a:accent5>
        <a:srgbClr val="AAE2CA"/>
      </a:accent5>
      <a:accent6>
        <a:srgbClr val="008AB9"/>
      </a:accent6>
      <a:hlink>
        <a:srgbClr val="336699"/>
      </a:hlink>
      <a:folHlink>
        <a:srgbClr val="B2B2B2"/>
      </a:folHlink>
    </a:clrScheme>
    <a:fontScheme name="Recommending A Strategy">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Recommending A Strategy 1">
        <a:dk1>
          <a:srgbClr val="009999"/>
        </a:dk1>
        <a:lt1>
          <a:srgbClr val="FFFFFF"/>
        </a:lt1>
        <a:dk2>
          <a:srgbClr val="000066"/>
        </a:dk2>
        <a:lt2>
          <a:srgbClr val="339966"/>
        </a:lt2>
        <a:accent1>
          <a:srgbClr val="00CC99"/>
        </a:accent1>
        <a:accent2>
          <a:srgbClr val="0099CC"/>
        </a:accent2>
        <a:accent3>
          <a:srgbClr val="AAAAB8"/>
        </a:accent3>
        <a:accent4>
          <a:srgbClr val="DADADA"/>
        </a:accent4>
        <a:accent5>
          <a:srgbClr val="AAE2CA"/>
        </a:accent5>
        <a:accent6>
          <a:srgbClr val="008AB9"/>
        </a:accent6>
        <a:hlink>
          <a:srgbClr val="336699"/>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2">
        <a:dk1>
          <a:srgbClr val="000000"/>
        </a:dk1>
        <a:lt1>
          <a:srgbClr val="FFFFFF"/>
        </a:lt1>
        <a:dk2>
          <a:srgbClr val="009900"/>
        </a:dk2>
        <a:lt2>
          <a:srgbClr val="CC0000"/>
        </a:lt2>
        <a:accent1>
          <a:srgbClr val="CCCC00"/>
        </a:accent1>
        <a:accent2>
          <a:srgbClr val="3333CC"/>
        </a:accent2>
        <a:accent3>
          <a:srgbClr val="FFFFFF"/>
        </a:accent3>
        <a:accent4>
          <a:srgbClr val="000000"/>
        </a:accent4>
        <a:accent5>
          <a:srgbClr val="E2E2AA"/>
        </a:accent5>
        <a:accent6>
          <a:srgbClr val="2D2DB9"/>
        </a:accent6>
        <a:hlink>
          <a:srgbClr val="000000"/>
        </a:hlink>
        <a:folHlink>
          <a:srgbClr val="808080"/>
        </a:folHlink>
      </a:clrScheme>
      <a:clrMap bg1="lt1" tx1="dk1" bg2="lt2" tx2="dk2" accent1="accent1" accent2="accent2" accent3="accent3" accent4="accent4" accent5="accent5" accent6="accent6" hlink="hlink" folHlink="folHlink"/>
    </a:extraClrScheme>
    <a:extraClrScheme>
      <a:clrScheme name="Recommending A Strategy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ecommending A Strategy 4">
        <a:dk1>
          <a:srgbClr val="333399"/>
        </a:dk1>
        <a:lt1>
          <a:srgbClr val="FFFFCC"/>
        </a:lt1>
        <a:dk2>
          <a:srgbClr val="000000"/>
        </a:dk2>
        <a:lt2>
          <a:srgbClr val="0000FF"/>
        </a:lt2>
        <a:accent1>
          <a:srgbClr val="800000"/>
        </a:accent1>
        <a:accent2>
          <a:srgbClr val="3366CC"/>
        </a:accent2>
        <a:accent3>
          <a:srgbClr val="AAAAAA"/>
        </a:accent3>
        <a:accent4>
          <a:srgbClr val="DADAAE"/>
        </a:accent4>
        <a:accent5>
          <a:srgbClr val="C0AAAA"/>
        </a:accent5>
        <a:accent6>
          <a:srgbClr val="2D5CB9"/>
        </a:accent6>
        <a:hlink>
          <a:srgbClr val="FFFF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5">
        <a:dk1>
          <a:srgbClr val="CC3300"/>
        </a:dk1>
        <a:lt1>
          <a:srgbClr val="FFFFCC"/>
        </a:lt1>
        <a:dk2>
          <a:srgbClr val="000000"/>
        </a:dk2>
        <a:lt2>
          <a:srgbClr val="CC6600"/>
        </a:lt2>
        <a:accent1>
          <a:srgbClr val="993300"/>
        </a:accent1>
        <a:accent2>
          <a:srgbClr val="808000"/>
        </a:accent2>
        <a:accent3>
          <a:srgbClr val="AAAAAA"/>
        </a:accent3>
        <a:accent4>
          <a:srgbClr val="DADAAE"/>
        </a:accent4>
        <a:accent5>
          <a:srgbClr val="CAADAA"/>
        </a:accent5>
        <a:accent6>
          <a:srgbClr val="7373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6">
        <a:dk1>
          <a:srgbClr val="66CCFF"/>
        </a:dk1>
        <a:lt1>
          <a:srgbClr val="CCECFF"/>
        </a:lt1>
        <a:dk2>
          <a:srgbClr val="000000"/>
        </a:dk2>
        <a:lt2>
          <a:srgbClr val="9999FF"/>
        </a:lt2>
        <a:accent1>
          <a:srgbClr val="FFFFFF"/>
        </a:accent1>
        <a:accent2>
          <a:srgbClr val="99CCFF"/>
        </a:accent2>
        <a:accent3>
          <a:srgbClr val="AAAAAA"/>
        </a:accent3>
        <a:accent4>
          <a:srgbClr val="AEC9DA"/>
        </a:accent4>
        <a:accent5>
          <a:srgbClr val="FFFFFF"/>
        </a:accent5>
        <a:accent6>
          <a:srgbClr val="8AB9E7"/>
        </a:accent6>
        <a:hlink>
          <a:srgbClr val="CCEC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7">
        <a:dk1>
          <a:srgbClr val="993366"/>
        </a:dk1>
        <a:lt1>
          <a:srgbClr val="FFFFCC"/>
        </a:lt1>
        <a:dk2>
          <a:srgbClr val="333399"/>
        </a:dk2>
        <a:lt2>
          <a:srgbClr val="0066FF"/>
        </a:lt2>
        <a:accent1>
          <a:srgbClr val="6600FF"/>
        </a:accent1>
        <a:accent2>
          <a:srgbClr val="0099CC"/>
        </a:accent2>
        <a:accent3>
          <a:srgbClr val="ADADCA"/>
        </a:accent3>
        <a:accent4>
          <a:srgbClr val="DADAAE"/>
        </a:accent4>
        <a:accent5>
          <a:srgbClr val="B8AAFF"/>
        </a:accent5>
        <a:accent6>
          <a:srgbClr val="008AB9"/>
        </a:accent6>
        <a:hlink>
          <a:srgbClr val="66FF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8">
        <a:dk1>
          <a:srgbClr val="993366"/>
        </a:dk1>
        <a:lt1>
          <a:srgbClr val="EAEAEA"/>
        </a:lt1>
        <a:dk2>
          <a:srgbClr val="660066"/>
        </a:dk2>
        <a:lt2>
          <a:srgbClr val="CC0000"/>
        </a:lt2>
        <a:accent1>
          <a:srgbClr val="A50021"/>
        </a:accent1>
        <a:accent2>
          <a:srgbClr val="660033"/>
        </a:accent2>
        <a:accent3>
          <a:srgbClr val="B8AAB8"/>
        </a:accent3>
        <a:accent4>
          <a:srgbClr val="C8C8C8"/>
        </a:accent4>
        <a:accent5>
          <a:srgbClr val="CFAAAB"/>
        </a:accent5>
        <a:accent6>
          <a:srgbClr val="5C002D"/>
        </a:accent6>
        <a:hlink>
          <a:srgbClr val="CC9900"/>
        </a:hlink>
        <a:folHlink>
          <a:srgbClr val="B2B2B2"/>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Retrospect">
  <a:themeElements>
    <a:clrScheme name="Custom 12">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000000"/>
      </a:hlink>
      <a:folHlink>
        <a:srgbClr val="000000"/>
      </a:folHlink>
    </a:clrScheme>
    <a:fontScheme name="Retrospect">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Beam</Template>
  <TotalTime>1702</TotalTime>
  <Words>2043</Words>
  <Application>Microsoft Office PowerPoint</Application>
  <PresentationFormat>On-screen Show (4:3)</PresentationFormat>
  <Paragraphs>189</Paragraphs>
  <Slides>30</Slides>
  <Notes>0</Notes>
  <HiddenSlides>5</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30</vt:i4>
      </vt:variant>
    </vt:vector>
  </HeadingPairs>
  <TitlesOfParts>
    <vt:vector size="40" baseType="lpstr">
      <vt:lpstr>Arial</vt:lpstr>
      <vt:lpstr>Calibri</vt:lpstr>
      <vt:lpstr>Calibri Light</vt:lpstr>
      <vt:lpstr>Proxima Nova Lt</vt:lpstr>
      <vt:lpstr>Tahoma</vt:lpstr>
      <vt:lpstr>Times New Roman</vt:lpstr>
      <vt:lpstr>Wingdings</vt:lpstr>
      <vt:lpstr>Recommending A Strategy</vt:lpstr>
      <vt:lpstr>Custom Design</vt:lpstr>
      <vt:lpstr>Retrospect</vt:lpstr>
      <vt:lpstr>Chapter 15</vt:lpstr>
      <vt:lpstr>Chapter 15 Learning Objectives</vt:lpstr>
      <vt:lpstr>Materials Requirements Planning (M R P)</vt:lpstr>
      <vt:lpstr>Closed Loop M R P System (Figure 15.1)</vt:lpstr>
      <vt:lpstr>Comparison of M R P and Order-Point Systems</vt:lpstr>
      <vt:lpstr>M R P Elements</vt:lpstr>
      <vt:lpstr>M R P Example</vt:lpstr>
      <vt:lpstr>Bill of Materials (B O M)</vt:lpstr>
      <vt:lpstr>Indented B O M</vt:lpstr>
      <vt:lpstr>Materials Plan for B O M Levels 0 and 1 1</vt:lpstr>
      <vt:lpstr>Materials Plan for B O M Levels 0 and 1 2</vt:lpstr>
      <vt:lpstr>Materials Plan (previous slide)</vt:lpstr>
      <vt:lpstr>M R P System Elements: Master Schedule</vt:lpstr>
      <vt:lpstr>M R P System Elements: Bill of Materials (B O M)</vt:lpstr>
      <vt:lpstr>M R P System Elements: Inventory Records</vt:lpstr>
      <vt:lpstr>M R P System Elements: Capacity Planning</vt:lpstr>
      <vt:lpstr>M R P System Elements: Purchasing</vt:lpstr>
      <vt:lpstr>M R P System Elements: Shop Floor Control</vt:lpstr>
      <vt:lpstr>Operating an M R P System</vt:lpstr>
      <vt:lpstr>Successful M R P System</vt:lpstr>
      <vt:lpstr>M R P in Services</vt:lpstr>
      <vt:lpstr>Enterprise Resource Planning (E R P) Systems</vt:lpstr>
      <vt:lpstr>E R P System Example</vt:lpstr>
      <vt:lpstr>Chapter 15 Summary</vt:lpstr>
      <vt:lpstr>Questions for Discussion</vt:lpstr>
      <vt:lpstr>Accessibility Content: Text Alternatives for Images</vt:lpstr>
      <vt:lpstr>Closed Loop M R P System (Figure 15.1) – Text Alternative</vt:lpstr>
      <vt:lpstr>M R P Example – Text Alternative</vt:lpstr>
      <vt:lpstr>Bill of Materials (B O M) – Text Alternative</vt:lpstr>
      <vt:lpstr>Materials Plan for B O M Levels 0 and 1 1 – Text Alternative</vt:lpstr>
    </vt:vector>
  </TitlesOfParts>
  <Company>Univ. of Toledo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 Design</dc:title>
  <dc:subject>Schroeder, ed. 5</dc:subject>
  <dc:creator>J. Pope</dc:creator>
  <cp:lastModifiedBy>McAndrews, Ryan</cp:lastModifiedBy>
  <cp:revision>343</cp:revision>
  <cp:lastPrinted>1999-04-07T23:38:54Z</cp:lastPrinted>
  <dcterms:created xsi:type="dcterms:W3CDTF">1999-03-28T03:57:01Z</dcterms:created>
  <dcterms:modified xsi:type="dcterms:W3CDTF">2020-03-31T19:48:15Z</dcterms:modified>
</cp:coreProperties>
</file>