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88" r:id="rId1"/>
    <p:sldMasterId id="2147483986" r:id="rId2"/>
    <p:sldMasterId id="2147484130" r:id="rId3"/>
  </p:sldMasterIdLst>
  <p:notesMasterIdLst>
    <p:notesMasterId r:id="rId42"/>
  </p:notesMasterIdLst>
  <p:handoutMasterIdLst>
    <p:handoutMasterId r:id="rId43"/>
  </p:handoutMasterIdLst>
  <p:sldIdLst>
    <p:sldId id="300" r:id="rId4"/>
    <p:sldId id="301" r:id="rId5"/>
    <p:sldId id="333" r:id="rId6"/>
    <p:sldId id="334" r:id="rId7"/>
    <p:sldId id="335" r:id="rId8"/>
    <p:sldId id="336" r:id="rId9"/>
    <p:sldId id="337" r:id="rId10"/>
    <p:sldId id="338" r:id="rId11"/>
    <p:sldId id="339" r:id="rId12"/>
    <p:sldId id="340" r:id="rId13"/>
    <p:sldId id="341" r:id="rId14"/>
    <p:sldId id="342" r:id="rId15"/>
    <p:sldId id="343" r:id="rId16"/>
    <p:sldId id="344" r:id="rId17"/>
    <p:sldId id="345" r:id="rId18"/>
    <p:sldId id="346" r:id="rId19"/>
    <p:sldId id="347" r:id="rId20"/>
    <p:sldId id="348" r:id="rId21"/>
    <p:sldId id="349" r:id="rId22"/>
    <p:sldId id="350" r:id="rId23"/>
    <p:sldId id="351" r:id="rId24"/>
    <p:sldId id="352" r:id="rId25"/>
    <p:sldId id="353" r:id="rId26"/>
    <p:sldId id="354" r:id="rId27"/>
    <p:sldId id="355" r:id="rId28"/>
    <p:sldId id="356" r:id="rId29"/>
    <p:sldId id="357" r:id="rId30"/>
    <p:sldId id="358" r:id="rId31"/>
    <p:sldId id="359" r:id="rId32"/>
    <p:sldId id="360" r:id="rId33"/>
    <p:sldId id="327" r:id="rId34"/>
    <p:sldId id="321" r:id="rId35"/>
    <p:sldId id="361" r:id="rId36"/>
    <p:sldId id="362" r:id="rId37"/>
    <p:sldId id="363" r:id="rId38"/>
    <p:sldId id="364" r:id="rId39"/>
    <p:sldId id="365" r:id="rId40"/>
    <p:sldId id="366" r:id="rId41"/>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521415D9-36F7-43E2-AB2F-B90AF26B5E84}">
      <p14:sectionLst xmlns:p14="http://schemas.microsoft.com/office/powerpoint/2010/main">
        <p14:section name="Main Content" id="{33318B5A-54EF-4BAA-B471-C150E9A9946E}">
          <p14:sldIdLst>
            <p14:sldId id="300"/>
            <p14:sldId id="301"/>
            <p14:sldId id="333"/>
            <p14:sldId id="334"/>
            <p14:sldId id="335"/>
            <p14:sldId id="336"/>
            <p14:sldId id="337"/>
            <p14:sldId id="338"/>
            <p14:sldId id="339"/>
            <p14:sldId id="340"/>
            <p14:sldId id="341"/>
            <p14:sldId id="342"/>
            <p14:sldId id="343"/>
            <p14:sldId id="344"/>
            <p14:sldId id="345"/>
            <p14:sldId id="346"/>
            <p14:sldId id="347"/>
            <p14:sldId id="348"/>
            <p14:sldId id="349"/>
            <p14:sldId id="350"/>
            <p14:sldId id="351"/>
            <p14:sldId id="352"/>
            <p14:sldId id="353"/>
            <p14:sldId id="354"/>
            <p14:sldId id="355"/>
            <p14:sldId id="356"/>
            <p14:sldId id="357"/>
            <p14:sldId id="358"/>
            <p14:sldId id="359"/>
            <p14:sldId id="360"/>
          </p14:sldIdLst>
        </p14:section>
        <p14:section name="Appendix: Image Descriptions for Unsighted Students" id="{EABB1FF3-4D22-4A5D-950D-0D773441864B}">
          <p14:sldIdLst>
            <p14:sldId id="327"/>
            <p14:sldId id="321"/>
            <p14:sldId id="361"/>
            <p14:sldId id="362"/>
            <p14:sldId id="363"/>
            <p14:sldId id="364"/>
            <p14:sldId id="365"/>
            <p14:sldId id="366"/>
          </p14:sldIdLst>
        </p14:section>
      </p14:sectionLst>
    </p:ext>
    <p:ext uri="{EFAFB233-063F-42B5-8137-9DF3F51BA10A}">
      <p15:sldGuideLst xmlns:p15="http://schemas.microsoft.com/office/powerpoint/2012/main">
        <p15:guide id="1" orient="horz" pos="3840">
          <p15:clr>
            <a:srgbClr val="A4A3A4"/>
          </p15:clr>
        </p15:guide>
        <p15:guide id="2" pos="201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97050"/>
    <a:srgbClr val="00B050"/>
    <a:srgbClr val="0070C0"/>
    <a:srgbClr val="002060"/>
    <a:srgbClr val="AB620E"/>
    <a:srgbClr val="404040"/>
    <a:srgbClr val="EAEAEA"/>
    <a:srgbClr val="FF9900"/>
    <a:srgbClr val="33CC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696" autoAdjust="0"/>
    <p:restoredTop sz="64037" autoAdjust="0"/>
  </p:normalViewPr>
  <p:slideViewPr>
    <p:cSldViewPr>
      <p:cViewPr varScale="1">
        <p:scale>
          <a:sx n="82" d="100"/>
          <a:sy n="82" d="100"/>
        </p:scale>
        <p:origin x="864" y="62"/>
      </p:cViewPr>
      <p:guideLst>
        <p:guide orient="horz" pos="3840"/>
        <p:guide pos="2016"/>
      </p:guideLst>
    </p:cSldViewPr>
  </p:slideViewPr>
  <p:outlineViewPr>
    <p:cViewPr>
      <p:scale>
        <a:sx n="50" d="100"/>
        <a:sy n="50" d="100"/>
      </p:scale>
      <p:origin x="0" y="-46668"/>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id="{F81060AE-71FC-427C-95DE-031CF24CF33F}"/>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Times New Roman" pitchFamily="18" charset="0"/>
              </a:defRPr>
            </a:lvl1pPr>
          </a:lstStyle>
          <a:p>
            <a:pPr>
              <a:defRPr/>
            </a:pPr>
            <a:endParaRPr lang="en-US"/>
          </a:p>
        </p:txBody>
      </p:sp>
      <p:sp>
        <p:nvSpPr>
          <p:cNvPr id="23555" name="Rectangle 3">
            <a:extLst>
              <a:ext uri="{FF2B5EF4-FFF2-40B4-BE49-F238E27FC236}">
                <a16:creationId xmlns:a16="http://schemas.microsoft.com/office/drawing/2014/main" id="{C8F3923C-B376-4574-9461-D2E5DD1A0C71}"/>
              </a:ext>
            </a:extLst>
          </p:cNvPr>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New Roman" pitchFamily="18" charset="0"/>
              </a:defRPr>
            </a:lvl1pPr>
          </a:lstStyle>
          <a:p>
            <a:pPr>
              <a:defRPr/>
            </a:pPr>
            <a:endParaRPr lang="en-US"/>
          </a:p>
        </p:txBody>
      </p:sp>
      <p:sp>
        <p:nvSpPr>
          <p:cNvPr id="23556" name="Rectangle 4">
            <a:extLst>
              <a:ext uri="{FF2B5EF4-FFF2-40B4-BE49-F238E27FC236}">
                <a16:creationId xmlns:a16="http://schemas.microsoft.com/office/drawing/2014/main" id="{07BF0502-F18C-4D9E-8CA6-6801388107DC}"/>
              </a:ext>
            </a:extLst>
          </p:cNvPr>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Times New Roman" pitchFamily="18" charset="0"/>
              </a:defRPr>
            </a:lvl1pPr>
          </a:lstStyle>
          <a:p>
            <a:pPr>
              <a:defRPr/>
            </a:pPr>
            <a:endParaRPr lang="en-US"/>
          </a:p>
        </p:txBody>
      </p:sp>
      <p:sp>
        <p:nvSpPr>
          <p:cNvPr id="23557" name="Rectangle 5">
            <a:extLst>
              <a:ext uri="{FF2B5EF4-FFF2-40B4-BE49-F238E27FC236}">
                <a16:creationId xmlns:a16="http://schemas.microsoft.com/office/drawing/2014/main" id="{02EF07CE-638A-4FC3-89BE-1250A423703A}"/>
              </a:ext>
            </a:extLst>
          </p:cNvPr>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imes New Roman" panose="02020603050405020304" pitchFamily="18" charset="0"/>
              </a:defRPr>
            </a:lvl1pPr>
          </a:lstStyle>
          <a:p>
            <a:pPr>
              <a:defRPr/>
            </a:pPr>
            <a:fld id="{1A29F75B-2663-4985-84F7-5FA691345805}"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9AD837EC-A8D2-4A3F-A797-E20B6DB36C88}"/>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Times New Roman" pitchFamily="18" charset="0"/>
              </a:defRPr>
            </a:lvl1pPr>
          </a:lstStyle>
          <a:p>
            <a:pPr>
              <a:defRPr/>
            </a:pPr>
            <a:endParaRPr lang="en-US"/>
          </a:p>
        </p:txBody>
      </p:sp>
      <p:sp>
        <p:nvSpPr>
          <p:cNvPr id="18435" name="Rectangle 3">
            <a:extLst>
              <a:ext uri="{FF2B5EF4-FFF2-40B4-BE49-F238E27FC236}">
                <a16:creationId xmlns:a16="http://schemas.microsoft.com/office/drawing/2014/main" id="{A718CEF3-12E7-4214-A114-25DA18230A93}"/>
              </a:ext>
            </a:extLst>
          </p:cNvPr>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New Roman" pitchFamily="18" charset="0"/>
              </a:defRPr>
            </a:lvl1pPr>
          </a:lstStyle>
          <a:p>
            <a:pPr>
              <a:defRPr/>
            </a:pPr>
            <a:endParaRPr lang="en-US"/>
          </a:p>
        </p:txBody>
      </p:sp>
      <p:sp>
        <p:nvSpPr>
          <p:cNvPr id="16388" name="Rectangle 4">
            <a:extLst>
              <a:ext uri="{FF2B5EF4-FFF2-40B4-BE49-F238E27FC236}">
                <a16:creationId xmlns:a16="http://schemas.microsoft.com/office/drawing/2014/main" id="{C4DC5E03-8989-4B01-8309-ED732B73440C}"/>
              </a:ext>
            </a:extLst>
          </p:cNvPr>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7" name="Rectangle 5">
            <a:extLst>
              <a:ext uri="{FF2B5EF4-FFF2-40B4-BE49-F238E27FC236}">
                <a16:creationId xmlns:a16="http://schemas.microsoft.com/office/drawing/2014/main" id="{1EB1385F-6F50-4D83-9DF9-906A0C278680}"/>
              </a:ext>
            </a:extLst>
          </p:cNvPr>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8438" name="Rectangle 6">
            <a:extLst>
              <a:ext uri="{FF2B5EF4-FFF2-40B4-BE49-F238E27FC236}">
                <a16:creationId xmlns:a16="http://schemas.microsoft.com/office/drawing/2014/main" id="{BAD4413E-4C76-4D50-8C1E-9BDDAE0766AB}"/>
              </a:ext>
            </a:extLst>
          </p:cNvPr>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Times New Roman" pitchFamily="18" charset="0"/>
              </a:defRPr>
            </a:lvl1pPr>
          </a:lstStyle>
          <a:p>
            <a:pPr>
              <a:defRPr/>
            </a:pPr>
            <a:endParaRPr lang="en-US"/>
          </a:p>
        </p:txBody>
      </p:sp>
      <p:sp>
        <p:nvSpPr>
          <p:cNvPr id="18439" name="Rectangle 7">
            <a:extLst>
              <a:ext uri="{FF2B5EF4-FFF2-40B4-BE49-F238E27FC236}">
                <a16:creationId xmlns:a16="http://schemas.microsoft.com/office/drawing/2014/main" id="{71D12DD5-4D44-4B96-9E66-647790ED5529}"/>
              </a:ext>
            </a:extLst>
          </p:cNvPr>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imes New Roman" panose="02020603050405020304" pitchFamily="18" charset="0"/>
              </a:defRPr>
            </a:lvl1pPr>
          </a:lstStyle>
          <a:p>
            <a:pPr>
              <a:defRPr/>
            </a:pPr>
            <a:fld id="{2C9D6896-330A-44EC-9C31-AF25AB2523ED}"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pPr>
              <a:defRPr/>
            </a:pPr>
            <a:fld id="{2C9D6896-330A-44EC-9C31-AF25AB2523ED}" type="slidenum">
              <a:rPr lang="en-US" altLang="en-US" smtClean="0"/>
              <a:pPr>
                <a:defRPr/>
              </a:pPr>
              <a:t>9</a:t>
            </a:fld>
            <a:endParaRPr lang="en-US" altLang="en-US"/>
          </a:p>
        </p:txBody>
      </p:sp>
    </p:spTree>
    <p:extLst>
      <p:ext uri="{BB962C8B-B14F-4D97-AF65-F5344CB8AC3E}">
        <p14:creationId xmlns:p14="http://schemas.microsoft.com/office/powerpoint/2010/main" val="12281424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18">
            <a:extLst>
              <a:ext uri="{FF2B5EF4-FFF2-40B4-BE49-F238E27FC236}">
                <a16:creationId xmlns:a16="http://schemas.microsoft.com/office/drawing/2014/main" id="{271CF399-59B7-44F8-A6AC-D4B4509AA2BC}"/>
              </a:ext>
            </a:extLst>
          </p:cNvPr>
          <p:cNvSpPr>
            <a:spLocks noGrp="1" noChangeArrowheads="1"/>
          </p:cNvSpPr>
          <p:nvPr>
            <p:ph type="dt" sz="half" idx="10"/>
          </p:nvPr>
        </p:nvSpPr>
        <p:spPr>
          <a:ln/>
        </p:spPr>
        <p:txBody>
          <a:bodyPr/>
          <a:lstStyle>
            <a:lvl1pPr>
              <a:defRPr/>
            </a:lvl1pPr>
          </a:lstStyle>
          <a:p>
            <a:pPr>
              <a:defRPr/>
            </a:pPr>
            <a:fld id="{194095DF-745C-4E7D-97D2-DA2C053F2616}" type="datetime1">
              <a:rPr lang="en-US"/>
              <a:pPr>
                <a:defRPr/>
              </a:pPr>
              <a:t>3/31/2020</a:t>
            </a:fld>
            <a:endParaRPr lang="en-US"/>
          </a:p>
        </p:txBody>
      </p:sp>
      <p:sp>
        <p:nvSpPr>
          <p:cNvPr id="5" name="Rectangle 19">
            <a:extLst>
              <a:ext uri="{FF2B5EF4-FFF2-40B4-BE49-F238E27FC236}">
                <a16:creationId xmlns:a16="http://schemas.microsoft.com/office/drawing/2014/main" id="{CB0E813F-4E6F-43B4-B69C-5A269DEABE2C}"/>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6" name="Rectangle 20">
            <a:extLst>
              <a:ext uri="{FF2B5EF4-FFF2-40B4-BE49-F238E27FC236}">
                <a16:creationId xmlns:a16="http://schemas.microsoft.com/office/drawing/2014/main" id="{7EA9F967-0282-4EF2-BD9C-20007D6CE466}"/>
              </a:ext>
            </a:extLst>
          </p:cNvPr>
          <p:cNvSpPr>
            <a:spLocks noGrp="1" noChangeArrowheads="1"/>
          </p:cNvSpPr>
          <p:nvPr>
            <p:ph type="sldNum" sz="quarter" idx="12"/>
          </p:nvPr>
        </p:nvSpPr>
        <p:spPr>
          <a:ln/>
        </p:spPr>
        <p:txBody>
          <a:bodyPr/>
          <a:lstStyle>
            <a:lvl1pPr>
              <a:defRPr/>
            </a:lvl1pPr>
          </a:lstStyle>
          <a:p>
            <a:pPr>
              <a:defRPr/>
            </a:pPr>
            <a:fld id="{659C2E11-2DAD-48FB-ACE2-5456CCE9A4F5}" type="slidenum">
              <a:rPr lang="en-US" altLang="en-US"/>
              <a:pPr>
                <a:defRPr/>
              </a:pPr>
              <a:t>‹#›</a:t>
            </a:fld>
            <a:endParaRPr lang="en-US" altLang="en-US"/>
          </a:p>
        </p:txBody>
      </p:sp>
    </p:spTree>
    <p:extLst>
      <p:ext uri="{BB962C8B-B14F-4D97-AF65-F5344CB8AC3E}">
        <p14:creationId xmlns:p14="http://schemas.microsoft.com/office/powerpoint/2010/main" val="1370210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8">
            <a:extLst>
              <a:ext uri="{FF2B5EF4-FFF2-40B4-BE49-F238E27FC236}">
                <a16:creationId xmlns:a16="http://schemas.microsoft.com/office/drawing/2014/main" id="{792B64FD-13FE-406D-AFA2-AE37A4016B5A}"/>
              </a:ext>
            </a:extLst>
          </p:cNvPr>
          <p:cNvSpPr>
            <a:spLocks noGrp="1" noChangeArrowheads="1"/>
          </p:cNvSpPr>
          <p:nvPr>
            <p:ph type="dt" sz="half" idx="10"/>
          </p:nvPr>
        </p:nvSpPr>
        <p:spPr>
          <a:ln/>
        </p:spPr>
        <p:txBody>
          <a:bodyPr/>
          <a:lstStyle>
            <a:lvl1pPr>
              <a:defRPr/>
            </a:lvl1pPr>
          </a:lstStyle>
          <a:p>
            <a:pPr>
              <a:defRPr/>
            </a:pPr>
            <a:fld id="{606D79CE-96E6-42C6-A7D5-0552A93D8977}" type="datetime1">
              <a:rPr lang="en-US"/>
              <a:pPr>
                <a:defRPr/>
              </a:pPr>
              <a:t>3/31/2020</a:t>
            </a:fld>
            <a:endParaRPr lang="en-US"/>
          </a:p>
        </p:txBody>
      </p:sp>
      <p:sp>
        <p:nvSpPr>
          <p:cNvPr id="5" name="Rectangle 19">
            <a:extLst>
              <a:ext uri="{FF2B5EF4-FFF2-40B4-BE49-F238E27FC236}">
                <a16:creationId xmlns:a16="http://schemas.microsoft.com/office/drawing/2014/main" id="{36B25C0A-FD59-4012-BFDE-EC0A0BCEF1AF}"/>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6" name="Rectangle 20">
            <a:extLst>
              <a:ext uri="{FF2B5EF4-FFF2-40B4-BE49-F238E27FC236}">
                <a16:creationId xmlns:a16="http://schemas.microsoft.com/office/drawing/2014/main" id="{5206D30D-0A24-47C9-8BB1-7D3CACF24922}"/>
              </a:ext>
            </a:extLst>
          </p:cNvPr>
          <p:cNvSpPr>
            <a:spLocks noGrp="1" noChangeArrowheads="1"/>
          </p:cNvSpPr>
          <p:nvPr>
            <p:ph type="sldNum" sz="quarter" idx="12"/>
          </p:nvPr>
        </p:nvSpPr>
        <p:spPr>
          <a:ln/>
        </p:spPr>
        <p:txBody>
          <a:bodyPr/>
          <a:lstStyle>
            <a:lvl1pPr>
              <a:defRPr/>
            </a:lvl1pPr>
          </a:lstStyle>
          <a:p>
            <a:pPr>
              <a:defRPr/>
            </a:pPr>
            <a:fld id="{B1578C78-3A8C-46DD-957F-89CD9FCAE0F8}" type="slidenum">
              <a:rPr lang="en-US" altLang="en-US"/>
              <a:pPr>
                <a:defRPr/>
              </a:pPr>
              <a:t>‹#›</a:t>
            </a:fld>
            <a:endParaRPr lang="en-US" altLang="en-US"/>
          </a:p>
        </p:txBody>
      </p:sp>
    </p:spTree>
    <p:extLst>
      <p:ext uri="{BB962C8B-B14F-4D97-AF65-F5344CB8AC3E}">
        <p14:creationId xmlns:p14="http://schemas.microsoft.com/office/powerpoint/2010/main" val="18575761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1219200"/>
            <a:ext cx="1771650" cy="4953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295400" y="1219200"/>
            <a:ext cx="5162550" cy="4953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8">
            <a:extLst>
              <a:ext uri="{FF2B5EF4-FFF2-40B4-BE49-F238E27FC236}">
                <a16:creationId xmlns:a16="http://schemas.microsoft.com/office/drawing/2014/main" id="{616D9295-AE47-4A75-BA77-A4909BBC5467}"/>
              </a:ext>
            </a:extLst>
          </p:cNvPr>
          <p:cNvSpPr>
            <a:spLocks noGrp="1" noChangeArrowheads="1"/>
          </p:cNvSpPr>
          <p:nvPr>
            <p:ph type="dt" sz="half" idx="10"/>
          </p:nvPr>
        </p:nvSpPr>
        <p:spPr>
          <a:ln/>
        </p:spPr>
        <p:txBody>
          <a:bodyPr/>
          <a:lstStyle>
            <a:lvl1pPr>
              <a:defRPr/>
            </a:lvl1pPr>
          </a:lstStyle>
          <a:p>
            <a:pPr>
              <a:defRPr/>
            </a:pPr>
            <a:fld id="{1AA63486-C77F-4EF8-86F8-8B46BFD07119}" type="datetime1">
              <a:rPr lang="en-US"/>
              <a:pPr>
                <a:defRPr/>
              </a:pPr>
              <a:t>3/31/2020</a:t>
            </a:fld>
            <a:endParaRPr lang="en-US"/>
          </a:p>
        </p:txBody>
      </p:sp>
      <p:sp>
        <p:nvSpPr>
          <p:cNvPr id="5" name="Rectangle 19">
            <a:extLst>
              <a:ext uri="{FF2B5EF4-FFF2-40B4-BE49-F238E27FC236}">
                <a16:creationId xmlns:a16="http://schemas.microsoft.com/office/drawing/2014/main" id="{537EF929-4298-41F4-B22F-EAE6732525AA}"/>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6" name="Rectangle 20">
            <a:extLst>
              <a:ext uri="{FF2B5EF4-FFF2-40B4-BE49-F238E27FC236}">
                <a16:creationId xmlns:a16="http://schemas.microsoft.com/office/drawing/2014/main" id="{93AE0A55-B869-4368-8A9F-CBABCE9A1EAC}"/>
              </a:ext>
            </a:extLst>
          </p:cNvPr>
          <p:cNvSpPr>
            <a:spLocks noGrp="1" noChangeArrowheads="1"/>
          </p:cNvSpPr>
          <p:nvPr>
            <p:ph type="sldNum" sz="quarter" idx="12"/>
          </p:nvPr>
        </p:nvSpPr>
        <p:spPr>
          <a:ln/>
        </p:spPr>
        <p:txBody>
          <a:bodyPr/>
          <a:lstStyle>
            <a:lvl1pPr>
              <a:defRPr/>
            </a:lvl1pPr>
          </a:lstStyle>
          <a:p>
            <a:pPr>
              <a:defRPr/>
            </a:pPr>
            <a:fld id="{97BF58BC-7696-4918-BBDA-46E9ADAC89DF}" type="slidenum">
              <a:rPr lang="en-US" altLang="en-US"/>
              <a:pPr>
                <a:defRPr/>
              </a:pPr>
              <a:t>‹#›</a:t>
            </a:fld>
            <a:endParaRPr lang="en-US" altLang="en-US"/>
          </a:p>
        </p:txBody>
      </p:sp>
    </p:spTree>
    <p:extLst>
      <p:ext uri="{BB962C8B-B14F-4D97-AF65-F5344CB8AC3E}">
        <p14:creationId xmlns:p14="http://schemas.microsoft.com/office/powerpoint/2010/main" val="19668532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951777FD-B9FC-4301-8948-A57AADA32EC8}"/>
              </a:ext>
            </a:extLst>
          </p:cNvPr>
          <p:cNvSpPr>
            <a:spLocks noGrp="1"/>
          </p:cNvSpPr>
          <p:nvPr>
            <p:ph type="dt" sz="half" idx="10"/>
          </p:nvPr>
        </p:nvSpPr>
        <p:spPr/>
        <p:txBody>
          <a:bodyPr/>
          <a:lstStyle>
            <a:lvl1pPr>
              <a:defRPr/>
            </a:lvl1pPr>
          </a:lstStyle>
          <a:p>
            <a:pPr>
              <a:defRPr/>
            </a:pPr>
            <a:fld id="{8BF84D19-10F8-4F7D-A7B8-729D0CE74317}" type="datetime1">
              <a:rPr lang="en-US"/>
              <a:pPr>
                <a:defRPr/>
              </a:pPr>
              <a:t>3/31/2020</a:t>
            </a:fld>
            <a:endParaRPr lang="en-US"/>
          </a:p>
        </p:txBody>
      </p:sp>
      <p:sp>
        <p:nvSpPr>
          <p:cNvPr id="5" name="Footer Placeholder 4">
            <a:extLst>
              <a:ext uri="{FF2B5EF4-FFF2-40B4-BE49-F238E27FC236}">
                <a16:creationId xmlns:a16="http://schemas.microsoft.com/office/drawing/2014/main" id="{5931D468-6DD6-48C5-82D6-8AA8D079F5E1}"/>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6" name="Slide Number Placeholder 5">
            <a:extLst>
              <a:ext uri="{FF2B5EF4-FFF2-40B4-BE49-F238E27FC236}">
                <a16:creationId xmlns:a16="http://schemas.microsoft.com/office/drawing/2014/main" id="{D29A7DA6-37F3-4E19-A882-9107F615820E}"/>
              </a:ext>
            </a:extLst>
          </p:cNvPr>
          <p:cNvSpPr>
            <a:spLocks noGrp="1"/>
          </p:cNvSpPr>
          <p:nvPr>
            <p:ph type="sldNum" sz="quarter" idx="12"/>
          </p:nvPr>
        </p:nvSpPr>
        <p:spPr/>
        <p:txBody>
          <a:bodyPr/>
          <a:lstStyle>
            <a:lvl1pPr>
              <a:defRPr/>
            </a:lvl1pPr>
          </a:lstStyle>
          <a:p>
            <a:pPr>
              <a:defRPr/>
            </a:pPr>
            <a:fld id="{E1D5C3E9-100E-438C-B985-E02998220C68}" type="slidenum">
              <a:rPr lang="en-US" altLang="en-US"/>
              <a:pPr>
                <a:defRPr/>
              </a:pPr>
              <a:t>‹#›</a:t>
            </a:fld>
            <a:endParaRPr lang="en-US" altLang="en-US"/>
          </a:p>
        </p:txBody>
      </p:sp>
    </p:spTree>
    <p:extLst>
      <p:ext uri="{BB962C8B-B14F-4D97-AF65-F5344CB8AC3E}">
        <p14:creationId xmlns:p14="http://schemas.microsoft.com/office/powerpoint/2010/main" val="36548088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E345EFB-B246-4C74-A669-6C303D93E819}"/>
              </a:ext>
            </a:extLst>
          </p:cNvPr>
          <p:cNvSpPr>
            <a:spLocks noGrp="1"/>
          </p:cNvSpPr>
          <p:nvPr>
            <p:ph type="dt" sz="half" idx="10"/>
          </p:nvPr>
        </p:nvSpPr>
        <p:spPr/>
        <p:txBody>
          <a:bodyPr/>
          <a:lstStyle>
            <a:lvl1pPr>
              <a:defRPr/>
            </a:lvl1pPr>
          </a:lstStyle>
          <a:p>
            <a:pPr>
              <a:defRPr/>
            </a:pPr>
            <a:fld id="{476D4C33-047A-4936-9911-D16557497ADD}" type="datetime1">
              <a:rPr lang="en-US"/>
              <a:pPr>
                <a:defRPr/>
              </a:pPr>
              <a:t>3/31/2020</a:t>
            </a:fld>
            <a:endParaRPr lang="en-US"/>
          </a:p>
        </p:txBody>
      </p:sp>
      <p:sp>
        <p:nvSpPr>
          <p:cNvPr id="5" name="Footer Placeholder 4">
            <a:extLst>
              <a:ext uri="{FF2B5EF4-FFF2-40B4-BE49-F238E27FC236}">
                <a16:creationId xmlns:a16="http://schemas.microsoft.com/office/drawing/2014/main" id="{8429887D-A8FB-4B0B-8BAB-B50231DA93B2}"/>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6" name="Slide Number Placeholder 5">
            <a:extLst>
              <a:ext uri="{FF2B5EF4-FFF2-40B4-BE49-F238E27FC236}">
                <a16:creationId xmlns:a16="http://schemas.microsoft.com/office/drawing/2014/main" id="{1AB821FE-5D38-42C8-8901-FB103ADB1167}"/>
              </a:ext>
            </a:extLst>
          </p:cNvPr>
          <p:cNvSpPr>
            <a:spLocks noGrp="1"/>
          </p:cNvSpPr>
          <p:nvPr>
            <p:ph type="sldNum" sz="quarter" idx="12"/>
          </p:nvPr>
        </p:nvSpPr>
        <p:spPr/>
        <p:txBody>
          <a:bodyPr/>
          <a:lstStyle>
            <a:lvl1pPr>
              <a:defRPr/>
            </a:lvl1pPr>
          </a:lstStyle>
          <a:p>
            <a:pPr>
              <a:defRPr/>
            </a:pPr>
            <a:fld id="{07A3F108-2015-4420-9D85-90B77B583565}" type="slidenum">
              <a:rPr lang="en-US" altLang="en-US"/>
              <a:pPr>
                <a:defRPr/>
              </a:pPr>
              <a:t>‹#›</a:t>
            </a:fld>
            <a:endParaRPr lang="en-US" altLang="en-US"/>
          </a:p>
        </p:txBody>
      </p:sp>
    </p:spTree>
    <p:extLst>
      <p:ext uri="{BB962C8B-B14F-4D97-AF65-F5344CB8AC3E}">
        <p14:creationId xmlns:p14="http://schemas.microsoft.com/office/powerpoint/2010/main" val="45314002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E30C098-C63F-4125-8A6B-391BA9C6BCE8}"/>
              </a:ext>
            </a:extLst>
          </p:cNvPr>
          <p:cNvSpPr>
            <a:spLocks noGrp="1"/>
          </p:cNvSpPr>
          <p:nvPr>
            <p:ph type="dt" sz="half" idx="10"/>
          </p:nvPr>
        </p:nvSpPr>
        <p:spPr/>
        <p:txBody>
          <a:bodyPr/>
          <a:lstStyle>
            <a:lvl1pPr>
              <a:defRPr/>
            </a:lvl1pPr>
          </a:lstStyle>
          <a:p>
            <a:pPr>
              <a:defRPr/>
            </a:pPr>
            <a:fld id="{2339036E-91EF-4E55-B517-BECA26BE1E92}" type="datetime1">
              <a:rPr lang="en-US"/>
              <a:pPr>
                <a:defRPr/>
              </a:pPr>
              <a:t>3/31/2020</a:t>
            </a:fld>
            <a:endParaRPr lang="en-US"/>
          </a:p>
        </p:txBody>
      </p:sp>
      <p:sp>
        <p:nvSpPr>
          <p:cNvPr id="5" name="Footer Placeholder 4">
            <a:extLst>
              <a:ext uri="{FF2B5EF4-FFF2-40B4-BE49-F238E27FC236}">
                <a16:creationId xmlns:a16="http://schemas.microsoft.com/office/drawing/2014/main" id="{D195AADD-D1DF-42C6-BBDA-4572908977CD}"/>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6" name="Slide Number Placeholder 5">
            <a:extLst>
              <a:ext uri="{FF2B5EF4-FFF2-40B4-BE49-F238E27FC236}">
                <a16:creationId xmlns:a16="http://schemas.microsoft.com/office/drawing/2014/main" id="{8CDEAD24-95D6-48B2-BCA2-48EE3EF438CA}"/>
              </a:ext>
            </a:extLst>
          </p:cNvPr>
          <p:cNvSpPr>
            <a:spLocks noGrp="1"/>
          </p:cNvSpPr>
          <p:nvPr>
            <p:ph type="sldNum" sz="quarter" idx="12"/>
          </p:nvPr>
        </p:nvSpPr>
        <p:spPr/>
        <p:txBody>
          <a:bodyPr/>
          <a:lstStyle>
            <a:lvl1pPr>
              <a:defRPr/>
            </a:lvl1pPr>
          </a:lstStyle>
          <a:p>
            <a:pPr>
              <a:defRPr/>
            </a:pPr>
            <a:fld id="{A98EF7F6-D930-4D9F-B17E-196A3E77BA3C}" type="slidenum">
              <a:rPr lang="en-US" altLang="en-US"/>
              <a:pPr>
                <a:defRPr/>
              </a:pPr>
              <a:t>‹#›</a:t>
            </a:fld>
            <a:endParaRPr lang="en-US" altLang="en-US"/>
          </a:p>
        </p:txBody>
      </p:sp>
    </p:spTree>
    <p:extLst>
      <p:ext uri="{BB962C8B-B14F-4D97-AF65-F5344CB8AC3E}">
        <p14:creationId xmlns:p14="http://schemas.microsoft.com/office/powerpoint/2010/main" val="345377680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D20D6759-F1C3-4AF5-928B-36FFFC09E428}"/>
              </a:ext>
            </a:extLst>
          </p:cNvPr>
          <p:cNvSpPr>
            <a:spLocks noGrp="1"/>
          </p:cNvSpPr>
          <p:nvPr>
            <p:ph type="dt" sz="half" idx="10"/>
          </p:nvPr>
        </p:nvSpPr>
        <p:spPr/>
        <p:txBody>
          <a:bodyPr/>
          <a:lstStyle>
            <a:lvl1pPr>
              <a:defRPr/>
            </a:lvl1pPr>
          </a:lstStyle>
          <a:p>
            <a:pPr>
              <a:defRPr/>
            </a:pPr>
            <a:fld id="{5474EBA3-5DB9-4E7A-83F5-B839184660B0}" type="datetime1">
              <a:rPr lang="en-US"/>
              <a:pPr>
                <a:defRPr/>
              </a:pPr>
              <a:t>3/31/2020</a:t>
            </a:fld>
            <a:endParaRPr lang="en-US"/>
          </a:p>
        </p:txBody>
      </p:sp>
      <p:sp>
        <p:nvSpPr>
          <p:cNvPr id="6" name="Footer Placeholder 4">
            <a:extLst>
              <a:ext uri="{FF2B5EF4-FFF2-40B4-BE49-F238E27FC236}">
                <a16:creationId xmlns:a16="http://schemas.microsoft.com/office/drawing/2014/main" id="{AE0AEC01-6C9E-4731-8398-714C2235A8D2}"/>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7" name="Slide Number Placeholder 5">
            <a:extLst>
              <a:ext uri="{FF2B5EF4-FFF2-40B4-BE49-F238E27FC236}">
                <a16:creationId xmlns:a16="http://schemas.microsoft.com/office/drawing/2014/main" id="{53875120-320F-4D18-8383-E002280829C0}"/>
              </a:ext>
            </a:extLst>
          </p:cNvPr>
          <p:cNvSpPr>
            <a:spLocks noGrp="1"/>
          </p:cNvSpPr>
          <p:nvPr>
            <p:ph type="sldNum" sz="quarter" idx="12"/>
          </p:nvPr>
        </p:nvSpPr>
        <p:spPr/>
        <p:txBody>
          <a:bodyPr/>
          <a:lstStyle>
            <a:lvl1pPr>
              <a:defRPr/>
            </a:lvl1pPr>
          </a:lstStyle>
          <a:p>
            <a:pPr>
              <a:defRPr/>
            </a:pPr>
            <a:fld id="{492959BF-4FDD-482A-BA8D-04D7FD5C105F}" type="slidenum">
              <a:rPr lang="en-US" altLang="en-US"/>
              <a:pPr>
                <a:defRPr/>
              </a:pPr>
              <a:t>‹#›</a:t>
            </a:fld>
            <a:endParaRPr lang="en-US" altLang="en-US"/>
          </a:p>
        </p:txBody>
      </p:sp>
    </p:spTree>
    <p:extLst>
      <p:ext uri="{BB962C8B-B14F-4D97-AF65-F5344CB8AC3E}">
        <p14:creationId xmlns:p14="http://schemas.microsoft.com/office/powerpoint/2010/main" val="31160055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B2807865-FE83-446D-B63C-EA3CF537B994}"/>
              </a:ext>
            </a:extLst>
          </p:cNvPr>
          <p:cNvSpPr>
            <a:spLocks noGrp="1"/>
          </p:cNvSpPr>
          <p:nvPr>
            <p:ph type="dt" sz="half" idx="10"/>
          </p:nvPr>
        </p:nvSpPr>
        <p:spPr/>
        <p:txBody>
          <a:bodyPr/>
          <a:lstStyle>
            <a:lvl1pPr>
              <a:defRPr/>
            </a:lvl1pPr>
          </a:lstStyle>
          <a:p>
            <a:pPr>
              <a:defRPr/>
            </a:pPr>
            <a:fld id="{C036C8B8-C129-47E3-A423-EE0579DF86CA}" type="datetime1">
              <a:rPr lang="en-US"/>
              <a:pPr>
                <a:defRPr/>
              </a:pPr>
              <a:t>3/31/2020</a:t>
            </a:fld>
            <a:endParaRPr lang="en-US"/>
          </a:p>
        </p:txBody>
      </p:sp>
      <p:sp>
        <p:nvSpPr>
          <p:cNvPr id="8" name="Footer Placeholder 4">
            <a:extLst>
              <a:ext uri="{FF2B5EF4-FFF2-40B4-BE49-F238E27FC236}">
                <a16:creationId xmlns:a16="http://schemas.microsoft.com/office/drawing/2014/main" id="{518BD207-605E-4E37-BC3A-FDD1B5916733}"/>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9" name="Slide Number Placeholder 5">
            <a:extLst>
              <a:ext uri="{FF2B5EF4-FFF2-40B4-BE49-F238E27FC236}">
                <a16:creationId xmlns:a16="http://schemas.microsoft.com/office/drawing/2014/main" id="{B350BA30-0AB4-4AFD-9A97-D0CBD29C6259}"/>
              </a:ext>
            </a:extLst>
          </p:cNvPr>
          <p:cNvSpPr>
            <a:spLocks noGrp="1"/>
          </p:cNvSpPr>
          <p:nvPr>
            <p:ph type="sldNum" sz="quarter" idx="12"/>
          </p:nvPr>
        </p:nvSpPr>
        <p:spPr/>
        <p:txBody>
          <a:bodyPr/>
          <a:lstStyle>
            <a:lvl1pPr>
              <a:defRPr/>
            </a:lvl1pPr>
          </a:lstStyle>
          <a:p>
            <a:pPr>
              <a:defRPr/>
            </a:pPr>
            <a:fld id="{11120F74-6F1A-42EF-9E3E-A52C522EF93C}" type="slidenum">
              <a:rPr lang="en-US" altLang="en-US"/>
              <a:pPr>
                <a:defRPr/>
              </a:pPr>
              <a:t>‹#›</a:t>
            </a:fld>
            <a:endParaRPr lang="en-US" altLang="en-US"/>
          </a:p>
        </p:txBody>
      </p:sp>
    </p:spTree>
    <p:extLst>
      <p:ext uri="{BB962C8B-B14F-4D97-AF65-F5344CB8AC3E}">
        <p14:creationId xmlns:p14="http://schemas.microsoft.com/office/powerpoint/2010/main" val="104281877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CD1140BD-BE4A-43FF-BE26-2EE1D0309933}"/>
              </a:ext>
            </a:extLst>
          </p:cNvPr>
          <p:cNvSpPr>
            <a:spLocks noGrp="1"/>
          </p:cNvSpPr>
          <p:nvPr>
            <p:ph type="dt" sz="half" idx="10"/>
          </p:nvPr>
        </p:nvSpPr>
        <p:spPr/>
        <p:txBody>
          <a:bodyPr/>
          <a:lstStyle>
            <a:lvl1pPr>
              <a:defRPr/>
            </a:lvl1pPr>
          </a:lstStyle>
          <a:p>
            <a:pPr>
              <a:defRPr/>
            </a:pPr>
            <a:fld id="{3AD56935-E398-46B1-A5C9-D6C358B2F969}" type="datetime1">
              <a:rPr lang="en-US"/>
              <a:pPr>
                <a:defRPr/>
              </a:pPr>
              <a:t>3/31/2020</a:t>
            </a:fld>
            <a:endParaRPr lang="en-US"/>
          </a:p>
        </p:txBody>
      </p:sp>
      <p:sp>
        <p:nvSpPr>
          <p:cNvPr id="4" name="Footer Placeholder 4">
            <a:extLst>
              <a:ext uri="{FF2B5EF4-FFF2-40B4-BE49-F238E27FC236}">
                <a16:creationId xmlns:a16="http://schemas.microsoft.com/office/drawing/2014/main" id="{FE246606-7691-4F94-A743-056881F8382C}"/>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5" name="Slide Number Placeholder 5">
            <a:extLst>
              <a:ext uri="{FF2B5EF4-FFF2-40B4-BE49-F238E27FC236}">
                <a16:creationId xmlns:a16="http://schemas.microsoft.com/office/drawing/2014/main" id="{00FB95DA-BB16-4687-A450-72C8B800EB34}"/>
              </a:ext>
            </a:extLst>
          </p:cNvPr>
          <p:cNvSpPr>
            <a:spLocks noGrp="1"/>
          </p:cNvSpPr>
          <p:nvPr>
            <p:ph type="sldNum" sz="quarter" idx="12"/>
          </p:nvPr>
        </p:nvSpPr>
        <p:spPr/>
        <p:txBody>
          <a:bodyPr/>
          <a:lstStyle>
            <a:lvl1pPr>
              <a:defRPr/>
            </a:lvl1pPr>
          </a:lstStyle>
          <a:p>
            <a:pPr>
              <a:defRPr/>
            </a:pPr>
            <a:fld id="{A3222939-606B-495C-A408-837943E62C0D}" type="slidenum">
              <a:rPr lang="en-US" altLang="en-US"/>
              <a:pPr>
                <a:defRPr/>
              </a:pPr>
              <a:t>‹#›</a:t>
            </a:fld>
            <a:endParaRPr lang="en-US" altLang="en-US"/>
          </a:p>
        </p:txBody>
      </p:sp>
    </p:spTree>
    <p:extLst>
      <p:ext uri="{BB962C8B-B14F-4D97-AF65-F5344CB8AC3E}">
        <p14:creationId xmlns:p14="http://schemas.microsoft.com/office/powerpoint/2010/main" val="70622954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82E5FB0C-2154-42AB-9629-9ED12B4B0F37}"/>
              </a:ext>
            </a:extLst>
          </p:cNvPr>
          <p:cNvSpPr>
            <a:spLocks noGrp="1"/>
          </p:cNvSpPr>
          <p:nvPr>
            <p:ph type="dt" sz="half" idx="10"/>
          </p:nvPr>
        </p:nvSpPr>
        <p:spPr/>
        <p:txBody>
          <a:bodyPr/>
          <a:lstStyle>
            <a:lvl1pPr>
              <a:defRPr/>
            </a:lvl1pPr>
          </a:lstStyle>
          <a:p>
            <a:pPr>
              <a:defRPr/>
            </a:pPr>
            <a:fld id="{0CFEFB4C-DA63-47CD-89A6-9CE7A9F2BEA5}" type="datetime1">
              <a:rPr lang="en-US"/>
              <a:pPr>
                <a:defRPr/>
              </a:pPr>
              <a:t>3/31/2020</a:t>
            </a:fld>
            <a:endParaRPr lang="en-US"/>
          </a:p>
        </p:txBody>
      </p:sp>
      <p:sp>
        <p:nvSpPr>
          <p:cNvPr id="3" name="Footer Placeholder 4">
            <a:extLst>
              <a:ext uri="{FF2B5EF4-FFF2-40B4-BE49-F238E27FC236}">
                <a16:creationId xmlns:a16="http://schemas.microsoft.com/office/drawing/2014/main" id="{275D1102-3E0E-470E-A759-8807CEC1CCE2}"/>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4" name="Slide Number Placeholder 5">
            <a:extLst>
              <a:ext uri="{FF2B5EF4-FFF2-40B4-BE49-F238E27FC236}">
                <a16:creationId xmlns:a16="http://schemas.microsoft.com/office/drawing/2014/main" id="{AD4A630B-277C-4EFE-875C-3BE584FC370B}"/>
              </a:ext>
            </a:extLst>
          </p:cNvPr>
          <p:cNvSpPr>
            <a:spLocks noGrp="1"/>
          </p:cNvSpPr>
          <p:nvPr>
            <p:ph type="sldNum" sz="quarter" idx="12"/>
          </p:nvPr>
        </p:nvSpPr>
        <p:spPr/>
        <p:txBody>
          <a:bodyPr/>
          <a:lstStyle>
            <a:lvl1pPr>
              <a:defRPr/>
            </a:lvl1pPr>
          </a:lstStyle>
          <a:p>
            <a:pPr>
              <a:defRPr/>
            </a:pPr>
            <a:fld id="{FEF1D3ED-8B6F-4B2A-B410-3DC962B4F934}" type="slidenum">
              <a:rPr lang="en-US" altLang="en-US"/>
              <a:pPr>
                <a:defRPr/>
              </a:pPr>
              <a:t>‹#›</a:t>
            </a:fld>
            <a:endParaRPr lang="en-US" altLang="en-US"/>
          </a:p>
        </p:txBody>
      </p:sp>
    </p:spTree>
    <p:extLst>
      <p:ext uri="{BB962C8B-B14F-4D97-AF65-F5344CB8AC3E}">
        <p14:creationId xmlns:p14="http://schemas.microsoft.com/office/powerpoint/2010/main" val="41073528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C9D58401-AA0D-4CE5-8BC9-5AE24B19F1EE}"/>
              </a:ext>
            </a:extLst>
          </p:cNvPr>
          <p:cNvSpPr>
            <a:spLocks noGrp="1"/>
          </p:cNvSpPr>
          <p:nvPr>
            <p:ph type="dt" sz="half" idx="10"/>
          </p:nvPr>
        </p:nvSpPr>
        <p:spPr/>
        <p:txBody>
          <a:bodyPr/>
          <a:lstStyle>
            <a:lvl1pPr>
              <a:defRPr/>
            </a:lvl1pPr>
          </a:lstStyle>
          <a:p>
            <a:pPr>
              <a:defRPr/>
            </a:pPr>
            <a:fld id="{C9C59264-2855-4A85-A2BA-271AA1FA0D1F}" type="datetime1">
              <a:rPr lang="en-US"/>
              <a:pPr>
                <a:defRPr/>
              </a:pPr>
              <a:t>3/31/2020</a:t>
            </a:fld>
            <a:endParaRPr lang="en-US"/>
          </a:p>
        </p:txBody>
      </p:sp>
      <p:sp>
        <p:nvSpPr>
          <p:cNvPr id="6" name="Footer Placeholder 4">
            <a:extLst>
              <a:ext uri="{FF2B5EF4-FFF2-40B4-BE49-F238E27FC236}">
                <a16:creationId xmlns:a16="http://schemas.microsoft.com/office/drawing/2014/main" id="{B24D6753-619C-40BF-B3FB-F7CD8C04E612}"/>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7" name="Slide Number Placeholder 5">
            <a:extLst>
              <a:ext uri="{FF2B5EF4-FFF2-40B4-BE49-F238E27FC236}">
                <a16:creationId xmlns:a16="http://schemas.microsoft.com/office/drawing/2014/main" id="{011C249F-87A8-4851-A442-1E2C10CF8A6C}"/>
              </a:ext>
            </a:extLst>
          </p:cNvPr>
          <p:cNvSpPr>
            <a:spLocks noGrp="1"/>
          </p:cNvSpPr>
          <p:nvPr>
            <p:ph type="sldNum" sz="quarter" idx="12"/>
          </p:nvPr>
        </p:nvSpPr>
        <p:spPr/>
        <p:txBody>
          <a:bodyPr/>
          <a:lstStyle>
            <a:lvl1pPr>
              <a:defRPr/>
            </a:lvl1pPr>
          </a:lstStyle>
          <a:p>
            <a:pPr>
              <a:defRPr/>
            </a:pPr>
            <a:fld id="{6D731155-45D4-4642-873D-A8DA2CD6F2B7}" type="slidenum">
              <a:rPr lang="en-US" altLang="en-US"/>
              <a:pPr>
                <a:defRPr/>
              </a:pPr>
              <a:t>‹#›</a:t>
            </a:fld>
            <a:endParaRPr lang="en-US" altLang="en-US"/>
          </a:p>
        </p:txBody>
      </p:sp>
    </p:spTree>
    <p:extLst>
      <p:ext uri="{BB962C8B-B14F-4D97-AF65-F5344CB8AC3E}">
        <p14:creationId xmlns:p14="http://schemas.microsoft.com/office/powerpoint/2010/main" val="24703268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8">
            <a:extLst>
              <a:ext uri="{FF2B5EF4-FFF2-40B4-BE49-F238E27FC236}">
                <a16:creationId xmlns:a16="http://schemas.microsoft.com/office/drawing/2014/main" id="{8854A22A-462A-4C48-9F35-DF0805A1EE4B}"/>
              </a:ext>
            </a:extLst>
          </p:cNvPr>
          <p:cNvSpPr>
            <a:spLocks noGrp="1" noChangeArrowheads="1"/>
          </p:cNvSpPr>
          <p:nvPr>
            <p:ph type="dt" sz="half" idx="10"/>
          </p:nvPr>
        </p:nvSpPr>
        <p:spPr>
          <a:ln/>
        </p:spPr>
        <p:txBody>
          <a:bodyPr/>
          <a:lstStyle>
            <a:lvl1pPr>
              <a:defRPr/>
            </a:lvl1pPr>
          </a:lstStyle>
          <a:p>
            <a:pPr>
              <a:defRPr/>
            </a:pPr>
            <a:fld id="{8C580A8D-55AF-4407-AB32-1F4588DE20D4}" type="datetime1">
              <a:rPr lang="en-US"/>
              <a:pPr>
                <a:defRPr/>
              </a:pPr>
              <a:t>3/31/2020</a:t>
            </a:fld>
            <a:endParaRPr lang="en-US"/>
          </a:p>
        </p:txBody>
      </p:sp>
      <p:sp>
        <p:nvSpPr>
          <p:cNvPr id="5" name="Rectangle 19">
            <a:extLst>
              <a:ext uri="{FF2B5EF4-FFF2-40B4-BE49-F238E27FC236}">
                <a16:creationId xmlns:a16="http://schemas.microsoft.com/office/drawing/2014/main" id="{CCA1DB33-3377-44E5-9A3B-8A0110E627A3}"/>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6" name="Rectangle 20">
            <a:extLst>
              <a:ext uri="{FF2B5EF4-FFF2-40B4-BE49-F238E27FC236}">
                <a16:creationId xmlns:a16="http://schemas.microsoft.com/office/drawing/2014/main" id="{D8A17828-A61E-4103-92F0-F4DBA61194EA}"/>
              </a:ext>
            </a:extLst>
          </p:cNvPr>
          <p:cNvSpPr>
            <a:spLocks noGrp="1" noChangeArrowheads="1"/>
          </p:cNvSpPr>
          <p:nvPr>
            <p:ph type="sldNum" sz="quarter" idx="12"/>
          </p:nvPr>
        </p:nvSpPr>
        <p:spPr>
          <a:ln/>
        </p:spPr>
        <p:txBody>
          <a:bodyPr/>
          <a:lstStyle>
            <a:lvl1pPr>
              <a:defRPr/>
            </a:lvl1pPr>
          </a:lstStyle>
          <a:p>
            <a:pPr>
              <a:defRPr/>
            </a:pPr>
            <a:fld id="{9A79FD19-A407-4D50-AE35-33587048C7FD}" type="slidenum">
              <a:rPr lang="en-US" altLang="en-US"/>
              <a:pPr>
                <a:defRPr/>
              </a:pPr>
              <a:t>‹#›</a:t>
            </a:fld>
            <a:endParaRPr lang="en-US" altLang="en-US"/>
          </a:p>
        </p:txBody>
      </p:sp>
    </p:spTree>
    <p:extLst>
      <p:ext uri="{BB962C8B-B14F-4D97-AF65-F5344CB8AC3E}">
        <p14:creationId xmlns:p14="http://schemas.microsoft.com/office/powerpoint/2010/main" val="363423210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BB159C7B-89FE-441A-AE55-1A0D913A670D}"/>
              </a:ext>
            </a:extLst>
          </p:cNvPr>
          <p:cNvSpPr>
            <a:spLocks noGrp="1"/>
          </p:cNvSpPr>
          <p:nvPr>
            <p:ph type="dt" sz="half" idx="10"/>
          </p:nvPr>
        </p:nvSpPr>
        <p:spPr/>
        <p:txBody>
          <a:bodyPr/>
          <a:lstStyle>
            <a:lvl1pPr>
              <a:defRPr/>
            </a:lvl1pPr>
          </a:lstStyle>
          <a:p>
            <a:pPr>
              <a:defRPr/>
            </a:pPr>
            <a:fld id="{05B4B074-D40A-41E9-8A4D-1DD6054AB9D2}" type="datetime1">
              <a:rPr lang="en-US"/>
              <a:pPr>
                <a:defRPr/>
              </a:pPr>
              <a:t>3/31/2020</a:t>
            </a:fld>
            <a:endParaRPr lang="en-US"/>
          </a:p>
        </p:txBody>
      </p:sp>
      <p:sp>
        <p:nvSpPr>
          <p:cNvPr id="6" name="Footer Placeholder 4">
            <a:extLst>
              <a:ext uri="{FF2B5EF4-FFF2-40B4-BE49-F238E27FC236}">
                <a16:creationId xmlns:a16="http://schemas.microsoft.com/office/drawing/2014/main" id="{E765EA30-5E7A-45A7-8D5E-33015E1C01B5}"/>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7" name="Slide Number Placeholder 5">
            <a:extLst>
              <a:ext uri="{FF2B5EF4-FFF2-40B4-BE49-F238E27FC236}">
                <a16:creationId xmlns:a16="http://schemas.microsoft.com/office/drawing/2014/main" id="{D658ACD4-A322-4035-99F7-ACCA3A0A8BB1}"/>
              </a:ext>
            </a:extLst>
          </p:cNvPr>
          <p:cNvSpPr>
            <a:spLocks noGrp="1"/>
          </p:cNvSpPr>
          <p:nvPr>
            <p:ph type="sldNum" sz="quarter" idx="12"/>
          </p:nvPr>
        </p:nvSpPr>
        <p:spPr/>
        <p:txBody>
          <a:bodyPr/>
          <a:lstStyle>
            <a:lvl1pPr>
              <a:defRPr/>
            </a:lvl1pPr>
          </a:lstStyle>
          <a:p>
            <a:pPr>
              <a:defRPr/>
            </a:pPr>
            <a:fld id="{E2B77A7A-A7C4-4AE8-8EBC-2B22A6EB303D}" type="slidenum">
              <a:rPr lang="en-US" altLang="en-US"/>
              <a:pPr>
                <a:defRPr/>
              </a:pPr>
              <a:t>‹#›</a:t>
            </a:fld>
            <a:endParaRPr lang="en-US" altLang="en-US"/>
          </a:p>
        </p:txBody>
      </p:sp>
    </p:spTree>
    <p:extLst>
      <p:ext uri="{BB962C8B-B14F-4D97-AF65-F5344CB8AC3E}">
        <p14:creationId xmlns:p14="http://schemas.microsoft.com/office/powerpoint/2010/main" val="126647706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8776A29-258E-4977-958A-82F5B6A2A0DD}"/>
              </a:ext>
            </a:extLst>
          </p:cNvPr>
          <p:cNvSpPr>
            <a:spLocks noGrp="1"/>
          </p:cNvSpPr>
          <p:nvPr>
            <p:ph type="dt" sz="half" idx="10"/>
          </p:nvPr>
        </p:nvSpPr>
        <p:spPr/>
        <p:txBody>
          <a:bodyPr/>
          <a:lstStyle>
            <a:lvl1pPr>
              <a:defRPr/>
            </a:lvl1pPr>
          </a:lstStyle>
          <a:p>
            <a:pPr>
              <a:defRPr/>
            </a:pPr>
            <a:fld id="{2BD045FC-17BE-4EE6-B9BC-E3E965C7BACB}" type="datetime1">
              <a:rPr lang="en-US"/>
              <a:pPr>
                <a:defRPr/>
              </a:pPr>
              <a:t>3/31/2020</a:t>
            </a:fld>
            <a:endParaRPr lang="en-US"/>
          </a:p>
        </p:txBody>
      </p:sp>
      <p:sp>
        <p:nvSpPr>
          <p:cNvPr id="5" name="Footer Placeholder 4">
            <a:extLst>
              <a:ext uri="{FF2B5EF4-FFF2-40B4-BE49-F238E27FC236}">
                <a16:creationId xmlns:a16="http://schemas.microsoft.com/office/drawing/2014/main" id="{10363223-8133-403D-8F8F-54C0F6BFCCF1}"/>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6" name="Slide Number Placeholder 5">
            <a:extLst>
              <a:ext uri="{FF2B5EF4-FFF2-40B4-BE49-F238E27FC236}">
                <a16:creationId xmlns:a16="http://schemas.microsoft.com/office/drawing/2014/main" id="{AC519E87-12CA-4E1B-88F2-DF752500C408}"/>
              </a:ext>
            </a:extLst>
          </p:cNvPr>
          <p:cNvSpPr>
            <a:spLocks noGrp="1"/>
          </p:cNvSpPr>
          <p:nvPr>
            <p:ph type="sldNum" sz="quarter" idx="12"/>
          </p:nvPr>
        </p:nvSpPr>
        <p:spPr/>
        <p:txBody>
          <a:bodyPr/>
          <a:lstStyle>
            <a:lvl1pPr>
              <a:defRPr/>
            </a:lvl1pPr>
          </a:lstStyle>
          <a:p>
            <a:pPr>
              <a:defRPr/>
            </a:pPr>
            <a:fld id="{476B3639-80AC-4D7D-A39D-244FA9C060C7}" type="slidenum">
              <a:rPr lang="en-US" altLang="en-US"/>
              <a:pPr>
                <a:defRPr/>
              </a:pPr>
              <a:t>‹#›</a:t>
            </a:fld>
            <a:endParaRPr lang="en-US" altLang="en-US"/>
          </a:p>
        </p:txBody>
      </p:sp>
    </p:spTree>
    <p:extLst>
      <p:ext uri="{BB962C8B-B14F-4D97-AF65-F5344CB8AC3E}">
        <p14:creationId xmlns:p14="http://schemas.microsoft.com/office/powerpoint/2010/main" val="119611031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DC8CC2-9E04-4493-9546-1E32C1EE4370}"/>
              </a:ext>
            </a:extLst>
          </p:cNvPr>
          <p:cNvSpPr>
            <a:spLocks noGrp="1"/>
          </p:cNvSpPr>
          <p:nvPr>
            <p:ph type="dt" sz="half" idx="10"/>
          </p:nvPr>
        </p:nvSpPr>
        <p:spPr/>
        <p:txBody>
          <a:bodyPr/>
          <a:lstStyle>
            <a:lvl1pPr>
              <a:defRPr/>
            </a:lvl1pPr>
          </a:lstStyle>
          <a:p>
            <a:pPr>
              <a:defRPr/>
            </a:pPr>
            <a:fld id="{BFE5B573-CE31-4C44-83A4-1451A025CAA8}" type="datetime1">
              <a:rPr lang="en-US"/>
              <a:pPr>
                <a:defRPr/>
              </a:pPr>
              <a:t>3/31/2020</a:t>
            </a:fld>
            <a:endParaRPr lang="en-US"/>
          </a:p>
        </p:txBody>
      </p:sp>
      <p:sp>
        <p:nvSpPr>
          <p:cNvPr id="5" name="Footer Placeholder 4">
            <a:extLst>
              <a:ext uri="{FF2B5EF4-FFF2-40B4-BE49-F238E27FC236}">
                <a16:creationId xmlns:a16="http://schemas.microsoft.com/office/drawing/2014/main" id="{7DF56C5F-4AEB-4EC0-B1B2-A15529FFE2A4}"/>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6" name="Slide Number Placeholder 5">
            <a:extLst>
              <a:ext uri="{FF2B5EF4-FFF2-40B4-BE49-F238E27FC236}">
                <a16:creationId xmlns:a16="http://schemas.microsoft.com/office/drawing/2014/main" id="{4C98D2D7-ADEE-4DF0-876A-7583B725A041}"/>
              </a:ext>
            </a:extLst>
          </p:cNvPr>
          <p:cNvSpPr>
            <a:spLocks noGrp="1"/>
          </p:cNvSpPr>
          <p:nvPr>
            <p:ph type="sldNum" sz="quarter" idx="12"/>
          </p:nvPr>
        </p:nvSpPr>
        <p:spPr/>
        <p:txBody>
          <a:bodyPr/>
          <a:lstStyle>
            <a:lvl1pPr>
              <a:defRPr/>
            </a:lvl1pPr>
          </a:lstStyle>
          <a:p>
            <a:pPr>
              <a:defRPr/>
            </a:pPr>
            <a:fld id="{B838EEE2-2FE8-4480-B08E-26441F46FE7A}" type="slidenum">
              <a:rPr lang="en-US" altLang="en-US"/>
              <a:pPr>
                <a:defRPr/>
              </a:pPr>
              <a:t>‹#›</a:t>
            </a:fld>
            <a:endParaRPr lang="en-US" altLang="en-US"/>
          </a:p>
        </p:txBody>
      </p:sp>
    </p:spTree>
    <p:extLst>
      <p:ext uri="{BB962C8B-B14F-4D97-AF65-F5344CB8AC3E}">
        <p14:creationId xmlns:p14="http://schemas.microsoft.com/office/powerpoint/2010/main" val="35934178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27F365A-4DDB-4717-A9FC-0E77A7AE0A28}"/>
              </a:ext>
            </a:extLst>
          </p:cNvPr>
          <p:cNvSpPr/>
          <p:nvPr userDrawn="1"/>
        </p:nvSpPr>
        <p:spPr>
          <a:xfrm>
            <a:off x="3175" y="6400800"/>
            <a:ext cx="9140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a:extLst>
              <a:ext uri="{FF2B5EF4-FFF2-40B4-BE49-F238E27FC236}">
                <a16:creationId xmlns:a16="http://schemas.microsoft.com/office/drawing/2014/main" id="{5E390A63-E719-4205-AA03-135C3F514614}"/>
              </a:ext>
            </a:extLst>
          </p:cNvPr>
          <p:cNvSpPr/>
          <p:nvPr/>
        </p:nvSpPr>
        <p:spPr>
          <a:xfrm>
            <a:off x="0" y="6334125"/>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7" name="Straight Connector 6">
            <a:extLst>
              <a:ext uri="{FF2B5EF4-FFF2-40B4-BE49-F238E27FC236}">
                <a16:creationId xmlns:a16="http://schemas.microsoft.com/office/drawing/2014/main" id="{931A2E79-D516-40E6-BCBC-BFD70CEB076D}"/>
              </a:ext>
            </a:extLst>
          </p:cNvPr>
          <p:cNvCxnSpPr/>
          <p:nvPr/>
        </p:nvCxnSpPr>
        <p:spPr>
          <a:xfrm>
            <a:off x="822325" y="4360863"/>
            <a:ext cx="4181475"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Short Copyright">
            <a:extLst>
              <a:ext uri="{FF2B5EF4-FFF2-40B4-BE49-F238E27FC236}">
                <a16:creationId xmlns:a16="http://schemas.microsoft.com/office/drawing/2014/main" id="{5B4F02F2-D61F-4EC4-91D7-0BC9FD885156}"/>
              </a:ext>
            </a:extLst>
          </p:cNvPr>
          <p:cNvSpPr txBox="1">
            <a:spLocks noChangeArrowheads="1"/>
          </p:cNvSpPr>
          <p:nvPr userDrawn="1"/>
        </p:nvSpPr>
        <p:spPr bwMode="auto">
          <a:xfrm>
            <a:off x="8001000" y="6553428"/>
            <a:ext cx="45720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13-</a:t>
            </a:r>
            <a:fld id="{38FAC352-1F16-40BD-9319-889162353E1A}"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ctrTitle"/>
          </p:nvPr>
        </p:nvSpPr>
        <p:spPr>
          <a:xfrm>
            <a:off x="822960" y="758952"/>
            <a:ext cx="7543800" cy="3566160"/>
          </a:xfrm>
        </p:spPr>
        <p:txBody>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825038" y="4455621"/>
            <a:ext cx="75438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11" name="Content Placeholder 10">
            <a:extLst>
              <a:ext uri="{FF2B5EF4-FFF2-40B4-BE49-F238E27FC236}">
                <a16:creationId xmlns:a16="http://schemas.microsoft.com/office/drawing/2014/main" id="{4F593DF6-34C6-4992-849E-163F5B6947F9}"/>
              </a:ext>
            </a:extLst>
          </p:cNvPr>
          <p:cNvSpPr>
            <a:spLocks noGrp="1"/>
          </p:cNvSpPr>
          <p:nvPr>
            <p:ph sz="quarter" idx="13"/>
          </p:nvPr>
        </p:nvSpPr>
        <p:spPr>
          <a:xfrm>
            <a:off x="685800" y="5715000"/>
            <a:ext cx="7772400" cy="3841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5021841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Short Copyright">
            <a:extLst>
              <a:ext uri="{FF2B5EF4-FFF2-40B4-BE49-F238E27FC236}">
                <a16:creationId xmlns:a16="http://schemas.microsoft.com/office/drawing/2014/main" id="{27710BBF-6468-4B47-8C54-13AC754FFEC8}"/>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5" name="Short Copyright">
            <a:extLst>
              <a:ext uri="{FF2B5EF4-FFF2-40B4-BE49-F238E27FC236}">
                <a16:creationId xmlns:a16="http://schemas.microsoft.com/office/drawing/2014/main" id="{3BA2C387-F889-46B5-9DAA-B8B0BB0E0C84}"/>
              </a:ext>
            </a:extLst>
          </p:cNvPr>
          <p:cNvSpPr txBox="1">
            <a:spLocks noChangeArrowheads="1"/>
          </p:cNvSpPr>
          <p:nvPr userDrawn="1"/>
        </p:nvSpPr>
        <p:spPr bwMode="auto">
          <a:xfrm>
            <a:off x="8001000" y="6553428"/>
            <a:ext cx="45720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13-</a:t>
            </a:r>
            <a:fld id="{667A2876-106C-4427-9939-567F03251CD6}"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4081574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12" name="Short Copyright">
            <a:extLst>
              <a:ext uri="{FF2B5EF4-FFF2-40B4-BE49-F238E27FC236}">
                <a16:creationId xmlns:a16="http://schemas.microsoft.com/office/drawing/2014/main" id="{F60DAE13-1D75-41A9-ACE9-90A4CC0FAF5D}"/>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 McGraw Hill</a:t>
            </a:r>
          </a:p>
        </p:txBody>
      </p:sp>
      <p:sp>
        <p:nvSpPr>
          <p:cNvPr id="13" name="Short Copyright">
            <a:extLst>
              <a:ext uri="{FF2B5EF4-FFF2-40B4-BE49-F238E27FC236}">
                <a16:creationId xmlns:a16="http://schemas.microsoft.com/office/drawing/2014/main" id="{376E1F57-F03B-43DF-8124-C443F5D1625A}"/>
              </a:ext>
            </a:extLst>
          </p:cNvPr>
          <p:cNvSpPr txBox="1">
            <a:spLocks noChangeArrowheads="1"/>
          </p:cNvSpPr>
          <p:nvPr userDrawn="1"/>
        </p:nvSpPr>
        <p:spPr bwMode="auto">
          <a:xfrm>
            <a:off x="8001000" y="6553428"/>
            <a:ext cx="53340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13-</a:t>
            </a:r>
            <a:fld id="{1D4819A7-67EB-4684-948B-54830B039028}"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822325" y="1846263"/>
            <a:ext cx="7543800" cy="515937"/>
          </a:xfrm>
        </p:spPr>
        <p:txBody>
          <a:bodyPr/>
          <a:lstStyle>
            <a:lvl1pPr marL="0" indent="0">
              <a:spcBef>
                <a:spcPts val="1000"/>
              </a:spcBef>
              <a:spcAft>
                <a:spcPts val="0"/>
              </a:spcAft>
              <a:buNone/>
              <a:defRPr/>
            </a:lvl1pPr>
            <a:lvl2pPr marL="292608" indent="-292608">
              <a:spcBef>
                <a:spcPts val="1000"/>
              </a:spcBef>
              <a:spcAft>
                <a:spcPts val="0"/>
              </a:spcAft>
              <a:buClr>
                <a:srgbClr val="AB620E"/>
              </a:buClr>
              <a:buFont typeface="Arial" panose="020B0604020202020204" pitchFamily="34" charset="0"/>
              <a:buChar char="•"/>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2">
            <a:extLst>
              <a:ext uri="{FF2B5EF4-FFF2-40B4-BE49-F238E27FC236}">
                <a16:creationId xmlns:a16="http://schemas.microsoft.com/office/drawing/2014/main" id="{4F023099-4E1A-4B4E-A186-EFFFC54CCB58}"/>
              </a:ext>
            </a:extLst>
          </p:cNvPr>
          <p:cNvSpPr>
            <a:spLocks noGrp="1"/>
          </p:cNvSpPr>
          <p:nvPr>
            <p:ph idx="11"/>
          </p:nvPr>
        </p:nvSpPr>
        <p:spPr>
          <a:xfrm>
            <a:off x="820948" y="2514600"/>
            <a:ext cx="7543800" cy="515937"/>
          </a:xfrm>
        </p:spPr>
        <p:txBody>
          <a:bodyPr/>
          <a:lstStyle>
            <a:lvl1pPr marL="0" indent="0">
              <a:spcBef>
                <a:spcPts val="1000"/>
              </a:spcBef>
              <a:spcAft>
                <a:spcPts val="0"/>
              </a:spcAft>
              <a:buNone/>
              <a:defRPr/>
            </a:lvl1pPr>
            <a:lvl2pPr marL="292608" indent="-292608">
              <a:spcBef>
                <a:spcPts val="1000"/>
              </a:spcBef>
              <a:spcAft>
                <a:spcPts val="0"/>
              </a:spcAft>
              <a:buClr>
                <a:srgbClr val="AB620E"/>
              </a:buClr>
              <a:buFont typeface="Arial" panose="020B0604020202020204" pitchFamily="34" charset="0"/>
              <a:buChar char="•"/>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2">
            <a:extLst>
              <a:ext uri="{FF2B5EF4-FFF2-40B4-BE49-F238E27FC236}">
                <a16:creationId xmlns:a16="http://schemas.microsoft.com/office/drawing/2014/main" id="{17CEE6C3-EFDC-40C2-95C4-A0DF2771AA9B}"/>
              </a:ext>
            </a:extLst>
          </p:cNvPr>
          <p:cNvSpPr>
            <a:spLocks noGrp="1"/>
          </p:cNvSpPr>
          <p:nvPr>
            <p:ph idx="12"/>
          </p:nvPr>
        </p:nvSpPr>
        <p:spPr>
          <a:xfrm>
            <a:off x="820948" y="3200400"/>
            <a:ext cx="7543800" cy="515937"/>
          </a:xfrm>
        </p:spPr>
        <p:txBody>
          <a:bodyPr/>
          <a:lstStyle>
            <a:lvl1pPr marL="0" indent="0">
              <a:spcBef>
                <a:spcPts val="1000"/>
              </a:spcBef>
              <a:spcAft>
                <a:spcPts val="0"/>
              </a:spcAft>
              <a:buNone/>
              <a:defRPr/>
            </a:lvl1pPr>
            <a:lvl2pPr marL="292608" indent="-292608">
              <a:spcBef>
                <a:spcPts val="1000"/>
              </a:spcBef>
              <a:spcAft>
                <a:spcPts val="0"/>
              </a:spcAft>
              <a:buClr>
                <a:srgbClr val="AB620E"/>
              </a:buClr>
              <a:buFont typeface="Arial" panose="020B0604020202020204" pitchFamily="34" charset="0"/>
              <a:buChar char="•"/>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a:extLst>
              <a:ext uri="{FF2B5EF4-FFF2-40B4-BE49-F238E27FC236}">
                <a16:creationId xmlns:a16="http://schemas.microsoft.com/office/drawing/2014/main" id="{3CEA912C-41EA-41D3-B10E-E033A1A10ABF}"/>
              </a:ext>
            </a:extLst>
          </p:cNvPr>
          <p:cNvSpPr>
            <a:spLocks noGrp="1"/>
          </p:cNvSpPr>
          <p:nvPr>
            <p:ph idx="13"/>
          </p:nvPr>
        </p:nvSpPr>
        <p:spPr>
          <a:xfrm>
            <a:off x="820948" y="3844926"/>
            <a:ext cx="7543800" cy="515937"/>
          </a:xfrm>
        </p:spPr>
        <p:txBody>
          <a:bodyPr/>
          <a:lstStyle>
            <a:lvl1pPr marL="0" indent="0">
              <a:spcBef>
                <a:spcPts val="1000"/>
              </a:spcBef>
              <a:spcAft>
                <a:spcPts val="0"/>
              </a:spcAft>
              <a:buNone/>
              <a:defRPr/>
            </a:lvl1pPr>
            <a:lvl2pPr marL="292608" indent="-292608">
              <a:spcBef>
                <a:spcPts val="1000"/>
              </a:spcBef>
              <a:spcAft>
                <a:spcPts val="0"/>
              </a:spcAft>
              <a:buClr>
                <a:srgbClr val="AB620E"/>
              </a:buClr>
              <a:buFont typeface="Arial" panose="020B0604020202020204" pitchFamily="34" charset="0"/>
              <a:buChar char="•"/>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a:extLst>
              <a:ext uri="{FF2B5EF4-FFF2-40B4-BE49-F238E27FC236}">
                <a16:creationId xmlns:a16="http://schemas.microsoft.com/office/drawing/2014/main" id="{C29C9F59-2C0B-491F-A692-081C2F52EE21}"/>
              </a:ext>
            </a:extLst>
          </p:cNvPr>
          <p:cNvSpPr>
            <a:spLocks noGrp="1"/>
          </p:cNvSpPr>
          <p:nvPr>
            <p:ph idx="14"/>
          </p:nvPr>
        </p:nvSpPr>
        <p:spPr>
          <a:xfrm>
            <a:off x="819571" y="4513263"/>
            <a:ext cx="7543800" cy="515937"/>
          </a:xfrm>
        </p:spPr>
        <p:txBody>
          <a:bodyPr/>
          <a:lstStyle>
            <a:lvl1pPr marL="0" indent="0">
              <a:spcBef>
                <a:spcPts val="1000"/>
              </a:spcBef>
              <a:spcAft>
                <a:spcPts val="0"/>
              </a:spcAft>
              <a:buNone/>
              <a:defRPr/>
            </a:lvl1pPr>
            <a:lvl2pPr marL="292608" indent="-292608">
              <a:spcBef>
                <a:spcPts val="1000"/>
              </a:spcBef>
              <a:spcAft>
                <a:spcPts val="0"/>
              </a:spcAft>
              <a:buClr>
                <a:srgbClr val="AB620E"/>
              </a:buClr>
              <a:buFont typeface="Arial" panose="020B0604020202020204" pitchFamily="34" charset="0"/>
              <a:buChar char="•"/>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a:extLst>
              <a:ext uri="{FF2B5EF4-FFF2-40B4-BE49-F238E27FC236}">
                <a16:creationId xmlns:a16="http://schemas.microsoft.com/office/drawing/2014/main" id="{BCCA7483-8FAD-475A-A1F8-50B4228C965F}"/>
              </a:ext>
            </a:extLst>
          </p:cNvPr>
          <p:cNvSpPr>
            <a:spLocks noGrp="1"/>
          </p:cNvSpPr>
          <p:nvPr>
            <p:ph idx="15"/>
          </p:nvPr>
        </p:nvSpPr>
        <p:spPr>
          <a:xfrm>
            <a:off x="819571" y="5199063"/>
            <a:ext cx="7543800" cy="515937"/>
          </a:xfrm>
        </p:spPr>
        <p:txBody>
          <a:bodyPr/>
          <a:lstStyle>
            <a:lvl1pPr marL="0" indent="0">
              <a:spcBef>
                <a:spcPts val="1000"/>
              </a:spcBef>
              <a:spcAft>
                <a:spcPts val="0"/>
              </a:spcAft>
              <a:buNone/>
              <a:defRPr/>
            </a:lvl1pPr>
            <a:lvl2pPr marL="292608" indent="-292608">
              <a:spcBef>
                <a:spcPts val="1000"/>
              </a:spcBef>
              <a:spcAft>
                <a:spcPts val="0"/>
              </a:spcAft>
              <a:buClr>
                <a:srgbClr val="AB620E"/>
              </a:buClr>
              <a:buFont typeface="Arial" panose="020B0604020202020204" pitchFamily="34" charset="0"/>
              <a:buChar char="•"/>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a:extLst>
              <a:ext uri="{FF2B5EF4-FFF2-40B4-BE49-F238E27FC236}">
                <a16:creationId xmlns:a16="http://schemas.microsoft.com/office/drawing/2014/main" id="{2DA09C9D-BFAD-4B5E-8AA0-42E8E608693A}"/>
              </a:ext>
            </a:extLst>
          </p:cNvPr>
          <p:cNvSpPr>
            <a:spLocks noGrp="1"/>
          </p:cNvSpPr>
          <p:nvPr>
            <p:ph idx="16"/>
          </p:nvPr>
        </p:nvSpPr>
        <p:spPr>
          <a:xfrm>
            <a:off x="820948" y="5808663"/>
            <a:ext cx="7543800" cy="515937"/>
          </a:xfrm>
        </p:spPr>
        <p:txBody>
          <a:bodyPr/>
          <a:lstStyle>
            <a:lvl1pPr marL="0" indent="0">
              <a:spcBef>
                <a:spcPts val="1000"/>
              </a:spcBef>
              <a:spcAft>
                <a:spcPts val="0"/>
              </a:spcAft>
              <a:buNone/>
              <a:defRPr/>
            </a:lvl1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59144217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75DF50E-0E8C-44D9-9BE3-90F97579A13E}"/>
              </a:ext>
            </a:extLst>
          </p:cNvPr>
          <p:cNvSpPr/>
          <p:nvPr/>
        </p:nvSpPr>
        <p:spPr>
          <a:xfrm>
            <a:off x="3175" y="6400800"/>
            <a:ext cx="9140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a:extLst>
              <a:ext uri="{FF2B5EF4-FFF2-40B4-BE49-F238E27FC236}">
                <a16:creationId xmlns:a16="http://schemas.microsoft.com/office/drawing/2014/main" id="{36F6D2F7-613A-4777-8D34-B43B69D65F1B}"/>
              </a:ext>
            </a:extLst>
          </p:cNvPr>
          <p:cNvSpPr/>
          <p:nvPr/>
        </p:nvSpPr>
        <p:spPr>
          <a:xfrm>
            <a:off x="0" y="6334125"/>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6" name="Straight Connector 5">
            <a:extLst>
              <a:ext uri="{FF2B5EF4-FFF2-40B4-BE49-F238E27FC236}">
                <a16:creationId xmlns:a16="http://schemas.microsoft.com/office/drawing/2014/main" id="{91FF4263-F6E3-4A3E-A7E6-209C1F48E680}"/>
              </a:ext>
            </a:extLst>
          </p:cNvPr>
          <p:cNvCxnSpPr/>
          <p:nvPr/>
        </p:nvCxnSpPr>
        <p:spPr>
          <a:xfrm>
            <a:off x="906463" y="4343400"/>
            <a:ext cx="7405687"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 name="Short Copyright">
            <a:extLst>
              <a:ext uri="{FF2B5EF4-FFF2-40B4-BE49-F238E27FC236}">
                <a16:creationId xmlns:a16="http://schemas.microsoft.com/office/drawing/2014/main" id="{8AEFB0BE-AC6F-4659-9AC0-F6EFDFE5B9CB}"/>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8" name="Short Copyright">
            <a:extLst>
              <a:ext uri="{FF2B5EF4-FFF2-40B4-BE49-F238E27FC236}">
                <a16:creationId xmlns:a16="http://schemas.microsoft.com/office/drawing/2014/main" id="{DA74F0F6-FC1E-4399-8F02-BB04F3EAC9CB}"/>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3-</a:t>
            </a:r>
            <a:fld id="{91CE16F9-2D63-42CE-8054-5858519FF943}"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a:xfrm>
            <a:off x="822960" y="758952"/>
            <a:ext cx="7543800" cy="3566160"/>
          </a:xfrm>
        </p:spPr>
        <p:txBody>
          <a:bodyPr anchorCtr="0"/>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822960" y="4453128"/>
            <a:ext cx="7543800" cy="1143000"/>
          </a:xfrm>
        </p:spPr>
        <p:txBody>
          <a:bodyPr lIns="91440" rIns="9144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9" name="Date Placeholder 3">
            <a:extLst>
              <a:ext uri="{FF2B5EF4-FFF2-40B4-BE49-F238E27FC236}">
                <a16:creationId xmlns:a16="http://schemas.microsoft.com/office/drawing/2014/main" id="{3C471A6D-7498-44CB-947A-DACB86DBE6C7}"/>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EB64B160-5EFB-44FB-ADCE-65FFD3DEBCCE}" type="datetime1">
              <a:rPr lang="en-US"/>
              <a:pPr>
                <a:defRPr/>
              </a:pPr>
              <a:t>3/31/2020</a:t>
            </a:fld>
            <a:endParaRPr lang="en-US"/>
          </a:p>
        </p:txBody>
      </p:sp>
      <p:sp>
        <p:nvSpPr>
          <p:cNvPr id="10" name="Footer Placeholder 4">
            <a:extLst>
              <a:ext uri="{FF2B5EF4-FFF2-40B4-BE49-F238E27FC236}">
                <a16:creationId xmlns:a16="http://schemas.microsoft.com/office/drawing/2014/main" id="{9747D993-99A0-4BC6-A858-C63E628DA6B6}"/>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346184785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Short Copyright">
            <a:extLst>
              <a:ext uri="{FF2B5EF4-FFF2-40B4-BE49-F238E27FC236}">
                <a16:creationId xmlns:a16="http://schemas.microsoft.com/office/drawing/2014/main" id="{37ED16F2-636E-4B86-97EF-06B475B01E4C}"/>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6" name="Short Copyright">
            <a:extLst>
              <a:ext uri="{FF2B5EF4-FFF2-40B4-BE49-F238E27FC236}">
                <a16:creationId xmlns:a16="http://schemas.microsoft.com/office/drawing/2014/main" id="{DE811E1D-1EC5-4B56-9F1B-ED4E5484E4B0}"/>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3-</a:t>
            </a:r>
            <a:fld id="{DAD64777-ACA4-444A-A155-4D26C961B4DE}" type="slidenum">
              <a:rPr lang="en-US" altLang="en-US" sz="800" smtClean="0">
                <a:solidFill>
                  <a:schemeClr val="bg1"/>
                </a:solidFill>
              </a:rPr>
              <a:pPr>
                <a:defRPr/>
              </a:pPr>
              <a:t>‹#›</a:t>
            </a:fld>
            <a:endParaRPr lang="en-US" altLang="en-US" sz="800" dirty="0">
              <a:solidFill>
                <a:schemeClr val="bg1"/>
              </a:solidFill>
            </a:endParaRPr>
          </a:p>
        </p:txBody>
      </p:sp>
      <p:sp>
        <p:nvSpPr>
          <p:cNvPr id="8" name="Title 7"/>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822960" y="1845734"/>
            <a:ext cx="370332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63440" y="1845736"/>
            <a:ext cx="3703320" cy="402335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a:extLst>
              <a:ext uri="{FF2B5EF4-FFF2-40B4-BE49-F238E27FC236}">
                <a16:creationId xmlns:a16="http://schemas.microsoft.com/office/drawing/2014/main" id="{1CA07547-3729-4A5B-A979-F264B443E3ED}"/>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9BB80A78-2367-4BE1-BC5F-394F5C5BC41E}" type="datetime1">
              <a:rPr lang="en-US"/>
              <a:pPr>
                <a:defRPr/>
              </a:pPr>
              <a:t>3/31/2020</a:t>
            </a:fld>
            <a:endParaRPr lang="en-US"/>
          </a:p>
        </p:txBody>
      </p:sp>
      <p:sp>
        <p:nvSpPr>
          <p:cNvPr id="9" name="Footer Placeholder 4">
            <a:extLst>
              <a:ext uri="{FF2B5EF4-FFF2-40B4-BE49-F238E27FC236}">
                <a16:creationId xmlns:a16="http://schemas.microsoft.com/office/drawing/2014/main" id="{FFCD6FAD-93C4-4B59-9F59-D5A1D326FD2A}"/>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18707516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7" name="Short Copyright">
            <a:extLst>
              <a:ext uri="{FF2B5EF4-FFF2-40B4-BE49-F238E27FC236}">
                <a16:creationId xmlns:a16="http://schemas.microsoft.com/office/drawing/2014/main" id="{74AAA5AE-D788-4762-9D7E-6B6159E90034}"/>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8" name="Short Copyright">
            <a:extLst>
              <a:ext uri="{FF2B5EF4-FFF2-40B4-BE49-F238E27FC236}">
                <a16:creationId xmlns:a16="http://schemas.microsoft.com/office/drawing/2014/main" id="{1BA0463F-4C8A-4F84-BB8C-DC42A95621D6}"/>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3-</a:t>
            </a:r>
            <a:fld id="{05C22572-FF07-457D-9B6F-5EEE20C3259D}" type="slidenum">
              <a:rPr lang="en-US" altLang="en-US" sz="800" smtClean="0">
                <a:solidFill>
                  <a:schemeClr val="bg1"/>
                </a:solidFill>
              </a:rPr>
              <a:pPr>
                <a:defRPr/>
              </a:pPr>
              <a:t>‹#›</a:t>
            </a:fld>
            <a:endParaRPr lang="en-US" altLang="en-US" sz="800" dirty="0">
              <a:solidFill>
                <a:schemeClr val="bg1"/>
              </a:solidFill>
            </a:endParaRPr>
          </a:p>
        </p:txBody>
      </p:sp>
      <p:sp>
        <p:nvSpPr>
          <p:cNvPr id="10" name="Title 9"/>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82296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22960" y="2582334"/>
            <a:ext cx="3703320" cy="32867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6344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63440" y="2582334"/>
            <a:ext cx="3703320" cy="32867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Date Placeholder 3">
            <a:extLst>
              <a:ext uri="{FF2B5EF4-FFF2-40B4-BE49-F238E27FC236}">
                <a16:creationId xmlns:a16="http://schemas.microsoft.com/office/drawing/2014/main" id="{E81BB932-051F-4FDE-91D6-3FBAE4F2F50C}"/>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54F86AAD-180A-45EA-830F-28B0BBF49043}" type="datetime1">
              <a:rPr lang="en-US"/>
              <a:pPr>
                <a:defRPr/>
              </a:pPr>
              <a:t>3/31/2020</a:t>
            </a:fld>
            <a:endParaRPr lang="en-US"/>
          </a:p>
        </p:txBody>
      </p:sp>
      <p:sp>
        <p:nvSpPr>
          <p:cNvPr id="11" name="Footer Placeholder 4">
            <a:extLst>
              <a:ext uri="{FF2B5EF4-FFF2-40B4-BE49-F238E27FC236}">
                <a16:creationId xmlns:a16="http://schemas.microsoft.com/office/drawing/2014/main" id="{3014A130-F9FF-45FE-A61C-7394439FFF0D}"/>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155122035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Short Copyright">
            <a:extLst>
              <a:ext uri="{FF2B5EF4-FFF2-40B4-BE49-F238E27FC236}">
                <a16:creationId xmlns:a16="http://schemas.microsoft.com/office/drawing/2014/main" id="{CBA15B80-0848-492D-B9A6-E58A391F16D1}"/>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4" name="Short Copyright">
            <a:extLst>
              <a:ext uri="{FF2B5EF4-FFF2-40B4-BE49-F238E27FC236}">
                <a16:creationId xmlns:a16="http://schemas.microsoft.com/office/drawing/2014/main" id="{803A67E4-C6A4-4308-8064-EA8AE78B584F}"/>
              </a:ext>
            </a:extLst>
          </p:cNvPr>
          <p:cNvSpPr txBox="1">
            <a:spLocks noChangeArrowheads="1"/>
          </p:cNvSpPr>
          <p:nvPr userDrawn="1"/>
        </p:nvSpPr>
        <p:spPr bwMode="auto">
          <a:xfrm>
            <a:off x="8000999" y="6553428"/>
            <a:ext cx="36512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13-</a:t>
            </a:r>
            <a:fld id="{0676A28F-A354-4A6F-873B-331F8285BA38}"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p:txBody>
          <a:bodyPr/>
          <a:lstStyle/>
          <a:p>
            <a:r>
              <a:rPr lang="en-US"/>
              <a:t>Click to edit Master title style</a:t>
            </a:r>
            <a:endParaRPr lang="en-US" dirty="0"/>
          </a:p>
        </p:txBody>
      </p:sp>
      <p:sp>
        <p:nvSpPr>
          <p:cNvPr id="5" name="Date Placeholder 3">
            <a:extLst>
              <a:ext uri="{FF2B5EF4-FFF2-40B4-BE49-F238E27FC236}">
                <a16:creationId xmlns:a16="http://schemas.microsoft.com/office/drawing/2014/main" id="{6193C9DC-C901-4C05-9267-0A8D2092BC1F}"/>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C8E9D435-5432-4276-951E-17A8CDDFEA30}" type="datetime1">
              <a:rPr lang="en-US"/>
              <a:pPr>
                <a:defRPr/>
              </a:pPr>
              <a:t>3/31/2020</a:t>
            </a:fld>
            <a:endParaRPr lang="en-US"/>
          </a:p>
        </p:txBody>
      </p:sp>
      <p:sp>
        <p:nvSpPr>
          <p:cNvPr id="6" name="Footer Placeholder 4">
            <a:extLst>
              <a:ext uri="{FF2B5EF4-FFF2-40B4-BE49-F238E27FC236}">
                <a16:creationId xmlns:a16="http://schemas.microsoft.com/office/drawing/2014/main" id="{84EC3597-DEAD-429B-AC1B-116BF21DE47D}"/>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14030826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8">
            <a:extLst>
              <a:ext uri="{FF2B5EF4-FFF2-40B4-BE49-F238E27FC236}">
                <a16:creationId xmlns:a16="http://schemas.microsoft.com/office/drawing/2014/main" id="{0F4A1A40-A0BE-4BF9-B39E-82571E1A85DA}"/>
              </a:ext>
            </a:extLst>
          </p:cNvPr>
          <p:cNvSpPr>
            <a:spLocks noGrp="1" noChangeArrowheads="1"/>
          </p:cNvSpPr>
          <p:nvPr>
            <p:ph type="dt" sz="half" idx="10"/>
          </p:nvPr>
        </p:nvSpPr>
        <p:spPr>
          <a:ln/>
        </p:spPr>
        <p:txBody>
          <a:bodyPr/>
          <a:lstStyle>
            <a:lvl1pPr>
              <a:defRPr/>
            </a:lvl1pPr>
          </a:lstStyle>
          <a:p>
            <a:pPr>
              <a:defRPr/>
            </a:pPr>
            <a:fld id="{2EF0334C-8DDC-4745-8870-241E9D15EFFA}" type="datetime1">
              <a:rPr lang="en-US"/>
              <a:pPr>
                <a:defRPr/>
              </a:pPr>
              <a:t>3/31/2020</a:t>
            </a:fld>
            <a:endParaRPr lang="en-US"/>
          </a:p>
        </p:txBody>
      </p:sp>
      <p:sp>
        <p:nvSpPr>
          <p:cNvPr id="5" name="Rectangle 19">
            <a:extLst>
              <a:ext uri="{FF2B5EF4-FFF2-40B4-BE49-F238E27FC236}">
                <a16:creationId xmlns:a16="http://schemas.microsoft.com/office/drawing/2014/main" id="{6F491118-7F43-4DDA-8307-611A6E9418C9}"/>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6" name="Rectangle 20">
            <a:extLst>
              <a:ext uri="{FF2B5EF4-FFF2-40B4-BE49-F238E27FC236}">
                <a16:creationId xmlns:a16="http://schemas.microsoft.com/office/drawing/2014/main" id="{600E8A00-5583-4554-B903-DB819DD49D6F}"/>
              </a:ext>
            </a:extLst>
          </p:cNvPr>
          <p:cNvSpPr>
            <a:spLocks noGrp="1" noChangeArrowheads="1"/>
          </p:cNvSpPr>
          <p:nvPr>
            <p:ph type="sldNum" sz="quarter" idx="12"/>
          </p:nvPr>
        </p:nvSpPr>
        <p:spPr>
          <a:ln/>
        </p:spPr>
        <p:txBody>
          <a:bodyPr/>
          <a:lstStyle>
            <a:lvl1pPr>
              <a:defRPr/>
            </a:lvl1pPr>
          </a:lstStyle>
          <a:p>
            <a:pPr>
              <a:defRPr/>
            </a:pPr>
            <a:fld id="{131413A2-5667-4FC5-9CED-2B6D5A573B27}" type="slidenum">
              <a:rPr lang="en-US" altLang="en-US"/>
              <a:pPr>
                <a:defRPr/>
              </a:pPr>
              <a:t>‹#›</a:t>
            </a:fld>
            <a:endParaRPr lang="en-US" altLang="en-US"/>
          </a:p>
        </p:txBody>
      </p:sp>
    </p:spTree>
    <p:extLst>
      <p:ext uri="{BB962C8B-B14F-4D97-AF65-F5344CB8AC3E}">
        <p14:creationId xmlns:p14="http://schemas.microsoft.com/office/powerpoint/2010/main" val="244588933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A3B1986-C060-4CC0-A59A-78A56396EFB9}"/>
              </a:ext>
            </a:extLst>
          </p:cNvPr>
          <p:cNvSpPr/>
          <p:nvPr/>
        </p:nvSpPr>
        <p:spPr>
          <a:xfrm>
            <a:off x="3175" y="6400800"/>
            <a:ext cx="9140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Rectangle 2">
            <a:extLst>
              <a:ext uri="{FF2B5EF4-FFF2-40B4-BE49-F238E27FC236}">
                <a16:creationId xmlns:a16="http://schemas.microsoft.com/office/drawing/2014/main" id="{47DC9F0B-7619-418D-82FA-642D3BA08C10}"/>
              </a:ext>
            </a:extLst>
          </p:cNvPr>
          <p:cNvSpPr/>
          <p:nvPr/>
        </p:nvSpPr>
        <p:spPr>
          <a:xfrm>
            <a:off x="0" y="6334125"/>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Short Copyright">
            <a:extLst>
              <a:ext uri="{FF2B5EF4-FFF2-40B4-BE49-F238E27FC236}">
                <a16:creationId xmlns:a16="http://schemas.microsoft.com/office/drawing/2014/main" id="{12833991-75D9-45D0-9C0A-DEEC2EA3CB03}"/>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5" name="Short Copyright">
            <a:extLst>
              <a:ext uri="{FF2B5EF4-FFF2-40B4-BE49-F238E27FC236}">
                <a16:creationId xmlns:a16="http://schemas.microsoft.com/office/drawing/2014/main" id="{8399D3D5-2EB6-4252-B335-FE0852AC76D0}"/>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3-</a:t>
            </a:r>
            <a:fld id="{E556E7DD-52F7-4FB0-961C-FBDAE2F297B9}" type="slidenum">
              <a:rPr lang="en-US" altLang="en-US" sz="800" smtClean="0">
                <a:solidFill>
                  <a:schemeClr val="bg1"/>
                </a:solidFill>
              </a:rPr>
              <a:pPr>
                <a:defRPr/>
              </a:pPr>
              <a:t>‹#›</a:t>
            </a:fld>
            <a:endParaRPr lang="en-US" altLang="en-US" sz="800" dirty="0">
              <a:solidFill>
                <a:schemeClr val="bg1"/>
              </a:solidFill>
            </a:endParaRPr>
          </a:p>
        </p:txBody>
      </p:sp>
      <p:sp>
        <p:nvSpPr>
          <p:cNvPr id="6" name="Date Placeholder 6">
            <a:extLst>
              <a:ext uri="{FF2B5EF4-FFF2-40B4-BE49-F238E27FC236}">
                <a16:creationId xmlns:a16="http://schemas.microsoft.com/office/drawing/2014/main" id="{66B384BB-1895-4559-9E5A-070CEA6A59E4}"/>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F1A26D98-F211-4663-9C0E-19DA17D88C2C}" type="datetime1">
              <a:rPr lang="en-US"/>
              <a:pPr>
                <a:defRPr/>
              </a:pPr>
              <a:t>3/31/2020</a:t>
            </a:fld>
            <a:endParaRPr lang="en-US"/>
          </a:p>
        </p:txBody>
      </p:sp>
      <p:sp>
        <p:nvSpPr>
          <p:cNvPr id="7" name="Footer Placeholder 7">
            <a:extLst>
              <a:ext uri="{FF2B5EF4-FFF2-40B4-BE49-F238E27FC236}">
                <a16:creationId xmlns:a16="http://schemas.microsoft.com/office/drawing/2014/main" id="{2DABAC1A-0413-415B-9561-92ADD1255919}"/>
              </a:ext>
            </a:extLst>
          </p:cNvPr>
          <p:cNvSpPr>
            <a:spLocks noGrp="1"/>
          </p:cNvSpPr>
          <p:nvPr>
            <p:ph type="ftr" sz="quarter" idx="11"/>
          </p:nvPr>
        </p:nvSpPr>
        <p:spPr>
          <a:xfrm>
            <a:off x="2765425" y="6459538"/>
            <a:ext cx="3616325" cy="365125"/>
          </a:xfrm>
          <a:prstGeom prst="rect">
            <a:avLst/>
          </a:prstGeom>
        </p:spPr>
        <p:txBody>
          <a:bodyPr/>
          <a:lstStyle>
            <a:lvl1pPr>
              <a:defRPr>
                <a:solidFill>
                  <a:srgbClr val="FFFFFF"/>
                </a:solidFill>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224355116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C9CA4D2-2264-46E3-9E82-6D669105CAFF}"/>
              </a:ext>
            </a:extLst>
          </p:cNvPr>
          <p:cNvSpPr/>
          <p:nvPr/>
        </p:nvSpPr>
        <p:spPr>
          <a:xfrm>
            <a:off x="0" y="0"/>
            <a:ext cx="303847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a:extLst>
              <a:ext uri="{FF2B5EF4-FFF2-40B4-BE49-F238E27FC236}">
                <a16:creationId xmlns:a16="http://schemas.microsoft.com/office/drawing/2014/main" id="{FFEEC0AC-BE58-467D-8C32-E2DFCF793E4A}"/>
              </a:ext>
            </a:extLst>
          </p:cNvPr>
          <p:cNvSpPr/>
          <p:nvPr/>
        </p:nvSpPr>
        <p:spPr>
          <a:xfrm>
            <a:off x="3030538" y="0"/>
            <a:ext cx="4762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Short Copyright">
            <a:extLst>
              <a:ext uri="{FF2B5EF4-FFF2-40B4-BE49-F238E27FC236}">
                <a16:creationId xmlns:a16="http://schemas.microsoft.com/office/drawing/2014/main" id="{7DC9D3A3-0E1A-4F33-A566-00B7BC36FD76}"/>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t>3-</a:t>
            </a:r>
            <a:fld id="{6787E202-C1E2-4DAD-B59E-B478447EBC38}" type="slidenum">
              <a:rPr lang="en-US" altLang="en-US" sz="800" smtClean="0"/>
              <a:pPr>
                <a:defRPr/>
              </a:pPr>
              <a:t>‹#›</a:t>
            </a:fld>
            <a:endParaRPr lang="en-US" altLang="en-US" sz="800" dirty="0"/>
          </a:p>
        </p:txBody>
      </p:sp>
      <p:sp>
        <p:nvSpPr>
          <p:cNvPr id="2" name="Title 1"/>
          <p:cNvSpPr>
            <a:spLocks noGrp="1"/>
          </p:cNvSpPr>
          <p:nvPr>
            <p:ph type="title"/>
          </p:nvPr>
        </p:nvSpPr>
        <p:spPr>
          <a:xfrm>
            <a:off x="342900" y="594359"/>
            <a:ext cx="2400300" cy="2286000"/>
          </a:xfrm>
        </p:spPr>
        <p:txBody>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3460237" y="731520"/>
            <a:ext cx="5009393" cy="5257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342900" y="2926080"/>
            <a:ext cx="24003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8" name="Date Placeholder 4">
            <a:extLst>
              <a:ext uri="{FF2B5EF4-FFF2-40B4-BE49-F238E27FC236}">
                <a16:creationId xmlns:a16="http://schemas.microsoft.com/office/drawing/2014/main" id="{E21BA48F-6D44-40D5-90C9-08A2449E9BC0}"/>
              </a:ext>
            </a:extLst>
          </p:cNvPr>
          <p:cNvSpPr>
            <a:spLocks noGrp="1"/>
          </p:cNvSpPr>
          <p:nvPr>
            <p:ph type="dt" sz="half" idx="10"/>
          </p:nvPr>
        </p:nvSpPr>
        <p:spPr>
          <a:xfrm>
            <a:off x="349250" y="6459538"/>
            <a:ext cx="1963738" cy="365125"/>
          </a:xfrm>
          <a:prstGeom prst="rect">
            <a:avLst/>
          </a:prstGeom>
        </p:spPr>
        <p:txBody>
          <a:bodyPr/>
          <a:lstStyle>
            <a:lvl1pPr algn="l">
              <a:defRPr/>
            </a:lvl1pPr>
          </a:lstStyle>
          <a:p>
            <a:pPr>
              <a:defRPr/>
            </a:pPr>
            <a:fld id="{C26D0257-2144-489C-8691-B089191C95B7}" type="datetime1">
              <a:rPr lang="en-US"/>
              <a:pPr>
                <a:defRPr/>
              </a:pPr>
              <a:t>3/31/2020</a:t>
            </a:fld>
            <a:endParaRPr lang="en-US"/>
          </a:p>
        </p:txBody>
      </p:sp>
      <p:sp>
        <p:nvSpPr>
          <p:cNvPr id="9" name="Footer Placeholder 5">
            <a:extLst>
              <a:ext uri="{FF2B5EF4-FFF2-40B4-BE49-F238E27FC236}">
                <a16:creationId xmlns:a16="http://schemas.microsoft.com/office/drawing/2014/main" id="{483F283E-1C13-45EB-A471-FF50303859C0}"/>
              </a:ext>
            </a:extLst>
          </p:cNvPr>
          <p:cNvSpPr>
            <a:spLocks noGrp="1"/>
          </p:cNvSpPr>
          <p:nvPr>
            <p:ph type="ftr" sz="quarter" idx="11"/>
          </p:nvPr>
        </p:nvSpPr>
        <p:spPr>
          <a:xfrm>
            <a:off x="3600450" y="6459538"/>
            <a:ext cx="3486150" cy="365125"/>
          </a:xfrm>
          <a:prstGeom prst="rect">
            <a:avLst/>
          </a:prstGeom>
        </p:spPr>
        <p:txBody>
          <a:bodyPr/>
          <a:lstStyle>
            <a:lvl1pPr algn="l">
              <a:defRPr>
                <a:solidFill>
                  <a:schemeClr val="tx2"/>
                </a:solidFill>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194251437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039D790-5E10-4DF5-9959-85AAB4720AFD}"/>
              </a:ext>
            </a:extLst>
          </p:cNvPr>
          <p:cNvSpPr/>
          <p:nvPr/>
        </p:nvSpPr>
        <p:spPr>
          <a:xfrm>
            <a:off x="0" y="4953000"/>
            <a:ext cx="9142413"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a:extLst>
              <a:ext uri="{FF2B5EF4-FFF2-40B4-BE49-F238E27FC236}">
                <a16:creationId xmlns:a16="http://schemas.microsoft.com/office/drawing/2014/main" id="{5D3B2BE2-F709-4EF8-92D6-BAF250BB5FE0}"/>
              </a:ext>
            </a:extLst>
          </p:cNvPr>
          <p:cNvSpPr/>
          <p:nvPr/>
        </p:nvSpPr>
        <p:spPr>
          <a:xfrm>
            <a:off x="0" y="4914900"/>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5074920"/>
            <a:ext cx="7589520" cy="822960"/>
          </a:xfrm>
        </p:spPr>
        <p:txBody>
          <a:bodyPr tIns="0" bIns="0">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2" y="0"/>
            <a:ext cx="9143989" cy="4915076"/>
          </a:xfrm>
          <a:blipFill>
            <a:blip r:embed="rId2"/>
            <a:stretch>
              <a:fillRect/>
            </a:stretch>
          </a:blipFill>
        </p:spPr>
        <p:txBody>
          <a:bodyPr lIns="457200" tIns="457200" rtlCol="0">
            <a:normAutofit/>
          </a:bodyPr>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822959" y="5907024"/>
            <a:ext cx="758952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7" name="Date Placeholder 4">
            <a:extLst>
              <a:ext uri="{FF2B5EF4-FFF2-40B4-BE49-F238E27FC236}">
                <a16:creationId xmlns:a16="http://schemas.microsoft.com/office/drawing/2014/main" id="{EBB77C36-689F-4444-93E7-828F9541587B}"/>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F8DCEB06-8477-4231-9E07-721BDEDC1206}" type="datetime1">
              <a:rPr lang="en-US"/>
              <a:pPr>
                <a:defRPr/>
              </a:pPr>
              <a:t>3/31/2020</a:t>
            </a:fld>
            <a:endParaRPr lang="en-US"/>
          </a:p>
        </p:txBody>
      </p:sp>
      <p:sp>
        <p:nvSpPr>
          <p:cNvPr id="8" name="Footer Placeholder 5">
            <a:extLst>
              <a:ext uri="{FF2B5EF4-FFF2-40B4-BE49-F238E27FC236}">
                <a16:creationId xmlns:a16="http://schemas.microsoft.com/office/drawing/2014/main" id="{D63EBD04-0446-42A6-87B1-3A1A1B161A0D}"/>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
        <p:nvSpPr>
          <p:cNvPr id="9" name="Slide Number Placeholder 6">
            <a:extLst>
              <a:ext uri="{FF2B5EF4-FFF2-40B4-BE49-F238E27FC236}">
                <a16:creationId xmlns:a16="http://schemas.microsoft.com/office/drawing/2014/main" id="{8F626C36-207C-4CCF-A706-5B6B361935E0}"/>
              </a:ext>
            </a:extLst>
          </p:cNvPr>
          <p:cNvSpPr>
            <a:spLocks noGrp="1"/>
          </p:cNvSpPr>
          <p:nvPr>
            <p:ph type="sldNum" sz="quarter" idx="12"/>
          </p:nvPr>
        </p:nvSpPr>
        <p:spPr/>
        <p:txBody>
          <a:bodyPr/>
          <a:lstStyle>
            <a:lvl1pPr>
              <a:defRPr/>
            </a:lvl1pPr>
          </a:lstStyle>
          <a:p>
            <a:pPr>
              <a:defRPr/>
            </a:pPr>
            <a:fld id="{38542734-8058-45C7-8E8F-56A48665C62A}" type="slidenum">
              <a:rPr lang="en-US" altLang="en-US"/>
              <a:pPr>
                <a:defRPr/>
              </a:pPr>
              <a:t>‹#›</a:t>
            </a:fld>
            <a:endParaRPr lang="en-US" altLang="en-US"/>
          </a:p>
        </p:txBody>
      </p:sp>
    </p:spTree>
    <p:extLst>
      <p:ext uri="{BB962C8B-B14F-4D97-AF65-F5344CB8AC3E}">
        <p14:creationId xmlns:p14="http://schemas.microsoft.com/office/powerpoint/2010/main" val="24530736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4" name="Short Copyright">
            <a:extLst>
              <a:ext uri="{FF2B5EF4-FFF2-40B4-BE49-F238E27FC236}">
                <a16:creationId xmlns:a16="http://schemas.microsoft.com/office/drawing/2014/main" id="{04AFB1A8-C335-44C0-8026-6D1D9C8FD3C5}"/>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5" name="Short Copyright">
            <a:extLst>
              <a:ext uri="{FF2B5EF4-FFF2-40B4-BE49-F238E27FC236}">
                <a16:creationId xmlns:a16="http://schemas.microsoft.com/office/drawing/2014/main" id="{8F680E1A-C68E-4CA5-82C0-F48FFF02E363}"/>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3-</a:t>
            </a:r>
            <a:fld id="{2362B06F-DB04-4CD7-AA99-1C98FD5B8802}"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Date Placeholder 3">
            <a:extLst>
              <a:ext uri="{FF2B5EF4-FFF2-40B4-BE49-F238E27FC236}">
                <a16:creationId xmlns:a16="http://schemas.microsoft.com/office/drawing/2014/main" id="{78F6B753-3412-4AD6-815C-35F19B6F43D3}"/>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0AA00710-356B-4728-AC3F-29498F0A86CE}" type="datetime1">
              <a:rPr lang="en-US"/>
              <a:pPr>
                <a:defRPr/>
              </a:pPr>
              <a:t>3/31/2020</a:t>
            </a:fld>
            <a:endParaRPr lang="en-US"/>
          </a:p>
        </p:txBody>
      </p:sp>
      <p:sp>
        <p:nvSpPr>
          <p:cNvPr id="7" name="Footer Placeholder 4">
            <a:extLst>
              <a:ext uri="{FF2B5EF4-FFF2-40B4-BE49-F238E27FC236}">
                <a16:creationId xmlns:a16="http://schemas.microsoft.com/office/drawing/2014/main" id="{B2C5D656-1BA3-47B2-96A6-24EF45293ABE}"/>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204441974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3034925-4741-40B3-B003-C1230D9C7CD0}"/>
              </a:ext>
            </a:extLst>
          </p:cNvPr>
          <p:cNvSpPr/>
          <p:nvPr/>
        </p:nvSpPr>
        <p:spPr>
          <a:xfrm>
            <a:off x="3175" y="6400800"/>
            <a:ext cx="9140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a:extLst>
              <a:ext uri="{FF2B5EF4-FFF2-40B4-BE49-F238E27FC236}">
                <a16:creationId xmlns:a16="http://schemas.microsoft.com/office/drawing/2014/main" id="{6D873749-CA8A-4639-8165-27B73C3FA8CB}"/>
              </a:ext>
            </a:extLst>
          </p:cNvPr>
          <p:cNvSpPr/>
          <p:nvPr/>
        </p:nvSpPr>
        <p:spPr>
          <a:xfrm>
            <a:off x="0" y="6334125"/>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Short Copyright">
            <a:extLst>
              <a:ext uri="{FF2B5EF4-FFF2-40B4-BE49-F238E27FC236}">
                <a16:creationId xmlns:a16="http://schemas.microsoft.com/office/drawing/2014/main" id="{A0E21E5E-84F8-4388-A04C-460B62A7C6BB}"/>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7" name="Short Copyright">
            <a:extLst>
              <a:ext uri="{FF2B5EF4-FFF2-40B4-BE49-F238E27FC236}">
                <a16:creationId xmlns:a16="http://schemas.microsoft.com/office/drawing/2014/main" id="{0ABF4B14-621E-4C9D-A458-29ECD61AD46A}"/>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3-</a:t>
            </a:r>
            <a:fld id="{4649DC5B-7E30-4961-AB75-19044E0A3605}" type="slidenum">
              <a:rPr lang="en-US" altLang="en-US" sz="800" smtClean="0">
                <a:solidFill>
                  <a:schemeClr val="bg1"/>
                </a:solidFill>
              </a:rPr>
              <a:pPr>
                <a:defRPr/>
              </a:pPr>
              <a:t>‹#›</a:t>
            </a:fld>
            <a:endParaRPr lang="en-US" altLang="en-US" sz="800" dirty="0">
              <a:solidFill>
                <a:schemeClr val="bg1"/>
              </a:solidFill>
            </a:endParaRPr>
          </a:p>
        </p:txBody>
      </p:sp>
      <p:sp>
        <p:nvSpPr>
          <p:cNvPr id="2" name="Vertical Title 1"/>
          <p:cNvSpPr>
            <a:spLocks noGrp="1"/>
          </p:cNvSpPr>
          <p:nvPr>
            <p:ph type="title" orient="vert"/>
          </p:nvPr>
        </p:nvSpPr>
        <p:spPr>
          <a:xfrm>
            <a:off x="6543675" y="414779"/>
            <a:ext cx="1971675"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414779"/>
            <a:ext cx="5800725" cy="5757420"/>
          </a:xfrm>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3">
            <a:extLst>
              <a:ext uri="{FF2B5EF4-FFF2-40B4-BE49-F238E27FC236}">
                <a16:creationId xmlns:a16="http://schemas.microsoft.com/office/drawing/2014/main" id="{F09B3392-178F-4E78-A121-0658FF70071A}"/>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9BED8AFD-1FB3-4E4B-9D41-4765A2579935}" type="datetime1">
              <a:rPr lang="en-US"/>
              <a:pPr>
                <a:defRPr/>
              </a:pPr>
              <a:t>3/31/2020</a:t>
            </a:fld>
            <a:endParaRPr lang="en-US"/>
          </a:p>
        </p:txBody>
      </p:sp>
      <p:sp>
        <p:nvSpPr>
          <p:cNvPr id="9" name="Footer Placeholder 4">
            <a:extLst>
              <a:ext uri="{FF2B5EF4-FFF2-40B4-BE49-F238E27FC236}">
                <a16:creationId xmlns:a16="http://schemas.microsoft.com/office/drawing/2014/main" id="{58EEE19C-DB25-4A6E-A825-63AF3D67C2CC}"/>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33975888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295400" y="2819400"/>
            <a:ext cx="3467100" cy="3352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914900" y="2819400"/>
            <a:ext cx="3467100" cy="3352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8">
            <a:extLst>
              <a:ext uri="{FF2B5EF4-FFF2-40B4-BE49-F238E27FC236}">
                <a16:creationId xmlns:a16="http://schemas.microsoft.com/office/drawing/2014/main" id="{FE87BB7D-3E62-4C8A-8D83-312E87C629C8}"/>
              </a:ext>
            </a:extLst>
          </p:cNvPr>
          <p:cNvSpPr>
            <a:spLocks noGrp="1" noChangeArrowheads="1"/>
          </p:cNvSpPr>
          <p:nvPr>
            <p:ph type="dt" sz="half" idx="10"/>
          </p:nvPr>
        </p:nvSpPr>
        <p:spPr>
          <a:ln/>
        </p:spPr>
        <p:txBody>
          <a:bodyPr/>
          <a:lstStyle>
            <a:lvl1pPr>
              <a:defRPr/>
            </a:lvl1pPr>
          </a:lstStyle>
          <a:p>
            <a:pPr>
              <a:defRPr/>
            </a:pPr>
            <a:fld id="{6543475E-BD86-4ABB-9AFB-8D95F26E4DCC}" type="datetime1">
              <a:rPr lang="en-US"/>
              <a:pPr>
                <a:defRPr/>
              </a:pPr>
              <a:t>3/31/2020</a:t>
            </a:fld>
            <a:endParaRPr lang="en-US"/>
          </a:p>
        </p:txBody>
      </p:sp>
      <p:sp>
        <p:nvSpPr>
          <p:cNvPr id="6" name="Rectangle 19">
            <a:extLst>
              <a:ext uri="{FF2B5EF4-FFF2-40B4-BE49-F238E27FC236}">
                <a16:creationId xmlns:a16="http://schemas.microsoft.com/office/drawing/2014/main" id="{1ED3FFE8-BD16-415B-A63A-9B425BE3776F}"/>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7" name="Rectangle 20">
            <a:extLst>
              <a:ext uri="{FF2B5EF4-FFF2-40B4-BE49-F238E27FC236}">
                <a16:creationId xmlns:a16="http://schemas.microsoft.com/office/drawing/2014/main" id="{BACF53FD-6B59-4D1C-9F0D-AFADCEE0CEF2}"/>
              </a:ext>
            </a:extLst>
          </p:cNvPr>
          <p:cNvSpPr>
            <a:spLocks noGrp="1" noChangeArrowheads="1"/>
          </p:cNvSpPr>
          <p:nvPr>
            <p:ph type="sldNum" sz="quarter" idx="12"/>
          </p:nvPr>
        </p:nvSpPr>
        <p:spPr>
          <a:ln/>
        </p:spPr>
        <p:txBody>
          <a:bodyPr/>
          <a:lstStyle>
            <a:lvl1pPr>
              <a:defRPr/>
            </a:lvl1pPr>
          </a:lstStyle>
          <a:p>
            <a:pPr>
              <a:defRPr/>
            </a:pPr>
            <a:fld id="{741B0378-602B-47F7-9791-BF44A4506AFC}" type="slidenum">
              <a:rPr lang="en-US" altLang="en-US"/>
              <a:pPr>
                <a:defRPr/>
              </a:pPr>
              <a:t>‹#›</a:t>
            </a:fld>
            <a:endParaRPr lang="en-US" altLang="en-US"/>
          </a:p>
        </p:txBody>
      </p:sp>
    </p:spTree>
    <p:extLst>
      <p:ext uri="{BB962C8B-B14F-4D97-AF65-F5344CB8AC3E}">
        <p14:creationId xmlns:p14="http://schemas.microsoft.com/office/powerpoint/2010/main" val="4902083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8">
            <a:extLst>
              <a:ext uri="{FF2B5EF4-FFF2-40B4-BE49-F238E27FC236}">
                <a16:creationId xmlns:a16="http://schemas.microsoft.com/office/drawing/2014/main" id="{4D52B771-54AA-4910-9CFB-DC8C64610147}"/>
              </a:ext>
            </a:extLst>
          </p:cNvPr>
          <p:cNvSpPr>
            <a:spLocks noGrp="1" noChangeArrowheads="1"/>
          </p:cNvSpPr>
          <p:nvPr>
            <p:ph type="dt" sz="half" idx="10"/>
          </p:nvPr>
        </p:nvSpPr>
        <p:spPr>
          <a:ln/>
        </p:spPr>
        <p:txBody>
          <a:bodyPr/>
          <a:lstStyle>
            <a:lvl1pPr>
              <a:defRPr/>
            </a:lvl1pPr>
          </a:lstStyle>
          <a:p>
            <a:pPr>
              <a:defRPr/>
            </a:pPr>
            <a:fld id="{D2003C9B-4AE9-4A54-81BA-3FACF12747F8}" type="datetime1">
              <a:rPr lang="en-US"/>
              <a:pPr>
                <a:defRPr/>
              </a:pPr>
              <a:t>3/31/2020</a:t>
            </a:fld>
            <a:endParaRPr lang="en-US"/>
          </a:p>
        </p:txBody>
      </p:sp>
      <p:sp>
        <p:nvSpPr>
          <p:cNvPr id="8" name="Rectangle 19">
            <a:extLst>
              <a:ext uri="{FF2B5EF4-FFF2-40B4-BE49-F238E27FC236}">
                <a16:creationId xmlns:a16="http://schemas.microsoft.com/office/drawing/2014/main" id="{E2E68909-91BC-48BE-8270-CD7A9209C06C}"/>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9" name="Rectangle 20">
            <a:extLst>
              <a:ext uri="{FF2B5EF4-FFF2-40B4-BE49-F238E27FC236}">
                <a16:creationId xmlns:a16="http://schemas.microsoft.com/office/drawing/2014/main" id="{80BC174D-DB0F-4FBC-BB5B-D7D66D81DBE4}"/>
              </a:ext>
            </a:extLst>
          </p:cNvPr>
          <p:cNvSpPr>
            <a:spLocks noGrp="1" noChangeArrowheads="1"/>
          </p:cNvSpPr>
          <p:nvPr>
            <p:ph type="sldNum" sz="quarter" idx="12"/>
          </p:nvPr>
        </p:nvSpPr>
        <p:spPr>
          <a:ln/>
        </p:spPr>
        <p:txBody>
          <a:bodyPr/>
          <a:lstStyle>
            <a:lvl1pPr>
              <a:defRPr/>
            </a:lvl1pPr>
          </a:lstStyle>
          <a:p>
            <a:pPr>
              <a:defRPr/>
            </a:pPr>
            <a:fld id="{381E0EE6-1709-4000-95F0-765F34789FCA}" type="slidenum">
              <a:rPr lang="en-US" altLang="en-US"/>
              <a:pPr>
                <a:defRPr/>
              </a:pPr>
              <a:t>‹#›</a:t>
            </a:fld>
            <a:endParaRPr lang="en-US" altLang="en-US"/>
          </a:p>
        </p:txBody>
      </p:sp>
    </p:spTree>
    <p:extLst>
      <p:ext uri="{BB962C8B-B14F-4D97-AF65-F5344CB8AC3E}">
        <p14:creationId xmlns:p14="http://schemas.microsoft.com/office/powerpoint/2010/main" val="31508431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8">
            <a:extLst>
              <a:ext uri="{FF2B5EF4-FFF2-40B4-BE49-F238E27FC236}">
                <a16:creationId xmlns:a16="http://schemas.microsoft.com/office/drawing/2014/main" id="{1883AC4A-DC83-457B-82E8-E27A0853534F}"/>
              </a:ext>
            </a:extLst>
          </p:cNvPr>
          <p:cNvSpPr>
            <a:spLocks noGrp="1" noChangeArrowheads="1"/>
          </p:cNvSpPr>
          <p:nvPr>
            <p:ph type="dt" sz="half" idx="10"/>
          </p:nvPr>
        </p:nvSpPr>
        <p:spPr>
          <a:ln/>
        </p:spPr>
        <p:txBody>
          <a:bodyPr/>
          <a:lstStyle>
            <a:lvl1pPr>
              <a:defRPr/>
            </a:lvl1pPr>
          </a:lstStyle>
          <a:p>
            <a:pPr>
              <a:defRPr/>
            </a:pPr>
            <a:fld id="{112A3609-E824-4743-AE2A-17433DB5A4DD}" type="datetime1">
              <a:rPr lang="en-US"/>
              <a:pPr>
                <a:defRPr/>
              </a:pPr>
              <a:t>3/31/2020</a:t>
            </a:fld>
            <a:endParaRPr lang="en-US"/>
          </a:p>
        </p:txBody>
      </p:sp>
      <p:sp>
        <p:nvSpPr>
          <p:cNvPr id="4" name="Rectangle 19">
            <a:extLst>
              <a:ext uri="{FF2B5EF4-FFF2-40B4-BE49-F238E27FC236}">
                <a16:creationId xmlns:a16="http://schemas.microsoft.com/office/drawing/2014/main" id="{B519659A-137D-4DE7-8294-117EA348D1BD}"/>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5" name="Rectangle 20">
            <a:extLst>
              <a:ext uri="{FF2B5EF4-FFF2-40B4-BE49-F238E27FC236}">
                <a16:creationId xmlns:a16="http://schemas.microsoft.com/office/drawing/2014/main" id="{FF151562-21DA-4DD3-B369-EB71C9EB5A51}"/>
              </a:ext>
            </a:extLst>
          </p:cNvPr>
          <p:cNvSpPr>
            <a:spLocks noGrp="1" noChangeArrowheads="1"/>
          </p:cNvSpPr>
          <p:nvPr>
            <p:ph type="sldNum" sz="quarter" idx="12"/>
          </p:nvPr>
        </p:nvSpPr>
        <p:spPr>
          <a:ln/>
        </p:spPr>
        <p:txBody>
          <a:bodyPr/>
          <a:lstStyle>
            <a:lvl1pPr>
              <a:defRPr/>
            </a:lvl1pPr>
          </a:lstStyle>
          <a:p>
            <a:pPr>
              <a:defRPr/>
            </a:pPr>
            <a:fld id="{C1901A03-0A4C-451B-B18D-2E0351D83B43}" type="slidenum">
              <a:rPr lang="en-US" altLang="en-US"/>
              <a:pPr>
                <a:defRPr/>
              </a:pPr>
              <a:t>‹#›</a:t>
            </a:fld>
            <a:endParaRPr lang="en-US" altLang="en-US"/>
          </a:p>
        </p:txBody>
      </p:sp>
    </p:spTree>
    <p:extLst>
      <p:ext uri="{BB962C8B-B14F-4D97-AF65-F5344CB8AC3E}">
        <p14:creationId xmlns:p14="http://schemas.microsoft.com/office/powerpoint/2010/main" val="961499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8">
            <a:extLst>
              <a:ext uri="{FF2B5EF4-FFF2-40B4-BE49-F238E27FC236}">
                <a16:creationId xmlns:a16="http://schemas.microsoft.com/office/drawing/2014/main" id="{69DE9725-227D-48D0-99E6-3D8BE1357C30}"/>
              </a:ext>
            </a:extLst>
          </p:cNvPr>
          <p:cNvSpPr>
            <a:spLocks noGrp="1" noChangeArrowheads="1"/>
          </p:cNvSpPr>
          <p:nvPr>
            <p:ph type="dt" sz="half" idx="10"/>
          </p:nvPr>
        </p:nvSpPr>
        <p:spPr>
          <a:ln/>
        </p:spPr>
        <p:txBody>
          <a:bodyPr/>
          <a:lstStyle>
            <a:lvl1pPr>
              <a:defRPr/>
            </a:lvl1pPr>
          </a:lstStyle>
          <a:p>
            <a:pPr>
              <a:defRPr/>
            </a:pPr>
            <a:fld id="{F5B30565-ED6A-4FD0-8FE5-8DC682431782}" type="datetime1">
              <a:rPr lang="en-US"/>
              <a:pPr>
                <a:defRPr/>
              </a:pPr>
              <a:t>3/31/2020</a:t>
            </a:fld>
            <a:endParaRPr lang="en-US"/>
          </a:p>
        </p:txBody>
      </p:sp>
      <p:sp>
        <p:nvSpPr>
          <p:cNvPr id="3" name="Rectangle 19">
            <a:extLst>
              <a:ext uri="{FF2B5EF4-FFF2-40B4-BE49-F238E27FC236}">
                <a16:creationId xmlns:a16="http://schemas.microsoft.com/office/drawing/2014/main" id="{B914E752-7723-4BB1-A7D8-99A60AA9DBB1}"/>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4" name="Rectangle 20">
            <a:extLst>
              <a:ext uri="{FF2B5EF4-FFF2-40B4-BE49-F238E27FC236}">
                <a16:creationId xmlns:a16="http://schemas.microsoft.com/office/drawing/2014/main" id="{0DC5EA4A-0354-4765-9498-42076913CCA4}"/>
              </a:ext>
            </a:extLst>
          </p:cNvPr>
          <p:cNvSpPr>
            <a:spLocks noGrp="1" noChangeArrowheads="1"/>
          </p:cNvSpPr>
          <p:nvPr>
            <p:ph type="sldNum" sz="quarter" idx="12"/>
          </p:nvPr>
        </p:nvSpPr>
        <p:spPr>
          <a:ln/>
        </p:spPr>
        <p:txBody>
          <a:bodyPr/>
          <a:lstStyle>
            <a:lvl1pPr>
              <a:defRPr/>
            </a:lvl1pPr>
          </a:lstStyle>
          <a:p>
            <a:pPr>
              <a:defRPr/>
            </a:pPr>
            <a:fld id="{989AC5DB-B9B6-4ACD-874D-D6DD11FB083B}" type="slidenum">
              <a:rPr lang="en-US" altLang="en-US"/>
              <a:pPr>
                <a:defRPr/>
              </a:pPr>
              <a:t>‹#›</a:t>
            </a:fld>
            <a:endParaRPr lang="en-US" altLang="en-US"/>
          </a:p>
        </p:txBody>
      </p:sp>
    </p:spTree>
    <p:extLst>
      <p:ext uri="{BB962C8B-B14F-4D97-AF65-F5344CB8AC3E}">
        <p14:creationId xmlns:p14="http://schemas.microsoft.com/office/powerpoint/2010/main" val="37718057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8">
            <a:extLst>
              <a:ext uri="{FF2B5EF4-FFF2-40B4-BE49-F238E27FC236}">
                <a16:creationId xmlns:a16="http://schemas.microsoft.com/office/drawing/2014/main" id="{71A8DAA5-FDDA-498D-A644-4CAE24EA157C}"/>
              </a:ext>
            </a:extLst>
          </p:cNvPr>
          <p:cNvSpPr>
            <a:spLocks noGrp="1" noChangeArrowheads="1"/>
          </p:cNvSpPr>
          <p:nvPr>
            <p:ph type="dt" sz="half" idx="10"/>
          </p:nvPr>
        </p:nvSpPr>
        <p:spPr>
          <a:ln/>
        </p:spPr>
        <p:txBody>
          <a:bodyPr/>
          <a:lstStyle>
            <a:lvl1pPr>
              <a:defRPr/>
            </a:lvl1pPr>
          </a:lstStyle>
          <a:p>
            <a:pPr>
              <a:defRPr/>
            </a:pPr>
            <a:fld id="{FD8EF8B9-107C-4613-8ECB-C4666819B0C8}" type="datetime1">
              <a:rPr lang="en-US"/>
              <a:pPr>
                <a:defRPr/>
              </a:pPr>
              <a:t>3/31/2020</a:t>
            </a:fld>
            <a:endParaRPr lang="en-US"/>
          </a:p>
        </p:txBody>
      </p:sp>
      <p:sp>
        <p:nvSpPr>
          <p:cNvPr id="6" name="Rectangle 19">
            <a:extLst>
              <a:ext uri="{FF2B5EF4-FFF2-40B4-BE49-F238E27FC236}">
                <a16:creationId xmlns:a16="http://schemas.microsoft.com/office/drawing/2014/main" id="{67312379-F6D5-4DE3-966D-18ECF91C88D9}"/>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7" name="Rectangle 20">
            <a:extLst>
              <a:ext uri="{FF2B5EF4-FFF2-40B4-BE49-F238E27FC236}">
                <a16:creationId xmlns:a16="http://schemas.microsoft.com/office/drawing/2014/main" id="{2427B9DF-B52C-49B0-9C5D-443182FA3687}"/>
              </a:ext>
            </a:extLst>
          </p:cNvPr>
          <p:cNvSpPr>
            <a:spLocks noGrp="1" noChangeArrowheads="1"/>
          </p:cNvSpPr>
          <p:nvPr>
            <p:ph type="sldNum" sz="quarter" idx="12"/>
          </p:nvPr>
        </p:nvSpPr>
        <p:spPr>
          <a:ln/>
        </p:spPr>
        <p:txBody>
          <a:bodyPr/>
          <a:lstStyle>
            <a:lvl1pPr>
              <a:defRPr/>
            </a:lvl1pPr>
          </a:lstStyle>
          <a:p>
            <a:pPr>
              <a:defRPr/>
            </a:pPr>
            <a:fld id="{6D3CFDF6-F81A-4408-89B2-6F701F86BF0E}" type="slidenum">
              <a:rPr lang="en-US" altLang="en-US"/>
              <a:pPr>
                <a:defRPr/>
              </a:pPr>
              <a:t>‹#›</a:t>
            </a:fld>
            <a:endParaRPr lang="en-US" altLang="en-US"/>
          </a:p>
        </p:txBody>
      </p:sp>
    </p:spTree>
    <p:extLst>
      <p:ext uri="{BB962C8B-B14F-4D97-AF65-F5344CB8AC3E}">
        <p14:creationId xmlns:p14="http://schemas.microsoft.com/office/powerpoint/2010/main" val="8058712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8">
            <a:extLst>
              <a:ext uri="{FF2B5EF4-FFF2-40B4-BE49-F238E27FC236}">
                <a16:creationId xmlns:a16="http://schemas.microsoft.com/office/drawing/2014/main" id="{CFE3440A-9A5A-4695-9443-F49ABFAD5FC7}"/>
              </a:ext>
            </a:extLst>
          </p:cNvPr>
          <p:cNvSpPr>
            <a:spLocks noGrp="1" noChangeArrowheads="1"/>
          </p:cNvSpPr>
          <p:nvPr>
            <p:ph type="dt" sz="half" idx="10"/>
          </p:nvPr>
        </p:nvSpPr>
        <p:spPr>
          <a:ln/>
        </p:spPr>
        <p:txBody>
          <a:bodyPr/>
          <a:lstStyle>
            <a:lvl1pPr>
              <a:defRPr/>
            </a:lvl1pPr>
          </a:lstStyle>
          <a:p>
            <a:pPr>
              <a:defRPr/>
            </a:pPr>
            <a:fld id="{25566E94-4169-4723-AE9A-E3B3BF8C2CEA}" type="datetime1">
              <a:rPr lang="en-US"/>
              <a:pPr>
                <a:defRPr/>
              </a:pPr>
              <a:t>3/31/2020</a:t>
            </a:fld>
            <a:endParaRPr lang="en-US"/>
          </a:p>
        </p:txBody>
      </p:sp>
      <p:sp>
        <p:nvSpPr>
          <p:cNvPr id="6" name="Rectangle 19">
            <a:extLst>
              <a:ext uri="{FF2B5EF4-FFF2-40B4-BE49-F238E27FC236}">
                <a16:creationId xmlns:a16="http://schemas.microsoft.com/office/drawing/2014/main" id="{F70BB1A3-2C77-4C4B-AF3D-1A8C95739C1A}"/>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7" name="Rectangle 20">
            <a:extLst>
              <a:ext uri="{FF2B5EF4-FFF2-40B4-BE49-F238E27FC236}">
                <a16:creationId xmlns:a16="http://schemas.microsoft.com/office/drawing/2014/main" id="{8D4CEF6F-D543-4038-8337-D4A080B59C34}"/>
              </a:ext>
            </a:extLst>
          </p:cNvPr>
          <p:cNvSpPr>
            <a:spLocks noGrp="1" noChangeArrowheads="1"/>
          </p:cNvSpPr>
          <p:nvPr>
            <p:ph type="sldNum" sz="quarter" idx="12"/>
          </p:nvPr>
        </p:nvSpPr>
        <p:spPr>
          <a:ln/>
        </p:spPr>
        <p:txBody>
          <a:bodyPr/>
          <a:lstStyle>
            <a:lvl1pPr>
              <a:defRPr/>
            </a:lvl1pPr>
          </a:lstStyle>
          <a:p>
            <a:pPr>
              <a:defRPr/>
            </a:pPr>
            <a:fld id="{4AE89A48-D644-48D0-9FCC-D5F42C1EB648}" type="slidenum">
              <a:rPr lang="en-US" altLang="en-US"/>
              <a:pPr>
                <a:defRPr/>
              </a:pPr>
              <a:t>‹#›</a:t>
            </a:fld>
            <a:endParaRPr lang="en-US" altLang="en-US"/>
          </a:p>
        </p:txBody>
      </p:sp>
    </p:spTree>
    <p:extLst>
      <p:ext uri="{BB962C8B-B14F-4D97-AF65-F5344CB8AC3E}">
        <p14:creationId xmlns:p14="http://schemas.microsoft.com/office/powerpoint/2010/main" val="25318354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heme" Target="../theme/theme3.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13EC4C6E-4685-4B0A-BA0E-F5C5AB12D6C0}"/>
              </a:ext>
            </a:extLst>
          </p:cNvPr>
          <p:cNvSpPr>
            <a:spLocks noGrp="1" noChangeArrowheads="1"/>
          </p:cNvSpPr>
          <p:nvPr>
            <p:ph type="body" idx="1"/>
          </p:nvPr>
        </p:nvSpPr>
        <p:spPr bwMode="auto">
          <a:xfrm>
            <a:off x="1295400" y="2819400"/>
            <a:ext cx="7086600" cy="335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7" name="Rectangle 3">
            <a:extLst>
              <a:ext uri="{FF2B5EF4-FFF2-40B4-BE49-F238E27FC236}">
                <a16:creationId xmlns:a16="http://schemas.microsoft.com/office/drawing/2014/main" id="{F36DBA93-9600-4F47-903D-7A2CA18C49EC}"/>
              </a:ext>
            </a:extLst>
          </p:cNvPr>
          <p:cNvSpPr>
            <a:spLocks noChangeArrowheads="1"/>
          </p:cNvSpPr>
          <p:nvPr/>
        </p:nvSpPr>
        <p:spPr bwMode="auto">
          <a:xfrm>
            <a:off x="0" y="2286000"/>
            <a:ext cx="533400" cy="5334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28" name="Rectangle 4">
            <a:extLst>
              <a:ext uri="{FF2B5EF4-FFF2-40B4-BE49-F238E27FC236}">
                <a16:creationId xmlns:a16="http://schemas.microsoft.com/office/drawing/2014/main" id="{3416A08F-B3D3-405F-A3CE-F6ED7948B661}"/>
              </a:ext>
            </a:extLst>
          </p:cNvPr>
          <p:cNvSpPr>
            <a:spLocks noChangeArrowheads="1"/>
          </p:cNvSpPr>
          <p:nvPr/>
        </p:nvSpPr>
        <p:spPr bwMode="auto">
          <a:xfrm>
            <a:off x="533400" y="2819400"/>
            <a:ext cx="533400" cy="5334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29" name="Rectangle 5">
            <a:extLst>
              <a:ext uri="{FF2B5EF4-FFF2-40B4-BE49-F238E27FC236}">
                <a16:creationId xmlns:a16="http://schemas.microsoft.com/office/drawing/2014/main" id="{284C9788-169C-45A3-AA64-F00E8C733092}"/>
              </a:ext>
            </a:extLst>
          </p:cNvPr>
          <p:cNvSpPr>
            <a:spLocks noChangeArrowheads="1"/>
          </p:cNvSpPr>
          <p:nvPr/>
        </p:nvSpPr>
        <p:spPr bwMode="auto">
          <a:xfrm>
            <a:off x="1981200" y="533400"/>
            <a:ext cx="381000" cy="3810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0" name="Rectangle 6">
            <a:extLst>
              <a:ext uri="{FF2B5EF4-FFF2-40B4-BE49-F238E27FC236}">
                <a16:creationId xmlns:a16="http://schemas.microsoft.com/office/drawing/2014/main" id="{EE987296-1EA3-4870-BE41-8EE0FCDCDEC3}"/>
              </a:ext>
            </a:extLst>
          </p:cNvPr>
          <p:cNvSpPr>
            <a:spLocks noChangeArrowheads="1"/>
          </p:cNvSpPr>
          <p:nvPr/>
        </p:nvSpPr>
        <p:spPr bwMode="auto">
          <a:xfrm>
            <a:off x="762000" y="1066800"/>
            <a:ext cx="381000" cy="3810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1" name="Rectangle 7">
            <a:extLst>
              <a:ext uri="{FF2B5EF4-FFF2-40B4-BE49-F238E27FC236}">
                <a16:creationId xmlns:a16="http://schemas.microsoft.com/office/drawing/2014/main" id="{F76DE5AC-4A20-4244-AA94-949C31A05F12}"/>
              </a:ext>
            </a:extLst>
          </p:cNvPr>
          <p:cNvSpPr>
            <a:spLocks noChangeArrowheads="1"/>
          </p:cNvSpPr>
          <p:nvPr/>
        </p:nvSpPr>
        <p:spPr bwMode="auto">
          <a:xfrm>
            <a:off x="1143000" y="685800"/>
            <a:ext cx="381000" cy="3810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2" name="Rectangle 8">
            <a:extLst>
              <a:ext uri="{FF2B5EF4-FFF2-40B4-BE49-F238E27FC236}">
                <a16:creationId xmlns:a16="http://schemas.microsoft.com/office/drawing/2014/main" id="{8BF570AE-D666-4CEA-9B55-28776D4CDC91}"/>
              </a:ext>
            </a:extLst>
          </p:cNvPr>
          <p:cNvSpPr>
            <a:spLocks noChangeArrowheads="1"/>
          </p:cNvSpPr>
          <p:nvPr/>
        </p:nvSpPr>
        <p:spPr bwMode="auto">
          <a:xfrm>
            <a:off x="2362200" y="152400"/>
            <a:ext cx="381000" cy="3810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3" name="Rectangle 9">
            <a:extLst>
              <a:ext uri="{FF2B5EF4-FFF2-40B4-BE49-F238E27FC236}">
                <a16:creationId xmlns:a16="http://schemas.microsoft.com/office/drawing/2014/main" id="{35DE9BC4-1022-48F3-8E0E-7C9EC9E2D628}"/>
              </a:ext>
            </a:extLst>
          </p:cNvPr>
          <p:cNvSpPr>
            <a:spLocks noChangeArrowheads="1"/>
          </p:cNvSpPr>
          <p:nvPr/>
        </p:nvSpPr>
        <p:spPr bwMode="auto">
          <a:xfrm>
            <a:off x="0" y="755650"/>
            <a:ext cx="5867400" cy="762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4" name="Rectangle 10">
            <a:extLst>
              <a:ext uri="{FF2B5EF4-FFF2-40B4-BE49-F238E27FC236}">
                <a16:creationId xmlns:a16="http://schemas.microsoft.com/office/drawing/2014/main" id="{41CDF7A1-16C9-4BC6-9D60-C2A47BF785D8}"/>
              </a:ext>
            </a:extLst>
          </p:cNvPr>
          <p:cNvSpPr>
            <a:spLocks noChangeArrowheads="1"/>
          </p:cNvSpPr>
          <p:nvPr/>
        </p:nvSpPr>
        <p:spPr bwMode="auto">
          <a:xfrm>
            <a:off x="5715000" y="609600"/>
            <a:ext cx="304800" cy="304800"/>
          </a:xfrm>
          <a:prstGeom prst="rect">
            <a:avLst/>
          </a:prstGeom>
          <a:solidFill>
            <a:schemeClr val="accent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5" name="Rectangle 11">
            <a:extLst>
              <a:ext uri="{FF2B5EF4-FFF2-40B4-BE49-F238E27FC236}">
                <a16:creationId xmlns:a16="http://schemas.microsoft.com/office/drawing/2014/main" id="{885B6E56-261B-49D3-AC1E-169073B82DEA}"/>
              </a:ext>
            </a:extLst>
          </p:cNvPr>
          <p:cNvSpPr>
            <a:spLocks noChangeArrowheads="1"/>
          </p:cNvSpPr>
          <p:nvPr/>
        </p:nvSpPr>
        <p:spPr bwMode="auto">
          <a:xfrm>
            <a:off x="5562600" y="457200"/>
            <a:ext cx="304800" cy="304800"/>
          </a:xfrm>
          <a:prstGeom prst="rect">
            <a:avLst/>
          </a:prstGeom>
          <a:solidFill>
            <a:schemeClr val="accent1"/>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6" name="Rectangle 12">
            <a:extLst>
              <a:ext uri="{FF2B5EF4-FFF2-40B4-BE49-F238E27FC236}">
                <a16:creationId xmlns:a16="http://schemas.microsoft.com/office/drawing/2014/main" id="{2B3588E8-4EFA-4A5B-8FE8-742650224AF6}"/>
              </a:ext>
            </a:extLst>
          </p:cNvPr>
          <p:cNvSpPr>
            <a:spLocks noChangeArrowheads="1"/>
          </p:cNvSpPr>
          <p:nvPr/>
        </p:nvSpPr>
        <p:spPr bwMode="auto">
          <a:xfrm>
            <a:off x="8458200" y="3962400"/>
            <a:ext cx="381000" cy="381000"/>
          </a:xfrm>
          <a:prstGeom prst="rect">
            <a:avLst/>
          </a:prstGeom>
          <a:solidFill>
            <a:schemeClr val="accent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7" name="Rectangle 13">
            <a:extLst>
              <a:ext uri="{FF2B5EF4-FFF2-40B4-BE49-F238E27FC236}">
                <a16:creationId xmlns:a16="http://schemas.microsoft.com/office/drawing/2014/main" id="{34C92D75-BA02-416E-9821-F4E45830E41A}"/>
              </a:ext>
            </a:extLst>
          </p:cNvPr>
          <p:cNvSpPr>
            <a:spLocks noChangeArrowheads="1"/>
          </p:cNvSpPr>
          <p:nvPr/>
        </p:nvSpPr>
        <p:spPr bwMode="auto">
          <a:xfrm>
            <a:off x="8686800" y="3657600"/>
            <a:ext cx="381000" cy="381000"/>
          </a:xfrm>
          <a:prstGeom prst="rect">
            <a:avLst/>
          </a:prstGeom>
          <a:solidFill>
            <a:schemeClr val="bg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grpSp>
        <p:nvGrpSpPr>
          <p:cNvPr id="2" name="Group 14">
            <a:extLst>
              <a:ext uri="{FF2B5EF4-FFF2-40B4-BE49-F238E27FC236}">
                <a16:creationId xmlns:a16="http://schemas.microsoft.com/office/drawing/2014/main" id="{1FB30278-1215-402C-83AD-2C38671C6E3E}"/>
              </a:ext>
            </a:extLst>
          </p:cNvPr>
          <p:cNvGrpSpPr>
            <a:grpSpLocks/>
          </p:cNvGrpSpPr>
          <p:nvPr/>
        </p:nvGrpSpPr>
        <p:grpSpPr bwMode="auto">
          <a:xfrm>
            <a:off x="0" y="2286000"/>
            <a:ext cx="1066800" cy="1066800"/>
            <a:chOff x="0" y="2496"/>
            <a:chExt cx="672" cy="672"/>
          </a:xfrm>
        </p:grpSpPr>
        <p:sp>
          <p:nvSpPr>
            <p:cNvPr id="1050" name="Rectangle 15">
              <a:extLst>
                <a:ext uri="{FF2B5EF4-FFF2-40B4-BE49-F238E27FC236}">
                  <a16:creationId xmlns:a16="http://schemas.microsoft.com/office/drawing/2014/main" id="{EED66178-2F35-4FF7-A4B8-DBB39E9D2F25}"/>
                </a:ext>
              </a:extLst>
            </p:cNvPr>
            <p:cNvSpPr>
              <a:spLocks noChangeArrowheads="1"/>
            </p:cNvSpPr>
            <p:nvPr/>
          </p:nvSpPr>
          <p:spPr bwMode="auto">
            <a:xfrm>
              <a:off x="0" y="2496"/>
              <a:ext cx="336" cy="336"/>
            </a:xfrm>
            <a:prstGeom prst="rect">
              <a:avLst/>
            </a:prstGeom>
            <a:solidFill>
              <a:schemeClr val="accent1"/>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a:p>
          </p:txBody>
        </p:sp>
        <p:sp>
          <p:nvSpPr>
            <p:cNvPr id="1051" name="Rectangle 16">
              <a:extLst>
                <a:ext uri="{FF2B5EF4-FFF2-40B4-BE49-F238E27FC236}">
                  <a16:creationId xmlns:a16="http://schemas.microsoft.com/office/drawing/2014/main" id="{F0E76CB0-F01E-438F-BF76-75C63513C01C}"/>
                </a:ext>
              </a:extLst>
            </p:cNvPr>
            <p:cNvSpPr>
              <a:spLocks noChangeArrowheads="1"/>
            </p:cNvSpPr>
            <p:nvPr/>
          </p:nvSpPr>
          <p:spPr bwMode="auto">
            <a:xfrm>
              <a:off x="336" y="2832"/>
              <a:ext cx="336" cy="336"/>
            </a:xfrm>
            <a:prstGeom prst="rect">
              <a:avLst/>
            </a:prstGeom>
            <a:solidFill>
              <a:schemeClr val="bg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a:p>
          </p:txBody>
        </p:sp>
      </p:grpSp>
      <p:sp>
        <p:nvSpPr>
          <p:cNvPr id="1039" name="Rectangle 17">
            <a:extLst>
              <a:ext uri="{FF2B5EF4-FFF2-40B4-BE49-F238E27FC236}">
                <a16:creationId xmlns:a16="http://schemas.microsoft.com/office/drawing/2014/main" id="{0CC75796-B4E1-4AD8-BFE5-36D21B2DA7BD}"/>
              </a:ext>
            </a:extLst>
          </p:cNvPr>
          <p:cNvSpPr>
            <a:spLocks noGrp="1" noChangeArrowheads="1"/>
          </p:cNvSpPr>
          <p:nvPr>
            <p:ph type="title"/>
          </p:nvPr>
        </p:nvSpPr>
        <p:spPr bwMode="auto">
          <a:xfrm>
            <a:off x="1295400" y="1219200"/>
            <a:ext cx="7086600"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42002" name="Rectangle 18">
            <a:extLst>
              <a:ext uri="{FF2B5EF4-FFF2-40B4-BE49-F238E27FC236}">
                <a16:creationId xmlns:a16="http://schemas.microsoft.com/office/drawing/2014/main" id="{B83698F8-3808-49C2-BB97-5F74BEDC8AF0}"/>
              </a:ext>
            </a:extLst>
          </p:cNvPr>
          <p:cNvSpPr>
            <a:spLocks noGrp="1" noChangeArrowheads="1"/>
          </p:cNvSpPr>
          <p:nvPr>
            <p:ph type="dt" sz="half" idx="2"/>
          </p:nvPr>
        </p:nvSpPr>
        <p:spPr bwMode="auto">
          <a:xfrm>
            <a:off x="6553200" y="6507163"/>
            <a:ext cx="1828800" cy="27463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lvl1pPr algn="r" eaLnBrk="1" hangingPunct="1">
              <a:defRPr sz="1200">
                <a:solidFill>
                  <a:schemeClr val="folHlink"/>
                </a:solidFill>
                <a:latin typeface="+mn-lt"/>
              </a:defRPr>
            </a:lvl1pPr>
          </a:lstStyle>
          <a:p>
            <a:pPr>
              <a:defRPr/>
            </a:pPr>
            <a:fld id="{8C554EB6-9019-47A0-8876-70A0BA3A1FA3}" type="datetime1">
              <a:rPr lang="en-US"/>
              <a:pPr>
                <a:defRPr/>
              </a:pPr>
              <a:t>3/31/2020</a:t>
            </a:fld>
            <a:endParaRPr lang="en-US"/>
          </a:p>
        </p:txBody>
      </p:sp>
      <p:sp>
        <p:nvSpPr>
          <p:cNvPr id="42003" name="Rectangle 19">
            <a:extLst>
              <a:ext uri="{FF2B5EF4-FFF2-40B4-BE49-F238E27FC236}">
                <a16:creationId xmlns:a16="http://schemas.microsoft.com/office/drawing/2014/main" id="{A6A2FB14-F769-416D-B331-1E00761063BD}"/>
              </a:ext>
            </a:extLst>
          </p:cNvPr>
          <p:cNvSpPr>
            <a:spLocks noGrp="1" noChangeArrowheads="1"/>
          </p:cNvSpPr>
          <p:nvPr>
            <p:ph type="ftr" sz="quarter" idx="3"/>
          </p:nvPr>
        </p:nvSpPr>
        <p:spPr bwMode="auto">
          <a:xfrm>
            <a:off x="1295400" y="6507163"/>
            <a:ext cx="2895600" cy="27463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lvl1pPr eaLnBrk="1" hangingPunct="1">
              <a:defRPr sz="1200">
                <a:solidFill>
                  <a:schemeClr val="folHlink"/>
                </a:solidFill>
                <a:latin typeface="+mn-lt"/>
              </a:defRPr>
            </a:lvl1pPr>
          </a:lstStyle>
          <a:p>
            <a:pPr>
              <a:defRPr/>
            </a:pPr>
            <a:r>
              <a:rPr lang="en-US"/>
              <a:t>Copyright © 2022 by The McGraw-Hill Companies, Inc. All rights reserved.</a:t>
            </a:r>
          </a:p>
        </p:txBody>
      </p:sp>
      <p:sp>
        <p:nvSpPr>
          <p:cNvPr id="42004" name="Rectangle 20">
            <a:extLst>
              <a:ext uri="{FF2B5EF4-FFF2-40B4-BE49-F238E27FC236}">
                <a16:creationId xmlns:a16="http://schemas.microsoft.com/office/drawing/2014/main" id="{30FD4E3B-C8C9-4F13-BEAB-810D54D12031}"/>
              </a:ext>
            </a:extLst>
          </p:cNvPr>
          <p:cNvSpPr>
            <a:spLocks noGrp="1" noChangeArrowheads="1"/>
          </p:cNvSpPr>
          <p:nvPr>
            <p:ph type="sldNum" sz="quarter" idx="4"/>
          </p:nvPr>
        </p:nvSpPr>
        <p:spPr bwMode="auto">
          <a:xfrm>
            <a:off x="5791200" y="6172200"/>
            <a:ext cx="762000" cy="609600"/>
          </a:xfrm>
          <a:prstGeom prst="rect">
            <a:avLst/>
          </a:prstGeom>
          <a:solidFill>
            <a:schemeClr val="accent1"/>
          </a:solidFill>
          <a:ln w="57150">
            <a:solidFill>
              <a:schemeClr val="hlink"/>
            </a:solidFill>
            <a:miter lim="800000"/>
            <a:headEnd/>
            <a:tailEnd/>
          </a:ln>
          <a:effectLst/>
        </p:spPr>
        <p:txBody>
          <a:bodyPr vert="horz" wrap="none" lIns="91440" tIns="45720" rIns="91440" bIns="45720" numCol="1" anchor="ctr" anchorCtr="0" compatLnSpc="1">
            <a:prstTxWarp prst="textNoShape">
              <a:avLst/>
            </a:prstTxWarp>
          </a:bodyPr>
          <a:lstStyle>
            <a:lvl1pPr algn="ctr" eaLnBrk="1" hangingPunct="1">
              <a:defRPr sz="2800" b="1">
                <a:solidFill>
                  <a:schemeClr val="bg1"/>
                </a:solidFill>
                <a:latin typeface="Tahoma" panose="020B0604030504040204" pitchFamily="34" charset="0"/>
              </a:defRPr>
            </a:lvl1pPr>
          </a:lstStyle>
          <a:p>
            <a:pPr>
              <a:defRPr/>
            </a:pPr>
            <a:fld id="{FC0111AD-73A0-46DF-B1BE-F5A08160EBD0}" type="slidenum">
              <a:rPr lang="en-US" altLang="en-US"/>
              <a:pPr>
                <a:defRPr/>
              </a:pPr>
              <a:t>‹#›</a:t>
            </a:fld>
            <a:endParaRPr lang="en-US" altLang="en-US"/>
          </a:p>
        </p:txBody>
      </p:sp>
      <p:grpSp>
        <p:nvGrpSpPr>
          <p:cNvPr id="3" name="Group 21">
            <a:extLst>
              <a:ext uri="{FF2B5EF4-FFF2-40B4-BE49-F238E27FC236}">
                <a16:creationId xmlns:a16="http://schemas.microsoft.com/office/drawing/2014/main" id="{704BB92F-6E19-403F-9C87-28D059DCCF80}"/>
              </a:ext>
            </a:extLst>
          </p:cNvPr>
          <p:cNvGrpSpPr>
            <a:grpSpLocks/>
          </p:cNvGrpSpPr>
          <p:nvPr/>
        </p:nvGrpSpPr>
        <p:grpSpPr bwMode="auto">
          <a:xfrm>
            <a:off x="762000" y="152400"/>
            <a:ext cx="1981200" cy="1295400"/>
            <a:chOff x="3888" y="96"/>
            <a:chExt cx="1248" cy="816"/>
          </a:xfrm>
        </p:grpSpPr>
        <p:sp>
          <p:nvSpPr>
            <p:cNvPr id="1046" name="Rectangle 22">
              <a:extLst>
                <a:ext uri="{FF2B5EF4-FFF2-40B4-BE49-F238E27FC236}">
                  <a16:creationId xmlns:a16="http://schemas.microsoft.com/office/drawing/2014/main" id="{8D6901FC-93DD-4122-A026-D3C72D5B8143}"/>
                </a:ext>
              </a:extLst>
            </p:cNvPr>
            <p:cNvSpPr>
              <a:spLocks noChangeArrowheads="1"/>
            </p:cNvSpPr>
            <p:nvPr/>
          </p:nvSpPr>
          <p:spPr bwMode="auto">
            <a:xfrm>
              <a:off x="4656" y="336"/>
              <a:ext cx="240" cy="240"/>
            </a:xfrm>
            <a:prstGeom prst="rect">
              <a:avLst/>
            </a:prstGeom>
            <a:solidFill>
              <a:schemeClr val="accent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a:p>
          </p:txBody>
        </p:sp>
        <p:sp>
          <p:nvSpPr>
            <p:cNvPr id="1047" name="Rectangle 23">
              <a:extLst>
                <a:ext uri="{FF2B5EF4-FFF2-40B4-BE49-F238E27FC236}">
                  <a16:creationId xmlns:a16="http://schemas.microsoft.com/office/drawing/2014/main" id="{7537EC1D-BC37-4F1B-94DD-7ED3EFF7C04F}"/>
                </a:ext>
              </a:extLst>
            </p:cNvPr>
            <p:cNvSpPr>
              <a:spLocks noChangeArrowheads="1"/>
            </p:cNvSpPr>
            <p:nvPr/>
          </p:nvSpPr>
          <p:spPr bwMode="auto">
            <a:xfrm>
              <a:off x="3888" y="672"/>
              <a:ext cx="240" cy="240"/>
            </a:xfrm>
            <a:prstGeom prst="rect">
              <a:avLst/>
            </a:prstGeom>
            <a:solidFill>
              <a:schemeClr val="accent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a:p>
          </p:txBody>
        </p:sp>
        <p:sp>
          <p:nvSpPr>
            <p:cNvPr id="1048" name="Rectangle 24">
              <a:extLst>
                <a:ext uri="{FF2B5EF4-FFF2-40B4-BE49-F238E27FC236}">
                  <a16:creationId xmlns:a16="http://schemas.microsoft.com/office/drawing/2014/main" id="{53934DCB-C493-4EEF-8E73-89EC213FEB3E}"/>
                </a:ext>
              </a:extLst>
            </p:cNvPr>
            <p:cNvSpPr>
              <a:spLocks noChangeArrowheads="1"/>
            </p:cNvSpPr>
            <p:nvPr/>
          </p:nvSpPr>
          <p:spPr bwMode="auto">
            <a:xfrm>
              <a:off x="4128" y="432"/>
              <a:ext cx="240" cy="240"/>
            </a:xfrm>
            <a:prstGeom prst="rect">
              <a:avLst/>
            </a:prstGeom>
            <a:solidFill>
              <a:schemeClr val="tx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a:p>
          </p:txBody>
        </p:sp>
        <p:sp>
          <p:nvSpPr>
            <p:cNvPr id="1049" name="Rectangle 25">
              <a:extLst>
                <a:ext uri="{FF2B5EF4-FFF2-40B4-BE49-F238E27FC236}">
                  <a16:creationId xmlns:a16="http://schemas.microsoft.com/office/drawing/2014/main" id="{E7E4104E-8E38-43FE-8FE8-53E4B414D94B}"/>
                </a:ext>
              </a:extLst>
            </p:cNvPr>
            <p:cNvSpPr>
              <a:spLocks noChangeArrowheads="1"/>
            </p:cNvSpPr>
            <p:nvPr/>
          </p:nvSpPr>
          <p:spPr bwMode="auto">
            <a:xfrm>
              <a:off x="4896" y="96"/>
              <a:ext cx="240" cy="240"/>
            </a:xfrm>
            <a:prstGeom prst="rect">
              <a:avLst/>
            </a:prstGeom>
            <a:solidFill>
              <a:schemeClr val="bg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a:p>
          </p:txBody>
        </p:sp>
      </p:grpSp>
      <p:sp>
        <p:nvSpPr>
          <p:cNvPr id="1044" name="Rectangle 26">
            <a:extLst>
              <a:ext uri="{FF2B5EF4-FFF2-40B4-BE49-F238E27FC236}">
                <a16:creationId xmlns:a16="http://schemas.microsoft.com/office/drawing/2014/main" id="{B352BA91-8E1B-4B95-85B4-6238DD219815}"/>
              </a:ext>
            </a:extLst>
          </p:cNvPr>
          <p:cNvSpPr>
            <a:spLocks noChangeArrowheads="1"/>
          </p:cNvSpPr>
          <p:nvPr userDrawn="1"/>
        </p:nvSpPr>
        <p:spPr bwMode="auto">
          <a:xfrm>
            <a:off x="4911725" y="6613525"/>
            <a:ext cx="4194175"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1000" b="1" i="1">
                <a:latin typeface="Times New Roman" panose="02020603050405020304" pitchFamily="18" charset="0"/>
              </a:rPr>
              <a:t>Copyright © 2013 by The McGraw-Hill Companies, Inc. All rights reserved.</a:t>
            </a:r>
          </a:p>
        </p:txBody>
      </p:sp>
      <p:sp>
        <p:nvSpPr>
          <p:cNvPr id="1045" name="Rectangle 27">
            <a:extLst>
              <a:ext uri="{FF2B5EF4-FFF2-40B4-BE49-F238E27FC236}">
                <a16:creationId xmlns:a16="http://schemas.microsoft.com/office/drawing/2014/main" id="{BBA0876E-1A28-4B9D-97B9-86FB8A1783CE}"/>
              </a:ext>
            </a:extLst>
          </p:cNvPr>
          <p:cNvSpPr>
            <a:spLocks noChangeArrowheads="1"/>
          </p:cNvSpPr>
          <p:nvPr userDrawn="1"/>
        </p:nvSpPr>
        <p:spPr bwMode="auto">
          <a:xfrm>
            <a:off x="77788" y="6607175"/>
            <a:ext cx="12112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1000" b="1" i="1">
                <a:latin typeface="Times New Roman" panose="02020603050405020304" pitchFamily="18" charset="0"/>
              </a:rPr>
              <a:t>McGraw-Hill/Irwin</a:t>
            </a:r>
          </a:p>
        </p:txBody>
      </p:sp>
    </p:spTree>
  </p:cSld>
  <p:clrMap bg1="dk2" tx1="lt1" bg2="dk1" tx2="lt2" accent1="accent1" accent2="accent2" accent3="accent3" accent4="accent4" accent5="accent5" accent6="accent6" hlink="hlink" folHlink="folHlink"/>
  <p:sldLayoutIdLst>
    <p:sldLayoutId id="2147484811" r:id="rId1"/>
    <p:sldLayoutId id="2147484812" r:id="rId2"/>
    <p:sldLayoutId id="2147484813" r:id="rId3"/>
    <p:sldLayoutId id="2147484814" r:id="rId4"/>
    <p:sldLayoutId id="2147484815" r:id="rId5"/>
    <p:sldLayoutId id="2147484816" r:id="rId6"/>
    <p:sldLayoutId id="2147484817" r:id="rId7"/>
    <p:sldLayoutId id="2147484818" r:id="rId8"/>
    <p:sldLayoutId id="2147484819" r:id="rId9"/>
    <p:sldLayoutId id="2147484820" r:id="rId10"/>
    <p:sldLayoutId id="2147484821" r:id="rId11"/>
  </p:sldLayoutIdLs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stCondLst>
                                            <p:cond delay="0"/>
                                          </p:stCondLst>
                                        </p:cTn>
                                        <p:tgtEl>
                                          <p:spTgt spid="3"/>
                                        </p:tgtEl>
                                      </p:cBhvr>
                                    </p:animEffect>
                                  </p:childTnLst>
                                </p:cTn>
                              </p:par>
                            </p:childTnLst>
                          </p:cTn>
                        </p:par>
                        <p:par>
                          <p:cTn id="8" fill="hold" nodeType="afterGroup">
                            <p:stCondLst>
                              <p:cond delay="500"/>
                            </p:stCondLst>
                            <p:childTnLst>
                              <p:par>
                                <p:cTn id="9" presetID="2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stCondLst>
                                            <p:cond delay="0"/>
                                          </p:stCondLst>
                                        </p:cTn>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hdr="0" dt="0"/>
  <p:txStyles>
    <p:titleStyle>
      <a:lvl1pPr algn="l" rtl="0" eaLnBrk="0" fontAlgn="base" hangingPunct="0">
        <a:spcBef>
          <a:spcPct val="0"/>
        </a:spcBef>
        <a:spcAft>
          <a:spcPct val="0"/>
        </a:spcAft>
        <a:defRPr sz="4000">
          <a:solidFill>
            <a:schemeClr val="tx1"/>
          </a:solidFill>
          <a:latin typeface="+mj-lt"/>
          <a:ea typeface="+mj-ea"/>
          <a:cs typeface="+mj-cs"/>
        </a:defRPr>
      </a:lvl1pPr>
      <a:lvl2pPr algn="l" rtl="0" eaLnBrk="0" fontAlgn="base" hangingPunct="0">
        <a:spcBef>
          <a:spcPct val="0"/>
        </a:spcBef>
        <a:spcAft>
          <a:spcPct val="0"/>
        </a:spcAft>
        <a:defRPr sz="4000">
          <a:solidFill>
            <a:schemeClr val="tx1"/>
          </a:solidFill>
          <a:latin typeface="Tahoma" pitchFamily="34" charset="0"/>
        </a:defRPr>
      </a:lvl2pPr>
      <a:lvl3pPr algn="l" rtl="0" eaLnBrk="0" fontAlgn="base" hangingPunct="0">
        <a:spcBef>
          <a:spcPct val="0"/>
        </a:spcBef>
        <a:spcAft>
          <a:spcPct val="0"/>
        </a:spcAft>
        <a:defRPr sz="4000">
          <a:solidFill>
            <a:schemeClr val="tx1"/>
          </a:solidFill>
          <a:latin typeface="Tahoma" pitchFamily="34" charset="0"/>
        </a:defRPr>
      </a:lvl3pPr>
      <a:lvl4pPr algn="l" rtl="0" eaLnBrk="0" fontAlgn="base" hangingPunct="0">
        <a:spcBef>
          <a:spcPct val="0"/>
        </a:spcBef>
        <a:spcAft>
          <a:spcPct val="0"/>
        </a:spcAft>
        <a:defRPr sz="4000">
          <a:solidFill>
            <a:schemeClr val="tx1"/>
          </a:solidFill>
          <a:latin typeface="Tahoma" pitchFamily="34" charset="0"/>
        </a:defRPr>
      </a:lvl4pPr>
      <a:lvl5pPr algn="l" rtl="0" eaLnBrk="0" fontAlgn="base" hangingPunct="0">
        <a:spcBef>
          <a:spcPct val="0"/>
        </a:spcBef>
        <a:spcAft>
          <a:spcPct val="0"/>
        </a:spcAft>
        <a:defRPr sz="4000">
          <a:solidFill>
            <a:schemeClr val="tx1"/>
          </a:solidFill>
          <a:latin typeface="Tahoma" pitchFamily="34" charset="0"/>
        </a:defRPr>
      </a:lvl5pPr>
      <a:lvl6pPr marL="457200" algn="l" rtl="0" fontAlgn="base">
        <a:spcBef>
          <a:spcPct val="0"/>
        </a:spcBef>
        <a:spcAft>
          <a:spcPct val="0"/>
        </a:spcAft>
        <a:defRPr sz="4000">
          <a:solidFill>
            <a:schemeClr val="tx1"/>
          </a:solidFill>
          <a:latin typeface="Tahoma" pitchFamily="34" charset="0"/>
        </a:defRPr>
      </a:lvl6pPr>
      <a:lvl7pPr marL="914400" algn="l" rtl="0" fontAlgn="base">
        <a:spcBef>
          <a:spcPct val="0"/>
        </a:spcBef>
        <a:spcAft>
          <a:spcPct val="0"/>
        </a:spcAft>
        <a:defRPr sz="4000">
          <a:solidFill>
            <a:schemeClr val="tx1"/>
          </a:solidFill>
          <a:latin typeface="Tahoma" pitchFamily="34" charset="0"/>
        </a:defRPr>
      </a:lvl7pPr>
      <a:lvl8pPr marL="1371600" algn="l" rtl="0" fontAlgn="base">
        <a:spcBef>
          <a:spcPct val="0"/>
        </a:spcBef>
        <a:spcAft>
          <a:spcPct val="0"/>
        </a:spcAft>
        <a:defRPr sz="4000">
          <a:solidFill>
            <a:schemeClr val="tx1"/>
          </a:solidFill>
          <a:latin typeface="Tahoma" pitchFamily="34" charset="0"/>
        </a:defRPr>
      </a:lvl8pPr>
      <a:lvl9pPr marL="1828800" algn="l" rtl="0" fontAlgn="base">
        <a:spcBef>
          <a:spcPct val="0"/>
        </a:spcBef>
        <a:spcAft>
          <a:spcPct val="0"/>
        </a:spcAft>
        <a:defRPr sz="4000">
          <a:solidFill>
            <a:schemeClr val="tx1"/>
          </a:solidFill>
          <a:latin typeface="Tahoma" pitchFamily="34" charset="0"/>
        </a:defRPr>
      </a:lvl9pPr>
    </p:titleStyle>
    <p:bodyStyle>
      <a:lvl1pPr marL="342900" indent="-342900" algn="l" rtl="0" eaLnBrk="0" fontAlgn="base" hangingPunct="0">
        <a:spcBef>
          <a:spcPct val="20000"/>
        </a:spcBef>
        <a:spcAft>
          <a:spcPct val="0"/>
        </a:spcAft>
        <a:buClr>
          <a:schemeClr val="accent2"/>
        </a:buClr>
        <a:buSzPct val="75000"/>
        <a:buFont typeface="Wingdings" panose="05000000000000000000" pitchFamily="2" charset="2"/>
        <a:buChar char="n"/>
        <a:defRPr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tx1"/>
        </a:buClr>
        <a:buSzPct val="75000"/>
        <a:buFont typeface="Wingdings" panose="05000000000000000000" pitchFamily="2" charset="2"/>
        <a:buChar char="n"/>
        <a:defRPr sz="2400">
          <a:solidFill>
            <a:schemeClr val="tx1"/>
          </a:solidFill>
          <a:latin typeface="+mn-lt"/>
        </a:defRPr>
      </a:lvl2pPr>
      <a:lvl3pPr marL="1143000" indent="-228600" algn="l" rtl="0" eaLnBrk="0" fontAlgn="base" hangingPunct="0">
        <a:spcBef>
          <a:spcPct val="20000"/>
        </a:spcBef>
        <a:spcAft>
          <a:spcPct val="0"/>
        </a:spcAft>
        <a:buClr>
          <a:schemeClr val="bg2"/>
        </a:buClr>
        <a:buSzPct val="75000"/>
        <a:buFont typeface="Wingdings" panose="05000000000000000000" pitchFamily="2" charset="2"/>
        <a:buChar char="n"/>
        <a:defRPr sz="2000">
          <a:solidFill>
            <a:schemeClr val="tx1"/>
          </a:solidFill>
          <a:latin typeface="+mn-lt"/>
        </a:defRPr>
      </a:lvl3pPr>
      <a:lvl4pPr marL="1600200" indent="-228600" algn="l" rtl="0" eaLnBrk="0" fontAlgn="base" hangingPunct="0">
        <a:spcBef>
          <a:spcPct val="20000"/>
        </a:spcBef>
        <a:spcAft>
          <a:spcPct val="0"/>
        </a:spcAft>
        <a:buClr>
          <a:schemeClr val="tx2"/>
        </a:buClr>
        <a:buSzPct val="75000"/>
        <a:buFont typeface="Wingdings" panose="05000000000000000000" pitchFamily="2" charset="2"/>
        <a:buChar char="n"/>
        <a:defRPr>
          <a:solidFill>
            <a:schemeClr val="tx1"/>
          </a:solidFill>
          <a:latin typeface="+mn-lt"/>
        </a:defRPr>
      </a:lvl4pPr>
      <a:lvl5pPr marL="2057400" indent="-228600" algn="l" rtl="0" eaLnBrk="0" fontAlgn="base" hangingPunct="0">
        <a:spcBef>
          <a:spcPct val="20000"/>
        </a:spcBef>
        <a:spcAft>
          <a:spcPct val="0"/>
        </a:spcAft>
        <a:buClr>
          <a:schemeClr val="accent1"/>
        </a:buClr>
        <a:buSzPct val="75000"/>
        <a:buFont typeface="Wingdings" panose="05000000000000000000" pitchFamily="2" charset="2"/>
        <a:buChar char="n"/>
        <a:defRPr>
          <a:solidFill>
            <a:schemeClr val="tx1"/>
          </a:solidFill>
          <a:latin typeface="+mn-lt"/>
        </a:defRPr>
      </a:lvl5pPr>
      <a:lvl6pPr marL="2514600" indent="-228600" algn="l" rtl="0" fontAlgn="base">
        <a:spcBef>
          <a:spcPct val="20000"/>
        </a:spcBef>
        <a:spcAft>
          <a:spcPct val="0"/>
        </a:spcAft>
        <a:buClr>
          <a:schemeClr val="accent1"/>
        </a:buClr>
        <a:buSzPct val="75000"/>
        <a:buFont typeface="Wingdings" pitchFamily="2" charset="2"/>
        <a:buChar char="n"/>
        <a:defRPr>
          <a:solidFill>
            <a:schemeClr val="tx1"/>
          </a:solidFill>
          <a:latin typeface="+mn-lt"/>
        </a:defRPr>
      </a:lvl6pPr>
      <a:lvl7pPr marL="2971800" indent="-228600" algn="l" rtl="0" fontAlgn="base">
        <a:spcBef>
          <a:spcPct val="20000"/>
        </a:spcBef>
        <a:spcAft>
          <a:spcPct val="0"/>
        </a:spcAft>
        <a:buClr>
          <a:schemeClr val="accent1"/>
        </a:buClr>
        <a:buSzPct val="75000"/>
        <a:buFont typeface="Wingdings" pitchFamily="2" charset="2"/>
        <a:buChar char="n"/>
        <a:defRPr>
          <a:solidFill>
            <a:schemeClr val="tx1"/>
          </a:solidFill>
          <a:latin typeface="+mn-lt"/>
        </a:defRPr>
      </a:lvl7pPr>
      <a:lvl8pPr marL="3429000" indent="-228600" algn="l" rtl="0" fontAlgn="base">
        <a:spcBef>
          <a:spcPct val="20000"/>
        </a:spcBef>
        <a:spcAft>
          <a:spcPct val="0"/>
        </a:spcAft>
        <a:buClr>
          <a:schemeClr val="accent1"/>
        </a:buClr>
        <a:buSzPct val="75000"/>
        <a:buFont typeface="Wingdings" pitchFamily="2" charset="2"/>
        <a:buChar char="n"/>
        <a:defRPr>
          <a:solidFill>
            <a:schemeClr val="tx1"/>
          </a:solidFill>
          <a:latin typeface="+mn-lt"/>
        </a:defRPr>
      </a:lvl8pPr>
      <a:lvl9pPr marL="3886200" indent="-228600" algn="l" rtl="0" fontAlgn="base">
        <a:spcBef>
          <a:spcPct val="20000"/>
        </a:spcBef>
        <a:spcAft>
          <a:spcPct val="0"/>
        </a:spcAft>
        <a:buClr>
          <a:schemeClr val="accent1"/>
        </a:buClr>
        <a:buSzPct val="75000"/>
        <a:buFont typeface="Wingdings" pitchFamily="2" charset="2"/>
        <a:buChar char="n"/>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5AF2C48D-330C-4087-91AD-FE8BE6245432}"/>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051" name="Text Placeholder 2">
            <a:extLst>
              <a:ext uri="{FF2B5EF4-FFF2-40B4-BE49-F238E27FC236}">
                <a16:creationId xmlns:a16="http://schemas.microsoft.com/office/drawing/2014/main" id="{CCF86C51-E528-4728-B4ED-7551BED79125}"/>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737E66BC-41F6-4BB9-A4D3-03D5347C8452}"/>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Arial" charset="0"/>
              </a:defRPr>
            </a:lvl1pPr>
          </a:lstStyle>
          <a:p>
            <a:pPr>
              <a:defRPr/>
            </a:pPr>
            <a:fld id="{D3CC892E-4B59-4B77-B60C-D111EDEF0987}" type="datetime1">
              <a:rPr lang="en-US"/>
              <a:pPr>
                <a:defRPr/>
              </a:pPr>
              <a:t>3/31/2020</a:t>
            </a:fld>
            <a:endParaRPr lang="en-US"/>
          </a:p>
        </p:txBody>
      </p:sp>
      <p:sp>
        <p:nvSpPr>
          <p:cNvPr id="5" name="Footer Placeholder 4">
            <a:extLst>
              <a:ext uri="{FF2B5EF4-FFF2-40B4-BE49-F238E27FC236}">
                <a16:creationId xmlns:a16="http://schemas.microsoft.com/office/drawing/2014/main" id="{AF0F2276-4D72-4C69-AD0C-F888B69E07F9}"/>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Arial" charset="0"/>
              </a:defRPr>
            </a:lvl1pPr>
          </a:lstStyle>
          <a:p>
            <a:pPr>
              <a:defRPr/>
            </a:pPr>
            <a:r>
              <a:rPr lang="en-US"/>
              <a:t>Copyright © 2022 by The McGraw-Hill Companies, Inc. All rights reserved.</a:t>
            </a:r>
          </a:p>
        </p:txBody>
      </p:sp>
      <p:sp>
        <p:nvSpPr>
          <p:cNvPr id="6" name="Slide Number Placeholder 5">
            <a:extLst>
              <a:ext uri="{FF2B5EF4-FFF2-40B4-BE49-F238E27FC236}">
                <a16:creationId xmlns:a16="http://schemas.microsoft.com/office/drawing/2014/main" id="{A11AFA77-59B9-4A88-9115-84BD84A33B1C}"/>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16984065-DAA5-4B5D-9EB6-6E3F5316FBEA}"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822" r:id="rId1"/>
    <p:sldLayoutId id="2147484823" r:id="rId2"/>
    <p:sldLayoutId id="2147484824" r:id="rId3"/>
    <p:sldLayoutId id="2147484825" r:id="rId4"/>
    <p:sldLayoutId id="2147484826" r:id="rId5"/>
    <p:sldLayoutId id="2147484827" r:id="rId6"/>
    <p:sldLayoutId id="2147484828" r:id="rId7"/>
    <p:sldLayoutId id="2147484829" r:id="rId8"/>
    <p:sldLayoutId id="2147484830" r:id="rId9"/>
    <p:sldLayoutId id="2147484831" r:id="rId10"/>
    <p:sldLayoutId id="2147484832" r:id="rId11"/>
  </p:sldLayoutIdLst>
  <p:hf hd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1FA0E5A-9466-4424-8A8E-953DF116127A}"/>
              </a:ext>
            </a:extLst>
          </p:cNvPr>
          <p:cNvSpPr/>
          <p:nvPr/>
        </p:nvSpPr>
        <p:spPr>
          <a:xfrm>
            <a:off x="0" y="6400800"/>
            <a:ext cx="9144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a:extLst>
              <a:ext uri="{FF2B5EF4-FFF2-40B4-BE49-F238E27FC236}">
                <a16:creationId xmlns:a16="http://schemas.microsoft.com/office/drawing/2014/main" id="{B09368CD-59FA-4238-846A-A1E58AC8ECE2}"/>
              </a:ext>
            </a:extLst>
          </p:cNvPr>
          <p:cNvSpPr/>
          <p:nvPr/>
        </p:nvSpPr>
        <p:spPr>
          <a:xfrm>
            <a:off x="0" y="6334125"/>
            <a:ext cx="9144000" cy="666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a:extLst>
              <a:ext uri="{FF2B5EF4-FFF2-40B4-BE49-F238E27FC236}">
                <a16:creationId xmlns:a16="http://schemas.microsoft.com/office/drawing/2014/main" id="{B11B924C-EAF2-45D8-85DE-11D11D00CFF7}"/>
              </a:ext>
            </a:extLst>
          </p:cNvPr>
          <p:cNvSpPr>
            <a:spLocks noGrp="1"/>
          </p:cNvSpPr>
          <p:nvPr>
            <p:ph type="title"/>
          </p:nvPr>
        </p:nvSpPr>
        <p:spPr>
          <a:xfrm>
            <a:off x="822325" y="287338"/>
            <a:ext cx="7543800" cy="144938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077" name="Text Placeholder 2">
            <a:extLst>
              <a:ext uri="{FF2B5EF4-FFF2-40B4-BE49-F238E27FC236}">
                <a16:creationId xmlns:a16="http://schemas.microsoft.com/office/drawing/2014/main" id="{C5308094-202C-4414-8EC6-0CAC6DA68297}"/>
              </a:ext>
            </a:extLst>
          </p:cNvPr>
          <p:cNvSpPr>
            <a:spLocks noGrp="1"/>
          </p:cNvSpPr>
          <p:nvPr>
            <p:ph type="body" idx="1"/>
          </p:nvPr>
        </p:nvSpPr>
        <p:spPr bwMode="auto">
          <a:xfrm>
            <a:off x="822325" y="1846263"/>
            <a:ext cx="7543800" cy="402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45720" numCol="1" anchor="t" anchorCtr="0" compatLnSpc="1">
            <a:prstTxWarp prst="textNoShape">
              <a:avLst/>
            </a:prstTxWarp>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6" name="Slide Number Placeholder 5">
            <a:extLst>
              <a:ext uri="{FF2B5EF4-FFF2-40B4-BE49-F238E27FC236}">
                <a16:creationId xmlns:a16="http://schemas.microsoft.com/office/drawing/2014/main" id="{00DA5527-CE1C-4A67-BE13-61896D36C8E7}"/>
              </a:ext>
            </a:extLst>
          </p:cNvPr>
          <p:cNvSpPr>
            <a:spLocks noGrp="1"/>
          </p:cNvSpPr>
          <p:nvPr>
            <p:ph type="sldNum" sz="quarter" idx="4"/>
          </p:nvPr>
        </p:nvSpPr>
        <p:spPr>
          <a:xfrm>
            <a:off x="7424738" y="6459538"/>
            <a:ext cx="984250" cy="365125"/>
          </a:xfrm>
          <a:prstGeom prst="rect">
            <a:avLst/>
          </a:prstGeom>
        </p:spPr>
        <p:txBody>
          <a:bodyPr vert="horz" lIns="91440" tIns="45720" rIns="91440" bIns="45720" rtlCol="0" anchor="ctr"/>
          <a:lstStyle>
            <a:lvl1pPr algn="r">
              <a:defRPr sz="1050">
                <a:solidFill>
                  <a:srgbClr val="FFFFFF"/>
                </a:solidFill>
              </a:defRPr>
            </a:lvl1pPr>
          </a:lstStyle>
          <a:p>
            <a:pPr>
              <a:defRPr/>
            </a:pPr>
            <a:fld id="{262C750D-642E-4C38-8207-EE85890A91F6}" type="slidenum">
              <a:rPr lang="en-US" altLang="en-US"/>
              <a:pPr>
                <a:defRPr/>
              </a:pPr>
              <a:t>‹#›</a:t>
            </a:fld>
            <a:endParaRPr lang="en-US" altLang="en-US"/>
          </a:p>
        </p:txBody>
      </p:sp>
      <p:cxnSp>
        <p:nvCxnSpPr>
          <p:cNvPr id="10" name="Straight Connector 9">
            <a:extLst>
              <a:ext uri="{FF2B5EF4-FFF2-40B4-BE49-F238E27FC236}">
                <a16:creationId xmlns:a16="http://schemas.microsoft.com/office/drawing/2014/main" id="{7EEBDBED-4FC0-4927-B551-68EFC9E6F0A7}"/>
              </a:ext>
            </a:extLst>
          </p:cNvPr>
          <p:cNvCxnSpPr/>
          <p:nvPr/>
        </p:nvCxnSpPr>
        <p:spPr>
          <a:xfrm>
            <a:off x="895350" y="1738313"/>
            <a:ext cx="7475538"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4833" r:id="rId1"/>
    <p:sldLayoutId id="2147484834" r:id="rId2"/>
    <p:sldLayoutId id="2147484835" r:id="rId3"/>
    <p:sldLayoutId id="2147484836" r:id="rId4"/>
    <p:sldLayoutId id="2147484837" r:id="rId5"/>
    <p:sldLayoutId id="2147484838" r:id="rId6"/>
    <p:sldLayoutId id="2147484839" r:id="rId7"/>
    <p:sldLayoutId id="2147484840" r:id="rId8"/>
    <p:sldLayoutId id="2147484841" r:id="rId9"/>
    <p:sldLayoutId id="2147484842" r:id="rId10"/>
    <p:sldLayoutId id="2147484843" r:id="rId11"/>
    <p:sldLayoutId id="2147484844" r:id="rId12"/>
  </p:sldLayoutIdLst>
  <p:hf hdr="0" dt="0"/>
  <p:txStyles>
    <p:titleStyle>
      <a:lvl1pPr algn="l" rtl="0" eaLnBrk="0" fontAlgn="base" hangingPunct="0">
        <a:lnSpc>
          <a:spcPct val="85000"/>
        </a:lnSpc>
        <a:spcBef>
          <a:spcPct val="0"/>
        </a:spcBef>
        <a:spcAft>
          <a:spcPct val="0"/>
        </a:spcAft>
        <a:defRPr sz="4800" kern="1200" spc="-50">
          <a:solidFill>
            <a:srgbClr val="404040"/>
          </a:solidFill>
          <a:latin typeface="+mj-lt"/>
          <a:ea typeface="+mj-ea"/>
          <a:cs typeface="+mj-cs"/>
        </a:defRPr>
      </a:lvl1pPr>
      <a:lvl2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2pPr>
      <a:lvl3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3pPr>
      <a:lvl4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4pPr>
      <a:lvl5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5pPr>
      <a:lvl6pPr marL="457200" algn="l" rtl="0" fontAlgn="base">
        <a:lnSpc>
          <a:spcPct val="85000"/>
        </a:lnSpc>
        <a:spcBef>
          <a:spcPct val="0"/>
        </a:spcBef>
        <a:spcAft>
          <a:spcPct val="0"/>
        </a:spcAft>
        <a:defRPr sz="4800">
          <a:solidFill>
            <a:srgbClr val="404040"/>
          </a:solidFill>
          <a:latin typeface="Calibri Light" panose="020F0302020204030204" pitchFamily="34" charset="0"/>
        </a:defRPr>
      </a:lvl6pPr>
      <a:lvl7pPr marL="914400" algn="l" rtl="0" fontAlgn="base">
        <a:lnSpc>
          <a:spcPct val="85000"/>
        </a:lnSpc>
        <a:spcBef>
          <a:spcPct val="0"/>
        </a:spcBef>
        <a:spcAft>
          <a:spcPct val="0"/>
        </a:spcAft>
        <a:defRPr sz="4800">
          <a:solidFill>
            <a:srgbClr val="404040"/>
          </a:solidFill>
          <a:latin typeface="Calibri Light" panose="020F0302020204030204" pitchFamily="34" charset="0"/>
        </a:defRPr>
      </a:lvl7pPr>
      <a:lvl8pPr marL="1371600" algn="l" rtl="0" fontAlgn="base">
        <a:lnSpc>
          <a:spcPct val="85000"/>
        </a:lnSpc>
        <a:spcBef>
          <a:spcPct val="0"/>
        </a:spcBef>
        <a:spcAft>
          <a:spcPct val="0"/>
        </a:spcAft>
        <a:defRPr sz="4800">
          <a:solidFill>
            <a:srgbClr val="404040"/>
          </a:solidFill>
          <a:latin typeface="Calibri Light" panose="020F0302020204030204" pitchFamily="34" charset="0"/>
        </a:defRPr>
      </a:lvl8pPr>
      <a:lvl9pPr marL="1828800" algn="l" rtl="0" fontAlgn="base">
        <a:lnSpc>
          <a:spcPct val="85000"/>
        </a:lnSpc>
        <a:spcBef>
          <a:spcPct val="0"/>
        </a:spcBef>
        <a:spcAft>
          <a:spcPct val="0"/>
        </a:spcAft>
        <a:defRPr sz="4800">
          <a:solidFill>
            <a:srgbClr val="404040"/>
          </a:solidFill>
          <a:latin typeface="Calibri Light" panose="020F0302020204030204" pitchFamily="34" charset="0"/>
        </a:defRPr>
      </a:lvl9pPr>
    </p:titleStyle>
    <p:bodyStyle>
      <a:lvl1pPr marL="90488" indent="-90488" algn="l" rtl="0" eaLnBrk="0" fontAlgn="base" hangingPunct="0">
        <a:lnSpc>
          <a:spcPct val="90000"/>
        </a:lnSpc>
        <a:spcBef>
          <a:spcPts val="1200"/>
        </a:spcBef>
        <a:spcAft>
          <a:spcPts val="200"/>
        </a:spcAft>
        <a:buClr>
          <a:schemeClr val="accent1"/>
        </a:buClr>
        <a:buSzPct val="100000"/>
        <a:buFont typeface="Calibri" panose="020F0502020204030204" pitchFamily="34" charset="0"/>
        <a:buChar char=" "/>
        <a:defRPr sz="2000" kern="1200">
          <a:solidFill>
            <a:srgbClr val="404040"/>
          </a:solidFill>
          <a:latin typeface="+mn-lt"/>
          <a:ea typeface="+mn-ea"/>
          <a:cs typeface="+mn-cs"/>
        </a:defRPr>
      </a:lvl1pPr>
      <a:lvl2pPr marL="382588"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kern="1200">
          <a:solidFill>
            <a:srgbClr val="404040"/>
          </a:solidFill>
          <a:latin typeface="+mn-lt"/>
          <a:ea typeface="+mn-ea"/>
          <a:cs typeface="+mn-cs"/>
        </a:defRPr>
      </a:lvl2pPr>
      <a:lvl3pPr marL="566738"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3pPr>
      <a:lvl4pPr marL="749300"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4pPr>
      <a:lvl5pPr marL="931863"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4.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image" Target="../media/image7.jpeg"/><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7.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image" Target="../media/image8.jpeg"/><Relationship Id="rId1" Type="http://schemas.openxmlformats.org/officeDocument/2006/relationships/slideLayout" Target="../slideLayouts/slideLayout25.xml"/></Relationships>
</file>

<file path=ppt/slides/_rels/slide18.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image" Target="../media/image9.jpeg"/><Relationship Id="rId1" Type="http://schemas.openxmlformats.org/officeDocument/2006/relationships/slideLayout" Target="../slideLayouts/slideLayout2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0.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image" Target="../media/image10.jpeg"/><Relationship Id="rId1" Type="http://schemas.openxmlformats.org/officeDocument/2006/relationships/slideLayout" Target="../slideLayouts/slideLayout2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4.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image" Target="../media/image11.png"/><Relationship Id="rId1" Type="http://schemas.openxmlformats.org/officeDocument/2006/relationships/slideLayout" Target="../slideLayouts/slideLayout2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6.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image" Target="../media/image12.png"/><Relationship Id="rId1" Type="http://schemas.openxmlformats.org/officeDocument/2006/relationships/slideLayout" Target="../slideLayouts/slideLayout2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2.xml.rels><?xml version="1.0" encoding="UTF-8" standalone="yes"?>
<Relationships xmlns="http://schemas.openxmlformats.org/package/2006/relationships"><Relationship Id="rId2" Type="http://schemas.openxmlformats.org/officeDocument/2006/relationships/slide" Target="slide9.xml"/><Relationship Id="rId1" Type="http://schemas.openxmlformats.org/officeDocument/2006/relationships/slideLayout" Target="../slideLayouts/slideLayout25.xml"/></Relationships>
</file>

<file path=ppt/slides/_rels/slide33.xml.rels><?xml version="1.0" encoding="UTF-8" standalone="yes"?>
<Relationships xmlns="http://schemas.openxmlformats.org/package/2006/relationships"><Relationship Id="rId2" Type="http://schemas.openxmlformats.org/officeDocument/2006/relationships/slide" Target="slide14.xml"/><Relationship Id="rId1" Type="http://schemas.openxmlformats.org/officeDocument/2006/relationships/slideLayout" Target="../slideLayouts/slideLayout25.xml"/></Relationships>
</file>

<file path=ppt/slides/_rels/slide34.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25.xml"/></Relationships>
</file>

<file path=ppt/slides/_rels/slide35.xml.rels><?xml version="1.0" encoding="UTF-8" standalone="yes"?>
<Relationships xmlns="http://schemas.openxmlformats.org/package/2006/relationships"><Relationship Id="rId2" Type="http://schemas.openxmlformats.org/officeDocument/2006/relationships/slide" Target="slide18.xml"/><Relationship Id="rId1" Type="http://schemas.openxmlformats.org/officeDocument/2006/relationships/slideLayout" Target="../slideLayouts/slideLayout25.xml"/></Relationships>
</file>

<file path=ppt/slides/_rels/slide36.xml.rels><?xml version="1.0" encoding="UTF-8" standalone="yes"?>
<Relationships xmlns="http://schemas.openxmlformats.org/package/2006/relationships"><Relationship Id="rId2" Type="http://schemas.openxmlformats.org/officeDocument/2006/relationships/slide" Target="slide20.xml"/><Relationship Id="rId1" Type="http://schemas.openxmlformats.org/officeDocument/2006/relationships/slideLayout" Target="../slideLayouts/slideLayout25.xml"/></Relationships>
</file>

<file path=ppt/slides/_rels/slide37.xml.rels><?xml version="1.0" encoding="UTF-8" standalone="yes"?>
<Relationships xmlns="http://schemas.openxmlformats.org/package/2006/relationships"><Relationship Id="rId2" Type="http://schemas.openxmlformats.org/officeDocument/2006/relationships/slide" Target="slide24.xml"/><Relationship Id="rId1" Type="http://schemas.openxmlformats.org/officeDocument/2006/relationships/slideLayout" Target="../slideLayouts/slideLayout25.xml"/></Relationships>
</file>

<file path=ppt/slides/_rels/slide38.xml.rels><?xml version="1.0" encoding="UTF-8" standalone="yes"?>
<Relationships xmlns="http://schemas.openxmlformats.org/package/2006/relationships"><Relationship Id="rId2" Type="http://schemas.openxmlformats.org/officeDocument/2006/relationships/slide" Target="slide26.xml"/><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25.xml"/><Relationship Id="rId4" Type="http://schemas.openxmlformats.org/officeDocument/2006/relationships/slide" Target="slide3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498350-4E51-4E26-B74C-81F194E0431C}"/>
              </a:ext>
            </a:extLst>
          </p:cNvPr>
          <p:cNvSpPr>
            <a:spLocks noGrp="1"/>
          </p:cNvSpPr>
          <p:nvPr>
            <p:ph type="ctrTitle"/>
          </p:nvPr>
        </p:nvSpPr>
        <p:spPr>
          <a:xfrm>
            <a:off x="822325" y="3048000"/>
            <a:ext cx="4205288" cy="1276350"/>
          </a:xfrm>
        </p:spPr>
        <p:txBody>
          <a:bodyPr>
            <a:normAutofit fontScale="90000"/>
          </a:bodyPr>
          <a:lstStyle/>
          <a:p>
            <a:pPr eaLnBrk="1" hangingPunct="1">
              <a:lnSpc>
                <a:spcPct val="80000"/>
              </a:lnSpc>
              <a:defRPr/>
            </a:pPr>
            <a:r>
              <a:rPr lang="en-US" altLang="en-US" b="1" noProof="0" dirty="0">
                <a:solidFill>
                  <a:schemeClr val="tx1"/>
                </a:solidFill>
              </a:rPr>
              <a:t>Chapter 13</a:t>
            </a:r>
            <a:endParaRPr lang="en-US" noProof="0" dirty="0"/>
          </a:p>
        </p:txBody>
      </p:sp>
      <p:sp>
        <p:nvSpPr>
          <p:cNvPr id="3" name="Subtitle 2">
            <a:extLst>
              <a:ext uri="{FF2B5EF4-FFF2-40B4-BE49-F238E27FC236}">
                <a16:creationId xmlns:a16="http://schemas.microsoft.com/office/drawing/2014/main" id="{D1469110-DD43-431C-8B65-07A526786650}"/>
              </a:ext>
            </a:extLst>
          </p:cNvPr>
          <p:cNvSpPr>
            <a:spLocks noGrp="1"/>
          </p:cNvSpPr>
          <p:nvPr>
            <p:ph type="subTitle" idx="1"/>
          </p:nvPr>
        </p:nvSpPr>
        <p:spPr>
          <a:xfrm>
            <a:off x="825500" y="4456113"/>
            <a:ext cx="4203700" cy="1143000"/>
          </a:xfrm>
        </p:spPr>
        <p:txBody>
          <a:bodyPr>
            <a:normAutofit/>
          </a:bodyPr>
          <a:lstStyle/>
          <a:p>
            <a:pPr>
              <a:defRPr/>
            </a:pPr>
            <a:r>
              <a:rPr lang="en-US" altLang="en-US" sz="3200" b="1" dirty="0">
                <a:solidFill>
                  <a:schemeClr val="tx1"/>
                </a:solidFill>
              </a:rPr>
              <a:t>Project Planning and Scheduling</a:t>
            </a:r>
          </a:p>
        </p:txBody>
      </p:sp>
      <p:pic>
        <p:nvPicPr>
          <p:cNvPr id="18436" name="Picture 2" descr="Book cover image">
            <a:extLst>
              <a:ext uri="{FF2B5EF4-FFF2-40B4-BE49-F238E27FC236}">
                <a16:creationId xmlns:a16="http://schemas.microsoft.com/office/drawing/2014/main" id="{40BA9849-DF23-4D39-BD01-8D558E933C1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334000" y="1319213"/>
            <a:ext cx="3505200" cy="4694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7" name="Content Placeholder 3">
            <a:extLst>
              <a:ext uri="{FF2B5EF4-FFF2-40B4-BE49-F238E27FC236}">
                <a16:creationId xmlns:a16="http://schemas.microsoft.com/office/drawing/2014/main" id="{40F19F76-3542-4D1C-AFBB-250FB6FF6C63}"/>
              </a:ext>
            </a:extLst>
          </p:cNvPr>
          <p:cNvSpPr>
            <a:spLocks noGrp="1"/>
          </p:cNvSpPr>
          <p:nvPr>
            <p:ph sz="quarter" idx="13"/>
          </p:nvPr>
        </p:nvSpPr>
        <p:spPr>
          <a:xfrm>
            <a:off x="457200" y="6427788"/>
            <a:ext cx="7391400" cy="384175"/>
          </a:xfrm>
        </p:spPr>
        <p:txBody>
          <a:bodyPr/>
          <a:lstStyle/>
          <a:p>
            <a:r>
              <a:rPr lang="en-US" altLang="en-US" sz="1200" noProof="0" dirty="0">
                <a:solidFill>
                  <a:schemeClr val="bg1"/>
                </a:solidFill>
              </a:rPr>
              <a:t>© 2021 McGraw Hill. All rights reserved. Authorized only for instructor use in the classroom. No reproduction or further distribution permitted without the prior written consent of McGraw Hill.</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Control Activities and Decisions</a:t>
            </a:r>
            <a:endParaRPr lang="en-US" sz="1000" dirty="0"/>
          </a:p>
        </p:txBody>
      </p:sp>
      <p:sp>
        <p:nvSpPr>
          <p:cNvPr id="3" name="Content Placeholder 2"/>
          <p:cNvSpPr>
            <a:spLocks noGrp="1"/>
          </p:cNvSpPr>
          <p:nvPr>
            <p:ph idx="1"/>
          </p:nvPr>
        </p:nvSpPr>
        <p:spPr>
          <a:xfrm>
            <a:off x="822325" y="1846262"/>
            <a:ext cx="7543800" cy="4114800"/>
          </a:xfrm>
        </p:spPr>
        <p:txBody>
          <a:bodyPr/>
          <a:lstStyle/>
          <a:p>
            <a:r>
              <a:rPr lang="en-US" sz="2800" dirty="0"/>
              <a:t>Monitor actual time, cost, and performance.</a:t>
            </a:r>
          </a:p>
          <a:p>
            <a:r>
              <a:rPr lang="en-US" sz="2800" dirty="0"/>
              <a:t>Compare planned to actual figures.</a:t>
            </a:r>
          </a:p>
          <a:p>
            <a:r>
              <a:rPr lang="en-US" sz="2800" dirty="0"/>
              <a:t>Determine whether corrective action is needed.</a:t>
            </a:r>
          </a:p>
          <a:p>
            <a:r>
              <a:rPr lang="en-US" sz="2800" dirty="0"/>
              <a:t>Evaluate alternative corrective actions.</a:t>
            </a:r>
          </a:p>
          <a:p>
            <a:r>
              <a:rPr lang="en-US" sz="2800" dirty="0"/>
              <a:t>Take appropriate </a:t>
            </a:r>
            <a:r>
              <a:rPr lang="en-US" sz="2800" i="1" dirty="0">
                <a:solidFill>
                  <a:srgbClr val="0070C0"/>
                </a:solidFill>
              </a:rPr>
              <a:t>corrective actions</a:t>
            </a:r>
            <a:r>
              <a:rPr lang="en-US" sz="2800" dirty="0"/>
              <a:t>.</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Closing Activities and Decisions</a:t>
            </a:r>
            <a:endParaRPr lang="en-US" sz="1000" dirty="0"/>
          </a:p>
        </p:txBody>
      </p:sp>
      <p:sp>
        <p:nvSpPr>
          <p:cNvPr id="3" name="Content Placeholder 2"/>
          <p:cNvSpPr>
            <a:spLocks noGrp="1"/>
          </p:cNvSpPr>
          <p:nvPr>
            <p:ph idx="1"/>
          </p:nvPr>
        </p:nvSpPr>
        <p:spPr>
          <a:xfrm>
            <a:off x="822324" y="1846262"/>
            <a:ext cx="5730875" cy="3246120"/>
          </a:xfrm>
        </p:spPr>
        <p:txBody>
          <a:bodyPr/>
          <a:lstStyle/>
          <a:p>
            <a:pPr marL="292608" indent="-292608">
              <a:buClr>
                <a:srgbClr val="AB620E"/>
              </a:buClr>
              <a:buFont typeface="Arial" pitchFamily="34" charset="0"/>
              <a:buChar char="•"/>
            </a:pPr>
            <a:r>
              <a:rPr lang="en-US" sz="2800" dirty="0"/>
              <a:t>Finish all work.</a:t>
            </a:r>
          </a:p>
          <a:p>
            <a:pPr marL="292608" indent="-292608">
              <a:buClr>
                <a:srgbClr val="AB620E"/>
              </a:buClr>
              <a:buFont typeface="Arial" pitchFamily="34" charset="0"/>
              <a:buChar char="•"/>
            </a:pPr>
            <a:r>
              <a:rPr lang="en-US" sz="2800" dirty="0"/>
              <a:t>Close contracts.</a:t>
            </a:r>
          </a:p>
          <a:p>
            <a:pPr marL="292608" indent="-292608">
              <a:buClr>
                <a:srgbClr val="AB620E"/>
              </a:buClr>
              <a:buFont typeface="Arial" pitchFamily="34" charset="0"/>
              <a:buChar char="•"/>
            </a:pPr>
            <a:r>
              <a:rPr lang="en-US" sz="2800" dirty="0"/>
              <a:t>Pay all accounts payable.</a:t>
            </a:r>
          </a:p>
          <a:p>
            <a:pPr marL="292608" indent="-292608">
              <a:buClr>
                <a:srgbClr val="AB620E"/>
              </a:buClr>
              <a:buFont typeface="Arial" pitchFamily="34" charset="0"/>
              <a:buChar char="•"/>
            </a:pPr>
            <a:r>
              <a:rPr lang="en-US" sz="2800" dirty="0"/>
              <a:t>Turn the project over to the owners.</a:t>
            </a:r>
          </a:p>
          <a:p>
            <a:pPr marL="292608" indent="-292608">
              <a:buClr>
                <a:srgbClr val="AB620E"/>
              </a:buClr>
              <a:buFont typeface="Arial" pitchFamily="34" charset="0"/>
              <a:buChar char="•"/>
            </a:pPr>
            <a:r>
              <a:rPr lang="en-US" sz="2800" dirty="0"/>
              <a:t>Reassign personnel and equipment.</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en-US" sz="4000" dirty="0">
                <a:solidFill>
                  <a:schemeClr val="tx1">
                    <a:lumMod val="75000"/>
                    <a:lumOff val="25000"/>
                  </a:schemeClr>
                </a:solidFill>
              </a:rPr>
              <a:t>P</a:t>
            </a:r>
            <a:r>
              <a:rPr lang="en-US" altLang="en-US" sz="100" dirty="0">
                <a:solidFill>
                  <a:schemeClr val="tx1">
                    <a:lumMod val="75000"/>
                    <a:lumOff val="25000"/>
                  </a:schemeClr>
                </a:solidFill>
              </a:rPr>
              <a:t> </a:t>
            </a:r>
            <a:r>
              <a:rPr lang="en-US" altLang="en-US" sz="4000" dirty="0">
                <a:solidFill>
                  <a:schemeClr val="tx1">
                    <a:lumMod val="75000"/>
                    <a:lumOff val="25000"/>
                  </a:schemeClr>
                </a:solidFill>
              </a:rPr>
              <a:t>M</a:t>
            </a:r>
            <a:r>
              <a:rPr lang="en-US" altLang="en-US" sz="100" dirty="0">
                <a:solidFill>
                  <a:schemeClr val="tx1">
                    <a:lumMod val="75000"/>
                    <a:lumOff val="25000"/>
                  </a:schemeClr>
                </a:solidFill>
              </a:rPr>
              <a:t> </a:t>
            </a:r>
            <a:r>
              <a:rPr lang="en-US" altLang="en-US" sz="4000" dirty="0">
                <a:solidFill>
                  <a:schemeClr val="tx1">
                    <a:lumMod val="75000"/>
                    <a:lumOff val="25000"/>
                  </a:schemeClr>
                </a:solidFill>
              </a:rPr>
              <a:t>I — Body of Knowledge</a:t>
            </a:r>
            <a:endParaRPr lang="en-US" sz="4000" dirty="0"/>
          </a:p>
        </p:txBody>
      </p:sp>
      <p:sp>
        <p:nvSpPr>
          <p:cNvPr id="3" name="Content Placeholder 2"/>
          <p:cNvSpPr>
            <a:spLocks noGrp="1"/>
          </p:cNvSpPr>
          <p:nvPr>
            <p:ph idx="1"/>
          </p:nvPr>
        </p:nvSpPr>
        <p:spPr>
          <a:xfrm>
            <a:off x="822325" y="2819400"/>
            <a:ext cx="3291840" cy="1984248"/>
          </a:xfrm>
        </p:spPr>
        <p:txBody>
          <a:bodyPr/>
          <a:lstStyle/>
          <a:p>
            <a:pPr algn="ctr"/>
            <a:r>
              <a:rPr lang="en-US" sz="2800" dirty="0">
                <a:solidFill>
                  <a:srgbClr val="0070C0"/>
                </a:solidFill>
              </a:rPr>
              <a:t>Project Management Institute topics to understand for certification as a Project Manager.</a:t>
            </a:r>
          </a:p>
        </p:txBody>
      </p:sp>
      <p:sp>
        <p:nvSpPr>
          <p:cNvPr id="4" name="Content Placeholder 3"/>
          <p:cNvSpPr>
            <a:spLocks noGrp="1"/>
          </p:cNvSpPr>
          <p:nvPr>
            <p:ph idx="11"/>
          </p:nvPr>
        </p:nvSpPr>
        <p:spPr>
          <a:xfrm>
            <a:off x="4724400" y="1843548"/>
            <a:ext cx="3291840" cy="4215384"/>
          </a:xfrm>
        </p:spPr>
        <p:txBody>
          <a:bodyPr/>
          <a:lstStyle/>
          <a:p>
            <a:pPr>
              <a:buClr>
                <a:srgbClr val="AB620E"/>
              </a:buClr>
            </a:pPr>
            <a:r>
              <a:rPr lang="en-US" dirty="0"/>
              <a:t>Integration Management.</a:t>
            </a:r>
          </a:p>
          <a:p>
            <a:pPr>
              <a:buClr>
                <a:srgbClr val="AB620E"/>
              </a:buClr>
            </a:pPr>
            <a:r>
              <a:rPr lang="en-US" dirty="0"/>
              <a:t>Scope Management.</a:t>
            </a:r>
          </a:p>
          <a:p>
            <a:pPr>
              <a:buClr>
                <a:srgbClr val="AB620E"/>
              </a:buClr>
            </a:pPr>
            <a:r>
              <a:rPr lang="en-US" dirty="0"/>
              <a:t>Schedule Management.</a:t>
            </a:r>
          </a:p>
          <a:p>
            <a:pPr>
              <a:buClr>
                <a:srgbClr val="AB620E"/>
              </a:buClr>
            </a:pPr>
            <a:r>
              <a:rPr lang="en-US" dirty="0"/>
              <a:t>Cost Management.</a:t>
            </a:r>
          </a:p>
          <a:p>
            <a:pPr>
              <a:buClr>
                <a:srgbClr val="AB620E"/>
              </a:buClr>
            </a:pPr>
            <a:r>
              <a:rPr lang="en-US" dirty="0"/>
              <a:t>Quality Management.</a:t>
            </a:r>
          </a:p>
          <a:p>
            <a:pPr>
              <a:buClr>
                <a:srgbClr val="AB620E"/>
              </a:buClr>
            </a:pPr>
            <a:r>
              <a:rPr lang="en-US" dirty="0"/>
              <a:t>Resource Management.</a:t>
            </a:r>
          </a:p>
          <a:p>
            <a:pPr>
              <a:buClr>
                <a:srgbClr val="AB620E"/>
              </a:buClr>
            </a:pPr>
            <a:r>
              <a:rPr lang="en-US" dirty="0"/>
              <a:t>Communications Management.</a:t>
            </a:r>
          </a:p>
          <a:p>
            <a:pPr>
              <a:buClr>
                <a:srgbClr val="AB620E"/>
              </a:buClr>
            </a:pPr>
            <a:r>
              <a:rPr lang="en-US" dirty="0"/>
              <a:t>Risk Management.</a:t>
            </a:r>
          </a:p>
          <a:p>
            <a:pPr>
              <a:buClr>
                <a:srgbClr val="AB620E"/>
              </a:buClr>
            </a:pPr>
            <a:r>
              <a:rPr lang="en-US" dirty="0"/>
              <a:t>Procurement Management.</a:t>
            </a:r>
          </a:p>
          <a:p>
            <a:pPr>
              <a:buClr>
                <a:srgbClr val="AB620E"/>
              </a:buClr>
            </a:pPr>
            <a:r>
              <a:rPr lang="en-US" dirty="0"/>
              <a:t>Stakeholder Management.</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Scheduling Methods</a:t>
            </a:r>
          </a:p>
        </p:txBody>
      </p:sp>
      <p:sp>
        <p:nvSpPr>
          <p:cNvPr id="3" name="Content Placeholder 2"/>
          <p:cNvSpPr>
            <a:spLocks noGrp="1"/>
          </p:cNvSpPr>
          <p:nvPr>
            <p:ph idx="1"/>
          </p:nvPr>
        </p:nvSpPr>
        <p:spPr>
          <a:xfrm>
            <a:off x="822325" y="1846262"/>
            <a:ext cx="7543800" cy="1920240"/>
          </a:xfrm>
        </p:spPr>
        <p:txBody>
          <a:bodyPr/>
          <a:lstStyle/>
          <a:p>
            <a:r>
              <a:rPr lang="en-US" sz="2800" dirty="0"/>
              <a:t>Gantt Chart</a:t>
            </a:r>
          </a:p>
          <a:p>
            <a:pPr marL="292608" indent="-292608">
              <a:buClr>
                <a:srgbClr val="AB620E"/>
              </a:buClr>
              <a:buFont typeface="Arial" pitchFamily="34" charset="0"/>
              <a:buChar char="•"/>
            </a:pPr>
            <a:r>
              <a:rPr lang="en-US" sz="2600" dirty="0"/>
              <a:t>Bar charts.</a:t>
            </a:r>
          </a:p>
          <a:p>
            <a:pPr marL="292608" indent="-292608">
              <a:buClr>
                <a:srgbClr val="AB620E"/>
              </a:buClr>
              <a:buFont typeface="Arial" pitchFamily="34" charset="0"/>
              <a:buChar char="•"/>
            </a:pPr>
            <a:r>
              <a:rPr lang="en-US" sz="2600" dirty="0"/>
              <a:t>Does not show interdependencies of activities.</a:t>
            </a:r>
          </a:p>
          <a:p>
            <a:pPr marL="292608" indent="-292608">
              <a:buClr>
                <a:srgbClr val="AB620E"/>
              </a:buClr>
              <a:buFont typeface="Arial" pitchFamily="34" charset="0"/>
              <a:buChar char="•"/>
            </a:pPr>
            <a:r>
              <a:rPr lang="en-US" sz="2600" dirty="0"/>
              <a:t>Visual and easy to understand.</a:t>
            </a:r>
          </a:p>
        </p:txBody>
      </p:sp>
      <p:sp>
        <p:nvSpPr>
          <p:cNvPr id="4" name="Content Placeholder 3"/>
          <p:cNvSpPr>
            <a:spLocks noGrp="1"/>
          </p:cNvSpPr>
          <p:nvPr>
            <p:ph idx="11"/>
          </p:nvPr>
        </p:nvSpPr>
        <p:spPr>
          <a:xfrm>
            <a:off x="820948" y="3827462"/>
            <a:ext cx="7543800" cy="2258568"/>
          </a:xfrm>
        </p:spPr>
        <p:txBody>
          <a:bodyPr/>
          <a:lstStyle/>
          <a:p>
            <a:pPr eaLnBrk="1" hangingPunct="1"/>
            <a:r>
              <a:rPr lang="en-US" altLang="en-US" sz="2800" dirty="0"/>
              <a:t>Network Method</a:t>
            </a:r>
          </a:p>
          <a:p>
            <a:pPr lvl="1" eaLnBrk="1" hangingPunct="1"/>
            <a:r>
              <a:rPr lang="en-US" altLang="en-US" sz="2600" dirty="0"/>
              <a:t>Graphs or networks.</a:t>
            </a:r>
          </a:p>
          <a:p>
            <a:pPr lvl="1" eaLnBrk="1" hangingPunct="1"/>
            <a:r>
              <a:rPr lang="en-US" altLang="en-US" sz="2600" dirty="0"/>
              <a:t>Shows precedence relations.</a:t>
            </a:r>
          </a:p>
          <a:p>
            <a:pPr lvl="1" eaLnBrk="1" hangingPunct="1"/>
            <a:r>
              <a:rPr lang="en-US" altLang="en-US" sz="2600" dirty="0"/>
              <a:t>More complex, difficult to understand, and costly than Gantt charts.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2324" y="287338"/>
            <a:ext cx="7788275" cy="1449387"/>
          </a:xfrm>
        </p:spPr>
        <p:txBody>
          <a:bodyPr/>
          <a:lstStyle/>
          <a:p>
            <a:r>
              <a:rPr lang="en-US" sz="4000" dirty="0"/>
              <a:t>Gantt Chart Project Example </a:t>
            </a:r>
            <a:r>
              <a:rPr lang="en-US" sz="2800" dirty="0"/>
              <a:t>(Figure 13.2)</a:t>
            </a:r>
          </a:p>
        </p:txBody>
      </p:sp>
      <p:pic>
        <p:nvPicPr>
          <p:cNvPr id="6146" name="Picture 2" descr="A Gantt chart for establishing a new office location for a business."/>
          <p:cNvPicPr>
            <a:picLocks noChangeAspect="1" noChangeArrowheads="1"/>
          </p:cNvPicPr>
          <p:nvPr/>
        </p:nvPicPr>
        <p:blipFill>
          <a:blip r:embed="rId2"/>
          <a:srcRect/>
          <a:stretch>
            <a:fillRect/>
          </a:stretch>
        </p:blipFill>
        <p:spPr bwMode="auto">
          <a:xfrm>
            <a:off x="890588" y="1814052"/>
            <a:ext cx="7361237" cy="4008437"/>
          </a:xfrm>
          <a:prstGeom prst="rect">
            <a:avLst/>
          </a:prstGeom>
          <a:noFill/>
          <a:ln w="9525">
            <a:noFill/>
            <a:miter lim="800000"/>
            <a:headEnd/>
            <a:tailEnd/>
          </a:ln>
          <a:effectLst/>
        </p:spPr>
      </p:pic>
      <p:sp>
        <p:nvSpPr>
          <p:cNvPr id="3" name="Content Placeholder 2"/>
          <p:cNvSpPr>
            <a:spLocks noGrp="1"/>
          </p:cNvSpPr>
          <p:nvPr>
            <p:ph idx="1"/>
          </p:nvPr>
        </p:nvSpPr>
        <p:spPr>
          <a:xfrm>
            <a:off x="2816352" y="6016752"/>
            <a:ext cx="3355848" cy="228600"/>
          </a:xfrm>
        </p:spPr>
        <p:txBody>
          <a:bodyPr/>
          <a:lstStyle/>
          <a:p>
            <a:pPr algn="ctr"/>
            <a:r>
              <a:rPr lang="en-US" sz="1200" dirty="0">
                <a:hlinkClick r:id="rId3" action="ppaction://hlinksldjump"/>
              </a:rPr>
              <a:t>Access the text alternative for slide images.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Constant-Time Networks</a:t>
            </a:r>
          </a:p>
        </p:txBody>
      </p:sp>
      <p:sp>
        <p:nvSpPr>
          <p:cNvPr id="3" name="Content Placeholder 2"/>
          <p:cNvSpPr>
            <a:spLocks noGrp="1"/>
          </p:cNvSpPr>
          <p:nvPr>
            <p:ph idx="1"/>
          </p:nvPr>
        </p:nvSpPr>
        <p:spPr>
          <a:xfrm>
            <a:off x="822325" y="1846262"/>
            <a:ext cx="7543800" cy="4114800"/>
          </a:xfrm>
        </p:spPr>
        <p:txBody>
          <a:bodyPr/>
          <a:lstStyle/>
          <a:p>
            <a:r>
              <a:rPr lang="en-US" sz="2800" u="sng" dirty="0"/>
              <a:t>Activity times assumed to be constant</a:t>
            </a:r>
          </a:p>
          <a:p>
            <a:r>
              <a:rPr lang="en-US" sz="2800" u="sng" dirty="0"/>
              <a:t>Activities represented by nodes</a:t>
            </a:r>
          </a:p>
          <a:p>
            <a:r>
              <a:rPr lang="en-US" sz="2800" u="sng" dirty="0"/>
              <a:t>Arrows show precedence relationships</a:t>
            </a:r>
          </a:p>
          <a:p>
            <a:pPr eaLnBrk="1" hangingPunct="1"/>
            <a:endParaRPr lang="en-US" altLang="en-US" sz="2400" dirty="0"/>
          </a:p>
          <a:p>
            <a:pPr eaLnBrk="1" hangingPunct="1"/>
            <a:r>
              <a:rPr lang="en-US" altLang="en-US" sz="2400" dirty="0"/>
              <a:t>Notation used to calculate start and finish times:</a:t>
            </a:r>
          </a:p>
          <a:p>
            <a:pPr lvl="1" eaLnBrk="1" hangingPunct="1"/>
            <a:r>
              <a:rPr lang="en-US" altLang="en-US" sz="2200" dirty="0"/>
              <a:t>E</a:t>
            </a:r>
            <a:r>
              <a:rPr lang="en-US" altLang="en-US" sz="100" dirty="0"/>
              <a:t> </a:t>
            </a:r>
            <a:r>
              <a:rPr lang="en-US" altLang="en-US" sz="2200" dirty="0"/>
              <a:t>S(a) = early start of activity A </a:t>
            </a:r>
            <a:r>
              <a:rPr lang="en-US" altLang="en-US" dirty="0"/>
              <a:t>(constrained by predecessors).</a:t>
            </a:r>
            <a:endParaRPr lang="en-US" altLang="en-US" sz="2200" dirty="0"/>
          </a:p>
          <a:p>
            <a:pPr lvl="1" eaLnBrk="1" hangingPunct="1"/>
            <a:r>
              <a:rPr lang="en-US" altLang="en-US" sz="2200" dirty="0"/>
              <a:t>E</a:t>
            </a:r>
            <a:r>
              <a:rPr lang="en-US" altLang="en-US" sz="100" dirty="0"/>
              <a:t> </a:t>
            </a:r>
            <a:r>
              <a:rPr lang="en-US" altLang="en-US" sz="2200" dirty="0"/>
              <a:t>F(a) = early finish of activity A </a:t>
            </a:r>
            <a:r>
              <a:rPr lang="en-US" altLang="en-US" dirty="0"/>
              <a:t>(constrained by early start time).</a:t>
            </a:r>
            <a:endParaRPr lang="en-US" altLang="en-US" sz="2200" dirty="0"/>
          </a:p>
          <a:p>
            <a:pPr lvl="1" eaLnBrk="1" hangingPunct="1"/>
            <a:r>
              <a:rPr lang="en-US" altLang="en-US" sz="2200" dirty="0"/>
              <a:t>L</a:t>
            </a:r>
            <a:r>
              <a:rPr lang="en-US" altLang="en-US" sz="100" dirty="0"/>
              <a:t> </a:t>
            </a:r>
            <a:r>
              <a:rPr lang="en-US" altLang="en-US" sz="2200" dirty="0"/>
              <a:t>S(a) = late start of activity A </a:t>
            </a:r>
            <a:r>
              <a:rPr lang="en-US" altLang="en-US" dirty="0"/>
              <a:t>(constrained by late finish time).</a:t>
            </a:r>
            <a:endParaRPr lang="en-US" altLang="en-US" sz="2200" dirty="0"/>
          </a:p>
          <a:p>
            <a:pPr lvl="1" eaLnBrk="1" hangingPunct="1"/>
            <a:r>
              <a:rPr lang="en-US" altLang="en-US" sz="2200" dirty="0"/>
              <a:t>L</a:t>
            </a:r>
            <a:r>
              <a:rPr lang="en-US" altLang="en-US" sz="100" dirty="0"/>
              <a:t> </a:t>
            </a:r>
            <a:r>
              <a:rPr lang="en-US" altLang="en-US" sz="2200" dirty="0"/>
              <a:t>F(a) = late finish of activity A </a:t>
            </a:r>
            <a:r>
              <a:rPr lang="en-US" altLang="en-US" dirty="0"/>
              <a:t>(without delaying successors).</a:t>
            </a:r>
            <a:endParaRPr lang="en-US" sz="22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2325" y="287338"/>
            <a:ext cx="7254876" cy="1449387"/>
          </a:xfrm>
        </p:spPr>
        <p:txBody>
          <a:bodyPr>
            <a:normAutofit/>
          </a:bodyPr>
          <a:lstStyle/>
          <a:p>
            <a:r>
              <a:rPr lang="en-US" sz="4000" dirty="0"/>
              <a:t>Example: Write a Business Report </a:t>
            </a:r>
            <a:r>
              <a:rPr lang="en-US" sz="2800" dirty="0"/>
              <a:t>(Table 13.4)</a:t>
            </a:r>
          </a:p>
        </p:txBody>
      </p:sp>
      <p:graphicFrame>
        <p:nvGraphicFramePr>
          <p:cNvPr id="10" name="Table 9"/>
          <p:cNvGraphicFramePr>
            <a:graphicFrameLocks noGrp="1"/>
          </p:cNvGraphicFramePr>
          <p:nvPr>
            <p:extLst>
              <p:ext uri="{D42A27DB-BD31-4B8C-83A1-F6EECF244321}">
                <p14:modId xmlns:p14="http://schemas.microsoft.com/office/powerpoint/2010/main" val="1198588193"/>
              </p:ext>
            </p:extLst>
          </p:nvPr>
        </p:nvGraphicFramePr>
        <p:xfrm>
          <a:off x="375078" y="2064780"/>
          <a:ext cx="8373174" cy="2834640"/>
        </p:xfrm>
        <a:graphic>
          <a:graphicData uri="http://schemas.openxmlformats.org/drawingml/2006/table">
            <a:tbl>
              <a:tblPr firstRow="1" bandRow="1">
                <a:tableStyleId>{2D5ABB26-0587-4C30-8999-92F81FD0307C}</a:tableStyleId>
              </a:tblPr>
              <a:tblGrid>
                <a:gridCol w="1338898">
                  <a:extLst>
                    <a:ext uri="{9D8B030D-6E8A-4147-A177-3AD203B41FA5}">
                      <a16:colId xmlns:a16="http://schemas.microsoft.com/office/drawing/2014/main" val="20000"/>
                    </a:ext>
                  </a:extLst>
                </a:gridCol>
                <a:gridCol w="3402394">
                  <a:extLst>
                    <a:ext uri="{9D8B030D-6E8A-4147-A177-3AD203B41FA5}">
                      <a16:colId xmlns:a16="http://schemas.microsoft.com/office/drawing/2014/main" val="20001"/>
                    </a:ext>
                  </a:extLst>
                </a:gridCol>
                <a:gridCol w="2119566">
                  <a:extLst>
                    <a:ext uri="{9D8B030D-6E8A-4147-A177-3AD203B41FA5}">
                      <a16:colId xmlns:a16="http://schemas.microsoft.com/office/drawing/2014/main" val="20002"/>
                    </a:ext>
                  </a:extLst>
                </a:gridCol>
                <a:gridCol w="1512316">
                  <a:extLst>
                    <a:ext uri="{9D8B030D-6E8A-4147-A177-3AD203B41FA5}">
                      <a16:colId xmlns:a16="http://schemas.microsoft.com/office/drawing/2014/main" val="20003"/>
                    </a:ext>
                  </a:extLst>
                </a:gridCol>
              </a:tblGrid>
              <a:tr h="370840">
                <a:tc>
                  <a:txBody>
                    <a:bodyPr/>
                    <a:lstStyle/>
                    <a:p>
                      <a:pPr algn="ctr"/>
                      <a:r>
                        <a:rPr kumimoji="0" lang="en-US" sz="2600" u="sng" strike="noStrike" cap="none" normalizeH="0" baseline="0" dirty="0">
                          <a:ln>
                            <a:noFill/>
                          </a:ln>
                          <a:effectLst/>
                        </a:rPr>
                        <a:t>Activity</a:t>
                      </a:r>
                      <a:endParaRPr lang="en-US" sz="2600" dirty="0">
                        <a:latin typeface="+mn-lt"/>
                      </a:endParaRPr>
                    </a:p>
                  </a:txBody>
                  <a:tcPr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600" u="sng" strike="noStrike" cap="none" normalizeH="0" baseline="0" dirty="0">
                          <a:ln>
                            <a:noFill/>
                          </a:ln>
                          <a:effectLst/>
                        </a:rPr>
                        <a:t>Description</a:t>
                      </a:r>
                      <a:endParaRPr kumimoji="0" lang="en-US" sz="2600" b="0" i="0" u="sng" strike="noStrike" cap="none" normalizeH="0" baseline="0" dirty="0">
                        <a:ln>
                          <a:noFill/>
                        </a:ln>
                        <a:solidFill>
                          <a:schemeClr val="tx1"/>
                        </a:solidFill>
                        <a:effectLst/>
                        <a:latin typeface="+mn-lt"/>
                      </a:endParaRPr>
                    </a:p>
                  </a:txBody>
                  <a:tcPr anchor="b"/>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sz="2600" u="none" strike="noStrike" cap="none" normalizeH="0" baseline="0" dirty="0">
                          <a:ln>
                            <a:noFill/>
                          </a:ln>
                          <a:effectLst/>
                        </a:rPr>
                        <a:t>Immediate</a:t>
                      </a:r>
                    </a:p>
                    <a:p>
                      <a:pPr marL="0" marR="0" lvl="0" indent="0" algn="ctr" defTabSz="914400" rtl="0" eaLnBrk="0" fontAlgn="b" latinLnBrk="0" hangingPunct="0">
                        <a:lnSpc>
                          <a:spcPct val="100000"/>
                        </a:lnSpc>
                        <a:spcBef>
                          <a:spcPct val="0"/>
                        </a:spcBef>
                        <a:spcAft>
                          <a:spcPct val="0"/>
                        </a:spcAft>
                        <a:buClrTx/>
                        <a:buSzTx/>
                        <a:buFontTx/>
                        <a:buNone/>
                        <a:tabLst/>
                      </a:pPr>
                      <a:r>
                        <a:rPr kumimoji="0" lang="en-US" sz="2600" u="sng" strike="noStrike" cap="none" normalizeH="0" baseline="0" dirty="0">
                          <a:ln>
                            <a:noFill/>
                          </a:ln>
                          <a:effectLst/>
                        </a:rPr>
                        <a:t>Predecessors</a:t>
                      </a:r>
                      <a:endParaRPr lang="en-US" sz="2600" dirty="0">
                        <a:latin typeface="+mn-lt"/>
                      </a:endParaRPr>
                    </a:p>
                  </a:txBody>
                  <a:tcPr anchor="b"/>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sz="2600" u="none" strike="noStrike" cap="none" normalizeH="0" baseline="0" dirty="0">
                          <a:ln>
                            <a:noFill/>
                          </a:ln>
                          <a:effectLst/>
                        </a:rPr>
                        <a:t>Duration</a:t>
                      </a:r>
                    </a:p>
                    <a:p>
                      <a:pPr marL="0" marR="0" lvl="0" indent="0" algn="ctr" defTabSz="914400" rtl="0" eaLnBrk="0" fontAlgn="b" latinLnBrk="0" hangingPunct="0">
                        <a:lnSpc>
                          <a:spcPct val="100000"/>
                        </a:lnSpc>
                        <a:spcBef>
                          <a:spcPct val="0"/>
                        </a:spcBef>
                        <a:spcAft>
                          <a:spcPct val="0"/>
                        </a:spcAft>
                        <a:buClrTx/>
                        <a:buSzTx/>
                        <a:buFontTx/>
                        <a:buNone/>
                        <a:tabLst/>
                      </a:pPr>
                      <a:r>
                        <a:rPr kumimoji="0" lang="en-US" sz="2600" u="sng" strike="noStrike" cap="none" normalizeH="0" baseline="0" dirty="0">
                          <a:ln>
                            <a:noFill/>
                          </a:ln>
                          <a:effectLst/>
                        </a:rPr>
                        <a:t>in Days</a:t>
                      </a:r>
                      <a:endParaRPr lang="en-US" sz="2600" dirty="0">
                        <a:latin typeface="+mn-lt"/>
                      </a:endParaRPr>
                    </a:p>
                  </a:txBody>
                  <a:tcPr anchor="b"/>
                </a:tc>
                <a:extLst>
                  <a:ext uri="{0D108BD9-81ED-4DB2-BD59-A6C34878D82A}">
                    <a16:rowId xmlns:a16="http://schemas.microsoft.com/office/drawing/2014/main" val="10000"/>
                  </a:ext>
                </a:extLst>
              </a:tr>
              <a:tr h="370840">
                <a:tc>
                  <a:txBody>
                    <a:bodyPr/>
                    <a:lstStyle/>
                    <a:p>
                      <a:pPr algn="ctr"/>
                      <a:r>
                        <a:rPr kumimoji="0" lang="en-US" sz="2600" u="none" strike="noStrike" cap="none" normalizeH="0" baseline="0" dirty="0">
                          <a:ln>
                            <a:noFill/>
                          </a:ln>
                          <a:effectLst/>
                        </a:rPr>
                        <a:t>A</a:t>
                      </a:r>
                      <a:endParaRPr lang="en-US" sz="2600" dirty="0">
                        <a:latin typeface="+mn-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600" u="none" strike="noStrike" cap="none" normalizeH="0" baseline="0" dirty="0">
                          <a:ln>
                            <a:noFill/>
                          </a:ln>
                          <a:effectLst/>
                        </a:rPr>
                        <a:t>Decide topic and scope</a:t>
                      </a:r>
                      <a:endParaRPr kumimoji="0" lang="en-US" sz="2600" b="0" i="0" u="sng" strike="noStrike" cap="none" normalizeH="0" baseline="0" dirty="0">
                        <a:ln>
                          <a:noFill/>
                        </a:ln>
                        <a:solidFill>
                          <a:schemeClr val="tx1"/>
                        </a:solidFill>
                        <a:effectLst/>
                        <a:latin typeface="+mn-lt"/>
                      </a:endParaRPr>
                    </a:p>
                  </a:txBody>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2600" u="none" strike="noStrike" cap="none" normalizeH="0" baseline="0" dirty="0">
                          <a:ln>
                            <a:noFill/>
                          </a:ln>
                          <a:effectLst/>
                        </a:rPr>
                        <a:t>None</a:t>
                      </a:r>
                      <a:endParaRPr lang="en-US" sz="2600" dirty="0">
                        <a:latin typeface="+mn-lt"/>
                      </a:endParaRPr>
                    </a:p>
                  </a:txBody>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2600" u="none" strike="noStrike" cap="none" normalizeH="0" baseline="0" dirty="0">
                          <a:ln>
                            <a:noFill/>
                          </a:ln>
                          <a:effectLst/>
                        </a:rPr>
                        <a:t>1</a:t>
                      </a:r>
                      <a:endParaRPr lang="en-US" sz="2600" dirty="0">
                        <a:latin typeface="+mn-lt"/>
                      </a:endParaRPr>
                    </a:p>
                  </a:txBody>
                  <a:tcPr/>
                </a:tc>
                <a:extLst>
                  <a:ext uri="{0D108BD9-81ED-4DB2-BD59-A6C34878D82A}">
                    <a16:rowId xmlns:a16="http://schemas.microsoft.com/office/drawing/2014/main" val="10001"/>
                  </a:ext>
                </a:extLst>
              </a:tr>
              <a:tr h="370840">
                <a:tc>
                  <a:txBody>
                    <a:bodyPr/>
                    <a:lstStyle/>
                    <a:p>
                      <a:pPr algn="ctr"/>
                      <a:r>
                        <a:rPr kumimoji="0" lang="en-US" sz="2600" u="none" strike="noStrike" cap="none" normalizeH="0" baseline="0" dirty="0">
                          <a:ln>
                            <a:noFill/>
                          </a:ln>
                          <a:effectLst/>
                        </a:rPr>
                        <a:t>B</a:t>
                      </a:r>
                      <a:endParaRPr lang="en-US" sz="2600" dirty="0">
                        <a:latin typeface="+mn-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600" u="none" strike="noStrike" cap="none" normalizeH="0" baseline="0" dirty="0">
                          <a:ln>
                            <a:noFill/>
                          </a:ln>
                          <a:effectLst/>
                        </a:rPr>
                        <a:t>Collect data</a:t>
                      </a:r>
                      <a:endParaRPr kumimoji="0" lang="en-US" sz="2600" b="0" i="0" u="sng" strike="noStrike" cap="none" normalizeH="0" baseline="0" dirty="0">
                        <a:ln>
                          <a:noFill/>
                        </a:ln>
                        <a:solidFill>
                          <a:schemeClr val="tx1"/>
                        </a:solidFill>
                        <a:effectLst/>
                        <a:latin typeface="+mn-lt"/>
                      </a:endParaRPr>
                    </a:p>
                  </a:txBody>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2600" u="none" strike="noStrike" cap="none" normalizeH="0" baseline="0" dirty="0">
                          <a:ln>
                            <a:noFill/>
                          </a:ln>
                          <a:effectLst/>
                        </a:rPr>
                        <a:t>A</a:t>
                      </a:r>
                      <a:endParaRPr lang="en-US" sz="2600" dirty="0">
                        <a:latin typeface="+mn-lt"/>
                      </a:endParaRPr>
                    </a:p>
                  </a:txBody>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2600" u="none" strike="noStrike" cap="none" normalizeH="0" baseline="0" dirty="0">
                          <a:ln>
                            <a:noFill/>
                          </a:ln>
                          <a:effectLst/>
                        </a:rPr>
                        <a:t>2</a:t>
                      </a:r>
                      <a:endParaRPr lang="en-US" sz="2600" dirty="0">
                        <a:latin typeface="+mn-lt"/>
                      </a:endParaRPr>
                    </a:p>
                  </a:txBody>
                  <a:tcPr/>
                </a:tc>
                <a:extLst>
                  <a:ext uri="{0D108BD9-81ED-4DB2-BD59-A6C34878D82A}">
                    <a16:rowId xmlns:a16="http://schemas.microsoft.com/office/drawing/2014/main" val="10002"/>
                  </a:ext>
                </a:extLst>
              </a:tr>
              <a:tr h="370840">
                <a:tc>
                  <a:txBody>
                    <a:bodyPr/>
                    <a:lstStyle/>
                    <a:p>
                      <a:pPr algn="ctr"/>
                      <a:r>
                        <a:rPr kumimoji="0" lang="en-US" sz="2600" u="none" strike="noStrike" cap="none" normalizeH="0" baseline="0" dirty="0">
                          <a:ln>
                            <a:noFill/>
                          </a:ln>
                          <a:effectLst/>
                        </a:rPr>
                        <a:t>C</a:t>
                      </a:r>
                      <a:endParaRPr lang="en-US" sz="2600" dirty="0">
                        <a:latin typeface="+mn-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600" u="none" strike="noStrike" cap="none" normalizeH="0" baseline="0" dirty="0">
                          <a:ln>
                            <a:noFill/>
                          </a:ln>
                          <a:effectLst/>
                        </a:rPr>
                        <a:t>Search the Internet</a:t>
                      </a:r>
                      <a:endParaRPr kumimoji="0" lang="en-US" sz="2600" b="0" i="0" u="sng" strike="noStrike" cap="none" normalizeH="0" baseline="0" dirty="0">
                        <a:ln>
                          <a:noFill/>
                        </a:ln>
                        <a:solidFill>
                          <a:schemeClr val="tx1"/>
                        </a:solidFill>
                        <a:effectLst/>
                        <a:latin typeface="+mn-lt"/>
                      </a:endParaRPr>
                    </a:p>
                  </a:txBody>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2600" u="none" strike="noStrike" cap="none" normalizeH="0" baseline="0" dirty="0">
                          <a:ln>
                            <a:noFill/>
                          </a:ln>
                          <a:effectLst/>
                        </a:rPr>
                        <a:t>A</a:t>
                      </a:r>
                      <a:endParaRPr lang="en-US" sz="2600" dirty="0">
                        <a:latin typeface="+mn-lt"/>
                      </a:endParaRPr>
                    </a:p>
                  </a:txBody>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2600" u="none" strike="noStrike" cap="none" normalizeH="0" baseline="0" dirty="0">
                          <a:ln>
                            <a:noFill/>
                          </a:ln>
                          <a:effectLst/>
                        </a:rPr>
                        <a:t>3</a:t>
                      </a:r>
                      <a:endParaRPr lang="en-US" sz="2600" dirty="0">
                        <a:latin typeface="+mn-lt"/>
                      </a:endParaRPr>
                    </a:p>
                  </a:txBody>
                  <a:tcPr/>
                </a:tc>
                <a:extLst>
                  <a:ext uri="{0D108BD9-81ED-4DB2-BD59-A6C34878D82A}">
                    <a16:rowId xmlns:a16="http://schemas.microsoft.com/office/drawing/2014/main" val="10003"/>
                  </a:ext>
                </a:extLst>
              </a:tr>
              <a:tr h="370840">
                <a:tc>
                  <a:txBody>
                    <a:bodyPr/>
                    <a:lstStyle/>
                    <a:p>
                      <a:pPr algn="ctr"/>
                      <a:r>
                        <a:rPr kumimoji="0" lang="en-US" sz="2600" u="none" strike="noStrike" cap="none" normalizeH="0" baseline="0" dirty="0">
                          <a:ln>
                            <a:noFill/>
                          </a:ln>
                          <a:effectLst/>
                        </a:rPr>
                        <a:t>D</a:t>
                      </a:r>
                      <a:endParaRPr lang="en-US" sz="2600" dirty="0">
                        <a:latin typeface="+mn-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600" u="none" strike="noStrike" cap="none" normalizeH="0" baseline="0" dirty="0">
                          <a:ln>
                            <a:noFill/>
                          </a:ln>
                          <a:effectLst/>
                        </a:rPr>
                        <a:t>Write the report</a:t>
                      </a:r>
                      <a:endParaRPr kumimoji="0" lang="en-US" sz="2600" b="0" i="0" u="sng" strike="noStrike" cap="none" normalizeH="0" baseline="0" dirty="0">
                        <a:ln>
                          <a:noFill/>
                        </a:ln>
                        <a:solidFill>
                          <a:schemeClr val="tx1"/>
                        </a:solidFill>
                        <a:effectLst/>
                        <a:latin typeface="+mn-lt"/>
                      </a:endParaRPr>
                    </a:p>
                  </a:txBody>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2600" u="none" strike="noStrike" cap="none" normalizeH="0" baseline="0" dirty="0">
                          <a:ln>
                            <a:noFill/>
                          </a:ln>
                          <a:effectLst/>
                        </a:rPr>
                        <a:t>B and C</a:t>
                      </a:r>
                      <a:endParaRPr lang="en-US" sz="2600" dirty="0">
                        <a:latin typeface="+mn-lt"/>
                      </a:endParaRPr>
                    </a:p>
                  </a:txBody>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2600" u="none" strike="noStrike" cap="none" normalizeH="0" baseline="0" dirty="0">
                          <a:ln>
                            <a:noFill/>
                          </a:ln>
                          <a:effectLst/>
                        </a:rPr>
                        <a:t>5</a:t>
                      </a:r>
                      <a:endParaRPr lang="en-US" sz="2600" dirty="0">
                        <a:latin typeface="+mn-lt"/>
                      </a:endParaRPr>
                    </a:p>
                  </a:txBody>
                  <a:tcPr/>
                </a:tc>
                <a:extLst>
                  <a:ext uri="{0D108BD9-81ED-4DB2-BD59-A6C34878D82A}">
                    <a16:rowId xmlns:a16="http://schemas.microsoft.com/office/drawing/2014/main" val="10004"/>
                  </a:ext>
                </a:extLst>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Network Diagram: Write a Business Plan </a:t>
            </a:r>
            <a:r>
              <a:rPr lang="en-US" sz="2800" dirty="0"/>
              <a:t>(Figure 13.3)</a:t>
            </a:r>
          </a:p>
        </p:txBody>
      </p:sp>
      <p:pic>
        <p:nvPicPr>
          <p:cNvPr id="7170" name="Picture 2" descr="An activity-on-node network representation corresponding to the information in table 13.4."/>
          <p:cNvPicPr>
            <a:picLocks noChangeAspect="1" noChangeArrowheads="1"/>
          </p:cNvPicPr>
          <p:nvPr/>
        </p:nvPicPr>
        <p:blipFill>
          <a:blip r:embed="rId2"/>
          <a:srcRect/>
          <a:stretch>
            <a:fillRect/>
          </a:stretch>
        </p:blipFill>
        <p:spPr bwMode="auto">
          <a:xfrm>
            <a:off x="1698625" y="2087563"/>
            <a:ext cx="5745163" cy="3703637"/>
          </a:xfrm>
          <a:prstGeom prst="rect">
            <a:avLst/>
          </a:prstGeom>
          <a:noFill/>
          <a:ln w="9525">
            <a:noFill/>
            <a:miter lim="800000"/>
            <a:headEnd/>
            <a:tailEnd/>
          </a:ln>
          <a:effectLst/>
        </p:spPr>
      </p:pic>
      <p:sp>
        <p:nvSpPr>
          <p:cNvPr id="3" name="Content Placeholder 2"/>
          <p:cNvSpPr>
            <a:spLocks noGrp="1"/>
          </p:cNvSpPr>
          <p:nvPr>
            <p:ph idx="1"/>
          </p:nvPr>
        </p:nvSpPr>
        <p:spPr>
          <a:xfrm>
            <a:off x="2816352" y="6016752"/>
            <a:ext cx="3355848" cy="228600"/>
          </a:xfrm>
        </p:spPr>
        <p:txBody>
          <a:bodyPr/>
          <a:lstStyle/>
          <a:p>
            <a:pPr algn="ctr"/>
            <a:r>
              <a:rPr lang="en-US" sz="1200" dirty="0">
                <a:hlinkClick r:id="rId3" action="ppaction://hlinksldjump"/>
              </a:rPr>
              <a:t>Access the text alternative for slide images.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Forward Pass: Write a Business Plan </a:t>
            </a:r>
            <a:r>
              <a:rPr lang="en-US" sz="2800" dirty="0"/>
              <a:t>(Figure 13.4)</a:t>
            </a:r>
          </a:p>
        </p:txBody>
      </p:sp>
      <p:pic>
        <p:nvPicPr>
          <p:cNvPr id="8194" name="Picture 2" descr="A forward pass for writing a business report as an activity-on-node representation. "/>
          <p:cNvPicPr>
            <a:picLocks noChangeAspect="1" noChangeArrowheads="1"/>
          </p:cNvPicPr>
          <p:nvPr/>
        </p:nvPicPr>
        <p:blipFill>
          <a:blip r:embed="rId2"/>
          <a:srcRect/>
          <a:stretch>
            <a:fillRect/>
          </a:stretch>
        </p:blipFill>
        <p:spPr bwMode="auto">
          <a:xfrm>
            <a:off x="827088" y="2130013"/>
            <a:ext cx="7489825" cy="3368675"/>
          </a:xfrm>
          <a:prstGeom prst="rect">
            <a:avLst/>
          </a:prstGeom>
          <a:noFill/>
          <a:ln w="9525">
            <a:noFill/>
            <a:miter lim="800000"/>
            <a:headEnd/>
            <a:tailEnd/>
          </a:ln>
          <a:effectLst/>
        </p:spPr>
      </p:pic>
      <p:sp>
        <p:nvSpPr>
          <p:cNvPr id="3" name="Content Placeholder 2"/>
          <p:cNvSpPr>
            <a:spLocks noGrp="1"/>
          </p:cNvSpPr>
          <p:nvPr>
            <p:ph idx="1"/>
          </p:nvPr>
        </p:nvSpPr>
        <p:spPr>
          <a:xfrm>
            <a:off x="2816352" y="6016752"/>
            <a:ext cx="3355848" cy="228600"/>
          </a:xfrm>
        </p:spPr>
        <p:txBody>
          <a:bodyPr/>
          <a:lstStyle/>
          <a:p>
            <a:pPr algn="ctr"/>
            <a:r>
              <a:rPr lang="en-US" sz="1200" dirty="0">
                <a:hlinkClick r:id="rId3" action="ppaction://hlinksldjump"/>
              </a:rPr>
              <a:t>Access the text alternative for slide images.</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Calculating E</a:t>
            </a:r>
            <a:r>
              <a:rPr lang="en-US" sz="100" dirty="0"/>
              <a:t> </a:t>
            </a:r>
            <a:r>
              <a:rPr lang="en-US" sz="4000" dirty="0"/>
              <a:t>S, E</a:t>
            </a:r>
            <a:r>
              <a:rPr lang="en-US" sz="100" dirty="0"/>
              <a:t> </a:t>
            </a:r>
            <a:r>
              <a:rPr lang="en-US" sz="4000" dirty="0"/>
              <a:t>F, L</a:t>
            </a:r>
            <a:r>
              <a:rPr lang="en-US" sz="100" dirty="0"/>
              <a:t> </a:t>
            </a:r>
            <a:r>
              <a:rPr lang="en-US" sz="4000" dirty="0"/>
              <a:t>S, L</a:t>
            </a:r>
            <a:r>
              <a:rPr lang="en-US" sz="100" dirty="0"/>
              <a:t> </a:t>
            </a:r>
            <a:r>
              <a:rPr lang="en-US" sz="4000" dirty="0"/>
              <a:t>F, Completion Time</a:t>
            </a:r>
          </a:p>
        </p:txBody>
      </p:sp>
      <p:sp>
        <p:nvSpPr>
          <p:cNvPr id="3" name="Content Placeholder 2"/>
          <p:cNvSpPr>
            <a:spLocks noGrp="1"/>
          </p:cNvSpPr>
          <p:nvPr>
            <p:ph idx="1"/>
          </p:nvPr>
        </p:nvSpPr>
        <p:spPr>
          <a:xfrm>
            <a:off x="822325" y="1846262"/>
            <a:ext cx="7680960" cy="2377440"/>
          </a:xfrm>
        </p:spPr>
        <p:txBody>
          <a:bodyPr/>
          <a:lstStyle/>
          <a:p>
            <a:r>
              <a:rPr lang="en-US" sz="2800" u="sng" dirty="0"/>
              <a:t>Forward Pass:</a:t>
            </a:r>
          </a:p>
          <a:p>
            <a:r>
              <a:rPr lang="en-US" sz="2600" dirty="0">
                <a:solidFill>
                  <a:srgbClr val="0070C0"/>
                </a:solidFill>
              </a:rPr>
              <a:t>E</a:t>
            </a:r>
            <a:r>
              <a:rPr lang="en-US" sz="100" dirty="0">
                <a:solidFill>
                  <a:srgbClr val="0070C0"/>
                </a:solidFill>
              </a:rPr>
              <a:t> </a:t>
            </a:r>
            <a:r>
              <a:rPr lang="en-US" sz="2600" dirty="0">
                <a:solidFill>
                  <a:srgbClr val="0070C0"/>
                </a:solidFill>
              </a:rPr>
              <a:t>S (a)</a:t>
            </a:r>
            <a:r>
              <a:rPr lang="en-US" sz="2600" dirty="0"/>
              <a:t> = 0 for the starting activities.</a:t>
            </a:r>
          </a:p>
          <a:p>
            <a:r>
              <a:rPr lang="en-US" sz="2600" dirty="0">
                <a:solidFill>
                  <a:srgbClr val="0070C0"/>
                </a:solidFill>
              </a:rPr>
              <a:t>E</a:t>
            </a:r>
            <a:r>
              <a:rPr lang="en-US" sz="100" dirty="0">
                <a:solidFill>
                  <a:srgbClr val="0070C0"/>
                </a:solidFill>
              </a:rPr>
              <a:t> </a:t>
            </a:r>
            <a:r>
              <a:rPr lang="en-US" sz="2600" dirty="0">
                <a:solidFill>
                  <a:srgbClr val="0070C0"/>
                </a:solidFill>
              </a:rPr>
              <a:t>F (a)</a:t>
            </a:r>
            <a:r>
              <a:rPr lang="en-US" sz="2600" dirty="0"/>
              <a:t> = E</a:t>
            </a:r>
            <a:r>
              <a:rPr lang="en-US" sz="100" dirty="0"/>
              <a:t> </a:t>
            </a:r>
            <a:r>
              <a:rPr lang="en-US" sz="2600" dirty="0"/>
              <a:t>S(a) + </a:t>
            </a:r>
            <a:r>
              <a:rPr lang="en-US" sz="2600" i="1" dirty="0"/>
              <a:t>t</a:t>
            </a:r>
            <a:r>
              <a:rPr lang="en-US" sz="2600" dirty="0"/>
              <a:t>(a)*</a:t>
            </a:r>
          </a:p>
          <a:p>
            <a:r>
              <a:rPr lang="en-US" sz="2600" dirty="0">
                <a:solidFill>
                  <a:srgbClr val="0070C0"/>
                </a:solidFill>
              </a:rPr>
              <a:t>E</a:t>
            </a:r>
            <a:r>
              <a:rPr lang="en-US" sz="100" dirty="0">
                <a:solidFill>
                  <a:srgbClr val="0070C0"/>
                </a:solidFill>
              </a:rPr>
              <a:t> </a:t>
            </a:r>
            <a:r>
              <a:rPr lang="en-US" sz="2600" dirty="0">
                <a:solidFill>
                  <a:srgbClr val="0070C0"/>
                </a:solidFill>
              </a:rPr>
              <a:t>S (a)</a:t>
            </a:r>
            <a:r>
              <a:rPr lang="en-US" sz="2600" dirty="0"/>
              <a:t> = Max [E</a:t>
            </a:r>
            <a:r>
              <a:rPr lang="en-US" sz="100" dirty="0"/>
              <a:t> </a:t>
            </a:r>
            <a:r>
              <a:rPr lang="en-US" sz="2600" dirty="0"/>
              <a:t>F(all predecessors of a)]</a:t>
            </a:r>
          </a:p>
          <a:p>
            <a:r>
              <a:rPr lang="en-US" sz="2600" dirty="0">
                <a:solidFill>
                  <a:srgbClr val="0070C0"/>
                </a:solidFill>
              </a:rPr>
              <a:t>Project completion time</a:t>
            </a:r>
            <a:r>
              <a:rPr lang="en-US" sz="2600" dirty="0"/>
              <a:t> = Max [E</a:t>
            </a:r>
            <a:r>
              <a:rPr lang="en-US" sz="100" dirty="0"/>
              <a:t> </a:t>
            </a:r>
            <a:r>
              <a:rPr lang="en-US" sz="2600" dirty="0"/>
              <a:t>F(all ending activities)]</a:t>
            </a:r>
          </a:p>
        </p:txBody>
      </p:sp>
      <p:sp>
        <p:nvSpPr>
          <p:cNvPr id="4" name="Content Placeholder 3"/>
          <p:cNvSpPr>
            <a:spLocks noGrp="1"/>
          </p:cNvSpPr>
          <p:nvPr>
            <p:ph idx="11"/>
          </p:nvPr>
        </p:nvSpPr>
        <p:spPr>
          <a:xfrm>
            <a:off x="820948" y="4312428"/>
            <a:ext cx="7543800" cy="1417320"/>
          </a:xfrm>
        </p:spPr>
        <p:txBody>
          <a:bodyPr/>
          <a:lstStyle/>
          <a:p>
            <a:r>
              <a:rPr lang="en-US" sz="2800" u="sng" dirty="0"/>
              <a:t>Backward pass:</a:t>
            </a:r>
          </a:p>
          <a:p>
            <a:r>
              <a:rPr lang="en-US" sz="2600" dirty="0">
                <a:solidFill>
                  <a:srgbClr val="0070C0"/>
                </a:solidFill>
              </a:rPr>
              <a:t>L</a:t>
            </a:r>
            <a:r>
              <a:rPr lang="en-US" sz="100" dirty="0">
                <a:solidFill>
                  <a:srgbClr val="0070C0"/>
                </a:solidFill>
              </a:rPr>
              <a:t> </a:t>
            </a:r>
            <a:r>
              <a:rPr lang="en-US" sz="2600" dirty="0">
                <a:solidFill>
                  <a:srgbClr val="0070C0"/>
                </a:solidFill>
              </a:rPr>
              <a:t>F (a)</a:t>
            </a:r>
            <a:r>
              <a:rPr lang="en-US" sz="2600" dirty="0"/>
              <a:t> = Min [L</a:t>
            </a:r>
            <a:r>
              <a:rPr lang="en-US" sz="100" dirty="0"/>
              <a:t> </a:t>
            </a:r>
            <a:r>
              <a:rPr lang="en-US" sz="2600" dirty="0"/>
              <a:t>S(all successors of a)]</a:t>
            </a:r>
          </a:p>
          <a:p>
            <a:r>
              <a:rPr lang="en-US" sz="2600" dirty="0">
                <a:solidFill>
                  <a:srgbClr val="0070C0"/>
                </a:solidFill>
              </a:rPr>
              <a:t>L</a:t>
            </a:r>
            <a:r>
              <a:rPr lang="en-US" sz="100" dirty="0">
                <a:solidFill>
                  <a:srgbClr val="0070C0"/>
                </a:solidFill>
              </a:rPr>
              <a:t> </a:t>
            </a:r>
            <a:r>
              <a:rPr lang="en-US" sz="2600" dirty="0">
                <a:solidFill>
                  <a:srgbClr val="0070C0"/>
                </a:solidFill>
              </a:rPr>
              <a:t>S (a)</a:t>
            </a:r>
            <a:r>
              <a:rPr lang="en-US" sz="2600" dirty="0"/>
              <a:t> = L</a:t>
            </a:r>
            <a:r>
              <a:rPr lang="en-US" sz="100" dirty="0"/>
              <a:t> </a:t>
            </a:r>
            <a:r>
              <a:rPr lang="en-US" sz="2600" dirty="0"/>
              <a:t>F(a) − </a:t>
            </a:r>
            <a:r>
              <a:rPr lang="en-US" sz="2600" i="1" dirty="0"/>
              <a:t>t</a:t>
            </a:r>
            <a:r>
              <a:rPr lang="en-US" sz="2600" dirty="0"/>
              <a:t>(a)*</a:t>
            </a:r>
          </a:p>
        </p:txBody>
      </p:sp>
      <p:sp>
        <p:nvSpPr>
          <p:cNvPr id="5" name="Content Placeholder 4"/>
          <p:cNvSpPr>
            <a:spLocks noGrp="1"/>
          </p:cNvSpPr>
          <p:nvPr>
            <p:ph idx="12"/>
          </p:nvPr>
        </p:nvSpPr>
        <p:spPr>
          <a:xfrm>
            <a:off x="820948" y="5793648"/>
            <a:ext cx="7543800" cy="457200"/>
          </a:xfrm>
        </p:spPr>
        <p:txBody>
          <a:bodyPr/>
          <a:lstStyle/>
          <a:p>
            <a:r>
              <a:rPr lang="en-US" sz="2800" dirty="0"/>
              <a:t>* </a:t>
            </a:r>
            <a:r>
              <a:rPr lang="en-US" sz="2800" i="1" dirty="0"/>
              <a:t>t(a) denotes the duration of activity a</a:t>
            </a:r>
            <a:r>
              <a:rPr lang="en-US" sz="2800" dirty="0"/>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A58EA1-8785-4CB1-9FF9-0EDEF9853E58}"/>
              </a:ext>
            </a:extLst>
          </p:cNvPr>
          <p:cNvSpPr>
            <a:spLocks noGrp="1"/>
          </p:cNvSpPr>
          <p:nvPr>
            <p:ph type="title"/>
          </p:nvPr>
        </p:nvSpPr>
        <p:spPr>
          <a:xfrm>
            <a:off x="822325" y="533400"/>
            <a:ext cx="7543800" cy="1143000"/>
          </a:xfrm>
        </p:spPr>
        <p:txBody>
          <a:bodyPr/>
          <a:lstStyle/>
          <a:p>
            <a:pPr>
              <a:defRPr/>
            </a:pPr>
            <a:r>
              <a:rPr lang="en-US" altLang="en-US" sz="4000" b="1" dirty="0">
                <a:solidFill>
                  <a:schemeClr val="tx1">
                    <a:lumMod val="75000"/>
                    <a:lumOff val="25000"/>
                  </a:schemeClr>
                </a:solidFill>
              </a:rPr>
              <a:t>Chapter 13 Learning Objectives</a:t>
            </a:r>
            <a:endParaRPr lang="en-US" sz="4000" noProof="0" dirty="0"/>
          </a:p>
        </p:txBody>
      </p:sp>
      <p:sp>
        <p:nvSpPr>
          <p:cNvPr id="3" name="Content Placeholder 2">
            <a:extLst>
              <a:ext uri="{FF2B5EF4-FFF2-40B4-BE49-F238E27FC236}">
                <a16:creationId xmlns:a16="http://schemas.microsoft.com/office/drawing/2014/main" id="{F9DA8477-DEC2-4690-8D56-B1237B6CA5FA}"/>
              </a:ext>
            </a:extLst>
          </p:cNvPr>
          <p:cNvSpPr>
            <a:spLocks noGrp="1"/>
          </p:cNvSpPr>
          <p:nvPr>
            <p:ph idx="1"/>
          </p:nvPr>
        </p:nvSpPr>
        <p:spPr>
          <a:xfrm>
            <a:off x="822324" y="1846262"/>
            <a:ext cx="7712075" cy="4425696"/>
          </a:xfrm>
        </p:spPr>
        <p:txBody>
          <a:bodyPr/>
          <a:lstStyle/>
          <a:p>
            <a:pPr marL="292608" indent="-292608">
              <a:buClr>
                <a:srgbClr val="AB620E"/>
              </a:buClr>
              <a:buFont typeface="Arial" panose="020B0604020202020204" pitchFamily="34" charset="0"/>
              <a:buChar char="•"/>
              <a:defRPr/>
            </a:pPr>
            <a:r>
              <a:rPr lang="en-US" sz="2200" dirty="0"/>
              <a:t>L</a:t>
            </a:r>
            <a:r>
              <a:rPr lang="en-US" sz="100" dirty="0"/>
              <a:t> </a:t>
            </a:r>
            <a:r>
              <a:rPr lang="en-US" sz="2200" dirty="0"/>
              <a:t>O 13.1 Explain the nature of tradeoffs among the three objectives of project management.</a:t>
            </a:r>
          </a:p>
          <a:p>
            <a:pPr marL="292608" indent="-292608">
              <a:buClr>
                <a:srgbClr val="AB620E"/>
              </a:buClr>
              <a:buFont typeface="Arial" panose="020B0604020202020204" pitchFamily="34" charset="0"/>
              <a:buChar char="•"/>
              <a:defRPr/>
            </a:pPr>
            <a:r>
              <a:rPr lang="en-US" sz="2200" dirty="0"/>
              <a:t>L</a:t>
            </a:r>
            <a:r>
              <a:rPr lang="en-US" sz="100" dirty="0"/>
              <a:t> </a:t>
            </a:r>
            <a:r>
              <a:rPr lang="en-US" sz="2200" dirty="0"/>
              <a:t>O 13.2 Describe the four activities included in project management.</a:t>
            </a:r>
          </a:p>
          <a:p>
            <a:pPr marL="292608" indent="-292608">
              <a:buClr>
                <a:srgbClr val="AB620E"/>
              </a:buClr>
              <a:buFont typeface="Arial" panose="020B0604020202020204" pitchFamily="34" charset="0"/>
              <a:buChar char="•"/>
              <a:defRPr/>
            </a:pPr>
            <a:r>
              <a:rPr lang="en-US" sz="2200" dirty="0"/>
              <a:t>L</a:t>
            </a:r>
            <a:r>
              <a:rPr lang="en-US" sz="100" dirty="0"/>
              <a:t> </a:t>
            </a:r>
            <a:r>
              <a:rPr lang="en-US" sz="2200" dirty="0"/>
              <a:t>O 13.3 Distinguish the advantages and disadvantages of a network over a Gantt chart for project scheduling.</a:t>
            </a:r>
          </a:p>
          <a:p>
            <a:pPr marL="292608" indent="-292608">
              <a:buClr>
                <a:srgbClr val="AB620E"/>
              </a:buClr>
              <a:buFont typeface="Arial" panose="020B0604020202020204" pitchFamily="34" charset="0"/>
              <a:buChar char="•"/>
              <a:defRPr/>
            </a:pPr>
            <a:r>
              <a:rPr lang="en-US" sz="2200" dirty="0"/>
              <a:t>L</a:t>
            </a:r>
            <a:r>
              <a:rPr lang="en-US" sz="100" dirty="0"/>
              <a:t> </a:t>
            </a:r>
            <a:r>
              <a:rPr lang="en-US" sz="2200" dirty="0"/>
              <a:t>O 13.4 Calculate the E</a:t>
            </a:r>
            <a:r>
              <a:rPr lang="en-US" sz="100" dirty="0"/>
              <a:t> </a:t>
            </a:r>
            <a:r>
              <a:rPr lang="en-US" sz="2200" dirty="0"/>
              <a:t>S, E</a:t>
            </a:r>
            <a:r>
              <a:rPr lang="en-US" sz="100" dirty="0"/>
              <a:t> </a:t>
            </a:r>
            <a:r>
              <a:rPr lang="en-US" sz="2200" dirty="0"/>
              <a:t>F, L</a:t>
            </a:r>
            <a:r>
              <a:rPr lang="en-US" sz="100" dirty="0"/>
              <a:t> </a:t>
            </a:r>
            <a:r>
              <a:rPr lang="en-US" sz="2200" dirty="0"/>
              <a:t>S, L</a:t>
            </a:r>
            <a:r>
              <a:rPr lang="en-US" sz="100" dirty="0"/>
              <a:t> </a:t>
            </a:r>
            <a:r>
              <a:rPr lang="en-US" sz="2200" dirty="0"/>
              <a:t>F for an example network.</a:t>
            </a:r>
          </a:p>
          <a:p>
            <a:pPr marL="292608" indent="-292608">
              <a:buClr>
                <a:srgbClr val="AB620E"/>
              </a:buClr>
              <a:buFont typeface="Arial" panose="020B0604020202020204" pitchFamily="34" charset="0"/>
              <a:buChar char="•"/>
              <a:defRPr/>
            </a:pPr>
            <a:r>
              <a:rPr lang="en-US" sz="2200" dirty="0"/>
              <a:t>L</a:t>
            </a:r>
            <a:r>
              <a:rPr lang="en-US" sz="100" dirty="0"/>
              <a:t> </a:t>
            </a:r>
            <a:r>
              <a:rPr lang="en-US" sz="2200" dirty="0"/>
              <a:t>O 13.5 Explain the significance of the critical path and slack.</a:t>
            </a:r>
          </a:p>
          <a:p>
            <a:pPr marL="292608" indent="-292608">
              <a:buClr>
                <a:srgbClr val="AB620E"/>
              </a:buClr>
              <a:buFont typeface="Arial" panose="020B0604020202020204" pitchFamily="34" charset="0"/>
              <a:buChar char="•"/>
              <a:defRPr/>
            </a:pPr>
            <a:r>
              <a:rPr lang="en-US" sz="2200" dirty="0"/>
              <a:t>L</a:t>
            </a:r>
            <a:r>
              <a:rPr lang="en-US" sz="100" dirty="0"/>
              <a:t> </a:t>
            </a:r>
            <a:r>
              <a:rPr lang="en-US" sz="2200" dirty="0"/>
              <a:t>O 13.6 Calculate the cost of crashing a network by one or two days.</a:t>
            </a:r>
          </a:p>
          <a:p>
            <a:pPr marL="292608" indent="-292608">
              <a:buClr>
                <a:srgbClr val="AB620E"/>
              </a:buClr>
              <a:buFont typeface="Arial" panose="020B0604020202020204" pitchFamily="34" charset="0"/>
              <a:buChar char="•"/>
              <a:defRPr/>
            </a:pPr>
            <a:r>
              <a:rPr lang="en-US" sz="2200" dirty="0"/>
              <a:t>L</a:t>
            </a:r>
            <a:r>
              <a:rPr lang="en-US" sz="100" dirty="0"/>
              <a:t> </a:t>
            </a:r>
            <a:r>
              <a:rPr lang="en-US" sz="2200" dirty="0"/>
              <a:t>O 13.7 Contrast and compare the use of constant-time and C</a:t>
            </a:r>
            <a:r>
              <a:rPr lang="en-US" sz="100" dirty="0"/>
              <a:t> </a:t>
            </a:r>
            <a:r>
              <a:rPr lang="en-US" sz="2200" dirty="0"/>
              <a:t>P</a:t>
            </a:r>
            <a:r>
              <a:rPr lang="en-US" sz="100" dirty="0"/>
              <a:t> </a:t>
            </a:r>
            <a:r>
              <a:rPr lang="en-US" sz="2200" dirty="0"/>
              <a:t>M networks.</a:t>
            </a:r>
            <a:endParaRPr lang="en-US" sz="2200" noProof="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Forward and Backward Pass: Write a Business Plan </a:t>
            </a:r>
            <a:r>
              <a:rPr lang="en-US" sz="2800" dirty="0"/>
              <a:t>(Figure 13.5)</a:t>
            </a:r>
          </a:p>
        </p:txBody>
      </p:sp>
      <p:pic>
        <p:nvPicPr>
          <p:cNvPr id="9218" name="Picture 2" descr="A forward and backward pass for writing a business report."/>
          <p:cNvPicPr>
            <a:picLocks noChangeAspect="1" noChangeArrowheads="1"/>
          </p:cNvPicPr>
          <p:nvPr/>
        </p:nvPicPr>
        <p:blipFill>
          <a:blip r:embed="rId2"/>
          <a:srcRect/>
          <a:stretch>
            <a:fillRect/>
          </a:stretch>
        </p:blipFill>
        <p:spPr bwMode="auto">
          <a:xfrm>
            <a:off x="719138" y="1958975"/>
            <a:ext cx="7704137" cy="3527425"/>
          </a:xfrm>
          <a:prstGeom prst="rect">
            <a:avLst/>
          </a:prstGeom>
          <a:noFill/>
          <a:ln w="9525">
            <a:noFill/>
            <a:miter lim="800000"/>
            <a:headEnd/>
            <a:tailEnd/>
          </a:ln>
          <a:effectLst/>
        </p:spPr>
      </p:pic>
      <p:sp>
        <p:nvSpPr>
          <p:cNvPr id="3" name="Content Placeholder 2"/>
          <p:cNvSpPr>
            <a:spLocks noGrp="1"/>
          </p:cNvSpPr>
          <p:nvPr>
            <p:ph idx="1"/>
          </p:nvPr>
        </p:nvSpPr>
        <p:spPr>
          <a:xfrm>
            <a:off x="2816352" y="6016752"/>
            <a:ext cx="3355848" cy="228600"/>
          </a:xfrm>
        </p:spPr>
        <p:txBody>
          <a:bodyPr/>
          <a:lstStyle/>
          <a:p>
            <a:pPr algn="ctr"/>
            <a:r>
              <a:rPr lang="en-US" sz="1200" dirty="0">
                <a:hlinkClick r:id="rId3" action="ppaction://hlinksldjump"/>
              </a:rPr>
              <a:t>Access the text alternative for slide images.</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Critical Path</a:t>
            </a:r>
          </a:p>
        </p:txBody>
      </p:sp>
      <p:sp>
        <p:nvSpPr>
          <p:cNvPr id="3" name="Content Placeholder 2"/>
          <p:cNvSpPr>
            <a:spLocks noGrp="1"/>
          </p:cNvSpPr>
          <p:nvPr>
            <p:ph idx="1"/>
          </p:nvPr>
        </p:nvSpPr>
        <p:spPr>
          <a:xfrm>
            <a:off x="822325" y="1846262"/>
            <a:ext cx="7543800" cy="4114800"/>
          </a:xfrm>
        </p:spPr>
        <p:txBody>
          <a:bodyPr/>
          <a:lstStyle/>
          <a:p>
            <a:r>
              <a:rPr lang="en-US" sz="2800" u="sng" dirty="0">
                <a:solidFill>
                  <a:srgbClr val="002060"/>
                </a:solidFill>
              </a:rPr>
              <a:t>Critical Path</a:t>
            </a:r>
            <a:r>
              <a:rPr lang="en-US" sz="2800" dirty="0"/>
              <a:t> = longest path in the network</a:t>
            </a:r>
          </a:p>
          <a:p>
            <a:pPr marL="292608" indent="-292608">
              <a:buClr>
                <a:srgbClr val="AB620E"/>
              </a:buClr>
              <a:buFont typeface="Arial" pitchFamily="34" charset="0"/>
              <a:buChar char="•"/>
            </a:pPr>
            <a:r>
              <a:rPr lang="en-US" sz="2600" dirty="0"/>
              <a:t>All activities for which E</a:t>
            </a:r>
            <a:r>
              <a:rPr lang="en-US" sz="100" dirty="0"/>
              <a:t> </a:t>
            </a:r>
            <a:r>
              <a:rPr lang="en-US" sz="2600" dirty="0"/>
              <a:t>S=L</a:t>
            </a:r>
            <a:r>
              <a:rPr lang="en-US" sz="100" dirty="0"/>
              <a:t> </a:t>
            </a:r>
            <a:r>
              <a:rPr lang="en-US" sz="2600" dirty="0"/>
              <a:t>S and E</a:t>
            </a:r>
            <a:r>
              <a:rPr lang="en-US" sz="100" dirty="0"/>
              <a:t> </a:t>
            </a:r>
            <a:r>
              <a:rPr lang="en-US" sz="2600" dirty="0"/>
              <a:t>F=L</a:t>
            </a:r>
            <a:r>
              <a:rPr lang="en-US" sz="100" dirty="0"/>
              <a:t> </a:t>
            </a:r>
            <a:r>
              <a:rPr lang="en-US" sz="2600" dirty="0"/>
              <a:t>F.</a:t>
            </a:r>
          </a:p>
          <a:p>
            <a:pPr marL="292608" indent="-292608">
              <a:buClr>
                <a:srgbClr val="AB620E"/>
              </a:buClr>
              <a:buFont typeface="Arial" pitchFamily="34" charset="0"/>
              <a:buChar char="•"/>
            </a:pPr>
            <a:r>
              <a:rPr lang="en-US" sz="2600" dirty="0"/>
              <a:t>Duration of critical path is equal to the project completion time.</a:t>
            </a:r>
          </a:p>
          <a:p>
            <a:pPr marL="292608" indent="-292608">
              <a:buClr>
                <a:srgbClr val="AB620E"/>
              </a:buClr>
              <a:buFont typeface="Arial" pitchFamily="34" charset="0"/>
              <a:buChar char="•"/>
            </a:pPr>
            <a:r>
              <a:rPr lang="en-US" sz="2600" dirty="0"/>
              <a:t>Any delay on critical path delays the project (unless “corrective actions” are taken).</a:t>
            </a:r>
          </a:p>
          <a:p>
            <a:pPr marL="292608" indent="-292608">
              <a:buClr>
                <a:srgbClr val="AB620E"/>
              </a:buClr>
              <a:buFont typeface="Arial" pitchFamily="34" charset="0"/>
              <a:buChar char="•"/>
            </a:pPr>
            <a:r>
              <a:rPr lang="en-US" sz="2600" dirty="0"/>
              <a:t>Critical path in example (on previous slide) is A–C–D.</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Slack</a:t>
            </a:r>
          </a:p>
        </p:txBody>
      </p:sp>
      <p:sp>
        <p:nvSpPr>
          <p:cNvPr id="3" name="Content Placeholder 2"/>
          <p:cNvSpPr>
            <a:spLocks noGrp="1"/>
          </p:cNvSpPr>
          <p:nvPr>
            <p:ph idx="1"/>
          </p:nvPr>
        </p:nvSpPr>
        <p:spPr>
          <a:xfrm>
            <a:off x="822325" y="1846262"/>
            <a:ext cx="7543800" cy="1344168"/>
          </a:xfrm>
        </p:spPr>
        <p:txBody>
          <a:bodyPr/>
          <a:lstStyle/>
          <a:p>
            <a:r>
              <a:rPr lang="en-US" sz="2800" u="sng" dirty="0">
                <a:solidFill>
                  <a:srgbClr val="002060"/>
                </a:solidFill>
              </a:rPr>
              <a:t>Slack time </a:t>
            </a:r>
            <a:r>
              <a:rPr lang="en-US" sz="2800" dirty="0"/>
              <a:t>= time a path may be delayed without delaying the project</a:t>
            </a:r>
          </a:p>
          <a:p>
            <a:r>
              <a:rPr lang="en-US" sz="2800" dirty="0"/>
              <a:t>Paths </a:t>
            </a:r>
            <a:r>
              <a:rPr lang="en-US" sz="2800" u="sng" dirty="0"/>
              <a:t>not</a:t>
            </a:r>
            <a:r>
              <a:rPr lang="en-US" sz="2800" dirty="0"/>
              <a:t> on the critical path </a:t>
            </a:r>
            <a:r>
              <a:rPr lang="en-US" sz="2800" i="1" dirty="0"/>
              <a:t>have</a:t>
            </a:r>
            <a:r>
              <a:rPr lang="en-US" sz="2800" dirty="0"/>
              <a:t> slack.</a:t>
            </a:r>
          </a:p>
        </p:txBody>
      </p:sp>
      <p:sp>
        <p:nvSpPr>
          <p:cNvPr id="4" name="Content Placeholder 3"/>
          <p:cNvSpPr>
            <a:spLocks noGrp="1"/>
          </p:cNvSpPr>
          <p:nvPr>
            <p:ph idx="11"/>
          </p:nvPr>
        </p:nvSpPr>
        <p:spPr>
          <a:xfrm>
            <a:off x="820948" y="3505199"/>
            <a:ext cx="7543800" cy="438912"/>
          </a:xfrm>
        </p:spPr>
        <p:txBody>
          <a:bodyPr/>
          <a:lstStyle/>
          <a:p>
            <a:r>
              <a:rPr lang="en-US" sz="2800" dirty="0"/>
              <a:t>Slack = L</a:t>
            </a:r>
            <a:r>
              <a:rPr lang="en-US" sz="100" dirty="0"/>
              <a:t> </a:t>
            </a:r>
            <a:r>
              <a:rPr lang="en-US" sz="2800" dirty="0"/>
              <a:t>S − E</a:t>
            </a:r>
            <a:r>
              <a:rPr lang="en-US" sz="100" dirty="0"/>
              <a:t> </a:t>
            </a:r>
            <a:r>
              <a:rPr lang="en-US" sz="2800" dirty="0"/>
              <a:t>S = L</a:t>
            </a:r>
            <a:r>
              <a:rPr lang="en-US" sz="100" dirty="0"/>
              <a:t> </a:t>
            </a:r>
            <a:r>
              <a:rPr lang="en-US" sz="2800" dirty="0"/>
              <a:t>F − E</a:t>
            </a:r>
            <a:r>
              <a:rPr lang="en-US" sz="100" dirty="0"/>
              <a:t> </a:t>
            </a:r>
            <a:r>
              <a:rPr lang="en-US" sz="2800" dirty="0"/>
              <a:t>F</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Precedence and Times for Opening a New Office </a:t>
            </a:r>
            <a:r>
              <a:rPr lang="en-US" sz="2800" dirty="0"/>
              <a:t>(Table 13.5)</a:t>
            </a:r>
          </a:p>
        </p:txBody>
      </p:sp>
      <p:graphicFrame>
        <p:nvGraphicFramePr>
          <p:cNvPr id="10" name="Table 9"/>
          <p:cNvGraphicFramePr>
            <a:graphicFrameLocks noGrp="1"/>
          </p:cNvGraphicFramePr>
          <p:nvPr>
            <p:extLst>
              <p:ext uri="{D42A27DB-BD31-4B8C-83A1-F6EECF244321}">
                <p14:modId xmlns:p14="http://schemas.microsoft.com/office/powerpoint/2010/main" val="1099388606"/>
              </p:ext>
            </p:extLst>
          </p:nvPr>
        </p:nvGraphicFramePr>
        <p:xfrm>
          <a:off x="777478" y="1949244"/>
          <a:ext cx="7572566" cy="3235960"/>
        </p:xfrm>
        <a:graphic>
          <a:graphicData uri="http://schemas.openxmlformats.org/drawingml/2006/table">
            <a:tbl>
              <a:tblPr firstRow="1" bandRow="1">
                <a:tableStyleId>{5C22544A-7EE6-4342-B048-85BDC9FD1C3A}</a:tableStyleId>
              </a:tblPr>
              <a:tblGrid>
                <a:gridCol w="1034352">
                  <a:extLst>
                    <a:ext uri="{9D8B030D-6E8A-4147-A177-3AD203B41FA5}">
                      <a16:colId xmlns:a16="http://schemas.microsoft.com/office/drawing/2014/main" val="20000"/>
                    </a:ext>
                  </a:extLst>
                </a:gridCol>
                <a:gridCol w="2566353">
                  <a:extLst>
                    <a:ext uri="{9D8B030D-6E8A-4147-A177-3AD203B41FA5}">
                      <a16:colId xmlns:a16="http://schemas.microsoft.com/office/drawing/2014/main" val="20001"/>
                    </a:ext>
                  </a:extLst>
                </a:gridCol>
                <a:gridCol w="1629029">
                  <a:extLst>
                    <a:ext uri="{9D8B030D-6E8A-4147-A177-3AD203B41FA5}">
                      <a16:colId xmlns:a16="http://schemas.microsoft.com/office/drawing/2014/main" val="20002"/>
                    </a:ext>
                  </a:extLst>
                </a:gridCol>
                <a:gridCol w="1034351">
                  <a:extLst>
                    <a:ext uri="{9D8B030D-6E8A-4147-A177-3AD203B41FA5}">
                      <a16:colId xmlns:a16="http://schemas.microsoft.com/office/drawing/2014/main" val="20003"/>
                    </a:ext>
                  </a:extLst>
                </a:gridCol>
                <a:gridCol w="1308481">
                  <a:extLst>
                    <a:ext uri="{9D8B030D-6E8A-4147-A177-3AD203B41FA5}">
                      <a16:colId xmlns:a16="http://schemas.microsoft.com/office/drawing/2014/main" val="20004"/>
                    </a:ext>
                  </a:extLst>
                </a:gridCol>
              </a:tblGrid>
              <a:tr h="370840">
                <a:tc>
                  <a:txBody>
                    <a:bodyPr/>
                    <a:lstStyle/>
                    <a:p>
                      <a:pPr algn="ctr"/>
                      <a:r>
                        <a:rPr kumimoji="0" lang="en-US" sz="1800" b="1" i="0" u="sng" strike="noStrike" cap="none" normalizeH="0" baseline="0" dirty="0">
                          <a:ln>
                            <a:noFill/>
                          </a:ln>
                          <a:solidFill>
                            <a:schemeClr val="tx1"/>
                          </a:solidFill>
                          <a:effectLst/>
                          <a:latin typeface="+mn-lt"/>
                          <a:cs typeface="Times New Roman" pitchFamily="18" charset="0"/>
                        </a:rPr>
                        <a:t>Activity</a:t>
                      </a:r>
                      <a:endParaRPr lang="en-US" sz="1800" dirty="0">
                        <a:latin typeface="+mn-lt"/>
                      </a:endParaRPr>
                    </a:p>
                  </a:txBody>
                  <a:tcPr anchor="b"/>
                </a:tc>
                <a:tc>
                  <a:txBody>
                    <a:bodyPr/>
                    <a:lstStyle/>
                    <a:p>
                      <a:pPr algn="ctr"/>
                      <a:r>
                        <a:rPr kumimoji="0" lang="en-US" sz="1800" b="1" i="0" u="sng" strike="noStrike" cap="none" normalizeH="0" baseline="0" dirty="0">
                          <a:ln>
                            <a:noFill/>
                          </a:ln>
                          <a:solidFill>
                            <a:schemeClr val="tx1"/>
                          </a:solidFill>
                          <a:effectLst/>
                          <a:latin typeface="+mn-lt"/>
                          <a:cs typeface="Times New Roman" pitchFamily="18" charset="0"/>
                        </a:rPr>
                        <a:t>Description</a:t>
                      </a:r>
                      <a:endParaRPr lang="en-US" sz="1800" dirty="0">
                        <a:latin typeface="+mn-lt"/>
                      </a:endParaRPr>
                    </a:p>
                  </a:txBody>
                  <a:tcPr anchor="b"/>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sz="1800" b="1" i="0" u="none" strike="noStrike" cap="none" normalizeH="0" baseline="0" dirty="0">
                          <a:ln>
                            <a:noFill/>
                          </a:ln>
                          <a:solidFill>
                            <a:schemeClr val="tx1"/>
                          </a:solidFill>
                          <a:effectLst/>
                          <a:latin typeface="+mn-lt"/>
                          <a:cs typeface="Times New Roman" pitchFamily="18" charset="0"/>
                        </a:rPr>
                        <a:t> Immediate</a:t>
                      </a:r>
                      <a:endParaRPr kumimoji="0" lang="en-US" sz="1800" b="0" i="0" u="none" strike="noStrike" cap="none" normalizeH="0" baseline="0" dirty="0">
                        <a:ln>
                          <a:noFill/>
                        </a:ln>
                        <a:solidFill>
                          <a:schemeClr val="tx1"/>
                        </a:solidFill>
                        <a:effectLst/>
                        <a:latin typeface="+mn-lt"/>
                      </a:endParaRPr>
                    </a:p>
                    <a:p>
                      <a:pPr marL="0" marR="0" lvl="0" indent="0" algn="ctr" defTabSz="914400" rtl="0" eaLnBrk="0" fontAlgn="b" latinLnBrk="0" hangingPunct="0">
                        <a:lnSpc>
                          <a:spcPct val="100000"/>
                        </a:lnSpc>
                        <a:spcBef>
                          <a:spcPct val="0"/>
                        </a:spcBef>
                        <a:spcAft>
                          <a:spcPct val="0"/>
                        </a:spcAft>
                        <a:buClrTx/>
                        <a:buSzTx/>
                        <a:buFontTx/>
                        <a:buNone/>
                        <a:tabLst/>
                      </a:pPr>
                      <a:r>
                        <a:rPr kumimoji="0" lang="en-US" sz="1800" b="1" i="0" u="sng" strike="noStrike" cap="none" normalizeH="0" baseline="0" dirty="0">
                          <a:ln>
                            <a:noFill/>
                          </a:ln>
                          <a:solidFill>
                            <a:schemeClr val="tx1"/>
                          </a:solidFill>
                          <a:effectLst/>
                          <a:latin typeface="+mn-lt"/>
                          <a:cs typeface="Times New Roman" pitchFamily="18" charset="0"/>
                        </a:rPr>
                        <a:t>Predecessors</a:t>
                      </a:r>
                      <a:endParaRPr kumimoji="0" lang="en-US" sz="1800" b="0" i="0" u="sng" strike="noStrike" cap="none" normalizeH="0" baseline="0" dirty="0">
                        <a:ln>
                          <a:noFill/>
                        </a:ln>
                        <a:solidFill>
                          <a:schemeClr val="tx1"/>
                        </a:solidFill>
                        <a:effectLst/>
                        <a:latin typeface="+mn-lt"/>
                      </a:endParaRPr>
                    </a:p>
                  </a:txBody>
                  <a:tcPr anchor="b"/>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sz="1800" b="1" i="0" u="none" strike="noStrike" cap="none" normalizeH="0" baseline="0" dirty="0">
                          <a:ln>
                            <a:noFill/>
                          </a:ln>
                          <a:solidFill>
                            <a:schemeClr val="tx1"/>
                          </a:solidFill>
                          <a:effectLst/>
                          <a:latin typeface="+mn-lt"/>
                          <a:cs typeface="Times New Roman" pitchFamily="18" charset="0"/>
                        </a:rPr>
                        <a:t>Activity</a:t>
                      </a:r>
                      <a:endParaRPr kumimoji="0" lang="en-US" sz="1800" b="0" i="0" u="none" strike="noStrike" cap="none" normalizeH="0" baseline="0" dirty="0">
                        <a:ln>
                          <a:noFill/>
                        </a:ln>
                        <a:solidFill>
                          <a:schemeClr val="tx1"/>
                        </a:solidFill>
                        <a:effectLst/>
                        <a:latin typeface="+mn-lt"/>
                      </a:endParaRPr>
                    </a:p>
                    <a:p>
                      <a:pPr marL="0" marR="0" lvl="0" indent="0" algn="ctr" defTabSz="914400" rtl="0" eaLnBrk="0" fontAlgn="b" latinLnBrk="0" hangingPunct="0">
                        <a:lnSpc>
                          <a:spcPct val="100000"/>
                        </a:lnSpc>
                        <a:spcBef>
                          <a:spcPct val="0"/>
                        </a:spcBef>
                        <a:spcAft>
                          <a:spcPct val="0"/>
                        </a:spcAft>
                        <a:buClrTx/>
                        <a:buSzTx/>
                        <a:buFontTx/>
                        <a:buNone/>
                        <a:tabLst/>
                      </a:pPr>
                      <a:r>
                        <a:rPr kumimoji="0" lang="en-US" sz="1800" b="1" i="0" u="sng" strike="noStrike" cap="none" normalizeH="0" baseline="0" dirty="0">
                          <a:ln>
                            <a:noFill/>
                          </a:ln>
                          <a:solidFill>
                            <a:schemeClr val="tx1"/>
                          </a:solidFill>
                          <a:effectLst/>
                          <a:latin typeface="+mn-lt"/>
                          <a:cs typeface="Times New Roman" pitchFamily="18" charset="0"/>
                        </a:rPr>
                        <a:t>Time</a:t>
                      </a:r>
                      <a:endParaRPr lang="en-US" sz="1800" dirty="0">
                        <a:latin typeface="+mn-lt"/>
                      </a:endParaRPr>
                    </a:p>
                  </a:txBody>
                  <a:tcPr anchor="b"/>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sz="1800" b="1" i="0" u="none" strike="noStrike" cap="none" normalizeH="0" baseline="0" dirty="0">
                          <a:ln>
                            <a:noFill/>
                          </a:ln>
                          <a:solidFill>
                            <a:schemeClr val="tx1"/>
                          </a:solidFill>
                          <a:effectLst/>
                          <a:latin typeface="+mn-lt"/>
                          <a:cs typeface="Times New Roman" pitchFamily="18" charset="0"/>
                        </a:rPr>
                        <a:t>Computed</a:t>
                      </a:r>
                      <a:endParaRPr kumimoji="0" lang="en-US" sz="1800" b="0" i="0" u="none" strike="noStrike" cap="none" normalizeH="0" baseline="0" dirty="0">
                        <a:ln>
                          <a:noFill/>
                        </a:ln>
                        <a:solidFill>
                          <a:schemeClr val="tx1"/>
                        </a:solidFill>
                        <a:effectLst/>
                        <a:latin typeface="+mn-lt"/>
                      </a:endParaRPr>
                    </a:p>
                    <a:p>
                      <a:pPr marL="0" marR="0" lvl="0" indent="0" algn="ctr" defTabSz="914400" rtl="0" eaLnBrk="0" fontAlgn="b" latinLnBrk="0" hangingPunct="0">
                        <a:lnSpc>
                          <a:spcPct val="100000"/>
                        </a:lnSpc>
                        <a:spcBef>
                          <a:spcPct val="0"/>
                        </a:spcBef>
                        <a:spcAft>
                          <a:spcPct val="0"/>
                        </a:spcAft>
                        <a:buClrTx/>
                        <a:buSzTx/>
                        <a:buFontTx/>
                        <a:buNone/>
                        <a:tabLst/>
                      </a:pPr>
                      <a:r>
                        <a:rPr kumimoji="0" lang="en-US" sz="1800" b="1" i="0" u="sng" strike="noStrike" cap="none" normalizeH="0" baseline="0" dirty="0">
                          <a:ln>
                            <a:noFill/>
                          </a:ln>
                          <a:solidFill>
                            <a:schemeClr val="tx1"/>
                          </a:solidFill>
                          <a:effectLst/>
                          <a:latin typeface="+mn-lt"/>
                          <a:cs typeface="Times New Roman" pitchFamily="18" charset="0"/>
                        </a:rPr>
                        <a:t>Slack</a:t>
                      </a:r>
                      <a:endParaRPr lang="en-US" sz="1800" dirty="0">
                        <a:latin typeface="+mn-lt"/>
                      </a:endParaRPr>
                    </a:p>
                  </a:txBody>
                  <a:tcPr anchor="b"/>
                </a:tc>
                <a:extLst>
                  <a:ext uri="{0D108BD9-81ED-4DB2-BD59-A6C34878D82A}">
                    <a16:rowId xmlns:a16="http://schemas.microsoft.com/office/drawing/2014/main" val="10000"/>
                  </a:ext>
                </a:extLst>
              </a:tr>
              <a:tr h="370840">
                <a:tc>
                  <a:txBody>
                    <a:bodyPr/>
                    <a:lstStyle/>
                    <a:p>
                      <a:pPr algn="ctr"/>
                      <a:r>
                        <a:rPr lang="en-US" sz="1800" b="1" dirty="0">
                          <a:latin typeface="+mn-lt"/>
                        </a:rPr>
                        <a:t>1</a:t>
                      </a:r>
                    </a:p>
                  </a:txBody>
                  <a:tcPr/>
                </a:tc>
                <a:tc>
                  <a:txBody>
                    <a:bodyPr/>
                    <a:lstStyle/>
                    <a:p>
                      <a:r>
                        <a:rPr kumimoji="0" lang="en-US" sz="1800" b="1" i="0" u="none" strike="noStrike" cap="none" normalizeH="0" baseline="0" dirty="0">
                          <a:ln>
                            <a:noFill/>
                          </a:ln>
                          <a:solidFill>
                            <a:schemeClr val="tx1"/>
                          </a:solidFill>
                          <a:effectLst/>
                          <a:latin typeface="+mn-lt"/>
                          <a:cs typeface="Times New Roman" pitchFamily="18" charset="0"/>
                        </a:rPr>
                        <a:t>Lease the site</a:t>
                      </a:r>
                      <a:endParaRPr lang="en-US" sz="1800" b="1" dirty="0">
                        <a:latin typeface="+mn-lt"/>
                      </a:endParaRPr>
                    </a:p>
                  </a:txBody>
                  <a:tcPr/>
                </a:tc>
                <a:tc>
                  <a:txBody>
                    <a:bodyPr/>
                    <a:lstStyle/>
                    <a:p>
                      <a:pPr algn="ctr"/>
                      <a:r>
                        <a:rPr kumimoji="0" lang="en-US" sz="1800" b="1" i="0" u="none" strike="noStrike" cap="none" normalizeH="0" baseline="0" dirty="0">
                          <a:ln>
                            <a:noFill/>
                          </a:ln>
                          <a:solidFill>
                            <a:schemeClr val="tx1"/>
                          </a:solidFill>
                          <a:effectLst/>
                          <a:latin typeface="+mn-lt"/>
                          <a:cs typeface="Times New Roman" pitchFamily="18" charset="0"/>
                        </a:rPr>
                        <a:t>None</a:t>
                      </a:r>
                      <a:endParaRPr lang="en-US" sz="1800" b="1" dirty="0">
                        <a:latin typeface="+mn-lt"/>
                      </a:endParaRPr>
                    </a:p>
                  </a:txBody>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800" b="1" i="0" u="none" strike="noStrike" cap="none" normalizeH="0" baseline="0" dirty="0">
                          <a:ln>
                            <a:noFill/>
                          </a:ln>
                          <a:solidFill>
                            <a:schemeClr val="tx1"/>
                          </a:solidFill>
                          <a:effectLst/>
                          <a:latin typeface="+mn-lt"/>
                          <a:cs typeface="Times New Roman" pitchFamily="18" charset="0"/>
                        </a:rPr>
                        <a:t>1</a:t>
                      </a:r>
                      <a:endParaRPr lang="en-US" sz="1800" b="1" dirty="0">
                        <a:latin typeface="+mn-lt"/>
                      </a:endParaRPr>
                    </a:p>
                  </a:txBody>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lang="en-US" sz="1800" b="1" dirty="0">
                          <a:latin typeface="+mn-lt"/>
                        </a:rPr>
                        <a:t>0</a:t>
                      </a:r>
                    </a:p>
                  </a:txBody>
                  <a:tcPr/>
                </a:tc>
                <a:extLst>
                  <a:ext uri="{0D108BD9-81ED-4DB2-BD59-A6C34878D82A}">
                    <a16:rowId xmlns:a16="http://schemas.microsoft.com/office/drawing/2014/main" val="10001"/>
                  </a:ext>
                </a:extLst>
              </a:tr>
              <a:tr h="370840">
                <a:tc>
                  <a:txBody>
                    <a:bodyPr/>
                    <a:lstStyle/>
                    <a:p>
                      <a:pPr algn="ctr"/>
                      <a:r>
                        <a:rPr lang="en-US" sz="1800" b="1" dirty="0">
                          <a:latin typeface="+mn-lt"/>
                        </a:rPr>
                        <a:t>2</a:t>
                      </a:r>
                    </a:p>
                  </a:txBody>
                  <a:tcPr/>
                </a:tc>
                <a:tc>
                  <a:txBody>
                    <a:bodyPr/>
                    <a:lstStyle/>
                    <a:p>
                      <a:r>
                        <a:rPr kumimoji="0" lang="en-US" sz="1800" b="1" i="0" u="none" strike="noStrike" cap="none" normalizeH="0" baseline="0" dirty="0">
                          <a:ln>
                            <a:noFill/>
                          </a:ln>
                          <a:solidFill>
                            <a:schemeClr val="tx1"/>
                          </a:solidFill>
                          <a:effectLst/>
                          <a:latin typeface="+mn-lt"/>
                          <a:cs typeface="Times New Roman" pitchFamily="18" charset="0"/>
                        </a:rPr>
                        <a:t>Hire the workers</a:t>
                      </a:r>
                      <a:endParaRPr lang="en-US" sz="1800" b="1" dirty="0">
                        <a:latin typeface="+mn-lt"/>
                      </a:endParaRPr>
                    </a:p>
                  </a:txBody>
                  <a:tcPr/>
                </a:tc>
                <a:tc>
                  <a:txBody>
                    <a:bodyPr/>
                    <a:lstStyle/>
                    <a:p>
                      <a:pPr algn="ctr"/>
                      <a:r>
                        <a:rPr kumimoji="0" lang="en-US" sz="1800" b="1" i="0" u="none" strike="noStrike" cap="none" normalizeH="0" baseline="0" dirty="0">
                          <a:ln>
                            <a:noFill/>
                          </a:ln>
                          <a:solidFill>
                            <a:schemeClr val="tx1"/>
                          </a:solidFill>
                          <a:effectLst/>
                          <a:latin typeface="+mn-lt"/>
                          <a:cs typeface="Times New Roman" pitchFamily="18" charset="0"/>
                        </a:rPr>
                        <a:t>1</a:t>
                      </a:r>
                      <a:endParaRPr lang="en-US" sz="1800" b="1" dirty="0">
                        <a:latin typeface="+mn-lt"/>
                      </a:endParaRPr>
                    </a:p>
                  </a:txBody>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800" b="1" i="0" u="none" strike="noStrike" cap="none" normalizeH="0" baseline="0" dirty="0">
                          <a:ln>
                            <a:noFill/>
                          </a:ln>
                          <a:solidFill>
                            <a:schemeClr val="tx1"/>
                          </a:solidFill>
                          <a:effectLst/>
                          <a:latin typeface="+mn-lt"/>
                          <a:cs typeface="Times New Roman" pitchFamily="18" charset="0"/>
                        </a:rPr>
                        <a:t>5</a:t>
                      </a:r>
                      <a:endParaRPr lang="en-US" sz="1800" b="1" dirty="0">
                        <a:latin typeface="+mn-lt"/>
                      </a:endParaRPr>
                    </a:p>
                  </a:txBody>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800" b="1" i="0" u="none" strike="noStrike" cap="none" normalizeH="0" baseline="0" dirty="0">
                          <a:ln>
                            <a:noFill/>
                          </a:ln>
                          <a:solidFill>
                            <a:schemeClr val="tx1"/>
                          </a:solidFill>
                          <a:effectLst/>
                          <a:latin typeface="+mn-lt"/>
                          <a:cs typeface="Times New Roman" pitchFamily="18" charset="0"/>
                        </a:rPr>
                        <a:t>0</a:t>
                      </a:r>
                      <a:endParaRPr lang="en-US" sz="1800" b="1" dirty="0">
                        <a:latin typeface="+mn-lt"/>
                      </a:endParaRPr>
                    </a:p>
                  </a:txBody>
                  <a:tcPr/>
                </a:tc>
                <a:extLst>
                  <a:ext uri="{0D108BD9-81ED-4DB2-BD59-A6C34878D82A}">
                    <a16:rowId xmlns:a16="http://schemas.microsoft.com/office/drawing/2014/main" val="10002"/>
                  </a:ext>
                </a:extLst>
              </a:tr>
              <a:tr h="370840">
                <a:tc>
                  <a:txBody>
                    <a:bodyPr/>
                    <a:lstStyle/>
                    <a:p>
                      <a:pPr algn="ctr"/>
                      <a:r>
                        <a:rPr lang="en-US" sz="1800" b="1" dirty="0">
                          <a:latin typeface="+mn-lt"/>
                        </a:rPr>
                        <a:t>3</a:t>
                      </a:r>
                    </a:p>
                  </a:txBody>
                  <a:tcPr/>
                </a:tc>
                <a:tc>
                  <a:txBody>
                    <a:bodyPr/>
                    <a:lstStyle/>
                    <a:p>
                      <a:r>
                        <a:rPr kumimoji="0" lang="en-US" sz="1800" b="1" i="0" u="none" strike="noStrike" cap="none" normalizeH="0" baseline="0" dirty="0">
                          <a:ln>
                            <a:noFill/>
                          </a:ln>
                          <a:solidFill>
                            <a:schemeClr val="tx1"/>
                          </a:solidFill>
                          <a:effectLst/>
                          <a:latin typeface="+mn-lt"/>
                          <a:cs typeface="Times New Roman" pitchFamily="18" charset="0"/>
                        </a:rPr>
                        <a:t>Arrange for furnishings</a:t>
                      </a:r>
                      <a:endParaRPr lang="en-US" sz="1800" b="1" dirty="0">
                        <a:latin typeface="+mn-lt"/>
                      </a:endParaRPr>
                    </a:p>
                  </a:txBody>
                  <a:tcPr/>
                </a:tc>
                <a:tc>
                  <a:txBody>
                    <a:bodyPr/>
                    <a:lstStyle/>
                    <a:p>
                      <a:pPr algn="ctr"/>
                      <a:r>
                        <a:rPr kumimoji="0" lang="en-US" sz="1800" b="1" i="0" u="none" strike="noStrike" cap="none" normalizeH="0" baseline="0" dirty="0">
                          <a:ln>
                            <a:noFill/>
                          </a:ln>
                          <a:solidFill>
                            <a:schemeClr val="tx1"/>
                          </a:solidFill>
                          <a:effectLst/>
                          <a:latin typeface="+mn-lt"/>
                          <a:cs typeface="Times New Roman" pitchFamily="18" charset="0"/>
                        </a:rPr>
                        <a:t>1</a:t>
                      </a:r>
                      <a:endParaRPr lang="en-US" sz="1800" b="1" dirty="0">
                        <a:latin typeface="+mn-lt"/>
                      </a:endParaRPr>
                    </a:p>
                  </a:txBody>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800" b="1" i="0" u="none" strike="noStrike" cap="none" normalizeH="0" baseline="0" dirty="0">
                          <a:ln>
                            <a:noFill/>
                          </a:ln>
                          <a:solidFill>
                            <a:schemeClr val="tx1"/>
                          </a:solidFill>
                          <a:effectLst/>
                          <a:latin typeface="+mn-lt"/>
                          <a:cs typeface="Times New Roman" pitchFamily="18" charset="0"/>
                        </a:rPr>
                        <a:t>1</a:t>
                      </a:r>
                      <a:endParaRPr lang="en-US" sz="1800" b="1" dirty="0">
                        <a:latin typeface="+mn-lt"/>
                      </a:endParaRPr>
                    </a:p>
                  </a:txBody>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800" b="1" i="0" u="none" strike="noStrike" cap="none" normalizeH="0" baseline="0" dirty="0">
                          <a:ln>
                            <a:noFill/>
                          </a:ln>
                          <a:solidFill>
                            <a:schemeClr val="tx1"/>
                          </a:solidFill>
                          <a:effectLst/>
                          <a:latin typeface="+mn-lt"/>
                          <a:cs typeface="Times New Roman" pitchFamily="18" charset="0"/>
                        </a:rPr>
                        <a:t>1</a:t>
                      </a:r>
                      <a:endParaRPr lang="en-US" sz="1800" b="1" dirty="0">
                        <a:latin typeface="+mn-lt"/>
                      </a:endParaRPr>
                    </a:p>
                  </a:txBody>
                  <a:tcPr/>
                </a:tc>
                <a:extLst>
                  <a:ext uri="{0D108BD9-81ED-4DB2-BD59-A6C34878D82A}">
                    <a16:rowId xmlns:a16="http://schemas.microsoft.com/office/drawing/2014/main" val="10003"/>
                  </a:ext>
                </a:extLst>
              </a:tr>
              <a:tr h="370840">
                <a:tc>
                  <a:txBody>
                    <a:bodyPr/>
                    <a:lstStyle/>
                    <a:p>
                      <a:pPr algn="ctr"/>
                      <a:r>
                        <a:rPr lang="en-US" sz="1800" b="1" dirty="0">
                          <a:latin typeface="+mn-lt"/>
                        </a:rPr>
                        <a:t>4</a:t>
                      </a:r>
                    </a:p>
                  </a:txBody>
                  <a:tcPr/>
                </a:tc>
                <a:tc>
                  <a:txBody>
                    <a:bodyPr/>
                    <a:lstStyle/>
                    <a:p>
                      <a:r>
                        <a:rPr kumimoji="0" lang="en-US" sz="1800" b="1" i="0" u="none" strike="noStrike" cap="none" normalizeH="0" baseline="0" dirty="0">
                          <a:ln>
                            <a:noFill/>
                          </a:ln>
                          <a:solidFill>
                            <a:schemeClr val="tx1"/>
                          </a:solidFill>
                          <a:effectLst/>
                          <a:latin typeface="+mn-lt"/>
                          <a:cs typeface="Times New Roman" pitchFamily="18" charset="0"/>
                        </a:rPr>
                        <a:t>Install furnishings</a:t>
                      </a:r>
                      <a:endParaRPr lang="en-US" sz="1800" b="1" dirty="0">
                        <a:latin typeface="+mn-lt"/>
                      </a:endParaRPr>
                    </a:p>
                  </a:txBody>
                  <a:tcPr/>
                </a:tc>
                <a:tc>
                  <a:txBody>
                    <a:bodyPr/>
                    <a:lstStyle/>
                    <a:p>
                      <a:pPr algn="ctr"/>
                      <a:r>
                        <a:rPr kumimoji="0" lang="en-US" sz="1800" b="1" i="0" u="none" strike="noStrike" cap="none" normalizeH="0" baseline="0" dirty="0">
                          <a:ln>
                            <a:noFill/>
                          </a:ln>
                          <a:solidFill>
                            <a:schemeClr val="tx1"/>
                          </a:solidFill>
                          <a:effectLst/>
                          <a:latin typeface="+mn-lt"/>
                          <a:cs typeface="Times New Roman" pitchFamily="18" charset="0"/>
                        </a:rPr>
                        <a:t>3</a:t>
                      </a:r>
                      <a:endParaRPr lang="en-US" sz="1800" b="1" dirty="0">
                        <a:latin typeface="+mn-lt"/>
                      </a:endParaRPr>
                    </a:p>
                  </a:txBody>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800" b="1" i="0" u="none" strike="noStrike" cap="none" normalizeH="0" baseline="0" dirty="0">
                          <a:ln>
                            <a:noFill/>
                          </a:ln>
                          <a:solidFill>
                            <a:schemeClr val="tx1"/>
                          </a:solidFill>
                          <a:effectLst/>
                          <a:latin typeface="+mn-lt"/>
                          <a:cs typeface="Times New Roman" pitchFamily="18" charset="0"/>
                        </a:rPr>
                        <a:t>2</a:t>
                      </a:r>
                      <a:endParaRPr lang="en-US" sz="1800" b="1" dirty="0">
                        <a:latin typeface="+mn-lt"/>
                      </a:endParaRPr>
                    </a:p>
                  </a:txBody>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800" b="1" i="0" u="none" strike="noStrike" cap="none" normalizeH="0" baseline="0" dirty="0">
                          <a:ln>
                            <a:noFill/>
                          </a:ln>
                          <a:solidFill>
                            <a:schemeClr val="tx1"/>
                          </a:solidFill>
                          <a:effectLst/>
                          <a:latin typeface="+mn-lt"/>
                          <a:cs typeface="Times New Roman" pitchFamily="18" charset="0"/>
                        </a:rPr>
                        <a:t>1</a:t>
                      </a:r>
                      <a:endParaRPr lang="en-US" sz="1800" b="1" dirty="0">
                        <a:latin typeface="+mn-lt"/>
                      </a:endParaRPr>
                    </a:p>
                  </a:txBody>
                  <a:tcPr/>
                </a:tc>
                <a:extLst>
                  <a:ext uri="{0D108BD9-81ED-4DB2-BD59-A6C34878D82A}">
                    <a16:rowId xmlns:a16="http://schemas.microsoft.com/office/drawing/2014/main" val="10004"/>
                  </a:ext>
                </a:extLst>
              </a:tr>
              <a:tr h="370840">
                <a:tc>
                  <a:txBody>
                    <a:bodyPr/>
                    <a:lstStyle/>
                    <a:p>
                      <a:pPr algn="ctr"/>
                      <a:r>
                        <a:rPr lang="en-US" sz="1800" b="1" dirty="0">
                          <a:latin typeface="+mn-lt"/>
                        </a:rPr>
                        <a:t>5</a:t>
                      </a:r>
                    </a:p>
                  </a:txBody>
                  <a:tcPr/>
                </a:tc>
                <a:tc>
                  <a:txBody>
                    <a:bodyPr/>
                    <a:lstStyle/>
                    <a:p>
                      <a:r>
                        <a:rPr kumimoji="0" lang="en-US" sz="1800" b="1" i="0" u="none" strike="noStrike" cap="none" normalizeH="0" baseline="0" dirty="0">
                          <a:ln>
                            <a:noFill/>
                          </a:ln>
                          <a:solidFill>
                            <a:schemeClr val="tx1"/>
                          </a:solidFill>
                          <a:effectLst/>
                          <a:latin typeface="+mn-lt"/>
                          <a:cs typeface="Times New Roman" pitchFamily="18" charset="0"/>
                        </a:rPr>
                        <a:t>Arrange for phones</a:t>
                      </a:r>
                      <a:endParaRPr lang="en-US" sz="1800" b="1" dirty="0">
                        <a:latin typeface="+mn-lt"/>
                      </a:endParaRPr>
                    </a:p>
                  </a:txBody>
                  <a:tcPr/>
                </a:tc>
                <a:tc>
                  <a:txBody>
                    <a:bodyPr/>
                    <a:lstStyle/>
                    <a:p>
                      <a:pPr algn="ctr"/>
                      <a:r>
                        <a:rPr kumimoji="0" lang="en-US" sz="1800" b="1" i="0" u="none" strike="noStrike" cap="none" normalizeH="0" baseline="0" dirty="0">
                          <a:ln>
                            <a:noFill/>
                          </a:ln>
                          <a:solidFill>
                            <a:schemeClr val="tx1"/>
                          </a:solidFill>
                          <a:effectLst/>
                          <a:latin typeface="+mn-lt"/>
                          <a:cs typeface="Times New Roman" pitchFamily="18" charset="0"/>
                        </a:rPr>
                        <a:t>1</a:t>
                      </a:r>
                      <a:endParaRPr lang="en-US" sz="1800" b="1" dirty="0">
                        <a:latin typeface="+mn-lt"/>
                      </a:endParaRPr>
                    </a:p>
                  </a:txBody>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800" b="1" i="0" u="none" strike="noStrike" cap="none" normalizeH="0" baseline="0" dirty="0">
                          <a:ln>
                            <a:noFill/>
                          </a:ln>
                          <a:solidFill>
                            <a:schemeClr val="tx1"/>
                          </a:solidFill>
                          <a:effectLst/>
                          <a:latin typeface="+mn-lt"/>
                          <a:cs typeface="Times New Roman" pitchFamily="18" charset="0"/>
                        </a:rPr>
                        <a:t>1</a:t>
                      </a:r>
                      <a:endParaRPr lang="en-US" sz="1800" b="1" dirty="0">
                        <a:latin typeface="+mn-lt"/>
                      </a:endParaRPr>
                    </a:p>
                  </a:txBody>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800" b="1" i="0" u="none" strike="noStrike" cap="none" normalizeH="0" baseline="0" dirty="0">
                          <a:ln>
                            <a:noFill/>
                          </a:ln>
                          <a:solidFill>
                            <a:schemeClr val="tx1"/>
                          </a:solidFill>
                          <a:effectLst/>
                          <a:latin typeface="+mn-lt"/>
                          <a:cs typeface="Times New Roman" pitchFamily="18" charset="0"/>
                        </a:rPr>
                        <a:t>3</a:t>
                      </a:r>
                      <a:endParaRPr lang="en-US" sz="1800" b="1" dirty="0">
                        <a:latin typeface="+mn-lt"/>
                      </a:endParaRPr>
                    </a:p>
                  </a:txBody>
                  <a:tcPr/>
                </a:tc>
                <a:extLst>
                  <a:ext uri="{0D108BD9-81ED-4DB2-BD59-A6C34878D82A}">
                    <a16:rowId xmlns:a16="http://schemas.microsoft.com/office/drawing/2014/main" val="10005"/>
                  </a:ext>
                </a:extLst>
              </a:tr>
              <a:tr h="370840">
                <a:tc>
                  <a:txBody>
                    <a:bodyPr/>
                    <a:lstStyle/>
                    <a:p>
                      <a:pPr algn="ctr"/>
                      <a:r>
                        <a:rPr lang="en-US" sz="1800" b="1" dirty="0">
                          <a:latin typeface="+mn-lt"/>
                        </a:rPr>
                        <a:t>6</a:t>
                      </a:r>
                    </a:p>
                  </a:txBody>
                  <a:tcPr/>
                </a:tc>
                <a:tc>
                  <a:txBody>
                    <a:bodyPr/>
                    <a:lstStyle/>
                    <a:p>
                      <a:r>
                        <a:rPr kumimoji="0" lang="en-US" sz="1800" b="1" i="0" u="none" strike="noStrike" cap="none" normalizeH="0" baseline="0" dirty="0">
                          <a:ln>
                            <a:noFill/>
                          </a:ln>
                          <a:solidFill>
                            <a:schemeClr val="tx1"/>
                          </a:solidFill>
                          <a:effectLst/>
                          <a:latin typeface="+mn-lt"/>
                          <a:cs typeface="Times New Roman" pitchFamily="18" charset="0"/>
                        </a:rPr>
                        <a:t>Install the phones</a:t>
                      </a:r>
                      <a:endParaRPr lang="en-US" sz="1800" b="1" dirty="0">
                        <a:latin typeface="+mn-lt"/>
                      </a:endParaRPr>
                    </a:p>
                  </a:txBody>
                  <a:tcPr/>
                </a:tc>
                <a:tc>
                  <a:txBody>
                    <a:bodyPr/>
                    <a:lstStyle/>
                    <a:p>
                      <a:pPr algn="ctr"/>
                      <a:r>
                        <a:rPr kumimoji="0" lang="en-US" sz="1800" b="1" i="0" u="none" strike="noStrike" cap="none" normalizeH="0" baseline="0" dirty="0">
                          <a:ln>
                            <a:noFill/>
                          </a:ln>
                          <a:solidFill>
                            <a:schemeClr val="tx1"/>
                          </a:solidFill>
                          <a:effectLst/>
                          <a:latin typeface="+mn-lt"/>
                          <a:cs typeface="Times New Roman" pitchFamily="18" charset="0"/>
                        </a:rPr>
                        <a:t>4, 5</a:t>
                      </a:r>
                      <a:endParaRPr lang="en-US" sz="1800" b="1" dirty="0">
                        <a:latin typeface="+mn-lt"/>
                      </a:endParaRPr>
                    </a:p>
                  </a:txBody>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800" b="1" i="0" u="none" strike="noStrike" cap="none" normalizeH="0" baseline="0" dirty="0">
                          <a:ln>
                            <a:noFill/>
                          </a:ln>
                          <a:solidFill>
                            <a:schemeClr val="tx1"/>
                          </a:solidFill>
                          <a:effectLst/>
                          <a:latin typeface="+mn-lt"/>
                          <a:cs typeface="Times New Roman" pitchFamily="18" charset="0"/>
                        </a:rPr>
                        <a:t>1</a:t>
                      </a:r>
                      <a:endParaRPr lang="en-US" sz="1800" b="1" dirty="0">
                        <a:latin typeface="+mn-lt"/>
                      </a:endParaRPr>
                    </a:p>
                  </a:txBody>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800" b="1" i="0" u="none" strike="noStrike" cap="none" normalizeH="0" baseline="0" dirty="0">
                          <a:ln>
                            <a:noFill/>
                          </a:ln>
                          <a:solidFill>
                            <a:schemeClr val="tx1"/>
                          </a:solidFill>
                          <a:effectLst/>
                          <a:latin typeface="+mn-lt"/>
                          <a:cs typeface="Times New Roman" pitchFamily="18" charset="0"/>
                        </a:rPr>
                        <a:t>1</a:t>
                      </a:r>
                      <a:endParaRPr lang="en-US" sz="1800" b="1" dirty="0">
                        <a:latin typeface="+mn-lt"/>
                      </a:endParaRPr>
                    </a:p>
                  </a:txBody>
                  <a:tcPr/>
                </a:tc>
                <a:extLst>
                  <a:ext uri="{0D108BD9-81ED-4DB2-BD59-A6C34878D82A}">
                    <a16:rowId xmlns:a16="http://schemas.microsoft.com/office/drawing/2014/main" val="10006"/>
                  </a:ext>
                </a:extLst>
              </a:tr>
              <a:tr h="370840">
                <a:tc>
                  <a:txBody>
                    <a:bodyPr/>
                    <a:lstStyle/>
                    <a:p>
                      <a:pPr algn="ctr"/>
                      <a:r>
                        <a:rPr lang="en-US" sz="1800" b="1" dirty="0">
                          <a:latin typeface="+mn-lt"/>
                        </a:rPr>
                        <a:t>7</a:t>
                      </a:r>
                    </a:p>
                  </a:txBody>
                  <a:tcPr/>
                </a:tc>
                <a:tc>
                  <a:txBody>
                    <a:bodyPr/>
                    <a:lstStyle/>
                    <a:p>
                      <a:r>
                        <a:rPr kumimoji="0" lang="en-US" sz="1800" b="1" i="0" u="none" strike="noStrike" cap="none" normalizeH="0" baseline="0" dirty="0">
                          <a:ln>
                            <a:noFill/>
                          </a:ln>
                          <a:solidFill>
                            <a:schemeClr val="tx1"/>
                          </a:solidFill>
                          <a:effectLst/>
                          <a:latin typeface="+mn-lt"/>
                          <a:cs typeface="Times New Roman" pitchFamily="18" charset="0"/>
                        </a:rPr>
                        <a:t>Move into the office</a:t>
                      </a:r>
                      <a:endParaRPr lang="en-US" sz="1800" b="1" dirty="0">
                        <a:latin typeface="+mn-lt"/>
                      </a:endParaRPr>
                    </a:p>
                  </a:txBody>
                  <a:tcPr/>
                </a:tc>
                <a:tc>
                  <a:txBody>
                    <a:bodyPr/>
                    <a:lstStyle/>
                    <a:p>
                      <a:pPr algn="ctr"/>
                      <a:r>
                        <a:rPr kumimoji="0" lang="en-US" sz="1800" b="1" i="0" u="none" strike="noStrike" cap="none" normalizeH="0" baseline="0" dirty="0">
                          <a:ln>
                            <a:noFill/>
                          </a:ln>
                          <a:solidFill>
                            <a:schemeClr val="tx1"/>
                          </a:solidFill>
                          <a:effectLst/>
                          <a:latin typeface="+mn-lt"/>
                          <a:cs typeface="Times New Roman" pitchFamily="18" charset="0"/>
                        </a:rPr>
                        <a:t>2, 6, 4</a:t>
                      </a:r>
                      <a:endParaRPr lang="en-US" sz="1800" b="1" dirty="0">
                        <a:latin typeface="+mn-lt"/>
                      </a:endParaRPr>
                    </a:p>
                  </a:txBody>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800" b="1" i="0" u="none" strike="noStrike" cap="none" normalizeH="0" baseline="0" dirty="0">
                          <a:ln>
                            <a:noFill/>
                          </a:ln>
                          <a:solidFill>
                            <a:schemeClr val="tx1"/>
                          </a:solidFill>
                          <a:effectLst/>
                          <a:latin typeface="+mn-lt"/>
                          <a:cs typeface="Times New Roman" pitchFamily="18" charset="0"/>
                        </a:rPr>
                        <a:t>2</a:t>
                      </a:r>
                      <a:endParaRPr lang="en-US" sz="1800" b="1" dirty="0">
                        <a:latin typeface="+mn-lt"/>
                      </a:endParaRPr>
                    </a:p>
                  </a:txBody>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US" sz="1800" b="1" i="0" u="none" strike="noStrike" cap="none" normalizeH="0" baseline="0" dirty="0">
                          <a:ln>
                            <a:noFill/>
                          </a:ln>
                          <a:solidFill>
                            <a:schemeClr val="tx1"/>
                          </a:solidFill>
                          <a:effectLst/>
                          <a:latin typeface="+mn-lt"/>
                          <a:cs typeface="Times New Roman" pitchFamily="18" charset="0"/>
                        </a:rPr>
                        <a:t>0</a:t>
                      </a:r>
                      <a:endParaRPr lang="en-US" sz="1800" b="1" dirty="0">
                        <a:latin typeface="+mn-lt"/>
                      </a:endParaRPr>
                    </a:p>
                  </a:txBody>
                  <a:tcPr/>
                </a:tc>
                <a:extLst>
                  <a:ext uri="{0D108BD9-81ED-4DB2-BD59-A6C34878D82A}">
                    <a16:rowId xmlns:a16="http://schemas.microsoft.com/office/drawing/2014/main" val="10007"/>
                  </a:ext>
                </a:extLst>
              </a:tr>
            </a:tbl>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2324" y="287338"/>
            <a:ext cx="8016875" cy="1449387"/>
          </a:xfrm>
        </p:spPr>
        <p:txBody>
          <a:bodyPr>
            <a:normAutofit/>
          </a:bodyPr>
          <a:lstStyle/>
          <a:p>
            <a:r>
              <a:rPr lang="en-US" sz="4000" dirty="0"/>
              <a:t>Network: Open a New Office </a:t>
            </a:r>
            <a:r>
              <a:rPr lang="en-US" sz="2800" dirty="0"/>
              <a:t>(Figure 13.6)</a:t>
            </a:r>
          </a:p>
        </p:txBody>
      </p:sp>
      <p:pic>
        <p:nvPicPr>
          <p:cNvPr id="5" name="Picture 4" descr="An activity-on-node network for opening a new office, which corresponds to data in table 13.5.">
            <a:extLst>
              <a:ext uri="{FF2B5EF4-FFF2-40B4-BE49-F238E27FC236}">
                <a16:creationId xmlns:a16="http://schemas.microsoft.com/office/drawing/2014/main" id="{1B5B4A67-19E8-4970-9455-17871B2886DC}"/>
              </a:ext>
            </a:extLst>
          </p:cNvPr>
          <p:cNvPicPr>
            <a:picLocks noChangeAspect="1"/>
          </p:cNvPicPr>
          <p:nvPr/>
        </p:nvPicPr>
        <p:blipFill>
          <a:blip r:embed="rId2"/>
          <a:stretch>
            <a:fillRect/>
          </a:stretch>
        </p:blipFill>
        <p:spPr>
          <a:xfrm>
            <a:off x="1228265" y="2090577"/>
            <a:ext cx="6687468" cy="3635062"/>
          </a:xfrm>
          <a:prstGeom prst="rect">
            <a:avLst/>
          </a:prstGeom>
        </p:spPr>
      </p:pic>
      <p:sp>
        <p:nvSpPr>
          <p:cNvPr id="3" name="Content Placeholder 2"/>
          <p:cNvSpPr>
            <a:spLocks noGrp="1"/>
          </p:cNvSpPr>
          <p:nvPr>
            <p:ph idx="1"/>
          </p:nvPr>
        </p:nvSpPr>
        <p:spPr>
          <a:xfrm>
            <a:off x="2816352" y="6016752"/>
            <a:ext cx="3355848" cy="228600"/>
          </a:xfrm>
        </p:spPr>
        <p:txBody>
          <a:bodyPr/>
          <a:lstStyle/>
          <a:p>
            <a:pPr algn="ctr"/>
            <a:r>
              <a:rPr lang="en-US" sz="1200" dirty="0">
                <a:hlinkClick r:id="rId3" action="ppaction://hlinksldjump"/>
              </a:rPr>
              <a:t>Access the text alternative for slide images.</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Critical Path Method</a:t>
            </a:r>
          </a:p>
        </p:txBody>
      </p:sp>
      <p:sp>
        <p:nvSpPr>
          <p:cNvPr id="3" name="Content Placeholder 2"/>
          <p:cNvSpPr>
            <a:spLocks noGrp="1"/>
          </p:cNvSpPr>
          <p:nvPr>
            <p:ph idx="1"/>
          </p:nvPr>
        </p:nvSpPr>
        <p:spPr>
          <a:xfrm>
            <a:off x="822325" y="1846262"/>
            <a:ext cx="7543800" cy="4343400"/>
          </a:xfrm>
        </p:spPr>
        <p:txBody>
          <a:bodyPr/>
          <a:lstStyle/>
          <a:p>
            <a:r>
              <a:rPr lang="en-US" sz="2800" dirty="0">
                <a:solidFill>
                  <a:srgbClr val="0070C0"/>
                </a:solidFill>
              </a:rPr>
              <a:t>C</a:t>
            </a:r>
            <a:r>
              <a:rPr lang="en-US" sz="2800" dirty="0"/>
              <a:t>ritical </a:t>
            </a:r>
            <a:r>
              <a:rPr lang="en-US" sz="2800" dirty="0">
                <a:solidFill>
                  <a:srgbClr val="0070C0"/>
                </a:solidFill>
              </a:rPr>
              <a:t>P</a:t>
            </a:r>
            <a:r>
              <a:rPr lang="en-US" sz="2800" dirty="0"/>
              <a:t>ath </a:t>
            </a:r>
            <a:r>
              <a:rPr lang="en-US" sz="2800" dirty="0">
                <a:solidFill>
                  <a:srgbClr val="0070C0"/>
                </a:solidFill>
              </a:rPr>
              <a:t>M</a:t>
            </a:r>
            <a:r>
              <a:rPr lang="en-US" sz="2800" dirty="0"/>
              <a:t>ethod (</a:t>
            </a:r>
            <a:r>
              <a:rPr lang="en-US" sz="2800" dirty="0">
                <a:solidFill>
                  <a:srgbClr val="0070C0"/>
                </a:solidFill>
              </a:rPr>
              <a:t>C</a:t>
            </a:r>
            <a:r>
              <a:rPr lang="en-US" sz="100" dirty="0">
                <a:solidFill>
                  <a:srgbClr val="0070C0"/>
                </a:solidFill>
              </a:rPr>
              <a:t> </a:t>
            </a:r>
            <a:r>
              <a:rPr lang="en-US" sz="2800" dirty="0">
                <a:solidFill>
                  <a:srgbClr val="0070C0"/>
                </a:solidFill>
              </a:rPr>
              <a:t>P</a:t>
            </a:r>
            <a:r>
              <a:rPr lang="en-US" sz="100" dirty="0">
                <a:solidFill>
                  <a:srgbClr val="0070C0"/>
                </a:solidFill>
              </a:rPr>
              <a:t> </a:t>
            </a:r>
            <a:r>
              <a:rPr lang="en-US" sz="2800" dirty="0">
                <a:solidFill>
                  <a:srgbClr val="0070C0"/>
                </a:solidFill>
              </a:rPr>
              <a:t>M</a:t>
            </a:r>
            <a:r>
              <a:rPr lang="en-US" sz="2800" dirty="0"/>
              <a:t>)</a:t>
            </a:r>
          </a:p>
          <a:p>
            <a:r>
              <a:rPr lang="en-US" sz="2600" dirty="0"/>
              <a:t>Developed to start-up/shutdown plants.</a:t>
            </a:r>
          </a:p>
          <a:p>
            <a:r>
              <a:rPr lang="en-US" sz="2600" dirty="0"/>
              <a:t>Activity times can be compressed by spending more $.</a:t>
            </a:r>
          </a:p>
          <a:p>
            <a:r>
              <a:rPr lang="en-US" sz="2600" dirty="0"/>
              <a:t>Requires single time estimate for each activity.</a:t>
            </a:r>
          </a:p>
          <a:p>
            <a:r>
              <a:rPr lang="en-US" sz="2600" dirty="0"/>
              <a:t>Looks at time/cost trade-offs:</a:t>
            </a:r>
          </a:p>
          <a:p>
            <a:pPr marL="292608" indent="-292608">
              <a:buClr>
                <a:srgbClr val="AB620E"/>
              </a:buClr>
              <a:buFont typeface="Arial" pitchFamily="34" charset="0"/>
              <a:buChar char="•"/>
            </a:pPr>
            <a:r>
              <a:rPr lang="en-US" sz="2400" dirty="0"/>
              <a:t>Normal activity time.</a:t>
            </a:r>
          </a:p>
          <a:p>
            <a:pPr marL="292608" indent="-292608">
              <a:buClr>
                <a:srgbClr val="AB620E"/>
              </a:buClr>
              <a:buFont typeface="Arial" pitchFamily="34" charset="0"/>
              <a:buChar char="•"/>
            </a:pPr>
            <a:r>
              <a:rPr lang="en-US" sz="2400" dirty="0"/>
              <a:t>Normal cost.</a:t>
            </a:r>
          </a:p>
          <a:p>
            <a:pPr marL="292608" indent="-292608">
              <a:buClr>
                <a:srgbClr val="AB620E"/>
              </a:buClr>
              <a:buFont typeface="Arial" pitchFamily="34" charset="0"/>
              <a:buChar char="•"/>
            </a:pPr>
            <a:r>
              <a:rPr lang="en-US" sz="2400" dirty="0"/>
              <a:t>Crash time.</a:t>
            </a:r>
          </a:p>
          <a:p>
            <a:pPr marL="292608" indent="-292608">
              <a:buClr>
                <a:srgbClr val="AB620E"/>
              </a:buClr>
              <a:buFont typeface="Arial" pitchFamily="34" charset="0"/>
              <a:buChar char="•"/>
            </a:pPr>
            <a:r>
              <a:rPr lang="en-US" sz="2400" dirty="0"/>
              <a:t>Crash cost.</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Time — Cost Relationship in C</a:t>
            </a:r>
            <a:r>
              <a:rPr lang="en-US" sz="100" dirty="0"/>
              <a:t> </a:t>
            </a:r>
            <a:r>
              <a:rPr lang="en-US" sz="4000" dirty="0"/>
              <a:t>P</a:t>
            </a:r>
            <a:r>
              <a:rPr lang="en-US" sz="100" dirty="0"/>
              <a:t> </a:t>
            </a:r>
            <a:r>
              <a:rPr lang="en-US" sz="4000" dirty="0"/>
              <a:t>M </a:t>
            </a:r>
            <a:r>
              <a:rPr lang="en-US" sz="2800" dirty="0"/>
              <a:t>(Figure 13.8)</a:t>
            </a:r>
          </a:p>
        </p:txBody>
      </p:sp>
      <p:pic>
        <p:nvPicPr>
          <p:cNvPr id="5" name="Picture 4" descr="Illustration of the time-cost relationship in the critical path method.">
            <a:extLst>
              <a:ext uri="{FF2B5EF4-FFF2-40B4-BE49-F238E27FC236}">
                <a16:creationId xmlns:a16="http://schemas.microsoft.com/office/drawing/2014/main" id="{F238F5E2-71EB-46F6-B629-D6260BA2474F}"/>
              </a:ext>
            </a:extLst>
          </p:cNvPr>
          <p:cNvPicPr>
            <a:picLocks noChangeAspect="1"/>
          </p:cNvPicPr>
          <p:nvPr/>
        </p:nvPicPr>
        <p:blipFill>
          <a:blip r:embed="rId2"/>
          <a:stretch>
            <a:fillRect/>
          </a:stretch>
        </p:blipFill>
        <p:spPr>
          <a:xfrm>
            <a:off x="1623511" y="1945882"/>
            <a:ext cx="5741530" cy="3896928"/>
          </a:xfrm>
          <a:prstGeom prst="rect">
            <a:avLst/>
          </a:prstGeom>
        </p:spPr>
      </p:pic>
      <p:sp>
        <p:nvSpPr>
          <p:cNvPr id="3" name="Content Placeholder 2"/>
          <p:cNvSpPr>
            <a:spLocks noGrp="1"/>
          </p:cNvSpPr>
          <p:nvPr>
            <p:ph idx="1"/>
          </p:nvPr>
        </p:nvSpPr>
        <p:spPr>
          <a:xfrm>
            <a:off x="2816352" y="6016752"/>
            <a:ext cx="3355848" cy="228600"/>
          </a:xfrm>
        </p:spPr>
        <p:txBody>
          <a:bodyPr/>
          <a:lstStyle/>
          <a:p>
            <a:pPr algn="ctr"/>
            <a:r>
              <a:rPr lang="en-US" sz="1200" dirty="0">
                <a:hlinkClick r:id="rId3" action="ppaction://hlinksldjump"/>
              </a:rPr>
              <a:t>Access the text alternative for slide images.</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2324" y="287338"/>
            <a:ext cx="7940675" cy="1449387"/>
          </a:xfrm>
        </p:spPr>
        <p:txBody>
          <a:bodyPr>
            <a:normAutofit/>
          </a:bodyPr>
          <a:lstStyle/>
          <a:p>
            <a:r>
              <a:rPr lang="en-US" sz="4000" dirty="0"/>
              <a:t>Use of Project Management Concepts</a:t>
            </a:r>
          </a:p>
        </p:txBody>
      </p:sp>
      <p:sp>
        <p:nvSpPr>
          <p:cNvPr id="3" name="Content Placeholder 2"/>
          <p:cNvSpPr>
            <a:spLocks noGrp="1"/>
          </p:cNvSpPr>
          <p:nvPr>
            <p:ph idx="1"/>
          </p:nvPr>
        </p:nvSpPr>
        <p:spPr>
          <a:xfrm>
            <a:off x="822325" y="1846262"/>
            <a:ext cx="7543800" cy="3657600"/>
          </a:xfrm>
        </p:spPr>
        <p:txBody>
          <a:bodyPr/>
          <a:lstStyle/>
          <a:p>
            <a:r>
              <a:rPr lang="en-US" sz="2800" dirty="0"/>
              <a:t>Scheduling is only part of a </a:t>
            </a:r>
            <a:r>
              <a:rPr lang="en-US" sz="2800" i="1" dirty="0">
                <a:solidFill>
                  <a:srgbClr val="197050"/>
                </a:solidFill>
              </a:rPr>
              <a:t>complete</a:t>
            </a:r>
            <a:r>
              <a:rPr lang="en-US" sz="2800" dirty="0"/>
              <a:t> approach to project management.</a:t>
            </a:r>
          </a:p>
          <a:p>
            <a:r>
              <a:rPr lang="en-US" sz="2800" dirty="0"/>
              <a:t>Trade-off between sophistication and cost of methods.</a:t>
            </a:r>
          </a:p>
          <a:p>
            <a:r>
              <a:rPr lang="en-US" sz="2800" dirty="0"/>
              <a:t>Choice between constant-time, C</a:t>
            </a:r>
            <a:r>
              <a:rPr lang="en-US" sz="100" dirty="0"/>
              <a:t> </a:t>
            </a:r>
            <a:r>
              <a:rPr lang="en-US" sz="2800" dirty="0"/>
              <a:t>P</a:t>
            </a:r>
            <a:r>
              <a:rPr lang="en-US" sz="100" dirty="0"/>
              <a:t> </a:t>
            </a:r>
            <a:r>
              <a:rPr lang="en-US" sz="2800" dirty="0"/>
              <a:t>M or more advanced techniques.</a:t>
            </a:r>
          </a:p>
          <a:p>
            <a:r>
              <a:rPr lang="en-US" sz="2800" dirty="0"/>
              <a:t>Choice of project management software packages.</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Example: Carlsbad Desalination Plant</a:t>
            </a:r>
          </a:p>
        </p:txBody>
      </p:sp>
      <p:sp>
        <p:nvSpPr>
          <p:cNvPr id="3" name="Content Placeholder 2"/>
          <p:cNvSpPr>
            <a:spLocks noGrp="1"/>
          </p:cNvSpPr>
          <p:nvPr>
            <p:ph idx="1"/>
          </p:nvPr>
        </p:nvSpPr>
        <p:spPr>
          <a:xfrm>
            <a:off x="822325" y="1846262"/>
            <a:ext cx="3931920" cy="3931920"/>
          </a:xfrm>
        </p:spPr>
        <p:txBody>
          <a:bodyPr/>
          <a:lstStyle/>
          <a:p>
            <a:r>
              <a:rPr lang="en-US" dirty="0"/>
              <a:t>This plant provides fresh water to the San Diego County Water Authority. The project cost $1 billion for the plant, pipelines, and upgrades to existing facilities.</a:t>
            </a:r>
          </a:p>
          <a:p>
            <a:r>
              <a:rPr lang="en-US" dirty="0"/>
              <a:t>A variety of project management tools were necessary to manage the long and detailed construction schedule – 2500 workers contributed 1.5 million hours.</a:t>
            </a:r>
          </a:p>
          <a:p>
            <a:r>
              <a:rPr lang="en-US" dirty="0"/>
              <a:t>For additional details on this project, see the Operations Leader box in the textbook.</a:t>
            </a:r>
          </a:p>
        </p:txBody>
      </p:sp>
      <p:pic>
        <p:nvPicPr>
          <p:cNvPr id="5" name="Picture 5" descr="Machinery at a water plant&#10;&#10;Description automatically generated">
            <a:extLst>
              <a:ext uri="{FF2B5EF4-FFF2-40B4-BE49-F238E27FC236}">
                <a16:creationId xmlns:a16="http://schemas.microsoft.com/office/drawing/2014/main" id="{BACD170A-A52B-473D-9D3D-C9C36D723EC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53000" y="2436814"/>
            <a:ext cx="3780155" cy="2684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4">
            <a:extLst>
              <a:ext uri="{FF2B5EF4-FFF2-40B4-BE49-F238E27FC236}">
                <a16:creationId xmlns:a16="http://schemas.microsoft.com/office/drawing/2014/main" id="{0CE49851-AFD9-41BE-ABFD-159B819BA3CC}"/>
              </a:ext>
            </a:extLst>
          </p:cNvPr>
          <p:cNvSpPr>
            <a:spLocks noChangeArrowheads="1"/>
          </p:cNvSpPr>
          <p:nvPr/>
        </p:nvSpPr>
        <p:spPr bwMode="auto">
          <a:xfrm>
            <a:off x="6494462" y="5133976"/>
            <a:ext cx="135246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r>
              <a:rPr lang="en-US" altLang="en-US" sz="800">
                <a:solidFill>
                  <a:srgbClr val="211D1E"/>
                </a:solidFill>
                <a:latin typeface="Proxima Nova Lt"/>
              </a:rPr>
              <a:t>Reed Kaestner/Getty Images </a:t>
            </a:r>
            <a:endParaRPr lang="en-US" altLang="en-US"/>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a:t>Chapter 13 Summary</a:t>
            </a:r>
          </a:p>
        </p:txBody>
      </p:sp>
      <p:sp>
        <p:nvSpPr>
          <p:cNvPr id="3" name="Content Placeholder 2"/>
          <p:cNvSpPr>
            <a:spLocks noGrp="1"/>
          </p:cNvSpPr>
          <p:nvPr>
            <p:ph idx="1"/>
          </p:nvPr>
        </p:nvSpPr>
        <p:spPr>
          <a:xfrm>
            <a:off x="822324" y="1846262"/>
            <a:ext cx="7788275" cy="4443984"/>
          </a:xfrm>
        </p:spPr>
        <p:txBody>
          <a:bodyPr/>
          <a:lstStyle/>
          <a:p>
            <a:pPr marL="292608" indent="-292608">
              <a:buClr>
                <a:srgbClr val="AB620E"/>
              </a:buClr>
              <a:buFont typeface="Arial" pitchFamily="34" charset="0"/>
              <a:buChar char="•"/>
            </a:pPr>
            <a:r>
              <a:rPr lang="en-US" sz="2200" dirty="0"/>
              <a:t>L</a:t>
            </a:r>
            <a:r>
              <a:rPr lang="en-US" sz="100" dirty="0"/>
              <a:t> </a:t>
            </a:r>
            <a:r>
              <a:rPr lang="en-US" sz="2200" dirty="0"/>
              <a:t>O 13.1 Explain the nature of tradeoffs among the three objectives of project management.</a:t>
            </a:r>
          </a:p>
          <a:p>
            <a:pPr marL="292608" indent="-292608">
              <a:buClr>
                <a:srgbClr val="AB620E"/>
              </a:buClr>
              <a:buFont typeface="Arial" pitchFamily="34" charset="0"/>
              <a:buChar char="•"/>
            </a:pPr>
            <a:r>
              <a:rPr lang="en-US" sz="2200" dirty="0"/>
              <a:t>L</a:t>
            </a:r>
            <a:r>
              <a:rPr lang="en-US" sz="100" dirty="0"/>
              <a:t> </a:t>
            </a:r>
            <a:r>
              <a:rPr lang="en-US" sz="2200" dirty="0"/>
              <a:t>O 13.2 Describe the four activities included in project management.</a:t>
            </a:r>
          </a:p>
          <a:p>
            <a:pPr marL="292608" indent="-292608">
              <a:buClr>
                <a:srgbClr val="AB620E"/>
              </a:buClr>
              <a:buFont typeface="Arial" pitchFamily="34" charset="0"/>
              <a:buChar char="•"/>
            </a:pPr>
            <a:r>
              <a:rPr lang="en-US" sz="2200" dirty="0"/>
              <a:t>L</a:t>
            </a:r>
            <a:r>
              <a:rPr lang="en-US" sz="100" dirty="0"/>
              <a:t> </a:t>
            </a:r>
            <a:r>
              <a:rPr lang="en-US" sz="2200" dirty="0"/>
              <a:t>O 13.3 Distinguish the advantages and disadvantages of a network over a Gantt chart for project scheduling.</a:t>
            </a:r>
          </a:p>
          <a:p>
            <a:pPr marL="292608" indent="-292608">
              <a:buClr>
                <a:srgbClr val="AB620E"/>
              </a:buClr>
              <a:buFont typeface="Arial" pitchFamily="34" charset="0"/>
              <a:buChar char="•"/>
            </a:pPr>
            <a:r>
              <a:rPr lang="en-US" sz="2200" dirty="0"/>
              <a:t>L</a:t>
            </a:r>
            <a:r>
              <a:rPr lang="en-US" sz="100" dirty="0"/>
              <a:t> </a:t>
            </a:r>
            <a:r>
              <a:rPr lang="en-US" sz="2200" dirty="0"/>
              <a:t>O 13.4 Calculate the E</a:t>
            </a:r>
            <a:r>
              <a:rPr lang="en-US" sz="100" dirty="0"/>
              <a:t> </a:t>
            </a:r>
            <a:r>
              <a:rPr lang="en-US" sz="2200" dirty="0"/>
              <a:t>S, E</a:t>
            </a:r>
            <a:r>
              <a:rPr lang="en-US" sz="100" dirty="0"/>
              <a:t> </a:t>
            </a:r>
            <a:r>
              <a:rPr lang="en-US" sz="2200" dirty="0"/>
              <a:t>F, L</a:t>
            </a:r>
            <a:r>
              <a:rPr lang="en-US" sz="100" dirty="0"/>
              <a:t> </a:t>
            </a:r>
            <a:r>
              <a:rPr lang="en-US" sz="2200" dirty="0"/>
              <a:t>S, L</a:t>
            </a:r>
            <a:r>
              <a:rPr lang="en-US" sz="100" dirty="0"/>
              <a:t> </a:t>
            </a:r>
            <a:r>
              <a:rPr lang="en-US" sz="2200" dirty="0"/>
              <a:t>F for an example network.</a:t>
            </a:r>
          </a:p>
          <a:p>
            <a:pPr marL="292608" indent="-292608">
              <a:buClr>
                <a:srgbClr val="AB620E"/>
              </a:buClr>
              <a:buFont typeface="Arial" pitchFamily="34" charset="0"/>
              <a:buChar char="•"/>
            </a:pPr>
            <a:r>
              <a:rPr lang="en-US" sz="2200" dirty="0"/>
              <a:t>L</a:t>
            </a:r>
            <a:r>
              <a:rPr lang="en-US" sz="100" dirty="0"/>
              <a:t> </a:t>
            </a:r>
            <a:r>
              <a:rPr lang="en-US" sz="2200" dirty="0"/>
              <a:t>O 13.5 Explain the significance of the critical path and slack.</a:t>
            </a:r>
          </a:p>
          <a:p>
            <a:pPr marL="292608" indent="-292608">
              <a:buClr>
                <a:srgbClr val="AB620E"/>
              </a:buClr>
              <a:buFont typeface="Arial" pitchFamily="34" charset="0"/>
              <a:buChar char="•"/>
            </a:pPr>
            <a:r>
              <a:rPr lang="en-US" sz="2200" dirty="0"/>
              <a:t>L</a:t>
            </a:r>
            <a:r>
              <a:rPr lang="en-US" sz="100" dirty="0"/>
              <a:t> </a:t>
            </a:r>
            <a:r>
              <a:rPr lang="en-US" sz="2200" dirty="0"/>
              <a:t>O 13.6 Calculate the cost of crashing a network by one or two days.</a:t>
            </a:r>
          </a:p>
          <a:p>
            <a:pPr marL="292608" indent="-292608">
              <a:buClr>
                <a:srgbClr val="AB620E"/>
              </a:buClr>
              <a:buFont typeface="Arial" pitchFamily="34" charset="0"/>
              <a:buChar char="•"/>
            </a:pPr>
            <a:r>
              <a:rPr lang="en-US" sz="2200" dirty="0"/>
              <a:t>L</a:t>
            </a:r>
            <a:r>
              <a:rPr lang="en-US" sz="100" dirty="0"/>
              <a:t> </a:t>
            </a:r>
            <a:r>
              <a:rPr lang="en-US" sz="2200" dirty="0"/>
              <a:t>O 13.7 Contrast and compare the use of constant-time and C</a:t>
            </a:r>
            <a:r>
              <a:rPr lang="en-US" sz="100" dirty="0"/>
              <a:t> </a:t>
            </a:r>
            <a:r>
              <a:rPr lang="en-US" sz="2200" dirty="0"/>
              <a:t>P</a:t>
            </a:r>
            <a:r>
              <a:rPr lang="en-US" sz="100" dirty="0"/>
              <a:t> </a:t>
            </a:r>
            <a:r>
              <a:rPr lang="en-US" sz="2200" dirty="0"/>
              <a:t>M networks.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What is a Project?</a:t>
            </a:r>
          </a:p>
        </p:txBody>
      </p:sp>
      <p:sp>
        <p:nvSpPr>
          <p:cNvPr id="3" name="Content Placeholder 2"/>
          <p:cNvSpPr>
            <a:spLocks noGrp="1"/>
          </p:cNvSpPr>
          <p:nvPr>
            <p:ph idx="1"/>
          </p:nvPr>
        </p:nvSpPr>
        <p:spPr>
          <a:xfrm>
            <a:off x="822325" y="1846262"/>
            <a:ext cx="7543800" cy="3657600"/>
          </a:xfrm>
        </p:spPr>
        <p:txBody>
          <a:bodyPr/>
          <a:lstStyle/>
          <a:p>
            <a:r>
              <a:rPr lang="en-US" sz="2800" dirty="0"/>
              <a:t>“A temporary endeavor undertaken to create a unique product/service/result.” –Project Management Institute (P</a:t>
            </a:r>
            <a:r>
              <a:rPr lang="en-US" sz="100" dirty="0"/>
              <a:t> </a:t>
            </a:r>
            <a:r>
              <a:rPr lang="en-US" sz="2800" dirty="0"/>
              <a:t>M</a:t>
            </a:r>
            <a:r>
              <a:rPr lang="en-US" sz="100" dirty="0"/>
              <a:t> </a:t>
            </a:r>
            <a:r>
              <a:rPr lang="en-US" sz="2800" dirty="0"/>
              <a:t>I).</a:t>
            </a:r>
          </a:p>
          <a:p>
            <a:r>
              <a:rPr lang="en-US" sz="2800" dirty="0"/>
              <a:t>Unique item or event; often a single unit.</a:t>
            </a:r>
          </a:p>
          <a:p>
            <a:r>
              <a:rPr lang="en-US" sz="2800" dirty="0"/>
              <a:t>Begins and ends; not ongoing activity.</a:t>
            </a:r>
          </a:p>
          <a:p>
            <a:r>
              <a:rPr lang="en-US" sz="2800" dirty="0"/>
              <a:t>Work often done on-site.</a:t>
            </a:r>
          </a:p>
          <a:p>
            <a:r>
              <a:rPr lang="en-US" sz="2800" dirty="0"/>
              <a:t>Resources (materials, labor) are brought to the project.</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a:t>Questions for Discussion</a:t>
            </a:r>
          </a:p>
        </p:txBody>
      </p:sp>
      <p:sp>
        <p:nvSpPr>
          <p:cNvPr id="3" name="Content Placeholder 2"/>
          <p:cNvSpPr>
            <a:spLocks noGrp="1"/>
          </p:cNvSpPr>
          <p:nvPr>
            <p:ph idx="1"/>
          </p:nvPr>
        </p:nvSpPr>
        <p:spPr>
          <a:xfrm>
            <a:off x="822325" y="1846262"/>
            <a:ext cx="7543800" cy="4389120"/>
          </a:xfrm>
        </p:spPr>
        <p:txBody>
          <a:bodyPr/>
          <a:lstStyle/>
          <a:p>
            <a:pPr marL="292608" indent="-292608">
              <a:buClr>
                <a:srgbClr val="AB620E"/>
              </a:buClr>
              <a:buFont typeface="Arial" pitchFamily="34" charset="0"/>
              <a:buChar char="•"/>
            </a:pPr>
            <a:r>
              <a:rPr lang="en-US" sz="2200" dirty="0"/>
              <a:t>How is taking a class similar to managing a project?</a:t>
            </a:r>
          </a:p>
          <a:p>
            <a:pPr marL="292608" indent="-292608">
              <a:buClr>
                <a:srgbClr val="AB620E"/>
              </a:buClr>
              <a:buFont typeface="Arial" pitchFamily="34" charset="0"/>
              <a:buChar char="•"/>
            </a:pPr>
            <a:r>
              <a:rPr lang="en-US" sz="2200" dirty="0"/>
              <a:t>Review the example of work breakdown structure for a banquet. Define the categories for a project such as making a movie.</a:t>
            </a:r>
          </a:p>
          <a:p>
            <a:pPr marL="292608" indent="-292608">
              <a:buClr>
                <a:srgbClr val="AB620E"/>
              </a:buClr>
              <a:buFont typeface="Arial" pitchFamily="34" charset="0"/>
              <a:buChar char="•"/>
            </a:pPr>
            <a:r>
              <a:rPr lang="en-US" sz="2200" dirty="0"/>
              <a:t>What are the tradeoffs between the budget and schedule for a project?</a:t>
            </a:r>
          </a:p>
          <a:p>
            <a:pPr marL="292608" indent="-292608">
              <a:buClr>
                <a:srgbClr val="AB620E"/>
              </a:buClr>
              <a:buFont typeface="Arial" pitchFamily="34" charset="0"/>
              <a:buChar char="•"/>
            </a:pPr>
            <a:r>
              <a:rPr lang="en-US" sz="2200" dirty="0"/>
              <a:t>In the Project Management Institute Body of Knowledge, the newest category is stakeholder management. Who are the stakeholders?</a:t>
            </a:r>
          </a:p>
          <a:p>
            <a:pPr marL="292608" indent="-292608">
              <a:buClr>
                <a:srgbClr val="AB620E"/>
              </a:buClr>
              <a:buFont typeface="Arial" pitchFamily="34" charset="0"/>
              <a:buChar char="•"/>
            </a:pPr>
            <a:r>
              <a:rPr lang="en-US" sz="2200" dirty="0"/>
              <a:t>In your own words, explain the difference between early and late start times. Same for early and late finish times.</a:t>
            </a:r>
          </a:p>
          <a:p>
            <a:pPr marL="292608" indent="-292608">
              <a:buClr>
                <a:srgbClr val="AB620E"/>
              </a:buClr>
              <a:buFont typeface="Arial" pitchFamily="34" charset="0"/>
              <a:buChar char="•"/>
            </a:pPr>
            <a:r>
              <a:rPr lang="en-US" sz="2200" dirty="0"/>
              <a:t>Why is the critical path important? Why is slack important?</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7DC212-609B-44EF-8075-2B46068384A3}"/>
              </a:ext>
            </a:extLst>
          </p:cNvPr>
          <p:cNvSpPr>
            <a:spLocks noGrp="1"/>
          </p:cNvSpPr>
          <p:nvPr>
            <p:ph type="title"/>
          </p:nvPr>
        </p:nvSpPr>
        <p:spPr/>
        <p:txBody>
          <a:bodyPr/>
          <a:lstStyle/>
          <a:p>
            <a:pPr>
              <a:defRPr/>
            </a:pPr>
            <a:r>
              <a:rPr lang="en-US" noProof="0" dirty="0"/>
              <a:t>Accessibility Content: Text Alternatives for Images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DE45D-FAD6-4D4A-9EC4-E0F68253F5F6}"/>
              </a:ext>
            </a:extLst>
          </p:cNvPr>
          <p:cNvSpPr>
            <a:spLocks noGrp="1"/>
          </p:cNvSpPr>
          <p:nvPr>
            <p:ph type="title"/>
          </p:nvPr>
        </p:nvSpPr>
        <p:spPr/>
        <p:txBody>
          <a:bodyPr/>
          <a:lstStyle/>
          <a:p>
            <a:pPr>
              <a:defRPr/>
            </a:pPr>
            <a:r>
              <a:rPr lang="en-US" sz="4000" dirty="0"/>
              <a:t>Example: Work Breakdown Structure </a:t>
            </a:r>
            <a:r>
              <a:rPr lang="en-US" sz="2800" dirty="0"/>
              <a:t>(Figure 13.1) </a:t>
            </a:r>
            <a:r>
              <a:rPr lang="en-US" sz="4000" noProof="0" dirty="0"/>
              <a:t>– Text Alternative</a:t>
            </a:r>
          </a:p>
        </p:txBody>
      </p:sp>
      <p:sp>
        <p:nvSpPr>
          <p:cNvPr id="39939" name="Content Placeholder 2">
            <a:extLst>
              <a:ext uri="{FF2B5EF4-FFF2-40B4-BE49-F238E27FC236}">
                <a16:creationId xmlns:a16="http://schemas.microsoft.com/office/drawing/2014/main" id="{51C4718D-ABB5-4A49-AF6C-74D86A13F4EB}"/>
              </a:ext>
            </a:extLst>
          </p:cNvPr>
          <p:cNvSpPr>
            <a:spLocks noGrp="1"/>
          </p:cNvSpPr>
          <p:nvPr>
            <p:ph idx="1"/>
          </p:nvPr>
        </p:nvSpPr>
        <p:spPr>
          <a:xfrm>
            <a:off x="822325" y="1846263"/>
            <a:ext cx="7543800" cy="304800"/>
          </a:xfrm>
        </p:spPr>
        <p:txBody>
          <a:bodyPr/>
          <a:lstStyle/>
          <a:p>
            <a:pPr algn="ctr"/>
            <a:r>
              <a:rPr lang="en-US" altLang="en-US" sz="1200" noProof="0" dirty="0">
                <a:solidFill>
                  <a:schemeClr val="tx1"/>
                </a:solidFill>
                <a:hlinkClick r:id="rId2" action="ppaction://hlinksldjump"/>
              </a:rPr>
              <a:t>Return to parent-slide containing images.</a:t>
            </a:r>
          </a:p>
        </p:txBody>
      </p:sp>
      <p:sp>
        <p:nvSpPr>
          <p:cNvPr id="39940" name="Content Placeholder 7">
            <a:extLst>
              <a:ext uri="{FF2B5EF4-FFF2-40B4-BE49-F238E27FC236}">
                <a16:creationId xmlns:a16="http://schemas.microsoft.com/office/drawing/2014/main" id="{34EE8DFE-FA6B-477E-9542-B9E5645CE602}"/>
              </a:ext>
            </a:extLst>
          </p:cNvPr>
          <p:cNvSpPr>
            <a:spLocks noGrp="1"/>
          </p:cNvSpPr>
          <p:nvPr>
            <p:ph idx="15"/>
          </p:nvPr>
        </p:nvSpPr>
        <p:spPr>
          <a:xfrm>
            <a:off x="819150" y="2133600"/>
            <a:ext cx="8020050" cy="3733800"/>
          </a:xfrm>
        </p:spPr>
        <p:txBody>
          <a:bodyPr/>
          <a:lstStyle/>
          <a:p>
            <a:pPr>
              <a:lnSpc>
                <a:spcPct val="100000"/>
              </a:lnSpc>
            </a:pPr>
            <a:r>
              <a:rPr lang="en-US" sz="1800" dirty="0"/>
              <a:t>This figure starts at the top by identifying the level 1 activity, then breaks that activity into level 2 subactivities below it, and divides each subactivity into level 3 component elements. In this case, the level 1 activity is represented by a box labeled “Banquet,” and note to the left of the box clarifies that “Level 1” equals 1.0. This activity is broken down into six level 2 subactivities: Planning and Supervision (1.1), Dinner (1.2), Room and Equipment (1.3), Guests (1.4), Staff (1.5), and Speakers (1.6). Each of these subactivities is broken down into level 3 component elements. Planning and Supervision is broken down into: Planning, Budget, Disbursements/Reconciliation, and Coordination. Dinner is broken down into: Menu, Shopping List, Shopping, Cooking, and Serving. Room and Equipment is broken down into: Site/Room, Tables/Chairs, Setting/Utensils, Decorations, and Equipment, Pots, etc. Guests is broken down into: Guest List, RSVPs, Name Tags, and Special Needs. Staff is broken down into: Shoppers, Cooks, Servers, Hosts, and Cleanup. Speakers is broken down into: Invite, Transport, Coordinate Topics, Backup for No-Shows, and Thank-</a:t>
            </a:r>
            <a:r>
              <a:rPr lang="en-US" sz="1800" dirty="0" err="1"/>
              <a:t>yous</a:t>
            </a:r>
            <a:r>
              <a:rPr lang="en-US" sz="1800" dirty="0"/>
              <a:t>. </a:t>
            </a:r>
            <a:endParaRPr lang="en-US" altLang="en-US" sz="1800" noProof="0" dirty="0"/>
          </a:p>
        </p:txBody>
      </p:sp>
      <p:sp>
        <p:nvSpPr>
          <p:cNvPr id="39941" name="Content Placeholder 8">
            <a:extLst>
              <a:ext uri="{FF2B5EF4-FFF2-40B4-BE49-F238E27FC236}">
                <a16:creationId xmlns:a16="http://schemas.microsoft.com/office/drawing/2014/main" id="{5DDCA250-E6D7-4A79-986C-9F176542DD9A}"/>
              </a:ext>
            </a:extLst>
          </p:cNvPr>
          <p:cNvSpPr>
            <a:spLocks noGrp="1"/>
          </p:cNvSpPr>
          <p:nvPr>
            <p:ph idx="16"/>
          </p:nvPr>
        </p:nvSpPr>
        <p:spPr>
          <a:xfrm>
            <a:off x="820738" y="6035675"/>
            <a:ext cx="7543800" cy="212725"/>
          </a:xfrm>
        </p:spPr>
        <p:txBody>
          <a:bodyPr/>
          <a:lstStyle/>
          <a:p>
            <a:pPr algn="ctr"/>
            <a:r>
              <a:rPr lang="en-US" altLang="en-US" sz="1200" noProof="0" dirty="0">
                <a:solidFill>
                  <a:schemeClr val="tx1"/>
                </a:solidFill>
                <a:hlinkClick r:id="rId2" action="ppaction://hlinksldjump"/>
              </a:rPr>
              <a:t>Return to parent-slide containing images.</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DE45D-FAD6-4D4A-9EC4-E0F68253F5F6}"/>
              </a:ext>
            </a:extLst>
          </p:cNvPr>
          <p:cNvSpPr>
            <a:spLocks noGrp="1"/>
          </p:cNvSpPr>
          <p:nvPr>
            <p:ph type="title"/>
          </p:nvPr>
        </p:nvSpPr>
        <p:spPr/>
        <p:txBody>
          <a:bodyPr/>
          <a:lstStyle/>
          <a:p>
            <a:pPr>
              <a:defRPr/>
            </a:pPr>
            <a:r>
              <a:rPr lang="en-US" sz="4000" dirty="0"/>
              <a:t>Gantt Chart Project Example </a:t>
            </a:r>
            <a:r>
              <a:rPr lang="en-US" sz="2800" dirty="0"/>
              <a:t>(Figure 13.2) </a:t>
            </a:r>
            <a:r>
              <a:rPr lang="en-US" sz="4000" noProof="0" dirty="0"/>
              <a:t>– Text Alternative</a:t>
            </a:r>
          </a:p>
        </p:txBody>
      </p:sp>
      <p:sp>
        <p:nvSpPr>
          <p:cNvPr id="39939" name="Content Placeholder 2">
            <a:extLst>
              <a:ext uri="{FF2B5EF4-FFF2-40B4-BE49-F238E27FC236}">
                <a16:creationId xmlns:a16="http://schemas.microsoft.com/office/drawing/2014/main" id="{51C4718D-ABB5-4A49-AF6C-74D86A13F4EB}"/>
              </a:ext>
            </a:extLst>
          </p:cNvPr>
          <p:cNvSpPr>
            <a:spLocks noGrp="1"/>
          </p:cNvSpPr>
          <p:nvPr>
            <p:ph idx="1"/>
          </p:nvPr>
        </p:nvSpPr>
        <p:spPr>
          <a:xfrm>
            <a:off x="822325" y="1846263"/>
            <a:ext cx="7543800" cy="304800"/>
          </a:xfrm>
        </p:spPr>
        <p:txBody>
          <a:bodyPr/>
          <a:lstStyle/>
          <a:p>
            <a:pPr algn="ctr"/>
            <a:r>
              <a:rPr lang="en-US" altLang="en-US" sz="1200" noProof="0" dirty="0">
                <a:solidFill>
                  <a:schemeClr val="tx1"/>
                </a:solidFill>
                <a:hlinkClick r:id="rId2" action="ppaction://hlinksldjump"/>
              </a:rPr>
              <a:t>Return to parent-slide containing images.</a:t>
            </a:r>
          </a:p>
        </p:txBody>
      </p:sp>
      <p:sp>
        <p:nvSpPr>
          <p:cNvPr id="39940" name="Content Placeholder 7">
            <a:extLst>
              <a:ext uri="{FF2B5EF4-FFF2-40B4-BE49-F238E27FC236}">
                <a16:creationId xmlns:a16="http://schemas.microsoft.com/office/drawing/2014/main" id="{34EE8DFE-FA6B-477E-9542-B9E5645CE602}"/>
              </a:ext>
            </a:extLst>
          </p:cNvPr>
          <p:cNvSpPr>
            <a:spLocks noGrp="1"/>
          </p:cNvSpPr>
          <p:nvPr>
            <p:ph idx="15"/>
          </p:nvPr>
        </p:nvSpPr>
        <p:spPr>
          <a:xfrm>
            <a:off x="819150" y="2133600"/>
            <a:ext cx="8020050" cy="3733800"/>
          </a:xfrm>
        </p:spPr>
        <p:txBody>
          <a:bodyPr/>
          <a:lstStyle/>
          <a:p>
            <a:pPr>
              <a:lnSpc>
                <a:spcPct val="100000"/>
              </a:lnSpc>
            </a:pPr>
            <a:r>
              <a:rPr lang="en-US" dirty="0"/>
              <a:t>This Gantt chart is formatted as a table, and includes seven steps or activities for the project of establishing a new office for a business. Each activity appears as a row in the table, which also includes three primary columns: No., Activity Description, and Weeks. The Weeks column is further broken down into eight numbered segments, each segment representing one week. Activity 1 (Lease the site) is scheduled for week 1; Activity 2 (Hire the workers) is scheduled for weeks 2-6; Activity 3 (Arrange for the furnishings) is scheduled for the second half of week two and the first half of week 3; Activity 4 (Install the furnishings) is scheduled for the second half of week 3, all of week 4, and the first half of week 5; Activity 5 (Arrange for the phones) is scheduled for week 2; Activity 6 (Install the phones) is scheduled for week 6; and Activity 7 (Move into the office) is scheduled for weeks 7 and 8.</a:t>
            </a:r>
            <a:r>
              <a:rPr lang="en-US" sz="1800" dirty="0"/>
              <a:t> </a:t>
            </a:r>
            <a:endParaRPr lang="en-US" altLang="en-US" sz="1800" noProof="0" dirty="0"/>
          </a:p>
        </p:txBody>
      </p:sp>
      <p:sp>
        <p:nvSpPr>
          <p:cNvPr id="39941" name="Content Placeholder 8">
            <a:extLst>
              <a:ext uri="{FF2B5EF4-FFF2-40B4-BE49-F238E27FC236}">
                <a16:creationId xmlns:a16="http://schemas.microsoft.com/office/drawing/2014/main" id="{5DDCA250-E6D7-4A79-986C-9F176542DD9A}"/>
              </a:ext>
            </a:extLst>
          </p:cNvPr>
          <p:cNvSpPr>
            <a:spLocks noGrp="1"/>
          </p:cNvSpPr>
          <p:nvPr>
            <p:ph idx="16"/>
          </p:nvPr>
        </p:nvSpPr>
        <p:spPr>
          <a:xfrm>
            <a:off x="820738" y="6035675"/>
            <a:ext cx="7543800" cy="212725"/>
          </a:xfrm>
        </p:spPr>
        <p:txBody>
          <a:bodyPr/>
          <a:lstStyle/>
          <a:p>
            <a:pPr algn="ctr"/>
            <a:r>
              <a:rPr lang="en-US" altLang="en-US" sz="1200" noProof="0" dirty="0">
                <a:solidFill>
                  <a:schemeClr val="tx1"/>
                </a:solidFill>
                <a:hlinkClick r:id="rId2" action="ppaction://hlinksldjump"/>
              </a:rPr>
              <a:t>Return to parent-slide containing images.</a:t>
            </a:r>
          </a:p>
        </p:txBody>
      </p:sp>
    </p:spTree>
    <p:extLst>
      <p:ext uri="{BB962C8B-B14F-4D97-AF65-F5344CB8AC3E}">
        <p14:creationId xmlns:p14="http://schemas.microsoft.com/office/powerpoint/2010/main" val="398455860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DE45D-FAD6-4D4A-9EC4-E0F68253F5F6}"/>
              </a:ext>
            </a:extLst>
          </p:cNvPr>
          <p:cNvSpPr>
            <a:spLocks noGrp="1"/>
          </p:cNvSpPr>
          <p:nvPr>
            <p:ph type="title"/>
          </p:nvPr>
        </p:nvSpPr>
        <p:spPr/>
        <p:txBody>
          <a:bodyPr/>
          <a:lstStyle/>
          <a:p>
            <a:pPr>
              <a:defRPr/>
            </a:pPr>
            <a:r>
              <a:rPr lang="en-US" sz="4000" dirty="0"/>
              <a:t>Network Diagram: Write a Business Plan </a:t>
            </a:r>
            <a:r>
              <a:rPr lang="en-US" sz="2800" dirty="0"/>
              <a:t>(Figure 13.3) </a:t>
            </a:r>
            <a:r>
              <a:rPr lang="en-US" sz="4000" noProof="0" dirty="0"/>
              <a:t>– Text Alternative</a:t>
            </a:r>
          </a:p>
        </p:txBody>
      </p:sp>
      <p:sp>
        <p:nvSpPr>
          <p:cNvPr id="39939" name="Content Placeholder 2">
            <a:extLst>
              <a:ext uri="{FF2B5EF4-FFF2-40B4-BE49-F238E27FC236}">
                <a16:creationId xmlns:a16="http://schemas.microsoft.com/office/drawing/2014/main" id="{51C4718D-ABB5-4A49-AF6C-74D86A13F4EB}"/>
              </a:ext>
            </a:extLst>
          </p:cNvPr>
          <p:cNvSpPr>
            <a:spLocks noGrp="1"/>
          </p:cNvSpPr>
          <p:nvPr>
            <p:ph idx="1"/>
          </p:nvPr>
        </p:nvSpPr>
        <p:spPr>
          <a:xfrm>
            <a:off x="822325" y="1846263"/>
            <a:ext cx="7543800" cy="304800"/>
          </a:xfrm>
        </p:spPr>
        <p:txBody>
          <a:bodyPr/>
          <a:lstStyle/>
          <a:p>
            <a:pPr algn="ctr"/>
            <a:r>
              <a:rPr lang="en-US" altLang="en-US" sz="1200" noProof="0" dirty="0">
                <a:solidFill>
                  <a:schemeClr val="tx1"/>
                </a:solidFill>
                <a:hlinkClick r:id="rId2" action="ppaction://hlinksldjump"/>
              </a:rPr>
              <a:t>Return to parent-slide containing images.</a:t>
            </a:r>
          </a:p>
        </p:txBody>
      </p:sp>
      <p:sp>
        <p:nvSpPr>
          <p:cNvPr id="39940" name="Content Placeholder 7">
            <a:extLst>
              <a:ext uri="{FF2B5EF4-FFF2-40B4-BE49-F238E27FC236}">
                <a16:creationId xmlns:a16="http://schemas.microsoft.com/office/drawing/2014/main" id="{34EE8DFE-FA6B-477E-9542-B9E5645CE602}"/>
              </a:ext>
            </a:extLst>
          </p:cNvPr>
          <p:cNvSpPr>
            <a:spLocks noGrp="1"/>
          </p:cNvSpPr>
          <p:nvPr>
            <p:ph idx="15"/>
          </p:nvPr>
        </p:nvSpPr>
        <p:spPr>
          <a:xfrm>
            <a:off x="819150" y="2133600"/>
            <a:ext cx="8020050" cy="3733800"/>
          </a:xfrm>
        </p:spPr>
        <p:txBody>
          <a:bodyPr/>
          <a:lstStyle/>
          <a:p>
            <a:pPr>
              <a:lnSpc>
                <a:spcPct val="100000"/>
              </a:lnSpc>
            </a:pPr>
            <a:r>
              <a:rPr lang="en-US" dirty="0"/>
              <a:t>This illustration contains four nodes, represented at circles, arranged in a diamond shape and connected by arrows to show their relationship. The first node appears on the left side of the diamond and includes the letter A (representing activity A from table 13.4) over the number 1 (representing the duration in days that activity A will require). At the top of the diamond is node B over 2, and at the bottom of the diamond is node C over 3. An arrow points from node A to node B, and a second arrow points from node A to node C. At the right side of the diamond is node D over 5. Arrows point from node B to node D and from node C to node D.</a:t>
            </a:r>
            <a:endParaRPr lang="en-US" altLang="en-US" sz="1800" noProof="0" dirty="0"/>
          </a:p>
        </p:txBody>
      </p:sp>
      <p:sp>
        <p:nvSpPr>
          <p:cNvPr id="39941" name="Content Placeholder 8">
            <a:extLst>
              <a:ext uri="{FF2B5EF4-FFF2-40B4-BE49-F238E27FC236}">
                <a16:creationId xmlns:a16="http://schemas.microsoft.com/office/drawing/2014/main" id="{5DDCA250-E6D7-4A79-986C-9F176542DD9A}"/>
              </a:ext>
            </a:extLst>
          </p:cNvPr>
          <p:cNvSpPr>
            <a:spLocks noGrp="1"/>
          </p:cNvSpPr>
          <p:nvPr>
            <p:ph idx="16"/>
          </p:nvPr>
        </p:nvSpPr>
        <p:spPr>
          <a:xfrm>
            <a:off x="820738" y="6035675"/>
            <a:ext cx="7543800" cy="212725"/>
          </a:xfrm>
        </p:spPr>
        <p:txBody>
          <a:bodyPr/>
          <a:lstStyle/>
          <a:p>
            <a:pPr algn="ctr"/>
            <a:r>
              <a:rPr lang="en-US" altLang="en-US" sz="1200" noProof="0" dirty="0">
                <a:solidFill>
                  <a:schemeClr val="tx1"/>
                </a:solidFill>
                <a:hlinkClick r:id="rId2" action="ppaction://hlinksldjump"/>
              </a:rPr>
              <a:t>Return to parent-slide containing images.</a:t>
            </a:r>
          </a:p>
        </p:txBody>
      </p:sp>
    </p:spTree>
    <p:extLst>
      <p:ext uri="{BB962C8B-B14F-4D97-AF65-F5344CB8AC3E}">
        <p14:creationId xmlns:p14="http://schemas.microsoft.com/office/powerpoint/2010/main" val="127171503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DE45D-FAD6-4D4A-9EC4-E0F68253F5F6}"/>
              </a:ext>
            </a:extLst>
          </p:cNvPr>
          <p:cNvSpPr>
            <a:spLocks noGrp="1"/>
          </p:cNvSpPr>
          <p:nvPr>
            <p:ph type="title"/>
          </p:nvPr>
        </p:nvSpPr>
        <p:spPr/>
        <p:txBody>
          <a:bodyPr/>
          <a:lstStyle/>
          <a:p>
            <a:pPr>
              <a:defRPr/>
            </a:pPr>
            <a:r>
              <a:rPr lang="en-US" sz="4000" dirty="0"/>
              <a:t>Forward Pass: Write a Business Plan </a:t>
            </a:r>
            <a:r>
              <a:rPr lang="en-US" sz="2800" dirty="0"/>
              <a:t>(Figure 13.4) </a:t>
            </a:r>
            <a:r>
              <a:rPr lang="en-US" sz="4000" noProof="0" dirty="0"/>
              <a:t>– Text Alternative</a:t>
            </a:r>
          </a:p>
        </p:txBody>
      </p:sp>
      <p:sp>
        <p:nvSpPr>
          <p:cNvPr id="39939" name="Content Placeholder 2">
            <a:extLst>
              <a:ext uri="{FF2B5EF4-FFF2-40B4-BE49-F238E27FC236}">
                <a16:creationId xmlns:a16="http://schemas.microsoft.com/office/drawing/2014/main" id="{51C4718D-ABB5-4A49-AF6C-74D86A13F4EB}"/>
              </a:ext>
            </a:extLst>
          </p:cNvPr>
          <p:cNvSpPr>
            <a:spLocks noGrp="1"/>
          </p:cNvSpPr>
          <p:nvPr>
            <p:ph idx="1"/>
          </p:nvPr>
        </p:nvSpPr>
        <p:spPr>
          <a:xfrm>
            <a:off x="822325" y="1846263"/>
            <a:ext cx="7543800" cy="304800"/>
          </a:xfrm>
        </p:spPr>
        <p:txBody>
          <a:bodyPr/>
          <a:lstStyle/>
          <a:p>
            <a:pPr algn="ctr"/>
            <a:r>
              <a:rPr lang="en-US" altLang="en-US" sz="1200" noProof="0" dirty="0">
                <a:solidFill>
                  <a:schemeClr val="tx1"/>
                </a:solidFill>
                <a:hlinkClick r:id="rId2" action="ppaction://hlinksldjump"/>
              </a:rPr>
              <a:t>Return to parent-slide containing images.</a:t>
            </a:r>
          </a:p>
        </p:txBody>
      </p:sp>
      <p:sp>
        <p:nvSpPr>
          <p:cNvPr id="39940" name="Content Placeholder 7">
            <a:extLst>
              <a:ext uri="{FF2B5EF4-FFF2-40B4-BE49-F238E27FC236}">
                <a16:creationId xmlns:a16="http://schemas.microsoft.com/office/drawing/2014/main" id="{34EE8DFE-FA6B-477E-9542-B9E5645CE602}"/>
              </a:ext>
            </a:extLst>
          </p:cNvPr>
          <p:cNvSpPr>
            <a:spLocks noGrp="1"/>
          </p:cNvSpPr>
          <p:nvPr>
            <p:ph idx="15"/>
          </p:nvPr>
        </p:nvSpPr>
        <p:spPr>
          <a:xfrm>
            <a:off x="819150" y="2133600"/>
            <a:ext cx="8020050" cy="3733800"/>
          </a:xfrm>
        </p:spPr>
        <p:txBody>
          <a:bodyPr/>
          <a:lstStyle/>
          <a:p>
            <a:pPr>
              <a:lnSpc>
                <a:spcPct val="100000"/>
              </a:lnSpc>
            </a:pPr>
            <a:r>
              <a:rPr lang="en-US" dirty="0"/>
              <a:t>Figure 13.4 repeats the illustration from figure 13.3, but this time includes ES and EF times above each of the four nodes. Above node A is a 0 and 1; above node B is a 1 and 3; above node C is a 1 and 4; and above node D is a 4 and 9. An example node with ES and EF above it appears at the bottom left of the illustration. </a:t>
            </a:r>
            <a:endParaRPr lang="en-US" altLang="en-US" sz="1800" noProof="0" dirty="0"/>
          </a:p>
        </p:txBody>
      </p:sp>
      <p:sp>
        <p:nvSpPr>
          <p:cNvPr id="39941" name="Content Placeholder 8">
            <a:extLst>
              <a:ext uri="{FF2B5EF4-FFF2-40B4-BE49-F238E27FC236}">
                <a16:creationId xmlns:a16="http://schemas.microsoft.com/office/drawing/2014/main" id="{5DDCA250-E6D7-4A79-986C-9F176542DD9A}"/>
              </a:ext>
            </a:extLst>
          </p:cNvPr>
          <p:cNvSpPr>
            <a:spLocks noGrp="1"/>
          </p:cNvSpPr>
          <p:nvPr>
            <p:ph idx="16"/>
          </p:nvPr>
        </p:nvSpPr>
        <p:spPr>
          <a:xfrm>
            <a:off x="820738" y="6035675"/>
            <a:ext cx="7543800" cy="212725"/>
          </a:xfrm>
        </p:spPr>
        <p:txBody>
          <a:bodyPr/>
          <a:lstStyle/>
          <a:p>
            <a:pPr algn="ctr"/>
            <a:r>
              <a:rPr lang="en-US" altLang="en-US" sz="1200" noProof="0" dirty="0">
                <a:solidFill>
                  <a:schemeClr val="tx1"/>
                </a:solidFill>
                <a:hlinkClick r:id="rId2" action="ppaction://hlinksldjump"/>
              </a:rPr>
              <a:t>Return to parent-slide containing images.</a:t>
            </a:r>
          </a:p>
        </p:txBody>
      </p:sp>
    </p:spTree>
    <p:extLst>
      <p:ext uri="{BB962C8B-B14F-4D97-AF65-F5344CB8AC3E}">
        <p14:creationId xmlns:p14="http://schemas.microsoft.com/office/powerpoint/2010/main" val="81376268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DE45D-FAD6-4D4A-9EC4-E0F68253F5F6}"/>
              </a:ext>
            </a:extLst>
          </p:cNvPr>
          <p:cNvSpPr>
            <a:spLocks noGrp="1"/>
          </p:cNvSpPr>
          <p:nvPr>
            <p:ph type="title"/>
          </p:nvPr>
        </p:nvSpPr>
        <p:spPr/>
        <p:txBody>
          <a:bodyPr>
            <a:normAutofit fontScale="90000"/>
          </a:bodyPr>
          <a:lstStyle/>
          <a:p>
            <a:pPr>
              <a:defRPr/>
            </a:pPr>
            <a:r>
              <a:rPr lang="en-US" sz="4000" dirty="0"/>
              <a:t>Forward and Backward Pass: Write a Business Plan </a:t>
            </a:r>
            <a:r>
              <a:rPr lang="en-US" sz="2800" dirty="0"/>
              <a:t>(Figure 13.5) </a:t>
            </a:r>
            <a:r>
              <a:rPr lang="en-US" sz="4000" noProof="0" dirty="0"/>
              <a:t>– Text Alternative</a:t>
            </a:r>
          </a:p>
        </p:txBody>
      </p:sp>
      <p:sp>
        <p:nvSpPr>
          <p:cNvPr id="39939" name="Content Placeholder 2">
            <a:extLst>
              <a:ext uri="{FF2B5EF4-FFF2-40B4-BE49-F238E27FC236}">
                <a16:creationId xmlns:a16="http://schemas.microsoft.com/office/drawing/2014/main" id="{51C4718D-ABB5-4A49-AF6C-74D86A13F4EB}"/>
              </a:ext>
            </a:extLst>
          </p:cNvPr>
          <p:cNvSpPr>
            <a:spLocks noGrp="1"/>
          </p:cNvSpPr>
          <p:nvPr>
            <p:ph idx="1"/>
          </p:nvPr>
        </p:nvSpPr>
        <p:spPr>
          <a:xfrm>
            <a:off x="822325" y="1846263"/>
            <a:ext cx="7543800" cy="304800"/>
          </a:xfrm>
        </p:spPr>
        <p:txBody>
          <a:bodyPr/>
          <a:lstStyle/>
          <a:p>
            <a:pPr algn="ctr"/>
            <a:r>
              <a:rPr lang="en-US" altLang="en-US" sz="1200" noProof="0" dirty="0">
                <a:solidFill>
                  <a:schemeClr val="tx1"/>
                </a:solidFill>
                <a:hlinkClick r:id="rId2" action="ppaction://hlinksldjump"/>
              </a:rPr>
              <a:t>Return to parent-slide containing images.</a:t>
            </a:r>
          </a:p>
        </p:txBody>
      </p:sp>
      <p:sp>
        <p:nvSpPr>
          <p:cNvPr id="39940" name="Content Placeholder 7">
            <a:extLst>
              <a:ext uri="{FF2B5EF4-FFF2-40B4-BE49-F238E27FC236}">
                <a16:creationId xmlns:a16="http://schemas.microsoft.com/office/drawing/2014/main" id="{34EE8DFE-FA6B-477E-9542-B9E5645CE602}"/>
              </a:ext>
            </a:extLst>
          </p:cNvPr>
          <p:cNvSpPr>
            <a:spLocks noGrp="1"/>
          </p:cNvSpPr>
          <p:nvPr>
            <p:ph idx="15"/>
          </p:nvPr>
        </p:nvSpPr>
        <p:spPr>
          <a:xfrm>
            <a:off x="819150" y="2133600"/>
            <a:ext cx="8020050" cy="3733800"/>
          </a:xfrm>
        </p:spPr>
        <p:txBody>
          <a:bodyPr/>
          <a:lstStyle/>
          <a:p>
            <a:pPr>
              <a:lnSpc>
                <a:spcPct val="100000"/>
              </a:lnSpc>
            </a:pPr>
            <a:r>
              <a:rPr lang="en-US" dirty="0"/>
              <a:t>Figure 13.5 repeats the image from figure 13.4, in which each node includes ES and EF times above them, but in addition each node includes LS and LF times below them. Now, node A includes a 0 and 1 above it and a 0 and 1 below it; node B includes a 1 and 3 above it and a 2 and 4 below it; node C includes a 1 and 4 above it and a 1 and 4 below it; and node D includes a 4 and 9 above it and a 4 and 9 below it. This figure also includes an example node at bottom left. </a:t>
            </a:r>
            <a:endParaRPr lang="en-US" altLang="en-US" sz="1800" noProof="0" dirty="0"/>
          </a:p>
        </p:txBody>
      </p:sp>
      <p:sp>
        <p:nvSpPr>
          <p:cNvPr id="39941" name="Content Placeholder 8">
            <a:extLst>
              <a:ext uri="{FF2B5EF4-FFF2-40B4-BE49-F238E27FC236}">
                <a16:creationId xmlns:a16="http://schemas.microsoft.com/office/drawing/2014/main" id="{5DDCA250-E6D7-4A79-986C-9F176542DD9A}"/>
              </a:ext>
            </a:extLst>
          </p:cNvPr>
          <p:cNvSpPr>
            <a:spLocks noGrp="1"/>
          </p:cNvSpPr>
          <p:nvPr>
            <p:ph idx="16"/>
          </p:nvPr>
        </p:nvSpPr>
        <p:spPr>
          <a:xfrm>
            <a:off x="820738" y="6035675"/>
            <a:ext cx="7543800" cy="212725"/>
          </a:xfrm>
        </p:spPr>
        <p:txBody>
          <a:bodyPr/>
          <a:lstStyle/>
          <a:p>
            <a:pPr algn="ctr"/>
            <a:r>
              <a:rPr lang="en-US" altLang="en-US" sz="1200" noProof="0" dirty="0">
                <a:solidFill>
                  <a:schemeClr val="tx1"/>
                </a:solidFill>
                <a:hlinkClick r:id="rId2" action="ppaction://hlinksldjump"/>
              </a:rPr>
              <a:t>Return to parent-slide containing images.</a:t>
            </a:r>
          </a:p>
        </p:txBody>
      </p:sp>
    </p:spTree>
    <p:extLst>
      <p:ext uri="{BB962C8B-B14F-4D97-AF65-F5344CB8AC3E}">
        <p14:creationId xmlns:p14="http://schemas.microsoft.com/office/powerpoint/2010/main" val="345811317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DE45D-FAD6-4D4A-9EC4-E0F68253F5F6}"/>
              </a:ext>
            </a:extLst>
          </p:cNvPr>
          <p:cNvSpPr>
            <a:spLocks noGrp="1"/>
          </p:cNvSpPr>
          <p:nvPr>
            <p:ph type="title"/>
          </p:nvPr>
        </p:nvSpPr>
        <p:spPr/>
        <p:txBody>
          <a:bodyPr>
            <a:normAutofit/>
          </a:bodyPr>
          <a:lstStyle/>
          <a:p>
            <a:pPr>
              <a:defRPr/>
            </a:pPr>
            <a:r>
              <a:rPr lang="en-US" sz="4000" dirty="0"/>
              <a:t>Network: Open a New Office </a:t>
            </a:r>
            <a:r>
              <a:rPr lang="en-US" sz="2800" dirty="0"/>
              <a:t>(Figure 13.6) </a:t>
            </a:r>
            <a:r>
              <a:rPr lang="en-US" sz="4000" noProof="0" dirty="0"/>
              <a:t>– Text Alternative</a:t>
            </a:r>
          </a:p>
        </p:txBody>
      </p:sp>
      <p:sp>
        <p:nvSpPr>
          <p:cNvPr id="39939" name="Content Placeholder 2">
            <a:extLst>
              <a:ext uri="{FF2B5EF4-FFF2-40B4-BE49-F238E27FC236}">
                <a16:creationId xmlns:a16="http://schemas.microsoft.com/office/drawing/2014/main" id="{51C4718D-ABB5-4A49-AF6C-74D86A13F4EB}"/>
              </a:ext>
            </a:extLst>
          </p:cNvPr>
          <p:cNvSpPr>
            <a:spLocks noGrp="1"/>
          </p:cNvSpPr>
          <p:nvPr>
            <p:ph idx="1"/>
          </p:nvPr>
        </p:nvSpPr>
        <p:spPr>
          <a:xfrm>
            <a:off x="822325" y="1846263"/>
            <a:ext cx="7543800" cy="304800"/>
          </a:xfrm>
        </p:spPr>
        <p:txBody>
          <a:bodyPr/>
          <a:lstStyle/>
          <a:p>
            <a:pPr algn="ctr"/>
            <a:r>
              <a:rPr lang="en-US" altLang="en-US" sz="1200" noProof="0" dirty="0">
                <a:solidFill>
                  <a:schemeClr val="tx1"/>
                </a:solidFill>
                <a:hlinkClick r:id="rId2" action="ppaction://hlinksldjump"/>
              </a:rPr>
              <a:t>Return to parent-slide containing images.</a:t>
            </a:r>
          </a:p>
        </p:txBody>
      </p:sp>
      <p:sp>
        <p:nvSpPr>
          <p:cNvPr id="39940" name="Content Placeholder 7">
            <a:extLst>
              <a:ext uri="{FF2B5EF4-FFF2-40B4-BE49-F238E27FC236}">
                <a16:creationId xmlns:a16="http://schemas.microsoft.com/office/drawing/2014/main" id="{34EE8DFE-FA6B-477E-9542-B9E5645CE602}"/>
              </a:ext>
            </a:extLst>
          </p:cNvPr>
          <p:cNvSpPr>
            <a:spLocks noGrp="1"/>
          </p:cNvSpPr>
          <p:nvPr>
            <p:ph idx="15"/>
          </p:nvPr>
        </p:nvSpPr>
        <p:spPr>
          <a:xfrm>
            <a:off x="819150" y="2133600"/>
            <a:ext cx="8020050" cy="3733800"/>
          </a:xfrm>
        </p:spPr>
        <p:txBody>
          <a:bodyPr/>
          <a:lstStyle/>
          <a:p>
            <a:pPr>
              <a:lnSpc>
                <a:spcPct val="100000"/>
              </a:lnSpc>
            </a:pPr>
            <a:r>
              <a:rPr lang="en-US" sz="1600" dirty="0"/>
              <a:t>This figure contains seven nodes, corresponding to the seven activities listed in table 13.5 Each node, as illustrated in an example node, includes ES and EF times above it and LS and LF times below it. The first node, at the left side of the figure, contains a 1 (activity) over 1 (activity time), the numbers 0 and 1 above it, and the numbers 0 and 1 below it. Arrows point rightward from this node to three nodes arranged vertically: the top node contains a 2 over 5, the numbers 1 and 6 above it, and the numbers 1 and 6 below it; the middle node contains a 5 over 1, the numbers 1 and 2 above it, and the numbers 4 and 5 below it; the bottom node contains a 3 over 1, the numbers 1 and 2 above it, and the numbers 2 and 3 below it. An arrow points rightward from the middle node (5 over 1) to a node containing a 6 over 1, with 4 and 5 above it and 5 and 6 below it. An arrow points rightward from the bottom node (3 over 1) to a node containing a 4 over 2, with a 2 and 4 above it and a 3 and 5 below it. An arrow points upwards from the 4 over 2 node to the 6 over 1 node. Arrows point rightward from both of these nodes to a node at the right end of the figure containing a 7 over 2, with a 6 and 8 above it and a 6 and 8 below it. An arrow also points rightward from the 2 over 5 node to this 7 over 2 node. </a:t>
            </a:r>
            <a:endParaRPr lang="en-US" altLang="en-US" sz="1600" noProof="0" dirty="0"/>
          </a:p>
        </p:txBody>
      </p:sp>
      <p:sp>
        <p:nvSpPr>
          <p:cNvPr id="39941" name="Content Placeholder 8">
            <a:extLst>
              <a:ext uri="{FF2B5EF4-FFF2-40B4-BE49-F238E27FC236}">
                <a16:creationId xmlns:a16="http://schemas.microsoft.com/office/drawing/2014/main" id="{5DDCA250-E6D7-4A79-986C-9F176542DD9A}"/>
              </a:ext>
            </a:extLst>
          </p:cNvPr>
          <p:cNvSpPr>
            <a:spLocks noGrp="1"/>
          </p:cNvSpPr>
          <p:nvPr>
            <p:ph idx="16"/>
          </p:nvPr>
        </p:nvSpPr>
        <p:spPr>
          <a:xfrm>
            <a:off x="820738" y="6035675"/>
            <a:ext cx="7543800" cy="212725"/>
          </a:xfrm>
        </p:spPr>
        <p:txBody>
          <a:bodyPr/>
          <a:lstStyle/>
          <a:p>
            <a:pPr algn="ctr"/>
            <a:r>
              <a:rPr lang="en-US" altLang="en-US" sz="1200" noProof="0" dirty="0">
                <a:solidFill>
                  <a:schemeClr val="tx1"/>
                </a:solidFill>
                <a:hlinkClick r:id="rId2" action="ppaction://hlinksldjump"/>
              </a:rPr>
              <a:t>Return to parent-slide containing images.</a:t>
            </a:r>
          </a:p>
        </p:txBody>
      </p:sp>
    </p:spTree>
    <p:extLst>
      <p:ext uri="{BB962C8B-B14F-4D97-AF65-F5344CB8AC3E}">
        <p14:creationId xmlns:p14="http://schemas.microsoft.com/office/powerpoint/2010/main" val="133198910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DE45D-FAD6-4D4A-9EC4-E0F68253F5F6}"/>
              </a:ext>
            </a:extLst>
          </p:cNvPr>
          <p:cNvSpPr>
            <a:spLocks noGrp="1"/>
          </p:cNvSpPr>
          <p:nvPr>
            <p:ph type="title"/>
          </p:nvPr>
        </p:nvSpPr>
        <p:spPr/>
        <p:txBody>
          <a:bodyPr>
            <a:normAutofit/>
          </a:bodyPr>
          <a:lstStyle/>
          <a:p>
            <a:pPr>
              <a:defRPr/>
            </a:pPr>
            <a:r>
              <a:rPr lang="en-US" sz="4000" dirty="0"/>
              <a:t>Time — Cost Relationship in C</a:t>
            </a:r>
            <a:r>
              <a:rPr lang="en-US" sz="100" dirty="0"/>
              <a:t> </a:t>
            </a:r>
            <a:r>
              <a:rPr lang="en-US" sz="4000" dirty="0"/>
              <a:t>P</a:t>
            </a:r>
            <a:r>
              <a:rPr lang="en-US" sz="100" dirty="0"/>
              <a:t> </a:t>
            </a:r>
            <a:r>
              <a:rPr lang="en-US" sz="4000" dirty="0"/>
              <a:t>M </a:t>
            </a:r>
            <a:r>
              <a:rPr lang="en-US" sz="2800" dirty="0"/>
              <a:t>(Figure 13.8) </a:t>
            </a:r>
            <a:r>
              <a:rPr lang="en-US" sz="4000" noProof="0" dirty="0"/>
              <a:t>– Text Alternative</a:t>
            </a:r>
          </a:p>
        </p:txBody>
      </p:sp>
      <p:sp>
        <p:nvSpPr>
          <p:cNvPr id="39939" name="Content Placeholder 2">
            <a:extLst>
              <a:ext uri="{FF2B5EF4-FFF2-40B4-BE49-F238E27FC236}">
                <a16:creationId xmlns:a16="http://schemas.microsoft.com/office/drawing/2014/main" id="{51C4718D-ABB5-4A49-AF6C-74D86A13F4EB}"/>
              </a:ext>
            </a:extLst>
          </p:cNvPr>
          <p:cNvSpPr>
            <a:spLocks noGrp="1"/>
          </p:cNvSpPr>
          <p:nvPr>
            <p:ph idx="1"/>
          </p:nvPr>
        </p:nvSpPr>
        <p:spPr>
          <a:xfrm>
            <a:off x="822325" y="1846263"/>
            <a:ext cx="7543800" cy="304800"/>
          </a:xfrm>
        </p:spPr>
        <p:txBody>
          <a:bodyPr/>
          <a:lstStyle/>
          <a:p>
            <a:pPr algn="ctr"/>
            <a:r>
              <a:rPr lang="en-US" altLang="en-US" sz="1200" noProof="0" dirty="0">
                <a:solidFill>
                  <a:schemeClr val="tx1"/>
                </a:solidFill>
                <a:hlinkClick r:id="rId2" action="ppaction://hlinksldjump"/>
              </a:rPr>
              <a:t>Return to parent-slide containing images.</a:t>
            </a:r>
          </a:p>
        </p:txBody>
      </p:sp>
      <p:sp>
        <p:nvSpPr>
          <p:cNvPr id="39940" name="Content Placeholder 7">
            <a:extLst>
              <a:ext uri="{FF2B5EF4-FFF2-40B4-BE49-F238E27FC236}">
                <a16:creationId xmlns:a16="http://schemas.microsoft.com/office/drawing/2014/main" id="{34EE8DFE-FA6B-477E-9542-B9E5645CE602}"/>
              </a:ext>
            </a:extLst>
          </p:cNvPr>
          <p:cNvSpPr>
            <a:spLocks noGrp="1"/>
          </p:cNvSpPr>
          <p:nvPr>
            <p:ph idx="15"/>
          </p:nvPr>
        </p:nvSpPr>
        <p:spPr>
          <a:xfrm>
            <a:off x="819150" y="2133600"/>
            <a:ext cx="8020050" cy="3733800"/>
          </a:xfrm>
        </p:spPr>
        <p:txBody>
          <a:bodyPr/>
          <a:lstStyle/>
          <a:p>
            <a:pPr>
              <a:lnSpc>
                <a:spcPct val="100000"/>
              </a:lnSpc>
            </a:pPr>
            <a:r>
              <a:rPr lang="en-US" dirty="0"/>
              <a:t>In this graph, the x-axis is labeled “Time” and the y-axis is labeled “Cost.” At about one quarter of the way along the x-axis (from left to right) is a point labeled “Crash time,” and at about three quarters of the way along the x-axis is a point labeled “Normal time.” At about one quarter of the way up the y-axis (from bottom to top) is a point labeled “Normal cost,” and at about three quarters of the way up the y-axis is a point labeled “Crash cost.” A line extends diagonally at a 45-degree angle through the graph from top left to bottom right, which begins at the point where crash time and crash cost intersect and ends at the point where normal time and normal cost intersect. </a:t>
            </a:r>
            <a:endParaRPr lang="en-US" altLang="en-US" sz="1600" noProof="0" dirty="0"/>
          </a:p>
        </p:txBody>
      </p:sp>
      <p:sp>
        <p:nvSpPr>
          <p:cNvPr id="39941" name="Content Placeholder 8">
            <a:extLst>
              <a:ext uri="{FF2B5EF4-FFF2-40B4-BE49-F238E27FC236}">
                <a16:creationId xmlns:a16="http://schemas.microsoft.com/office/drawing/2014/main" id="{5DDCA250-E6D7-4A79-986C-9F176542DD9A}"/>
              </a:ext>
            </a:extLst>
          </p:cNvPr>
          <p:cNvSpPr>
            <a:spLocks noGrp="1"/>
          </p:cNvSpPr>
          <p:nvPr>
            <p:ph idx="16"/>
          </p:nvPr>
        </p:nvSpPr>
        <p:spPr>
          <a:xfrm>
            <a:off x="820738" y="6035675"/>
            <a:ext cx="7543800" cy="212725"/>
          </a:xfrm>
        </p:spPr>
        <p:txBody>
          <a:bodyPr/>
          <a:lstStyle/>
          <a:p>
            <a:pPr algn="ctr"/>
            <a:r>
              <a:rPr lang="en-US" altLang="en-US" sz="1200" noProof="0" dirty="0">
                <a:solidFill>
                  <a:schemeClr val="tx1"/>
                </a:solidFill>
                <a:hlinkClick r:id="rId2" action="ppaction://hlinksldjump"/>
              </a:rPr>
              <a:t>Return to parent-slide containing images.</a:t>
            </a:r>
          </a:p>
        </p:txBody>
      </p:sp>
    </p:spTree>
    <p:extLst>
      <p:ext uri="{BB962C8B-B14F-4D97-AF65-F5344CB8AC3E}">
        <p14:creationId xmlns:p14="http://schemas.microsoft.com/office/powerpoint/2010/main" val="6646240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Examples of Projects</a:t>
            </a:r>
          </a:p>
        </p:txBody>
      </p:sp>
      <p:sp>
        <p:nvSpPr>
          <p:cNvPr id="3" name="Content Placeholder 2"/>
          <p:cNvSpPr>
            <a:spLocks noGrp="1"/>
          </p:cNvSpPr>
          <p:nvPr>
            <p:ph idx="1"/>
          </p:nvPr>
        </p:nvSpPr>
        <p:spPr>
          <a:xfrm>
            <a:off x="822325" y="1859280"/>
            <a:ext cx="2481324" cy="2788920"/>
          </a:xfrm>
        </p:spPr>
        <p:txBody>
          <a:bodyPr/>
          <a:lstStyle/>
          <a:p>
            <a:pPr marL="292608" indent="-292608">
              <a:buClr>
                <a:srgbClr val="AB620E"/>
              </a:buClr>
              <a:buFont typeface="Arial" pitchFamily="34" charset="0"/>
              <a:buChar char="•"/>
            </a:pPr>
            <a:r>
              <a:rPr lang="en-US" sz="1800" dirty="0"/>
              <a:t>Building construction.</a:t>
            </a:r>
          </a:p>
          <a:p>
            <a:pPr marL="292608" indent="-292608">
              <a:buClr>
                <a:srgbClr val="AB620E"/>
              </a:buClr>
              <a:buFont typeface="Arial" pitchFamily="34" charset="0"/>
              <a:buChar char="•"/>
            </a:pPr>
            <a:r>
              <a:rPr lang="en-US" sz="1800" dirty="0"/>
              <a:t>New product introduction.</a:t>
            </a:r>
          </a:p>
          <a:p>
            <a:pPr marL="292608" indent="-292608">
              <a:buClr>
                <a:srgbClr val="AB620E"/>
              </a:buClr>
              <a:buFont typeface="Arial" pitchFamily="34" charset="0"/>
              <a:buChar char="•"/>
            </a:pPr>
            <a:r>
              <a:rPr lang="en-US" sz="1800" dirty="0"/>
              <a:t>Research and Development.</a:t>
            </a:r>
          </a:p>
          <a:p>
            <a:pPr marL="292608" indent="-292608">
              <a:buClr>
                <a:srgbClr val="AB620E"/>
              </a:buClr>
              <a:buFont typeface="Arial" pitchFamily="34" charset="0"/>
              <a:buChar char="•"/>
            </a:pPr>
            <a:r>
              <a:rPr lang="en-US" sz="1800" dirty="0"/>
              <a:t>Computer system design.</a:t>
            </a:r>
          </a:p>
          <a:p>
            <a:pPr marL="292608" indent="-292608">
              <a:buClr>
                <a:srgbClr val="AB620E"/>
              </a:buClr>
              <a:buFont typeface="Arial" pitchFamily="34" charset="0"/>
              <a:buChar char="•"/>
            </a:pPr>
            <a:r>
              <a:rPr lang="en-US" sz="1800" dirty="0"/>
              <a:t>Installation of equipment.</a:t>
            </a:r>
            <a:endParaRPr lang="en-US" sz="1600" dirty="0"/>
          </a:p>
        </p:txBody>
      </p:sp>
      <p:sp>
        <p:nvSpPr>
          <p:cNvPr id="4" name="Content Placeholder 3"/>
          <p:cNvSpPr>
            <a:spLocks noGrp="1"/>
          </p:cNvSpPr>
          <p:nvPr>
            <p:ph idx="11"/>
          </p:nvPr>
        </p:nvSpPr>
        <p:spPr>
          <a:xfrm>
            <a:off x="3404424" y="1858296"/>
            <a:ext cx="2514600" cy="2011680"/>
          </a:xfrm>
        </p:spPr>
        <p:txBody>
          <a:bodyPr/>
          <a:lstStyle/>
          <a:p>
            <a:pPr marL="292608" indent="-292608">
              <a:buClr>
                <a:srgbClr val="AB620E"/>
              </a:buClr>
              <a:buFont typeface="Arial" pitchFamily="34" charset="0"/>
              <a:buChar char="•"/>
            </a:pPr>
            <a:r>
              <a:rPr lang="en-US" sz="1800" dirty="0"/>
              <a:t>NASA mission.</a:t>
            </a:r>
          </a:p>
          <a:p>
            <a:pPr marL="292608" indent="-292608">
              <a:buClr>
                <a:srgbClr val="AB620E"/>
              </a:buClr>
              <a:buFont typeface="Arial" pitchFamily="34" charset="0"/>
              <a:buChar char="•"/>
            </a:pPr>
            <a:r>
              <a:rPr lang="en-US" sz="1800" dirty="0"/>
              <a:t>Fund-raising campaign.</a:t>
            </a:r>
          </a:p>
          <a:p>
            <a:pPr marL="292608" indent="-292608">
              <a:buClr>
                <a:srgbClr val="AB620E"/>
              </a:buClr>
              <a:buFont typeface="Arial" pitchFamily="34" charset="0"/>
              <a:buChar char="•"/>
            </a:pPr>
            <a:r>
              <a:rPr lang="en-US" sz="1800" dirty="0"/>
              <a:t>Movie making.</a:t>
            </a:r>
          </a:p>
          <a:p>
            <a:pPr marL="292608" indent="-292608">
              <a:buClr>
                <a:srgbClr val="AB620E"/>
              </a:buClr>
              <a:buFont typeface="Arial" pitchFamily="34" charset="0"/>
              <a:buChar char="•"/>
            </a:pPr>
            <a:r>
              <a:rPr lang="en-US" sz="1800" dirty="0"/>
              <a:t>Teaching a course.</a:t>
            </a:r>
          </a:p>
          <a:p>
            <a:pPr marL="292608" indent="-292608">
              <a:buClr>
                <a:srgbClr val="AB620E"/>
              </a:buClr>
              <a:buFont typeface="Arial" pitchFamily="34" charset="0"/>
              <a:buChar char="•"/>
            </a:pPr>
            <a:r>
              <a:rPr lang="en-US" sz="1800" dirty="0"/>
              <a:t>Designing an advertising campaign.</a:t>
            </a:r>
          </a:p>
        </p:txBody>
      </p:sp>
      <p:sp>
        <p:nvSpPr>
          <p:cNvPr id="5" name="Content Placeholder 4"/>
          <p:cNvSpPr>
            <a:spLocks noGrp="1"/>
          </p:cNvSpPr>
          <p:nvPr>
            <p:ph idx="12"/>
          </p:nvPr>
        </p:nvSpPr>
        <p:spPr>
          <a:xfrm>
            <a:off x="6019800" y="1831260"/>
            <a:ext cx="2743200" cy="2147046"/>
          </a:xfrm>
        </p:spPr>
        <p:txBody>
          <a:bodyPr/>
          <a:lstStyle/>
          <a:p>
            <a:pPr marL="292608" indent="-292608">
              <a:buClr>
                <a:srgbClr val="AB620E"/>
              </a:buClr>
              <a:buFont typeface="Arial" pitchFamily="34" charset="0"/>
              <a:buChar char="•"/>
            </a:pPr>
            <a:r>
              <a:rPr lang="en-US" sz="1800" dirty="0"/>
              <a:t>Start-up or shutdown of a plant.</a:t>
            </a:r>
          </a:p>
          <a:p>
            <a:pPr marL="292608" indent="-292608">
              <a:buClr>
                <a:srgbClr val="AB620E"/>
              </a:buClr>
              <a:buFont typeface="Arial" pitchFamily="34" charset="0"/>
              <a:buChar char="•"/>
            </a:pPr>
            <a:r>
              <a:rPr lang="en-US" sz="1800" dirty="0"/>
              <a:t>Manufacture of aircraft, ships, and large machines.</a:t>
            </a:r>
          </a:p>
          <a:p>
            <a:pPr marL="292608" indent="-292608">
              <a:buClr>
                <a:srgbClr val="AB620E"/>
              </a:buClr>
              <a:buFont typeface="Arial" pitchFamily="34" charset="0"/>
              <a:buChar char="•"/>
            </a:pPr>
            <a:r>
              <a:rPr lang="en-US" sz="1800" dirty="0"/>
              <a:t>Auditing accounts.</a:t>
            </a:r>
          </a:p>
          <a:p>
            <a:pPr marL="292608" indent="-292608">
              <a:buClr>
                <a:srgbClr val="AB620E"/>
              </a:buClr>
              <a:buFont typeface="Arial" pitchFamily="34" charset="0"/>
              <a:buChar char="•"/>
            </a:pPr>
            <a:r>
              <a:rPr lang="en-US" sz="1800" dirty="0"/>
              <a:t>Planning a military invasion.</a:t>
            </a:r>
          </a:p>
        </p:txBody>
      </p:sp>
      <p:sp>
        <p:nvSpPr>
          <p:cNvPr id="6" name="Content Placeholder 5"/>
          <p:cNvSpPr>
            <a:spLocks noGrp="1"/>
          </p:cNvSpPr>
          <p:nvPr>
            <p:ph idx="13"/>
          </p:nvPr>
        </p:nvSpPr>
        <p:spPr>
          <a:xfrm>
            <a:off x="1364220" y="4953000"/>
            <a:ext cx="2377440" cy="538320"/>
          </a:xfrm>
        </p:spPr>
        <p:txBody>
          <a:bodyPr/>
          <a:lstStyle/>
          <a:p>
            <a:r>
              <a:rPr lang="en-US" altLang="en-US" sz="1400" dirty="0"/>
              <a:t>Planning for a large fund-raising gala is managed as a project.</a:t>
            </a:r>
          </a:p>
        </p:txBody>
      </p:sp>
      <p:pic>
        <p:nvPicPr>
          <p:cNvPr id="1026" name="Picture 2">
            <a:extLst>
              <a:ext uri="{C183D7F6-B498-43B3-948B-1728B52AA6E4}">
                <adec:decorative xmlns:adec="http://schemas.microsoft.com/office/drawing/2017/decorative" val="1"/>
              </a:ext>
            </a:extLst>
          </p:cNvPr>
          <p:cNvPicPr>
            <a:picLocks noChangeAspect="1" noChangeArrowheads="1"/>
          </p:cNvPicPr>
          <p:nvPr/>
        </p:nvPicPr>
        <p:blipFill>
          <a:blip r:embed="rId2"/>
          <a:srcRect/>
          <a:stretch>
            <a:fillRect/>
          </a:stretch>
        </p:blipFill>
        <p:spPr bwMode="auto">
          <a:xfrm>
            <a:off x="4025657" y="4193460"/>
            <a:ext cx="2925763" cy="1608138"/>
          </a:xfrm>
          <a:prstGeom prst="rect">
            <a:avLst/>
          </a:prstGeom>
          <a:noFill/>
          <a:ln w="9525">
            <a:noFill/>
            <a:miter lim="800000"/>
            <a:headEnd/>
            <a:tailEnd/>
          </a:ln>
          <a:effectLst/>
        </p:spPr>
      </p:pic>
      <p:sp>
        <p:nvSpPr>
          <p:cNvPr id="8" name="Rectangle 2">
            <a:extLst>
              <a:ext uri="{FF2B5EF4-FFF2-40B4-BE49-F238E27FC236}">
                <a16:creationId xmlns:a16="http://schemas.microsoft.com/office/drawing/2014/main" id="{8E80214E-D5B6-4EA6-AA6E-997CEC891A3B}"/>
              </a:ext>
            </a:extLst>
          </p:cNvPr>
          <p:cNvSpPr>
            <a:spLocks noChangeArrowheads="1"/>
          </p:cNvSpPr>
          <p:nvPr/>
        </p:nvSpPr>
        <p:spPr bwMode="auto">
          <a:xfrm>
            <a:off x="4968227" y="5909182"/>
            <a:ext cx="1082675"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r>
              <a:rPr lang="en-US" altLang="en-US" sz="800" dirty="0">
                <a:solidFill>
                  <a:srgbClr val="211D1E"/>
                </a:solidFill>
                <a:latin typeface="Proxima Nova Lt"/>
              </a:rPr>
              <a:t>HIZIR KAYA/123RF </a:t>
            </a:r>
            <a:endParaRPr lang="en-US"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Objectives and Tradeoffs</a:t>
            </a:r>
          </a:p>
        </p:txBody>
      </p:sp>
      <p:pic>
        <p:nvPicPr>
          <p:cNvPr id="4" name="Picture 3" descr="Diagram with 3 labels hovering around a central shape; the labels read: Stay on schedule, Meet performance outcomes, and Stay on budget.">
            <a:extLst>
              <a:ext uri="{FF2B5EF4-FFF2-40B4-BE49-F238E27FC236}">
                <a16:creationId xmlns:a16="http://schemas.microsoft.com/office/drawing/2014/main" id="{91BC245E-4DB4-4784-9699-586EC0465D9C}"/>
              </a:ext>
            </a:extLst>
          </p:cNvPr>
          <p:cNvPicPr>
            <a:picLocks noChangeAspect="1"/>
          </p:cNvPicPr>
          <p:nvPr/>
        </p:nvPicPr>
        <p:blipFill>
          <a:blip r:embed="rId2"/>
          <a:stretch>
            <a:fillRect/>
          </a:stretch>
        </p:blipFill>
        <p:spPr>
          <a:xfrm>
            <a:off x="2579646" y="2032562"/>
            <a:ext cx="3984707" cy="3706825"/>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Project Management Activities and Decisions</a:t>
            </a:r>
          </a:p>
        </p:txBody>
      </p:sp>
      <p:pic>
        <p:nvPicPr>
          <p:cNvPr id="4" name="Picture 3" descr="Diagram illustrating 3 elements of Control: Planning, Scheduling, and Closing.&#10;">
            <a:extLst>
              <a:ext uri="{FF2B5EF4-FFF2-40B4-BE49-F238E27FC236}">
                <a16:creationId xmlns:a16="http://schemas.microsoft.com/office/drawing/2014/main" id="{F1CB0087-5811-420A-BE2F-5A6AC354DBA3}"/>
              </a:ext>
            </a:extLst>
          </p:cNvPr>
          <p:cNvPicPr>
            <a:picLocks noChangeAspect="1"/>
          </p:cNvPicPr>
          <p:nvPr/>
        </p:nvPicPr>
        <p:blipFill>
          <a:blip r:embed="rId2"/>
          <a:stretch>
            <a:fillRect/>
          </a:stretch>
        </p:blipFill>
        <p:spPr>
          <a:xfrm>
            <a:off x="2686444" y="1923949"/>
            <a:ext cx="3771110" cy="3956379"/>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Planning Activities and Decisions</a:t>
            </a:r>
          </a:p>
        </p:txBody>
      </p:sp>
      <p:sp>
        <p:nvSpPr>
          <p:cNvPr id="3" name="Content Placeholder 2"/>
          <p:cNvSpPr>
            <a:spLocks noGrp="1"/>
          </p:cNvSpPr>
          <p:nvPr>
            <p:ph idx="1"/>
          </p:nvPr>
        </p:nvSpPr>
        <p:spPr>
          <a:xfrm>
            <a:off x="822325" y="1846262"/>
            <a:ext cx="7543800" cy="4114800"/>
          </a:xfrm>
        </p:spPr>
        <p:txBody>
          <a:bodyPr/>
          <a:lstStyle/>
          <a:p>
            <a:r>
              <a:rPr lang="en-US" sz="2800" dirty="0"/>
              <a:t>Identify the project customer.</a:t>
            </a:r>
          </a:p>
          <a:p>
            <a:r>
              <a:rPr lang="en-US" sz="2800" dirty="0"/>
              <a:t>Establish the end product/service.</a:t>
            </a:r>
          </a:p>
          <a:p>
            <a:r>
              <a:rPr lang="en-US" sz="2800" dirty="0"/>
              <a:t>Set project objectives.</a:t>
            </a:r>
          </a:p>
          <a:p>
            <a:r>
              <a:rPr lang="en-US" sz="2800" dirty="0"/>
              <a:t>Estimate total resources and time required.</a:t>
            </a:r>
          </a:p>
          <a:p>
            <a:r>
              <a:rPr lang="en-US" sz="2800" dirty="0"/>
              <a:t>Decide on the form of project organization.</a:t>
            </a:r>
          </a:p>
          <a:p>
            <a:r>
              <a:rPr lang="en-US" sz="2800" dirty="0"/>
              <a:t>Make key personnel appointments.</a:t>
            </a:r>
          </a:p>
          <a:p>
            <a:r>
              <a:rPr lang="en-US" sz="2800" dirty="0"/>
              <a:t>Define major tasks required.</a:t>
            </a:r>
          </a:p>
          <a:p>
            <a:r>
              <a:rPr lang="en-US" sz="2800" dirty="0"/>
              <a:t>Establish a budget.</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Scheduling Activities and Decisions</a:t>
            </a:r>
          </a:p>
        </p:txBody>
      </p:sp>
      <p:sp>
        <p:nvSpPr>
          <p:cNvPr id="3" name="Content Placeholder 2"/>
          <p:cNvSpPr>
            <a:spLocks noGrp="1"/>
          </p:cNvSpPr>
          <p:nvPr>
            <p:ph idx="1"/>
          </p:nvPr>
        </p:nvSpPr>
        <p:spPr>
          <a:xfrm>
            <a:off x="822325" y="1846262"/>
            <a:ext cx="7543800" cy="4114800"/>
          </a:xfrm>
        </p:spPr>
        <p:txBody>
          <a:bodyPr/>
          <a:lstStyle/>
          <a:p>
            <a:r>
              <a:rPr lang="en-US" sz="2800" dirty="0"/>
              <a:t>Develop a detailed </a:t>
            </a:r>
            <a:r>
              <a:rPr lang="en-US" sz="2800" dirty="0">
                <a:solidFill>
                  <a:srgbClr val="0070C0"/>
                </a:solidFill>
              </a:rPr>
              <a:t>work-breakdown structure.</a:t>
            </a:r>
            <a:endParaRPr lang="en-US" sz="2800" dirty="0"/>
          </a:p>
          <a:p>
            <a:r>
              <a:rPr lang="en-US" sz="2800" dirty="0"/>
              <a:t>Estimated time required for each task.</a:t>
            </a:r>
          </a:p>
          <a:p>
            <a:r>
              <a:rPr lang="en-US" sz="2800" dirty="0"/>
              <a:t>Sequence tasks in proper order.</a:t>
            </a:r>
          </a:p>
          <a:p>
            <a:r>
              <a:rPr lang="en-US" sz="2800" dirty="0"/>
              <a:t>Develop a start/stop time for each task.</a:t>
            </a:r>
          </a:p>
          <a:p>
            <a:r>
              <a:rPr lang="en-US" sz="2800" dirty="0"/>
              <a:t>Develop detailed budget for each task.</a:t>
            </a:r>
          </a:p>
          <a:p>
            <a:r>
              <a:rPr lang="en-US" sz="2800" dirty="0"/>
              <a:t>Assign tasks to people, subcontractors, etc.</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Example: Work Breakdown Structure </a:t>
            </a:r>
            <a:r>
              <a:rPr lang="en-US" sz="2800" dirty="0"/>
              <a:t>(Figure 13.1)</a:t>
            </a:r>
          </a:p>
        </p:txBody>
      </p:sp>
      <p:pic>
        <p:nvPicPr>
          <p:cNvPr id="4098" name="Picture 2" descr="A work-breakdown structure for a banquet, which includes three levels of activities and subactivities."/>
          <p:cNvPicPr>
            <a:picLocks noChangeAspect="1" noChangeArrowheads="1"/>
          </p:cNvPicPr>
          <p:nvPr/>
        </p:nvPicPr>
        <p:blipFill>
          <a:blip r:embed="rId3"/>
          <a:srcRect/>
          <a:stretch>
            <a:fillRect/>
          </a:stretch>
        </p:blipFill>
        <p:spPr bwMode="auto">
          <a:xfrm>
            <a:off x="1246188" y="1876171"/>
            <a:ext cx="6651625" cy="3779837"/>
          </a:xfrm>
          <a:prstGeom prst="rect">
            <a:avLst/>
          </a:prstGeom>
          <a:noFill/>
          <a:ln w="9525">
            <a:noFill/>
            <a:miter lim="800000"/>
            <a:headEnd/>
            <a:tailEnd/>
          </a:ln>
          <a:effectLst/>
        </p:spPr>
      </p:pic>
      <p:sp>
        <p:nvSpPr>
          <p:cNvPr id="3" name="Content Placeholder 2"/>
          <p:cNvSpPr>
            <a:spLocks noGrp="1"/>
          </p:cNvSpPr>
          <p:nvPr>
            <p:ph idx="1"/>
          </p:nvPr>
        </p:nvSpPr>
        <p:spPr>
          <a:xfrm>
            <a:off x="2816352" y="6016752"/>
            <a:ext cx="3355848" cy="228600"/>
          </a:xfrm>
        </p:spPr>
        <p:txBody>
          <a:bodyPr/>
          <a:lstStyle/>
          <a:p>
            <a:pPr algn="ctr"/>
            <a:r>
              <a:rPr lang="en-US" sz="1200" dirty="0">
                <a:hlinkClick r:id="rId4" action="ppaction://hlinksldjump"/>
              </a:rPr>
              <a:t>Access the text alternative for slide images.</a:t>
            </a:r>
          </a:p>
        </p:txBody>
      </p:sp>
    </p:spTree>
  </p:cSld>
  <p:clrMapOvr>
    <a:masterClrMapping/>
  </p:clrMapOvr>
</p:sld>
</file>

<file path=ppt/theme/theme1.xml><?xml version="1.0" encoding="utf-8"?>
<a:theme xmlns:a="http://schemas.openxmlformats.org/drawingml/2006/main" name="Recommending A Strategy">
  <a:themeElements>
    <a:clrScheme name="Recommending A Strategy 1">
      <a:dk1>
        <a:srgbClr val="009999"/>
      </a:dk1>
      <a:lt1>
        <a:srgbClr val="FFFFFF"/>
      </a:lt1>
      <a:dk2>
        <a:srgbClr val="000066"/>
      </a:dk2>
      <a:lt2>
        <a:srgbClr val="339966"/>
      </a:lt2>
      <a:accent1>
        <a:srgbClr val="00CC99"/>
      </a:accent1>
      <a:accent2>
        <a:srgbClr val="0099CC"/>
      </a:accent2>
      <a:accent3>
        <a:srgbClr val="AAAAB8"/>
      </a:accent3>
      <a:accent4>
        <a:srgbClr val="DADADA"/>
      </a:accent4>
      <a:accent5>
        <a:srgbClr val="AAE2CA"/>
      </a:accent5>
      <a:accent6>
        <a:srgbClr val="008AB9"/>
      </a:accent6>
      <a:hlink>
        <a:srgbClr val="336699"/>
      </a:hlink>
      <a:folHlink>
        <a:srgbClr val="B2B2B2"/>
      </a:folHlink>
    </a:clrScheme>
    <a:fontScheme name="Recommending A Strategy">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Recommending A Strategy 1">
        <a:dk1>
          <a:srgbClr val="009999"/>
        </a:dk1>
        <a:lt1>
          <a:srgbClr val="FFFFFF"/>
        </a:lt1>
        <a:dk2>
          <a:srgbClr val="000066"/>
        </a:dk2>
        <a:lt2>
          <a:srgbClr val="339966"/>
        </a:lt2>
        <a:accent1>
          <a:srgbClr val="00CC99"/>
        </a:accent1>
        <a:accent2>
          <a:srgbClr val="0099CC"/>
        </a:accent2>
        <a:accent3>
          <a:srgbClr val="AAAAB8"/>
        </a:accent3>
        <a:accent4>
          <a:srgbClr val="DADADA"/>
        </a:accent4>
        <a:accent5>
          <a:srgbClr val="AAE2CA"/>
        </a:accent5>
        <a:accent6>
          <a:srgbClr val="008AB9"/>
        </a:accent6>
        <a:hlink>
          <a:srgbClr val="336699"/>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2">
        <a:dk1>
          <a:srgbClr val="000000"/>
        </a:dk1>
        <a:lt1>
          <a:srgbClr val="FFFFFF"/>
        </a:lt1>
        <a:dk2>
          <a:srgbClr val="009900"/>
        </a:dk2>
        <a:lt2>
          <a:srgbClr val="CC0000"/>
        </a:lt2>
        <a:accent1>
          <a:srgbClr val="CCCC00"/>
        </a:accent1>
        <a:accent2>
          <a:srgbClr val="3333CC"/>
        </a:accent2>
        <a:accent3>
          <a:srgbClr val="FFFFFF"/>
        </a:accent3>
        <a:accent4>
          <a:srgbClr val="000000"/>
        </a:accent4>
        <a:accent5>
          <a:srgbClr val="E2E2AA"/>
        </a:accent5>
        <a:accent6>
          <a:srgbClr val="2D2DB9"/>
        </a:accent6>
        <a:hlink>
          <a:srgbClr val="000000"/>
        </a:hlink>
        <a:folHlink>
          <a:srgbClr val="808080"/>
        </a:folHlink>
      </a:clrScheme>
      <a:clrMap bg1="lt1" tx1="dk1" bg2="lt2" tx2="dk2" accent1="accent1" accent2="accent2" accent3="accent3" accent4="accent4" accent5="accent5" accent6="accent6" hlink="hlink" folHlink="folHlink"/>
    </a:extraClrScheme>
    <a:extraClrScheme>
      <a:clrScheme name="Recommending A Strategy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Recommending A Strategy 4">
        <a:dk1>
          <a:srgbClr val="333399"/>
        </a:dk1>
        <a:lt1>
          <a:srgbClr val="FFFFCC"/>
        </a:lt1>
        <a:dk2>
          <a:srgbClr val="000000"/>
        </a:dk2>
        <a:lt2>
          <a:srgbClr val="0000FF"/>
        </a:lt2>
        <a:accent1>
          <a:srgbClr val="800000"/>
        </a:accent1>
        <a:accent2>
          <a:srgbClr val="3366CC"/>
        </a:accent2>
        <a:accent3>
          <a:srgbClr val="AAAAAA"/>
        </a:accent3>
        <a:accent4>
          <a:srgbClr val="DADAAE"/>
        </a:accent4>
        <a:accent5>
          <a:srgbClr val="C0AAAA"/>
        </a:accent5>
        <a:accent6>
          <a:srgbClr val="2D5CB9"/>
        </a:accent6>
        <a:hlink>
          <a:srgbClr val="FFFFFF"/>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5">
        <a:dk1>
          <a:srgbClr val="CC3300"/>
        </a:dk1>
        <a:lt1>
          <a:srgbClr val="FFFFCC"/>
        </a:lt1>
        <a:dk2>
          <a:srgbClr val="000000"/>
        </a:dk2>
        <a:lt2>
          <a:srgbClr val="CC6600"/>
        </a:lt2>
        <a:accent1>
          <a:srgbClr val="993300"/>
        </a:accent1>
        <a:accent2>
          <a:srgbClr val="808000"/>
        </a:accent2>
        <a:accent3>
          <a:srgbClr val="AAAAAA"/>
        </a:accent3>
        <a:accent4>
          <a:srgbClr val="DADAAE"/>
        </a:accent4>
        <a:accent5>
          <a:srgbClr val="CAADAA"/>
        </a:accent5>
        <a:accent6>
          <a:srgbClr val="7373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6">
        <a:dk1>
          <a:srgbClr val="66CCFF"/>
        </a:dk1>
        <a:lt1>
          <a:srgbClr val="CCECFF"/>
        </a:lt1>
        <a:dk2>
          <a:srgbClr val="000000"/>
        </a:dk2>
        <a:lt2>
          <a:srgbClr val="9999FF"/>
        </a:lt2>
        <a:accent1>
          <a:srgbClr val="FFFFFF"/>
        </a:accent1>
        <a:accent2>
          <a:srgbClr val="99CCFF"/>
        </a:accent2>
        <a:accent3>
          <a:srgbClr val="AAAAAA"/>
        </a:accent3>
        <a:accent4>
          <a:srgbClr val="AEC9DA"/>
        </a:accent4>
        <a:accent5>
          <a:srgbClr val="FFFFFF"/>
        </a:accent5>
        <a:accent6>
          <a:srgbClr val="8AB9E7"/>
        </a:accent6>
        <a:hlink>
          <a:srgbClr val="CCECFF"/>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7">
        <a:dk1>
          <a:srgbClr val="993366"/>
        </a:dk1>
        <a:lt1>
          <a:srgbClr val="FFFFCC"/>
        </a:lt1>
        <a:dk2>
          <a:srgbClr val="333399"/>
        </a:dk2>
        <a:lt2>
          <a:srgbClr val="0066FF"/>
        </a:lt2>
        <a:accent1>
          <a:srgbClr val="6600FF"/>
        </a:accent1>
        <a:accent2>
          <a:srgbClr val="0099CC"/>
        </a:accent2>
        <a:accent3>
          <a:srgbClr val="ADADCA"/>
        </a:accent3>
        <a:accent4>
          <a:srgbClr val="DADAAE"/>
        </a:accent4>
        <a:accent5>
          <a:srgbClr val="B8AAFF"/>
        </a:accent5>
        <a:accent6>
          <a:srgbClr val="008AB9"/>
        </a:accent6>
        <a:hlink>
          <a:srgbClr val="66FFFF"/>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8">
        <a:dk1>
          <a:srgbClr val="993366"/>
        </a:dk1>
        <a:lt1>
          <a:srgbClr val="EAEAEA"/>
        </a:lt1>
        <a:dk2>
          <a:srgbClr val="660066"/>
        </a:dk2>
        <a:lt2>
          <a:srgbClr val="CC0000"/>
        </a:lt2>
        <a:accent1>
          <a:srgbClr val="A50021"/>
        </a:accent1>
        <a:accent2>
          <a:srgbClr val="660033"/>
        </a:accent2>
        <a:accent3>
          <a:srgbClr val="B8AAB8"/>
        </a:accent3>
        <a:accent4>
          <a:srgbClr val="C8C8C8"/>
        </a:accent4>
        <a:accent5>
          <a:srgbClr val="CFAAAB"/>
        </a:accent5>
        <a:accent6>
          <a:srgbClr val="5C002D"/>
        </a:accent6>
        <a:hlink>
          <a:srgbClr val="CC9900"/>
        </a:hlink>
        <a:folHlink>
          <a:srgbClr val="B2B2B2"/>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Retrospect">
  <a:themeElements>
    <a:clrScheme name="Custom 17">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000000"/>
      </a:hlink>
      <a:folHlink>
        <a:srgbClr val="000000"/>
      </a:folHlink>
    </a:clrScheme>
    <a:fontScheme name="Retrospect">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Beam</Template>
  <TotalTime>1749</TotalTime>
  <Words>2962</Words>
  <Application>Microsoft Office PowerPoint</Application>
  <PresentationFormat>On-screen Show (4:3)</PresentationFormat>
  <Paragraphs>261</Paragraphs>
  <Slides>38</Slides>
  <Notes>1</Notes>
  <HiddenSlides>8</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38</vt:i4>
      </vt:variant>
    </vt:vector>
  </HeadingPairs>
  <TitlesOfParts>
    <vt:vector size="48" baseType="lpstr">
      <vt:lpstr>Arial</vt:lpstr>
      <vt:lpstr>Calibri</vt:lpstr>
      <vt:lpstr>Calibri Light</vt:lpstr>
      <vt:lpstr>Proxima Nova Lt</vt:lpstr>
      <vt:lpstr>Tahoma</vt:lpstr>
      <vt:lpstr>Times New Roman</vt:lpstr>
      <vt:lpstr>Wingdings</vt:lpstr>
      <vt:lpstr>Recommending A Strategy</vt:lpstr>
      <vt:lpstr>Custom Design</vt:lpstr>
      <vt:lpstr>Retrospect</vt:lpstr>
      <vt:lpstr>Chapter 13</vt:lpstr>
      <vt:lpstr>Chapter 13 Learning Objectives</vt:lpstr>
      <vt:lpstr>What is a Project?</vt:lpstr>
      <vt:lpstr>Examples of Projects</vt:lpstr>
      <vt:lpstr>Objectives and Tradeoffs</vt:lpstr>
      <vt:lpstr>Project Management Activities and Decisions</vt:lpstr>
      <vt:lpstr>Planning Activities and Decisions</vt:lpstr>
      <vt:lpstr>Scheduling Activities and Decisions</vt:lpstr>
      <vt:lpstr>Example: Work Breakdown Structure (Figure 13.1)</vt:lpstr>
      <vt:lpstr>Control Activities and Decisions</vt:lpstr>
      <vt:lpstr>Closing Activities and Decisions</vt:lpstr>
      <vt:lpstr>P M I — Body of Knowledge</vt:lpstr>
      <vt:lpstr>Scheduling Methods</vt:lpstr>
      <vt:lpstr>Gantt Chart Project Example (Figure 13.2)</vt:lpstr>
      <vt:lpstr>Constant-Time Networks</vt:lpstr>
      <vt:lpstr>Example: Write a Business Report (Table 13.4)</vt:lpstr>
      <vt:lpstr>Network Diagram: Write a Business Plan (Figure 13.3)</vt:lpstr>
      <vt:lpstr>Forward Pass: Write a Business Plan (Figure 13.4)</vt:lpstr>
      <vt:lpstr>Calculating E S, E F, L S, L F, Completion Time</vt:lpstr>
      <vt:lpstr>Forward and Backward Pass: Write a Business Plan (Figure 13.5)</vt:lpstr>
      <vt:lpstr>Critical Path</vt:lpstr>
      <vt:lpstr>Slack</vt:lpstr>
      <vt:lpstr>Precedence and Times for Opening a New Office (Table 13.5)</vt:lpstr>
      <vt:lpstr>Network: Open a New Office (Figure 13.6)</vt:lpstr>
      <vt:lpstr>Critical Path Method</vt:lpstr>
      <vt:lpstr>Time — Cost Relationship in C P M (Figure 13.8)</vt:lpstr>
      <vt:lpstr>Use of Project Management Concepts</vt:lpstr>
      <vt:lpstr>Example: Carlsbad Desalination Plant</vt:lpstr>
      <vt:lpstr>Chapter 13 Summary</vt:lpstr>
      <vt:lpstr>Questions for Discussion</vt:lpstr>
      <vt:lpstr>Accessibility Content: Text Alternatives for Images</vt:lpstr>
      <vt:lpstr>Example: Work Breakdown Structure (Figure 13.1) – Text Alternative</vt:lpstr>
      <vt:lpstr>Gantt Chart Project Example (Figure 13.2) – Text Alternative</vt:lpstr>
      <vt:lpstr>Network Diagram: Write a Business Plan (Figure 13.3) – Text Alternative</vt:lpstr>
      <vt:lpstr>Forward Pass: Write a Business Plan (Figure 13.4) – Text Alternative</vt:lpstr>
      <vt:lpstr>Forward and Backward Pass: Write a Business Plan (Figure 13.5) – Text Alternative</vt:lpstr>
      <vt:lpstr>Network: Open a New Office (Figure 13.6) – Text Alternative</vt:lpstr>
      <vt:lpstr>Time — Cost Relationship in C P M (Figure 13.8) – Text Alternative</vt:lpstr>
    </vt:vector>
  </TitlesOfParts>
  <Company>Univ. of Toledo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Product Design</dc:title>
  <dc:subject>Schroeder, ed. 5</dc:subject>
  <dc:creator>J. Pope</dc:creator>
  <cp:lastModifiedBy>McAndrews, Ryan</cp:lastModifiedBy>
  <cp:revision>346</cp:revision>
  <cp:lastPrinted>1999-04-07T23:38:54Z</cp:lastPrinted>
  <dcterms:created xsi:type="dcterms:W3CDTF">1999-03-28T03:57:01Z</dcterms:created>
  <dcterms:modified xsi:type="dcterms:W3CDTF">2020-03-31T19:45:39Z</dcterms:modified>
</cp:coreProperties>
</file>