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88" r:id="rId1"/>
    <p:sldMasterId id="2147483986" r:id="rId2"/>
    <p:sldMasterId id="2147484130" r:id="rId3"/>
  </p:sldMasterIdLst>
  <p:notesMasterIdLst>
    <p:notesMasterId r:id="rId29"/>
  </p:notesMasterIdLst>
  <p:handoutMasterIdLst>
    <p:handoutMasterId r:id="rId30"/>
  </p:handoutMasterIdLst>
  <p:sldIdLst>
    <p:sldId id="300" r:id="rId4"/>
    <p:sldId id="301" r:id="rId5"/>
    <p:sldId id="366" r:id="rId6"/>
    <p:sldId id="367" r:id="rId7"/>
    <p:sldId id="369" r:id="rId8"/>
    <p:sldId id="368" r:id="rId9"/>
    <p:sldId id="371" r:id="rId10"/>
    <p:sldId id="372" r:id="rId11"/>
    <p:sldId id="370" r:id="rId12"/>
    <p:sldId id="374" r:id="rId13"/>
    <p:sldId id="375" r:id="rId14"/>
    <p:sldId id="376" r:id="rId15"/>
    <p:sldId id="377" r:id="rId16"/>
    <p:sldId id="373" r:id="rId17"/>
    <p:sldId id="378" r:id="rId18"/>
    <p:sldId id="379" r:id="rId19"/>
    <p:sldId id="381" r:id="rId20"/>
    <p:sldId id="382" r:id="rId21"/>
    <p:sldId id="380" r:id="rId22"/>
    <p:sldId id="318" r:id="rId23"/>
    <p:sldId id="320" r:id="rId24"/>
    <p:sldId id="327" r:id="rId25"/>
    <p:sldId id="321" r:id="rId26"/>
    <p:sldId id="384" r:id="rId27"/>
    <p:sldId id="383" r:id="rId2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33318B5A-54EF-4BAA-B471-C150E9A9946E}">
          <p14:sldIdLst>
            <p14:sldId id="300"/>
            <p14:sldId id="301"/>
            <p14:sldId id="366"/>
            <p14:sldId id="367"/>
            <p14:sldId id="369"/>
            <p14:sldId id="368"/>
            <p14:sldId id="371"/>
            <p14:sldId id="372"/>
            <p14:sldId id="370"/>
            <p14:sldId id="374"/>
            <p14:sldId id="375"/>
            <p14:sldId id="376"/>
            <p14:sldId id="377"/>
            <p14:sldId id="373"/>
            <p14:sldId id="378"/>
            <p14:sldId id="379"/>
            <p14:sldId id="381"/>
            <p14:sldId id="382"/>
            <p14:sldId id="380"/>
            <p14:sldId id="318"/>
            <p14:sldId id="320"/>
          </p14:sldIdLst>
        </p14:section>
        <p14:section name="Appendix: Image Descriptions for Unsighted Students" id="{61F8C06C-FC10-4E8C-9A57-5F083E49F7D7}">
          <p14:sldIdLst>
            <p14:sldId id="327"/>
            <p14:sldId id="321"/>
            <p14:sldId id="384"/>
            <p14:sldId id="383"/>
          </p14:sldIdLst>
        </p14:section>
      </p14:sectionLst>
    </p:ext>
    <p:ext uri="{EFAFB233-063F-42B5-8137-9DF3F51BA10A}">
      <p15:sldGuideLst xmlns:p15="http://schemas.microsoft.com/office/powerpoint/2012/main">
        <p15:guide id="1" orient="horz" pos="3840">
          <p15:clr>
            <a:srgbClr val="A4A3A4"/>
          </p15:clr>
        </p15:guide>
        <p15:guide id="2" pos="20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EAEAEA"/>
    <a:srgbClr val="FF99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07" autoAdjust="0"/>
    <p:restoredTop sz="94125" autoAdjust="0"/>
  </p:normalViewPr>
  <p:slideViewPr>
    <p:cSldViewPr>
      <p:cViewPr varScale="1">
        <p:scale>
          <a:sx n="104" d="100"/>
          <a:sy n="104" d="100"/>
        </p:scale>
        <p:origin x="648" y="96"/>
      </p:cViewPr>
      <p:guideLst>
        <p:guide orient="horz" pos="3840"/>
        <p:guide pos="2016"/>
      </p:guideLst>
    </p:cSldViewPr>
  </p:slideViewPr>
  <p:outlineViewPr>
    <p:cViewPr>
      <p:scale>
        <a:sx n="66" d="100"/>
        <a:sy n="66" d="100"/>
      </p:scale>
      <p:origin x="0" y="-67842"/>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handoutMaster" Target="handoutMasters/handoutMaster1.xml"/><Relationship Id="rId8"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F81060AE-71FC-427C-95DE-031CF24CF33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23555" name="Rectangle 3">
            <a:extLst>
              <a:ext uri="{FF2B5EF4-FFF2-40B4-BE49-F238E27FC236}">
                <a16:creationId xmlns:a16="http://schemas.microsoft.com/office/drawing/2014/main" id="{C8F3923C-B376-4574-9461-D2E5DD1A0C71}"/>
              </a:ext>
            </a:extLst>
          </p:cNvPr>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23556" name="Rectangle 4">
            <a:extLst>
              <a:ext uri="{FF2B5EF4-FFF2-40B4-BE49-F238E27FC236}">
                <a16:creationId xmlns:a16="http://schemas.microsoft.com/office/drawing/2014/main" id="{07BF0502-F18C-4D9E-8CA6-6801388107DC}"/>
              </a:ext>
            </a:extLst>
          </p:cNvPr>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23557" name="Rectangle 5">
            <a:extLst>
              <a:ext uri="{FF2B5EF4-FFF2-40B4-BE49-F238E27FC236}">
                <a16:creationId xmlns:a16="http://schemas.microsoft.com/office/drawing/2014/main" id="{02EF07CE-638A-4FC3-89BE-1250A423703A}"/>
              </a:ext>
            </a:extLst>
          </p:cNvPr>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1A29F75B-2663-4985-84F7-5FA69134580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9AD837EC-A8D2-4A3F-A797-E20B6DB36C88}"/>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18435" name="Rectangle 3">
            <a:extLst>
              <a:ext uri="{FF2B5EF4-FFF2-40B4-BE49-F238E27FC236}">
                <a16:creationId xmlns:a16="http://schemas.microsoft.com/office/drawing/2014/main" id="{A718CEF3-12E7-4214-A114-25DA18230A93}"/>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16388" name="Rectangle 4">
            <a:extLst>
              <a:ext uri="{FF2B5EF4-FFF2-40B4-BE49-F238E27FC236}">
                <a16:creationId xmlns:a16="http://schemas.microsoft.com/office/drawing/2014/main" id="{C4DC5E03-8989-4B01-8309-ED732B73440C}"/>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7" name="Rectangle 5">
            <a:extLst>
              <a:ext uri="{FF2B5EF4-FFF2-40B4-BE49-F238E27FC236}">
                <a16:creationId xmlns:a16="http://schemas.microsoft.com/office/drawing/2014/main" id="{1EB1385F-6F50-4D83-9DF9-906A0C278680}"/>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438" name="Rectangle 6">
            <a:extLst>
              <a:ext uri="{FF2B5EF4-FFF2-40B4-BE49-F238E27FC236}">
                <a16:creationId xmlns:a16="http://schemas.microsoft.com/office/drawing/2014/main" id="{BAD4413E-4C76-4D50-8C1E-9BDDAE0766AB}"/>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18439" name="Rectangle 7">
            <a:extLst>
              <a:ext uri="{FF2B5EF4-FFF2-40B4-BE49-F238E27FC236}">
                <a16:creationId xmlns:a16="http://schemas.microsoft.com/office/drawing/2014/main" id="{71D12DD5-4D44-4B96-9E66-647790ED5529}"/>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2C9D6896-330A-44EC-9C31-AF25AB2523E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8">
            <a:extLst>
              <a:ext uri="{FF2B5EF4-FFF2-40B4-BE49-F238E27FC236}">
                <a16:creationId xmlns:a16="http://schemas.microsoft.com/office/drawing/2014/main" id="{271CF399-59B7-44F8-A6AC-D4B4509AA2BC}"/>
              </a:ext>
            </a:extLst>
          </p:cNvPr>
          <p:cNvSpPr>
            <a:spLocks noGrp="1" noChangeArrowheads="1"/>
          </p:cNvSpPr>
          <p:nvPr>
            <p:ph type="dt" sz="half" idx="10"/>
          </p:nvPr>
        </p:nvSpPr>
        <p:spPr>
          <a:ln/>
        </p:spPr>
        <p:txBody>
          <a:bodyPr/>
          <a:lstStyle>
            <a:lvl1pPr>
              <a:defRPr/>
            </a:lvl1pPr>
          </a:lstStyle>
          <a:p>
            <a:pPr>
              <a:defRPr/>
            </a:pPr>
            <a:fld id="{194095DF-745C-4E7D-97D2-DA2C053F2616}" type="datetime1">
              <a:rPr lang="en-US"/>
              <a:pPr>
                <a:defRPr/>
              </a:pPr>
              <a:t>3/20/2020</a:t>
            </a:fld>
            <a:endParaRPr lang="en-US"/>
          </a:p>
        </p:txBody>
      </p:sp>
      <p:sp>
        <p:nvSpPr>
          <p:cNvPr id="5" name="Rectangle 19">
            <a:extLst>
              <a:ext uri="{FF2B5EF4-FFF2-40B4-BE49-F238E27FC236}">
                <a16:creationId xmlns:a16="http://schemas.microsoft.com/office/drawing/2014/main" id="{CB0E813F-4E6F-43B4-B69C-5A269DEABE2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7EA9F967-0282-4EF2-BD9C-20007D6CE466}"/>
              </a:ext>
            </a:extLst>
          </p:cNvPr>
          <p:cNvSpPr>
            <a:spLocks noGrp="1" noChangeArrowheads="1"/>
          </p:cNvSpPr>
          <p:nvPr>
            <p:ph type="sldNum" sz="quarter" idx="12"/>
          </p:nvPr>
        </p:nvSpPr>
        <p:spPr>
          <a:ln/>
        </p:spPr>
        <p:txBody>
          <a:bodyPr/>
          <a:lstStyle>
            <a:lvl1pPr>
              <a:defRPr/>
            </a:lvl1pPr>
          </a:lstStyle>
          <a:p>
            <a:pPr>
              <a:defRPr/>
            </a:pPr>
            <a:fld id="{659C2E11-2DAD-48FB-ACE2-5456CCE9A4F5}" type="slidenum">
              <a:rPr lang="en-US" altLang="en-US"/>
              <a:pPr>
                <a:defRPr/>
              </a:pPr>
              <a:t>‹#›</a:t>
            </a:fld>
            <a:endParaRPr lang="en-US" altLang="en-US"/>
          </a:p>
        </p:txBody>
      </p:sp>
    </p:spTree>
    <p:extLst>
      <p:ext uri="{BB962C8B-B14F-4D97-AF65-F5344CB8AC3E}">
        <p14:creationId xmlns:p14="http://schemas.microsoft.com/office/powerpoint/2010/main" val="137021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792B64FD-13FE-406D-AFA2-AE37A4016B5A}"/>
              </a:ext>
            </a:extLst>
          </p:cNvPr>
          <p:cNvSpPr>
            <a:spLocks noGrp="1" noChangeArrowheads="1"/>
          </p:cNvSpPr>
          <p:nvPr>
            <p:ph type="dt" sz="half" idx="10"/>
          </p:nvPr>
        </p:nvSpPr>
        <p:spPr>
          <a:ln/>
        </p:spPr>
        <p:txBody>
          <a:bodyPr/>
          <a:lstStyle>
            <a:lvl1pPr>
              <a:defRPr/>
            </a:lvl1pPr>
          </a:lstStyle>
          <a:p>
            <a:pPr>
              <a:defRPr/>
            </a:pPr>
            <a:fld id="{606D79CE-96E6-42C6-A7D5-0552A93D8977}" type="datetime1">
              <a:rPr lang="en-US"/>
              <a:pPr>
                <a:defRPr/>
              </a:pPr>
              <a:t>3/20/2020</a:t>
            </a:fld>
            <a:endParaRPr lang="en-US"/>
          </a:p>
        </p:txBody>
      </p:sp>
      <p:sp>
        <p:nvSpPr>
          <p:cNvPr id="5" name="Rectangle 19">
            <a:extLst>
              <a:ext uri="{FF2B5EF4-FFF2-40B4-BE49-F238E27FC236}">
                <a16:creationId xmlns:a16="http://schemas.microsoft.com/office/drawing/2014/main" id="{36B25C0A-FD59-4012-BFDE-EC0A0BCEF1A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5206D30D-0A24-47C9-8BB1-7D3CACF24922}"/>
              </a:ext>
            </a:extLst>
          </p:cNvPr>
          <p:cNvSpPr>
            <a:spLocks noGrp="1" noChangeArrowheads="1"/>
          </p:cNvSpPr>
          <p:nvPr>
            <p:ph type="sldNum" sz="quarter" idx="12"/>
          </p:nvPr>
        </p:nvSpPr>
        <p:spPr>
          <a:ln/>
        </p:spPr>
        <p:txBody>
          <a:bodyPr/>
          <a:lstStyle>
            <a:lvl1pPr>
              <a:defRPr/>
            </a:lvl1pPr>
          </a:lstStyle>
          <a:p>
            <a:pPr>
              <a:defRPr/>
            </a:pPr>
            <a:fld id="{B1578C78-3A8C-46DD-957F-89CD9FCAE0F8}" type="slidenum">
              <a:rPr lang="en-US" altLang="en-US"/>
              <a:pPr>
                <a:defRPr/>
              </a:pPr>
              <a:t>‹#›</a:t>
            </a:fld>
            <a:endParaRPr lang="en-US" altLang="en-US"/>
          </a:p>
        </p:txBody>
      </p:sp>
    </p:spTree>
    <p:extLst>
      <p:ext uri="{BB962C8B-B14F-4D97-AF65-F5344CB8AC3E}">
        <p14:creationId xmlns:p14="http://schemas.microsoft.com/office/powerpoint/2010/main" val="1857576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1219200"/>
            <a:ext cx="1771650" cy="4953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95400" y="1219200"/>
            <a:ext cx="5162550" cy="4953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616D9295-AE47-4A75-BA77-A4909BBC5467}"/>
              </a:ext>
            </a:extLst>
          </p:cNvPr>
          <p:cNvSpPr>
            <a:spLocks noGrp="1" noChangeArrowheads="1"/>
          </p:cNvSpPr>
          <p:nvPr>
            <p:ph type="dt" sz="half" idx="10"/>
          </p:nvPr>
        </p:nvSpPr>
        <p:spPr>
          <a:ln/>
        </p:spPr>
        <p:txBody>
          <a:bodyPr/>
          <a:lstStyle>
            <a:lvl1pPr>
              <a:defRPr/>
            </a:lvl1pPr>
          </a:lstStyle>
          <a:p>
            <a:pPr>
              <a:defRPr/>
            </a:pPr>
            <a:fld id="{1AA63486-C77F-4EF8-86F8-8B46BFD07119}" type="datetime1">
              <a:rPr lang="en-US"/>
              <a:pPr>
                <a:defRPr/>
              </a:pPr>
              <a:t>3/20/2020</a:t>
            </a:fld>
            <a:endParaRPr lang="en-US"/>
          </a:p>
        </p:txBody>
      </p:sp>
      <p:sp>
        <p:nvSpPr>
          <p:cNvPr id="5" name="Rectangle 19">
            <a:extLst>
              <a:ext uri="{FF2B5EF4-FFF2-40B4-BE49-F238E27FC236}">
                <a16:creationId xmlns:a16="http://schemas.microsoft.com/office/drawing/2014/main" id="{537EF929-4298-41F4-B22F-EAE6732525A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93AE0A55-B869-4368-8A9F-CBABCE9A1EAC}"/>
              </a:ext>
            </a:extLst>
          </p:cNvPr>
          <p:cNvSpPr>
            <a:spLocks noGrp="1" noChangeArrowheads="1"/>
          </p:cNvSpPr>
          <p:nvPr>
            <p:ph type="sldNum" sz="quarter" idx="12"/>
          </p:nvPr>
        </p:nvSpPr>
        <p:spPr>
          <a:ln/>
        </p:spPr>
        <p:txBody>
          <a:bodyPr/>
          <a:lstStyle>
            <a:lvl1pPr>
              <a:defRPr/>
            </a:lvl1pPr>
          </a:lstStyle>
          <a:p>
            <a:pPr>
              <a:defRPr/>
            </a:pPr>
            <a:fld id="{97BF58BC-7696-4918-BBDA-46E9ADAC89DF}" type="slidenum">
              <a:rPr lang="en-US" altLang="en-US"/>
              <a:pPr>
                <a:defRPr/>
              </a:pPr>
              <a:t>‹#›</a:t>
            </a:fld>
            <a:endParaRPr lang="en-US" altLang="en-US"/>
          </a:p>
        </p:txBody>
      </p:sp>
    </p:spTree>
    <p:extLst>
      <p:ext uri="{BB962C8B-B14F-4D97-AF65-F5344CB8AC3E}">
        <p14:creationId xmlns:p14="http://schemas.microsoft.com/office/powerpoint/2010/main" val="196685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51777FD-B9FC-4301-8948-A57AADA32EC8}"/>
              </a:ext>
            </a:extLst>
          </p:cNvPr>
          <p:cNvSpPr>
            <a:spLocks noGrp="1"/>
          </p:cNvSpPr>
          <p:nvPr>
            <p:ph type="dt" sz="half" idx="10"/>
          </p:nvPr>
        </p:nvSpPr>
        <p:spPr/>
        <p:txBody>
          <a:bodyPr/>
          <a:lstStyle>
            <a:lvl1pPr>
              <a:defRPr/>
            </a:lvl1pPr>
          </a:lstStyle>
          <a:p>
            <a:pPr>
              <a:defRPr/>
            </a:pPr>
            <a:fld id="{8BF84D19-10F8-4F7D-A7B8-729D0CE74317}" type="datetime1">
              <a:rPr lang="en-US"/>
              <a:pPr>
                <a:defRPr/>
              </a:pPr>
              <a:t>3/20/2020</a:t>
            </a:fld>
            <a:endParaRPr lang="en-US"/>
          </a:p>
        </p:txBody>
      </p:sp>
      <p:sp>
        <p:nvSpPr>
          <p:cNvPr id="5" name="Footer Placeholder 4">
            <a:extLst>
              <a:ext uri="{FF2B5EF4-FFF2-40B4-BE49-F238E27FC236}">
                <a16:creationId xmlns:a16="http://schemas.microsoft.com/office/drawing/2014/main" id="{5931D468-6DD6-48C5-82D6-8AA8D079F5E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D29A7DA6-37F3-4E19-A882-9107F615820E}"/>
              </a:ext>
            </a:extLst>
          </p:cNvPr>
          <p:cNvSpPr>
            <a:spLocks noGrp="1"/>
          </p:cNvSpPr>
          <p:nvPr>
            <p:ph type="sldNum" sz="quarter" idx="12"/>
          </p:nvPr>
        </p:nvSpPr>
        <p:spPr/>
        <p:txBody>
          <a:bodyPr/>
          <a:lstStyle>
            <a:lvl1pPr>
              <a:defRPr/>
            </a:lvl1pPr>
          </a:lstStyle>
          <a:p>
            <a:pPr>
              <a:defRPr/>
            </a:pPr>
            <a:fld id="{E1D5C3E9-100E-438C-B985-E02998220C68}" type="slidenum">
              <a:rPr lang="en-US" altLang="en-US"/>
              <a:pPr>
                <a:defRPr/>
              </a:pPr>
              <a:t>‹#›</a:t>
            </a:fld>
            <a:endParaRPr lang="en-US" altLang="en-US"/>
          </a:p>
        </p:txBody>
      </p:sp>
    </p:spTree>
    <p:extLst>
      <p:ext uri="{BB962C8B-B14F-4D97-AF65-F5344CB8AC3E}">
        <p14:creationId xmlns:p14="http://schemas.microsoft.com/office/powerpoint/2010/main" val="3654808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345EFB-B246-4C74-A669-6C303D93E819}"/>
              </a:ext>
            </a:extLst>
          </p:cNvPr>
          <p:cNvSpPr>
            <a:spLocks noGrp="1"/>
          </p:cNvSpPr>
          <p:nvPr>
            <p:ph type="dt" sz="half" idx="10"/>
          </p:nvPr>
        </p:nvSpPr>
        <p:spPr/>
        <p:txBody>
          <a:bodyPr/>
          <a:lstStyle>
            <a:lvl1pPr>
              <a:defRPr/>
            </a:lvl1pPr>
          </a:lstStyle>
          <a:p>
            <a:pPr>
              <a:defRPr/>
            </a:pPr>
            <a:fld id="{476D4C33-047A-4936-9911-D16557497ADD}" type="datetime1">
              <a:rPr lang="en-US"/>
              <a:pPr>
                <a:defRPr/>
              </a:pPr>
              <a:t>3/20/2020</a:t>
            </a:fld>
            <a:endParaRPr lang="en-US"/>
          </a:p>
        </p:txBody>
      </p:sp>
      <p:sp>
        <p:nvSpPr>
          <p:cNvPr id="5" name="Footer Placeholder 4">
            <a:extLst>
              <a:ext uri="{FF2B5EF4-FFF2-40B4-BE49-F238E27FC236}">
                <a16:creationId xmlns:a16="http://schemas.microsoft.com/office/drawing/2014/main" id="{8429887D-A8FB-4B0B-8BAB-B50231DA93B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1AB821FE-5D38-42C8-8901-FB103ADB1167}"/>
              </a:ext>
            </a:extLst>
          </p:cNvPr>
          <p:cNvSpPr>
            <a:spLocks noGrp="1"/>
          </p:cNvSpPr>
          <p:nvPr>
            <p:ph type="sldNum" sz="quarter" idx="12"/>
          </p:nvPr>
        </p:nvSpPr>
        <p:spPr/>
        <p:txBody>
          <a:bodyPr/>
          <a:lstStyle>
            <a:lvl1pPr>
              <a:defRPr/>
            </a:lvl1pPr>
          </a:lstStyle>
          <a:p>
            <a:pPr>
              <a:defRPr/>
            </a:pPr>
            <a:fld id="{07A3F108-2015-4420-9D85-90B77B583565}" type="slidenum">
              <a:rPr lang="en-US" altLang="en-US"/>
              <a:pPr>
                <a:defRPr/>
              </a:pPr>
              <a:t>‹#›</a:t>
            </a:fld>
            <a:endParaRPr lang="en-US" altLang="en-US"/>
          </a:p>
        </p:txBody>
      </p:sp>
    </p:spTree>
    <p:extLst>
      <p:ext uri="{BB962C8B-B14F-4D97-AF65-F5344CB8AC3E}">
        <p14:creationId xmlns:p14="http://schemas.microsoft.com/office/powerpoint/2010/main" val="453140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30C098-C63F-4125-8A6B-391BA9C6BCE8}"/>
              </a:ext>
            </a:extLst>
          </p:cNvPr>
          <p:cNvSpPr>
            <a:spLocks noGrp="1"/>
          </p:cNvSpPr>
          <p:nvPr>
            <p:ph type="dt" sz="half" idx="10"/>
          </p:nvPr>
        </p:nvSpPr>
        <p:spPr/>
        <p:txBody>
          <a:bodyPr/>
          <a:lstStyle>
            <a:lvl1pPr>
              <a:defRPr/>
            </a:lvl1pPr>
          </a:lstStyle>
          <a:p>
            <a:pPr>
              <a:defRPr/>
            </a:pPr>
            <a:fld id="{2339036E-91EF-4E55-B517-BECA26BE1E92}" type="datetime1">
              <a:rPr lang="en-US"/>
              <a:pPr>
                <a:defRPr/>
              </a:pPr>
              <a:t>3/20/2020</a:t>
            </a:fld>
            <a:endParaRPr lang="en-US"/>
          </a:p>
        </p:txBody>
      </p:sp>
      <p:sp>
        <p:nvSpPr>
          <p:cNvPr id="5" name="Footer Placeholder 4">
            <a:extLst>
              <a:ext uri="{FF2B5EF4-FFF2-40B4-BE49-F238E27FC236}">
                <a16:creationId xmlns:a16="http://schemas.microsoft.com/office/drawing/2014/main" id="{D195AADD-D1DF-42C6-BBDA-4572908977CD}"/>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8CDEAD24-95D6-48B2-BCA2-48EE3EF438CA}"/>
              </a:ext>
            </a:extLst>
          </p:cNvPr>
          <p:cNvSpPr>
            <a:spLocks noGrp="1"/>
          </p:cNvSpPr>
          <p:nvPr>
            <p:ph type="sldNum" sz="quarter" idx="12"/>
          </p:nvPr>
        </p:nvSpPr>
        <p:spPr/>
        <p:txBody>
          <a:bodyPr/>
          <a:lstStyle>
            <a:lvl1pPr>
              <a:defRPr/>
            </a:lvl1pPr>
          </a:lstStyle>
          <a:p>
            <a:pPr>
              <a:defRPr/>
            </a:pPr>
            <a:fld id="{A98EF7F6-D930-4D9F-B17E-196A3E77BA3C}" type="slidenum">
              <a:rPr lang="en-US" altLang="en-US"/>
              <a:pPr>
                <a:defRPr/>
              </a:pPr>
              <a:t>‹#›</a:t>
            </a:fld>
            <a:endParaRPr lang="en-US" altLang="en-US"/>
          </a:p>
        </p:txBody>
      </p:sp>
    </p:spTree>
    <p:extLst>
      <p:ext uri="{BB962C8B-B14F-4D97-AF65-F5344CB8AC3E}">
        <p14:creationId xmlns:p14="http://schemas.microsoft.com/office/powerpoint/2010/main" val="3453776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20D6759-F1C3-4AF5-928B-36FFFC09E428}"/>
              </a:ext>
            </a:extLst>
          </p:cNvPr>
          <p:cNvSpPr>
            <a:spLocks noGrp="1"/>
          </p:cNvSpPr>
          <p:nvPr>
            <p:ph type="dt" sz="half" idx="10"/>
          </p:nvPr>
        </p:nvSpPr>
        <p:spPr/>
        <p:txBody>
          <a:bodyPr/>
          <a:lstStyle>
            <a:lvl1pPr>
              <a:defRPr/>
            </a:lvl1pPr>
          </a:lstStyle>
          <a:p>
            <a:pPr>
              <a:defRPr/>
            </a:pPr>
            <a:fld id="{5474EBA3-5DB9-4E7A-83F5-B839184660B0}" type="datetime1">
              <a:rPr lang="en-US"/>
              <a:pPr>
                <a:defRPr/>
              </a:pPr>
              <a:t>3/20/2020</a:t>
            </a:fld>
            <a:endParaRPr lang="en-US"/>
          </a:p>
        </p:txBody>
      </p:sp>
      <p:sp>
        <p:nvSpPr>
          <p:cNvPr id="6" name="Footer Placeholder 4">
            <a:extLst>
              <a:ext uri="{FF2B5EF4-FFF2-40B4-BE49-F238E27FC236}">
                <a16:creationId xmlns:a16="http://schemas.microsoft.com/office/drawing/2014/main" id="{AE0AEC01-6C9E-4731-8398-714C2235A8D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53875120-320F-4D18-8383-E002280829C0}"/>
              </a:ext>
            </a:extLst>
          </p:cNvPr>
          <p:cNvSpPr>
            <a:spLocks noGrp="1"/>
          </p:cNvSpPr>
          <p:nvPr>
            <p:ph type="sldNum" sz="quarter" idx="12"/>
          </p:nvPr>
        </p:nvSpPr>
        <p:spPr/>
        <p:txBody>
          <a:bodyPr/>
          <a:lstStyle>
            <a:lvl1pPr>
              <a:defRPr/>
            </a:lvl1pPr>
          </a:lstStyle>
          <a:p>
            <a:pPr>
              <a:defRPr/>
            </a:pPr>
            <a:fld id="{492959BF-4FDD-482A-BA8D-04D7FD5C105F}" type="slidenum">
              <a:rPr lang="en-US" altLang="en-US"/>
              <a:pPr>
                <a:defRPr/>
              </a:pPr>
              <a:t>‹#›</a:t>
            </a:fld>
            <a:endParaRPr lang="en-US" altLang="en-US"/>
          </a:p>
        </p:txBody>
      </p:sp>
    </p:spTree>
    <p:extLst>
      <p:ext uri="{BB962C8B-B14F-4D97-AF65-F5344CB8AC3E}">
        <p14:creationId xmlns:p14="http://schemas.microsoft.com/office/powerpoint/2010/main" val="3116005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B2807865-FE83-446D-B63C-EA3CF537B994}"/>
              </a:ext>
            </a:extLst>
          </p:cNvPr>
          <p:cNvSpPr>
            <a:spLocks noGrp="1"/>
          </p:cNvSpPr>
          <p:nvPr>
            <p:ph type="dt" sz="half" idx="10"/>
          </p:nvPr>
        </p:nvSpPr>
        <p:spPr/>
        <p:txBody>
          <a:bodyPr/>
          <a:lstStyle>
            <a:lvl1pPr>
              <a:defRPr/>
            </a:lvl1pPr>
          </a:lstStyle>
          <a:p>
            <a:pPr>
              <a:defRPr/>
            </a:pPr>
            <a:fld id="{C036C8B8-C129-47E3-A423-EE0579DF86CA}" type="datetime1">
              <a:rPr lang="en-US"/>
              <a:pPr>
                <a:defRPr/>
              </a:pPr>
              <a:t>3/20/2020</a:t>
            </a:fld>
            <a:endParaRPr lang="en-US"/>
          </a:p>
        </p:txBody>
      </p:sp>
      <p:sp>
        <p:nvSpPr>
          <p:cNvPr id="8" name="Footer Placeholder 4">
            <a:extLst>
              <a:ext uri="{FF2B5EF4-FFF2-40B4-BE49-F238E27FC236}">
                <a16:creationId xmlns:a16="http://schemas.microsoft.com/office/drawing/2014/main" id="{518BD207-605E-4E37-BC3A-FDD1B5916733}"/>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9" name="Slide Number Placeholder 5">
            <a:extLst>
              <a:ext uri="{FF2B5EF4-FFF2-40B4-BE49-F238E27FC236}">
                <a16:creationId xmlns:a16="http://schemas.microsoft.com/office/drawing/2014/main" id="{B350BA30-0AB4-4AFD-9A97-D0CBD29C6259}"/>
              </a:ext>
            </a:extLst>
          </p:cNvPr>
          <p:cNvSpPr>
            <a:spLocks noGrp="1"/>
          </p:cNvSpPr>
          <p:nvPr>
            <p:ph type="sldNum" sz="quarter" idx="12"/>
          </p:nvPr>
        </p:nvSpPr>
        <p:spPr/>
        <p:txBody>
          <a:bodyPr/>
          <a:lstStyle>
            <a:lvl1pPr>
              <a:defRPr/>
            </a:lvl1pPr>
          </a:lstStyle>
          <a:p>
            <a:pPr>
              <a:defRPr/>
            </a:pPr>
            <a:fld id="{11120F74-6F1A-42EF-9E3E-A52C522EF93C}" type="slidenum">
              <a:rPr lang="en-US" altLang="en-US"/>
              <a:pPr>
                <a:defRPr/>
              </a:pPr>
              <a:t>‹#›</a:t>
            </a:fld>
            <a:endParaRPr lang="en-US" altLang="en-US"/>
          </a:p>
        </p:txBody>
      </p:sp>
    </p:spTree>
    <p:extLst>
      <p:ext uri="{BB962C8B-B14F-4D97-AF65-F5344CB8AC3E}">
        <p14:creationId xmlns:p14="http://schemas.microsoft.com/office/powerpoint/2010/main" val="1042818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CD1140BD-BE4A-43FF-BE26-2EE1D0309933}"/>
              </a:ext>
            </a:extLst>
          </p:cNvPr>
          <p:cNvSpPr>
            <a:spLocks noGrp="1"/>
          </p:cNvSpPr>
          <p:nvPr>
            <p:ph type="dt" sz="half" idx="10"/>
          </p:nvPr>
        </p:nvSpPr>
        <p:spPr/>
        <p:txBody>
          <a:bodyPr/>
          <a:lstStyle>
            <a:lvl1pPr>
              <a:defRPr/>
            </a:lvl1pPr>
          </a:lstStyle>
          <a:p>
            <a:pPr>
              <a:defRPr/>
            </a:pPr>
            <a:fld id="{3AD56935-E398-46B1-A5C9-D6C358B2F969}" type="datetime1">
              <a:rPr lang="en-US"/>
              <a:pPr>
                <a:defRPr/>
              </a:pPr>
              <a:t>3/20/2020</a:t>
            </a:fld>
            <a:endParaRPr lang="en-US"/>
          </a:p>
        </p:txBody>
      </p:sp>
      <p:sp>
        <p:nvSpPr>
          <p:cNvPr id="4" name="Footer Placeholder 4">
            <a:extLst>
              <a:ext uri="{FF2B5EF4-FFF2-40B4-BE49-F238E27FC236}">
                <a16:creationId xmlns:a16="http://schemas.microsoft.com/office/drawing/2014/main" id="{FE246606-7691-4F94-A743-056881F8382C}"/>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5" name="Slide Number Placeholder 5">
            <a:extLst>
              <a:ext uri="{FF2B5EF4-FFF2-40B4-BE49-F238E27FC236}">
                <a16:creationId xmlns:a16="http://schemas.microsoft.com/office/drawing/2014/main" id="{00FB95DA-BB16-4687-A450-72C8B800EB34}"/>
              </a:ext>
            </a:extLst>
          </p:cNvPr>
          <p:cNvSpPr>
            <a:spLocks noGrp="1"/>
          </p:cNvSpPr>
          <p:nvPr>
            <p:ph type="sldNum" sz="quarter" idx="12"/>
          </p:nvPr>
        </p:nvSpPr>
        <p:spPr/>
        <p:txBody>
          <a:bodyPr/>
          <a:lstStyle>
            <a:lvl1pPr>
              <a:defRPr/>
            </a:lvl1pPr>
          </a:lstStyle>
          <a:p>
            <a:pPr>
              <a:defRPr/>
            </a:pPr>
            <a:fld id="{A3222939-606B-495C-A408-837943E62C0D}" type="slidenum">
              <a:rPr lang="en-US" altLang="en-US"/>
              <a:pPr>
                <a:defRPr/>
              </a:pPr>
              <a:t>‹#›</a:t>
            </a:fld>
            <a:endParaRPr lang="en-US" altLang="en-US"/>
          </a:p>
        </p:txBody>
      </p:sp>
    </p:spTree>
    <p:extLst>
      <p:ext uri="{BB962C8B-B14F-4D97-AF65-F5344CB8AC3E}">
        <p14:creationId xmlns:p14="http://schemas.microsoft.com/office/powerpoint/2010/main" val="706229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2E5FB0C-2154-42AB-9629-9ED12B4B0F37}"/>
              </a:ext>
            </a:extLst>
          </p:cNvPr>
          <p:cNvSpPr>
            <a:spLocks noGrp="1"/>
          </p:cNvSpPr>
          <p:nvPr>
            <p:ph type="dt" sz="half" idx="10"/>
          </p:nvPr>
        </p:nvSpPr>
        <p:spPr/>
        <p:txBody>
          <a:bodyPr/>
          <a:lstStyle>
            <a:lvl1pPr>
              <a:defRPr/>
            </a:lvl1pPr>
          </a:lstStyle>
          <a:p>
            <a:pPr>
              <a:defRPr/>
            </a:pPr>
            <a:fld id="{0CFEFB4C-DA63-47CD-89A6-9CE7A9F2BEA5}" type="datetime1">
              <a:rPr lang="en-US"/>
              <a:pPr>
                <a:defRPr/>
              </a:pPr>
              <a:t>3/20/2020</a:t>
            </a:fld>
            <a:endParaRPr lang="en-US"/>
          </a:p>
        </p:txBody>
      </p:sp>
      <p:sp>
        <p:nvSpPr>
          <p:cNvPr id="3" name="Footer Placeholder 4">
            <a:extLst>
              <a:ext uri="{FF2B5EF4-FFF2-40B4-BE49-F238E27FC236}">
                <a16:creationId xmlns:a16="http://schemas.microsoft.com/office/drawing/2014/main" id="{275D1102-3E0E-470E-A759-8807CEC1CCE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4" name="Slide Number Placeholder 5">
            <a:extLst>
              <a:ext uri="{FF2B5EF4-FFF2-40B4-BE49-F238E27FC236}">
                <a16:creationId xmlns:a16="http://schemas.microsoft.com/office/drawing/2014/main" id="{AD4A630B-277C-4EFE-875C-3BE584FC370B}"/>
              </a:ext>
            </a:extLst>
          </p:cNvPr>
          <p:cNvSpPr>
            <a:spLocks noGrp="1"/>
          </p:cNvSpPr>
          <p:nvPr>
            <p:ph type="sldNum" sz="quarter" idx="12"/>
          </p:nvPr>
        </p:nvSpPr>
        <p:spPr/>
        <p:txBody>
          <a:bodyPr/>
          <a:lstStyle>
            <a:lvl1pPr>
              <a:defRPr/>
            </a:lvl1pPr>
          </a:lstStyle>
          <a:p>
            <a:pPr>
              <a:defRPr/>
            </a:pPr>
            <a:fld id="{FEF1D3ED-8B6F-4B2A-B410-3DC962B4F934}" type="slidenum">
              <a:rPr lang="en-US" altLang="en-US"/>
              <a:pPr>
                <a:defRPr/>
              </a:pPr>
              <a:t>‹#›</a:t>
            </a:fld>
            <a:endParaRPr lang="en-US" altLang="en-US"/>
          </a:p>
        </p:txBody>
      </p:sp>
    </p:spTree>
    <p:extLst>
      <p:ext uri="{BB962C8B-B14F-4D97-AF65-F5344CB8AC3E}">
        <p14:creationId xmlns:p14="http://schemas.microsoft.com/office/powerpoint/2010/main" val="41073528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9D58401-AA0D-4CE5-8BC9-5AE24B19F1EE}"/>
              </a:ext>
            </a:extLst>
          </p:cNvPr>
          <p:cNvSpPr>
            <a:spLocks noGrp="1"/>
          </p:cNvSpPr>
          <p:nvPr>
            <p:ph type="dt" sz="half" idx="10"/>
          </p:nvPr>
        </p:nvSpPr>
        <p:spPr/>
        <p:txBody>
          <a:bodyPr/>
          <a:lstStyle>
            <a:lvl1pPr>
              <a:defRPr/>
            </a:lvl1pPr>
          </a:lstStyle>
          <a:p>
            <a:pPr>
              <a:defRPr/>
            </a:pPr>
            <a:fld id="{C9C59264-2855-4A85-A2BA-271AA1FA0D1F}" type="datetime1">
              <a:rPr lang="en-US"/>
              <a:pPr>
                <a:defRPr/>
              </a:pPr>
              <a:t>3/20/2020</a:t>
            </a:fld>
            <a:endParaRPr lang="en-US"/>
          </a:p>
        </p:txBody>
      </p:sp>
      <p:sp>
        <p:nvSpPr>
          <p:cNvPr id="6" name="Footer Placeholder 4">
            <a:extLst>
              <a:ext uri="{FF2B5EF4-FFF2-40B4-BE49-F238E27FC236}">
                <a16:creationId xmlns:a16="http://schemas.microsoft.com/office/drawing/2014/main" id="{B24D6753-619C-40BF-B3FB-F7CD8C04E61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011C249F-87A8-4851-A442-1E2C10CF8A6C}"/>
              </a:ext>
            </a:extLst>
          </p:cNvPr>
          <p:cNvSpPr>
            <a:spLocks noGrp="1"/>
          </p:cNvSpPr>
          <p:nvPr>
            <p:ph type="sldNum" sz="quarter" idx="12"/>
          </p:nvPr>
        </p:nvSpPr>
        <p:spPr/>
        <p:txBody>
          <a:bodyPr/>
          <a:lstStyle>
            <a:lvl1pPr>
              <a:defRPr/>
            </a:lvl1pPr>
          </a:lstStyle>
          <a:p>
            <a:pPr>
              <a:defRPr/>
            </a:pPr>
            <a:fld id="{6D731155-45D4-4642-873D-A8DA2CD6F2B7}" type="slidenum">
              <a:rPr lang="en-US" altLang="en-US"/>
              <a:pPr>
                <a:defRPr/>
              </a:pPr>
              <a:t>‹#›</a:t>
            </a:fld>
            <a:endParaRPr lang="en-US" altLang="en-US"/>
          </a:p>
        </p:txBody>
      </p:sp>
    </p:spTree>
    <p:extLst>
      <p:ext uri="{BB962C8B-B14F-4D97-AF65-F5344CB8AC3E}">
        <p14:creationId xmlns:p14="http://schemas.microsoft.com/office/powerpoint/2010/main" val="2470326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8854A22A-462A-4C48-9F35-DF0805A1EE4B}"/>
              </a:ext>
            </a:extLst>
          </p:cNvPr>
          <p:cNvSpPr>
            <a:spLocks noGrp="1" noChangeArrowheads="1"/>
          </p:cNvSpPr>
          <p:nvPr>
            <p:ph type="dt" sz="half" idx="10"/>
          </p:nvPr>
        </p:nvSpPr>
        <p:spPr>
          <a:ln/>
        </p:spPr>
        <p:txBody>
          <a:bodyPr/>
          <a:lstStyle>
            <a:lvl1pPr>
              <a:defRPr/>
            </a:lvl1pPr>
          </a:lstStyle>
          <a:p>
            <a:pPr>
              <a:defRPr/>
            </a:pPr>
            <a:fld id="{8C580A8D-55AF-4407-AB32-1F4588DE20D4}" type="datetime1">
              <a:rPr lang="en-US"/>
              <a:pPr>
                <a:defRPr/>
              </a:pPr>
              <a:t>3/20/2020</a:t>
            </a:fld>
            <a:endParaRPr lang="en-US"/>
          </a:p>
        </p:txBody>
      </p:sp>
      <p:sp>
        <p:nvSpPr>
          <p:cNvPr id="5" name="Rectangle 19">
            <a:extLst>
              <a:ext uri="{FF2B5EF4-FFF2-40B4-BE49-F238E27FC236}">
                <a16:creationId xmlns:a16="http://schemas.microsoft.com/office/drawing/2014/main" id="{CCA1DB33-3377-44E5-9A3B-8A0110E627A3}"/>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D8A17828-A61E-4103-92F0-F4DBA61194EA}"/>
              </a:ext>
            </a:extLst>
          </p:cNvPr>
          <p:cNvSpPr>
            <a:spLocks noGrp="1" noChangeArrowheads="1"/>
          </p:cNvSpPr>
          <p:nvPr>
            <p:ph type="sldNum" sz="quarter" idx="12"/>
          </p:nvPr>
        </p:nvSpPr>
        <p:spPr>
          <a:ln/>
        </p:spPr>
        <p:txBody>
          <a:bodyPr/>
          <a:lstStyle>
            <a:lvl1pPr>
              <a:defRPr/>
            </a:lvl1pPr>
          </a:lstStyle>
          <a:p>
            <a:pPr>
              <a:defRPr/>
            </a:pPr>
            <a:fld id="{9A79FD19-A407-4D50-AE35-33587048C7FD}" type="slidenum">
              <a:rPr lang="en-US" altLang="en-US"/>
              <a:pPr>
                <a:defRPr/>
              </a:pPr>
              <a:t>‹#›</a:t>
            </a:fld>
            <a:endParaRPr lang="en-US" altLang="en-US"/>
          </a:p>
        </p:txBody>
      </p:sp>
    </p:spTree>
    <p:extLst>
      <p:ext uri="{BB962C8B-B14F-4D97-AF65-F5344CB8AC3E}">
        <p14:creationId xmlns:p14="http://schemas.microsoft.com/office/powerpoint/2010/main" val="36342321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BB159C7B-89FE-441A-AE55-1A0D913A670D}"/>
              </a:ext>
            </a:extLst>
          </p:cNvPr>
          <p:cNvSpPr>
            <a:spLocks noGrp="1"/>
          </p:cNvSpPr>
          <p:nvPr>
            <p:ph type="dt" sz="half" idx="10"/>
          </p:nvPr>
        </p:nvSpPr>
        <p:spPr/>
        <p:txBody>
          <a:bodyPr/>
          <a:lstStyle>
            <a:lvl1pPr>
              <a:defRPr/>
            </a:lvl1pPr>
          </a:lstStyle>
          <a:p>
            <a:pPr>
              <a:defRPr/>
            </a:pPr>
            <a:fld id="{05B4B074-D40A-41E9-8A4D-1DD6054AB9D2}" type="datetime1">
              <a:rPr lang="en-US"/>
              <a:pPr>
                <a:defRPr/>
              </a:pPr>
              <a:t>3/20/2020</a:t>
            </a:fld>
            <a:endParaRPr lang="en-US"/>
          </a:p>
        </p:txBody>
      </p:sp>
      <p:sp>
        <p:nvSpPr>
          <p:cNvPr id="6" name="Footer Placeholder 4">
            <a:extLst>
              <a:ext uri="{FF2B5EF4-FFF2-40B4-BE49-F238E27FC236}">
                <a16:creationId xmlns:a16="http://schemas.microsoft.com/office/drawing/2014/main" id="{E765EA30-5E7A-45A7-8D5E-33015E1C01B5}"/>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D658ACD4-A322-4035-99F7-ACCA3A0A8BB1}"/>
              </a:ext>
            </a:extLst>
          </p:cNvPr>
          <p:cNvSpPr>
            <a:spLocks noGrp="1"/>
          </p:cNvSpPr>
          <p:nvPr>
            <p:ph type="sldNum" sz="quarter" idx="12"/>
          </p:nvPr>
        </p:nvSpPr>
        <p:spPr/>
        <p:txBody>
          <a:bodyPr/>
          <a:lstStyle>
            <a:lvl1pPr>
              <a:defRPr/>
            </a:lvl1pPr>
          </a:lstStyle>
          <a:p>
            <a:pPr>
              <a:defRPr/>
            </a:pPr>
            <a:fld id="{E2B77A7A-A7C4-4AE8-8EBC-2B22A6EB303D}" type="slidenum">
              <a:rPr lang="en-US" altLang="en-US"/>
              <a:pPr>
                <a:defRPr/>
              </a:pPr>
              <a:t>‹#›</a:t>
            </a:fld>
            <a:endParaRPr lang="en-US" altLang="en-US"/>
          </a:p>
        </p:txBody>
      </p:sp>
    </p:spTree>
    <p:extLst>
      <p:ext uri="{BB962C8B-B14F-4D97-AF65-F5344CB8AC3E}">
        <p14:creationId xmlns:p14="http://schemas.microsoft.com/office/powerpoint/2010/main" val="12664770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776A29-258E-4977-958A-82F5B6A2A0DD}"/>
              </a:ext>
            </a:extLst>
          </p:cNvPr>
          <p:cNvSpPr>
            <a:spLocks noGrp="1"/>
          </p:cNvSpPr>
          <p:nvPr>
            <p:ph type="dt" sz="half" idx="10"/>
          </p:nvPr>
        </p:nvSpPr>
        <p:spPr/>
        <p:txBody>
          <a:bodyPr/>
          <a:lstStyle>
            <a:lvl1pPr>
              <a:defRPr/>
            </a:lvl1pPr>
          </a:lstStyle>
          <a:p>
            <a:pPr>
              <a:defRPr/>
            </a:pPr>
            <a:fld id="{2BD045FC-17BE-4EE6-B9BC-E3E965C7BACB}" type="datetime1">
              <a:rPr lang="en-US"/>
              <a:pPr>
                <a:defRPr/>
              </a:pPr>
              <a:t>3/20/2020</a:t>
            </a:fld>
            <a:endParaRPr lang="en-US"/>
          </a:p>
        </p:txBody>
      </p:sp>
      <p:sp>
        <p:nvSpPr>
          <p:cNvPr id="5" name="Footer Placeholder 4">
            <a:extLst>
              <a:ext uri="{FF2B5EF4-FFF2-40B4-BE49-F238E27FC236}">
                <a16:creationId xmlns:a16="http://schemas.microsoft.com/office/drawing/2014/main" id="{10363223-8133-403D-8F8F-54C0F6BFCCF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C519E87-12CA-4E1B-88F2-DF752500C408}"/>
              </a:ext>
            </a:extLst>
          </p:cNvPr>
          <p:cNvSpPr>
            <a:spLocks noGrp="1"/>
          </p:cNvSpPr>
          <p:nvPr>
            <p:ph type="sldNum" sz="quarter" idx="12"/>
          </p:nvPr>
        </p:nvSpPr>
        <p:spPr/>
        <p:txBody>
          <a:bodyPr/>
          <a:lstStyle>
            <a:lvl1pPr>
              <a:defRPr/>
            </a:lvl1pPr>
          </a:lstStyle>
          <a:p>
            <a:pPr>
              <a:defRPr/>
            </a:pPr>
            <a:fld id="{476B3639-80AC-4D7D-A39D-244FA9C060C7}" type="slidenum">
              <a:rPr lang="en-US" altLang="en-US"/>
              <a:pPr>
                <a:defRPr/>
              </a:pPr>
              <a:t>‹#›</a:t>
            </a:fld>
            <a:endParaRPr lang="en-US" altLang="en-US"/>
          </a:p>
        </p:txBody>
      </p:sp>
    </p:spTree>
    <p:extLst>
      <p:ext uri="{BB962C8B-B14F-4D97-AF65-F5344CB8AC3E}">
        <p14:creationId xmlns:p14="http://schemas.microsoft.com/office/powerpoint/2010/main" val="1196110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DC8CC2-9E04-4493-9546-1E32C1EE4370}"/>
              </a:ext>
            </a:extLst>
          </p:cNvPr>
          <p:cNvSpPr>
            <a:spLocks noGrp="1"/>
          </p:cNvSpPr>
          <p:nvPr>
            <p:ph type="dt" sz="half" idx="10"/>
          </p:nvPr>
        </p:nvSpPr>
        <p:spPr/>
        <p:txBody>
          <a:bodyPr/>
          <a:lstStyle>
            <a:lvl1pPr>
              <a:defRPr/>
            </a:lvl1pPr>
          </a:lstStyle>
          <a:p>
            <a:pPr>
              <a:defRPr/>
            </a:pPr>
            <a:fld id="{BFE5B573-CE31-4C44-83A4-1451A025CAA8}" type="datetime1">
              <a:rPr lang="en-US"/>
              <a:pPr>
                <a:defRPr/>
              </a:pPr>
              <a:t>3/20/2020</a:t>
            </a:fld>
            <a:endParaRPr lang="en-US"/>
          </a:p>
        </p:txBody>
      </p:sp>
      <p:sp>
        <p:nvSpPr>
          <p:cNvPr id="5" name="Footer Placeholder 4">
            <a:extLst>
              <a:ext uri="{FF2B5EF4-FFF2-40B4-BE49-F238E27FC236}">
                <a16:creationId xmlns:a16="http://schemas.microsoft.com/office/drawing/2014/main" id="{7DF56C5F-4AEB-4EC0-B1B2-A15529FFE2A4}"/>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4C98D2D7-ADEE-4DF0-876A-7583B725A041}"/>
              </a:ext>
            </a:extLst>
          </p:cNvPr>
          <p:cNvSpPr>
            <a:spLocks noGrp="1"/>
          </p:cNvSpPr>
          <p:nvPr>
            <p:ph type="sldNum" sz="quarter" idx="12"/>
          </p:nvPr>
        </p:nvSpPr>
        <p:spPr/>
        <p:txBody>
          <a:bodyPr/>
          <a:lstStyle>
            <a:lvl1pPr>
              <a:defRPr/>
            </a:lvl1pPr>
          </a:lstStyle>
          <a:p>
            <a:pPr>
              <a:defRPr/>
            </a:pPr>
            <a:fld id="{B838EEE2-2FE8-4480-B08E-26441F46FE7A}" type="slidenum">
              <a:rPr lang="en-US" altLang="en-US"/>
              <a:pPr>
                <a:defRPr/>
              </a:pPr>
              <a:t>‹#›</a:t>
            </a:fld>
            <a:endParaRPr lang="en-US" altLang="en-US"/>
          </a:p>
        </p:txBody>
      </p:sp>
    </p:spTree>
    <p:extLst>
      <p:ext uri="{BB962C8B-B14F-4D97-AF65-F5344CB8AC3E}">
        <p14:creationId xmlns:p14="http://schemas.microsoft.com/office/powerpoint/2010/main" val="3593417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7F365A-4DDB-4717-A9FC-0E77A7AE0A28}"/>
              </a:ext>
            </a:extLst>
          </p:cNvPr>
          <p:cNvSpPr/>
          <p:nvPr userDrawn="1"/>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E390A63-E719-4205-AA03-135C3F514614}"/>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931A2E79-D516-40E6-BCBC-BFD70CEB076D}"/>
              </a:ext>
            </a:extLst>
          </p:cNvPr>
          <p:cNvCxnSpPr/>
          <p:nvPr/>
        </p:nvCxnSpPr>
        <p:spPr>
          <a:xfrm>
            <a:off x="822325" y="4360863"/>
            <a:ext cx="418147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hort Copyright">
            <a:extLst>
              <a:ext uri="{FF2B5EF4-FFF2-40B4-BE49-F238E27FC236}">
                <a16:creationId xmlns:a16="http://schemas.microsoft.com/office/drawing/2014/main" id="{5B4F02F2-D61F-4EC4-91D7-0BC9FD885156}"/>
              </a:ext>
            </a:extLst>
          </p:cNvPr>
          <p:cNvSpPr txBox="1">
            <a:spLocks noChangeArrowheads="1"/>
          </p:cNvSpPr>
          <p:nvPr userDrawn="1"/>
        </p:nvSpPr>
        <p:spPr bwMode="auto">
          <a:xfrm>
            <a:off x="8001000" y="6553428"/>
            <a:ext cx="457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12-</a:t>
            </a:r>
            <a:fld id="{38FAC352-1F16-40BD-9319-889162353E1A}"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ctrTitle"/>
          </p:nvPr>
        </p:nvSpPr>
        <p:spPr>
          <a:xfrm>
            <a:off x="822960" y="758952"/>
            <a:ext cx="75438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11" name="Content Placeholder 10">
            <a:extLst>
              <a:ext uri="{FF2B5EF4-FFF2-40B4-BE49-F238E27FC236}">
                <a16:creationId xmlns:a16="http://schemas.microsoft.com/office/drawing/2014/main" id="{4F593DF6-34C6-4992-849E-163F5B6947F9}"/>
              </a:ext>
            </a:extLst>
          </p:cNvPr>
          <p:cNvSpPr>
            <a:spLocks noGrp="1"/>
          </p:cNvSpPr>
          <p:nvPr>
            <p:ph sz="quarter" idx="13"/>
          </p:nvPr>
        </p:nvSpPr>
        <p:spPr>
          <a:xfrm>
            <a:off x="685800" y="5715000"/>
            <a:ext cx="7772400" cy="384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02184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428"/>
            <a:ext cx="457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12-</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08157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2" name="Short Copyright">
            <a:extLst>
              <a:ext uri="{FF2B5EF4-FFF2-40B4-BE49-F238E27FC236}">
                <a16:creationId xmlns:a16="http://schemas.microsoft.com/office/drawing/2014/main" id="{F60DAE13-1D75-41A9-ACE9-90A4CC0FAF5D}"/>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1000" y="6553428"/>
            <a:ext cx="457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12-</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7543800" cy="515937"/>
          </a:xfrm>
        </p:spPr>
        <p:txBody>
          <a:bodyPr/>
          <a:lstStyle>
            <a:lvl1pPr marL="0" indent="0">
              <a:spcBef>
                <a:spcPts val="1000"/>
              </a:spcBef>
              <a:spcAft>
                <a:spcPts val="0"/>
              </a:spcAft>
              <a:buNone/>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14421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5DF50E-0E8C-44D9-9BE3-90F97579A13E}"/>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36F6D2F7-613A-4777-8D34-B43B69D65F1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91FF4263-F6E3-4A3E-A7E6-209C1F48E680}"/>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Short Copyright">
            <a:extLst>
              <a:ext uri="{FF2B5EF4-FFF2-40B4-BE49-F238E27FC236}">
                <a16:creationId xmlns:a16="http://schemas.microsoft.com/office/drawing/2014/main" id="{8AEFB0BE-AC6F-4659-9AC0-F6EFDFE5B9C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DA74F0F6-FC1E-4399-8F02-BB04F3EAC9CB}"/>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91CE16F9-2D63-42CE-8054-5858519FF943}"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Date Placeholder 3">
            <a:extLst>
              <a:ext uri="{FF2B5EF4-FFF2-40B4-BE49-F238E27FC236}">
                <a16:creationId xmlns:a16="http://schemas.microsoft.com/office/drawing/2014/main" id="{3C471A6D-7498-44CB-947A-DACB86DBE6C7}"/>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EB64B160-5EFB-44FB-ADCE-65FFD3DEBCCE}" type="datetime1">
              <a:rPr lang="en-US"/>
              <a:pPr>
                <a:defRPr/>
              </a:pPr>
              <a:t>3/20/2020</a:t>
            </a:fld>
            <a:endParaRPr lang="en-US"/>
          </a:p>
        </p:txBody>
      </p:sp>
      <p:sp>
        <p:nvSpPr>
          <p:cNvPr id="10" name="Footer Placeholder 4">
            <a:extLst>
              <a:ext uri="{FF2B5EF4-FFF2-40B4-BE49-F238E27FC236}">
                <a16:creationId xmlns:a16="http://schemas.microsoft.com/office/drawing/2014/main" id="{9747D993-99A0-4BC6-A858-C63E628DA6B6}"/>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4618478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hort Copyright">
            <a:extLst>
              <a:ext uri="{FF2B5EF4-FFF2-40B4-BE49-F238E27FC236}">
                <a16:creationId xmlns:a16="http://schemas.microsoft.com/office/drawing/2014/main" id="{37ED16F2-636E-4B86-97EF-06B475B01E4C}"/>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6" name="Short Copyright">
            <a:extLst>
              <a:ext uri="{FF2B5EF4-FFF2-40B4-BE49-F238E27FC236}">
                <a16:creationId xmlns:a16="http://schemas.microsoft.com/office/drawing/2014/main" id="{DE811E1D-1EC5-4B56-9F1B-ED4E5484E4B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DAD64777-ACA4-444A-A155-4D26C961B4DE}" type="slidenum">
              <a:rPr lang="en-US" altLang="en-US" sz="800" smtClean="0">
                <a:solidFill>
                  <a:schemeClr val="bg1"/>
                </a:solidFill>
              </a:rPr>
              <a:pPr>
                <a:defRPr/>
              </a:pPr>
              <a:t>‹#›</a:t>
            </a:fld>
            <a:endParaRPr lang="en-US" altLang="en-US" sz="800" dirty="0">
              <a:solidFill>
                <a:schemeClr val="bg1"/>
              </a:solidFill>
            </a:endParaRPr>
          </a:p>
        </p:txBody>
      </p:sp>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CA07547-3729-4A5B-A979-F264B443E3ED}"/>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B80A78-2367-4BE1-BC5F-394F5C5BC41E}" type="datetime1">
              <a:rPr lang="en-US"/>
              <a:pPr>
                <a:defRPr/>
              </a:pPr>
              <a:t>3/20/2020</a:t>
            </a:fld>
            <a:endParaRPr lang="en-US"/>
          </a:p>
        </p:txBody>
      </p:sp>
      <p:sp>
        <p:nvSpPr>
          <p:cNvPr id="9" name="Footer Placeholder 4">
            <a:extLst>
              <a:ext uri="{FF2B5EF4-FFF2-40B4-BE49-F238E27FC236}">
                <a16:creationId xmlns:a16="http://schemas.microsoft.com/office/drawing/2014/main" id="{FFCD6FAD-93C4-4B59-9F59-D5A1D326FD2A}"/>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870751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hort Copyright">
            <a:extLst>
              <a:ext uri="{FF2B5EF4-FFF2-40B4-BE49-F238E27FC236}">
                <a16:creationId xmlns:a16="http://schemas.microsoft.com/office/drawing/2014/main" id="{74AAA5AE-D788-4762-9D7E-6B6159E90034}"/>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1BA0463F-4C8A-4F84-BB8C-DC42A95621D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05C22572-FF07-457D-9B6F-5EEE20C3259D}" type="slidenum">
              <a:rPr lang="en-US" altLang="en-US" sz="800" smtClean="0">
                <a:solidFill>
                  <a:schemeClr val="bg1"/>
                </a:solidFill>
              </a:rPr>
              <a:pPr>
                <a:defRPr/>
              </a:pPr>
              <a:t>‹#›</a:t>
            </a:fld>
            <a:endParaRPr lang="en-US" altLang="en-US" sz="800" dirty="0">
              <a:solidFill>
                <a:schemeClr val="bg1"/>
              </a:solidFill>
            </a:endParaRPr>
          </a:p>
        </p:txBody>
      </p:sp>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a:extLst>
              <a:ext uri="{FF2B5EF4-FFF2-40B4-BE49-F238E27FC236}">
                <a16:creationId xmlns:a16="http://schemas.microsoft.com/office/drawing/2014/main" id="{E81BB932-051F-4FDE-91D6-3FBAE4F2F50C}"/>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54F86AAD-180A-45EA-830F-28B0BBF49043}" type="datetime1">
              <a:rPr lang="en-US"/>
              <a:pPr>
                <a:defRPr/>
              </a:pPr>
              <a:t>3/20/2020</a:t>
            </a:fld>
            <a:endParaRPr lang="en-US"/>
          </a:p>
        </p:txBody>
      </p:sp>
      <p:sp>
        <p:nvSpPr>
          <p:cNvPr id="11" name="Footer Placeholder 4">
            <a:extLst>
              <a:ext uri="{FF2B5EF4-FFF2-40B4-BE49-F238E27FC236}">
                <a16:creationId xmlns:a16="http://schemas.microsoft.com/office/drawing/2014/main" id="{3014A130-F9FF-45FE-A61C-7394439FFF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5512203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hort Copyright">
            <a:extLst>
              <a:ext uri="{FF2B5EF4-FFF2-40B4-BE49-F238E27FC236}">
                <a16:creationId xmlns:a16="http://schemas.microsoft.com/office/drawing/2014/main" id="{CBA15B80-0848-492D-B9A6-E58A391F16D1}"/>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4" name="Short Copyright">
            <a:extLst>
              <a:ext uri="{FF2B5EF4-FFF2-40B4-BE49-F238E27FC236}">
                <a16:creationId xmlns:a16="http://schemas.microsoft.com/office/drawing/2014/main" id="{803A67E4-C6A4-4308-8064-EA8AE78B584F}"/>
              </a:ext>
            </a:extLst>
          </p:cNvPr>
          <p:cNvSpPr txBox="1">
            <a:spLocks noChangeArrowheads="1"/>
          </p:cNvSpPr>
          <p:nvPr userDrawn="1"/>
        </p:nvSpPr>
        <p:spPr bwMode="auto">
          <a:xfrm>
            <a:off x="8000999" y="6553428"/>
            <a:ext cx="3651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12-</a:t>
            </a:r>
            <a:fld id="{0676A28F-A354-4A6F-873B-331F8285BA3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5" name="Date Placeholder 3">
            <a:extLst>
              <a:ext uri="{FF2B5EF4-FFF2-40B4-BE49-F238E27FC236}">
                <a16:creationId xmlns:a16="http://schemas.microsoft.com/office/drawing/2014/main" id="{6193C9DC-C901-4C05-9267-0A8D2092BC1F}"/>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C8E9D435-5432-4276-951E-17A8CDDFEA30}" type="datetime1">
              <a:rPr lang="en-US"/>
              <a:pPr>
                <a:defRPr/>
              </a:pPr>
              <a:t>3/20/2020</a:t>
            </a:fld>
            <a:endParaRPr lang="en-US"/>
          </a:p>
        </p:txBody>
      </p:sp>
      <p:sp>
        <p:nvSpPr>
          <p:cNvPr id="6" name="Footer Placeholder 4">
            <a:extLst>
              <a:ext uri="{FF2B5EF4-FFF2-40B4-BE49-F238E27FC236}">
                <a16:creationId xmlns:a16="http://schemas.microsoft.com/office/drawing/2014/main" id="{84EC3597-DEAD-429B-AC1B-116BF21DE47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403082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8">
            <a:extLst>
              <a:ext uri="{FF2B5EF4-FFF2-40B4-BE49-F238E27FC236}">
                <a16:creationId xmlns:a16="http://schemas.microsoft.com/office/drawing/2014/main" id="{0F4A1A40-A0BE-4BF9-B39E-82571E1A85DA}"/>
              </a:ext>
            </a:extLst>
          </p:cNvPr>
          <p:cNvSpPr>
            <a:spLocks noGrp="1" noChangeArrowheads="1"/>
          </p:cNvSpPr>
          <p:nvPr>
            <p:ph type="dt" sz="half" idx="10"/>
          </p:nvPr>
        </p:nvSpPr>
        <p:spPr>
          <a:ln/>
        </p:spPr>
        <p:txBody>
          <a:bodyPr/>
          <a:lstStyle>
            <a:lvl1pPr>
              <a:defRPr/>
            </a:lvl1pPr>
          </a:lstStyle>
          <a:p>
            <a:pPr>
              <a:defRPr/>
            </a:pPr>
            <a:fld id="{2EF0334C-8DDC-4745-8870-241E9D15EFFA}" type="datetime1">
              <a:rPr lang="en-US"/>
              <a:pPr>
                <a:defRPr/>
              </a:pPr>
              <a:t>3/20/2020</a:t>
            </a:fld>
            <a:endParaRPr lang="en-US"/>
          </a:p>
        </p:txBody>
      </p:sp>
      <p:sp>
        <p:nvSpPr>
          <p:cNvPr id="5" name="Rectangle 19">
            <a:extLst>
              <a:ext uri="{FF2B5EF4-FFF2-40B4-BE49-F238E27FC236}">
                <a16:creationId xmlns:a16="http://schemas.microsoft.com/office/drawing/2014/main" id="{6F491118-7F43-4DDA-8307-611A6E9418C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600E8A00-5583-4554-B903-DB819DD49D6F}"/>
              </a:ext>
            </a:extLst>
          </p:cNvPr>
          <p:cNvSpPr>
            <a:spLocks noGrp="1" noChangeArrowheads="1"/>
          </p:cNvSpPr>
          <p:nvPr>
            <p:ph type="sldNum" sz="quarter" idx="12"/>
          </p:nvPr>
        </p:nvSpPr>
        <p:spPr>
          <a:ln/>
        </p:spPr>
        <p:txBody>
          <a:bodyPr/>
          <a:lstStyle>
            <a:lvl1pPr>
              <a:defRPr/>
            </a:lvl1pPr>
          </a:lstStyle>
          <a:p>
            <a:pPr>
              <a:defRPr/>
            </a:pPr>
            <a:fld id="{131413A2-5667-4FC5-9CED-2B6D5A573B27}" type="slidenum">
              <a:rPr lang="en-US" altLang="en-US"/>
              <a:pPr>
                <a:defRPr/>
              </a:pPr>
              <a:t>‹#›</a:t>
            </a:fld>
            <a:endParaRPr lang="en-US" altLang="en-US"/>
          </a:p>
        </p:txBody>
      </p:sp>
    </p:spTree>
    <p:extLst>
      <p:ext uri="{BB962C8B-B14F-4D97-AF65-F5344CB8AC3E}">
        <p14:creationId xmlns:p14="http://schemas.microsoft.com/office/powerpoint/2010/main" val="24458893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3B1986-C060-4CC0-A59A-78A56396EFB9}"/>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47DC9F0B-7619-418D-82FA-642D3BA08C10}"/>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hort Copyright">
            <a:extLst>
              <a:ext uri="{FF2B5EF4-FFF2-40B4-BE49-F238E27FC236}">
                <a16:creationId xmlns:a16="http://schemas.microsoft.com/office/drawing/2014/main" id="{12833991-75D9-45D0-9C0A-DEEC2EA3CB03}"/>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399D3D5-2EB6-4252-B335-FE0852AC76D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E556E7DD-52F7-4FB0-961C-FBDAE2F297B9}" type="slidenum">
              <a:rPr lang="en-US" altLang="en-US" sz="800" smtClean="0">
                <a:solidFill>
                  <a:schemeClr val="bg1"/>
                </a:solidFill>
              </a:rPr>
              <a:pPr>
                <a:defRPr/>
              </a:pPr>
              <a:t>‹#›</a:t>
            </a:fld>
            <a:endParaRPr lang="en-US" altLang="en-US" sz="800" dirty="0">
              <a:solidFill>
                <a:schemeClr val="bg1"/>
              </a:solidFill>
            </a:endParaRPr>
          </a:p>
        </p:txBody>
      </p:sp>
      <p:sp>
        <p:nvSpPr>
          <p:cNvPr id="6" name="Date Placeholder 6">
            <a:extLst>
              <a:ext uri="{FF2B5EF4-FFF2-40B4-BE49-F238E27FC236}">
                <a16:creationId xmlns:a16="http://schemas.microsoft.com/office/drawing/2014/main" id="{66B384BB-1895-4559-9E5A-070CEA6A59E4}"/>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1A26D98-F211-4663-9C0E-19DA17D88C2C}" type="datetime1">
              <a:rPr lang="en-US"/>
              <a:pPr>
                <a:defRPr/>
              </a:pPr>
              <a:t>3/20/2020</a:t>
            </a:fld>
            <a:endParaRPr lang="en-US"/>
          </a:p>
        </p:txBody>
      </p:sp>
      <p:sp>
        <p:nvSpPr>
          <p:cNvPr id="7" name="Footer Placeholder 7">
            <a:extLst>
              <a:ext uri="{FF2B5EF4-FFF2-40B4-BE49-F238E27FC236}">
                <a16:creationId xmlns:a16="http://schemas.microsoft.com/office/drawing/2014/main" id="{2DABAC1A-0413-415B-9561-92ADD1255919}"/>
              </a:ext>
            </a:extLst>
          </p:cNvPr>
          <p:cNvSpPr>
            <a:spLocks noGrp="1"/>
          </p:cNvSpPr>
          <p:nvPr>
            <p:ph type="ftr" sz="quarter" idx="11"/>
          </p:nvPr>
        </p:nvSpPr>
        <p:spPr>
          <a:xfrm>
            <a:off x="2765425" y="6459538"/>
            <a:ext cx="3616325" cy="365125"/>
          </a:xfrm>
          <a:prstGeom prst="rect">
            <a:avLst/>
          </a:prstGeom>
        </p:spPr>
        <p:txBody>
          <a:bodyPr/>
          <a:lstStyle>
            <a:lvl1pPr>
              <a:defRPr>
                <a:solidFill>
                  <a:srgbClr val="FFFFFF"/>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2435511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9CA4D2-2264-46E3-9E82-6D669105CAFF}"/>
              </a:ext>
            </a:extLst>
          </p:cNvPr>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FFEEC0AC-BE58-467D-8C32-E2DFCF793E4A}"/>
              </a:ext>
            </a:extLst>
          </p:cNvPr>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hort Copyright">
            <a:extLst>
              <a:ext uri="{FF2B5EF4-FFF2-40B4-BE49-F238E27FC236}">
                <a16:creationId xmlns:a16="http://schemas.microsoft.com/office/drawing/2014/main" id="{7DC9D3A3-0E1A-4F33-A566-00B7BC36FD7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t>3-</a:t>
            </a:r>
            <a:fld id="{6787E202-C1E2-4DAD-B59E-B478447EBC38}" type="slidenum">
              <a:rPr lang="en-US" altLang="en-US" sz="800" smtClean="0"/>
              <a:pPr>
                <a:defRPr/>
              </a:pPr>
              <a:t>‹#›</a:t>
            </a:fld>
            <a:endParaRPr lang="en-US" altLang="en-US" sz="800" dirty="0"/>
          </a:p>
        </p:txBody>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4">
            <a:extLst>
              <a:ext uri="{FF2B5EF4-FFF2-40B4-BE49-F238E27FC236}">
                <a16:creationId xmlns:a16="http://schemas.microsoft.com/office/drawing/2014/main" id="{E21BA48F-6D44-40D5-90C9-08A2449E9BC0}"/>
              </a:ext>
            </a:extLst>
          </p:cNvPr>
          <p:cNvSpPr>
            <a:spLocks noGrp="1"/>
          </p:cNvSpPr>
          <p:nvPr>
            <p:ph type="dt" sz="half" idx="10"/>
          </p:nvPr>
        </p:nvSpPr>
        <p:spPr>
          <a:xfrm>
            <a:off x="349250" y="6459538"/>
            <a:ext cx="1963738" cy="365125"/>
          </a:xfrm>
          <a:prstGeom prst="rect">
            <a:avLst/>
          </a:prstGeom>
        </p:spPr>
        <p:txBody>
          <a:bodyPr/>
          <a:lstStyle>
            <a:lvl1pPr algn="l">
              <a:defRPr/>
            </a:lvl1pPr>
          </a:lstStyle>
          <a:p>
            <a:pPr>
              <a:defRPr/>
            </a:pPr>
            <a:fld id="{C26D0257-2144-489C-8691-B089191C95B7}" type="datetime1">
              <a:rPr lang="en-US"/>
              <a:pPr>
                <a:defRPr/>
              </a:pPr>
              <a:t>3/20/2020</a:t>
            </a:fld>
            <a:endParaRPr lang="en-US"/>
          </a:p>
        </p:txBody>
      </p:sp>
      <p:sp>
        <p:nvSpPr>
          <p:cNvPr id="9" name="Footer Placeholder 5">
            <a:extLst>
              <a:ext uri="{FF2B5EF4-FFF2-40B4-BE49-F238E27FC236}">
                <a16:creationId xmlns:a16="http://schemas.microsoft.com/office/drawing/2014/main" id="{483F283E-1C13-45EB-A471-FF50303859C0}"/>
              </a:ext>
            </a:extLst>
          </p:cNvPr>
          <p:cNvSpPr>
            <a:spLocks noGrp="1"/>
          </p:cNvSpPr>
          <p:nvPr>
            <p:ph type="ftr" sz="quarter" idx="11"/>
          </p:nvPr>
        </p:nvSpPr>
        <p:spPr>
          <a:xfrm>
            <a:off x="3600450" y="6459538"/>
            <a:ext cx="3486150" cy="365125"/>
          </a:xfrm>
          <a:prstGeom prst="rect">
            <a:avLst/>
          </a:prstGeom>
        </p:spPr>
        <p:txBody>
          <a:bodyPr/>
          <a:lstStyle>
            <a:lvl1pPr algn="l">
              <a:defRPr>
                <a:solidFill>
                  <a:schemeClr val="tx2"/>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9425143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039D790-5E10-4DF5-9959-85AAB4720AFD}"/>
              </a:ext>
            </a:extLst>
          </p:cNvPr>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D3B2BE2-F709-4EF8-92D6-BAF250BB5FE0}"/>
              </a:ext>
            </a:extLst>
          </p:cNvPr>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a:extLst>
              <a:ext uri="{FF2B5EF4-FFF2-40B4-BE49-F238E27FC236}">
                <a16:creationId xmlns:a16="http://schemas.microsoft.com/office/drawing/2014/main" id="{EBB77C36-689F-4444-93E7-828F9541587B}"/>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8DCEB06-8477-4231-9E07-721BDEDC1206}" type="datetime1">
              <a:rPr lang="en-US"/>
              <a:pPr>
                <a:defRPr/>
              </a:pPr>
              <a:t>3/20/2020</a:t>
            </a:fld>
            <a:endParaRPr lang="en-US"/>
          </a:p>
        </p:txBody>
      </p:sp>
      <p:sp>
        <p:nvSpPr>
          <p:cNvPr id="8" name="Footer Placeholder 5">
            <a:extLst>
              <a:ext uri="{FF2B5EF4-FFF2-40B4-BE49-F238E27FC236}">
                <a16:creationId xmlns:a16="http://schemas.microsoft.com/office/drawing/2014/main" id="{D63EBD04-0446-42A6-87B1-3A1A1B161A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
        <p:nvSpPr>
          <p:cNvPr id="9" name="Slide Number Placeholder 6">
            <a:extLst>
              <a:ext uri="{FF2B5EF4-FFF2-40B4-BE49-F238E27FC236}">
                <a16:creationId xmlns:a16="http://schemas.microsoft.com/office/drawing/2014/main" id="{8F626C36-207C-4CCF-A706-5B6B361935E0}"/>
              </a:ext>
            </a:extLst>
          </p:cNvPr>
          <p:cNvSpPr>
            <a:spLocks noGrp="1"/>
          </p:cNvSpPr>
          <p:nvPr>
            <p:ph type="sldNum" sz="quarter" idx="12"/>
          </p:nvPr>
        </p:nvSpPr>
        <p:spPr/>
        <p:txBody>
          <a:bodyPr/>
          <a:lstStyle>
            <a:lvl1pPr>
              <a:defRPr/>
            </a:lvl1pPr>
          </a:lstStyle>
          <a:p>
            <a:pPr>
              <a:defRPr/>
            </a:pPr>
            <a:fld id="{38542734-8058-45C7-8E8F-56A48665C62A}" type="slidenum">
              <a:rPr lang="en-US" altLang="en-US"/>
              <a:pPr>
                <a:defRPr/>
              </a:pPr>
              <a:t>‹#›</a:t>
            </a:fld>
            <a:endParaRPr lang="en-US" altLang="en-US"/>
          </a:p>
        </p:txBody>
      </p:sp>
    </p:spTree>
    <p:extLst>
      <p:ext uri="{BB962C8B-B14F-4D97-AF65-F5344CB8AC3E}">
        <p14:creationId xmlns:p14="http://schemas.microsoft.com/office/powerpoint/2010/main" val="2453073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04AFB1A8-C335-44C0-8026-6D1D9C8FD3C5}"/>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F680E1A-C68E-4CA5-82C0-F48FFF02E363}"/>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2362B06F-DB04-4CD7-AA99-1C98FD5B8802}"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78F6B753-3412-4AD6-815C-35F19B6F43D3}"/>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0AA00710-356B-4728-AC3F-29498F0A86CE}" type="datetime1">
              <a:rPr lang="en-US"/>
              <a:pPr>
                <a:defRPr/>
              </a:pPr>
              <a:t>3/20/2020</a:t>
            </a:fld>
            <a:endParaRPr lang="en-US"/>
          </a:p>
        </p:txBody>
      </p:sp>
      <p:sp>
        <p:nvSpPr>
          <p:cNvPr id="7" name="Footer Placeholder 4">
            <a:extLst>
              <a:ext uri="{FF2B5EF4-FFF2-40B4-BE49-F238E27FC236}">
                <a16:creationId xmlns:a16="http://schemas.microsoft.com/office/drawing/2014/main" id="{B2C5D656-1BA3-47B2-96A6-24EF45293ABE}"/>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0444197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034925-4741-40B3-B003-C1230D9C7CD0}"/>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D873749-CA8A-4639-8165-27B73C3FA8C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hort Copyright">
            <a:extLst>
              <a:ext uri="{FF2B5EF4-FFF2-40B4-BE49-F238E27FC236}">
                <a16:creationId xmlns:a16="http://schemas.microsoft.com/office/drawing/2014/main" id="{A0E21E5E-84F8-4388-A04C-460B62A7C6B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7" name="Short Copyright">
            <a:extLst>
              <a:ext uri="{FF2B5EF4-FFF2-40B4-BE49-F238E27FC236}">
                <a16:creationId xmlns:a16="http://schemas.microsoft.com/office/drawing/2014/main" id="{0ABF4B14-621E-4C9D-A458-29ECD61AD46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4649DC5B-7E30-4961-AB75-19044E0A3605}" type="slidenum">
              <a:rPr lang="en-US" altLang="en-US" sz="800" smtClean="0">
                <a:solidFill>
                  <a:schemeClr val="bg1"/>
                </a:solidFill>
              </a:rPr>
              <a:pPr>
                <a:defRPr/>
              </a:pPr>
              <a:t>‹#›</a:t>
            </a:fld>
            <a:endParaRPr lang="en-US" altLang="en-US" sz="800" dirty="0">
              <a:solidFill>
                <a:schemeClr val="bg1"/>
              </a:solidFill>
            </a:endParaRPr>
          </a:p>
        </p:txBody>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F09B3392-178F-4E78-A121-0658FF70071A}"/>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ED8AFD-1FB3-4E4B-9D41-4765A2579935}" type="datetime1">
              <a:rPr lang="en-US"/>
              <a:pPr>
                <a:defRPr/>
              </a:pPr>
              <a:t>3/20/2020</a:t>
            </a:fld>
            <a:endParaRPr lang="en-US"/>
          </a:p>
        </p:txBody>
      </p:sp>
      <p:sp>
        <p:nvSpPr>
          <p:cNvPr id="9" name="Footer Placeholder 4">
            <a:extLst>
              <a:ext uri="{FF2B5EF4-FFF2-40B4-BE49-F238E27FC236}">
                <a16:creationId xmlns:a16="http://schemas.microsoft.com/office/drawing/2014/main" id="{58EEE19C-DB25-4A6E-A825-63AF3D67C2CC}"/>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397588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49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8">
            <a:extLst>
              <a:ext uri="{FF2B5EF4-FFF2-40B4-BE49-F238E27FC236}">
                <a16:creationId xmlns:a16="http://schemas.microsoft.com/office/drawing/2014/main" id="{FE87BB7D-3E62-4C8A-8D83-312E87C629C8}"/>
              </a:ext>
            </a:extLst>
          </p:cNvPr>
          <p:cNvSpPr>
            <a:spLocks noGrp="1" noChangeArrowheads="1"/>
          </p:cNvSpPr>
          <p:nvPr>
            <p:ph type="dt" sz="half" idx="10"/>
          </p:nvPr>
        </p:nvSpPr>
        <p:spPr>
          <a:ln/>
        </p:spPr>
        <p:txBody>
          <a:bodyPr/>
          <a:lstStyle>
            <a:lvl1pPr>
              <a:defRPr/>
            </a:lvl1pPr>
          </a:lstStyle>
          <a:p>
            <a:pPr>
              <a:defRPr/>
            </a:pPr>
            <a:fld id="{6543475E-BD86-4ABB-9AFB-8D95F26E4DCC}" type="datetime1">
              <a:rPr lang="en-US"/>
              <a:pPr>
                <a:defRPr/>
              </a:pPr>
              <a:t>3/20/2020</a:t>
            </a:fld>
            <a:endParaRPr lang="en-US"/>
          </a:p>
        </p:txBody>
      </p:sp>
      <p:sp>
        <p:nvSpPr>
          <p:cNvPr id="6" name="Rectangle 19">
            <a:extLst>
              <a:ext uri="{FF2B5EF4-FFF2-40B4-BE49-F238E27FC236}">
                <a16:creationId xmlns:a16="http://schemas.microsoft.com/office/drawing/2014/main" id="{1ED3FFE8-BD16-415B-A63A-9B425BE3776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BACF53FD-6B59-4D1C-9F0D-AFADCEE0CEF2}"/>
              </a:ext>
            </a:extLst>
          </p:cNvPr>
          <p:cNvSpPr>
            <a:spLocks noGrp="1" noChangeArrowheads="1"/>
          </p:cNvSpPr>
          <p:nvPr>
            <p:ph type="sldNum" sz="quarter" idx="12"/>
          </p:nvPr>
        </p:nvSpPr>
        <p:spPr>
          <a:ln/>
        </p:spPr>
        <p:txBody>
          <a:bodyPr/>
          <a:lstStyle>
            <a:lvl1pPr>
              <a:defRPr/>
            </a:lvl1pPr>
          </a:lstStyle>
          <a:p>
            <a:pPr>
              <a:defRPr/>
            </a:pPr>
            <a:fld id="{741B0378-602B-47F7-9791-BF44A4506AFC}" type="slidenum">
              <a:rPr lang="en-US" altLang="en-US"/>
              <a:pPr>
                <a:defRPr/>
              </a:pPr>
              <a:t>‹#›</a:t>
            </a:fld>
            <a:endParaRPr lang="en-US" altLang="en-US"/>
          </a:p>
        </p:txBody>
      </p:sp>
    </p:spTree>
    <p:extLst>
      <p:ext uri="{BB962C8B-B14F-4D97-AF65-F5344CB8AC3E}">
        <p14:creationId xmlns:p14="http://schemas.microsoft.com/office/powerpoint/2010/main" val="490208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8">
            <a:extLst>
              <a:ext uri="{FF2B5EF4-FFF2-40B4-BE49-F238E27FC236}">
                <a16:creationId xmlns:a16="http://schemas.microsoft.com/office/drawing/2014/main" id="{4D52B771-54AA-4910-9CFB-DC8C64610147}"/>
              </a:ext>
            </a:extLst>
          </p:cNvPr>
          <p:cNvSpPr>
            <a:spLocks noGrp="1" noChangeArrowheads="1"/>
          </p:cNvSpPr>
          <p:nvPr>
            <p:ph type="dt" sz="half" idx="10"/>
          </p:nvPr>
        </p:nvSpPr>
        <p:spPr>
          <a:ln/>
        </p:spPr>
        <p:txBody>
          <a:bodyPr/>
          <a:lstStyle>
            <a:lvl1pPr>
              <a:defRPr/>
            </a:lvl1pPr>
          </a:lstStyle>
          <a:p>
            <a:pPr>
              <a:defRPr/>
            </a:pPr>
            <a:fld id="{D2003C9B-4AE9-4A54-81BA-3FACF12747F8}" type="datetime1">
              <a:rPr lang="en-US"/>
              <a:pPr>
                <a:defRPr/>
              </a:pPr>
              <a:t>3/20/2020</a:t>
            </a:fld>
            <a:endParaRPr lang="en-US"/>
          </a:p>
        </p:txBody>
      </p:sp>
      <p:sp>
        <p:nvSpPr>
          <p:cNvPr id="8" name="Rectangle 19">
            <a:extLst>
              <a:ext uri="{FF2B5EF4-FFF2-40B4-BE49-F238E27FC236}">
                <a16:creationId xmlns:a16="http://schemas.microsoft.com/office/drawing/2014/main" id="{E2E68909-91BC-48BE-8270-CD7A9209C06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9" name="Rectangle 20">
            <a:extLst>
              <a:ext uri="{FF2B5EF4-FFF2-40B4-BE49-F238E27FC236}">
                <a16:creationId xmlns:a16="http://schemas.microsoft.com/office/drawing/2014/main" id="{80BC174D-DB0F-4FBC-BB5B-D7D66D81DBE4}"/>
              </a:ext>
            </a:extLst>
          </p:cNvPr>
          <p:cNvSpPr>
            <a:spLocks noGrp="1" noChangeArrowheads="1"/>
          </p:cNvSpPr>
          <p:nvPr>
            <p:ph type="sldNum" sz="quarter" idx="12"/>
          </p:nvPr>
        </p:nvSpPr>
        <p:spPr>
          <a:ln/>
        </p:spPr>
        <p:txBody>
          <a:bodyPr/>
          <a:lstStyle>
            <a:lvl1pPr>
              <a:defRPr/>
            </a:lvl1pPr>
          </a:lstStyle>
          <a:p>
            <a:pPr>
              <a:defRPr/>
            </a:pPr>
            <a:fld id="{381E0EE6-1709-4000-95F0-765F34789FCA}" type="slidenum">
              <a:rPr lang="en-US" altLang="en-US"/>
              <a:pPr>
                <a:defRPr/>
              </a:pPr>
              <a:t>‹#›</a:t>
            </a:fld>
            <a:endParaRPr lang="en-US" altLang="en-US"/>
          </a:p>
        </p:txBody>
      </p:sp>
    </p:spTree>
    <p:extLst>
      <p:ext uri="{BB962C8B-B14F-4D97-AF65-F5344CB8AC3E}">
        <p14:creationId xmlns:p14="http://schemas.microsoft.com/office/powerpoint/2010/main" val="3150843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8">
            <a:extLst>
              <a:ext uri="{FF2B5EF4-FFF2-40B4-BE49-F238E27FC236}">
                <a16:creationId xmlns:a16="http://schemas.microsoft.com/office/drawing/2014/main" id="{1883AC4A-DC83-457B-82E8-E27A0853534F}"/>
              </a:ext>
            </a:extLst>
          </p:cNvPr>
          <p:cNvSpPr>
            <a:spLocks noGrp="1" noChangeArrowheads="1"/>
          </p:cNvSpPr>
          <p:nvPr>
            <p:ph type="dt" sz="half" idx="10"/>
          </p:nvPr>
        </p:nvSpPr>
        <p:spPr>
          <a:ln/>
        </p:spPr>
        <p:txBody>
          <a:bodyPr/>
          <a:lstStyle>
            <a:lvl1pPr>
              <a:defRPr/>
            </a:lvl1pPr>
          </a:lstStyle>
          <a:p>
            <a:pPr>
              <a:defRPr/>
            </a:pPr>
            <a:fld id="{112A3609-E824-4743-AE2A-17433DB5A4DD}" type="datetime1">
              <a:rPr lang="en-US"/>
              <a:pPr>
                <a:defRPr/>
              </a:pPr>
              <a:t>3/20/2020</a:t>
            </a:fld>
            <a:endParaRPr lang="en-US"/>
          </a:p>
        </p:txBody>
      </p:sp>
      <p:sp>
        <p:nvSpPr>
          <p:cNvPr id="4" name="Rectangle 19">
            <a:extLst>
              <a:ext uri="{FF2B5EF4-FFF2-40B4-BE49-F238E27FC236}">
                <a16:creationId xmlns:a16="http://schemas.microsoft.com/office/drawing/2014/main" id="{B519659A-137D-4DE7-8294-117EA348D1BD}"/>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5" name="Rectangle 20">
            <a:extLst>
              <a:ext uri="{FF2B5EF4-FFF2-40B4-BE49-F238E27FC236}">
                <a16:creationId xmlns:a16="http://schemas.microsoft.com/office/drawing/2014/main" id="{FF151562-21DA-4DD3-B369-EB71C9EB5A51}"/>
              </a:ext>
            </a:extLst>
          </p:cNvPr>
          <p:cNvSpPr>
            <a:spLocks noGrp="1" noChangeArrowheads="1"/>
          </p:cNvSpPr>
          <p:nvPr>
            <p:ph type="sldNum" sz="quarter" idx="12"/>
          </p:nvPr>
        </p:nvSpPr>
        <p:spPr>
          <a:ln/>
        </p:spPr>
        <p:txBody>
          <a:bodyPr/>
          <a:lstStyle>
            <a:lvl1pPr>
              <a:defRPr/>
            </a:lvl1pPr>
          </a:lstStyle>
          <a:p>
            <a:pPr>
              <a:defRPr/>
            </a:pPr>
            <a:fld id="{C1901A03-0A4C-451B-B18D-2E0351D83B43}" type="slidenum">
              <a:rPr lang="en-US" altLang="en-US"/>
              <a:pPr>
                <a:defRPr/>
              </a:pPr>
              <a:t>‹#›</a:t>
            </a:fld>
            <a:endParaRPr lang="en-US" altLang="en-US"/>
          </a:p>
        </p:txBody>
      </p:sp>
    </p:spTree>
    <p:extLst>
      <p:ext uri="{BB962C8B-B14F-4D97-AF65-F5344CB8AC3E}">
        <p14:creationId xmlns:p14="http://schemas.microsoft.com/office/powerpoint/2010/main" val="96149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8">
            <a:extLst>
              <a:ext uri="{FF2B5EF4-FFF2-40B4-BE49-F238E27FC236}">
                <a16:creationId xmlns:a16="http://schemas.microsoft.com/office/drawing/2014/main" id="{69DE9725-227D-48D0-99E6-3D8BE1357C30}"/>
              </a:ext>
            </a:extLst>
          </p:cNvPr>
          <p:cNvSpPr>
            <a:spLocks noGrp="1" noChangeArrowheads="1"/>
          </p:cNvSpPr>
          <p:nvPr>
            <p:ph type="dt" sz="half" idx="10"/>
          </p:nvPr>
        </p:nvSpPr>
        <p:spPr>
          <a:ln/>
        </p:spPr>
        <p:txBody>
          <a:bodyPr/>
          <a:lstStyle>
            <a:lvl1pPr>
              <a:defRPr/>
            </a:lvl1pPr>
          </a:lstStyle>
          <a:p>
            <a:pPr>
              <a:defRPr/>
            </a:pPr>
            <a:fld id="{F5B30565-ED6A-4FD0-8FE5-8DC682431782}" type="datetime1">
              <a:rPr lang="en-US"/>
              <a:pPr>
                <a:defRPr/>
              </a:pPr>
              <a:t>3/20/2020</a:t>
            </a:fld>
            <a:endParaRPr lang="en-US"/>
          </a:p>
        </p:txBody>
      </p:sp>
      <p:sp>
        <p:nvSpPr>
          <p:cNvPr id="3" name="Rectangle 19">
            <a:extLst>
              <a:ext uri="{FF2B5EF4-FFF2-40B4-BE49-F238E27FC236}">
                <a16:creationId xmlns:a16="http://schemas.microsoft.com/office/drawing/2014/main" id="{B914E752-7723-4BB1-A7D8-99A60AA9DBB1}"/>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4" name="Rectangle 20">
            <a:extLst>
              <a:ext uri="{FF2B5EF4-FFF2-40B4-BE49-F238E27FC236}">
                <a16:creationId xmlns:a16="http://schemas.microsoft.com/office/drawing/2014/main" id="{0DC5EA4A-0354-4765-9498-42076913CCA4}"/>
              </a:ext>
            </a:extLst>
          </p:cNvPr>
          <p:cNvSpPr>
            <a:spLocks noGrp="1" noChangeArrowheads="1"/>
          </p:cNvSpPr>
          <p:nvPr>
            <p:ph type="sldNum" sz="quarter" idx="12"/>
          </p:nvPr>
        </p:nvSpPr>
        <p:spPr>
          <a:ln/>
        </p:spPr>
        <p:txBody>
          <a:bodyPr/>
          <a:lstStyle>
            <a:lvl1pPr>
              <a:defRPr/>
            </a:lvl1pPr>
          </a:lstStyle>
          <a:p>
            <a:pPr>
              <a:defRPr/>
            </a:pPr>
            <a:fld id="{989AC5DB-B9B6-4ACD-874D-D6DD11FB083B}" type="slidenum">
              <a:rPr lang="en-US" altLang="en-US"/>
              <a:pPr>
                <a:defRPr/>
              </a:pPr>
              <a:t>‹#›</a:t>
            </a:fld>
            <a:endParaRPr lang="en-US" altLang="en-US"/>
          </a:p>
        </p:txBody>
      </p:sp>
    </p:spTree>
    <p:extLst>
      <p:ext uri="{BB962C8B-B14F-4D97-AF65-F5344CB8AC3E}">
        <p14:creationId xmlns:p14="http://schemas.microsoft.com/office/powerpoint/2010/main" val="3771805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71A8DAA5-FDDA-498D-A644-4CAE24EA157C}"/>
              </a:ext>
            </a:extLst>
          </p:cNvPr>
          <p:cNvSpPr>
            <a:spLocks noGrp="1" noChangeArrowheads="1"/>
          </p:cNvSpPr>
          <p:nvPr>
            <p:ph type="dt" sz="half" idx="10"/>
          </p:nvPr>
        </p:nvSpPr>
        <p:spPr>
          <a:ln/>
        </p:spPr>
        <p:txBody>
          <a:bodyPr/>
          <a:lstStyle>
            <a:lvl1pPr>
              <a:defRPr/>
            </a:lvl1pPr>
          </a:lstStyle>
          <a:p>
            <a:pPr>
              <a:defRPr/>
            </a:pPr>
            <a:fld id="{FD8EF8B9-107C-4613-8ECB-C4666819B0C8}" type="datetime1">
              <a:rPr lang="en-US"/>
              <a:pPr>
                <a:defRPr/>
              </a:pPr>
              <a:t>3/20/2020</a:t>
            </a:fld>
            <a:endParaRPr lang="en-US"/>
          </a:p>
        </p:txBody>
      </p:sp>
      <p:sp>
        <p:nvSpPr>
          <p:cNvPr id="6" name="Rectangle 19">
            <a:extLst>
              <a:ext uri="{FF2B5EF4-FFF2-40B4-BE49-F238E27FC236}">
                <a16:creationId xmlns:a16="http://schemas.microsoft.com/office/drawing/2014/main" id="{67312379-F6D5-4DE3-966D-18ECF91C88D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2427B9DF-B52C-49B0-9C5D-443182FA3687}"/>
              </a:ext>
            </a:extLst>
          </p:cNvPr>
          <p:cNvSpPr>
            <a:spLocks noGrp="1" noChangeArrowheads="1"/>
          </p:cNvSpPr>
          <p:nvPr>
            <p:ph type="sldNum" sz="quarter" idx="12"/>
          </p:nvPr>
        </p:nvSpPr>
        <p:spPr>
          <a:ln/>
        </p:spPr>
        <p:txBody>
          <a:bodyPr/>
          <a:lstStyle>
            <a:lvl1pPr>
              <a:defRPr/>
            </a:lvl1pPr>
          </a:lstStyle>
          <a:p>
            <a:pPr>
              <a:defRPr/>
            </a:pPr>
            <a:fld id="{6D3CFDF6-F81A-4408-89B2-6F701F86BF0E}" type="slidenum">
              <a:rPr lang="en-US" altLang="en-US"/>
              <a:pPr>
                <a:defRPr/>
              </a:pPr>
              <a:t>‹#›</a:t>
            </a:fld>
            <a:endParaRPr lang="en-US" altLang="en-US"/>
          </a:p>
        </p:txBody>
      </p:sp>
    </p:spTree>
    <p:extLst>
      <p:ext uri="{BB962C8B-B14F-4D97-AF65-F5344CB8AC3E}">
        <p14:creationId xmlns:p14="http://schemas.microsoft.com/office/powerpoint/2010/main" val="805871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CFE3440A-9A5A-4695-9443-F49ABFAD5FC7}"/>
              </a:ext>
            </a:extLst>
          </p:cNvPr>
          <p:cNvSpPr>
            <a:spLocks noGrp="1" noChangeArrowheads="1"/>
          </p:cNvSpPr>
          <p:nvPr>
            <p:ph type="dt" sz="half" idx="10"/>
          </p:nvPr>
        </p:nvSpPr>
        <p:spPr>
          <a:ln/>
        </p:spPr>
        <p:txBody>
          <a:bodyPr/>
          <a:lstStyle>
            <a:lvl1pPr>
              <a:defRPr/>
            </a:lvl1pPr>
          </a:lstStyle>
          <a:p>
            <a:pPr>
              <a:defRPr/>
            </a:pPr>
            <a:fld id="{25566E94-4169-4723-AE9A-E3B3BF8C2CEA}" type="datetime1">
              <a:rPr lang="en-US"/>
              <a:pPr>
                <a:defRPr/>
              </a:pPr>
              <a:t>3/20/2020</a:t>
            </a:fld>
            <a:endParaRPr lang="en-US"/>
          </a:p>
        </p:txBody>
      </p:sp>
      <p:sp>
        <p:nvSpPr>
          <p:cNvPr id="6" name="Rectangle 19">
            <a:extLst>
              <a:ext uri="{FF2B5EF4-FFF2-40B4-BE49-F238E27FC236}">
                <a16:creationId xmlns:a16="http://schemas.microsoft.com/office/drawing/2014/main" id="{F70BB1A3-2C77-4C4B-AF3D-1A8C95739C1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8D4CEF6F-D543-4038-8337-D4A080B59C34}"/>
              </a:ext>
            </a:extLst>
          </p:cNvPr>
          <p:cNvSpPr>
            <a:spLocks noGrp="1" noChangeArrowheads="1"/>
          </p:cNvSpPr>
          <p:nvPr>
            <p:ph type="sldNum" sz="quarter" idx="12"/>
          </p:nvPr>
        </p:nvSpPr>
        <p:spPr>
          <a:ln/>
        </p:spPr>
        <p:txBody>
          <a:bodyPr/>
          <a:lstStyle>
            <a:lvl1pPr>
              <a:defRPr/>
            </a:lvl1pPr>
          </a:lstStyle>
          <a:p>
            <a:pPr>
              <a:defRPr/>
            </a:pPr>
            <a:fld id="{4AE89A48-D644-48D0-9FCC-D5F42C1EB648}" type="slidenum">
              <a:rPr lang="en-US" altLang="en-US"/>
              <a:pPr>
                <a:defRPr/>
              </a:pPr>
              <a:t>‹#›</a:t>
            </a:fld>
            <a:endParaRPr lang="en-US" altLang="en-US"/>
          </a:p>
        </p:txBody>
      </p:sp>
    </p:spTree>
    <p:extLst>
      <p:ext uri="{BB962C8B-B14F-4D97-AF65-F5344CB8AC3E}">
        <p14:creationId xmlns:p14="http://schemas.microsoft.com/office/powerpoint/2010/main" val="2531835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3EC4C6E-4685-4B0A-BA0E-F5C5AB12D6C0}"/>
              </a:ext>
            </a:extLst>
          </p:cNvPr>
          <p:cNvSpPr>
            <a:spLocks noGrp="1" noChangeArrowheads="1"/>
          </p:cNvSpPr>
          <p:nvPr>
            <p:ph type="body" idx="1"/>
          </p:nvPr>
        </p:nvSpPr>
        <p:spPr bwMode="auto">
          <a:xfrm>
            <a:off x="1295400" y="2819400"/>
            <a:ext cx="7086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3">
            <a:extLst>
              <a:ext uri="{FF2B5EF4-FFF2-40B4-BE49-F238E27FC236}">
                <a16:creationId xmlns:a16="http://schemas.microsoft.com/office/drawing/2014/main" id="{F36DBA93-9600-4F47-903D-7A2CA18C49EC}"/>
              </a:ext>
            </a:extLst>
          </p:cNvPr>
          <p:cNvSpPr>
            <a:spLocks noChangeArrowheads="1"/>
          </p:cNvSpPr>
          <p:nvPr/>
        </p:nvSpPr>
        <p:spPr bwMode="auto">
          <a:xfrm>
            <a:off x="0" y="22860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8" name="Rectangle 4">
            <a:extLst>
              <a:ext uri="{FF2B5EF4-FFF2-40B4-BE49-F238E27FC236}">
                <a16:creationId xmlns:a16="http://schemas.microsoft.com/office/drawing/2014/main" id="{3416A08F-B3D3-405F-A3CE-F6ED7948B661}"/>
              </a:ext>
            </a:extLst>
          </p:cNvPr>
          <p:cNvSpPr>
            <a:spLocks noChangeArrowheads="1"/>
          </p:cNvSpPr>
          <p:nvPr/>
        </p:nvSpPr>
        <p:spPr bwMode="auto">
          <a:xfrm>
            <a:off x="533400" y="28194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9" name="Rectangle 5">
            <a:extLst>
              <a:ext uri="{FF2B5EF4-FFF2-40B4-BE49-F238E27FC236}">
                <a16:creationId xmlns:a16="http://schemas.microsoft.com/office/drawing/2014/main" id="{284C9788-169C-45A3-AA64-F00E8C733092}"/>
              </a:ext>
            </a:extLst>
          </p:cNvPr>
          <p:cNvSpPr>
            <a:spLocks noChangeArrowheads="1"/>
          </p:cNvSpPr>
          <p:nvPr/>
        </p:nvSpPr>
        <p:spPr bwMode="auto">
          <a:xfrm>
            <a:off x="1981200" y="533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0" name="Rectangle 6">
            <a:extLst>
              <a:ext uri="{FF2B5EF4-FFF2-40B4-BE49-F238E27FC236}">
                <a16:creationId xmlns:a16="http://schemas.microsoft.com/office/drawing/2014/main" id="{EE987296-1EA3-4870-BE41-8EE0FCDCDEC3}"/>
              </a:ext>
            </a:extLst>
          </p:cNvPr>
          <p:cNvSpPr>
            <a:spLocks noChangeArrowheads="1"/>
          </p:cNvSpPr>
          <p:nvPr/>
        </p:nvSpPr>
        <p:spPr bwMode="auto">
          <a:xfrm>
            <a:off x="762000" y="1066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1" name="Rectangle 7">
            <a:extLst>
              <a:ext uri="{FF2B5EF4-FFF2-40B4-BE49-F238E27FC236}">
                <a16:creationId xmlns:a16="http://schemas.microsoft.com/office/drawing/2014/main" id="{F76DE5AC-4A20-4244-AA94-949C31A05F12}"/>
              </a:ext>
            </a:extLst>
          </p:cNvPr>
          <p:cNvSpPr>
            <a:spLocks noChangeArrowheads="1"/>
          </p:cNvSpPr>
          <p:nvPr/>
        </p:nvSpPr>
        <p:spPr bwMode="auto">
          <a:xfrm>
            <a:off x="1143000" y="685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2" name="Rectangle 8">
            <a:extLst>
              <a:ext uri="{FF2B5EF4-FFF2-40B4-BE49-F238E27FC236}">
                <a16:creationId xmlns:a16="http://schemas.microsoft.com/office/drawing/2014/main" id="{8BF570AE-D666-4CEA-9B55-28776D4CDC91}"/>
              </a:ext>
            </a:extLst>
          </p:cNvPr>
          <p:cNvSpPr>
            <a:spLocks noChangeArrowheads="1"/>
          </p:cNvSpPr>
          <p:nvPr/>
        </p:nvSpPr>
        <p:spPr bwMode="auto">
          <a:xfrm>
            <a:off x="2362200" y="152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3" name="Rectangle 9">
            <a:extLst>
              <a:ext uri="{FF2B5EF4-FFF2-40B4-BE49-F238E27FC236}">
                <a16:creationId xmlns:a16="http://schemas.microsoft.com/office/drawing/2014/main" id="{35DE9BC4-1022-48F3-8E0E-7C9EC9E2D628}"/>
              </a:ext>
            </a:extLst>
          </p:cNvPr>
          <p:cNvSpPr>
            <a:spLocks noChangeArrowheads="1"/>
          </p:cNvSpPr>
          <p:nvPr/>
        </p:nvSpPr>
        <p:spPr bwMode="auto">
          <a:xfrm>
            <a:off x="0" y="755650"/>
            <a:ext cx="5867400" cy="762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4" name="Rectangle 10">
            <a:extLst>
              <a:ext uri="{FF2B5EF4-FFF2-40B4-BE49-F238E27FC236}">
                <a16:creationId xmlns:a16="http://schemas.microsoft.com/office/drawing/2014/main" id="{41CDF7A1-16C9-4BC6-9D60-C2A47BF785D8}"/>
              </a:ext>
            </a:extLst>
          </p:cNvPr>
          <p:cNvSpPr>
            <a:spLocks noChangeArrowheads="1"/>
          </p:cNvSpPr>
          <p:nvPr/>
        </p:nvSpPr>
        <p:spPr bwMode="auto">
          <a:xfrm>
            <a:off x="5715000" y="609600"/>
            <a:ext cx="304800" cy="3048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5" name="Rectangle 11">
            <a:extLst>
              <a:ext uri="{FF2B5EF4-FFF2-40B4-BE49-F238E27FC236}">
                <a16:creationId xmlns:a16="http://schemas.microsoft.com/office/drawing/2014/main" id="{885B6E56-261B-49D3-AC1E-169073B82DEA}"/>
              </a:ext>
            </a:extLst>
          </p:cNvPr>
          <p:cNvSpPr>
            <a:spLocks noChangeArrowheads="1"/>
          </p:cNvSpPr>
          <p:nvPr/>
        </p:nvSpPr>
        <p:spPr bwMode="auto">
          <a:xfrm>
            <a:off x="5562600" y="457200"/>
            <a:ext cx="304800" cy="304800"/>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6" name="Rectangle 12">
            <a:extLst>
              <a:ext uri="{FF2B5EF4-FFF2-40B4-BE49-F238E27FC236}">
                <a16:creationId xmlns:a16="http://schemas.microsoft.com/office/drawing/2014/main" id="{2B3588E8-4EFA-4A5B-8FE8-742650224AF6}"/>
              </a:ext>
            </a:extLst>
          </p:cNvPr>
          <p:cNvSpPr>
            <a:spLocks noChangeArrowheads="1"/>
          </p:cNvSpPr>
          <p:nvPr/>
        </p:nvSpPr>
        <p:spPr bwMode="auto">
          <a:xfrm>
            <a:off x="8458200" y="3962400"/>
            <a:ext cx="381000" cy="3810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7" name="Rectangle 13">
            <a:extLst>
              <a:ext uri="{FF2B5EF4-FFF2-40B4-BE49-F238E27FC236}">
                <a16:creationId xmlns:a16="http://schemas.microsoft.com/office/drawing/2014/main" id="{34C92D75-BA02-416E-9821-F4E45830E41A}"/>
              </a:ext>
            </a:extLst>
          </p:cNvPr>
          <p:cNvSpPr>
            <a:spLocks noChangeArrowheads="1"/>
          </p:cNvSpPr>
          <p:nvPr/>
        </p:nvSpPr>
        <p:spPr bwMode="auto">
          <a:xfrm>
            <a:off x="8686800" y="3657600"/>
            <a:ext cx="381000" cy="38100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grpSp>
        <p:nvGrpSpPr>
          <p:cNvPr id="2" name="Group 14">
            <a:extLst>
              <a:ext uri="{FF2B5EF4-FFF2-40B4-BE49-F238E27FC236}">
                <a16:creationId xmlns:a16="http://schemas.microsoft.com/office/drawing/2014/main" id="{1FB30278-1215-402C-83AD-2C38671C6E3E}"/>
              </a:ext>
            </a:extLst>
          </p:cNvPr>
          <p:cNvGrpSpPr>
            <a:grpSpLocks/>
          </p:cNvGrpSpPr>
          <p:nvPr/>
        </p:nvGrpSpPr>
        <p:grpSpPr bwMode="auto">
          <a:xfrm>
            <a:off x="0" y="2286000"/>
            <a:ext cx="1066800" cy="1066800"/>
            <a:chOff x="0" y="2496"/>
            <a:chExt cx="672" cy="672"/>
          </a:xfrm>
        </p:grpSpPr>
        <p:sp>
          <p:nvSpPr>
            <p:cNvPr id="1050" name="Rectangle 15">
              <a:extLst>
                <a:ext uri="{FF2B5EF4-FFF2-40B4-BE49-F238E27FC236}">
                  <a16:creationId xmlns:a16="http://schemas.microsoft.com/office/drawing/2014/main" id="{EED66178-2F35-4FF7-A4B8-DBB39E9D2F25}"/>
                </a:ext>
              </a:extLst>
            </p:cNvPr>
            <p:cNvSpPr>
              <a:spLocks noChangeArrowheads="1"/>
            </p:cNvSpPr>
            <p:nvPr/>
          </p:nvSpPr>
          <p:spPr bwMode="auto">
            <a:xfrm>
              <a:off x="0" y="2496"/>
              <a:ext cx="336" cy="336"/>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51" name="Rectangle 16">
              <a:extLst>
                <a:ext uri="{FF2B5EF4-FFF2-40B4-BE49-F238E27FC236}">
                  <a16:creationId xmlns:a16="http://schemas.microsoft.com/office/drawing/2014/main" id="{F0E76CB0-F01E-438F-BF76-75C63513C01C}"/>
                </a:ext>
              </a:extLst>
            </p:cNvPr>
            <p:cNvSpPr>
              <a:spLocks noChangeArrowheads="1"/>
            </p:cNvSpPr>
            <p:nvPr/>
          </p:nvSpPr>
          <p:spPr bwMode="auto">
            <a:xfrm>
              <a:off x="336" y="2832"/>
              <a:ext cx="336" cy="336"/>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39" name="Rectangle 17">
            <a:extLst>
              <a:ext uri="{FF2B5EF4-FFF2-40B4-BE49-F238E27FC236}">
                <a16:creationId xmlns:a16="http://schemas.microsoft.com/office/drawing/2014/main" id="{0CC75796-B4E1-4AD8-BFE5-36D21B2DA7BD}"/>
              </a:ext>
            </a:extLst>
          </p:cNvPr>
          <p:cNvSpPr>
            <a:spLocks noGrp="1" noChangeArrowheads="1"/>
          </p:cNvSpPr>
          <p:nvPr>
            <p:ph type="title"/>
          </p:nvPr>
        </p:nvSpPr>
        <p:spPr bwMode="auto">
          <a:xfrm>
            <a:off x="1295400" y="1219200"/>
            <a:ext cx="7086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2002" name="Rectangle 18">
            <a:extLst>
              <a:ext uri="{FF2B5EF4-FFF2-40B4-BE49-F238E27FC236}">
                <a16:creationId xmlns:a16="http://schemas.microsoft.com/office/drawing/2014/main" id="{B83698F8-3808-49C2-BB97-5F74BEDC8AF0}"/>
              </a:ext>
            </a:extLst>
          </p:cNvPr>
          <p:cNvSpPr>
            <a:spLocks noGrp="1" noChangeArrowheads="1"/>
          </p:cNvSpPr>
          <p:nvPr>
            <p:ph type="dt" sz="half" idx="2"/>
          </p:nvPr>
        </p:nvSpPr>
        <p:spPr bwMode="auto">
          <a:xfrm>
            <a:off x="6553200" y="6507163"/>
            <a:ext cx="18288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r" eaLnBrk="1" hangingPunct="1">
              <a:defRPr sz="1200">
                <a:solidFill>
                  <a:schemeClr val="folHlink"/>
                </a:solidFill>
                <a:latin typeface="+mn-lt"/>
              </a:defRPr>
            </a:lvl1pPr>
          </a:lstStyle>
          <a:p>
            <a:pPr>
              <a:defRPr/>
            </a:pPr>
            <a:fld id="{8C554EB6-9019-47A0-8876-70A0BA3A1FA3}" type="datetime1">
              <a:rPr lang="en-US"/>
              <a:pPr>
                <a:defRPr/>
              </a:pPr>
              <a:t>3/20/2020</a:t>
            </a:fld>
            <a:endParaRPr lang="en-US"/>
          </a:p>
        </p:txBody>
      </p:sp>
      <p:sp>
        <p:nvSpPr>
          <p:cNvPr id="42003" name="Rectangle 19">
            <a:extLst>
              <a:ext uri="{FF2B5EF4-FFF2-40B4-BE49-F238E27FC236}">
                <a16:creationId xmlns:a16="http://schemas.microsoft.com/office/drawing/2014/main" id="{A6A2FB14-F769-416D-B331-1E00761063BD}"/>
              </a:ext>
            </a:extLst>
          </p:cNvPr>
          <p:cNvSpPr>
            <a:spLocks noGrp="1" noChangeArrowheads="1"/>
          </p:cNvSpPr>
          <p:nvPr>
            <p:ph type="ftr" sz="quarter" idx="3"/>
          </p:nvPr>
        </p:nvSpPr>
        <p:spPr bwMode="auto">
          <a:xfrm>
            <a:off x="1295400" y="6507163"/>
            <a:ext cx="28956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eaLnBrk="1" hangingPunct="1">
              <a:defRPr sz="1200">
                <a:solidFill>
                  <a:schemeClr val="folHlink"/>
                </a:solidFill>
                <a:latin typeface="+mn-lt"/>
              </a:defRPr>
            </a:lvl1pPr>
          </a:lstStyle>
          <a:p>
            <a:pPr>
              <a:defRPr/>
            </a:pPr>
            <a:r>
              <a:rPr lang="en-US"/>
              <a:t>Copyright © 2022 by The McGraw-Hill Companies, Inc. All rights reserved.</a:t>
            </a:r>
          </a:p>
        </p:txBody>
      </p:sp>
      <p:sp>
        <p:nvSpPr>
          <p:cNvPr id="42004" name="Rectangle 20">
            <a:extLst>
              <a:ext uri="{FF2B5EF4-FFF2-40B4-BE49-F238E27FC236}">
                <a16:creationId xmlns:a16="http://schemas.microsoft.com/office/drawing/2014/main" id="{30FD4E3B-C8C9-4F13-BEAB-810D54D12031}"/>
              </a:ext>
            </a:extLst>
          </p:cNvPr>
          <p:cNvSpPr>
            <a:spLocks noGrp="1" noChangeArrowheads="1"/>
          </p:cNvSpPr>
          <p:nvPr>
            <p:ph type="sldNum" sz="quarter" idx="4"/>
          </p:nvPr>
        </p:nvSpPr>
        <p:spPr bwMode="auto">
          <a:xfrm>
            <a:off x="5791200" y="6172200"/>
            <a:ext cx="762000" cy="609600"/>
          </a:xfrm>
          <a:prstGeom prst="rect">
            <a:avLst/>
          </a:prstGeom>
          <a:solidFill>
            <a:schemeClr val="accent1"/>
          </a:solidFill>
          <a:ln w="57150">
            <a:solidFill>
              <a:schemeClr val="hlink"/>
            </a:solidFill>
            <a:miter lim="800000"/>
            <a:headEnd/>
            <a:tailEnd/>
          </a:ln>
          <a:effectLst/>
        </p:spPr>
        <p:txBody>
          <a:bodyPr vert="horz" wrap="none" lIns="91440" tIns="45720" rIns="91440" bIns="45720" numCol="1" anchor="ctr" anchorCtr="0" compatLnSpc="1">
            <a:prstTxWarp prst="textNoShape">
              <a:avLst/>
            </a:prstTxWarp>
          </a:bodyPr>
          <a:lstStyle>
            <a:lvl1pPr algn="ctr" eaLnBrk="1" hangingPunct="1">
              <a:defRPr sz="2800" b="1">
                <a:solidFill>
                  <a:schemeClr val="bg1"/>
                </a:solidFill>
                <a:latin typeface="Tahoma" panose="020B0604030504040204" pitchFamily="34" charset="0"/>
              </a:defRPr>
            </a:lvl1pPr>
          </a:lstStyle>
          <a:p>
            <a:pPr>
              <a:defRPr/>
            </a:pPr>
            <a:fld id="{FC0111AD-73A0-46DF-B1BE-F5A08160EBD0}" type="slidenum">
              <a:rPr lang="en-US" altLang="en-US"/>
              <a:pPr>
                <a:defRPr/>
              </a:pPr>
              <a:t>‹#›</a:t>
            </a:fld>
            <a:endParaRPr lang="en-US" altLang="en-US"/>
          </a:p>
        </p:txBody>
      </p:sp>
      <p:grpSp>
        <p:nvGrpSpPr>
          <p:cNvPr id="3" name="Group 21">
            <a:extLst>
              <a:ext uri="{FF2B5EF4-FFF2-40B4-BE49-F238E27FC236}">
                <a16:creationId xmlns:a16="http://schemas.microsoft.com/office/drawing/2014/main" id="{704BB92F-6E19-403F-9C87-28D059DCCF80}"/>
              </a:ext>
            </a:extLst>
          </p:cNvPr>
          <p:cNvGrpSpPr>
            <a:grpSpLocks/>
          </p:cNvGrpSpPr>
          <p:nvPr/>
        </p:nvGrpSpPr>
        <p:grpSpPr bwMode="auto">
          <a:xfrm>
            <a:off x="762000" y="152400"/>
            <a:ext cx="1981200" cy="1295400"/>
            <a:chOff x="3888" y="96"/>
            <a:chExt cx="1248" cy="816"/>
          </a:xfrm>
        </p:grpSpPr>
        <p:sp>
          <p:nvSpPr>
            <p:cNvPr id="1046" name="Rectangle 22">
              <a:extLst>
                <a:ext uri="{FF2B5EF4-FFF2-40B4-BE49-F238E27FC236}">
                  <a16:creationId xmlns:a16="http://schemas.microsoft.com/office/drawing/2014/main" id="{8D6901FC-93DD-4122-A026-D3C72D5B8143}"/>
                </a:ext>
              </a:extLst>
            </p:cNvPr>
            <p:cNvSpPr>
              <a:spLocks noChangeArrowheads="1"/>
            </p:cNvSpPr>
            <p:nvPr/>
          </p:nvSpPr>
          <p:spPr bwMode="auto">
            <a:xfrm>
              <a:off x="4656" y="336"/>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7" name="Rectangle 23">
              <a:extLst>
                <a:ext uri="{FF2B5EF4-FFF2-40B4-BE49-F238E27FC236}">
                  <a16:creationId xmlns:a16="http://schemas.microsoft.com/office/drawing/2014/main" id="{7537EC1D-BC37-4F1B-94DD-7ED3EFF7C04F}"/>
                </a:ext>
              </a:extLst>
            </p:cNvPr>
            <p:cNvSpPr>
              <a:spLocks noChangeArrowheads="1"/>
            </p:cNvSpPr>
            <p:nvPr/>
          </p:nvSpPr>
          <p:spPr bwMode="auto">
            <a:xfrm>
              <a:off x="3888" y="672"/>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8" name="Rectangle 24">
              <a:extLst>
                <a:ext uri="{FF2B5EF4-FFF2-40B4-BE49-F238E27FC236}">
                  <a16:creationId xmlns:a16="http://schemas.microsoft.com/office/drawing/2014/main" id="{53934DCB-C493-4EEF-8E73-89EC213FEB3E}"/>
                </a:ext>
              </a:extLst>
            </p:cNvPr>
            <p:cNvSpPr>
              <a:spLocks noChangeArrowheads="1"/>
            </p:cNvSpPr>
            <p:nvPr/>
          </p:nvSpPr>
          <p:spPr bwMode="auto">
            <a:xfrm>
              <a:off x="4128" y="432"/>
              <a:ext cx="240" cy="240"/>
            </a:xfrm>
            <a:prstGeom prst="rect">
              <a:avLst/>
            </a:prstGeom>
            <a:solidFill>
              <a:schemeClr val="tx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9" name="Rectangle 25">
              <a:extLst>
                <a:ext uri="{FF2B5EF4-FFF2-40B4-BE49-F238E27FC236}">
                  <a16:creationId xmlns:a16="http://schemas.microsoft.com/office/drawing/2014/main" id="{E7E4104E-8E38-43FE-8FE8-53E4B414D94B}"/>
                </a:ext>
              </a:extLst>
            </p:cNvPr>
            <p:cNvSpPr>
              <a:spLocks noChangeArrowheads="1"/>
            </p:cNvSpPr>
            <p:nvPr/>
          </p:nvSpPr>
          <p:spPr bwMode="auto">
            <a:xfrm>
              <a:off x="4896" y="96"/>
              <a:ext cx="240" cy="24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44" name="Rectangle 26">
            <a:extLst>
              <a:ext uri="{FF2B5EF4-FFF2-40B4-BE49-F238E27FC236}">
                <a16:creationId xmlns:a16="http://schemas.microsoft.com/office/drawing/2014/main" id="{B352BA91-8E1B-4B95-85B4-6238DD219815}"/>
              </a:ext>
            </a:extLst>
          </p:cNvPr>
          <p:cNvSpPr>
            <a:spLocks noChangeArrowheads="1"/>
          </p:cNvSpPr>
          <p:nvPr userDrawn="1"/>
        </p:nvSpPr>
        <p:spPr bwMode="auto">
          <a:xfrm>
            <a:off x="4911725" y="6613525"/>
            <a:ext cx="41941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Copyright © 2013 by The McGraw-Hill Companies, Inc. All rights reserved.</a:t>
            </a:r>
          </a:p>
        </p:txBody>
      </p:sp>
      <p:sp>
        <p:nvSpPr>
          <p:cNvPr id="1045" name="Rectangle 27">
            <a:extLst>
              <a:ext uri="{FF2B5EF4-FFF2-40B4-BE49-F238E27FC236}">
                <a16:creationId xmlns:a16="http://schemas.microsoft.com/office/drawing/2014/main" id="{BBA0876E-1A28-4B9D-97B9-86FB8A1783CE}"/>
              </a:ext>
            </a:extLst>
          </p:cNvPr>
          <p:cNvSpPr>
            <a:spLocks noChangeArrowheads="1"/>
          </p:cNvSpPr>
          <p:nvPr userDrawn="1"/>
        </p:nvSpPr>
        <p:spPr bwMode="auto">
          <a:xfrm>
            <a:off x="77788" y="6607175"/>
            <a:ext cx="1211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McGraw-Hill/Irwin</a:t>
            </a:r>
          </a:p>
        </p:txBody>
      </p:sp>
    </p:spTree>
  </p:cSld>
  <p:clrMap bg1="dk2" tx1="lt1" bg2="dk1" tx2="lt2" accent1="accent1" accent2="accent2" accent3="accent3" accent4="accent4" accent5="accent5" accent6="accent6" hlink="hlink" folHlink="folHlink"/>
  <p:sldLayoutIdLst>
    <p:sldLayoutId id="2147484811" r:id="rId1"/>
    <p:sldLayoutId id="2147484812" r:id="rId2"/>
    <p:sldLayoutId id="2147484813" r:id="rId3"/>
    <p:sldLayoutId id="2147484814" r:id="rId4"/>
    <p:sldLayoutId id="2147484815" r:id="rId5"/>
    <p:sldLayoutId id="2147484816" r:id="rId6"/>
    <p:sldLayoutId id="2147484817" r:id="rId7"/>
    <p:sldLayoutId id="2147484818" r:id="rId8"/>
    <p:sldLayoutId id="2147484819" r:id="rId9"/>
    <p:sldLayoutId id="2147484820" r:id="rId10"/>
    <p:sldLayoutId id="214748482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stCondLst>
                                            <p:cond delay="0"/>
                                          </p:stCondLst>
                                        </p:cTn>
                                        <p:tgtEl>
                                          <p:spTgt spid="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dt="0"/>
  <p:txStyles>
    <p:titleStyle>
      <a:lvl1pPr algn="l" rtl="0" eaLnBrk="0" fontAlgn="base" hangingPunct="0">
        <a:spcBef>
          <a:spcPct val="0"/>
        </a:spcBef>
        <a:spcAft>
          <a:spcPct val="0"/>
        </a:spcAft>
        <a:defRPr sz="4000">
          <a:solidFill>
            <a:schemeClr val="tx1"/>
          </a:solidFill>
          <a:latin typeface="+mj-lt"/>
          <a:ea typeface="+mj-ea"/>
          <a:cs typeface="+mj-cs"/>
        </a:defRPr>
      </a:lvl1pPr>
      <a:lvl2pPr algn="l" rtl="0" eaLnBrk="0" fontAlgn="base" hangingPunct="0">
        <a:spcBef>
          <a:spcPct val="0"/>
        </a:spcBef>
        <a:spcAft>
          <a:spcPct val="0"/>
        </a:spcAft>
        <a:defRPr sz="4000">
          <a:solidFill>
            <a:schemeClr val="tx1"/>
          </a:solidFill>
          <a:latin typeface="Tahoma" pitchFamily="34" charset="0"/>
        </a:defRPr>
      </a:lvl2pPr>
      <a:lvl3pPr algn="l" rtl="0" eaLnBrk="0" fontAlgn="base" hangingPunct="0">
        <a:spcBef>
          <a:spcPct val="0"/>
        </a:spcBef>
        <a:spcAft>
          <a:spcPct val="0"/>
        </a:spcAft>
        <a:defRPr sz="4000">
          <a:solidFill>
            <a:schemeClr val="tx1"/>
          </a:solidFill>
          <a:latin typeface="Tahoma" pitchFamily="34" charset="0"/>
        </a:defRPr>
      </a:lvl3pPr>
      <a:lvl4pPr algn="l" rtl="0" eaLnBrk="0" fontAlgn="base" hangingPunct="0">
        <a:spcBef>
          <a:spcPct val="0"/>
        </a:spcBef>
        <a:spcAft>
          <a:spcPct val="0"/>
        </a:spcAft>
        <a:defRPr sz="4000">
          <a:solidFill>
            <a:schemeClr val="tx1"/>
          </a:solidFill>
          <a:latin typeface="Tahoma" pitchFamily="34" charset="0"/>
        </a:defRPr>
      </a:lvl4pPr>
      <a:lvl5pPr algn="l" rtl="0" eaLnBrk="0" fontAlgn="base" hangingPunct="0">
        <a:spcBef>
          <a:spcPct val="0"/>
        </a:spcBef>
        <a:spcAft>
          <a:spcPct val="0"/>
        </a:spcAft>
        <a:defRPr sz="4000">
          <a:solidFill>
            <a:schemeClr val="tx1"/>
          </a:solidFill>
          <a:latin typeface="Tahoma" pitchFamily="34" charset="0"/>
        </a:defRPr>
      </a:lvl5pPr>
      <a:lvl6pPr marL="457200" algn="l" rtl="0" fontAlgn="base">
        <a:spcBef>
          <a:spcPct val="0"/>
        </a:spcBef>
        <a:spcAft>
          <a:spcPct val="0"/>
        </a:spcAft>
        <a:defRPr sz="4000">
          <a:solidFill>
            <a:schemeClr val="tx1"/>
          </a:solidFill>
          <a:latin typeface="Tahoma" pitchFamily="34" charset="0"/>
        </a:defRPr>
      </a:lvl6pPr>
      <a:lvl7pPr marL="914400" algn="l" rtl="0" fontAlgn="base">
        <a:spcBef>
          <a:spcPct val="0"/>
        </a:spcBef>
        <a:spcAft>
          <a:spcPct val="0"/>
        </a:spcAft>
        <a:defRPr sz="4000">
          <a:solidFill>
            <a:schemeClr val="tx1"/>
          </a:solidFill>
          <a:latin typeface="Tahoma" pitchFamily="34" charset="0"/>
        </a:defRPr>
      </a:lvl7pPr>
      <a:lvl8pPr marL="1371600" algn="l" rtl="0" fontAlgn="base">
        <a:spcBef>
          <a:spcPct val="0"/>
        </a:spcBef>
        <a:spcAft>
          <a:spcPct val="0"/>
        </a:spcAft>
        <a:defRPr sz="4000">
          <a:solidFill>
            <a:schemeClr val="tx1"/>
          </a:solidFill>
          <a:latin typeface="Tahoma" pitchFamily="34" charset="0"/>
        </a:defRPr>
      </a:lvl8pPr>
      <a:lvl9pPr marL="1828800" algn="l" rtl="0" fontAlgn="base">
        <a:spcBef>
          <a:spcPct val="0"/>
        </a:spcBef>
        <a:spcAft>
          <a:spcPct val="0"/>
        </a:spcAft>
        <a:defRPr sz="4000">
          <a:solidFill>
            <a:schemeClr val="tx1"/>
          </a:solidFill>
          <a:latin typeface="Tahoma" pitchFamily="34" charset="0"/>
        </a:defRPr>
      </a:lvl9pPr>
    </p:titleStyle>
    <p:bodyStyle>
      <a:lvl1pPr marL="342900" indent="-342900" algn="l" rtl="0" eaLnBrk="0" fontAlgn="base" hangingPunct="0">
        <a:spcBef>
          <a:spcPct val="20000"/>
        </a:spcBef>
        <a:spcAft>
          <a:spcPct val="0"/>
        </a:spcAft>
        <a:buClr>
          <a:schemeClr val="accent2"/>
        </a:buClr>
        <a:buSzPct val="75000"/>
        <a:buFont typeface="Wingdings" panose="05000000000000000000"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Font typeface="Wingdings" panose="05000000000000000000"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bg2"/>
        </a:buClr>
        <a:buSzPct val="75000"/>
        <a:buFont typeface="Wingdings" panose="05000000000000000000" pitchFamily="2" charset="2"/>
        <a:buChar char="n"/>
        <a:defRPr sz="2000">
          <a:solidFill>
            <a:schemeClr val="tx1"/>
          </a:solidFill>
          <a:latin typeface="+mn-lt"/>
        </a:defRPr>
      </a:lvl3pPr>
      <a:lvl4pPr marL="1600200" indent="-228600" algn="l" rtl="0" eaLnBrk="0" fontAlgn="base" hangingPunct="0">
        <a:spcBef>
          <a:spcPct val="20000"/>
        </a:spcBef>
        <a:spcAft>
          <a:spcPct val="0"/>
        </a:spcAft>
        <a:buClr>
          <a:schemeClr val="tx2"/>
        </a:buClr>
        <a:buSzPct val="75000"/>
        <a:buFont typeface="Wingdings" panose="05000000000000000000" pitchFamily="2" charset="2"/>
        <a:buChar char="n"/>
        <a:defRPr>
          <a:solidFill>
            <a:schemeClr val="tx1"/>
          </a:solidFill>
          <a:latin typeface="+mn-lt"/>
        </a:defRPr>
      </a:lvl4pPr>
      <a:lvl5pPr marL="2057400" indent="-228600" algn="l" rtl="0" eaLnBrk="0" fontAlgn="base" hangingPunct="0">
        <a:spcBef>
          <a:spcPct val="20000"/>
        </a:spcBef>
        <a:spcAft>
          <a:spcPct val="0"/>
        </a:spcAft>
        <a:buClr>
          <a:schemeClr val="accent1"/>
        </a:buClr>
        <a:buSzPct val="75000"/>
        <a:buFont typeface="Wingdings" panose="05000000000000000000" pitchFamily="2" charset="2"/>
        <a:buChar char="n"/>
        <a:defRPr>
          <a:solidFill>
            <a:schemeClr val="tx1"/>
          </a:solidFill>
          <a:latin typeface="+mn-lt"/>
        </a:defRPr>
      </a:lvl5pPr>
      <a:lvl6pPr marL="25146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6pPr>
      <a:lvl7pPr marL="29718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7pPr>
      <a:lvl8pPr marL="34290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8pPr>
      <a:lvl9pPr marL="38862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5AF2C48D-330C-4087-91AD-FE8BE624543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CCF86C51-E528-4728-B4ED-7551BED7912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737E66BC-41F6-4BB9-A4D3-03D5347C8452}"/>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a:defRPr/>
            </a:pPr>
            <a:fld id="{D3CC892E-4B59-4B77-B60C-D111EDEF0987}" type="datetime1">
              <a:rPr lang="en-US"/>
              <a:pPr>
                <a:defRPr/>
              </a:pPr>
              <a:t>3/20/2020</a:t>
            </a:fld>
            <a:endParaRPr lang="en-US"/>
          </a:p>
        </p:txBody>
      </p:sp>
      <p:sp>
        <p:nvSpPr>
          <p:cNvPr id="5" name="Footer Placeholder 4">
            <a:extLst>
              <a:ext uri="{FF2B5EF4-FFF2-40B4-BE49-F238E27FC236}">
                <a16:creationId xmlns:a16="http://schemas.microsoft.com/office/drawing/2014/main" id="{AF0F2276-4D72-4C69-AD0C-F888B69E07F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11AFA77-59B9-4A88-9115-84BD84A33B1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16984065-DAA5-4B5D-9EB6-6E3F5316FB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822" r:id="rId1"/>
    <p:sldLayoutId id="2147484823" r:id="rId2"/>
    <p:sldLayoutId id="2147484824" r:id="rId3"/>
    <p:sldLayoutId id="2147484825" r:id="rId4"/>
    <p:sldLayoutId id="2147484826" r:id="rId5"/>
    <p:sldLayoutId id="2147484827" r:id="rId6"/>
    <p:sldLayoutId id="2147484828" r:id="rId7"/>
    <p:sldLayoutId id="2147484829" r:id="rId8"/>
    <p:sldLayoutId id="2147484830" r:id="rId9"/>
    <p:sldLayoutId id="2147484831" r:id="rId10"/>
    <p:sldLayoutId id="2147484832"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FA0E5A-9466-4424-8A8E-953DF116127A}"/>
              </a:ext>
            </a:extLst>
          </p:cNvPr>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B09368CD-59FA-4238-846A-A1E58AC8ECE2}"/>
              </a:ext>
            </a:extLst>
          </p:cNvPr>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B11B924C-EAF2-45D8-85DE-11D11D00CFF7}"/>
              </a:ext>
            </a:extLst>
          </p:cNvPr>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077" name="Text Placeholder 2">
            <a:extLst>
              <a:ext uri="{FF2B5EF4-FFF2-40B4-BE49-F238E27FC236}">
                <a16:creationId xmlns:a16="http://schemas.microsoft.com/office/drawing/2014/main" id="{C5308094-202C-4414-8EC6-0CAC6DA68297}"/>
              </a:ext>
            </a:extLst>
          </p:cNvPr>
          <p:cNvSpPr>
            <a:spLocks noGrp="1"/>
          </p:cNvSpPr>
          <p:nvPr>
            <p:ph type="body" idx="1"/>
          </p:nvPr>
        </p:nvSpPr>
        <p:spPr bwMode="auto">
          <a:xfrm>
            <a:off x="822325" y="1846263"/>
            <a:ext cx="75438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00DA5527-CE1C-4A67-BE13-61896D36C8E7}"/>
              </a:ext>
            </a:extLst>
          </p:cNvPr>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a:defRPr sz="1050">
                <a:solidFill>
                  <a:srgbClr val="FFFFFF"/>
                </a:solidFill>
              </a:defRPr>
            </a:lvl1pPr>
          </a:lstStyle>
          <a:p>
            <a:pPr>
              <a:defRPr/>
            </a:pPr>
            <a:fld id="{262C750D-642E-4C38-8207-EE85890A91F6}"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7EEBDBED-4FC0-4927-B551-68EFC9E6F0A7}"/>
              </a:ext>
            </a:extLst>
          </p:cNvPr>
          <p:cNvCxnSpPr/>
          <p:nvPr/>
        </p:nvCxnSpPr>
        <p:spPr>
          <a:xfrm>
            <a:off x="895350" y="1738313"/>
            <a:ext cx="747553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4833" r:id="rId1"/>
    <p:sldLayoutId id="2147484834" r:id="rId2"/>
    <p:sldLayoutId id="2147484835" r:id="rId3"/>
    <p:sldLayoutId id="2147484836" r:id="rId4"/>
    <p:sldLayoutId id="2147484837" r:id="rId5"/>
    <p:sldLayoutId id="2147484838" r:id="rId6"/>
    <p:sldLayoutId id="2147484839" r:id="rId7"/>
    <p:sldLayoutId id="2147484840" r:id="rId8"/>
    <p:sldLayoutId id="2147484841" r:id="rId9"/>
    <p:sldLayoutId id="2147484842" r:id="rId10"/>
    <p:sldLayoutId id="2147484843" r:id="rId11"/>
    <p:sldLayoutId id="2147484844" r:id="rId12"/>
  </p:sldLayoutIdLst>
  <p:hf hd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6.pn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5.xml"/><Relationship Id="rId1" Type="http://schemas.openxmlformats.org/officeDocument/2006/relationships/vmlDrawing" Target="../drawings/vmlDrawing1.vml"/><Relationship Id="rId4" Type="http://schemas.openxmlformats.org/officeDocument/2006/relationships/image" Target="../media/image7.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9.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4.png"/><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image" Target="../media/image5.pn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98350-4E51-4E26-B74C-81F194E0431C}"/>
              </a:ext>
            </a:extLst>
          </p:cNvPr>
          <p:cNvSpPr>
            <a:spLocks noGrp="1"/>
          </p:cNvSpPr>
          <p:nvPr>
            <p:ph type="ctrTitle"/>
          </p:nvPr>
        </p:nvSpPr>
        <p:spPr>
          <a:xfrm>
            <a:off x="822325" y="3048000"/>
            <a:ext cx="4205288" cy="1276350"/>
          </a:xfrm>
        </p:spPr>
        <p:txBody>
          <a:bodyPr>
            <a:normAutofit fontScale="90000"/>
          </a:bodyPr>
          <a:lstStyle/>
          <a:p>
            <a:pPr eaLnBrk="1" hangingPunct="1">
              <a:lnSpc>
                <a:spcPct val="80000"/>
              </a:lnSpc>
              <a:defRPr/>
            </a:pPr>
            <a:r>
              <a:rPr lang="en-US" altLang="en-US" b="1" noProof="0" dirty="0">
                <a:solidFill>
                  <a:schemeClr val="tx1"/>
                </a:solidFill>
              </a:rPr>
              <a:t>Chapter 12</a:t>
            </a:r>
            <a:endParaRPr lang="en-US" noProof="0" dirty="0"/>
          </a:p>
        </p:txBody>
      </p:sp>
      <p:sp>
        <p:nvSpPr>
          <p:cNvPr id="3" name="Subtitle 2">
            <a:extLst>
              <a:ext uri="{FF2B5EF4-FFF2-40B4-BE49-F238E27FC236}">
                <a16:creationId xmlns:a16="http://schemas.microsoft.com/office/drawing/2014/main" id="{D1469110-DD43-431C-8B65-07A526786650}"/>
              </a:ext>
            </a:extLst>
          </p:cNvPr>
          <p:cNvSpPr>
            <a:spLocks noGrp="1"/>
          </p:cNvSpPr>
          <p:nvPr>
            <p:ph type="subTitle" idx="1"/>
          </p:nvPr>
        </p:nvSpPr>
        <p:spPr>
          <a:xfrm>
            <a:off x="825500" y="4456113"/>
            <a:ext cx="4356100" cy="1143000"/>
          </a:xfrm>
        </p:spPr>
        <p:txBody>
          <a:bodyPr/>
          <a:lstStyle/>
          <a:p>
            <a:pPr>
              <a:defRPr/>
            </a:pPr>
            <a:r>
              <a:rPr lang="en-US" altLang="en-US" sz="3200" b="1" cap="none" dirty="0">
                <a:solidFill>
                  <a:schemeClr val="tx1"/>
                </a:solidFill>
              </a:rPr>
              <a:t>SCHEDULING OPERATIONS</a:t>
            </a:r>
            <a:endParaRPr lang="en-US" sz="3200" cap="none" noProof="0" dirty="0"/>
          </a:p>
        </p:txBody>
      </p:sp>
      <p:pic>
        <p:nvPicPr>
          <p:cNvPr id="18436" name="Picture 2" descr="Book cover image">
            <a:extLst>
              <a:ext uri="{FF2B5EF4-FFF2-40B4-BE49-F238E27FC236}">
                <a16:creationId xmlns:a16="http://schemas.microsoft.com/office/drawing/2014/main" id="{40BA9849-DF23-4D39-BD01-8D558E933C1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319213"/>
            <a:ext cx="3505200" cy="469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Content Placeholder 3">
            <a:extLst>
              <a:ext uri="{FF2B5EF4-FFF2-40B4-BE49-F238E27FC236}">
                <a16:creationId xmlns:a16="http://schemas.microsoft.com/office/drawing/2014/main" id="{40F19F76-3542-4D1C-AFBB-250FB6FF6C63}"/>
              </a:ext>
            </a:extLst>
          </p:cNvPr>
          <p:cNvSpPr>
            <a:spLocks noGrp="1"/>
          </p:cNvSpPr>
          <p:nvPr>
            <p:ph sz="quarter" idx="13"/>
          </p:nvPr>
        </p:nvSpPr>
        <p:spPr>
          <a:xfrm>
            <a:off x="457200" y="6427788"/>
            <a:ext cx="7391400" cy="384175"/>
          </a:xfrm>
        </p:spPr>
        <p:txBody>
          <a:bodyPr/>
          <a:lstStyle/>
          <a:p>
            <a:r>
              <a:rPr lang="en-US" altLang="en-US" sz="1200" noProof="0" dirty="0">
                <a:solidFill>
                  <a:schemeClr val="bg1"/>
                </a:solidFill>
              </a:rPr>
              <a:t>© 2021 McGraw Hill. All rights reserved. Authorized only for instructor use in the classroom. No reproduction or further distribution permitted without the prior written consent of McGraw Hill.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D1D5B-59B3-48E6-A51A-D984825D2193}"/>
              </a:ext>
            </a:extLst>
          </p:cNvPr>
          <p:cNvSpPr>
            <a:spLocks noGrp="1"/>
          </p:cNvSpPr>
          <p:nvPr>
            <p:ph type="title"/>
          </p:nvPr>
        </p:nvSpPr>
        <p:spPr/>
        <p:txBody>
          <a:bodyPr>
            <a:normAutofit/>
          </a:bodyPr>
          <a:lstStyle/>
          <a:p>
            <a:r>
              <a:rPr lang="en-US" sz="4000" dirty="0"/>
              <a:t>Gantt Chart for Example</a:t>
            </a:r>
          </a:p>
        </p:txBody>
      </p:sp>
      <p:pic>
        <p:nvPicPr>
          <p:cNvPr id="6" name="Picture 5" descr="A Gantt chart that corresponds with the data in figure 12.1, and additional tables that track machine idle hours, job waiting time, and delivery time.">
            <a:extLst>
              <a:ext uri="{FF2B5EF4-FFF2-40B4-BE49-F238E27FC236}">
                <a16:creationId xmlns:a16="http://schemas.microsoft.com/office/drawing/2014/main" id="{A2010BFB-6BEC-47C0-9768-BFAD752DA73F}"/>
              </a:ext>
            </a:extLst>
          </p:cNvPr>
          <p:cNvPicPr>
            <a:picLocks noChangeAspect="1"/>
          </p:cNvPicPr>
          <p:nvPr/>
        </p:nvPicPr>
        <p:blipFill>
          <a:blip r:embed="rId2"/>
          <a:stretch>
            <a:fillRect/>
          </a:stretch>
        </p:blipFill>
        <p:spPr>
          <a:xfrm>
            <a:off x="2355280" y="1905000"/>
            <a:ext cx="4500346" cy="4012625"/>
          </a:xfrm>
          <a:prstGeom prst="rect">
            <a:avLst/>
          </a:prstGeom>
        </p:spPr>
      </p:pic>
      <p:sp>
        <p:nvSpPr>
          <p:cNvPr id="4" name="Content Placeholder 3">
            <a:extLst>
              <a:ext uri="{FF2B5EF4-FFF2-40B4-BE49-F238E27FC236}">
                <a16:creationId xmlns:a16="http://schemas.microsoft.com/office/drawing/2014/main" id="{80E33EC8-D44B-4DAF-8EE8-5DC269343211}"/>
              </a:ext>
            </a:extLst>
          </p:cNvPr>
          <p:cNvSpPr>
            <a:spLocks noGrp="1"/>
          </p:cNvSpPr>
          <p:nvPr>
            <p:ph idx="11"/>
          </p:nvPr>
        </p:nvSpPr>
        <p:spPr>
          <a:xfrm>
            <a:off x="2816352" y="6035040"/>
            <a:ext cx="3355848" cy="228600"/>
          </a:xfrm>
        </p:spPr>
        <p:txBody>
          <a:bodyPr/>
          <a:lstStyle/>
          <a:p>
            <a:pPr algn="ctr"/>
            <a:r>
              <a:rPr lang="en-US" altLang="en-US" sz="1200" dirty="0">
                <a:solidFill>
                  <a:schemeClr val="tx1"/>
                </a:solidFill>
                <a:hlinkClick r:id="rId3" action="ppaction://hlinksldjump"/>
              </a:rPr>
              <a:t>Access the text alternative for slide images.</a:t>
            </a:r>
          </a:p>
        </p:txBody>
      </p:sp>
    </p:spTree>
    <p:extLst>
      <p:ext uri="{BB962C8B-B14F-4D97-AF65-F5344CB8AC3E}">
        <p14:creationId xmlns:p14="http://schemas.microsoft.com/office/powerpoint/2010/main" val="7663427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DCF38-0DE5-47E8-AA64-3AA93CA197CC}"/>
              </a:ext>
            </a:extLst>
          </p:cNvPr>
          <p:cNvSpPr>
            <a:spLocks noGrp="1"/>
          </p:cNvSpPr>
          <p:nvPr>
            <p:ph type="title"/>
          </p:nvPr>
        </p:nvSpPr>
        <p:spPr/>
        <p:txBody>
          <a:bodyPr>
            <a:normAutofit/>
          </a:bodyPr>
          <a:lstStyle/>
          <a:p>
            <a:r>
              <a:rPr lang="en-US" sz="4000" dirty="0"/>
              <a:t>Shop Performance Measures</a:t>
            </a:r>
          </a:p>
        </p:txBody>
      </p:sp>
      <p:sp>
        <p:nvSpPr>
          <p:cNvPr id="3" name="Content Placeholder 2">
            <a:extLst>
              <a:ext uri="{FF2B5EF4-FFF2-40B4-BE49-F238E27FC236}">
                <a16:creationId xmlns:a16="http://schemas.microsoft.com/office/drawing/2014/main" id="{53606D54-B69B-4D3E-AE52-679BFBB38803}"/>
              </a:ext>
            </a:extLst>
          </p:cNvPr>
          <p:cNvSpPr>
            <a:spLocks noGrp="1"/>
          </p:cNvSpPr>
          <p:nvPr>
            <p:ph idx="1"/>
          </p:nvPr>
        </p:nvSpPr>
        <p:spPr>
          <a:xfrm>
            <a:off x="822325" y="1846263"/>
            <a:ext cx="7543800" cy="1277937"/>
          </a:xfrm>
        </p:spPr>
        <p:txBody>
          <a:bodyPr/>
          <a:lstStyle/>
          <a:p>
            <a:pPr marL="292608" indent="-292608">
              <a:buClr>
                <a:schemeClr val="accent1">
                  <a:lumMod val="75000"/>
                </a:schemeClr>
              </a:buClr>
              <a:buFont typeface="Arial" panose="020B0604020202020204" pitchFamily="34" charset="0"/>
              <a:buChar char="•"/>
            </a:pPr>
            <a:r>
              <a:rPr lang="en-US" sz="2400" dirty="0"/>
              <a:t>Machine Efficiency: </a:t>
            </a:r>
            <a:r>
              <a:rPr lang="en-US" sz="2400" dirty="0" err="1"/>
              <a:t>Makespan</a:t>
            </a:r>
            <a:r>
              <a:rPr lang="en-US" sz="2400" dirty="0"/>
              <a:t> or machine utilization.</a:t>
            </a:r>
          </a:p>
          <a:p>
            <a:pPr marL="292608" indent="-292608">
              <a:buClr>
                <a:schemeClr val="accent1">
                  <a:lumMod val="75000"/>
                </a:schemeClr>
              </a:buClr>
              <a:buFont typeface="Arial" panose="020B0604020202020204" pitchFamily="34" charset="0"/>
              <a:buChar char="•"/>
            </a:pPr>
            <a:r>
              <a:rPr lang="en-US" sz="2400" dirty="0"/>
              <a:t>Customer: Delivery times of the jobs (minimizing job waiting time is complementary measure).</a:t>
            </a:r>
          </a:p>
        </p:txBody>
      </p:sp>
      <p:sp>
        <p:nvSpPr>
          <p:cNvPr id="4" name="Content Placeholder 3">
            <a:extLst>
              <a:ext uri="{FF2B5EF4-FFF2-40B4-BE49-F238E27FC236}">
                <a16:creationId xmlns:a16="http://schemas.microsoft.com/office/drawing/2014/main" id="{D73D0C45-C49B-490D-AD39-2E75A1D9F244}"/>
              </a:ext>
            </a:extLst>
          </p:cNvPr>
          <p:cNvSpPr>
            <a:spLocks noGrp="1"/>
          </p:cNvSpPr>
          <p:nvPr>
            <p:ph idx="11"/>
          </p:nvPr>
        </p:nvSpPr>
        <p:spPr>
          <a:xfrm>
            <a:off x="820948" y="3598863"/>
            <a:ext cx="7543800" cy="1735137"/>
          </a:xfrm>
        </p:spPr>
        <p:txBody>
          <a:bodyPr/>
          <a:lstStyle/>
          <a:p>
            <a:r>
              <a:rPr lang="en-US" sz="2400" dirty="0"/>
              <a:t>Change the job sequence from 1, 4, 5, 2, 3 to improve efficiency and/or delivery times to the customer.</a:t>
            </a:r>
          </a:p>
          <a:p>
            <a:r>
              <a:rPr lang="en-US" sz="2400" dirty="0"/>
              <a:t>Machine(s) could be added to improve both efficiency and delivery times.</a:t>
            </a:r>
          </a:p>
        </p:txBody>
      </p:sp>
    </p:spTree>
    <p:extLst>
      <p:ext uri="{BB962C8B-B14F-4D97-AF65-F5344CB8AC3E}">
        <p14:creationId xmlns:p14="http://schemas.microsoft.com/office/powerpoint/2010/main" val="26674640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DCF38-0DE5-47E8-AA64-3AA93CA197CC}"/>
              </a:ext>
            </a:extLst>
          </p:cNvPr>
          <p:cNvSpPr>
            <a:spLocks noGrp="1"/>
          </p:cNvSpPr>
          <p:nvPr>
            <p:ph type="title"/>
          </p:nvPr>
        </p:nvSpPr>
        <p:spPr/>
        <p:txBody>
          <a:bodyPr>
            <a:normAutofit/>
          </a:bodyPr>
          <a:lstStyle/>
          <a:p>
            <a:r>
              <a:rPr lang="en-US" sz="4000" dirty="0"/>
              <a:t>Conclusions about Batch Scheduling</a:t>
            </a:r>
          </a:p>
        </p:txBody>
      </p:sp>
      <p:sp>
        <p:nvSpPr>
          <p:cNvPr id="3" name="Content Placeholder 2">
            <a:extLst>
              <a:ext uri="{FF2B5EF4-FFF2-40B4-BE49-F238E27FC236}">
                <a16:creationId xmlns:a16="http://schemas.microsoft.com/office/drawing/2014/main" id="{53606D54-B69B-4D3E-AE52-679BFBB38803}"/>
              </a:ext>
            </a:extLst>
          </p:cNvPr>
          <p:cNvSpPr>
            <a:spLocks noGrp="1"/>
          </p:cNvSpPr>
          <p:nvPr>
            <p:ph idx="1"/>
          </p:nvPr>
        </p:nvSpPr>
        <p:spPr>
          <a:xfrm>
            <a:off x="822325" y="1846263"/>
            <a:ext cx="7543800" cy="2192337"/>
          </a:xfrm>
        </p:spPr>
        <p:txBody>
          <a:bodyPr/>
          <a:lstStyle/>
          <a:p>
            <a:pPr marL="292608" indent="-292608">
              <a:buClr>
                <a:schemeClr val="accent1">
                  <a:lumMod val="75000"/>
                </a:schemeClr>
              </a:buClr>
              <a:buFont typeface="Arial" panose="020B0604020202020204" pitchFamily="34" charset="0"/>
              <a:buChar char="•"/>
            </a:pPr>
            <a:r>
              <a:rPr lang="en-US" sz="2400" dirty="0"/>
              <a:t>Performance is highly sequence dependent.</a:t>
            </a:r>
          </a:p>
          <a:p>
            <a:pPr marL="292608" indent="-292608">
              <a:buClr>
                <a:schemeClr val="accent1">
                  <a:lumMod val="75000"/>
                </a:schemeClr>
              </a:buClr>
              <a:buFont typeface="Arial" panose="020B0604020202020204" pitchFamily="34" charset="0"/>
              <a:buChar char="•"/>
            </a:pPr>
            <a:r>
              <a:rPr lang="en-US" sz="2400" dirty="0"/>
              <a:t>Waiting time depends upon job interference in the schedule and available capacity.</a:t>
            </a:r>
          </a:p>
          <a:p>
            <a:pPr marL="292608" indent="-292608">
              <a:buClr>
                <a:schemeClr val="accent1">
                  <a:lumMod val="75000"/>
                </a:schemeClr>
              </a:buClr>
              <a:buFont typeface="Arial" panose="020B0604020202020204" pitchFamily="34" charset="0"/>
              <a:buChar char="•"/>
            </a:pPr>
            <a:r>
              <a:rPr lang="en-US" sz="2400" dirty="0"/>
              <a:t>Finding optimal schedules is challenging, but good heuristics are available.</a:t>
            </a:r>
          </a:p>
        </p:txBody>
      </p:sp>
    </p:spTree>
    <p:extLst>
      <p:ext uri="{BB962C8B-B14F-4D97-AF65-F5344CB8AC3E}">
        <p14:creationId xmlns:p14="http://schemas.microsoft.com/office/powerpoint/2010/main" val="18430921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341EF-F889-42D5-AD75-491A3238BA36}"/>
              </a:ext>
            </a:extLst>
          </p:cNvPr>
          <p:cNvSpPr>
            <a:spLocks noGrp="1"/>
          </p:cNvSpPr>
          <p:nvPr>
            <p:ph type="title"/>
          </p:nvPr>
        </p:nvSpPr>
        <p:spPr/>
        <p:txBody>
          <a:bodyPr>
            <a:normAutofit/>
          </a:bodyPr>
          <a:lstStyle/>
          <a:p>
            <a:r>
              <a:rPr lang="en-US" sz="4000" dirty="0"/>
              <a:t>Finite Capacity Scheduling</a:t>
            </a:r>
          </a:p>
        </p:txBody>
      </p:sp>
      <p:sp>
        <p:nvSpPr>
          <p:cNvPr id="3" name="Content Placeholder 2">
            <a:extLst>
              <a:ext uri="{FF2B5EF4-FFF2-40B4-BE49-F238E27FC236}">
                <a16:creationId xmlns:a16="http://schemas.microsoft.com/office/drawing/2014/main" id="{C2F3223E-3581-4F17-9DB6-D1C0E0959D51}"/>
              </a:ext>
            </a:extLst>
          </p:cNvPr>
          <p:cNvSpPr>
            <a:spLocks noGrp="1"/>
          </p:cNvSpPr>
          <p:nvPr>
            <p:ph idx="1"/>
          </p:nvPr>
        </p:nvSpPr>
        <p:spPr>
          <a:xfrm>
            <a:off x="822325" y="1846263"/>
            <a:ext cx="7543800" cy="1201737"/>
          </a:xfrm>
        </p:spPr>
        <p:txBody>
          <a:bodyPr/>
          <a:lstStyle/>
          <a:p>
            <a:r>
              <a:rPr lang="en-US" sz="2400" dirty="0"/>
              <a:t>Scheduling jobs onto work stations, but not exceeding the capacity of any given resource.</a:t>
            </a:r>
          </a:p>
          <a:p>
            <a:r>
              <a:rPr lang="en-US" sz="2400" dirty="0"/>
              <a:t>Used to identify bottlenecks.</a:t>
            </a:r>
          </a:p>
        </p:txBody>
      </p:sp>
      <p:sp>
        <p:nvSpPr>
          <p:cNvPr id="4" name="Content Placeholder 3">
            <a:extLst>
              <a:ext uri="{FF2B5EF4-FFF2-40B4-BE49-F238E27FC236}">
                <a16:creationId xmlns:a16="http://schemas.microsoft.com/office/drawing/2014/main" id="{1ABD7FD9-FAFE-4FD7-BF1F-592352076772}"/>
              </a:ext>
            </a:extLst>
          </p:cNvPr>
          <p:cNvSpPr>
            <a:spLocks noGrp="1"/>
          </p:cNvSpPr>
          <p:nvPr>
            <p:ph idx="11"/>
          </p:nvPr>
        </p:nvSpPr>
        <p:spPr>
          <a:xfrm>
            <a:off x="820948" y="3233739"/>
            <a:ext cx="7543800" cy="957261"/>
          </a:xfrm>
        </p:spPr>
        <p:txBody>
          <a:bodyPr/>
          <a:lstStyle/>
          <a:p>
            <a:pPr marL="274320" indent="-274320" eaLnBrk="1" fontAlgn="auto" hangingPunct="1">
              <a:defRPr/>
            </a:pPr>
            <a:r>
              <a:rPr lang="en-US" sz="3000" dirty="0">
                <a:solidFill>
                  <a:srgbClr val="0070C0"/>
                </a:solidFill>
              </a:rPr>
              <a:t>Forward</a:t>
            </a:r>
            <a:r>
              <a:rPr lang="en-US" sz="3000" dirty="0">
                <a:solidFill>
                  <a:schemeClr val="tx1">
                    <a:lumMod val="75000"/>
                    <a:lumOff val="25000"/>
                  </a:schemeClr>
                </a:solidFill>
              </a:rPr>
              <a:t> scheduling.</a:t>
            </a:r>
          </a:p>
          <a:p>
            <a:pPr lvl="1" eaLnBrk="1" fontAlgn="auto" hangingPunct="1">
              <a:defRPr/>
            </a:pPr>
            <a:r>
              <a:rPr lang="en-US" sz="2400" dirty="0">
                <a:solidFill>
                  <a:schemeClr val="tx1">
                    <a:lumMod val="75000"/>
                    <a:lumOff val="25000"/>
                  </a:schemeClr>
                </a:solidFill>
              </a:rPr>
              <a:t>To determine completion date for all orders.</a:t>
            </a:r>
          </a:p>
        </p:txBody>
      </p:sp>
      <p:sp>
        <p:nvSpPr>
          <p:cNvPr id="5" name="Content Placeholder 4">
            <a:extLst>
              <a:ext uri="{FF2B5EF4-FFF2-40B4-BE49-F238E27FC236}">
                <a16:creationId xmlns:a16="http://schemas.microsoft.com/office/drawing/2014/main" id="{FD62C1A9-8E13-48BE-8AF2-8050E6F50E47}"/>
              </a:ext>
            </a:extLst>
          </p:cNvPr>
          <p:cNvSpPr>
            <a:spLocks noGrp="1"/>
          </p:cNvSpPr>
          <p:nvPr>
            <p:ph idx="12"/>
          </p:nvPr>
        </p:nvSpPr>
        <p:spPr>
          <a:xfrm>
            <a:off x="820948" y="4343400"/>
            <a:ext cx="7543800" cy="1354137"/>
          </a:xfrm>
        </p:spPr>
        <p:txBody>
          <a:bodyPr/>
          <a:lstStyle/>
          <a:p>
            <a:pPr marL="274320" indent="-274320" eaLnBrk="1" fontAlgn="auto" hangingPunct="1">
              <a:defRPr/>
            </a:pPr>
            <a:r>
              <a:rPr lang="en-US" sz="3000" dirty="0">
                <a:solidFill>
                  <a:srgbClr val="0070C0"/>
                </a:solidFill>
              </a:rPr>
              <a:t>Backward</a:t>
            </a:r>
            <a:r>
              <a:rPr lang="en-US" sz="3000" dirty="0">
                <a:solidFill>
                  <a:schemeClr val="tx1">
                    <a:lumMod val="75000"/>
                    <a:lumOff val="25000"/>
                  </a:schemeClr>
                </a:solidFill>
              </a:rPr>
              <a:t> scheduling.</a:t>
            </a:r>
          </a:p>
          <a:p>
            <a:pPr lvl="1" eaLnBrk="1" fontAlgn="auto" hangingPunct="1">
              <a:defRPr/>
            </a:pPr>
            <a:r>
              <a:rPr lang="en-US" sz="2400" dirty="0">
                <a:solidFill>
                  <a:schemeClr val="tx1">
                    <a:lumMod val="75000"/>
                    <a:lumOff val="25000"/>
                  </a:schemeClr>
                </a:solidFill>
              </a:rPr>
              <a:t>Work backward from due date to determine start dates for orders.</a:t>
            </a:r>
          </a:p>
        </p:txBody>
      </p:sp>
    </p:spTree>
    <p:extLst>
      <p:ext uri="{BB962C8B-B14F-4D97-AF65-F5344CB8AC3E}">
        <p14:creationId xmlns:p14="http://schemas.microsoft.com/office/powerpoint/2010/main" val="7959089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D1D5B-59B3-48E6-A51A-D984825D2193}"/>
              </a:ext>
            </a:extLst>
          </p:cNvPr>
          <p:cNvSpPr>
            <a:spLocks noGrp="1"/>
          </p:cNvSpPr>
          <p:nvPr>
            <p:ph type="title"/>
          </p:nvPr>
        </p:nvSpPr>
        <p:spPr/>
        <p:txBody>
          <a:bodyPr>
            <a:normAutofit/>
          </a:bodyPr>
          <a:lstStyle/>
          <a:p>
            <a:r>
              <a:rPr lang="en-US" sz="4000" dirty="0"/>
              <a:t>Theory of Constraints (T</a:t>
            </a:r>
            <a:r>
              <a:rPr lang="en-US" sz="100" dirty="0"/>
              <a:t> </a:t>
            </a:r>
            <a:r>
              <a:rPr lang="en-US" sz="4000" dirty="0"/>
              <a:t>O</a:t>
            </a:r>
            <a:r>
              <a:rPr lang="en-US" sz="100" dirty="0"/>
              <a:t> </a:t>
            </a:r>
            <a:r>
              <a:rPr lang="en-US" sz="4000" dirty="0"/>
              <a:t>C) </a:t>
            </a:r>
            <a:r>
              <a:rPr lang="en-US" sz="1000" baseline="0" dirty="0"/>
              <a:t>1</a:t>
            </a:r>
          </a:p>
        </p:txBody>
      </p:sp>
      <p:sp>
        <p:nvSpPr>
          <p:cNvPr id="3" name="Content Placeholder 2">
            <a:extLst>
              <a:ext uri="{FF2B5EF4-FFF2-40B4-BE49-F238E27FC236}">
                <a16:creationId xmlns:a16="http://schemas.microsoft.com/office/drawing/2014/main" id="{54913F6F-4CCE-44CA-AB9A-BE596C0ACEC0}"/>
              </a:ext>
            </a:extLst>
          </p:cNvPr>
          <p:cNvSpPr>
            <a:spLocks noGrp="1"/>
          </p:cNvSpPr>
          <p:nvPr>
            <p:ph idx="1"/>
          </p:nvPr>
        </p:nvSpPr>
        <p:spPr>
          <a:xfrm>
            <a:off x="822325" y="1846263"/>
            <a:ext cx="7543800" cy="1811337"/>
          </a:xfrm>
        </p:spPr>
        <p:txBody>
          <a:bodyPr/>
          <a:lstStyle/>
          <a:p>
            <a:r>
              <a:rPr lang="en-US" sz="2400" dirty="0"/>
              <a:t>Proposed by Goldratt in book, </a:t>
            </a:r>
            <a:r>
              <a:rPr lang="en-US" sz="2400" i="1" dirty="0"/>
              <a:t>The Goal (19</a:t>
            </a:r>
            <a:r>
              <a:rPr lang="en-US" sz="100" i="1" dirty="0"/>
              <a:t> </a:t>
            </a:r>
            <a:r>
              <a:rPr lang="en-US" sz="2400" i="1" dirty="0"/>
              <a:t>83)</a:t>
            </a:r>
            <a:r>
              <a:rPr lang="en-US" sz="2400" dirty="0"/>
              <a:t>.</a:t>
            </a:r>
          </a:p>
          <a:p>
            <a:r>
              <a:rPr lang="en-US" sz="2400" dirty="0"/>
              <a:t>Goal is to make money from operations.</a:t>
            </a:r>
          </a:p>
          <a:p>
            <a:r>
              <a:rPr lang="en-US" sz="2400" dirty="0"/>
              <a:t>Production does not have value until it is sold!</a:t>
            </a:r>
          </a:p>
          <a:p>
            <a:r>
              <a:rPr lang="en-US" sz="2400" dirty="0"/>
              <a:t>Key elements:</a:t>
            </a:r>
          </a:p>
        </p:txBody>
      </p:sp>
      <p:sp>
        <p:nvSpPr>
          <p:cNvPr id="4" name="Content Placeholder 3">
            <a:extLst>
              <a:ext uri="{FF2B5EF4-FFF2-40B4-BE49-F238E27FC236}">
                <a16:creationId xmlns:a16="http://schemas.microsoft.com/office/drawing/2014/main" id="{80E33EC8-D44B-4DAF-8EE8-5DC269343211}"/>
              </a:ext>
            </a:extLst>
          </p:cNvPr>
          <p:cNvSpPr>
            <a:spLocks noGrp="1"/>
          </p:cNvSpPr>
          <p:nvPr>
            <p:ph idx="11"/>
          </p:nvPr>
        </p:nvSpPr>
        <p:spPr>
          <a:xfrm>
            <a:off x="820948" y="3979863"/>
            <a:ext cx="7543800" cy="1506537"/>
          </a:xfrm>
        </p:spPr>
        <p:txBody>
          <a:bodyPr/>
          <a:lstStyle/>
          <a:p>
            <a:pPr marL="320675" lvl="1" indent="0" eaLnBrk="1" hangingPunct="1">
              <a:buNone/>
            </a:pPr>
            <a:r>
              <a:rPr lang="en-US" altLang="en-US" sz="2800" dirty="0">
                <a:solidFill>
                  <a:srgbClr val="0070C0"/>
                </a:solidFill>
              </a:rPr>
              <a:t>Throughput</a:t>
            </a:r>
            <a:r>
              <a:rPr lang="en-US" altLang="en-US" sz="2800" dirty="0"/>
              <a:t> = sales minus cost of raw materials</a:t>
            </a:r>
          </a:p>
          <a:p>
            <a:pPr marL="320675" lvl="1" indent="0" eaLnBrk="1" hangingPunct="1">
              <a:buNone/>
            </a:pPr>
            <a:r>
              <a:rPr lang="en-US" altLang="en-US" sz="2800" dirty="0">
                <a:solidFill>
                  <a:srgbClr val="0070C0"/>
                </a:solidFill>
              </a:rPr>
              <a:t>Inventory</a:t>
            </a:r>
            <a:r>
              <a:rPr lang="en-US" altLang="en-US" sz="2800" dirty="0"/>
              <a:t> = raw materials value</a:t>
            </a:r>
          </a:p>
          <a:p>
            <a:pPr marL="320675" lvl="1" indent="0" eaLnBrk="1" hangingPunct="1">
              <a:buNone/>
            </a:pPr>
            <a:r>
              <a:rPr lang="en-US" altLang="en-US" sz="2800" dirty="0">
                <a:solidFill>
                  <a:srgbClr val="0070C0"/>
                </a:solidFill>
              </a:rPr>
              <a:t>Operating expenses </a:t>
            </a:r>
            <a:r>
              <a:rPr lang="en-US" altLang="en-US" sz="2800" dirty="0"/>
              <a:t>= cost of labor and overhead</a:t>
            </a:r>
          </a:p>
        </p:txBody>
      </p:sp>
    </p:spTree>
    <p:extLst>
      <p:ext uri="{BB962C8B-B14F-4D97-AF65-F5344CB8AC3E}">
        <p14:creationId xmlns:p14="http://schemas.microsoft.com/office/powerpoint/2010/main" val="37772599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D1D5B-59B3-48E6-A51A-D984825D2193}"/>
              </a:ext>
            </a:extLst>
          </p:cNvPr>
          <p:cNvSpPr>
            <a:spLocks noGrp="1"/>
          </p:cNvSpPr>
          <p:nvPr>
            <p:ph type="title"/>
          </p:nvPr>
        </p:nvSpPr>
        <p:spPr/>
        <p:txBody>
          <a:bodyPr>
            <a:normAutofit/>
          </a:bodyPr>
          <a:lstStyle/>
          <a:p>
            <a:r>
              <a:rPr lang="en-US" sz="4000" dirty="0"/>
              <a:t>Theory of Constraints (T</a:t>
            </a:r>
            <a:r>
              <a:rPr lang="en-US" sz="100" dirty="0"/>
              <a:t> </a:t>
            </a:r>
            <a:r>
              <a:rPr lang="en-US" sz="4000" dirty="0"/>
              <a:t>O</a:t>
            </a:r>
            <a:r>
              <a:rPr lang="en-US" sz="100" dirty="0"/>
              <a:t> </a:t>
            </a:r>
            <a:r>
              <a:rPr lang="en-US" sz="4000" dirty="0"/>
              <a:t>C) </a:t>
            </a:r>
            <a:r>
              <a:rPr lang="en-US" sz="1000" baseline="0" dirty="0"/>
              <a:t>2</a:t>
            </a:r>
          </a:p>
        </p:txBody>
      </p:sp>
      <p:sp>
        <p:nvSpPr>
          <p:cNvPr id="3" name="Content Placeholder 2">
            <a:extLst>
              <a:ext uri="{FF2B5EF4-FFF2-40B4-BE49-F238E27FC236}">
                <a16:creationId xmlns:a16="http://schemas.microsoft.com/office/drawing/2014/main" id="{54913F6F-4CCE-44CA-AB9A-BE596C0ACEC0}"/>
              </a:ext>
            </a:extLst>
          </p:cNvPr>
          <p:cNvSpPr>
            <a:spLocks noGrp="1"/>
          </p:cNvSpPr>
          <p:nvPr>
            <p:ph idx="1"/>
          </p:nvPr>
        </p:nvSpPr>
        <p:spPr>
          <a:xfrm>
            <a:off x="822325" y="1846263"/>
            <a:ext cx="7542423" cy="2116137"/>
          </a:xfrm>
        </p:spPr>
        <p:txBody>
          <a:bodyPr/>
          <a:lstStyle/>
          <a:p>
            <a:r>
              <a:rPr lang="en-US" sz="2400" dirty="0"/>
              <a:t>Constraint is anything slowing down production … </a:t>
            </a:r>
            <a:r>
              <a:rPr lang="en-US" sz="2400" i="1" dirty="0"/>
              <a:t>a bottleneck.</a:t>
            </a:r>
          </a:p>
          <a:p>
            <a:pPr marL="292608" indent="-292608">
              <a:buClr>
                <a:schemeClr val="accent1">
                  <a:lumMod val="75000"/>
                </a:schemeClr>
              </a:buClr>
              <a:buFont typeface="Arial" panose="020B0604020202020204" pitchFamily="34" charset="0"/>
              <a:buChar char="•"/>
            </a:pPr>
            <a:r>
              <a:rPr lang="en-US" sz="2400" dirty="0"/>
              <a:t>Machine or workstation.</a:t>
            </a:r>
          </a:p>
          <a:p>
            <a:pPr marL="292608" indent="-292608">
              <a:buClr>
                <a:schemeClr val="accent1">
                  <a:lumMod val="75000"/>
                </a:schemeClr>
              </a:buClr>
              <a:buFont typeface="Arial" panose="020B0604020202020204" pitchFamily="34" charset="0"/>
              <a:buChar char="•"/>
            </a:pPr>
            <a:r>
              <a:rPr lang="en-US" sz="2400" dirty="0"/>
              <a:t>Market.</a:t>
            </a:r>
          </a:p>
          <a:p>
            <a:pPr marL="292608" indent="-292608">
              <a:buClr>
                <a:schemeClr val="accent1">
                  <a:lumMod val="75000"/>
                </a:schemeClr>
              </a:buClr>
              <a:buFont typeface="Arial" panose="020B0604020202020204" pitchFamily="34" charset="0"/>
              <a:buChar char="•"/>
            </a:pPr>
            <a:r>
              <a:rPr lang="en-US" sz="2400" dirty="0"/>
              <a:t>Procurement system.</a:t>
            </a:r>
          </a:p>
        </p:txBody>
      </p:sp>
      <p:sp>
        <p:nvSpPr>
          <p:cNvPr id="4" name="Content Placeholder 3">
            <a:extLst>
              <a:ext uri="{FF2B5EF4-FFF2-40B4-BE49-F238E27FC236}">
                <a16:creationId xmlns:a16="http://schemas.microsoft.com/office/drawing/2014/main" id="{80E33EC8-D44B-4DAF-8EE8-5DC269343211}"/>
              </a:ext>
            </a:extLst>
          </p:cNvPr>
          <p:cNvSpPr>
            <a:spLocks noGrp="1"/>
          </p:cNvSpPr>
          <p:nvPr>
            <p:ph idx="11"/>
          </p:nvPr>
        </p:nvSpPr>
        <p:spPr>
          <a:xfrm>
            <a:off x="820948" y="4208463"/>
            <a:ext cx="7543800" cy="515937"/>
          </a:xfrm>
        </p:spPr>
        <p:txBody>
          <a:bodyPr/>
          <a:lstStyle/>
          <a:p>
            <a:r>
              <a:rPr lang="en-US" altLang="en-US" sz="2400" dirty="0">
                <a:solidFill>
                  <a:schemeClr val="tx1">
                    <a:lumMod val="75000"/>
                    <a:lumOff val="25000"/>
                  </a:schemeClr>
                </a:solidFill>
              </a:rPr>
              <a:t>The</a:t>
            </a:r>
            <a:r>
              <a:rPr lang="en-US" altLang="en-US" sz="2400" dirty="0">
                <a:solidFill>
                  <a:srgbClr val="0070C0"/>
                </a:solidFill>
              </a:rPr>
              <a:t> bottleneck </a:t>
            </a:r>
            <a:r>
              <a:rPr lang="en-US" altLang="en-US" sz="2400" dirty="0">
                <a:solidFill>
                  <a:schemeClr val="tx1">
                    <a:lumMod val="75000"/>
                    <a:lumOff val="25000"/>
                  </a:schemeClr>
                </a:solidFill>
              </a:rPr>
              <a:t>determines the capacity of the system.</a:t>
            </a:r>
            <a:endParaRPr lang="en-US" sz="2400" dirty="0"/>
          </a:p>
        </p:txBody>
      </p:sp>
      <p:sp>
        <p:nvSpPr>
          <p:cNvPr id="5" name="Content Placeholder 4">
            <a:extLst>
              <a:ext uri="{FF2B5EF4-FFF2-40B4-BE49-F238E27FC236}">
                <a16:creationId xmlns:a16="http://schemas.microsoft.com/office/drawing/2014/main" id="{EEEF9557-1723-4568-87C1-029DA943F167}"/>
              </a:ext>
            </a:extLst>
          </p:cNvPr>
          <p:cNvSpPr>
            <a:spLocks noGrp="1"/>
          </p:cNvSpPr>
          <p:nvPr>
            <p:ph idx="12"/>
          </p:nvPr>
        </p:nvSpPr>
        <p:spPr>
          <a:xfrm>
            <a:off x="820948" y="4970463"/>
            <a:ext cx="7543800" cy="1125537"/>
          </a:xfrm>
        </p:spPr>
        <p:txBody>
          <a:bodyPr/>
          <a:lstStyle/>
          <a:p>
            <a:pPr marL="1598613" indent="-1598613"/>
            <a:r>
              <a:rPr lang="en-US" altLang="en-US" sz="2400" dirty="0">
                <a:solidFill>
                  <a:schemeClr val="tx1">
                    <a:lumMod val="75000"/>
                    <a:lumOff val="25000"/>
                  </a:schemeClr>
                </a:solidFill>
              </a:rPr>
              <a:t>Implication: </a:t>
            </a:r>
            <a:r>
              <a:rPr lang="en-US" altLang="en-US" sz="2400" i="1" dirty="0">
                <a:solidFill>
                  <a:schemeClr val="tx1">
                    <a:lumMod val="75000"/>
                    <a:lumOff val="25000"/>
                  </a:schemeClr>
                </a:solidFill>
              </a:rPr>
              <a:t>Operations manager should focus on bottleneck to increase capacity and throughput (and make more money).</a:t>
            </a:r>
          </a:p>
        </p:txBody>
      </p:sp>
    </p:spTree>
    <p:extLst>
      <p:ext uri="{BB962C8B-B14F-4D97-AF65-F5344CB8AC3E}">
        <p14:creationId xmlns:p14="http://schemas.microsoft.com/office/powerpoint/2010/main" val="1462241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D1D5B-59B3-48E6-A51A-D984825D2193}"/>
              </a:ext>
            </a:extLst>
          </p:cNvPr>
          <p:cNvSpPr>
            <a:spLocks noGrp="1"/>
          </p:cNvSpPr>
          <p:nvPr>
            <p:ph type="title"/>
          </p:nvPr>
        </p:nvSpPr>
        <p:spPr/>
        <p:txBody>
          <a:bodyPr>
            <a:normAutofit/>
          </a:bodyPr>
          <a:lstStyle/>
          <a:p>
            <a:r>
              <a:rPr lang="en-US" sz="4000" dirty="0"/>
              <a:t>Theory of Constraints (T</a:t>
            </a:r>
            <a:r>
              <a:rPr lang="en-US" sz="100" dirty="0"/>
              <a:t> </a:t>
            </a:r>
            <a:r>
              <a:rPr lang="en-US" sz="4000" dirty="0"/>
              <a:t>O</a:t>
            </a:r>
            <a:r>
              <a:rPr lang="en-US" sz="100" dirty="0"/>
              <a:t> </a:t>
            </a:r>
            <a:r>
              <a:rPr lang="en-US" sz="4000" dirty="0"/>
              <a:t>C) </a:t>
            </a:r>
            <a:r>
              <a:rPr lang="en-US" sz="1000" baseline="0" dirty="0"/>
              <a:t>3</a:t>
            </a:r>
          </a:p>
        </p:txBody>
      </p:sp>
      <p:sp>
        <p:nvSpPr>
          <p:cNvPr id="3" name="Content Placeholder 2">
            <a:extLst>
              <a:ext uri="{FF2B5EF4-FFF2-40B4-BE49-F238E27FC236}">
                <a16:creationId xmlns:a16="http://schemas.microsoft.com/office/drawing/2014/main" id="{54913F6F-4CCE-44CA-AB9A-BE596C0ACEC0}"/>
              </a:ext>
            </a:extLst>
          </p:cNvPr>
          <p:cNvSpPr>
            <a:spLocks noGrp="1"/>
          </p:cNvSpPr>
          <p:nvPr>
            <p:ph idx="1"/>
          </p:nvPr>
        </p:nvSpPr>
        <p:spPr>
          <a:xfrm>
            <a:off x="822325" y="1846263"/>
            <a:ext cx="7543800" cy="4173537"/>
          </a:xfrm>
        </p:spPr>
        <p:txBody>
          <a:bodyPr/>
          <a:lstStyle/>
          <a:p>
            <a:r>
              <a:rPr lang="en-US" dirty="0">
                <a:solidFill>
                  <a:schemeClr val="tx1"/>
                </a:solidFill>
              </a:rPr>
              <a:t>Principles observed in organizations:</a:t>
            </a:r>
          </a:p>
          <a:p>
            <a:pPr marL="292608" indent="-292608">
              <a:buClr>
                <a:schemeClr val="accent1">
                  <a:lumMod val="75000"/>
                </a:schemeClr>
              </a:buClr>
              <a:buFont typeface="Arial" panose="020B0604020202020204" pitchFamily="34" charset="0"/>
              <a:buChar char="•"/>
            </a:pPr>
            <a:r>
              <a:rPr lang="en-US" dirty="0">
                <a:solidFill>
                  <a:schemeClr val="tx1"/>
                </a:solidFill>
              </a:rPr>
              <a:t>Companies, departments, and teams have unbalanced capacities. Annual budgets attempt to provide resources to balance capacities, but rarely succeed.</a:t>
            </a:r>
          </a:p>
          <a:p>
            <a:pPr marL="292608" indent="-292608">
              <a:buClr>
                <a:schemeClr val="accent1">
                  <a:lumMod val="75000"/>
                </a:schemeClr>
              </a:buClr>
              <a:buFont typeface="Arial" panose="020B0604020202020204" pitchFamily="34" charset="0"/>
              <a:buChar char="•"/>
            </a:pPr>
            <a:r>
              <a:rPr lang="en-US" dirty="0">
                <a:solidFill>
                  <a:schemeClr val="tx1"/>
                </a:solidFill>
              </a:rPr>
              <a:t>There is always a constraint in the system somewhere in the plant, human resources, purchasing, or sales that prevents the company from making more money.</a:t>
            </a:r>
          </a:p>
          <a:p>
            <a:pPr marL="292608" indent="-292608">
              <a:buClr>
                <a:schemeClr val="accent1">
                  <a:lumMod val="75000"/>
                </a:schemeClr>
              </a:buClr>
              <a:buFont typeface="Arial" panose="020B0604020202020204" pitchFamily="34" charset="0"/>
              <a:buChar char="•"/>
            </a:pPr>
            <a:r>
              <a:rPr lang="en-US" dirty="0">
                <a:solidFill>
                  <a:schemeClr val="tx1"/>
                </a:solidFill>
              </a:rPr>
              <a:t>One hour of capacity lost at the constraint (bottleneck) is an hour lost to the whole organization and can never be recovered.</a:t>
            </a:r>
          </a:p>
          <a:p>
            <a:pPr marL="292608" indent="-292608">
              <a:buClr>
                <a:schemeClr val="accent1">
                  <a:lumMod val="75000"/>
                </a:schemeClr>
              </a:buClr>
              <a:buFont typeface="Arial" panose="020B0604020202020204" pitchFamily="34" charset="0"/>
              <a:buChar char="•"/>
            </a:pPr>
            <a:r>
              <a:rPr lang="en-US" dirty="0">
                <a:solidFill>
                  <a:schemeClr val="tx1"/>
                </a:solidFill>
              </a:rPr>
              <a:t>An hour gained at a nonconstraint does not add to the output or profit of the organization.</a:t>
            </a:r>
          </a:p>
          <a:p>
            <a:pPr marL="292608" indent="-292608">
              <a:buClr>
                <a:schemeClr val="accent1">
                  <a:lumMod val="75000"/>
                </a:schemeClr>
              </a:buClr>
              <a:buFont typeface="Arial" panose="020B0604020202020204" pitchFamily="34" charset="0"/>
              <a:buChar char="•"/>
            </a:pPr>
            <a:r>
              <a:rPr lang="en-US" dirty="0">
                <a:solidFill>
                  <a:schemeClr val="tx1"/>
                </a:solidFill>
              </a:rPr>
              <a:t>Constraints must be managed differently than nonconstraints.</a:t>
            </a:r>
          </a:p>
        </p:txBody>
      </p:sp>
    </p:spTree>
    <p:extLst>
      <p:ext uri="{BB962C8B-B14F-4D97-AF65-F5344CB8AC3E}">
        <p14:creationId xmlns:p14="http://schemas.microsoft.com/office/powerpoint/2010/main" val="1021994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D1D5B-59B3-48E6-A51A-D984825D2193}"/>
              </a:ext>
            </a:extLst>
          </p:cNvPr>
          <p:cNvSpPr>
            <a:spLocks noGrp="1"/>
          </p:cNvSpPr>
          <p:nvPr>
            <p:ph type="title"/>
          </p:nvPr>
        </p:nvSpPr>
        <p:spPr/>
        <p:txBody>
          <a:bodyPr>
            <a:normAutofit/>
          </a:bodyPr>
          <a:lstStyle/>
          <a:p>
            <a:r>
              <a:rPr lang="en-US" sz="4000" dirty="0"/>
              <a:t>Theory of Constraints (T</a:t>
            </a:r>
            <a:r>
              <a:rPr lang="en-US" sz="100" dirty="0"/>
              <a:t> </a:t>
            </a:r>
            <a:r>
              <a:rPr lang="en-US" sz="4000" dirty="0"/>
              <a:t>O</a:t>
            </a:r>
            <a:r>
              <a:rPr lang="en-US" sz="100" dirty="0"/>
              <a:t> </a:t>
            </a:r>
            <a:r>
              <a:rPr lang="en-US" sz="4000" dirty="0"/>
              <a:t>C) </a:t>
            </a:r>
            <a:r>
              <a:rPr lang="en-US" sz="1000" baseline="0" dirty="0"/>
              <a:t>4</a:t>
            </a:r>
          </a:p>
        </p:txBody>
      </p:sp>
      <p:sp>
        <p:nvSpPr>
          <p:cNvPr id="3" name="Content Placeholder 2">
            <a:extLst>
              <a:ext uri="{FF2B5EF4-FFF2-40B4-BE49-F238E27FC236}">
                <a16:creationId xmlns:a16="http://schemas.microsoft.com/office/drawing/2014/main" id="{54913F6F-4CCE-44CA-AB9A-BE596C0ACEC0}"/>
              </a:ext>
            </a:extLst>
          </p:cNvPr>
          <p:cNvSpPr>
            <a:spLocks noGrp="1"/>
          </p:cNvSpPr>
          <p:nvPr>
            <p:ph idx="1"/>
          </p:nvPr>
        </p:nvSpPr>
        <p:spPr>
          <a:xfrm>
            <a:off x="822325" y="1846263"/>
            <a:ext cx="7543800" cy="4021137"/>
          </a:xfrm>
        </p:spPr>
        <p:txBody>
          <a:bodyPr/>
          <a:lstStyle/>
          <a:p>
            <a:pPr>
              <a:buClr>
                <a:schemeClr val="accent1">
                  <a:lumMod val="75000"/>
                </a:schemeClr>
              </a:buClr>
            </a:pPr>
            <a:r>
              <a:rPr lang="en-US" sz="2400" dirty="0"/>
              <a:t>In summary, there are four steps to eliminate constraints:</a:t>
            </a:r>
          </a:p>
          <a:p>
            <a:pPr marL="402336" indent="-402336">
              <a:buClr>
                <a:schemeClr val="accent1">
                  <a:lumMod val="75000"/>
                </a:schemeClr>
              </a:buClr>
              <a:buFont typeface="+mj-lt"/>
              <a:buAutoNum type="arabicPeriod"/>
            </a:pPr>
            <a:r>
              <a:rPr lang="en-US" sz="2400" dirty="0"/>
              <a:t>Identify the system constraint that prevents the company from making more money.</a:t>
            </a:r>
          </a:p>
          <a:p>
            <a:pPr marL="402336" indent="-402336">
              <a:buClr>
                <a:schemeClr val="accent1">
                  <a:lumMod val="75000"/>
                </a:schemeClr>
              </a:buClr>
              <a:buFont typeface="+mj-lt"/>
              <a:buAutoNum type="arabicPeriod"/>
            </a:pPr>
            <a:r>
              <a:rPr lang="en-US" sz="2400" dirty="0"/>
              <a:t>Decide how to reduce the system’s constraint, so it is no longer a constraint.</a:t>
            </a:r>
          </a:p>
          <a:p>
            <a:pPr marL="402336" indent="-402336">
              <a:buClr>
                <a:schemeClr val="accent1">
                  <a:lumMod val="75000"/>
                </a:schemeClr>
              </a:buClr>
              <a:buFont typeface="+mj-lt"/>
              <a:buAutoNum type="arabicPeriod"/>
            </a:pPr>
            <a:r>
              <a:rPr lang="en-US" sz="2400" dirty="0"/>
              <a:t>Subordinate everything else (other tasks, work centers, sales, purchasing or other departments) to reducing the constraint.</a:t>
            </a:r>
          </a:p>
          <a:p>
            <a:pPr marL="402336" indent="-402336">
              <a:buClr>
                <a:schemeClr val="accent1">
                  <a:lumMod val="75000"/>
                </a:schemeClr>
              </a:buClr>
              <a:buFont typeface="+mj-lt"/>
              <a:buAutoNum type="arabicPeriod"/>
            </a:pPr>
            <a:r>
              <a:rPr lang="en-US" sz="2400" dirty="0"/>
              <a:t>Once the constraint is eliminated, find the next constraint and start over.</a:t>
            </a:r>
          </a:p>
        </p:txBody>
      </p:sp>
    </p:spTree>
    <p:extLst>
      <p:ext uri="{BB962C8B-B14F-4D97-AF65-F5344CB8AC3E}">
        <p14:creationId xmlns:p14="http://schemas.microsoft.com/office/powerpoint/2010/main" val="9820159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80A6C-9FEA-4D26-993A-4C6898100FCF}"/>
              </a:ext>
            </a:extLst>
          </p:cNvPr>
          <p:cNvSpPr>
            <a:spLocks noGrp="1"/>
          </p:cNvSpPr>
          <p:nvPr>
            <p:ph type="title"/>
          </p:nvPr>
        </p:nvSpPr>
        <p:spPr/>
        <p:txBody>
          <a:bodyPr>
            <a:normAutofit/>
          </a:bodyPr>
          <a:lstStyle/>
          <a:p>
            <a:r>
              <a:rPr lang="en-US" sz="4000" dirty="0"/>
              <a:t>Priority Dispatching Rules</a:t>
            </a:r>
          </a:p>
        </p:txBody>
      </p:sp>
      <p:sp>
        <p:nvSpPr>
          <p:cNvPr id="3" name="Content Placeholder 2">
            <a:extLst>
              <a:ext uri="{FF2B5EF4-FFF2-40B4-BE49-F238E27FC236}">
                <a16:creationId xmlns:a16="http://schemas.microsoft.com/office/drawing/2014/main" id="{28401716-FC7C-4D66-9895-162EFF9D2E2E}"/>
              </a:ext>
            </a:extLst>
          </p:cNvPr>
          <p:cNvSpPr>
            <a:spLocks noGrp="1"/>
          </p:cNvSpPr>
          <p:nvPr>
            <p:ph idx="1"/>
          </p:nvPr>
        </p:nvSpPr>
        <p:spPr>
          <a:xfrm>
            <a:off x="822325" y="1846263"/>
            <a:ext cx="7543800" cy="802552"/>
          </a:xfrm>
        </p:spPr>
        <p:txBody>
          <a:bodyPr/>
          <a:lstStyle/>
          <a:p>
            <a:pPr>
              <a:buClr>
                <a:schemeClr val="accent1">
                  <a:lumMod val="75000"/>
                </a:schemeClr>
              </a:buClr>
            </a:pPr>
            <a:r>
              <a:rPr lang="en-US" dirty="0"/>
              <a:t>Which job should be processed next?</a:t>
            </a:r>
          </a:p>
          <a:p>
            <a:pPr marL="292608" indent="-292608">
              <a:buClr>
                <a:schemeClr val="accent1">
                  <a:lumMod val="75000"/>
                </a:schemeClr>
              </a:buClr>
              <a:buFont typeface="Arial" panose="020B0604020202020204" pitchFamily="34" charset="0"/>
              <a:buChar char="•"/>
            </a:pPr>
            <a:r>
              <a:rPr lang="en-US" dirty="0"/>
              <a:t>Rule for selecting the next job from the queue.</a:t>
            </a:r>
          </a:p>
        </p:txBody>
      </p:sp>
      <p:sp>
        <p:nvSpPr>
          <p:cNvPr id="4" name="Content Placeholder 3">
            <a:extLst>
              <a:ext uri="{FF2B5EF4-FFF2-40B4-BE49-F238E27FC236}">
                <a16:creationId xmlns:a16="http://schemas.microsoft.com/office/drawing/2014/main" id="{4CD4A8B2-C27E-40A9-B1D9-41FBA8792B55}"/>
              </a:ext>
            </a:extLst>
          </p:cNvPr>
          <p:cNvSpPr>
            <a:spLocks noGrp="1"/>
          </p:cNvSpPr>
          <p:nvPr>
            <p:ph idx="11"/>
          </p:nvPr>
        </p:nvSpPr>
        <p:spPr>
          <a:xfrm>
            <a:off x="820948" y="2792259"/>
            <a:ext cx="7543800" cy="1600200"/>
          </a:xfrm>
        </p:spPr>
        <p:txBody>
          <a:bodyPr/>
          <a:lstStyle/>
          <a:p>
            <a:pPr>
              <a:buClr>
                <a:schemeClr val="accent1">
                  <a:lumMod val="75000"/>
                </a:schemeClr>
              </a:buClr>
            </a:pPr>
            <a:r>
              <a:rPr lang="en-US" dirty="0"/>
              <a:t>Common in services:</a:t>
            </a:r>
          </a:p>
          <a:p>
            <a:pPr marL="292608" indent="-292608">
              <a:buClr>
                <a:schemeClr val="accent1">
                  <a:lumMod val="75000"/>
                </a:schemeClr>
              </a:buClr>
              <a:buFont typeface="Arial" panose="020B0604020202020204" pitchFamily="34" charset="0"/>
              <a:buChar char="•"/>
            </a:pPr>
            <a:r>
              <a:rPr lang="en-US" dirty="0">
                <a:solidFill>
                  <a:srgbClr val="0070C0"/>
                </a:solidFill>
              </a:rPr>
              <a:t>First come, first served.</a:t>
            </a:r>
          </a:p>
          <a:p>
            <a:pPr marL="292608" indent="-292608">
              <a:buClr>
                <a:schemeClr val="accent1">
                  <a:lumMod val="75000"/>
                </a:schemeClr>
              </a:buClr>
              <a:buFont typeface="Arial" panose="020B0604020202020204" pitchFamily="34" charset="0"/>
              <a:buChar char="•"/>
            </a:pPr>
            <a:r>
              <a:rPr lang="en-US" dirty="0"/>
              <a:t>Priority rule (first-class customers first).</a:t>
            </a:r>
          </a:p>
          <a:p>
            <a:pPr marL="292608" indent="-292608">
              <a:buClr>
                <a:schemeClr val="accent1">
                  <a:lumMod val="75000"/>
                </a:schemeClr>
              </a:buClr>
              <a:buFont typeface="Arial" panose="020B0604020202020204" pitchFamily="34" charset="0"/>
              <a:buChar char="•"/>
            </a:pPr>
            <a:r>
              <a:rPr lang="en-US" dirty="0"/>
              <a:t>Preemptive rule (most severe patient treated next).</a:t>
            </a:r>
          </a:p>
        </p:txBody>
      </p:sp>
      <p:sp>
        <p:nvSpPr>
          <p:cNvPr id="5" name="Content Placeholder 4">
            <a:extLst>
              <a:ext uri="{FF2B5EF4-FFF2-40B4-BE49-F238E27FC236}">
                <a16:creationId xmlns:a16="http://schemas.microsoft.com/office/drawing/2014/main" id="{123EC225-00D8-4086-97D8-A03E04E3F392}"/>
              </a:ext>
            </a:extLst>
          </p:cNvPr>
          <p:cNvSpPr>
            <a:spLocks noGrp="1"/>
          </p:cNvSpPr>
          <p:nvPr>
            <p:ph idx="12"/>
          </p:nvPr>
        </p:nvSpPr>
        <p:spPr>
          <a:xfrm>
            <a:off x="820948" y="4518102"/>
            <a:ext cx="7543800" cy="365846"/>
          </a:xfrm>
        </p:spPr>
        <p:txBody>
          <a:bodyPr/>
          <a:lstStyle/>
          <a:p>
            <a:r>
              <a:rPr lang="en-US" dirty="0"/>
              <a:t>Common in manufacturing:</a:t>
            </a:r>
          </a:p>
        </p:txBody>
      </p:sp>
      <p:sp>
        <p:nvSpPr>
          <p:cNvPr id="6" name="Content Placeholder 5">
            <a:extLst>
              <a:ext uri="{FF2B5EF4-FFF2-40B4-BE49-F238E27FC236}">
                <a16:creationId xmlns:a16="http://schemas.microsoft.com/office/drawing/2014/main" id="{512F0547-4B66-41CE-BFD2-E6228FE15DDC}"/>
              </a:ext>
            </a:extLst>
          </p:cNvPr>
          <p:cNvSpPr>
            <a:spLocks noGrp="1"/>
          </p:cNvSpPr>
          <p:nvPr>
            <p:ph idx="13"/>
          </p:nvPr>
        </p:nvSpPr>
        <p:spPr>
          <a:xfrm>
            <a:off x="820948" y="5064127"/>
            <a:ext cx="245852" cy="269874"/>
          </a:xfrm>
        </p:spPr>
        <p:txBody>
          <a:bodyPr/>
          <a:lstStyle/>
          <a:p>
            <a:pPr marL="292608" indent="-292608">
              <a:buClr>
                <a:schemeClr val="accent1">
                  <a:lumMod val="75000"/>
                </a:schemeClr>
              </a:buClr>
              <a:buFont typeface="Arial" panose="020B0604020202020204" pitchFamily="34" charset="0"/>
              <a:buChar char="•"/>
            </a:pPr>
            <a:r>
              <a:rPr lang="en-US" dirty="0"/>
              <a:t> </a:t>
            </a:r>
          </a:p>
        </p:txBody>
      </p:sp>
      <p:graphicFrame>
        <p:nvGraphicFramePr>
          <p:cNvPr id="10" name="Object 9">
            <a:extLst>
              <a:ext uri="{FF2B5EF4-FFF2-40B4-BE49-F238E27FC236}">
                <a16:creationId xmlns:a16="http://schemas.microsoft.com/office/drawing/2014/main" id="{21FF3F0B-4B0B-4271-B249-441A3BBAF1C1}"/>
              </a:ext>
            </a:extLst>
          </p:cNvPr>
          <p:cNvGraphicFramePr>
            <a:graphicFrameLocks noChangeAspect="1"/>
          </p:cNvGraphicFramePr>
          <p:nvPr>
            <p:extLst>
              <p:ext uri="{D42A27DB-BD31-4B8C-83A1-F6EECF244321}">
                <p14:modId xmlns:p14="http://schemas.microsoft.com/office/powerpoint/2010/main" val="1849562837"/>
              </p:ext>
            </p:extLst>
          </p:nvPr>
        </p:nvGraphicFramePr>
        <p:xfrm>
          <a:off x="1066800" y="4914656"/>
          <a:ext cx="4488208" cy="667392"/>
        </p:xfrm>
        <a:graphic>
          <a:graphicData uri="http://schemas.openxmlformats.org/presentationml/2006/ole">
            <mc:AlternateContent xmlns:mc="http://schemas.openxmlformats.org/markup-compatibility/2006">
              <mc:Choice xmlns:v="urn:schemas-microsoft-com:vml" Requires="v">
                <p:oleObj spid="_x0000_s1100" name="Equation" r:id="rId3" imgW="2819160" imgH="419040" progId="Equation.DSMT4">
                  <p:embed/>
                </p:oleObj>
              </mc:Choice>
              <mc:Fallback>
                <p:oleObj name="Equation" r:id="rId3" imgW="2819160" imgH="419040" progId="Equation.DSMT4">
                  <p:embed/>
                  <p:pic>
                    <p:nvPicPr>
                      <p:cNvPr id="0" name=""/>
                      <p:cNvPicPr/>
                      <p:nvPr/>
                    </p:nvPicPr>
                    <p:blipFill>
                      <a:blip r:embed="rId4"/>
                      <a:stretch>
                        <a:fillRect/>
                      </a:stretch>
                    </p:blipFill>
                    <p:spPr>
                      <a:xfrm>
                        <a:off x="1066800" y="4914656"/>
                        <a:ext cx="4488208" cy="667392"/>
                      </a:xfrm>
                      <a:prstGeom prst="rect">
                        <a:avLst/>
                      </a:prstGeom>
                    </p:spPr>
                  </p:pic>
                </p:oleObj>
              </mc:Fallback>
            </mc:AlternateContent>
          </a:graphicData>
        </a:graphic>
      </p:graphicFrame>
      <p:sp>
        <p:nvSpPr>
          <p:cNvPr id="7" name="Content Placeholder 6">
            <a:extLst>
              <a:ext uri="{FF2B5EF4-FFF2-40B4-BE49-F238E27FC236}">
                <a16:creationId xmlns:a16="http://schemas.microsoft.com/office/drawing/2014/main" id="{36592768-8C04-4772-8D89-24BB2ED2A47C}"/>
              </a:ext>
            </a:extLst>
          </p:cNvPr>
          <p:cNvSpPr>
            <a:spLocks noGrp="1"/>
          </p:cNvSpPr>
          <p:nvPr>
            <p:ph idx="14"/>
          </p:nvPr>
        </p:nvSpPr>
        <p:spPr>
          <a:xfrm>
            <a:off x="819571" y="5715000"/>
            <a:ext cx="7543800" cy="426395"/>
          </a:xfrm>
        </p:spPr>
        <p:txBody>
          <a:bodyPr/>
          <a:lstStyle/>
          <a:p>
            <a:pPr marL="292608" indent="-292608">
              <a:buClr>
                <a:schemeClr val="accent1">
                  <a:lumMod val="75000"/>
                </a:schemeClr>
              </a:buClr>
              <a:buFont typeface="Arial" panose="020B0604020202020204" pitchFamily="34" charset="0"/>
              <a:buChar char="•"/>
            </a:pPr>
            <a:r>
              <a:rPr lang="en-US" dirty="0"/>
              <a:t>Shortest processing time (quickest job).</a:t>
            </a:r>
          </a:p>
        </p:txBody>
      </p:sp>
    </p:spTree>
    <p:extLst>
      <p:ext uri="{BB962C8B-B14F-4D97-AF65-F5344CB8AC3E}">
        <p14:creationId xmlns:p14="http://schemas.microsoft.com/office/powerpoint/2010/main" val="26850374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D1D5B-59B3-48E6-A51A-D984825D2193}"/>
              </a:ext>
            </a:extLst>
          </p:cNvPr>
          <p:cNvSpPr>
            <a:spLocks noGrp="1"/>
          </p:cNvSpPr>
          <p:nvPr>
            <p:ph type="title"/>
          </p:nvPr>
        </p:nvSpPr>
        <p:spPr/>
        <p:txBody>
          <a:bodyPr>
            <a:normAutofit/>
          </a:bodyPr>
          <a:lstStyle/>
          <a:p>
            <a:r>
              <a:rPr lang="en-US" sz="4000" dirty="0"/>
              <a:t>Planning and Control Systems</a:t>
            </a:r>
          </a:p>
        </p:txBody>
      </p:sp>
      <p:sp>
        <p:nvSpPr>
          <p:cNvPr id="3" name="Content Placeholder 2">
            <a:extLst>
              <a:ext uri="{FF2B5EF4-FFF2-40B4-BE49-F238E27FC236}">
                <a16:creationId xmlns:a16="http://schemas.microsoft.com/office/drawing/2014/main" id="{54913F6F-4CCE-44CA-AB9A-BE596C0ACEC0}"/>
              </a:ext>
            </a:extLst>
          </p:cNvPr>
          <p:cNvSpPr>
            <a:spLocks noGrp="1"/>
          </p:cNvSpPr>
          <p:nvPr>
            <p:ph idx="1"/>
          </p:nvPr>
        </p:nvSpPr>
        <p:spPr>
          <a:xfrm>
            <a:off x="822325" y="1846263"/>
            <a:ext cx="7543800" cy="3106737"/>
          </a:xfrm>
        </p:spPr>
        <p:txBody>
          <a:bodyPr/>
          <a:lstStyle/>
          <a:p>
            <a:r>
              <a:rPr lang="en-US" sz="2400" dirty="0"/>
              <a:t>What delivery date should be promised?</a:t>
            </a:r>
          </a:p>
          <a:p>
            <a:r>
              <a:rPr lang="en-US" sz="2400" dirty="0"/>
              <a:t>Where is the bottleneck?</a:t>
            </a:r>
          </a:p>
          <a:p>
            <a:r>
              <a:rPr lang="en-US" sz="2400" dirty="0"/>
              <a:t>When should each activity or task be started?</a:t>
            </a:r>
          </a:p>
          <a:p>
            <a:r>
              <a:rPr lang="en-US" sz="2400" dirty="0"/>
              <a:t>How is on-time job completion ensured?</a:t>
            </a:r>
          </a:p>
          <a:p>
            <a:r>
              <a:rPr lang="en-US" sz="2400" dirty="0"/>
              <a:t>Sometimes referred to as:</a:t>
            </a:r>
          </a:p>
          <a:p>
            <a:pPr marL="292608" indent="-292608">
              <a:buClr>
                <a:schemeClr val="accent1">
                  <a:lumMod val="75000"/>
                </a:schemeClr>
              </a:buClr>
              <a:buFont typeface="Arial" panose="020B0604020202020204" pitchFamily="34" charset="0"/>
              <a:buChar char="•"/>
            </a:pPr>
            <a:r>
              <a:rPr lang="en-US" sz="2400" i="1" dirty="0"/>
              <a:t>Advanced Planning and Scheduling (A</a:t>
            </a:r>
            <a:r>
              <a:rPr lang="en-US" sz="100" i="1" dirty="0"/>
              <a:t> </a:t>
            </a:r>
            <a:r>
              <a:rPr lang="en-US" sz="2400" i="1" dirty="0"/>
              <a:t>P</a:t>
            </a:r>
            <a:r>
              <a:rPr lang="en-US" sz="100" i="1" dirty="0"/>
              <a:t> </a:t>
            </a:r>
            <a:r>
              <a:rPr lang="en-US" sz="2400" i="1" dirty="0"/>
              <a:t>S).</a:t>
            </a:r>
          </a:p>
        </p:txBody>
      </p:sp>
    </p:spTree>
    <p:extLst>
      <p:ext uri="{BB962C8B-B14F-4D97-AF65-F5344CB8AC3E}">
        <p14:creationId xmlns:p14="http://schemas.microsoft.com/office/powerpoint/2010/main" val="20718856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lstStyle/>
          <a:p>
            <a:pPr>
              <a:defRPr/>
            </a:pPr>
            <a:r>
              <a:rPr lang="en-US" altLang="en-US" sz="4000" b="1" dirty="0">
                <a:solidFill>
                  <a:schemeClr val="tx1">
                    <a:lumMod val="75000"/>
                    <a:lumOff val="25000"/>
                  </a:schemeClr>
                </a:solidFill>
              </a:rPr>
              <a:t>Chapter 12 Learning Objectives</a:t>
            </a:r>
            <a:endParaRPr lang="en-US" sz="4000" noProof="0" dirty="0"/>
          </a:p>
        </p:txBody>
      </p:sp>
      <p:sp>
        <p:nvSpPr>
          <p:cNvPr id="3" name="Content Placeholder 2">
            <a:extLst>
              <a:ext uri="{FF2B5EF4-FFF2-40B4-BE49-F238E27FC236}">
                <a16:creationId xmlns:a16="http://schemas.microsoft.com/office/drawing/2014/main" id="{F9DA8477-DEC2-4690-8D56-B1237B6CA5FA}"/>
              </a:ext>
            </a:extLst>
          </p:cNvPr>
          <p:cNvSpPr>
            <a:spLocks noGrp="1"/>
          </p:cNvSpPr>
          <p:nvPr>
            <p:ph idx="1"/>
          </p:nvPr>
        </p:nvSpPr>
        <p:spPr>
          <a:xfrm>
            <a:off x="822324" y="1846263"/>
            <a:ext cx="7543801" cy="4249737"/>
          </a:xfrm>
        </p:spPr>
        <p:txBody>
          <a:bodyPr/>
          <a:lstStyle/>
          <a:p>
            <a:pPr marL="292608" indent="-292608">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L</a:t>
            </a:r>
            <a:r>
              <a:rPr lang="en-US" sz="100" dirty="0">
                <a:solidFill>
                  <a:schemeClr val="tx1">
                    <a:lumMod val="75000"/>
                    <a:lumOff val="25000"/>
                  </a:schemeClr>
                </a:solidFill>
              </a:rPr>
              <a:t> </a:t>
            </a:r>
            <a:r>
              <a:rPr lang="en-US" sz="2400" dirty="0">
                <a:solidFill>
                  <a:schemeClr val="tx1">
                    <a:lumMod val="75000"/>
                    <a:lumOff val="25000"/>
                  </a:schemeClr>
                </a:solidFill>
              </a:rPr>
              <a:t>O 12.1 Describe the concept of batch scheduling.</a:t>
            </a:r>
          </a:p>
          <a:p>
            <a:pPr marL="292608" indent="-292608">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L</a:t>
            </a:r>
            <a:r>
              <a:rPr lang="en-US" sz="100" dirty="0">
                <a:solidFill>
                  <a:schemeClr val="tx1">
                    <a:lumMod val="75000"/>
                    <a:lumOff val="25000"/>
                  </a:schemeClr>
                </a:solidFill>
              </a:rPr>
              <a:t> </a:t>
            </a:r>
            <a:r>
              <a:rPr lang="en-US" sz="2400" dirty="0">
                <a:solidFill>
                  <a:schemeClr val="tx1">
                    <a:lumMod val="75000"/>
                    <a:lumOff val="25000"/>
                  </a:schemeClr>
                </a:solidFill>
              </a:rPr>
              <a:t>O 12.2 Construct a Gantt chart.</a:t>
            </a:r>
          </a:p>
          <a:p>
            <a:pPr marL="292608" indent="-292608">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L</a:t>
            </a:r>
            <a:r>
              <a:rPr lang="en-US" sz="100" dirty="0">
                <a:solidFill>
                  <a:schemeClr val="tx1">
                    <a:lumMod val="75000"/>
                    <a:lumOff val="25000"/>
                  </a:schemeClr>
                </a:solidFill>
              </a:rPr>
              <a:t> </a:t>
            </a:r>
            <a:r>
              <a:rPr lang="en-US" sz="2400" dirty="0">
                <a:solidFill>
                  <a:schemeClr val="tx1">
                    <a:lumMod val="75000"/>
                    <a:lumOff val="25000"/>
                  </a:schemeClr>
                </a:solidFill>
              </a:rPr>
              <a:t>O 12.3 Create work schedules using forward and backward scheduling.</a:t>
            </a:r>
          </a:p>
          <a:p>
            <a:pPr marL="292608" indent="-292608">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L</a:t>
            </a:r>
            <a:r>
              <a:rPr lang="en-US" sz="100" dirty="0">
                <a:solidFill>
                  <a:schemeClr val="tx1">
                    <a:lumMod val="75000"/>
                    <a:lumOff val="25000"/>
                  </a:schemeClr>
                </a:solidFill>
              </a:rPr>
              <a:t> </a:t>
            </a:r>
            <a:r>
              <a:rPr lang="en-US" sz="2400" dirty="0">
                <a:solidFill>
                  <a:schemeClr val="tx1">
                    <a:lumMod val="75000"/>
                    <a:lumOff val="25000"/>
                  </a:schemeClr>
                </a:solidFill>
              </a:rPr>
              <a:t>O 12.4 Explain the implications of the theory of constraints for scheduling.</a:t>
            </a:r>
          </a:p>
          <a:p>
            <a:pPr marL="292608" indent="-292608">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L</a:t>
            </a:r>
            <a:r>
              <a:rPr lang="en-US" sz="100" dirty="0">
                <a:solidFill>
                  <a:schemeClr val="tx1">
                    <a:lumMod val="75000"/>
                    <a:lumOff val="25000"/>
                  </a:schemeClr>
                </a:solidFill>
              </a:rPr>
              <a:t> </a:t>
            </a:r>
            <a:r>
              <a:rPr lang="en-US" sz="2400" dirty="0">
                <a:solidFill>
                  <a:schemeClr val="tx1">
                    <a:lumMod val="75000"/>
                    <a:lumOff val="25000"/>
                  </a:schemeClr>
                </a:solidFill>
              </a:rPr>
              <a:t>O 12.5 Compare various dispatching rules.</a:t>
            </a:r>
          </a:p>
          <a:p>
            <a:pPr marL="292608" indent="-292608">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L</a:t>
            </a:r>
            <a:r>
              <a:rPr lang="en-US" sz="100" dirty="0">
                <a:solidFill>
                  <a:schemeClr val="tx1">
                    <a:lumMod val="75000"/>
                    <a:lumOff val="25000"/>
                  </a:schemeClr>
                </a:solidFill>
              </a:rPr>
              <a:t> </a:t>
            </a:r>
            <a:r>
              <a:rPr lang="en-US" sz="2400" dirty="0">
                <a:solidFill>
                  <a:schemeClr val="tx1">
                    <a:lumMod val="75000"/>
                    <a:lumOff val="25000"/>
                  </a:schemeClr>
                </a:solidFill>
              </a:rPr>
              <a:t>O 12.6 Describe the important factors to consider when designing a scheduling system.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2702A-9E5F-4846-A590-2C50EB9793E7}"/>
              </a:ext>
            </a:extLst>
          </p:cNvPr>
          <p:cNvSpPr>
            <a:spLocks noGrp="1"/>
          </p:cNvSpPr>
          <p:nvPr>
            <p:ph type="title"/>
          </p:nvPr>
        </p:nvSpPr>
        <p:spPr/>
        <p:txBody>
          <a:bodyPr/>
          <a:lstStyle/>
          <a:p>
            <a:pPr>
              <a:defRPr/>
            </a:pPr>
            <a:r>
              <a:rPr lang="en-US" altLang="en-US" sz="4000" b="1" dirty="0">
                <a:solidFill>
                  <a:schemeClr val="tx1">
                    <a:lumMod val="75000"/>
                    <a:lumOff val="25000"/>
                  </a:schemeClr>
                </a:solidFill>
              </a:rPr>
              <a:t>Chapter 12 Summary</a:t>
            </a:r>
            <a:endParaRPr lang="en-US" sz="4000" b="1" noProof="0" dirty="0"/>
          </a:p>
        </p:txBody>
      </p:sp>
      <p:sp>
        <p:nvSpPr>
          <p:cNvPr id="36867" name="Content Placeholder 2">
            <a:extLst>
              <a:ext uri="{FF2B5EF4-FFF2-40B4-BE49-F238E27FC236}">
                <a16:creationId xmlns:a16="http://schemas.microsoft.com/office/drawing/2014/main" id="{E86A3AE2-55A8-4045-B6D3-909AD61B6B38}"/>
              </a:ext>
            </a:extLst>
          </p:cNvPr>
          <p:cNvSpPr>
            <a:spLocks noGrp="1"/>
          </p:cNvSpPr>
          <p:nvPr>
            <p:ph idx="1"/>
          </p:nvPr>
        </p:nvSpPr>
        <p:spPr>
          <a:xfrm>
            <a:off x="822325" y="1846263"/>
            <a:ext cx="7864476" cy="4022725"/>
          </a:xfrm>
        </p:spPr>
        <p:txBody>
          <a:bodyPr/>
          <a:lstStyle/>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400" dirty="0"/>
              <a:t>L</a:t>
            </a:r>
            <a:r>
              <a:rPr lang="en-US" altLang="en-US" sz="100" dirty="0"/>
              <a:t> </a:t>
            </a:r>
            <a:r>
              <a:rPr lang="en-US" altLang="en-US" sz="2400" dirty="0"/>
              <a:t>O 12.1 Describe the concept of batch scheduling.</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400" dirty="0"/>
              <a:t>L</a:t>
            </a:r>
            <a:r>
              <a:rPr lang="en-US" altLang="en-US" sz="100" dirty="0"/>
              <a:t> </a:t>
            </a:r>
            <a:r>
              <a:rPr lang="en-US" altLang="en-US" sz="2400" dirty="0"/>
              <a:t>O 12.2 Construct a Gantt chart.</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400" dirty="0"/>
              <a:t>L</a:t>
            </a:r>
            <a:r>
              <a:rPr lang="en-US" altLang="en-US" sz="100" dirty="0"/>
              <a:t> </a:t>
            </a:r>
            <a:r>
              <a:rPr lang="en-US" altLang="en-US" sz="2400" dirty="0"/>
              <a:t>O 12.3 Create work schedules using forward and backward scheduling.</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400" dirty="0"/>
              <a:t>L</a:t>
            </a:r>
            <a:r>
              <a:rPr lang="en-US" altLang="en-US" sz="100" dirty="0"/>
              <a:t> </a:t>
            </a:r>
            <a:r>
              <a:rPr lang="en-US" altLang="en-US" sz="2400" dirty="0"/>
              <a:t>O 12.4 Explain the implications of the theory of constraints for scheduling.</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400" dirty="0"/>
              <a:t>L</a:t>
            </a:r>
            <a:r>
              <a:rPr lang="en-US" altLang="en-US" sz="100" dirty="0"/>
              <a:t> </a:t>
            </a:r>
            <a:r>
              <a:rPr lang="en-US" altLang="en-US" sz="2400" dirty="0"/>
              <a:t>O 12.5 Compare various dispatching rules.</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400" dirty="0"/>
              <a:t>L</a:t>
            </a:r>
            <a:r>
              <a:rPr lang="en-US" altLang="en-US" sz="100" dirty="0"/>
              <a:t> </a:t>
            </a:r>
            <a:r>
              <a:rPr lang="en-US" altLang="en-US" sz="2400" dirty="0"/>
              <a:t>O 12.6 Describe the important factors to consider when designing a scheduling system.</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2702A-9E5F-4846-A590-2C50EB9793E7}"/>
              </a:ext>
            </a:extLst>
          </p:cNvPr>
          <p:cNvSpPr>
            <a:spLocks noGrp="1"/>
          </p:cNvSpPr>
          <p:nvPr>
            <p:ph type="title"/>
          </p:nvPr>
        </p:nvSpPr>
        <p:spPr/>
        <p:txBody>
          <a:bodyPr/>
          <a:lstStyle/>
          <a:p>
            <a:pPr>
              <a:defRPr/>
            </a:pPr>
            <a:r>
              <a:rPr lang="en-US" altLang="en-US" sz="4000" b="1" noProof="0" dirty="0">
                <a:solidFill>
                  <a:schemeClr val="tx1">
                    <a:lumMod val="75000"/>
                    <a:lumOff val="25000"/>
                  </a:schemeClr>
                </a:solidFill>
              </a:rPr>
              <a:t>Questions for Discussion</a:t>
            </a:r>
            <a:endParaRPr lang="en-US" sz="4000" b="1" noProof="0" dirty="0"/>
          </a:p>
        </p:txBody>
      </p:sp>
      <p:sp>
        <p:nvSpPr>
          <p:cNvPr id="37891" name="Content Placeholder 2">
            <a:extLst>
              <a:ext uri="{FF2B5EF4-FFF2-40B4-BE49-F238E27FC236}">
                <a16:creationId xmlns:a16="http://schemas.microsoft.com/office/drawing/2014/main" id="{0790771C-AC50-4421-A86C-FB899A29F289}"/>
              </a:ext>
            </a:extLst>
          </p:cNvPr>
          <p:cNvSpPr>
            <a:spLocks noGrp="1"/>
          </p:cNvSpPr>
          <p:nvPr>
            <p:ph idx="1"/>
          </p:nvPr>
        </p:nvSpPr>
        <p:spPr>
          <a:xfrm>
            <a:off x="822324" y="1846263"/>
            <a:ext cx="8016875" cy="4249737"/>
          </a:xfrm>
        </p:spPr>
        <p:txBody>
          <a:bodyPr/>
          <a:lstStyle/>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200" dirty="0"/>
              <a:t>Read the Operations Leader box on setting the schedule for a soccer team. What other constraints, beyond those listed, do you think may be important for scheduling a soccer team?</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200" dirty="0"/>
              <a:t>Make a Gantt Chart for the assignments, projects, and exams that you need to complete in this course.</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200" dirty="0"/>
              <a:t>Challenge! Make a Gantt Chart for your personal workload in all of your current courses.</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200" dirty="0"/>
              <a:t>Describe the Theory of Constraints in your own words.</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200" dirty="0"/>
              <a:t>Consider why bottlenecks are such a problem in both manufacturing and service operations. What happens at the bottleneck?</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DC212-609B-44EF-8075-2B46068384A3}"/>
              </a:ext>
            </a:extLst>
          </p:cNvPr>
          <p:cNvSpPr>
            <a:spLocks noGrp="1"/>
          </p:cNvSpPr>
          <p:nvPr>
            <p:ph type="title"/>
          </p:nvPr>
        </p:nvSpPr>
        <p:spPr/>
        <p:txBody>
          <a:bodyPr/>
          <a:lstStyle/>
          <a:p>
            <a:pPr>
              <a:defRPr/>
            </a:pPr>
            <a:r>
              <a:rPr lang="en-US" noProof="0" dirty="0"/>
              <a:t>Accessibility Content: Text Alternatives for Images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Job Data for Scheduling - Example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8020050" cy="3733800"/>
          </a:xfrm>
        </p:spPr>
        <p:txBody>
          <a:bodyPr/>
          <a:lstStyle/>
          <a:p>
            <a:pPr>
              <a:lnSpc>
                <a:spcPct val="100000"/>
              </a:lnSpc>
            </a:pPr>
            <a:r>
              <a:rPr lang="en-US" dirty="0"/>
              <a:t>The data in this figure appears as in a table with three columns: Job, Work Center/Machine Hours, and Due Date (moving left to right). There are five rows of data; data in the Job column starts at 1 and proceeds in numerical order to 5. The data includes the following: Job 1: Hours = A/2, B/3, C/4, Due Date = 3; Job 2: Hours = C/6, A/4, Due Date = 2; Job 3: Hours = B/3, C/2, A/1, Due Date = 4; Job 4: Hours = C/4, B/3, A/3, Due Date = 4; Job 5: Hours = A/5, B/3, Due Date = 2.</a:t>
            </a:r>
            <a:r>
              <a:rPr lang="en-US" sz="1400" dirty="0"/>
              <a:t> </a:t>
            </a:r>
            <a:endParaRPr lang="en-US" altLang="en-US" sz="1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a:xfrm>
            <a:off x="822324" y="287338"/>
            <a:ext cx="7788275" cy="1449387"/>
          </a:xfrm>
        </p:spPr>
        <p:txBody>
          <a:bodyPr/>
          <a:lstStyle/>
          <a:p>
            <a:pPr>
              <a:defRPr/>
            </a:pPr>
            <a:r>
              <a:rPr lang="en-US" sz="4000" dirty="0"/>
              <a:t>Scheduling Example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8020050" cy="3733800"/>
          </a:xfrm>
        </p:spPr>
        <p:txBody>
          <a:bodyPr/>
          <a:lstStyle/>
          <a:p>
            <a:pPr>
              <a:lnSpc>
                <a:spcPct val="100000"/>
              </a:lnSpc>
            </a:pPr>
            <a:r>
              <a:rPr lang="en-US" sz="2400" dirty="0"/>
              <a:t>Job 1 points to A, then on to B, and then to C. Job 2 points to C, which then points to A. Job 3 leads to B, which leads then to C, and on to A. Job 4 points to C, which moves to B, then A. And Job 5 points to A, which then points to B.</a:t>
            </a:r>
            <a:endParaRPr lang="en-US" altLang="en-US" sz="2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Tree>
    <p:extLst>
      <p:ext uri="{BB962C8B-B14F-4D97-AF65-F5344CB8AC3E}">
        <p14:creationId xmlns:p14="http://schemas.microsoft.com/office/powerpoint/2010/main" val="15894154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Gantt Chart for Example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8020050" cy="3733800"/>
          </a:xfrm>
        </p:spPr>
        <p:txBody>
          <a:bodyPr/>
          <a:lstStyle/>
          <a:p>
            <a:pPr>
              <a:lnSpc>
                <a:spcPct val="100000"/>
              </a:lnSpc>
            </a:pPr>
            <a:r>
              <a:rPr lang="en-US" sz="1400" dirty="0"/>
              <a:t>The top part of this figure contains the Gantt chart that corresponds to the data in figure 12.1. In this chart, the x-axis is labeled “Time” and proceeds from left to right, while the y-axis is labeled “Machine.” Machines A, B, and C are represented by horizontal timelines, with Machine A on top, Machine B in the middle, and Machine C on the bottom. Each timeline is broken up into time increments of 1 to 20, and each job from the previous figure is scheduled onto its corresponding timeline. For Machine A, the timeline includes: Job 1 is scheduled from 0 to 2, Job 5 is scheduled from 2 to 7, Job 4 is scheduled from 8 to 11, Job 2 is scheduled from 15 to 19, and Job 3 is scheduled from 19 to 20. For Machine B, the timeline includes: Job 1 is scheduled from 2 to 5, Job 4 is scheduled from 5 to 8, Job 5 is scheduled from 8-11, and Job 3 is scheduled from 11 to 14. For Machine C, the timeline includes: Job 4 is scheduled from 0 to 4, Job 1 is scheduled from 5 to 9, Job 2 is scheduled from 9 to 15, and Job 3 is scheduled from 15 to 17. Beneath the Gantt chart are two tables; the first table includes data regarding idle hours for each machine, and the second table includes data for job waiting time and delivery time for each job. In the first table, which is headed “Machine idle (</a:t>
            </a:r>
            <a:r>
              <a:rPr lang="en-US" sz="1400" dirty="0" err="1"/>
              <a:t>hr</a:t>
            </a:r>
            <a:r>
              <a:rPr lang="en-US" sz="1400" dirty="0"/>
              <a:t>),” Machine A is idle for 5 hours, Machine B for 8 hours, and Machine C for 4, for a total of 17 idle hours. The makespan equals 20 hours. The second table contains three columns: Job, Job Waiting Time (</a:t>
            </a:r>
            <a:r>
              <a:rPr lang="en-US" sz="1400" dirty="0" err="1"/>
              <a:t>hr</a:t>
            </a:r>
            <a:r>
              <a:rPr lang="en-US" sz="1400" dirty="0"/>
              <a:t>), and Delivery Time (</a:t>
            </a:r>
            <a:r>
              <a:rPr lang="en-US" sz="1400" dirty="0" err="1"/>
              <a:t>hr</a:t>
            </a:r>
            <a:r>
              <a:rPr lang="en-US" sz="1400" dirty="0"/>
              <a:t>). In Job 1, waiting time is 0 hours and delivery time is 9 hours; in Job 2, waiting time is 9 hours and delivery time is 19 hours; in Job 3, waiting time is 14 hours and delivery time is 20 hours; in Job 4, waiting time is 1 hour and delivery time is 11 hours; in Job 5, waiting time is 3 hours and delivery time is 11 hours. </a:t>
            </a:r>
            <a:endParaRPr lang="en-US" altLang="en-US" sz="1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11454221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AF39D-5A12-4B44-ADA3-9745400D0AFD}"/>
              </a:ext>
            </a:extLst>
          </p:cNvPr>
          <p:cNvSpPr>
            <a:spLocks noGrp="1"/>
          </p:cNvSpPr>
          <p:nvPr>
            <p:ph type="title"/>
          </p:nvPr>
        </p:nvSpPr>
        <p:spPr/>
        <p:txBody>
          <a:bodyPr>
            <a:normAutofit/>
          </a:bodyPr>
          <a:lstStyle/>
          <a:p>
            <a:r>
              <a:rPr lang="en-US" sz="4000" dirty="0"/>
              <a:t>Scheduling Operations</a:t>
            </a:r>
          </a:p>
        </p:txBody>
      </p:sp>
      <p:sp>
        <p:nvSpPr>
          <p:cNvPr id="3" name="Content Placeholder 2">
            <a:extLst>
              <a:ext uri="{FF2B5EF4-FFF2-40B4-BE49-F238E27FC236}">
                <a16:creationId xmlns:a16="http://schemas.microsoft.com/office/drawing/2014/main" id="{DB737F7E-6DD4-4C12-A186-B7DF00741769}"/>
              </a:ext>
            </a:extLst>
          </p:cNvPr>
          <p:cNvSpPr>
            <a:spLocks noGrp="1"/>
          </p:cNvSpPr>
          <p:nvPr>
            <p:ph idx="1"/>
          </p:nvPr>
        </p:nvSpPr>
        <p:spPr>
          <a:xfrm>
            <a:off x="822325" y="1846263"/>
            <a:ext cx="7543800" cy="3792537"/>
          </a:xfrm>
        </p:spPr>
        <p:txBody>
          <a:bodyPr/>
          <a:lstStyle/>
          <a:p>
            <a:r>
              <a:rPr lang="en-US" sz="2400" dirty="0"/>
              <a:t>Most detailed and most constrained decisions in capacity planning hierarchy.</a:t>
            </a:r>
          </a:p>
          <a:p>
            <a:r>
              <a:rPr lang="en-US" sz="2400" dirty="0"/>
              <a:t>Results in a time-phased plan (by hour, week).</a:t>
            </a:r>
          </a:p>
          <a:p>
            <a:r>
              <a:rPr lang="en-US" sz="2400" dirty="0"/>
              <a:t>Allocation of resources (workers, machines) to tasks.</a:t>
            </a:r>
          </a:p>
          <a:p>
            <a:r>
              <a:rPr lang="en-US" sz="2400" dirty="0"/>
              <a:t>Trade-offs (conflicting objectives).</a:t>
            </a:r>
          </a:p>
          <a:p>
            <a:pPr marL="292608" indent="-292608">
              <a:buClr>
                <a:schemeClr val="accent1">
                  <a:lumMod val="75000"/>
                </a:schemeClr>
              </a:buClr>
              <a:buFont typeface="Arial" panose="020B0604020202020204" pitchFamily="34" charset="0"/>
              <a:buChar char="•"/>
            </a:pPr>
            <a:r>
              <a:rPr lang="en-US" sz="2200" dirty="0"/>
              <a:t>High efficiency.</a:t>
            </a:r>
          </a:p>
          <a:p>
            <a:pPr marL="292608" indent="-292608">
              <a:buClr>
                <a:schemeClr val="accent1">
                  <a:lumMod val="75000"/>
                </a:schemeClr>
              </a:buClr>
              <a:buFont typeface="Arial" panose="020B0604020202020204" pitchFamily="34" charset="0"/>
              <a:buChar char="•"/>
            </a:pPr>
            <a:r>
              <a:rPr lang="en-US" sz="2200" dirty="0"/>
              <a:t>Low inventories.</a:t>
            </a:r>
          </a:p>
          <a:p>
            <a:pPr marL="292608" indent="-292608">
              <a:buClr>
                <a:schemeClr val="accent1">
                  <a:lumMod val="75000"/>
                </a:schemeClr>
              </a:buClr>
              <a:buFont typeface="Arial" panose="020B0604020202020204" pitchFamily="34" charset="0"/>
              <a:buChar char="•"/>
            </a:pPr>
            <a:r>
              <a:rPr lang="en-US" sz="2200" dirty="0"/>
              <a:t>Good customer service.</a:t>
            </a:r>
          </a:p>
        </p:txBody>
      </p:sp>
    </p:spTree>
    <p:extLst>
      <p:ext uri="{BB962C8B-B14F-4D97-AF65-F5344CB8AC3E}">
        <p14:creationId xmlns:p14="http://schemas.microsoft.com/office/powerpoint/2010/main" val="3718417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1002A-3068-4D38-ADC6-D70D8FEF249C}"/>
              </a:ext>
            </a:extLst>
          </p:cNvPr>
          <p:cNvSpPr>
            <a:spLocks noGrp="1"/>
          </p:cNvSpPr>
          <p:nvPr>
            <p:ph type="title"/>
          </p:nvPr>
        </p:nvSpPr>
        <p:spPr/>
        <p:txBody>
          <a:bodyPr/>
          <a:lstStyle/>
          <a:p>
            <a:r>
              <a:rPr lang="en-US" dirty="0"/>
              <a:t>Batch Scheduling </a:t>
            </a:r>
            <a:r>
              <a:rPr lang="en-US" sz="1000" baseline="0" dirty="0"/>
              <a:t>1</a:t>
            </a:r>
          </a:p>
        </p:txBody>
      </p:sp>
      <p:sp>
        <p:nvSpPr>
          <p:cNvPr id="3" name="Content Placeholder 2">
            <a:extLst>
              <a:ext uri="{FF2B5EF4-FFF2-40B4-BE49-F238E27FC236}">
                <a16:creationId xmlns:a16="http://schemas.microsoft.com/office/drawing/2014/main" id="{8B46691A-0C76-466B-8429-EE7FCE65BBC5}"/>
              </a:ext>
            </a:extLst>
          </p:cNvPr>
          <p:cNvSpPr>
            <a:spLocks noGrp="1"/>
          </p:cNvSpPr>
          <p:nvPr>
            <p:ph idx="1"/>
          </p:nvPr>
        </p:nvSpPr>
        <p:spPr>
          <a:xfrm>
            <a:off x="822325" y="1846263"/>
            <a:ext cx="7543800" cy="1735137"/>
          </a:xfrm>
        </p:spPr>
        <p:txBody>
          <a:bodyPr/>
          <a:lstStyle/>
          <a:p>
            <a:r>
              <a:rPr lang="en-US" sz="2400" dirty="0"/>
              <a:t>Network of queues, as job moves from work station to work station</a:t>
            </a:r>
          </a:p>
          <a:p>
            <a:pPr marL="292608" indent="-292608">
              <a:buClr>
                <a:schemeClr val="accent1">
                  <a:lumMod val="75000"/>
                </a:schemeClr>
              </a:buClr>
              <a:buFont typeface="Arial" panose="020B0604020202020204" pitchFamily="34" charset="0"/>
              <a:buChar char="•"/>
            </a:pPr>
            <a:r>
              <a:rPr lang="en-US" sz="2400" dirty="0"/>
              <a:t>job = manufacturing parts, customer, paperwork.</a:t>
            </a:r>
          </a:p>
          <a:p>
            <a:pPr marL="292608" indent="-292608">
              <a:buClr>
                <a:schemeClr val="accent1">
                  <a:lumMod val="75000"/>
                </a:schemeClr>
              </a:buClr>
              <a:buFont typeface="Arial" panose="020B0604020202020204" pitchFamily="34" charset="0"/>
              <a:buChar char="•"/>
            </a:pPr>
            <a:r>
              <a:rPr lang="en-US" sz="2400" dirty="0"/>
              <a:t>work station = machine, room, facility, worker.</a:t>
            </a:r>
          </a:p>
        </p:txBody>
      </p:sp>
      <p:sp>
        <p:nvSpPr>
          <p:cNvPr id="4" name="Content Placeholder 3">
            <a:extLst>
              <a:ext uri="{FF2B5EF4-FFF2-40B4-BE49-F238E27FC236}">
                <a16:creationId xmlns:a16="http://schemas.microsoft.com/office/drawing/2014/main" id="{36434466-4F5E-4D9C-87E0-91B2B1B21260}"/>
              </a:ext>
            </a:extLst>
          </p:cNvPr>
          <p:cNvSpPr>
            <a:spLocks noGrp="1"/>
          </p:cNvSpPr>
          <p:nvPr>
            <p:ph idx="11"/>
          </p:nvPr>
        </p:nvSpPr>
        <p:spPr>
          <a:xfrm>
            <a:off x="820948" y="3886200"/>
            <a:ext cx="7543800" cy="685800"/>
          </a:xfrm>
        </p:spPr>
        <p:txBody>
          <a:bodyPr/>
          <a:lstStyle/>
          <a:p>
            <a:r>
              <a:rPr lang="en-US" sz="2400" dirty="0"/>
              <a:t>Customers or jobs spend most of their time at work stations waiting to be processed</a:t>
            </a:r>
          </a:p>
        </p:txBody>
      </p:sp>
      <p:sp>
        <p:nvSpPr>
          <p:cNvPr id="5" name="Content Placeholder 4">
            <a:extLst>
              <a:ext uri="{FF2B5EF4-FFF2-40B4-BE49-F238E27FC236}">
                <a16:creationId xmlns:a16="http://schemas.microsoft.com/office/drawing/2014/main" id="{36EE851A-8EB0-4B72-99EF-7808538F32E3}"/>
              </a:ext>
            </a:extLst>
          </p:cNvPr>
          <p:cNvSpPr>
            <a:spLocks noGrp="1"/>
          </p:cNvSpPr>
          <p:nvPr>
            <p:ph idx="12"/>
          </p:nvPr>
        </p:nvSpPr>
        <p:spPr>
          <a:xfrm>
            <a:off x="820948" y="4953000"/>
            <a:ext cx="7865852" cy="515937"/>
          </a:xfrm>
        </p:spPr>
        <p:txBody>
          <a:bodyPr/>
          <a:lstStyle/>
          <a:p>
            <a:r>
              <a:rPr lang="en-US" sz="2400" dirty="0"/>
              <a:t>Typical for actual work to be 5 to 20% of total throughput time</a:t>
            </a:r>
          </a:p>
        </p:txBody>
      </p:sp>
    </p:spTree>
    <p:extLst>
      <p:ext uri="{BB962C8B-B14F-4D97-AF65-F5344CB8AC3E}">
        <p14:creationId xmlns:p14="http://schemas.microsoft.com/office/powerpoint/2010/main" val="35832710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39F30-55C4-42AB-B250-33AEDB035B5A}"/>
              </a:ext>
            </a:extLst>
          </p:cNvPr>
          <p:cNvSpPr>
            <a:spLocks noGrp="1"/>
          </p:cNvSpPr>
          <p:nvPr>
            <p:ph type="title"/>
          </p:nvPr>
        </p:nvSpPr>
        <p:spPr/>
        <p:txBody>
          <a:bodyPr/>
          <a:lstStyle/>
          <a:p>
            <a:r>
              <a:rPr lang="en-US" dirty="0"/>
              <a:t>Batch Scheduling </a:t>
            </a:r>
            <a:r>
              <a:rPr lang="en-US" sz="1000" baseline="0" dirty="0"/>
              <a:t>2</a:t>
            </a:r>
          </a:p>
        </p:txBody>
      </p:sp>
      <p:sp>
        <p:nvSpPr>
          <p:cNvPr id="3" name="Content Placeholder 2">
            <a:extLst>
              <a:ext uri="{FF2B5EF4-FFF2-40B4-BE49-F238E27FC236}">
                <a16:creationId xmlns:a16="http://schemas.microsoft.com/office/drawing/2014/main" id="{75C507F1-3F1A-40D5-AA3A-B0100D8F4A7E}"/>
              </a:ext>
            </a:extLst>
          </p:cNvPr>
          <p:cNvSpPr>
            <a:spLocks noGrp="1"/>
          </p:cNvSpPr>
          <p:nvPr>
            <p:ph idx="1"/>
          </p:nvPr>
        </p:nvSpPr>
        <p:spPr>
          <a:xfrm>
            <a:off x="822325" y="1846263"/>
            <a:ext cx="7543800" cy="461883"/>
          </a:xfrm>
        </p:spPr>
        <p:txBody>
          <a:bodyPr/>
          <a:lstStyle/>
          <a:p>
            <a:r>
              <a:rPr lang="en-US" dirty="0"/>
              <a:t>move → queue → process → wait → move…</a:t>
            </a:r>
          </a:p>
        </p:txBody>
      </p:sp>
      <p:pic>
        <p:nvPicPr>
          <p:cNvPr id="8" name="Picture 7" descr="Diagram of batch processing showing move into queue then Work Station 1 to wait, moving then into queue and Work Station 2, and wait again.">
            <a:extLst>
              <a:ext uri="{FF2B5EF4-FFF2-40B4-BE49-F238E27FC236}">
                <a16:creationId xmlns:a16="http://schemas.microsoft.com/office/drawing/2014/main" id="{8E106355-D64D-4B17-8117-48B13C8F941D}"/>
              </a:ext>
            </a:extLst>
          </p:cNvPr>
          <p:cNvPicPr>
            <a:picLocks noChangeAspect="1"/>
          </p:cNvPicPr>
          <p:nvPr/>
        </p:nvPicPr>
        <p:blipFill>
          <a:blip r:embed="rId2"/>
          <a:stretch>
            <a:fillRect/>
          </a:stretch>
        </p:blipFill>
        <p:spPr>
          <a:xfrm>
            <a:off x="1066800" y="2547325"/>
            <a:ext cx="7234436" cy="2069564"/>
          </a:xfrm>
          <a:prstGeom prst="rect">
            <a:avLst/>
          </a:prstGeom>
        </p:spPr>
      </p:pic>
      <p:sp>
        <p:nvSpPr>
          <p:cNvPr id="4" name="Content Placeholder 3">
            <a:extLst>
              <a:ext uri="{FF2B5EF4-FFF2-40B4-BE49-F238E27FC236}">
                <a16:creationId xmlns:a16="http://schemas.microsoft.com/office/drawing/2014/main" id="{E95112E3-7C7F-4402-BEBD-A73FC7638AF0}"/>
              </a:ext>
            </a:extLst>
          </p:cNvPr>
          <p:cNvSpPr>
            <a:spLocks noGrp="1"/>
          </p:cNvSpPr>
          <p:nvPr>
            <p:ph idx="11"/>
          </p:nvPr>
        </p:nvSpPr>
        <p:spPr>
          <a:xfrm>
            <a:off x="820948" y="4876800"/>
            <a:ext cx="7543800" cy="755383"/>
          </a:xfrm>
        </p:spPr>
        <p:txBody>
          <a:bodyPr/>
          <a:lstStyle/>
          <a:p>
            <a:r>
              <a:rPr lang="en-US" dirty="0"/>
              <a:t>W</a:t>
            </a:r>
            <a:r>
              <a:rPr lang="en-US" sz="100" dirty="0"/>
              <a:t> </a:t>
            </a:r>
            <a:r>
              <a:rPr lang="en-US" dirty="0"/>
              <a:t>S = work station</a:t>
            </a:r>
          </a:p>
          <a:p>
            <a:r>
              <a:rPr lang="en-US" dirty="0"/>
              <a:t>“move” = movement of work: parts, customers, paperwork, etc.</a:t>
            </a:r>
          </a:p>
        </p:txBody>
      </p:sp>
    </p:spTree>
    <p:extLst>
      <p:ext uri="{BB962C8B-B14F-4D97-AF65-F5344CB8AC3E}">
        <p14:creationId xmlns:p14="http://schemas.microsoft.com/office/powerpoint/2010/main" val="15804461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D1D5B-59B3-48E6-A51A-D984825D2193}"/>
              </a:ext>
            </a:extLst>
          </p:cNvPr>
          <p:cNvSpPr>
            <a:spLocks noGrp="1"/>
          </p:cNvSpPr>
          <p:nvPr>
            <p:ph type="title"/>
          </p:nvPr>
        </p:nvSpPr>
        <p:spPr/>
        <p:txBody>
          <a:bodyPr>
            <a:normAutofit/>
          </a:bodyPr>
          <a:lstStyle/>
          <a:p>
            <a:r>
              <a:rPr lang="en-US" sz="4000" dirty="0"/>
              <a:t>Challenges of Batch/Job Shop Scheduling</a:t>
            </a:r>
          </a:p>
        </p:txBody>
      </p:sp>
      <p:sp>
        <p:nvSpPr>
          <p:cNvPr id="3" name="Content Placeholder 2">
            <a:extLst>
              <a:ext uri="{FF2B5EF4-FFF2-40B4-BE49-F238E27FC236}">
                <a16:creationId xmlns:a16="http://schemas.microsoft.com/office/drawing/2014/main" id="{54913F6F-4CCE-44CA-AB9A-BE596C0ACEC0}"/>
              </a:ext>
            </a:extLst>
          </p:cNvPr>
          <p:cNvSpPr>
            <a:spLocks noGrp="1"/>
          </p:cNvSpPr>
          <p:nvPr>
            <p:ph idx="1"/>
          </p:nvPr>
        </p:nvSpPr>
        <p:spPr>
          <a:xfrm>
            <a:off x="822325" y="1846263"/>
            <a:ext cx="7543800" cy="2649537"/>
          </a:xfrm>
        </p:spPr>
        <p:txBody>
          <a:bodyPr/>
          <a:lstStyle/>
          <a:p>
            <a:pPr marL="292608" indent="-292608">
              <a:buClr>
                <a:schemeClr val="accent1">
                  <a:lumMod val="75000"/>
                </a:schemeClr>
              </a:buClr>
              <a:buFont typeface="Arial" panose="020B0604020202020204" pitchFamily="34" charset="0"/>
              <a:buChar char="•"/>
            </a:pPr>
            <a:r>
              <a:rPr lang="en-US" sz="2400" dirty="0"/>
              <a:t>Variety of jobs processed.</a:t>
            </a:r>
          </a:p>
          <a:p>
            <a:pPr marL="292608" indent="-292608">
              <a:buClr>
                <a:schemeClr val="accent1">
                  <a:lumMod val="75000"/>
                </a:schemeClr>
              </a:buClr>
              <a:buFont typeface="Arial" panose="020B0604020202020204" pitchFamily="34" charset="0"/>
              <a:buChar char="•"/>
            </a:pPr>
            <a:r>
              <a:rPr lang="en-US" sz="2400" dirty="0"/>
              <a:t>Different routing and processing requirements of each job.</a:t>
            </a:r>
          </a:p>
          <a:p>
            <a:pPr marL="292608" indent="-292608">
              <a:buClr>
                <a:schemeClr val="accent1">
                  <a:lumMod val="75000"/>
                </a:schemeClr>
              </a:buClr>
              <a:buFont typeface="Arial" panose="020B0604020202020204" pitchFamily="34" charset="0"/>
              <a:buChar char="•"/>
            </a:pPr>
            <a:r>
              <a:rPr lang="en-US" sz="2400" dirty="0"/>
              <a:t>Number of different job orders in the facility at any one time.</a:t>
            </a:r>
          </a:p>
          <a:p>
            <a:pPr marL="292608" indent="-292608">
              <a:buClr>
                <a:schemeClr val="accent1">
                  <a:lumMod val="75000"/>
                </a:schemeClr>
              </a:buClr>
              <a:buFont typeface="Arial" panose="020B0604020202020204" pitchFamily="34" charset="0"/>
              <a:buChar char="•"/>
            </a:pPr>
            <a:r>
              <a:rPr lang="en-US" sz="2400" dirty="0"/>
              <a:t>Competition for common (constrained) resources.</a:t>
            </a:r>
          </a:p>
        </p:txBody>
      </p:sp>
    </p:spTree>
    <p:extLst>
      <p:ext uri="{BB962C8B-B14F-4D97-AF65-F5344CB8AC3E}">
        <p14:creationId xmlns:p14="http://schemas.microsoft.com/office/powerpoint/2010/main" val="38644274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BC0E4-899F-4E24-B57C-89041D594C76}"/>
              </a:ext>
            </a:extLst>
          </p:cNvPr>
          <p:cNvSpPr>
            <a:spLocks noGrp="1"/>
          </p:cNvSpPr>
          <p:nvPr>
            <p:ph type="title"/>
          </p:nvPr>
        </p:nvSpPr>
        <p:spPr/>
        <p:txBody>
          <a:bodyPr>
            <a:normAutofit/>
          </a:bodyPr>
          <a:lstStyle/>
          <a:p>
            <a:r>
              <a:rPr lang="en-US" sz="4000" dirty="0"/>
              <a:t>Gantt Charting</a:t>
            </a:r>
          </a:p>
        </p:txBody>
      </p:sp>
      <p:sp>
        <p:nvSpPr>
          <p:cNvPr id="3" name="Content Placeholder 2">
            <a:extLst>
              <a:ext uri="{FF2B5EF4-FFF2-40B4-BE49-F238E27FC236}">
                <a16:creationId xmlns:a16="http://schemas.microsoft.com/office/drawing/2014/main" id="{4EEB46C2-329F-4884-9EC0-281D39699247}"/>
              </a:ext>
            </a:extLst>
          </p:cNvPr>
          <p:cNvSpPr>
            <a:spLocks noGrp="1"/>
          </p:cNvSpPr>
          <p:nvPr>
            <p:ph idx="1"/>
          </p:nvPr>
        </p:nvSpPr>
        <p:spPr>
          <a:xfrm>
            <a:off x="822325" y="1846263"/>
            <a:ext cx="7543800" cy="2497137"/>
          </a:xfrm>
        </p:spPr>
        <p:txBody>
          <a:bodyPr/>
          <a:lstStyle/>
          <a:p>
            <a:r>
              <a:rPr lang="en-US" sz="2400" dirty="0"/>
              <a:t>Scheduling multiple jobs thru a set of work centers, minimizing completion time</a:t>
            </a:r>
          </a:p>
          <a:p>
            <a:r>
              <a:rPr lang="en-US" sz="2400" dirty="0"/>
              <a:t>Machine performance measures:</a:t>
            </a:r>
          </a:p>
          <a:p>
            <a:pPr marL="292608" indent="-292608">
              <a:buClr>
                <a:schemeClr val="accent1">
                  <a:lumMod val="75000"/>
                </a:schemeClr>
              </a:buClr>
              <a:buFont typeface="Arial" panose="020B0604020202020204" pitchFamily="34" charset="0"/>
              <a:buChar char="•"/>
            </a:pPr>
            <a:r>
              <a:rPr lang="en-US" sz="2400" dirty="0" err="1"/>
              <a:t>Makespan</a:t>
            </a:r>
            <a:r>
              <a:rPr lang="en-US" sz="2400" dirty="0"/>
              <a:t> = total time to complete a set of jobs.</a:t>
            </a:r>
          </a:p>
          <a:p>
            <a:pPr marL="292608" indent="-292608">
              <a:buClr>
                <a:schemeClr val="accent1">
                  <a:lumMod val="75000"/>
                </a:schemeClr>
              </a:buClr>
              <a:buFont typeface="Arial" panose="020B0604020202020204" pitchFamily="34" charset="0"/>
              <a:buChar char="•"/>
            </a:pPr>
            <a:r>
              <a:rPr lang="en-US" sz="2400" dirty="0"/>
              <a:t>Machine utilization = percent of </a:t>
            </a:r>
            <a:r>
              <a:rPr lang="en-US" sz="2400" dirty="0" err="1"/>
              <a:t>makespan</a:t>
            </a:r>
            <a:r>
              <a:rPr lang="en-US" sz="2400" dirty="0"/>
              <a:t> time machine (or person) is used.</a:t>
            </a:r>
          </a:p>
        </p:txBody>
      </p:sp>
      <p:sp>
        <p:nvSpPr>
          <p:cNvPr id="4" name="Content Placeholder 3">
            <a:extLst>
              <a:ext uri="{FF2B5EF4-FFF2-40B4-BE49-F238E27FC236}">
                <a16:creationId xmlns:a16="http://schemas.microsoft.com/office/drawing/2014/main" id="{47FB2BB4-9E8E-40C7-92DC-4FB5EADA01F3}"/>
              </a:ext>
            </a:extLst>
          </p:cNvPr>
          <p:cNvSpPr>
            <a:spLocks noGrp="1"/>
          </p:cNvSpPr>
          <p:nvPr>
            <p:ph idx="11"/>
          </p:nvPr>
        </p:nvSpPr>
        <p:spPr>
          <a:xfrm>
            <a:off x="822325" y="4520407"/>
            <a:ext cx="7543800" cy="1201737"/>
          </a:xfrm>
        </p:spPr>
        <p:txBody>
          <a:bodyPr/>
          <a:lstStyle/>
          <a:p>
            <a:r>
              <a:rPr lang="en-US" sz="2400" dirty="0"/>
              <a:t>Used to monitor progress of jobs</a:t>
            </a:r>
          </a:p>
          <a:p>
            <a:r>
              <a:rPr lang="en-US" sz="2400" dirty="0"/>
              <a:t>Optimal schedule can be computationally intensive for multiple jobs/multiple machines</a:t>
            </a:r>
          </a:p>
        </p:txBody>
      </p:sp>
    </p:spTree>
    <p:extLst>
      <p:ext uri="{BB962C8B-B14F-4D97-AF65-F5344CB8AC3E}">
        <p14:creationId xmlns:p14="http://schemas.microsoft.com/office/powerpoint/2010/main" val="37902121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p:txBody>
          <a:bodyPr>
            <a:normAutofit/>
          </a:bodyPr>
          <a:lstStyle/>
          <a:p>
            <a:r>
              <a:rPr lang="en-US" sz="4000" dirty="0"/>
              <a:t>Job Data for Scheduling - Example</a:t>
            </a:r>
            <a:endParaRPr lang="en-US" sz="1000" baseline="0" dirty="0"/>
          </a:p>
        </p:txBody>
      </p:sp>
      <p:pic>
        <p:nvPicPr>
          <p:cNvPr id="3" name="Picture 2" descr="Table of job data in the categories of Job, Work Center/Machine Hours, and Due Date for the purposes of scheduling.">
            <a:extLst>
              <a:ext uri="{FF2B5EF4-FFF2-40B4-BE49-F238E27FC236}">
                <a16:creationId xmlns:a16="http://schemas.microsoft.com/office/drawing/2014/main" id="{0AC59C61-B190-4994-9051-408E2B122A78}"/>
              </a:ext>
            </a:extLst>
          </p:cNvPr>
          <p:cNvPicPr>
            <a:picLocks noChangeAspect="1"/>
          </p:cNvPicPr>
          <p:nvPr/>
        </p:nvPicPr>
        <p:blipFill>
          <a:blip r:embed="rId2"/>
          <a:stretch>
            <a:fillRect/>
          </a:stretch>
        </p:blipFill>
        <p:spPr>
          <a:xfrm>
            <a:off x="2055419" y="1933292"/>
            <a:ext cx="5033161" cy="3956928"/>
          </a:xfrm>
          <a:prstGeom prst="rect">
            <a:avLst/>
          </a:prstGeom>
        </p:spPr>
      </p:pic>
      <p:sp>
        <p:nvSpPr>
          <p:cNvPr id="4" name="Content Placeholder 3">
            <a:extLst>
              <a:ext uri="{FF2B5EF4-FFF2-40B4-BE49-F238E27FC236}">
                <a16:creationId xmlns:a16="http://schemas.microsoft.com/office/drawing/2014/main" id="{32BD8159-AF7B-406D-95F7-22426EE3FE9B}"/>
              </a:ext>
            </a:extLst>
          </p:cNvPr>
          <p:cNvSpPr>
            <a:spLocks noGrp="1"/>
          </p:cNvSpPr>
          <p:nvPr>
            <p:ph idx="11"/>
          </p:nvPr>
        </p:nvSpPr>
        <p:spPr>
          <a:xfrm>
            <a:off x="2816352" y="6035040"/>
            <a:ext cx="3355848" cy="228600"/>
          </a:xfrm>
        </p:spPr>
        <p:txBody>
          <a:bodyPr/>
          <a:lstStyle/>
          <a:p>
            <a:pPr algn="ctr"/>
            <a:r>
              <a:rPr lang="en-US" altLang="en-US" sz="1200" dirty="0">
                <a:solidFill>
                  <a:schemeClr val="tx1"/>
                </a:solidFill>
                <a:hlinkClick r:id="rId3" action="ppaction://hlinksldjump"/>
              </a:rPr>
              <a:t>Access the text alternative for slide images.</a:t>
            </a:r>
          </a:p>
        </p:txBody>
      </p:sp>
    </p:spTree>
    <p:extLst>
      <p:ext uri="{BB962C8B-B14F-4D97-AF65-F5344CB8AC3E}">
        <p14:creationId xmlns:p14="http://schemas.microsoft.com/office/powerpoint/2010/main" val="38198046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D1D5B-59B3-48E6-A51A-D984825D2193}"/>
              </a:ext>
            </a:extLst>
          </p:cNvPr>
          <p:cNvSpPr>
            <a:spLocks noGrp="1"/>
          </p:cNvSpPr>
          <p:nvPr>
            <p:ph type="title"/>
          </p:nvPr>
        </p:nvSpPr>
        <p:spPr/>
        <p:txBody>
          <a:bodyPr>
            <a:normAutofit/>
          </a:bodyPr>
          <a:lstStyle/>
          <a:p>
            <a:r>
              <a:rPr lang="en-US" sz="4000" dirty="0"/>
              <a:t>Scheduling Example</a:t>
            </a:r>
          </a:p>
        </p:txBody>
      </p:sp>
      <p:sp>
        <p:nvSpPr>
          <p:cNvPr id="3" name="Content Placeholder 2">
            <a:extLst>
              <a:ext uri="{FF2B5EF4-FFF2-40B4-BE49-F238E27FC236}">
                <a16:creationId xmlns:a16="http://schemas.microsoft.com/office/drawing/2014/main" id="{54913F6F-4CCE-44CA-AB9A-BE596C0ACEC0}"/>
              </a:ext>
            </a:extLst>
          </p:cNvPr>
          <p:cNvSpPr>
            <a:spLocks noGrp="1"/>
          </p:cNvSpPr>
          <p:nvPr>
            <p:ph idx="1"/>
          </p:nvPr>
        </p:nvSpPr>
        <p:spPr/>
        <p:txBody>
          <a:bodyPr/>
          <a:lstStyle/>
          <a:p>
            <a:r>
              <a:rPr lang="en-US" sz="2400" dirty="0"/>
              <a:t>In what sequence should the jobs be done?</a:t>
            </a:r>
          </a:p>
        </p:txBody>
      </p:sp>
      <p:pic>
        <p:nvPicPr>
          <p:cNvPr id="11" name="Picture 10" descr="Sequencing diagram showing three processes: A, B, and C, and five jobs. ">
            <a:extLst>
              <a:ext uri="{FF2B5EF4-FFF2-40B4-BE49-F238E27FC236}">
                <a16:creationId xmlns:a16="http://schemas.microsoft.com/office/drawing/2014/main" id="{A064EC0D-9A7B-4516-B020-D60B53019077}"/>
              </a:ext>
            </a:extLst>
          </p:cNvPr>
          <p:cNvPicPr>
            <a:picLocks noChangeAspect="1"/>
          </p:cNvPicPr>
          <p:nvPr/>
        </p:nvPicPr>
        <p:blipFill>
          <a:blip r:embed="rId2"/>
          <a:stretch>
            <a:fillRect/>
          </a:stretch>
        </p:blipFill>
        <p:spPr>
          <a:xfrm>
            <a:off x="1981200" y="2434793"/>
            <a:ext cx="5116944" cy="3391382"/>
          </a:xfrm>
          <a:prstGeom prst="rect">
            <a:avLst/>
          </a:prstGeom>
        </p:spPr>
      </p:pic>
      <p:sp>
        <p:nvSpPr>
          <p:cNvPr id="9" name="Content Placeholder 8">
            <a:extLst>
              <a:ext uri="{FF2B5EF4-FFF2-40B4-BE49-F238E27FC236}">
                <a16:creationId xmlns:a16="http://schemas.microsoft.com/office/drawing/2014/main" id="{446E973A-6FC4-4FB4-B778-E87D18C97886}"/>
              </a:ext>
            </a:extLst>
          </p:cNvPr>
          <p:cNvSpPr>
            <a:spLocks noGrp="1"/>
          </p:cNvSpPr>
          <p:nvPr>
            <p:ph idx="16"/>
          </p:nvPr>
        </p:nvSpPr>
        <p:spPr>
          <a:xfrm>
            <a:off x="2583875" y="6029036"/>
            <a:ext cx="3810000" cy="228600"/>
          </a:xfrm>
        </p:spPr>
        <p:txBody>
          <a:bodyPr/>
          <a:lstStyle/>
          <a:p>
            <a:pPr algn="ctr"/>
            <a:r>
              <a:rPr lang="en-US" altLang="en-US" sz="1200" dirty="0">
                <a:solidFill>
                  <a:schemeClr val="tx1"/>
                </a:solidFill>
                <a:hlinkClick r:id="rId3" action="ppaction://hlinksldjump"/>
              </a:rPr>
              <a:t>Access the text alternative for slide images.</a:t>
            </a:r>
            <a:endParaRPr lang="en-US" altLang="en-US" sz="1200" dirty="0">
              <a:solidFill>
                <a:schemeClr val="tx1"/>
              </a:solidFill>
            </a:endParaRPr>
          </a:p>
        </p:txBody>
      </p:sp>
    </p:spTree>
    <p:extLst>
      <p:ext uri="{BB962C8B-B14F-4D97-AF65-F5344CB8AC3E}">
        <p14:creationId xmlns:p14="http://schemas.microsoft.com/office/powerpoint/2010/main" val="425327491"/>
      </p:ext>
    </p:extLst>
  </p:cSld>
  <p:clrMapOvr>
    <a:masterClrMapping/>
  </p:clrMapOvr>
</p:sld>
</file>

<file path=ppt/theme/theme1.xml><?xml version="1.0" encoding="utf-8"?>
<a:theme xmlns:a="http://schemas.openxmlformats.org/drawingml/2006/main" name="Recommending A Strategy">
  <a:themeElements>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fontScheme name="Recommending A Strategy">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2">
        <a:dk1>
          <a:srgbClr val="000000"/>
        </a:dk1>
        <a:lt1>
          <a:srgbClr val="FFFFFF"/>
        </a:lt1>
        <a:dk2>
          <a:srgbClr val="009900"/>
        </a:dk2>
        <a:lt2>
          <a:srgbClr val="CC0000"/>
        </a:lt2>
        <a:accent1>
          <a:srgbClr val="CCCC00"/>
        </a:accent1>
        <a:accent2>
          <a:srgbClr val="3333CC"/>
        </a:accent2>
        <a:accent3>
          <a:srgbClr val="FFFFFF"/>
        </a:accent3>
        <a:accent4>
          <a:srgbClr val="000000"/>
        </a:accent4>
        <a:accent5>
          <a:srgbClr val="E2E2AA"/>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Recommending A Strategy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commending A Strategy 4">
        <a:dk1>
          <a:srgbClr val="333399"/>
        </a:dk1>
        <a:lt1>
          <a:srgbClr val="FFFFCC"/>
        </a:lt1>
        <a:dk2>
          <a:srgbClr val="000000"/>
        </a:dk2>
        <a:lt2>
          <a:srgbClr val="0000FF"/>
        </a:lt2>
        <a:accent1>
          <a:srgbClr val="800000"/>
        </a:accent1>
        <a:accent2>
          <a:srgbClr val="3366CC"/>
        </a:accent2>
        <a:accent3>
          <a:srgbClr val="AAAAAA"/>
        </a:accent3>
        <a:accent4>
          <a:srgbClr val="DADAAE"/>
        </a:accent4>
        <a:accent5>
          <a:srgbClr val="C0AAAA"/>
        </a:accent5>
        <a:accent6>
          <a:srgbClr val="2D5CB9"/>
        </a:accent6>
        <a:hlink>
          <a:srgbClr val="FF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6">
        <a:dk1>
          <a:srgbClr val="66CCFF"/>
        </a:dk1>
        <a:lt1>
          <a:srgbClr val="CCECFF"/>
        </a:lt1>
        <a:dk2>
          <a:srgbClr val="000000"/>
        </a:dk2>
        <a:lt2>
          <a:srgbClr val="9999FF"/>
        </a:lt2>
        <a:accent1>
          <a:srgbClr val="FFFFFF"/>
        </a:accent1>
        <a:accent2>
          <a:srgbClr val="99CCFF"/>
        </a:accent2>
        <a:accent3>
          <a:srgbClr val="AAAAAA"/>
        </a:accent3>
        <a:accent4>
          <a:srgbClr val="AEC9DA"/>
        </a:accent4>
        <a:accent5>
          <a:srgbClr val="FFFFFF"/>
        </a:accent5>
        <a:accent6>
          <a:srgbClr val="8AB9E7"/>
        </a:accent6>
        <a:hlink>
          <a:srgbClr val="CCEC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7">
        <a:dk1>
          <a:srgbClr val="993366"/>
        </a:dk1>
        <a:lt1>
          <a:srgbClr val="FFFFCC"/>
        </a:lt1>
        <a:dk2>
          <a:srgbClr val="333399"/>
        </a:dk2>
        <a:lt2>
          <a:srgbClr val="0066FF"/>
        </a:lt2>
        <a:accent1>
          <a:srgbClr val="6600FF"/>
        </a:accent1>
        <a:accent2>
          <a:srgbClr val="0099CC"/>
        </a:accent2>
        <a:accent3>
          <a:srgbClr val="ADADCA"/>
        </a:accent3>
        <a:accent4>
          <a:srgbClr val="DADAAE"/>
        </a:accent4>
        <a:accent5>
          <a:srgbClr val="B8AAFF"/>
        </a:accent5>
        <a:accent6>
          <a:srgbClr val="008AB9"/>
        </a:accent6>
        <a:hlink>
          <a:srgbClr val="66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8">
        <a:dk1>
          <a:srgbClr val="993366"/>
        </a:dk1>
        <a:lt1>
          <a:srgbClr val="EAEAEA"/>
        </a:lt1>
        <a:dk2>
          <a:srgbClr val="660066"/>
        </a:dk2>
        <a:lt2>
          <a:srgbClr val="CC0000"/>
        </a:lt2>
        <a:accent1>
          <a:srgbClr val="A50021"/>
        </a:accent1>
        <a:accent2>
          <a:srgbClr val="660033"/>
        </a:accent2>
        <a:accent3>
          <a:srgbClr val="B8AAB8"/>
        </a:accent3>
        <a:accent4>
          <a:srgbClr val="C8C8C8"/>
        </a:accent4>
        <a:accent5>
          <a:srgbClr val="CFAAAB"/>
        </a:accent5>
        <a:accent6>
          <a:srgbClr val="5C00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etrospect">
  <a:themeElements>
    <a:clrScheme name="Custom 20">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000000"/>
      </a:hlink>
      <a:folHlink>
        <a:srgbClr val="00000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Beam</Template>
  <TotalTime>1663</TotalTime>
  <Words>1891</Words>
  <Application>Microsoft Office PowerPoint</Application>
  <PresentationFormat>On-screen Show (4:3)</PresentationFormat>
  <Paragraphs>134</Paragraphs>
  <Slides>25</Slides>
  <Notes>0</Notes>
  <HiddenSlides>4</HiddenSlides>
  <MMClips>0</MMClips>
  <ScaleCrop>false</ScaleCrop>
  <HeadingPairs>
    <vt:vector size="8" baseType="variant">
      <vt:variant>
        <vt:lpstr>Fonts Used</vt:lpstr>
      </vt:variant>
      <vt:variant>
        <vt:i4>6</vt:i4>
      </vt:variant>
      <vt:variant>
        <vt:lpstr>Theme</vt:lpstr>
      </vt:variant>
      <vt:variant>
        <vt:i4>3</vt:i4>
      </vt:variant>
      <vt:variant>
        <vt:lpstr>Embedded OLE Servers</vt:lpstr>
      </vt:variant>
      <vt:variant>
        <vt:i4>1</vt:i4>
      </vt:variant>
      <vt:variant>
        <vt:lpstr>Slide Titles</vt:lpstr>
      </vt:variant>
      <vt:variant>
        <vt:i4>25</vt:i4>
      </vt:variant>
    </vt:vector>
  </HeadingPairs>
  <TitlesOfParts>
    <vt:vector size="35" baseType="lpstr">
      <vt:lpstr>Arial</vt:lpstr>
      <vt:lpstr>Calibri</vt:lpstr>
      <vt:lpstr>Calibri Light</vt:lpstr>
      <vt:lpstr>Tahoma</vt:lpstr>
      <vt:lpstr>Times New Roman</vt:lpstr>
      <vt:lpstr>Wingdings</vt:lpstr>
      <vt:lpstr>Recommending A Strategy</vt:lpstr>
      <vt:lpstr>Custom Design</vt:lpstr>
      <vt:lpstr>Retrospect</vt:lpstr>
      <vt:lpstr>Equation</vt:lpstr>
      <vt:lpstr>Chapter 12</vt:lpstr>
      <vt:lpstr>Chapter 12 Learning Objectives</vt:lpstr>
      <vt:lpstr>Scheduling Operations</vt:lpstr>
      <vt:lpstr>Batch Scheduling 1</vt:lpstr>
      <vt:lpstr>Batch Scheduling 2</vt:lpstr>
      <vt:lpstr>Challenges of Batch/Job Shop Scheduling</vt:lpstr>
      <vt:lpstr>Gantt Charting</vt:lpstr>
      <vt:lpstr>Job Data for Scheduling - Example</vt:lpstr>
      <vt:lpstr>Scheduling Example</vt:lpstr>
      <vt:lpstr>Gantt Chart for Example</vt:lpstr>
      <vt:lpstr>Shop Performance Measures</vt:lpstr>
      <vt:lpstr>Conclusions about Batch Scheduling</vt:lpstr>
      <vt:lpstr>Finite Capacity Scheduling</vt:lpstr>
      <vt:lpstr>Theory of Constraints (T O C) 1</vt:lpstr>
      <vt:lpstr>Theory of Constraints (T O C) 2</vt:lpstr>
      <vt:lpstr>Theory of Constraints (T O C) 3</vt:lpstr>
      <vt:lpstr>Theory of Constraints (T O C) 4</vt:lpstr>
      <vt:lpstr>Priority Dispatching Rules</vt:lpstr>
      <vt:lpstr>Planning and Control Systems</vt:lpstr>
      <vt:lpstr>Chapter 12 Summary</vt:lpstr>
      <vt:lpstr>Questions for Discussion</vt:lpstr>
      <vt:lpstr>Accessibility Content: Text Alternatives for Images</vt:lpstr>
      <vt:lpstr>Job Data for Scheduling - Example – Text Alternative</vt:lpstr>
      <vt:lpstr>Scheduling Example – Text Alternative</vt:lpstr>
      <vt:lpstr>Gantt Chart for Example – Text Alternative</vt:lpstr>
    </vt:vector>
  </TitlesOfParts>
  <Company>Univ. of Toledo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Design</dc:title>
  <dc:subject>Schroeder, ed. 5</dc:subject>
  <dc:creator>J. Pope</dc:creator>
  <cp:lastModifiedBy>R, Nithiyanandhan</cp:lastModifiedBy>
  <cp:revision>334</cp:revision>
  <cp:lastPrinted>1999-04-07T23:38:54Z</cp:lastPrinted>
  <dcterms:created xsi:type="dcterms:W3CDTF">1999-03-28T03:57:01Z</dcterms:created>
  <dcterms:modified xsi:type="dcterms:W3CDTF">2020-03-20T03:22:27Z</dcterms:modified>
</cp:coreProperties>
</file>