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88" r:id="rId1"/>
    <p:sldMasterId id="2147483986" r:id="rId2"/>
    <p:sldMasterId id="2147484130" r:id="rId3"/>
  </p:sldMasterIdLst>
  <p:notesMasterIdLst>
    <p:notesMasterId r:id="rId33"/>
  </p:notesMasterIdLst>
  <p:handoutMasterIdLst>
    <p:handoutMasterId r:id="rId34"/>
  </p:handoutMasterIdLst>
  <p:sldIdLst>
    <p:sldId id="300"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20" r:id="rId23"/>
    <p:sldId id="327" r:id="rId24"/>
    <p:sldId id="321" r:id="rId25"/>
    <p:sldId id="322" r:id="rId26"/>
    <p:sldId id="323" r:id="rId27"/>
    <p:sldId id="324" r:id="rId28"/>
    <p:sldId id="328" r:id="rId29"/>
    <p:sldId id="329" r:id="rId30"/>
    <p:sldId id="325" r:id="rId31"/>
    <p:sldId id="330" r:id="rId3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Main Content" id="{33318B5A-54EF-4BAA-B471-C150E9A9946E}">
          <p14:sldIdLst>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20"/>
          </p14:sldIdLst>
        </p14:section>
        <p14:section name="Appendix: Image Descriptions for Unsighted Students" id="{C1CC3CBE-2C11-42FC-A680-44C88E94BC49}">
          <p14:sldIdLst>
            <p14:sldId id="327"/>
            <p14:sldId id="321"/>
            <p14:sldId id="322"/>
            <p14:sldId id="323"/>
            <p14:sldId id="324"/>
            <p14:sldId id="328"/>
            <p14:sldId id="329"/>
            <p14:sldId id="325"/>
            <p14:sldId id="330"/>
          </p14:sldIdLst>
        </p14:section>
      </p14:sectionLst>
    </p:ext>
    <p:ext uri="{EFAFB233-063F-42B5-8137-9DF3F51BA10A}">
      <p15:sldGuideLst xmlns:p15="http://schemas.microsoft.com/office/powerpoint/2012/main">
        <p15:guide id="1" orient="horz" pos="3840">
          <p15:clr>
            <a:srgbClr val="A4A3A4"/>
          </p15:clr>
        </p15:guide>
        <p15:guide id="2" pos="20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EAEAEA"/>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70" autoAdjust="0"/>
    <p:restoredTop sz="94125" autoAdjust="0"/>
  </p:normalViewPr>
  <p:slideViewPr>
    <p:cSldViewPr>
      <p:cViewPr varScale="1">
        <p:scale>
          <a:sx n="77" d="100"/>
          <a:sy n="77" d="100"/>
        </p:scale>
        <p:origin x="1075" y="62"/>
      </p:cViewPr>
      <p:guideLst>
        <p:guide orient="horz" pos="3840"/>
        <p:guide pos="2016"/>
      </p:guideLst>
    </p:cSldViewPr>
  </p:slideViewPr>
  <p:outlineViewPr>
    <p:cViewPr>
      <p:scale>
        <a:sx n="33" d="100"/>
        <a:sy n="33" d="100"/>
      </p:scale>
      <p:origin x="0" y="-2147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81060AE-71FC-427C-95DE-031CF24CF33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3555" name="Rectangle 3">
            <a:extLst>
              <a:ext uri="{FF2B5EF4-FFF2-40B4-BE49-F238E27FC236}">
                <a16:creationId xmlns:a16="http://schemas.microsoft.com/office/drawing/2014/main" id="{C8F3923C-B376-4574-9461-D2E5DD1A0C71}"/>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3556" name="Rectangle 4">
            <a:extLst>
              <a:ext uri="{FF2B5EF4-FFF2-40B4-BE49-F238E27FC236}">
                <a16:creationId xmlns:a16="http://schemas.microsoft.com/office/drawing/2014/main" id="{07BF0502-F18C-4D9E-8CA6-6801388107DC}"/>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3557" name="Rectangle 5">
            <a:extLst>
              <a:ext uri="{FF2B5EF4-FFF2-40B4-BE49-F238E27FC236}">
                <a16:creationId xmlns:a16="http://schemas.microsoft.com/office/drawing/2014/main" id="{02EF07CE-638A-4FC3-89BE-1250A423703A}"/>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1A29F75B-2663-4985-84F7-5FA69134580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AD837EC-A8D2-4A3F-A797-E20B6DB36C8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8435" name="Rectangle 3">
            <a:extLst>
              <a:ext uri="{FF2B5EF4-FFF2-40B4-BE49-F238E27FC236}">
                <a16:creationId xmlns:a16="http://schemas.microsoft.com/office/drawing/2014/main" id="{A718CEF3-12E7-4214-A114-25DA18230A93}"/>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16388" name="Rectangle 4">
            <a:extLst>
              <a:ext uri="{FF2B5EF4-FFF2-40B4-BE49-F238E27FC236}">
                <a16:creationId xmlns:a16="http://schemas.microsoft.com/office/drawing/2014/main" id="{C4DC5E03-8989-4B01-8309-ED732B73440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a:extLst>
              <a:ext uri="{FF2B5EF4-FFF2-40B4-BE49-F238E27FC236}">
                <a16:creationId xmlns:a16="http://schemas.microsoft.com/office/drawing/2014/main" id="{1EB1385F-6F50-4D83-9DF9-906A0C278680}"/>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438" name="Rectangle 6">
            <a:extLst>
              <a:ext uri="{FF2B5EF4-FFF2-40B4-BE49-F238E27FC236}">
                <a16:creationId xmlns:a16="http://schemas.microsoft.com/office/drawing/2014/main" id="{BAD4413E-4C76-4D50-8C1E-9BDDAE0766AB}"/>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8439" name="Rectangle 7">
            <a:extLst>
              <a:ext uri="{FF2B5EF4-FFF2-40B4-BE49-F238E27FC236}">
                <a16:creationId xmlns:a16="http://schemas.microsoft.com/office/drawing/2014/main" id="{71D12DD5-4D44-4B96-9E66-647790ED5529}"/>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anose="02020603050405020304" pitchFamily="18" charset="0"/>
              </a:defRPr>
            </a:lvl1pPr>
          </a:lstStyle>
          <a:p>
            <a:pPr>
              <a:defRPr/>
            </a:pPr>
            <a:fld id="{2C9D6896-330A-44EC-9C31-AF25AB2523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8">
            <a:extLst>
              <a:ext uri="{FF2B5EF4-FFF2-40B4-BE49-F238E27FC236}">
                <a16:creationId xmlns:a16="http://schemas.microsoft.com/office/drawing/2014/main" id="{271CF399-59B7-44F8-A6AC-D4B4509AA2BC}"/>
              </a:ext>
            </a:extLst>
          </p:cNvPr>
          <p:cNvSpPr>
            <a:spLocks noGrp="1" noChangeArrowheads="1"/>
          </p:cNvSpPr>
          <p:nvPr>
            <p:ph type="dt" sz="half" idx="10"/>
          </p:nvPr>
        </p:nvSpPr>
        <p:spPr>
          <a:ln/>
        </p:spPr>
        <p:txBody>
          <a:bodyPr/>
          <a:lstStyle>
            <a:lvl1pPr>
              <a:defRPr/>
            </a:lvl1pPr>
          </a:lstStyle>
          <a:p>
            <a:pPr>
              <a:defRPr/>
            </a:pPr>
            <a:fld id="{194095DF-745C-4E7D-97D2-DA2C053F2616}" type="datetime1">
              <a:rPr lang="en-US"/>
              <a:pPr>
                <a:defRPr/>
              </a:pPr>
              <a:t>3/31/2020</a:t>
            </a:fld>
            <a:endParaRPr lang="en-US"/>
          </a:p>
        </p:txBody>
      </p:sp>
      <p:sp>
        <p:nvSpPr>
          <p:cNvPr id="5" name="Rectangle 19">
            <a:extLst>
              <a:ext uri="{FF2B5EF4-FFF2-40B4-BE49-F238E27FC236}">
                <a16:creationId xmlns:a16="http://schemas.microsoft.com/office/drawing/2014/main" id="{CB0E813F-4E6F-43B4-B69C-5A269DEABE2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7EA9F967-0282-4EF2-BD9C-20007D6CE466}"/>
              </a:ext>
            </a:extLst>
          </p:cNvPr>
          <p:cNvSpPr>
            <a:spLocks noGrp="1" noChangeArrowheads="1"/>
          </p:cNvSpPr>
          <p:nvPr>
            <p:ph type="sldNum" sz="quarter" idx="12"/>
          </p:nvPr>
        </p:nvSpPr>
        <p:spPr>
          <a:ln/>
        </p:spPr>
        <p:txBody>
          <a:bodyPr/>
          <a:lstStyle>
            <a:lvl1pPr>
              <a:defRPr/>
            </a:lvl1pPr>
          </a:lstStyle>
          <a:p>
            <a:pPr>
              <a:defRPr/>
            </a:pPr>
            <a:fld id="{659C2E11-2DAD-48FB-ACE2-5456CCE9A4F5}" type="slidenum">
              <a:rPr lang="en-US" altLang="en-US"/>
              <a:pPr>
                <a:defRPr/>
              </a:pPr>
              <a:t>‹#›</a:t>
            </a:fld>
            <a:endParaRPr lang="en-US" altLang="en-US"/>
          </a:p>
        </p:txBody>
      </p:sp>
    </p:spTree>
    <p:extLst>
      <p:ext uri="{BB962C8B-B14F-4D97-AF65-F5344CB8AC3E}">
        <p14:creationId xmlns:p14="http://schemas.microsoft.com/office/powerpoint/2010/main" val="137021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792B64FD-13FE-406D-AFA2-AE37A4016B5A}"/>
              </a:ext>
            </a:extLst>
          </p:cNvPr>
          <p:cNvSpPr>
            <a:spLocks noGrp="1" noChangeArrowheads="1"/>
          </p:cNvSpPr>
          <p:nvPr>
            <p:ph type="dt" sz="half" idx="10"/>
          </p:nvPr>
        </p:nvSpPr>
        <p:spPr>
          <a:ln/>
        </p:spPr>
        <p:txBody>
          <a:bodyPr/>
          <a:lstStyle>
            <a:lvl1pPr>
              <a:defRPr/>
            </a:lvl1pPr>
          </a:lstStyle>
          <a:p>
            <a:pPr>
              <a:defRPr/>
            </a:pPr>
            <a:fld id="{606D79CE-96E6-42C6-A7D5-0552A93D8977}" type="datetime1">
              <a:rPr lang="en-US"/>
              <a:pPr>
                <a:defRPr/>
              </a:pPr>
              <a:t>3/31/2020</a:t>
            </a:fld>
            <a:endParaRPr lang="en-US"/>
          </a:p>
        </p:txBody>
      </p:sp>
      <p:sp>
        <p:nvSpPr>
          <p:cNvPr id="5" name="Rectangle 19">
            <a:extLst>
              <a:ext uri="{FF2B5EF4-FFF2-40B4-BE49-F238E27FC236}">
                <a16:creationId xmlns:a16="http://schemas.microsoft.com/office/drawing/2014/main" id="{36B25C0A-FD59-4012-BFDE-EC0A0BCEF1A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5206D30D-0A24-47C9-8BB1-7D3CACF24922}"/>
              </a:ext>
            </a:extLst>
          </p:cNvPr>
          <p:cNvSpPr>
            <a:spLocks noGrp="1" noChangeArrowheads="1"/>
          </p:cNvSpPr>
          <p:nvPr>
            <p:ph type="sldNum" sz="quarter" idx="12"/>
          </p:nvPr>
        </p:nvSpPr>
        <p:spPr>
          <a:ln/>
        </p:spPr>
        <p:txBody>
          <a:bodyPr/>
          <a:lstStyle>
            <a:lvl1pPr>
              <a:defRPr/>
            </a:lvl1pPr>
          </a:lstStyle>
          <a:p>
            <a:pPr>
              <a:defRPr/>
            </a:pPr>
            <a:fld id="{B1578C78-3A8C-46DD-957F-89CD9FCAE0F8}" type="slidenum">
              <a:rPr lang="en-US" altLang="en-US"/>
              <a:pPr>
                <a:defRPr/>
              </a:pPr>
              <a:t>‹#›</a:t>
            </a:fld>
            <a:endParaRPr lang="en-US" altLang="en-US"/>
          </a:p>
        </p:txBody>
      </p:sp>
    </p:spTree>
    <p:extLst>
      <p:ext uri="{BB962C8B-B14F-4D97-AF65-F5344CB8AC3E}">
        <p14:creationId xmlns:p14="http://schemas.microsoft.com/office/powerpoint/2010/main" val="1857576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219200"/>
            <a:ext cx="177165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1219200"/>
            <a:ext cx="516255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616D9295-AE47-4A75-BA77-A4909BBC5467}"/>
              </a:ext>
            </a:extLst>
          </p:cNvPr>
          <p:cNvSpPr>
            <a:spLocks noGrp="1" noChangeArrowheads="1"/>
          </p:cNvSpPr>
          <p:nvPr>
            <p:ph type="dt" sz="half" idx="10"/>
          </p:nvPr>
        </p:nvSpPr>
        <p:spPr>
          <a:ln/>
        </p:spPr>
        <p:txBody>
          <a:bodyPr/>
          <a:lstStyle>
            <a:lvl1pPr>
              <a:defRPr/>
            </a:lvl1pPr>
          </a:lstStyle>
          <a:p>
            <a:pPr>
              <a:defRPr/>
            </a:pPr>
            <a:fld id="{1AA63486-C77F-4EF8-86F8-8B46BFD07119}" type="datetime1">
              <a:rPr lang="en-US"/>
              <a:pPr>
                <a:defRPr/>
              </a:pPr>
              <a:t>3/31/2020</a:t>
            </a:fld>
            <a:endParaRPr lang="en-US"/>
          </a:p>
        </p:txBody>
      </p:sp>
      <p:sp>
        <p:nvSpPr>
          <p:cNvPr id="5" name="Rectangle 19">
            <a:extLst>
              <a:ext uri="{FF2B5EF4-FFF2-40B4-BE49-F238E27FC236}">
                <a16:creationId xmlns:a16="http://schemas.microsoft.com/office/drawing/2014/main" id="{537EF929-4298-41F4-B22F-EAE6732525A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93AE0A55-B869-4368-8A9F-CBABCE9A1EAC}"/>
              </a:ext>
            </a:extLst>
          </p:cNvPr>
          <p:cNvSpPr>
            <a:spLocks noGrp="1" noChangeArrowheads="1"/>
          </p:cNvSpPr>
          <p:nvPr>
            <p:ph type="sldNum" sz="quarter" idx="12"/>
          </p:nvPr>
        </p:nvSpPr>
        <p:spPr>
          <a:ln/>
        </p:spPr>
        <p:txBody>
          <a:bodyPr/>
          <a:lstStyle>
            <a:lvl1pPr>
              <a:defRPr/>
            </a:lvl1pPr>
          </a:lstStyle>
          <a:p>
            <a:pPr>
              <a:defRPr/>
            </a:pPr>
            <a:fld id="{97BF58BC-7696-4918-BBDA-46E9ADAC89DF}" type="slidenum">
              <a:rPr lang="en-US" altLang="en-US"/>
              <a:pPr>
                <a:defRPr/>
              </a:pPr>
              <a:t>‹#›</a:t>
            </a:fld>
            <a:endParaRPr lang="en-US" altLang="en-US"/>
          </a:p>
        </p:txBody>
      </p:sp>
    </p:spTree>
    <p:extLst>
      <p:ext uri="{BB962C8B-B14F-4D97-AF65-F5344CB8AC3E}">
        <p14:creationId xmlns:p14="http://schemas.microsoft.com/office/powerpoint/2010/main" val="196685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51777FD-B9FC-4301-8948-A57AADA32EC8}"/>
              </a:ext>
            </a:extLst>
          </p:cNvPr>
          <p:cNvSpPr>
            <a:spLocks noGrp="1"/>
          </p:cNvSpPr>
          <p:nvPr>
            <p:ph type="dt" sz="half" idx="10"/>
          </p:nvPr>
        </p:nvSpPr>
        <p:spPr/>
        <p:txBody>
          <a:bodyPr/>
          <a:lstStyle>
            <a:lvl1pPr>
              <a:defRPr/>
            </a:lvl1pPr>
          </a:lstStyle>
          <a:p>
            <a:pPr>
              <a:defRPr/>
            </a:pPr>
            <a:fld id="{8BF84D19-10F8-4F7D-A7B8-729D0CE74317}" type="datetime1">
              <a:rPr lang="en-US"/>
              <a:pPr>
                <a:defRPr/>
              </a:pPr>
              <a:t>3/31/2020</a:t>
            </a:fld>
            <a:endParaRPr lang="en-US"/>
          </a:p>
        </p:txBody>
      </p:sp>
      <p:sp>
        <p:nvSpPr>
          <p:cNvPr id="5" name="Footer Placeholder 4">
            <a:extLst>
              <a:ext uri="{FF2B5EF4-FFF2-40B4-BE49-F238E27FC236}">
                <a16:creationId xmlns:a16="http://schemas.microsoft.com/office/drawing/2014/main" id="{5931D468-6DD6-48C5-82D6-8AA8D079F5E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D29A7DA6-37F3-4E19-A882-9107F615820E}"/>
              </a:ext>
            </a:extLst>
          </p:cNvPr>
          <p:cNvSpPr>
            <a:spLocks noGrp="1"/>
          </p:cNvSpPr>
          <p:nvPr>
            <p:ph type="sldNum" sz="quarter" idx="12"/>
          </p:nvPr>
        </p:nvSpPr>
        <p:spPr/>
        <p:txBody>
          <a:bodyPr/>
          <a:lstStyle>
            <a:lvl1pPr>
              <a:defRPr/>
            </a:lvl1pPr>
          </a:lstStyle>
          <a:p>
            <a:pPr>
              <a:defRPr/>
            </a:pPr>
            <a:fld id="{E1D5C3E9-100E-438C-B985-E02998220C68}" type="slidenum">
              <a:rPr lang="en-US" altLang="en-US"/>
              <a:pPr>
                <a:defRPr/>
              </a:pPr>
              <a:t>‹#›</a:t>
            </a:fld>
            <a:endParaRPr lang="en-US" altLang="en-US"/>
          </a:p>
        </p:txBody>
      </p:sp>
    </p:spTree>
    <p:extLst>
      <p:ext uri="{BB962C8B-B14F-4D97-AF65-F5344CB8AC3E}">
        <p14:creationId xmlns:p14="http://schemas.microsoft.com/office/powerpoint/2010/main" val="3654808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345EFB-B246-4C74-A669-6C303D93E819}"/>
              </a:ext>
            </a:extLst>
          </p:cNvPr>
          <p:cNvSpPr>
            <a:spLocks noGrp="1"/>
          </p:cNvSpPr>
          <p:nvPr>
            <p:ph type="dt" sz="half" idx="10"/>
          </p:nvPr>
        </p:nvSpPr>
        <p:spPr/>
        <p:txBody>
          <a:bodyPr/>
          <a:lstStyle>
            <a:lvl1pPr>
              <a:defRPr/>
            </a:lvl1pPr>
          </a:lstStyle>
          <a:p>
            <a:pPr>
              <a:defRPr/>
            </a:pPr>
            <a:fld id="{476D4C33-047A-4936-9911-D16557497ADD}" type="datetime1">
              <a:rPr lang="en-US"/>
              <a:pPr>
                <a:defRPr/>
              </a:pPr>
              <a:t>3/31/2020</a:t>
            </a:fld>
            <a:endParaRPr lang="en-US"/>
          </a:p>
        </p:txBody>
      </p:sp>
      <p:sp>
        <p:nvSpPr>
          <p:cNvPr id="5" name="Footer Placeholder 4">
            <a:extLst>
              <a:ext uri="{FF2B5EF4-FFF2-40B4-BE49-F238E27FC236}">
                <a16:creationId xmlns:a16="http://schemas.microsoft.com/office/drawing/2014/main" id="{8429887D-A8FB-4B0B-8BAB-B50231DA93B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1AB821FE-5D38-42C8-8901-FB103ADB1167}"/>
              </a:ext>
            </a:extLst>
          </p:cNvPr>
          <p:cNvSpPr>
            <a:spLocks noGrp="1"/>
          </p:cNvSpPr>
          <p:nvPr>
            <p:ph type="sldNum" sz="quarter" idx="12"/>
          </p:nvPr>
        </p:nvSpPr>
        <p:spPr/>
        <p:txBody>
          <a:bodyPr/>
          <a:lstStyle>
            <a:lvl1pPr>
              <a:defRPr/>
            </a:lvl1pPr>
          </a:lstStyle>
          <a:p>
            <a:pPr>
              <a:defRPr/>
            </a:pPr>
            <a:fld id="{07A3F108-2015-4420-9D85-90B77B583565}" type="slidenum">
              <a:rPr lang="en-US" altLang="en-US"/>
              <a:pPr>
                <a:defRPr/>
              </a:pPr>
              <a:t>‹#›</a:t>
            </a:fld>
            <a:endParaRPr lang="en-US" altLang="en-US"/>
          </a:p>
        </p:txBody>
      </p:sp>
    </p:spTree>
    <p:extLst>
      <p:ext uri="{BB962C8B-B14F-4D97-AF65-F5344CB8AC3E}">
        <p14:creationId xmlns:p14="http://schemas.microsoft.com/office/powerpoint/2010/main" val="45314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30C098-C63F-4125-8A6B-391BA9C6BCE8}"/>
              </a:ext>
            </a:extLst>
          </p:cNvPr>
          <p:cNvSpPr>
            <a:spLocks noGrp="1"/>
          </p:cNvSpPr>
          <p:nvPr>
            <p:ph type="dt" sz="half" idx="10"/>
          </p:nvPr>
        </p:nvSpPr>
        <p:spPr/>
        <p:txBody>
          <a:bodyPr/>
          <a:lstStyle>
            <a:lvl1pPr>
              <a:defRPr/>
            </a:lvl1pPr>
          </a:lstStyle>
          <a:p>
            <a:pPr>
              <a:defRPr/>
            </a:pPr>
            <a:fld id="{2339036E-91EF-4E55-B517-BECA26BE1E92}" type="datetime1">
              <a:rPr lang="en-US"/>
              <a:pPr>
                <a:defRPr/>
              </a:pPr>
              <a:t>3/31/2020</a:t>
            </a:fld>
            <a:endParaRPr lang="en-US"/>
          </a:p>
        </p:txBody>
      </p:sp>
      <p:sp>
        <p:nvSpPr>
          <p:cNvPr id="5" name="Footer Placeholder 4">
            <a:extLst>
              <a:ext uri="{FF2B5EF4-FFF2-40B4-BE49-F238E27FC236}">
                <a16:creationId xmlns:a16="http://schemas.microsoft.com/office/drawing/2014/main" id="{D195AADD-D1DF-42C6-BBDA-4572908977CD}"/>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8CDEAD24-95D6-48B2-BCA2-48EE3EF438CA}"/>
              </a:ext>
            </a:extLst>
          </p:cNvPr>
          <p:cNvSpPr>
            <a:spLocks noGrp="1"/>
          </p:cNvSpPr>
          <p:nvPr>
            <p:ph type="sldNum" sz="quarter" idx="12"/>
          </p:nvPr>
        </p:nvSpPr>
        <p:spPr/>
        <p:txBody>
          <a:bodyPr/>
          <a:lstStyle>
            <a:lvl1pPr>
              <a:defRPr/>
            </a:lvl1pPr>
          </a:lstStyle>
          <a:p>
            <a:pPr>
              <a:defRPr/>
            </a:pPr>
            <a:fld id="{A98EF7F6-D930-4D9F-B17E-196A3E77BA3C}" type="slidenum">
              <a:rPr lang="en-US" altLang="en-US"/>
              <a:pPr>
                <a:defRPr/>
              </a:pPr>
              <a:t>‹#›</a:t>
            </a:fld>
            <a:endParaRPr lang="en-US" altLang="en-US"/>
          </a:p>
        </p:txBody>
      </p:sp>
    </p:spTree>
    <p:extLst>
      <p:ext uri="{BB962C8B-B14F-4D97-AF65-F5344CB8AC3E}">
        <p14:creationId xmlns:p14="http://schemas.microsoft.com/office/powerpoint/2010/main" val="3453776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0D6759-F1C3-4AF5-928B-36FFFC09E428}"/>
              </a:ext>
            </a:extLst>
          </p:cNvPr>
          <p:cNvSpPr>
            <a:spLocks noGrp="1"/>
          </p:cNvSpPr>
          <p:nvPr>
            <p:ph type="dt" sz="half" idx="10"/>
          </p:nvPr>
        </p:nvSpPr>
        <p:spPr/>
        <p:txBody>
          <a:bodyPr/>
          <a:lstStyle>
            <a:lvl1pPr>
              <a:defRPr/>
            </a:lvl1pPr>
          </a:lstStyle>
          <a:p>
            <a:pPr>
              <a:defRPr/>
            </a:pPr>
            <a:fld id="{5474EBA3-5DB9-4E7A-83F5-B839184660B0}" type="datetime1">
              <a:rPr lang="en-US"/>
              <a:pPr>
                <a:defRPr/>
              </a:pPr>
              <a:t>3/31/2020</a:t>
            </a:fld>
            <a:endParaRPr lang="en-US"/>
          </a:p>
        </p:txBody>
      </p:sp>
      <p:sp>
        <p:nvSpPr>
          <p:cNvPr id="6" name="Footer Placeholder 4">
            <a:extLst>
              <a:ext uri="{FF2B5EF4-FFF2-40B4-BE49-F238E27FC236}">
                <a16:creationId xmlns:a16="http://schemas.microsoft.com/office/drawing/2014/main" id="{AE0AEC01-6C9E-4731-8398-714C2235A8D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53875120-320F-4D18-8383-E002280829C0}"/>
              </a:ext>
            </a:extLst>
          </p:cNvPr>
          <p:cNvSpPr>
            <a:spLocks noGrp="1"/>
          </p:cNvSpPr>
          <p:nvPr>
            <p:ph type="sldNum" sz="quarter" idx="12"/>
          </p:nvPr>
        </p:nvSpPr>
        <p:spPr/>
        <p:txBody>
          <a:bodyPr/>
          <a:lstStyle>
            <a:lvl1pPr>
              <a:defRPr/>
            </a:lvl1pPr>
          </a:lstStyle>
          <a:p>
            <a:pPr>
              <a:defRPr/>
            </a:pPr>
            <a:fld id="{492959BF-4FDD-482A-BA8D-04D7FD5C105F}" type="slidenum">
              <a:rPr lang="en-US" altLang="en-US"/>
              <a:pPr>
                <a:defRPr/>
              </a:pPr>
              <a:t>‹#›</a:t>
            </a:fld>
            <a:endParaRPr lang="en-US" altLang="en-US"/>
          </a:p>
        </p:txBody>
      </p:sp>
    </p:spTree>
    <p:extLst>
      <p:ext uri="{BB962C8B-B14F-4D97-AF65-F5344CB8AC3E}">
        <p14:creationId xmlns:p14="http://schemas.microsoft.com/office/powerpoint/2010/main" val="311600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2807865-FE83-446D-B63C-EA3CF537B994}"/>
              </a:ext>
            </a:extLst>
          </p:cNvPr>
          <p:cNvSpPr>
            <a:spLocks noGrp="1"/>
          </p:cNvSpPr>
          <p:nvPr>
            <p:ph type="dt" sz="half" idx="10"/>
          </p:nvPr>
        </p:nvSpPr>
        <p:spPr/>
        <p:txBody>
          <a:bodyPr/>
          <a:lstStyle>
            <a:lvl1pPr>
              <a:defRPr/>
            </a:lvl1pPr>
          </a:lstStyle>
          <a:p>
            <a:pPr>
              <a:defRPr/>
            </a:pPr>
            <a:fld id="{C036C8B8-C129-47E3-A423-EE0579DF86CA}" type="datetime1">
              <a:rPr lang="en-US"/>
              <a:pPr>
                <a:defRPr/>
              </a:pPr>
              <a:t>3/31/2020</a:t>
            </a:fld>
            <a:endParaRPr lang="en-US"/>
          </a:p>
        </p:txBody>
      </p:sp>
      <p:sp>
        <p:nvSpPr>
          <p:cNvPr id="8" name="Footer Placeholder 4">
            <a:extLst>
              <a:ext uri="{FF2B5EF4-FFF2-40B4-BE49-F238E27FC236}">
                <a16:creationId xmlns:a16="http://schemas.microsoft.com/office/drawing/2014/main" id="{518BD207-605E-4E37-BC3A-FDD1B5916733}"/>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9" name="Slide Number Placeholder 5">
            <a:extLst>
              <a:ext uri="{FF2B5EF4-FFF2-40B4-BE49-F238E27FC236}">
                <a16:creationId xmlns:a16="http://schemas.microsoft.com/office/drawing/2014/main" id="{B350BA30-0AB4-4AFD-9A97-D0CBD29C6259}"/>
              </a:ext>
            </a:extLst>
          </p:cNvPr>
          <p:cNvSpPr>
            <a:spLocks noGrp="1"/>
          </p:cNvSpPr>
          <p:nvPr>
            <p:ph type="sldNum" sz="quarter" idx="12"/>
          </p:nvPr>
        </p:nvSpPr>
        <p:spPr/>
        <p:txBody>
          <a:bodyPr/>
          <a:lstStyle>
            <a:lvl1pPr>
              <a:defRPr/>
            </a:lvl1pPr>
          </a:lstStyle>
          <a:p>
            <a:pPr>
              <a:defRPr/>
            </a:pPr>
            <a:fld id="{11120F74-6F1A-42EF-9E3E-A52C522EF93C}" type="slidenum">
              <a:rPr lang="en-US" altLang="en-US"/>
              <a:pPr>
                <a:defRPr/>
              </a:pPr>
              <a:t>‹#›</a:t>
            </a:fld>
            <a:endParaRPr lang="en-US" altLang="en-US"/>
          </a:p>
        </p:txBody>
      </p:sp>
    </p:spTree>
    <p:extLst>
      <p:ext uri="{BB962C8B-B14F-4D97-AF65-F5344CB8AC3E}">
        <p14:creationId xmlns:p14="http://schemas.microsoft.com/office/powerpoint/2010/main" val="10428187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CD1140BD-BE4A-43FF-BE26-2EE1D0309933}"/>
              </a:ext>
            </a:extLst>
          </p:cNvPr>
          <p:cNvSpPr>
            <a:spLocks noGrp="1"/>
          </p:cNvSpPr>
          <p:nvPr>
            <p:ph type="dt" sz="half" idx="10"/>
          </p:nvPr>
        </p:nvSpPr>
        <p:spPr/>
        <p:txBody>
          <a:bodyPr/>
          <a:lstStyle>
            <a:lvl1pPr>
              <a:defRPr/>
            </a:lvl1pPr>
          </a:lstStyle>
          <a:p>
            <a:pPr>
              <a:defRPr/>
            </a:pPr>
            <a:fld id="{3AD56935-E398-46B1-A5C9-D6C358B2F969}" type="datetime1">
              <a:rPr lang="en-US"/>
              <a:pPr>
                <a:defRPr/>
              </a:pPr>
              <a:t>3/31/2020</a:t>
            </a:fld>
            <a:endParaRPr lang="en-US"/>
          </a:p>
        </p:txBody>
      </p:sp>
      <p:sp>
        <p:nvSpPr>
          <p:cNvPr id="4" name="Footer Placeholder 4">
            <a:extLst>
              <a:ext uri="{FF2B5EF4-FFF2-40B4-BE49-F238E27FC236}">
                <a16:creationId xmlns:a16="http://schemas.microsoft.com/office/drawing/2014/main" id="{FE246606-7691-4F94-A743-056881F8382C}"/>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5" name="Slide Number Placeholder 5">
            <a:extLst>
              <a:ext uri="{FF2B5EF4-FFF2-40B4-BE49-F238E27FC236}">
                <a16:creationId xmlns:a16="http://schemas.microsoft.com/office/drawing/2014/main" id="{00FB95DA-BB16-4687-A450-72C8B800EB34}"/>
              </a:ext>
            </a:extLst>
          </p:cNvPr>
          <p:cNvSpPr>
            <a:spLocks noGrp="1"/>
          </p:cNvSpPr>
          <p:nvPr>
            <p:ph type="sldNum" sz="quarter" idx="12"/>
          </p:nvPr>
        </p:nvSpPr>
        <p:spPr/>
        <p:txBody>
          <a:bodyPr/>
          <a:lstStyle>
            <a:lvl1pPr>
              <a:defRPr/>
            </a:lvl1pPr>
          </a:lstStyle>
          <a:p>
            <a:pPr>
              <a:defRPr/>
            </a:pPr>
            <a:fld id="{A3222939-606B-495C-A408-837943E62C0D}" type="slidenum">
              <a:rPr lang="en-US" altLang="en-US"/>
              <a:pPr>
                <a:defRPr/>
              </a:pPr>
              <a:t>‹#›</a:t>
            </a:fld>
            <a:endParaRPr lang="en-US" altLang="en-US"/>
          </a:p>
        </p:txBody>
      </p:sp>
    </p:spTree>
    <p:extLst>
      <p:ext uri="{BB962C8B-B14F-4D97-AF65-F5344CB8AC3E}">
        <p14:creationId xmlns:p14="http://schemas.microsoft.com/office/powerpoint/2010/main" val="706229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2E5FB0C-2154-42AB-9629-9ED12B4B0F37}"/>
              </a:ext>
            </a:extLst>
          </p:cNvPr>
          <p:cNvSpPr>
            <a:spLocks noGrp="1"/>
          </p:cNvSpPr>
          <p:nvPr>
            <p:ph type="dt" sz="half" idx="10"/>
          </p:nvPr>
        </p:nvSpPr>
        <p:spPr/>
        <p:txBody>
          <a:bodyPr/>
          <a:lstStyle>
            <a:lvl1pPr>
              <a:defRPr/>
            </a:lvl1pPr>
          </a:lstStyle>
          <a:p>
            <a:pPr>
              <a:defRPr/>
            </a:pPr>
            <a:fld id="{0CFEFB4C-DA63-47CD-89A6-9CE7A9F2BEA5}" type="datetime1">
              <a:rPr lang="en-US"/>
              <a:pPr>
                <a:defRPr/>
              </a:pPr>
              <a:t>3/31/2020</a:t>
            </a:fld>
            <a:endParaRPr lang="en-US"/>
          </a:p>
        </p:txBody>
      </p:sp>
      <p:sp>
        <p:nvSpPr>
          <p:cNvPr id="3" name="Footer Placeholder 4">
            <a:extLst>
              <a:ext uri="{FF2B5EF4-FFF2-40B4-BE49-F238E27FC236}">
                <a16:creationId xmlns:a16="http://schemas.microsoft.com/office/drawing/2014/main" id="{275D1102-3E0E-470E-A759-8807CEC1CCE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4" name="Slide Number Placeholder 5">
            <a:extLst>
              <a:ext uri="{FF2B5EF4-FFF2-40B4-BE49-F238E27FC236}">
                <a16:creationId xmlns:a16="http://schemas.microsoft.com/office/drawing/2014/main" id="{AD4A630B-277C-4EFE-875C-3BE584FC370B}"/>
              </a:ext>
            </a:extLst>
          </p:cNvPr>
          <p:cNvSpPr>
            <a:spLocks noGrp="1"/>
          </p:cNvSpPr>
          <p:nvPr>
            <p:ph type="sldNum" sz="quarter" idx="12"/>
          </p:nvPr>
        </p:nvSpPr>
        <p:spPr/>
        <p:txBody>
          <a:bodyPr/>
          <a:lstStyle>
            <a:lvl1pPr>
              <a:defRPr/>
            </a:lvl1pPr>
          </a:lstStyle>
          <a:p>
            <a:pPr>
              <a:defRPr/>
            </a:pPr>
            <a:fld id="{FEF1D3ED-8B6F-4B2A-B410-3DC962B4F934}" type="slidenum">
              <a:rPr lang="en-US" altLang="en-US"/>
              <a:pPr>
                <a:defRPr/>
              </a:pPr>
              <a:t>‹#›</a:t>
            </a:fld>
            <a:endParaRPr lang="en-US" altLang="en-US"/>
          </a:p>
        </p:txBody>
      </p:sp>
    </p:spTree>
    <p:extLst>
      <p:ext uri="{BB962C8B-B14F-4D97-AF65-F5344CB8AC3E}">
        <p14:creationId xmlns:p14="http://schemas.microsoft.com/office/powerpoint/2010/main" val="41073528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9D58401-AA0D-4CE5-8BC9-5AE24B19F1EE}"/>
              </a:ext>
            </a:extLst>
          </p:cNvPr>
          <p:cNvSpPr>
            <a:spLocks noGrp="1"/>
          </p:cNvSpPr>
          <p:nvPr>
            <p:ph type="dt" sz="half" idx="10"/>
          </p:nvPr>
        </p:nvSpPr>
        <p:spPr/>
        <p:txBody>
          <a:bodyPr/>
          <a:lstStyle>
            <a:lvl1pPr>
              <a:defRPr/>
            </a:lvl1pPr>
          </a:lstStyle>
          <a:p>
            <a:pPr>
              <a:defRPr/>
            </a:pPr>
            <a:fld id="{C9C59264-2855-4A85-A2BA-271AA1FA0D1F}" type="datetime1">
              <a:rPr lang="en-US"/>
              <a:pPr>
                <a:defRPr/>
              </a:pPr>
              <a:t>3/31/2020</a:t>
            </a:fld>
            <a:endParaRPr lang="en-US"/>
          </a:p>
        </p:txBody>
      </p:sp>
      <p:sp>
        <p:nvSpPr>
          <p:cNvPr id="6" name="Footer Placeholder 4">
            <a:extLst>
              <a:ext uri="{FF2B5EF4-FFF2-40B4-BE49-F238E27FC236}">
                <a16:creationId xmlns:a16="http://schemas.microsoft.com/office/drawing/2014/main" id="{B24D6753-619C-40BF-B3FB-F7CD8C04E612}"/>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011C249F-87A8-4851-A442-1E2C10CF8A6C}"/>
              </a:ext>
            </a:extLst>
          </p:cNvPr>
          <p:cNvSpPr>
            <a:spLocks noGrp="1"/>
          </p:cNvSpPr>
          <p:nvPr>
            <p:ph type="sldNum" sz="quarter" idx="12"/>
          </p:nvPr>
        </p:nvSpPr>
        <p:spPr/>
        <p:txBody>
          <a:bodyPr/>
          <a:lstStyle>
            <a:lvl1pPr>
              <a:defRPr/>
            </a:lvl1pPr>
          </a:lstStyle>
          <a:p>
            <a:pPr>
              <a:defRPr/>
            </a:pPr>
            <a:fld id="{6D731155-45D4-4642-873D-A8DA2CD6F2B7}" type="slidenum">
              <a:rPr lang="en-US" altLang="en-US"/>
              <a:pPr>
                <a:defRPr/>
              </a:pPr>
              <a:t>‹#›</a:t>
            </a:fld>
            <a:endParaRPr lang="en-US" altLang="en-US"/>
          </a:p>
        </p:txBody>
      </p:sp>
    </p:spTree>
    <p:extLst>
      <p:ext uri="{BB962C8B-B14F-4D97-AF65-F5344CB8AC3E}">
        <p14:creationId xmlns:p14="http://schemas.microsoft.com/office/powerpoint/2010/main" val="247032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8">
            <a:extLst>
              <a:ext uri="{FF2B5EF4-FFF2-40B4-BE49-F238E27FC236}">
                <a16:creationId xmlns:a16="http://schemas.microsoft.com/office/drawing/2014/main" id="{8854A22A-462A-4C48-9F35-DF0805A1EE4B}"/>
              </a:ext>
            </a:extLst>
          </p:cNvPr>
          <p:cNvSpPr>
            <a:spLocks noGrp="1" noChangeArrowheads="1"/>
          </p:cNvSpPr>
          <p:nvPr>
            <p:ph type="dt" sz="half" idx="10"/>
          </p:nvPr>
        </p:nvSpPr>
        <p:spPr>
          <a:ln/>
        </p:spPr>
        <p:txBody>
          <a:bodyPr/>
          <a:lstStyle>
            <a:lvl1pPr>
              <a:defRPr/>
            </a:lvl1pPr>
          </a:lstStyle>
          <a:p>
            <a:pPr>
              <a:defRPr/>
            </a:pPr>
            <a:fld id="{8C580A8D-55AF-4407-AB32-1F4588DE20D4}" type="datetime1">
              <a:rPr lang="en-US"/>
              <a:pPr>
                <a:defRPr/>
              </a:pPr>
              <a:t>3/31/2020</a:t>
            </a:fld>
            <a:endParaRPr lang="en-US"/>
          </a:p>
        </p:txBody>
      </p:sp>
      <p:sp>
        <p:nvSpPr>
          <p:cNvPr id="5" name="Rectangle 19">
            <a:extLst>
              <a:ext uri="{FF2B5EF4-FFF2-40B4-BE49-F238E27FC236}">
                <a16:creationId xmlns:a16="http://schemas.microsoft.com/office/drawing/2014/main" id="{CCA1DB33-3377-44E5-9A3B-8A0110E627A3}"/>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D8A17828-A61E-4103-92F0-F4DBA61194EA}"/>
              </a:ext>
            </a:extLst>
          </p:cNvPr>
          <p:cNvSpPr>
            <a:spLocks noGrp="1" noChangeArrowheads="1"/>
          </p:cNvSpPr>
          <p:nvPr>
            <p:ph type="sldNum" sz="quarter" idx="12"/>
          </p:nvPr>
        </p:nvSpPr>
        <p:spPr>
          <a:ln/>
        </p:spPr>
        <p:txBody>
          <a:bodyPr/>
          <a:lstStyle>
            <a:lvl1pPr>
              <a:defRPr/>
            </a:lvl1pPr>
          </a:lstStyle>
          <a:p>
            <a:pPr>
              <a:defRPr/>
            </a:pPr>
            <a:fld id="{9A79FD19-A407-4D50-AE35-33587048C7FD}" type="slidenum">
              <a:rPr lang="en-US" altLang="en-US"/>
              <a:pPr>
                <a:defRPr/>
              </a:pPr>
              <a:t>‹#›</a:t>
            </a:fld>
            <a:endParaRPr lang="en-US" altLang="en-US"/>
          </a:p>
        </p:txBody>
      </p:sp>
    </p:spTree>
    <p:extLst>
      <p:ext uri="{BB962C8B-B14F-4D97-AF65-F5344CB8AC3E}">
        <p14:creationId xmlns:p14="http://schemas.microsoft.com/office/powerpoint/2010/main" val="36342321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B159C7B-89FE-441A-AE55-1A0D913A670D}"/>
              </a:ext>
            </a:extLst>
          </p:cNvPr>
          <p:cNvSpPr>
            <a:spLocks noGrp="1"/>
          </p:cNvSpPr>
          <p:nvPr>
            <p:ph type="dt" sz="half" idx="10"/>
          </p:nvPr>
        </p:nvSpPr>
        <p:spPr/>
        <p:txBody>
          <a:bodyPr/>
          <a:lstStyle>
            <a:lvl1pPr>
              <a:defRPr/>
            </a:lvl1pPr>
          </a:lstStyle>
          <a:p>
            <a:pPr>
              <a:defRPr/>
            </a:pPr>
            <a:fld id="{05B4B074-D40A-41E9-8A4D-1DD6054AB9D2}" type="datetime1">
              <a:rPr lang="en-US"/>
              <a:pPr>
                <a:defRPr/>
              </a:pPr>
              <a:t>3/31/2020</a:t>
            </a:fld>
            <a:endParaRPr lang="en-US"/>
          </a:p>
        </p:txBody>
      </p:sp>
      <p:sp>
        <p:nvSpPr>
          <p:cNvPr id="6" name="Footer Placeholder 4">
            <a:extLst>
              <a:ext uri="{FF2B5EF4-FFF2-40B4-BE49-F238E27FC236}">
                <a16:creationId xmlns:a16="http://schemas.microsoft.com/office/drawing/2014/main" id="{E765EA30-5E7A-45A7-8D5E-33015E1C01B5}"/>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7" name="Slide Number Placeholder 5">
            <a:extLst>
              <a:ext uri="{FF2B5EF4-FFF2-40B4-BE49-F238E27FC236}">
                <a16:creationId xmlns:a16="http://schemas.microsoft.com/office/drawing/2014/main" id="{D658ACD4-A322-4035-99F7-ACCA3A0A8BB1}"/>
              </a:ext>
            </a:extLst>
          </p:cNvPr>
          <p:cNvSpPr>
            <a:spLocks noGrp="1"/>
          </p:cNvSpPr>
          <p:nvPr>
            <p:ph type="sldNum" sz="quarter" idx="12"/>
          </p:nvPr>
        </p:nvSpPr>
        <p:spPr/>
        <p:txBody>
          <a:bodyPr/>
          <a:lstStyle>
            <a:lvl1pPr>
              <a:defRPr/>
            </a:lvl1pPr>
          </a:lstStyle>
          <a:p>
            <a:pPr>
              <a:defRPr/>
            </a:pPr>
            <a:fld id="{E2B77A7A-A7C4-4AE8-8EBC-2B22A6EB303D}" type="slidenum">
              <a:rPr lang="en-US" altLang="en-US"/>
              <a:pPr>
                <a:defRPr/>
              </a:pPr>
              <a:t>‹#›</a:t>
            </a:fld>
            <a:endParaRPr lang="en-US" altLang="en-US"/>
          </a:p>
        </p:txBody>
      </p:sp>
    </p:spTree>
    <p:extLst>
      <p:ext uri="{BB962C8B-B14F-4D97-AF65-F5344CB8AC3E}">
        <p14:creationId xmlns:p14="http://schemas.microsoft.com/office/powerpoint/2010/main" val="1266477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76A29-258E-4977-958A-82F5B6A2A0DD}"/>
              </a:ext>
            </a:extLst>
          </p:cNvPr>
          <p:cNvSpPr>
            <a:spLocks noGrp="1"/>
          </p:cNvSpPr>
          <p:nvPr>
            <p:ph type="dt" sz="half" idx="10"/>
          </p:nvPr>
        </p:nvSpPr>
        <p:spPr/>
        <p:txBody>
          <a:bodyPr/>
          <a:lstStyle>
            <a:lvl1pPr>
              <a:defRPr/>
            </a:lvl1pPr>
          </a:lstStyle>
          <a:p>
            <a:pPr>
              <a:defRPr/>
            </a:pPr>
            <a:fld id="{2BD045FC-17BE-4EE6-B9BC-E3E965C7BACB}" type="datetime1">
              <a:rPr lang="en-US"/>
              <a:pPr>
                <a:defRPr/>
              </a:pPr>
              <a:t>3/31/2020</a:t>
            </a:fld>
            <a:endParaRPr lang="en-US"/>
          </a:p>
        </p:txBody>
      </p:sp>
      <p:sp>
        <p:nvSpPr>
          <p:cNvPr id="5" name="Footer Placeholder 4">
            <a:extLst>
              <a:ext uri="{FF2B5EF4-FFF2-40B4-BE49-F238E27FC236}">
                <a16:creationId xmlns:a16="http://schemas.microsoft.com/office/drawing/2014/main" id="{10363223-8133-403D-8F8F-54C0F6BFCCF1}"/>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C519E87-12CA-4E1B-88F2-DF752500C408}"/>
              </a:ext>
            </a:extLst>
          </p:cNvPr>
          <p:cNvSpPr>
            <a:spLocks noGrp="1"/>
          </p:cNvSpPr>
          <p:nvPr>
            <p:ph type="sldNum" sz="quarter" idx="12"/>
          </p:nvPr>
        </p:nvSpPr>
        <p:spPr/>
        <p:txBody>
          <a:bodyPr/>
          <a:lstStyle>
            <a:lvl1pPr>
              <a:defRPr/>
            </a:lvl1pPr>
          </a:lstStyle>
          <a:p>
            <a:pPr>
              <a:defRPr/>
            </a:pPr>
            <a:fld id="{476B3639-80AC-4D7D-A39D-244FA9C060C7}" type="slidenum">
              <a:rPr lang="en-US" altLang="en-US"/>
              <a:pPr>
                <a:defRPr/>
              </a:pPr>
              <a:t>‹#›</a:t>
            </a:fld>
            <a:endParaRPr lang="en-US" altLang="en-US"/>
          </a:p>
        </p:txBody>
      </p:sp>
    </p:spTree>
    <p:extLst>
      <p:ext uri="{BB962C8B-B14F-4D97-AF65-F5344CB8AC3E}">
        <p14:creationId xmlns:p14="http://schemas.microsoft.com/office/powerpoint/2010/main" val="1196110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DC8CC2-9E04-4493-9546-1E32C1EE4370}"/>
              </a:ext>
            </a:extLst>
          </p:cNvPr>
          <p:cNvSpPr>
            <a:spLocks noGrp="1"/>
          </p:cNvSpPr>
          <p:nvPr>
            <p:ph type="dt" sz="half" idx="10"/>
          </p:nvPr>
        </p:nvSpPr>
        <p:spPr/>
        <p:txBody>
          <a:bodyPr/>
          <a:lstStyle>
            <a:lvl1pPr>
              <a:defRPr/>
            </a:lvl1pPr>
          </a:lstStyle>
          <a:p>
            <a:pPr>
              <a:defRPr/>
            </a:pPr>
            <a:fld id="{BFE5B573-CE31-4C44-83A4-1451A025CAA8}" type="datetime1">
              <a:rPr lang="en-US"/>
              <a:pPr>
                <a:defRPr/>
              </a:pPr>
              <a:t>3/31/2020</a:t>
            </a:fld>
            <a:endParaRPr lang="en-US"/>
          </a:p>
        </p:txBody>
      </p:sp>
      <p:sp>
        <p:nvSpPr>
          <p:cNvPr id="5" name="Footer Placeholder 4">
            <a:extLst>
              <a:ext uri="{FF2B5EF4-FFF2-40B4-BE49-F238E27FC236}">
                <a16:creationId xmlns:a16="http://schemas.microsoft.com/office/drawing/2014/main" id="{7DF56C5F-4AEB-4EC0-B1B2-A15529FFE2A4}"/>
              </a:ext>
            </a:extLst>
          </p:cNvPr>
          <p:cNvSpPr>
            <a:spLocks noGrp="1"/>
          </p:cNvSpPr>
          <p:nvPr>
            <p:ph type="ftr" sz="quarter" idx="11"/>
          </p:nvPr>
        </p:nvSpPr>
        <p:spPr/>
        <p:txBody>
          <a:bodyPr/>
          <a:lstStyle>
            <a:lvl1pPr>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4C98D2D7-ADEE-4DF0-876A-7583B725A041}"/>
              </a:ext>
            </a:extLst>
          </p:cNvPr>
          <p:cNvSpPr>
            <a:spLocks noGrp="1"/>
          </p:cNvSpPr>
          <p:nvPr>
            <p:ph type="sldNum" sz="quarter" idx="12"/>
          </p:nvPr>
        </p:nvSpPr>
        <p:spPr/>
        <p:txBody>
          <a:bodyPr/>
          <a:lstStyle>
            <a:lvl1pPr>
              <a:defRPr/>
            </a:lvl1pPr>
          </a:lstStyle>
          <a:p>
            <a:pPr>
              <a:defRPr/>
            </a:pPr>
            <a:fld id="{B838EEE2-2FE8-4480-B08E-26441F46FE7A}" type="slidenum">
              <a:rPr lang="en-US" altLang="en-US"/>
              <a:pPr>
                <a:defRPr/>
              </a:pPr>
              <a:t>‹#›</a:t>
            </a:fld>
            <a:endParaRPr lang="en-US" altLang="en-US"/>
          </a:p>
        </p:txBody>
      </p:sp>
    </p:spTree>
    <p:extLst>
      <p:ext uri="{BB962C8B-B14F-4D97-AF65-F5344CB8AC3E}">
        <p14:creationId xmlns:p14="http://schemas.microsoft.com/office/powerpoint/2010/main" val="359341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7F365A-4DDB-4717-A9FC-0E77A7AE0A28}"/>
              </a:ext>
            </a:extLst>
          </p:cNvPr>
          <p:cNvSpPr/>
          <p:nvPr userDrawn="1"/>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E390A63-E719-4205-AA03-135C3F514614}"/>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 name="Straight Connector 6">
            <a:extLst>
              <a:ext uri="{FF2B5EF4-FFF2-40B4-BE49-F238E27FC236}">
                <a16:creationId xmlns:a16="http://schemas.microsoft.com/office/drawing/2014/main" id="{931A2E79-D516-40E6-BCBC-BFD70CEB076D}"/>
              </a:ext>
            </a:extLst>
          </p:cNvPr>
          <p:cNvCxnSpPr/>
          <p:nvPr/>
        </p:nvCxnSpPr>
        <p:spPr>
          <a:xfrm>
            <a:off x="822325" y="4360863"/>
            <a:ext cx="41814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hort Copyright">
            <a:extLst>
              <a:ext uri="{FF2B5EF4-FFF2-40B4-BE49-F238E27FC236}">
                <a16:creationId xmlns:a16="http://schemas.microsoft.com/office/drawing/2014/main" id="{5B4F02F2-D61F-4EC4-91D7-0BC9FD88515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38FAC352-1F16-40BD-9319-889162353E1A}"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11" name="Content Placeholder 10">
            <a:extLst>
              <a:ext uri="{FF2B5EF4-FFF2-40B4-BE49-F238E27FC236}">
                <a16:creationId xmlns:a16="http://schemas.microsoft.com/office/drawing/2014/main" id="{4F593DF6-34C6-4992-849E-163F5B6947F9}"/>
              </a:ext>
            </a:extLst>
          </p:cNvPr>
          <p:cNvSpPr>
            <a:spLocks noGrp="1"/>
          </p:cNvSpPr>
          <p:nvPr>
            <p:ph sz="quarter" idx="13"/>
          </p:nvPr>
        </p:nvSpPr>
        <p:spPr>
          <a:xfrm>
            <a:off x="685800" y="5715000"/>
            <a:ext cx="7772400" cy="384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0218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27710BBF-6468-4B47-8C54-13AC754FFEC8}"/>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3BA2C387-F889-46B5-9DAA-B8B0BB0E0C84}"/>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667A2876-106C-4427-9939-567F03251CD6}"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0815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Short Copyright">
            <a:extLst>
              <a:ext uri="{FF2B5EF4-FFF2-40B4-BE49-F238E27FC236}">
                <a16:creationId xmlns:a16="http://schemas.microsoft.com/office/drawing/2014/main" id="{F60DAE13-1D75-41A9-ACE9-90A4CC0FAF5D}"/>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 McGraw Hill</a:t>
            </a:r>
          </a:p>
        </p:txBody>
      </p:sp>
      <p:sp>
        <p:nvSpPr>
          <p:cNvPr id="13" name="Short Copyright">
            <a:extLst>
              <a:ext uri="{FF2B5EF4-FFF2-40B4-BE49-F238E27FC236}">
                <a16:creationId xmlns:a16="http://schemas.microsoft.com/office/drawing/2014/main" id="{376E1F57-F03B-43DF-8124-C443F5D1625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1D4819A7-67EB-4684-948B-54830B03902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22325" y="1846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2">
            <a:extLst>
              <a:ext uri="{FF2B5EF4-FFF2-40B4-BE49-F238E27FC236}">
                <a16:creationId xmlns:a16="http://schemas.microsoft.com/office/drawing/2014/main" id="{4F023099-4E1A-4B4E-A186-EFFFC54CCB58}"/>
              </a:ext>
            </a:extLst>
          </p:cNvPr>
          <p:cNvSpPr>
            <a:spLocks noGrp="1"/>
          </p:cNvSpPr>
          <p:nvPr>
            <p:ph idx="11"/>
          </p:nvPr>
        </p:nvSpPr>
        <p:spPr>
          <a:xfrm>
            <a:off x="820948" y="25146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a:extLst>
              <a:ext uri="{FF2B5EF4-FFF2-40B4-BE49-F238E27FC236}">
                <a16:creationId xmlns:a16="http://schemas.microsoft.com/office/drawing/2014/main" id="{17CEE6C3-EFDC-40C2-95C4-A0DF2771AA9B}"/>
              </a:ext>
            </a:extLst>
          </p:cNvPr>
          <p:cNvSpPr>
            <a:spLocks noGrp="1"/>
          </p:cNvSpPr>
          <p:nvPr>
            <p:ph idx="12"/>
          </p:nvPr>
        </p:nvSpPr>
        <p:spPr>
          <a:xfrm>
            <a:off x="820948" y="3200400"/>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3CEA912C-41EA-41D3-B10E-E033A1A10ABF}"/>
              </a:ext>
            </a:extLst>
          </p:cNvPr>
          <p:cNvSpPr>
            <a:spLocks noGrp="1"/>
          </p:cNvSpPr>
          <p:nvPr>
            <p:ph idx="13"/>
          </p:nvPr>
        </p:nvSpPr>
        <p:spPr>
          <a:xfrm>
            <a:off x="820948" y="3844926"/>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C29C9F59-2C0B-491F-A692-081C2F52EE21}"/>
              </a:ext>
            </a:extLst>
          </p:cNvPr>
          <p:cNvSpPr>
            <a:spLocks noGrp="1"/>
          </p:cNvSpPr>
          <p:nvPr>
            <p:ph idx="14"/>
          </p:nvPr>
        </p:nvSpPr>
        <p:spPr>
          <a:xfrm>
            <a:off x="819571" y="45132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a:extLst>
              <a:ext uri="{FF2B5EF4-FFF2-40B4-BE49-F238E27FC236}">
                <a16:creationId xmlns:a16="http://schemas.microsoft.com/office/drawing/2014/main" id="{BCCA7483-8FAD-475A-A1F8-50B4228C965F}"/>
              </a:ext>
            </a:extLst>
          </p:cNvPr>
          <p:cNvSpPr>
            <a:spLocks noGrp="1"/>
          </p:cNvSpPr>
          <p:nvPr>
            <p:ph idx="15"/>
          </p:nvPr>
        </p:nvSpPr>
        <p:spPr>
          <a:xfrm>
            <a:off x="819571" y="5199063"/>
            <a:ext cx="7543800" cy="5159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a:extLst>
              <a:ext uri="{FF2B5EF4-FFF2-40B4-BE49-F238E27FC236}">
                <a16:creationId xmlns:a16="http://schemas.microsoft.com/office/drawing/2014/main" id="{2DA09C9D-BFAD-4B5E-8AA0-42E8E608693A}"/>
              </a:ext>
            </a:extLst>
          </p:cNvPr>
          <p:cNvSpPr>
            <a:spLocks noGrp="1"/>
          </p:cNvSpPr>
          <p:nvPr>
            <p:ph idx="16"/>
          </p:nvPr>
        </p:nvSpPr>
        <p:spPr>
          <a:xfrm>
            <a:off x="820948" y="5808663"/>
            <a:ext cx="7543800" cy="51593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4421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DF50E-0E8C-44D9-9BE3-90F97579A13E}"/>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36F6D2F7-613A-4777-8D34-B43B69D65F1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91FF4263-F6E3-4A3E-A7E6-209C1F48E680}"/>
              </a:ext>
            </a:extLst>
          </p:cNvPr>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Short Copyright">
            <a:extLst>
              <a:ext uri="{FF2B5EF4-FFF2-40B4-BE49-F238E27FC236}">
                <a16:creationId xmlns:a16="http://schemas.microsoft.com/office/drawing/2014/main" id="{8AEFB0BE-AC6F-4659-9AC0-F6EFDFE5B9C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DA74F0F6-FC1E-4399-8F02-BB04F3EAC9CB}"/>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91CE16F9-2D63-42CE-8054-5858519FF943}"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Date Placeholder 3">
            <a:extLst>
              <a:ext uri="{FF2B5EF4-FFF2-40B4-BE49-F238E27FC236}">
                <a16:creationId xmlns:a16="http://schemas.microsoft.com/office/drawing/2014/main" id="{3C471A6D-7498-44CB-947A-DACB86DBE6C7}"/>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EB64B160-5EFB-44FB-ADCE-65FFD3DEBCCE}" type="datetime1">
              <a:rPr lang="en-US"/>
              <a:pPr>
                <a:defRPr/>
              </a:pPr>
              <a:t>3/31/2020</a:t>
            </a:fld>
            <a:endParaRPr lang="en-US"/>
          </a:p>
        </p:txBody>
      </p:sp>
      <p:sp>
        <p:nvSpPr>
          <p:cNvPr id="10" name="Footer Placeholder 4">
            <a:extLst>
              <a:ext uri="{FF2B5EF4-FFF2-40B4-BE49-F238E27FC236}">
                <a16:creationId xmlns:a16="http://schemas.microsoft.com/office/drawing/2014/main" id="{9747D993-99A0-4BC6-A858-C63E628DA6B6}"/>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461847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hort Copyright">
            <a:extLst>
              <a:ext uri="{FF2B5EF4-FFF2-40B4-BE49-F238E27FC236}">
                <a16:creationId xmlns:a16="http://schemas.microsoft.com/office/drawing/2014/main" id="{37ED16F2-636E-4B86-97EF-06B475B01E4C}"/>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6" name="Short Copyright">
            <a:extLst>
              <a:ext uri="{FF2B5EF4-FFF2-40B4-BE49-F238E27FC236}">
                <a16:creationId xmlns:a16="http://schemas.microsoft.com/office/drawing/2014/main" id="{DE811E1D-1EC5-4B56-9F1B-ED4E5484E4B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DAD64777-ACA4-444A-A155-4D26C961B4DE}" type="slidenum">
              <a:rPr lang="en-US" altLang="en-US" sz="800" smtClean="0">
                <a:solidFill>
                  <a:schemeClr val="bg1"/>
                </a:solidFill>
              </a:rPr>
              <a:pPr>
                <a:defRPr/>
              </a:pPr>
              <a:t>‹#›</a:t>
            </a:fld>
            <a:endParaRPr lang="en-US" altLang="en-US" sz="800" dirty="0">
              <a:solidFill>
                <a:schemeClr val="bg1"/>
              </a:solidFill>
            </a:endParaRPr>
          </a:p>
        </p:txBody>
      </p:sp>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CA07547-3729-4A5B-A979-F264B443E3ED}"/>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B80A78-2367-4BE1-BC5F-394F5C5BC41E}" type="datetime1">
              <a:rPr lang="en-US"/>
              <a:pPr>
                <a:defRPr/>
              </a:pPr>
              <a:t>3/31/2020</a:t>
            </a:fld>
            <a:endParaRPr lang="en-US"/>
          </a:p>
        </p:txBody>
      </p:sp>
      <p:sp>
        <p:nvSpPr>
          <p:cNvPr id="9" name="Footer Placeholder 4">
            <a:extLst>
              <a:ext uri="{FF2B5EF4-FFF2-40B4-BE49-F238E27FC236}">
                <a16:creationId xmlns:a16="http://schemas.microsoft.com/office/drawing/2014/main" id="{FFCD6FAD-93C4-4B59-9F59-D5A1D326FD2A}"/>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870751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hort Copyright">
            <a:extLst>
              <a:ext uri="{FF2B5EF4-FFF2-40B4-BE49-F238E27FC236}">
                <a16:creationId xmlns:a16="http://schemas.microsoft.com/office/drawing/2014/main" id="{74AAA5AE-D788-4762-9D7E-6B6159E90034}"/>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8" name="Short Copyright">
            <a:extLst>
              <a:ext uri="{FF2B5EF4-FFF2-40B4-BE49-F238E27FC236}">
                <a16:creationId xmlns:a16="http://schemas.microsoft.com/office/drawing/2014/main" id="{1BA0463F-4C8A-4F84-BB8C-DC42A95621D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5C22572-FF07-457D-9B6F-5EEE20C3259D}" type="slidenum">
              <a:rPr lang="en-US" altLang="en-US" sz="800" smtClean="0">
                <a:solidFill>
                  <a:schemeClr val="bg1"/>
                </a:solidFill>
              </a:rPr>
              <a:pPr>
                <a:defRPr/>
              </a:pPr>
              <a:t>‹#›</a:t>
            </a:fld>
            <a:endParaRPr lang="en-US" altLang="en-US" sz="800" dirty="0">
              <a:solidFill>
                <a:schemeClr val="bg1"/>
              </a:solidFill>
            </a:endParaRPr>
          </a:p>
        </p:txBody>
      </p:sp>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E81BB932-051F-4FDE-91D6-3FBAE4F2F50C}"/>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54F86AAD-180A-45EA-830F-28B0BBF49043}" type="datetime1">
              <a:rPr lang="en-US"/>
              <a:pPr>
                <a:defRPr/>
              </a:pPr>
              <a:t>3/31/2020</a:t>
            </a:fld>
            <a:endParaRPr lang="en-US"/>
          </a:p>
        </p:txBody>
      </p:sp>
      <p:sp>
        <p:nvSpPr>
          <p:cNvPr id="11" name="Footer Placeholder 4">
            <a:extLst>
              <a:ext uri="{FF2B5EF4-FFF2-40B4-BE49-F238E27FC236}">
                <a16:creationId xmlns:a16="http://schemas.microsoft.com/office/drawing/2014/main" id="{3014A130-F9FF-45FE-A61C-7394439FFF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5512203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hort Copyright">
            <a:extLst>
              <a:ext uri="{FF2B5EF4-FFF2-40B4-BE49-F238E27FC236}">
                <a16:creationId xmlns:a16="http://schemas.microsoft.com/office/drawing/2014/main" id="{CBA15B80-0848-492D-B9A6-E58A391F16D1}"/>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4" name="Short Copyright">
            <a:extLst>
              <a:ext uri="{FF2B5EF4-FFF2-40B4-BE49-F238E27FC236}">
                <a16:creationId xmlns:a16="http://schemas.microsoft.com/office/drawing/2014/main" id="{803A67E4-C6A4-4308-8064-EA8AE78B584F}"/>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0676A28F-A354-4A6F-873B-331F8285BA38}"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3">
            <a:extLst>
              <a:ext uri="{FF2B5EF4-FFF2-40B4-BE49-F238E27FC236}">
                <a16:creationId xmlns:a16="http://schemas.microsoft.com/office/drawing/2014/main" id="{6193C9DC-C901-4C05-9267-0A8D2092BC1F}"/>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C8E9D435-5432-4276-951E-17A8CDDFEA30}" type="datetime1">
              <a:rPr lang="en-US"/>
              <a:pPr>
                <a:defRPr/>
              </a:pPr>
              <a:t>3/31/2020</a:t>
            </a:fld>
            <a:endParaRPr lang="en-US"/>
          </a:p>
        </p:txBody>
      </p:sp>
      <p:sp>
        <p:nvSpPr>
          <p:cNvPr id="6" name="Footer Placeholder 4">
            <a:extLst>
              <a:ext uri="{FF2B5EF4-FFF2-40B4-BE49-F238E27FC236}">
                <a16:creationId xmlns:a16="http://schemas.microsoft.com/office/drawing/2014/main" id="{84EC3597-DEAD-429B-AC1B-116BF21DE47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4030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8">
            <a:extLst>
              <a:ext uri="{FF2B5EF4-FFF2-40B4-BE49-F238E27FC236}">
                <a16:creationId xmlns:a16="http://schemas.microsoft.com/office/drawing/2014/main" id="{0F4A1A40-A0BE-4BF9-B39E-82571E1A85DA}"/>
              </a:ext>
            </a:extLst>
          </p:cNvPr>
          <p:cNvSpPr>
            <a:spLocks noGrp="1" noChangeArrowheads="1"/>
          </p:cNvSpPr>
          <p:nvPr>
            <p:ph type="dt" sz="half" idx="10"/>
          </p:nvPr>
        </p:nvSpPr>
        <p:spPr>
          <a:ln/>
        </p:spPr>
        <p:txBody>
          <a:bodyPr/>
          <a:lstStyle>
            <a:lvl1pPr>
              <a:defRPr/>
            </a:lvl1pPr>
          </a:lstStyle>
          <a:p>
            <a:pPr>
              <a:defRPr/>
            </a:pPr>
            <a:fld id="{2EF0334C-8DDC-4745-8870-241E9D15EFFA}" type="datetime1">
              <a:rPr lang="en-US"/>
              <a:pPr>
                <a:defRPr/>
              </a:pPr>
              <a:t>3/31/2020</a:t>
            </a:fld>
            <a:endParaRPr lang="en-US"/>
          </a:p>
        </p:txBody>
      </p:sp>
      <p:sp>
        <p:nvSpPr>
          <p:cNvPr id="5" name="Rectangle 19">
            <a:extLst>
              <a:ext uri="{FF2B5EF4-FFF2-40B4-BE49-F238E27FC236}">
                <a16:creationId xmlns:a16="http://schemas.microsoft.com/office/drawing/2014/main" id="{6F491118-7F43-4DDA-8307-611A6E9418C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6" name="Rectangle 20">
            <a:extLst>
              <a:ext uri="{FF2B5EF4-FFF2-40B4-BE49-F238E27FC236}">
                <a16:creationId xmlns:a16="http://schemas.microsoft.com/office/drawing/2014/main" id="{600E8A00-5583-4554-B903-DB819DD49D6F}"/>
              </a:ext>
            </a:extLst>
          </p:cNvPr>
          <p:cNvSpPr>
            <a:spLocks noGrp="1" noChangeArrowheads="1"/>
          </p:cNvSpPr>
          <p:nvPr>
            <p:ph type="sldNum" sz="quarter" idx="12"/>
          </p:nvPr>
        </p:nvSpPr>
        <p:spPr>
          <a:ln/>
        </p:spPr>
        <p:txBody>
          <a:bodyPr/>
          <a:lstStyle>
            <a:lvl1pPr>
              <a:defRPr/>
            </a:lvl1pPr>
          </a:lstStyle>
          <a:p>
            <a:pPr>
              <a:defRPr/>
            </a:pPr>
            <a:fld id="{131413A2-5667-4FC5-9CED-2B6D5A573B27}" type="slidenum">
              <a:rPr lang="en-US" altLang="en-US"/>
              <a:pPr>
                <a:defRPr/>
              </a:pPr>
              <a:t>‹#›</a:t>
            </a:fld>
            <a:endParaRPr lang="en-US" altLang="en-US"/>
          </a:p>
        </p:txBody>
      </p:sp>
    </p:spTree>
    <p:extLst>
      <p:ext uri="{BB962C8B-B14F-4D97-AF65-F5344CB8AC3E}">
        <p14:creationId xmlns:p14="http://schemas.microsoft.com/office/powerpoint/2010/main" val="24458893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3B1986-C060-4CC0-A59A-78A56396EFB9}"/>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47DC9F0B-7619-418D-82FA-642D3BA08C10}"/>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hort Copyright">
            <a:extLst>
              <a:ext uri="{FF2B5EF4-FFF2-40B4-BE49-F238E27FC236}">
                <a16:creationId xmlns:a16="http://schemas.microsoft.com/office/drawing/2014/main" id="{12833991-75D9-45D0-9C0A-DEEC2EA3CB03}"/>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399D3D5-2EB6-4252-B335-FE0852AC76D0}"/>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E556E7DD-52F7-4FB0-961C-FBDAE2F297B9}" type="slidenum">
              <a:rPr lang="en-US" altLang="en-US" sz="800" smtClean="0">
                <a:solidFill>
                  <a:schemeClr val="bg1"/>
                </a:solidFill>
              </a:rPr>
              <a:pPr>
                <a:defRPr/>
              </a:pPr>
              <a:t>‹#›</a:t>
            </a:fld>
            <a:endParaRPr lang="en-US" altLang="en-US" sz="800" dirty="0">
              <a:solidFill>
                <a:schemeClr val="bg1"/>
              </a:solidFill>
            </a:endParaRPr>
          </a:p>
        </p:txBody>
      </p:sp>
      <p:sp>
        <p:nvSpPr>
          <p:cNvPr id="6" name="Date Placeholder 6">
            <a:extLst>
              <a:ext uri="{FF2B5EF4-FFF2-40B4-BE49-F238E27FC236}">
                <a16:creationId xmlns:a16="http://schemas.microsoft.com/office/drawing/2014/main" id="{66B384BB-1895-4559-9E5A-070CEA6A59E4}"/>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1A26D98-F211-4663-9C0E-19DA17D88C2C}" type="datetime1">
              <a:rPr lang="en-US"/>
              <a:pPr>
                <a:defRPr/>
              </a:pPr>
              <a:t>3/31/2020</a:t>
            </a:fld>
            <a:endParaRPr lang="en-US"/>
          </a:p>
        </p:txBody>
      </p:sp>
      <p:sp>
        <p:nvSpPr>
          <p:cNvPr id="7" name="Footer Placeholder 7">
            <a:extLst>
              <a:ext uri="{FF2B5EF4-FFF2-40B4-BE49-F238E27FC236}">
                <a16:creationId xmlns:a16="http://schemas.microsoft.com/office/drawing/2014/main" id="{2DABAC1A-0413-415B-9561-92ADD1255919}"/>
              </a:ext>
            </a:extLst>
          </p:cNvPr>
          <p:cNvSpPr>
            <a:spLocks noGrp="1"/>
          </p:cNvSpPr>
          <p:nvPr>
            <p:ph type="ftr" sz="quarter" idx="11"/>
          </p:nvPr>
        </p:nvSpPr>
        <p:spPr>
          <a:xfrm>
            <a:off x="2765425" y="6459538"/>
            <a:ext cx="3616325" cy="365125"/>
          </a:xfrm>
          <a:prstGeom prst="rect">
            <a:avLst/>
          </a:prstGeom>
        </p:spPr>
        <p:txBody>
          <a:bodyPr/>
          <a:lstStyle>
            <a:lvl1pPr>
              <a:defRPr>
                <a:solidFill>
                  <a:srgbClr val="FFFFFF"/>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243551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C9CA4D2-2264-46E3-9E82-6D669105CAFF}"/>
              </a:ext>
            </a:extLst>
          </p:cNvPr>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FFEEC0AC-BE58-467D-8C32-E2DFCF793E4A}"/>
              </a:ext>
            </a:extLst>
          </p:cNvPr>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Short Copyright">
            <a:extLst>
              <a:ext uri="{FF2B5EF4-FFF2-40B4-BE49-F238E27FC236}">
                <a16:creationId xmlns:a16="http://schemas.microsoft.com/office/drawing/2014/main" id="{7DC9D3A3-0E1A-4F33-A566-00B7BC36FD76}"/>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t>3-</a:t>
            </a:r>
            <a:fld id="{6787E202-C1E2-4DAD-B59E-B478447EBC38}" type="slidenum">
              <a:rPr lang="en-US" altLang="en-US" sz="800" smtClean="0"/>
              <a:pPr>
                <a:defRPr/>
              </a:pPr>
              <a:t>‹#›</a:t>
            </a:fld>
            <a:endParaRPr lang="en-US" altLang="en-US" sz="800" dirty="0"/>
          </a:p>
        </p:txBody>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4">
            <a:extLst>
              <a:ext uri="{FF2B5EF4-FFF2-40B4-BE49-F238E27FC236}">
                <a16:creationId xmlns:a16="http://schemas.microsoft.com/office/drawing/2014/main" id="{E21BA48F-6D44-40D5-90C9-08A2449E9BC0}"/>
              </a:ext>
            </a:extLst>
          </p:cNvPr>
          <p:cNvSpPr>
            <a:spLocks noGrp="1"/>
          </p:cNvSpPr>
          <p:nvPr>
            <p:ph type="dt" sz="half" idx="10"/>
          </p:nvPr>
        </p:nvSpPr>
        <p:spPr>
          <a:xfrm>
            <a:off x="349250" y="6459538"/>
            <a:ext cx="1963738" cy="365125"/>
          </a:xfrm>
          <a:prstGeom prst="rect">
            <a:avLst/>
          </a:prstGeom>
        </p:spPr>
        <p:txBody>
          <a:bodyPr/>
          <a:lstStyle>
            <a:lvl1pPr algn="l">
              <a:defRPr/>
            </a:lvl1pPr>
          </a:lstStyle>
          <a:p>
            <a:pPr>
              <a:defRPr/>
            </a:pPr>
            <a:fld id="{C26D0257-2144-489C-8691-B089191C95B7}" type="datetime1">
              <a:rPr lang="en-US"/>
              <a:pPr>
                <a:defRPr/>
              </a:pPr>
              <a:t>3/31/2020</a:t>
            </a:fld>
            <a:endParaRPr lang="en-US"/>
          </a:p>
        </p:txBody>
      </p:sp>
      <p:sp>
        <p:nvSpPr>
          <p:cNvPr id="9" name="Footer Placeholder 5">
            <a:extLst>
              <a:ext uri="{FF2B5EF4-FFF2-40B4-BE49-F238E27FC236}">
                <a16:creationId xmlns:a16="http://schemas.microsoft.com/office/drawing/2014/main" id="{483F283E-1C13-45EB-A471-FF50303859C0}"/>
              </a:ext>
            </a:extLst>
          </p:cNvPr>
          <p:cNvSpPr>
            <a:spLocks noGrp="1"/>
          </p:cNvSpPr>
          <p:nvPr>
            <p:ph type="ftr" sz="quarter" idx="11"/>
          </p:nvPr>
        </p:nvSpPr>
        <p:spPr>
          <a:xfrm>
            <a:off x="3600450" y="6459538"/>
            <a:ext cx="3486150" cy="365125"/>
          </a:xfrm>
          <a:prstGeom prst="rect">
            <a:avLst/>
          </a:prstGeom>
        </p:spPr>
        <p:txBody>
          <a:bodyPr/>
          <a:lstStyle>
            <a:lvl1pPr algn="l">
              <a:defRPr>
                <a:solidFill>
                  <a:schemeClr val="tx2"/>
                </a:solidFill>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19425143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039D790-5E10-4DF5-9959-85AAB4720AFD}"/>
              </a:ext>
            </a:extLst>
          </p:cNvPr>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5D3B2BE2-F709-4EF8-92D6-BAF250BB5FE0}"/>
              </a:ext>
            </a:extLst>
          </p:cNvPr>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a:extLst>
              <a:ext uri="{FF2B5EF4-FFF2-40B4-BE49-F238E27FC236}">
                <a16:creationId xmlns:a16="http://schemas.microsoft.com/office/drawing/2014/main" id="{EBB77C36-689F-4444-93E7-828F9541587B}"/>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F8DCEB06-8477-4231-9E07-721BDEDC1206}" type="datetime1">
              <a:rPr lang="en-US"/>
              <a:pPr>
                <a:defRPr/>
              </a:pPr>
              <a:t>3/31/2020</a:t>
            </a:fld>
            <a:endParaRPr lang="en-US"/>
          </a:p>
        </p:txBody>
      </p:sp>
      <p:sp>
        <p:nvSpPr>
          <p:cNvPr id="8" name="Footer Placeholder 5">
            <a:extLst>
              <a:ext uri="{FF2B5EF4-FFF2-40B4-BE49-F238E27FC236}">
                <a16:creationId xmlns:a16="http://schemas.microsoft.com/office/drawing/2014/main" id="{D63EBD04-0446-42A6-87B1-3A1A1B161A0D}"/>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
        <p:nvSpPr>
          <p:cNvPr id="9" name="Slide Number Placeholder 6">
            <a:extLst>
              <a:ext uri="{FF2B5EF4-FFF2-40B4-BE49-F238E27FC236}">
                <a16:creationId xmlns:a16="http://schemas.microsoft.com/office/drawing/2014/main" id="{8F626C36-207C-4CCF-A706-5B6B361935E0}"/>
              </a:ext>
            </a:extLst>
          </p:cNvPr>
          <p:cNvSpPr>
            <a:spLocks noGrp="1"/>
          </p:cNvSpPr>
          <p:nvPr>
            <p:ph type="sldNum" sz="quarter" idx="12"/>
          </p:nvPr>
        </p:nvSpPr>
        <p:spPr/>
        <p:txBody>
          <a:bodyPr/>
          <a:lstStyle>
            <a:lvl1pPr>
              <a:defRPr/>
            </a:lvl1pPr>
          </a:lstStyle>
          <a:p>
            <a:pPr>
              <a:defRPr/>
            </a:pPr>
            <a:fld id="{38542734-8058-45C7-8E8F-56A48665C62A}" type="slidenum">
              <a:rPr lang="en-US" altLang="en-US"/>
              <a:pPr>
                <a:defRPr/>
              </a:pPr>
              <a:t>‹#›</a:t>
            </a:fld>
            <a:endParaRPr lang="en-US" altLang="en-US"/>
          </a:p>
        </p:txBody>
      </p:sp>
    </p:spTree>
    <p:extLst>
      <p:ext uri="{BB962C8B-B14F-4D97-AF65-F5344CB8AC3E}">
        <p14:creationId xmlns:p14="http://schemas.microsoft.com/office/powerpoint/2010/main" val="2453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Short Copyright">
            <a:extLst>
              <a:ext uri="{FF2B5EF4-FFF2-40B4-BE49-F238E27FC236}">
                <a16:creationId xmlns:a16="http://schemas.microsoft.com/office/drawing/2014/main" id="{04AFB1A8-C335-44C0-8026-6D1D9C8FD3C5}"/>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5" name="Short Copyright">
            <a:extLst>
              <a:ext uri="{FF2B5EF4-FFF2-40B4-BE49-F238E27FC236}">
                <a16:creationId xmlns:a16="http://schemas.microsoft.com/office/drawing/2014/main" id="{8F680E1A-C68E-4CA5-82C0-F48FFF02E363}"/>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2362B06F-DB04-4CD7-AA99-1C98FD5B8802}" type="slidenum">
              <a:rPr lang="en-US" altLang="en-US" sz="800" smtClean="0">
                <a:solidFill>
                  <a:schemeClr val="bg1"/>
                </a:solidFill>
              </a:rPr>
              <a:pPr>
                <a:defRPr/>
              </a:pPr>
              <a:t>‹#›</a:t>
            </a:fld>
            <a:endParaRPr lang="en-US" altLang="en-US" sz="800" dirty="0">
              <a:solidFill>
                <a:schemeClr val="bg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78F6B753-3412-4AD6-815C-35F19B6F43D3}"/>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0AA00710-356B-4728-AC3F-29498F0A86CE}" type="datetime1">
              <a:rPr lang="en-US"/>
              <a:pPr>
                <a:defRPr/>
              </a:pPr>
              <a:t>3/31/2020</a:t>
            </a:fld>
            <a:endParaRPr lang="en-US"/>
          </a:p>
        </p:txBody>
      </p:sp>
      <p:sp>
        <p:nvSpPr>
          <p:cNvPr id="7" name="Footer Placeholder 4">
            <a:extLst>
              <a:ext uri="{FF2B5EF4-FFF2-40B4-BE49-F238E27FC236}">
                <a16:creationId xmlns:a16="http://schemas.microsoft.com/office/drawing/2014/main" id="{B2C5D656-1BA3-47B2-96A6-24EF45293ABE}"/>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20444197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034925-4741-40B3-B003-C1230D9C7CD0}"/>
              </a:ext>
            </a:extLst>
          </p:cNvPr>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D873749-CA8A-4639-8165-27B73C3FA8CB}"/>
              </a:ext>
            </a:extLst>
          </p:cNvPr>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Short Copyright">
            <a:extLst>
              <a:ext uri="{FF2B5EF4-FFF2-40B4-BE49-F238E27FC236}">
                <a16:creationId xmlns:a16="http://schemas.microsoft.com/office/drawing/2014/main" id="{A0E21E5E-84F8-4388-A04C-460B62A7C6BB}"/>
              </a:ext>
            </a:extLst>
          </p:cNvPr>
          <p:cNvSpPr txBox="1">
            <a:spLocks noChangeArrowheads="1"/>
          </p:cNvSpPr>
          <p:nvPr userDrawn="1"/>
        </p:nvSpPr>
        <p:spPr bwMode="auto">
          <a:xfrm>
            <a:off x="138113" y="6553200"/>
            <a:ext cx="1233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a:solidFill>
                  <a:schemeClr val="bg1"/>
                </a:solidFill>
              </a:rPr>
              <a:t>© McGraw Hill</a:t>
            </a:r>
          </a:p>
        </p:txBody>
      </p:sp>
      <p:sp>
        <p:nvSpPr>
          <p:cNvPr id="7" name="Short Copyright">
            <a:extLst>
              <a:ext uri="{FF2B5EF4-FFF2-40B4-BE49-F238E27FC236}">
                <a16:creationId xmlns:a16="http://schemas.microsoft.com/office/drawing/2014/main" id="{0ABF4B14-621E-4C9D-A458-29ECD61AD46A}"/>
              </a:ext>
            </a:extLst>
          </p:cNvPr>
          <p:cNvSpPr txBox="1">
            <a:spLocks noChangeArrowheads="1"/>
          </p:cNvSpPr>
          <p:nvPr userDrawn="1"/>
        </p:nvSpPr>
        <p:spPr bwMode="auto">
          <a:xfrm>
            <a:off x="8001000" y="6553200"/>
            <a:ext cx="3190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rIns="45720"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800" dirty="0">
                <a:solidFill>
                  <a:schemeClr val="bg1"/>
                </a:solidFill>
              </a:rPr>
              <a:t>3-</a:t>
            </a:r>
            <a:fld id="{4649DC5B-7E30-4961-AB75-19044E0A3605}" type="slidenum">
              <a:rPr lang="en-US" altLang="en-US" sz="800" smtClean="0">
                <a:solidFill>
                  <a:schemeClr val="bg1"/>
                </a:solidFill>
              </a:rPr>
              <a:pPr>
                <a:defRPr/>
              </a:pPr>
              <a:t>‹#›</a:t>
            </a:fld>
            <a:endParaRPr lang="en-US" altLang="en-US" sz="800" dirty="0">
              <a:solidFill>
                <a:schemeClr val="bg1"/>
              </a:solidFill>
            </a:endParaRPr>
          </a:p>
        </p:txBody>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F09B3392-178F-4E78-A121-0658FF70071A}"/>
              </a:ext>
            </a:extLst>
          </p:cNvPr>
          <p:cNvSpPr>
            <a:spLocks noGrp="1"/>
          </p:cNvSpPr>
          <p:nvPr>
            <p:ph type="dt" sz="half" idx="10"/>
          </p:nvPr>
        </p:nvSpPr>
        <p:spPr>
          <a:xfrm>
            <a:off x="822325" y="6459538"/>
            <a:ext cx="1854200" cy="365125"/>
          </a:xfrm>
          <a:prstGeom prst="rect">
            <a:avLst/>
          </a:prstGeom>
        </p:spPr>
        <p:txBody>
          <a:bodyPr/>
          <a:lstStyle>
            <a:lvl1pPr>
              <a:defRPr/>
            </a:lvl1pPr>
          </a:lstStyle>
          <a:p>
            <a:pPr>
              <a:defRPr/>
            </a:pPr>
            <a:fld id="{9BED8AFD-1FB3-4E4B-9D41-4765A2579935}" type="datetime1">
              <a:rPr lang="en-US"/>
              <a:pPr>
                <a:defRPr/>
              </a:pPr>
              <a:t>3/31/2020</a:t>
            </a:fld>
            <a:endParaRPr lang="en-US"/>
          </a:p>
        </p:txBody>
      </p:sp>
      <p:sp>
        <p:nvSpPr>
          <p:cNvPr id="9" name="Footer Placeholder 4">
            <a:extLst>
              <a:ext uri="{FF2B5EF4-FFF2-40B4-BE49-F238E27FC236}">
                <a16:creationId xmlns:a16="http://schemas.microsoft.com/office/drawing/2014/main" id="{58EEE19C-DB25-4A6E-A825-63AF3D67C2CC}"/>
              </a:ext>
            </a:extLst>
          </p:cNvPr>
          <p:cNvSpPr>
            <a:spLocks noGrp="1"/>
          </p:cNvSpPr>
          <p:nvPr>
            <p:ph type="ftr" sz="quarter" idx="11"/>
          </p:nvPr>
        </p:nvSpPr>
        <p:spPr>
          <a:xfrm>
            <a:off x="2765425" y="6459538"/>
            <a:ext cx="3616325" cy="365125"/>
          </a:xfrm>
          <a:prstGeom prst="rect">
            <a:avLst/>
          </a:prstGeom>
        </p:spPr>
        <p:txBody>
          <a:bodyPr/>
          <a:lstStyle>
            <a:lvl1pPr>
              <a:defRPr/>
            </a:lvl1pPr>
          </a:lstStyle>
          <a:p>
            <a:pPr>
              <a:defRPr/>
            </a:pPr>
            <a:r>
              <a:rPr lang="en-US"/>
              <a:t>Copyright © 2022 by The McGraw-Hill Companies, Inc. All rights reserved.</a:t>
            </a:r>
          </a:p>
        </p:txBody>
      </p:sp>
    </p:spTree>
    <p:extLst>
      <p:ext uri="{BB962C8B-B14F-4D97-AF65-F5344CB8AC3E}">
        <p14:creationId xmlns:p14="http://schemas.microsoft.com/office/powerpoint/2010/main" val="33975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819400"/>
            <a:ext cx="3467100" cy="3352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8">
            <a:extLst>
              <a:ext uri="{FF2B5EF4-FFF2-40B4-BE49-F238E27FC236}">
                <a16:creationId xmlns:a16="http://schemas.microsoft.com/office/drawing/2014/main" id="{FE87BB7D-3E62-4C8A-8D83-312E87C629C8}"/>
              </a:ext>
            </a:extLst>
          </p:cNvPr>
          <p:cNvSpPr>
            <a:spLocks noGrp="1" noChangeArrowheads="1"/>
          </p:cNvSpPr>
          <p:nvPr>
            <p:ph type="dt" sz="half" idx="10"/>
          </p:nvPr>
        </p:nvSpPr>
        <p:spPr>
          <a:ln/>
        </p:spPr>
        <p:txBody>
          <a:bodyPr/>
          <a:lstStyle>
            <a:lvl1pPr>
              <a:defRPr/>
            </a:lvl1pPr>
          </a:lstStyle>
          <a:p>
            <a:pPr>
              <a:defRPr/>
            </a:pPr>
            <a:fld id="{6543475E-BD86-4ABB-9AFB-8D95F26E4DCC}" type="datetime1">
              <a:rPr lang="en-US"/>
              <a:pPr>
                <a:defRPr/>
              </a:pPr>
              <a:t>3/31/2020</a:t>
            </a:fld>
            <a:endParaRPr lang="en-US"/>
          </a:p>
        </p:txBody>
      </p:sp>
      <p:sp>
        <p:nvSpPr>
          <p:cNvPr id="6" name="Rectangle 19">
            <a:extLst>
              <a:ext uri="{FF2B5EF4-FFF2-40B4-BE49-F238E27FC236}">
                <a16:creationId xmlns:a16="http://schemas.microsoft.com/office/drawing/2014/main" id="{1ED3FFE8-BD16-415B-A63A-9B425BE3776F}"/>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BACF53FD-6B59-4D1C-9F0D-AFADCEE0CEF2}"/>
              </a:ext>
            </a:extLst>
          </p:cNvPr>
          <p:cNvSpPr>
            <a:spLocks noGrp="1" noChangeArrowheads="1"/>
          </p:cNvSpPr>
          <p:nvPr>
            <p:ph type="sldNum" sz="quarter" idx="12"/>
          </p:nvPr>
        </p:nvSpPr>
        <p:spPr>
          <a:ln/>
        </p:spPr>
        <p:txBody>
          <a:bodyPr/>
          <a:lstStyle>
            <a:lvl1pPr>
              <a:defRPr/>
            </a:lvl1pPr>
          </a:lstStyle>
          <a:p>
            <a:pPr>
              <a:defRPr/>
            </a:pPr>
            <a:fld id="{741B0378-602B-47F7-9791-BF44A4506AFC}" type="slidenum">
              <a:rPr lang="en-US" altLang="en-US"/>
              <a:pPr>
                <a:defRPr/>
              </a:pPr>
              <a:t>‹#›</a:t>
            </a:fld>
            <a:endParaRPr lang="en-US" altLang="en-US"/>
          </a:p>
        </p:txBody>
      </p:sp>
    </p:spTree>
    <p:extLst>
      <p:ext uri="{BB962C8B-B14F-4D97-AF65-F5344CB8AC3E}">
        <p14:creationId xmlns:p14="http://schemas.microsoft.com/office/powerpoint/2010/main" val="49020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8">
            <a:extLst>
              <a:ext uri="{FF2B5EF4-FFF2-40B4-BE49-F238E27FC236}">
                <a16:creationId xmlns:a16="http://schemas.microsoft.com/office/drawing/2014/main" id="{4D52B771-54AA-4910-9CFB-DC8C64610147}"/>
              </a:ext>
            </a:extLst>
          </p:cNvPr>
          <p:cNvSpPr>
            <a:spLocks noGrp="1" noChangeArrowheads="1"/>
          </p:cNvSpPr>
          <p:nvPr>
            <p:ph type="dt" sz="half" idx="10"/>
          </p:nvPr>
        </p:nvSpPr>
        <p:spPr>
          <a:ln/>
        </p:spPr>
        <p:txBody>
          <a:bodyPr/>
          <a:lstStyle>
            <a:lvl1pPr>
              <a:defRPr/>
            </a:lvl1pPr>
          </a:lstStyle>
          <a:p>
            <a:pPr>
              <a:defRPr/>
            </a:pPr>
            <a:fld id="{D2003C9B-4AE9-4A54-81BA-3FACF12747F8}" type="datetime1">
              <a:rPr lang="en-US"/>
              <a:pPr>
                <a:defRPr/>
              </a:pPr>
              <a:t>3/31/2020</a:t>
            </a:fld>
            <a:endParaRPr lang="en-US"/>
          </a:p>
        </p:txBody>
      </p:sp>
      <p:sp>
        <p:nvSpPr>
          <p:cNvPr id="8" name="Rectangle 19">
            <a:extLst>
              <a:ext uri="{FF2B5EF4-FFF2-40B4-BE49-F238E27FC236}">
                <a16:creationId xmlns:a16="http://schemas.microsoft.com/office/drawing/2014/main" id="{E2E68909-91BC-48BE-8270-CD7A9209C06C}"/>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9" name="Rectangle 20">
            <a:extLst>
              <a:ext uri="{FF2B5EF4-FFF2-40B4-BE49-F238E27FC236}">
                <a16:creationId xmlns:a16="http://schemas.microsoft.com/office/drawing/2014/main" id="{80BC174D-DB0F-4FBC-BB5B-D7D66D81DBE4}"/>
              </a:ext>
            </a:extLst>
          </p:cNvPr>
          <p:cNvSpPr>
            <a:spLocks noGrp="1" noChangeArrowheads="1"/>
          </p:cNvSpPr>
          <p:nvPr>
            <p:ph type="sldNum" sz="quarter" idx="12"/>
          </p:nvPr>
        </p:nvSpPr>
        <p:spPr>
          <a:ln/>
        </p:spPr>
        <p:txBody>
          <a:bodyPr/>
          <a:lstStyle>
            <a:lvl1pPr>
              <a:defRPr/>
            </a:lvl1pPr>
          </a:lstStyle>
          <a:p>
            <a:pPr>
              <a:defRPr/>
            </a:pPr>
            <a:fld id="{381E0EE6-1709-4000-95F0-765F34789FCA}" type="slidenum">
              <a:rPr lang="en-US" altLang="en-US"/>
              <a:pPr>
                <a:defRPr/>
              </a:pPr>
              <a:t>‹#›</a:t>
            </a:fld>
            <a:endParaRPr lang="en-US" altLang="en-US"/>
          </a:p>
        </p:txBody>
      </p:sp>
    </p:spTree>
    <p:extLst>
      <p:ext uri="{BB962C8B-B14F-4D97-AF65-F5344CB8AC3E}">
        <p14:creationId xmlns:p14="http://schemas.microsoft.com/office/powerpoint/2010/main" val="3150843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8">
            <a:extLst>
              <a:ext uri="{FF2B5EF4-FFF2-40B4-BE49-F238E27FC236}">
                <a16:creationId xmlns:a16="http://schemas.microsoft.com/office/drawing/2014/main" id="{1883AC4A-DC83-457B-82E8-E27A0853534F}"/>
              </a:ext>
            </a:extLst>
          </p:cNvPr>
          <p:cNvSpPr>
            <a:spLocks noGrp="1" noChangeArrowheads="1"/>
          </p:cNvSpPr>
          <p:nvPr>
            <p:ph type="dt" sz="half" idx="10"/>
          </p:nvPr>
        </p:nvSpPr>
        <p:spPr>
          <a:ln/>
        </p:spPr>
        <p:txBody>
          <a:bodyPr/>
          <a:lstStyle>
            <a:lvl1pPr>
              <a:defRPr/>
            </a:lvl1pPr>
          </a:lstStyle>
          <a:p>
            <a:pPr>
              <a:defRPr/>
            </a:pPr>
            <a:fld id="{112A3609-E824-4743-AE2A-17433DB5A4DD}" type="datetime1">
              <a:rPr lang="en-US"/>
              <a:pPr>
                <a:defRPr/>
              </a:pPr>
              <a:t>3/31/2020</a:t>
            </a:fld>
            <a:endParaRPr lang="en-US"/>
          </a:p>
        </p:txBody>
      </p:sp>
      <p:sp>
        <p:nvSpPr>
          <p:cNvPr id="4" name="Rectangle 19">
            <a:extLst>
              <a:ext uri="{FF2B5EF4-FFF2-40B4-BE49-F238E27FC236}">
                <a16:creationId xmlns:a16="http://schemas.microsoft.com/office/drawing/2014/main" id="{B519659A-137D-4DE7-8294-117EA348D1BD}"/>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5" name="Rectangle 20">
            <a:extLst>
              <a:ext uri="{FF2B5EF4-FFF2-40B4-BE49-F238E27FC236}">
                <a16:creationId xmlns:a16="http://schemas.microsoft.com/office/drawing/2014/main" id="{FF151562-21DA-4DD3-B369-EB71C9EB5A51}"/>
              </a:ext>
            </a:extLst>
          </p:cNvPr>
          <p:cNvSpPr>
            <a:spLocks noGrp="1" noChangeArrowheads="1"/>
          </p:cNvSpPr>
          <p:nvPr>
            <p:ph type="sldNum" sz="quarter" idx="12"/>
          </p:nvPr>
        </p:nvSpPr>
        <p:spPr>
          <a:ln/>
        </p:spPr>
        <p:txBody>
          <a:bodyPr/>
          <a:lstStyle>
            <a:lvl1pPr>
              <a:defRPr/>
            </a:lvl1pPr>
          </a:lstStyle>
          <a:p>
            <a:pPr>
              <a:defRPr/>
            </a:pPr>
            <a:fld id="{C1901A03-0A4C-451B-B18D-2E0351D83B43}" type="slidenum">
              <a:rPr lang="en-US" altLang="en-US"/>
              <a:pPr>
                <a:defRPr/>
              </a:pPr>
              <a:t>‹#›</a:t>
            </a:fld>
            <a:endParaRPr lang="en-US" altLang="en-US"/>
          </a:p>
        </p:txBody>
      </p:sp>
    </p:spTree>
    <p:extLst>
      <p:ext uri="{BB962C8B-B14F-4D97-AF65-F5344CB8AC3E}">
        <p14:creationId xmlns:p14="http://schemas.microsoft.com/office/powerpoint/2010/main" val="961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8">
            <a:extLst>
              <a:ext uri="{FF2B5EF4-FFF2-40B4-BE49-F238E27FC236}">
                <a16:creationId xmlns:a16="http://schemas.microsoft.com/office/drawing/2014/main" id="{69DE9725-227D-48D0-99E6-3D8BE1357C30}"/>
              </a:ext>
            </a:extLst>
          </p:cNvPr>
          <p:cNvSpPr>
            <a:spLocks noGrp="1" noChangeArrowheads="1"/>
          </p:cNvSpPr>
          <p:nvPr>
            <p:ph type="dt" sz="half" idx="10"/>
          </p:nvPr>
        </p:nvSpPr>
        <p:spPr>
          <a:ln/>
        </p:spPr>
        <p:txBody>
          <a:bodyPr/>
          <a:lstStyle>
            <a:lvl1pPr>
              <a:defRPr/>
            </a:lvl1pPr>
          </a:lstStyle>
          <a:p>
            <a:pPr>
              <a:defRPr/>
            </a:pPr>
            <a:fld id="{F5B30565-ED6A-4FD0-8FE5-8DC682431782}" type="datetime1">
              <a:rPr lang="en-US"/>
              <a:pPr>
                <a:defRPr/>
              </a:pPr>
              <a:t>3/31/2020</a:t>
            </a:fld>
            <a:endParaRPr lang="en-US"/>
          </a:p>
        </p:txBody>
      </p:sp>
      <p:sp>
        <p:nvSpPr>
          <p:cNvPr id="3" name="Rectangle 19">
            <a:extLst>
              <a:ext uri="{FF2B5EF4-FFF2-40B4-BE49-F238E27FC236}">
                <a16:creationId xmlns:a16="http://schemas.microsoft.com/office/drawing/2014/main" id="{B914E752-7723-4BB1-A7D8-99A60AA9DBB1}"/>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4" name="Rectangle 20">
            <a:extLst>
              <a:ext uri="{FF2B5EF4-FFF2-40B4-BE49-F238E27FC236}">
                <a16:creationId xmlns:a16="http://schemas.microsoft.com/office/drawing/2014/main" id="{0DC5EA4A-0354-4765-9498-42076913CCA4}"/>
              </a:ext>
            </a:extLst>
          </p:cNvPr>
          <p:cNvSpPr>
            <a:spLocks noGrp="1" noChangeArrowheads="1"/>
          </p:cNvSpPr>
          <p:nvPr>
            <p:ph type="sldNum" sz="quarter" idx="12"/>
          </p:nvPr>
        </p:nvSpPr>
        <p:spPr>
          <a:ln/>
        </p:spPr>
        <p:txBody>
          <a:bodyPr/>
          <a:lstStyle>
            <a:lvl1pPr>
              <a:defRPr/>
            </a:lvl1pPr>
          </a:lstStyle>
          <a:p>
            <a:pPr>
              <a:defRPr/>
            </a:pPr>
            <a:fld id="{989AC5DB-B9B6-4ACD-874D-D6DD11FB083B}" type="slidenum">
              <a:rPr lang="en-US" altLang="en-US"/>
              <a:pPr>
                <a:defRPr/>
              </a:pPr>
              <a:t>‹#›</a:t>
            </a:fld>
            <a:endParaRPr lang="en-US" altLang="en-US"/>
          </a:p>
        </p:txBody>
      </p:sp>
    </p:spTree>
    <p:extLst>
      <p:ext uri="{BB962C8B-B14F-4D97-AF65-F5344CB8AC3E}">
        <p14:creationId xmlns:p14="http://schemas.microsoft.com/office/powerpoint/2010/main" val="377180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71A8DAA5-FDDA-498D-A644-4CAE24EA157C}"/>
              </a:ext>
            </a:extLst>
          </p:cNvPr>
          <p:cNvSpPr>
            <a:spLocks noGrp="1" noChangeArrowheads="1"/>
          </p:cNvSpPr>
          <p:nvPr>
            <p:ph type="dt" sz="half" idx="10"/>
          </p:nvPr>
        </p:nvSpPr>
        <p:spPr>
          <a:ln/>
        </p:spPr>
        <p:txBody>
          <a:bodyPr/>
          <a:lstStyle>
            <a:lvl1pPr>
              <a:defRPr/>
            </a:lvl1pPr>
          </a:lstStyle>
          <a:p>
            <a:pPr>
              <a:defRPr/>
            </a:pPr>
            <a:fld id="{FD8EF8B9-107C-4613-8ECB-C4666819B0C8}" type="datetime1">
              <a:rPr lang="en-US"/>
              <a:pPr>
                <a:defRPr/>
              </a:pPr>
              <a:t>3/31/2020</a:t>
            </a:fld>
            <a:endParaRPr lang="en-US"/>
          </a:p>
        </p:txBody>
      </p:sp>
      <p:sp>
        <p:nvSpPr>
          <p:cNvPr id="6" name="Rectangle 19">
            <a:extLst>
              <a:ext uri="{FF2B5EF4-FFF2-40B4-BE49-F238E27FC236}">
                <a16:creationId xmlns:a16="http://schemas.microsoft.com/office/drawing/2014/main" id="{67312379-F6D5-4DE3-966D-18ECF91C88D9}"/>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2427B9DF-B52C-49B0-9C5D-443182FA3687}"/>
              </a:ext>
            </a:extLst>
          </p:cNvPr>
          <p:cNvSpPr>
            <a:spLocks noGrp="1" noChangeArrowheads="1"/>
          </p:cNvSpPr>
          <p:nvPr>
            <p:ph type="sldNum" sz="quarter" idx="12"/>
          </p:nvPr>
        </p:nvSpPr>
        <p:spPr>
          <a:ln/>
        </p:spPr>
        <p:txBody>
          <a:bodyPr/>
          <a:lstStyle>
            <a:lvl1pPr>
              <a:defRPr/>
            </a:lvl1pPr>
          </a:lstStyle>
          <a:p>
            <a:pPr>
              <a:defRPr/>
            </a:pPr>
            <a:fld id="{6D3CFDF6-F81A-4408-89B2-6F701F86BF0E}" type="slidenum">
              <a:rPr lang="en-US" altLang="en-US"/>
              <a:pPr>
                <a:defRPr/>
              </a:pPr>
              <a:t>‹#›</a:t>
            </a:fld>
            <a:endParaRPr lang="en-US" altLang="en-US"/>
          </a:p>
        </p:txBody>
      </p:sp>
    </p:spTree>
    <p:extLst>
      <p:ext uri="{BB962C8B-B14F-4D97-AF65-F5344CB8AC3E}">
        <p14:creationId xmlns:p14="http://schemas.microsoft.com/office/powerpoint/2010/main" val="805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8">
            <a:extLst>
              <a:ext uri="{FF2B5EF4-FFF2-40B4-BE49-F238E27FC236}">
                <a16:creationId xmlns:a16="http://schemas.microsoft.com/office/drawing/2014/main" id="{CFE3440A-9A5A-4695-9443-F49ABFAD5FC7}"/>
              </a:ext>
            </a:extLst>
          </p:cNvPr>
          <p:cNvSpPr>
            <a:spLocks noGrp="1" noChangeArrowheads="1"/>
          </p:cNvSpPr>
          <p:nvPr>
            <p:ph type="dt" sz="half" idx="10"/>
          </p:nvPr>
        </p:nvSpPr>
        <p:spPr>
          <a:ln/>
        </p:spPr>
        <p:txBody>
          <a:bodyPr/>
          <a:lstStyle>
            <a:lvl1pPr>
              <a:defRPr/>
            </a:lvl1pPr>
          </a:lstStyle>
          <a:p>
            <a:pPr>
              <a:defRPr/>
            </a:pPr>
            <a:fld id="{25566E94-4169-4723-AE9A-E3B3BF8C2CEA}" type="datetime1">
              <a:rPr lang="en-US"/>
              <a:pPr>
                <a:defRPr/>
              </a:pPr>
              <a:t>3/31/2020</a:t>
            </a:fld>
            <a:endParaRPr lang="en-US"/>
          </a:p>
        </p:txBody>
      </p:sp>
      <p:sp>
        <p:nvSpPr>
          <p:cNvPr id="6" name="Rectangle 19">
            <a:extLst>
              <a:ext uri="{FF2B5EF4-FFF2-40B4-BE49-F238E27FC236}">
                <a16:creationId xmlns:a16="http://schemas.microsoft.com/office/drawing/2014/main" id="{F70BB1A3-2C77-4C4B-AF3D-1A8C95739C1A}"/>
              </a:ext>
            </a:extLst>
          </p:cNvPr>
          <p:cNvSpPr>
            <a:spLocks noGrp="1" noChangeArrowheads="1"/>
          </p:cNvSpPr>
          <p:nvPr>
            <p:ph type="ftr" sz="quarter" idx="11"/>
          </p:nvPr>
        </p:nvSpPr>
        <p:spPr>
          <a:ln/>
        </p:spPr>
        <p:txBody>
          <a:bodyPr/>
          <a:lstStyle>
            <a:lvl1pPr>
              <a:defRPr/>
            </a:lvl1pPr>
          </a:lstStyle>
          <a:p>
            <a:pPr>
              <a:defRPr/>
            </a:pPr>
            <a:r>
              <a:rPr lang="en-US"/>
              <a:t>Copyright © 2022 by The McGraw-Hill Companies, Inc. All rights reserved.</a:t>
            </a:r>
          </a:p>
        </p:txBody>
      </p:sp>
      <p:sp>
        <p:nvSpPr>
          <p:cNvPr id="7" name="Rectangle 20">
            <a:extLst>
              <a:ext uri="{FF2B5EF4-FFF2-40B4-BE49-F238E27FC236}">
                <a16:creationId xmlns:a16="http://schemas.microsoft.com/office/drawing/2014/main" id="{8D4CEF6F-D543-4038-8337-D4A080B59C34}"/>
              </a:ext>
            </a:extLst>
          </p:cNvPr>
          <p:cNvSpPr>
            <a:spLocks noGrp="1" noChangeArrowheads="1"/>
          </p:cNvSpPr>
          <p:nvPr>
            <p:ph type="sldNum" sz="quarter" idx="12"/>
          </p:nvPr>
        </p:nvSpPr>
        <p:spPr>
          <a:ln/>
        </p:spPr>
        <p:txBody>
          <a:bodyPr/>
          <a:lstStyle>
            <a:lvl1pPr>
              <a:defRPr/>
            </a:lvl1pPr>
          </a:lstStyle>
          <a:p>
            <a:pPr>
              <a:defRPr/>
            </a:pPr>
            <a:fld id="{4AE89A48-D644-48D0-9FCC-D5F42C1EB648}" type="slidenum">
              <a:rPr lang="en-US" altLang="en-US"/>
              <a:pPr>
                <a:defRPr/>
              </a:pPr>
              <a:t>‹#›</a:t>
            </a:fld>
            <a:endParaRPr lang="en-US" altLang="en-US"/>
          </a:p>
        </p:txBody>
      </p:sp>
    </p:spTree>
    <p:extLst>
      <p:ext uri="{BB962C8B-B14F-4D97-AF65-F5344CB8AC3E}">
        <p14:creationId xmlns:p14="http://schemas.microsoft.com/office/powerpoint/2010/main" val="2531835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3EC4C6E-4685-4B0A-BA0E-F5C5AB12D6C0}"/>
              </a:ext>
            </a:extLst>
          </p:cNvPr>
          <p:cNvSpPr>
            <a:spLocks noGrp="1" noChangeArrowheads="1"/>
          </p:cNvSpPr>
          <p:nvPr>
            <p:ph type="body" idx="1"/>
          </p:nvPr>
        </p:nvSpPr>
        <p:spPr bwMode="auto">
          <a:xfrm>
            <a:off x="1295400" y="2819400"/>
            <a:ext cx="7086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F36DBA93-9600-4F47-903D-7A2CA18C49EC}"/>
              </a:ext>
            </a:extLst>
          </p:cNvPr>
          <p:cNvSpPr>
            <a:spLocks noChangeArrowheads="1"/>
          </p:cNvSpPr>
          <p:nvPr/>
        </p:nvSpPr>
        <p:spPr bwMode="auto">
          <a:xfrm>
            <a:off x="0" y="22860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8" name="Rectangle 4">
            <a:extLst>
              <a:ext uri="{FF2B5EF4-FFF2-40B4-BE49-F238E27FC236}">
                <a16:creationId xmlns:a16="http://schemas.microsoft.com/office/drawing/2014/main" id="{3416A08F-B3D3-405F-A3CE-F6ED7948B661}"/>
              </a:ext>
            </a:extLst>
          </p:cNvPr>
          <p:cNvSpPr>
            <a:spLocks noChangeArrowheads="1"/>
          </p:cNvSpPr>
          <p:nvPr/>
        </p:nvSpPr>
        <p:spPr bwMode="auto">
          <a:xfrm>
            <a:off x="533400" y="2819400"/>
            <a:ext cx="533400" cy="5334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29" name="Rectangle 5">
            <a:extLst>
              <a:ext uri="{FF2B5EF4-FFF2-40B4-BE49-F238E27FC236}">
                <a16:creationId xmlns:a16="http://schemas.microsoft.com/office/drawing/2014/main" id="{284C9788-169C-45A3-AA64-F00E8C733092}"/>
              </a:ext>
            </a:extLst>
          </p:cNvPr>
          <p:cNvSpPr>
            <a:spLocks noChangeArrowheads="1"/>
          </p:cNvSpPr>
          <p:nvPr/>
        </p:nvSpPr>
        <p:spPr bwMode="auto">
          <a:xfrm>
            <a:off x="1981200" y="533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0" name="Rectangle 6">
            <a:extLst>
              <a:ext uri="{FF2B5EF4-FFF2-40B4-BE49-F238E27FC236}">
                <a16:creationId xmlns:a16="http://schemas.microsoft.com/office/drawing/2014/main" id="{EE987296-1EA3-4870-BE41-8EE0FCDCDEC3}"/>
              </a:ext>
            </a:extLst>
          </p:cNvPr>
          <p:cNvSpPr>
            <a:spLocks noChangeArrowheads="1"/>
          </p:cNvSpPr>
          <p:nvPr/>
        </p:nvSpPr>
        <p:spPr bwMode="auto">
          <a:xfrm>
            <a:off x="762000" y="1066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1" name="Rectangle 7">
            <a:extLst>
              <a:ext uri="{FF2B5EF4-FFF2-40B4-BE49-F238E27FC236}">
                <a16:creationId xmlns:a16="http://schemas.microsoft.com/office/drawing/2014/main" id="{F76DE5AC-4A20-4244-AA94-949C31A05F12}"/>
              </a:ext>
            </a:extLst>
          </p:cNvPr>
          <p:cNvSpPr>
            <a:spLocks noChangeArrowheads="1"/>
          </p:cNvSpPr>
          <p:nvPr/>
        </p:nvSpPr>
        <p:spPr bwMode="auto">
          <a:xfrm>
            <a:off x="1143000" y="6858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2" name="Rectangle 8">
            <a:extLst>
              <a:ext uri="{FF2B5EF4-FFF2-40B4-BE49-F238E27FC236}">
                <a16:creationId xmlns:a16="http://schemas.microsoft.com/office/drawing/2014/main" id="{8BF570AE-D666-4CEA-9B55-28776D4CDC91}"/>
              </a:ext>
            </a:extLst>
          </p:cNvPr>
          <p:cNvSpPr>
            <a:spLocks noChangeArrowheads="1"/>
          </p:cNvSpPr>
          <p:nvPr/>
        </p:nvSpPr>
        <p:spPr bwMode="auto">
          <a:xfrm>
            <a:off x="2362200" y="152400"/>
            <a:ext cx="381000" cy="3810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3" name="Rectangle 9">
            <a:extLst>
              <a:ext uri="{FF2B5EF4-FFF2-40B4-BE49-F238E27FC236}">
                <a16:creationId xmlns:a16="http://schemas.microsoft.com/office/drawing/2014/main" id="{35DE9BC4-1022-48F3-8E0E-7C9EC9E2D628}"/>
              </a:ext>
            </a:extLst>
          </p:cNvPr>
          <p:cNvSpPr>
            <a:spLocks noChangeArrowheads="1"/>
          </p:cNvSpPr>
          <p:nvPr/>
        </p:nvSpPr>
        <p:spPr bwMode="auto">
          <a:xfrm>
            <a:off x="0" y="755650"/>
            <a:ext cx="5867400" cy="76200"/>
          </a:xfrm>
          <a:prstGeom prst="rect">
            <a:avLst/>
          </a:prstGeom>
          <a:noFill/>
          <a:ln w="57150">
            <a:solidFill>
              <a:schemeClr va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4" name="Rectangle 10">
            <a:extLst>
              <a:ext uri="{FF2B5EF4-FFF2-40B4-BE49-F238E27FC236}">
                <a16:creationId xmlns:a16="http://schemas.microsoft.com/office/drawing/2014/main" id="{41CDF7A1-16C9-4BC6-9D60-C2A47BF785D8}"/>
              </a:ext>
            </a:extLst>
          </p:cNvPr>
          <p:cNvSpPr>
            <a:spLocks noChangeArrowheads="1"/>
          </p:cNvSpPr>
          <p:nvPr/>
        </p:nvSpPr>
        <p:spPr bwMode="auto">
          <a:xfrm>
            <a:off x="5715000" y="609600"/>
            <a:ext cx="304800" cy="3048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5" name="Rectangle 11">
            <a:extLst>
              <a:ext uri="{FF2B5EF4-FFF2-40B4-BE49-F238E27FC236}">
                <a16:creationId xmlns:a16="http://schemas.microsoft.com/office/drawing/2014/main" id="{885B6E56-261B-49D3-AC1E-169073B82DEA}"/>
              </a:ext>
            </a:extLst>
          </p:cNvPr>
          <p:cNvSpPr>
            <a:spLocks noChangeArrowheads="1"/>
          </p:cNvSpPr>
          <p:nvPr/>
        </p:nvSpPr>
        <p:spPr bwMode="auto">
          <a:xfrm>
            <a:off x="5562600" y="457200"/>
            <a:ext cx="304800" cy="304800"/>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6" name="Rectangle 12">
            <a:extLst>
              <a:ext uri="{FF2B5EF4-FFF2-40B4-BE49-F238E27FC236}">
                <a16:creationId xmlns:a16="http://schemas.microsoft.com/office/drawing/2014/main" id="{2B3588E8-4EFA-4A5B-8FE8-742650224AF6}"/>
              </a:ext>
            </a:extLst>
          </p:cNvPr>
          <p:cNvSpPr>
            <a:spLocks noChangeArrowheads="1"/>
          </p:cNvSpPr>
          <p:nvPr/>
        </p:nvSpPr>
        <p:spPr bwMode="auto">
          <a:xfrm>
            <a:off x="8458200" y="3962400"/>
            <a:ext cx="381000" cy="38100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sp>
        <p:nvSpPr>
          <p:cNvPr id="1037" name="Rectangle 13">
            <a:extLst>
              <a:ext uri="{FF2B5EF4-FFF2-40B4-BE49-F238E27FC236}">
                <a16:creationId xmlns:a16="http://schemas.microsoft.com/office/drawing/2014/main" id="{34C92D75-BA02-416E-9821-F4E45830E41A}"/>
              </a:ext>
            </a:extLst>
          </p:cNvPr>
          <p:cNvSpPr>
            <a:spLocks noChangeArrowheads="1"/>
          </p:cNvSpPr>
          <p:nvPr/>
        </p:nvSpPr>
        <p:spPr bwMode="auto">
          <a:xfrm>
            <a:off x="8686800" y="3657600"/>
            <a:ext cx="381000" cy="38100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kumimoji="1" lang="en-US" altLang="en-US" sz="2400"/>
          </a:p>
        </p:txBody>
      </p:sp>
      <p:grpSp>
        <p:nvGrpSpPr>
          <p:cNvPr id="2" name="Group 14">
            <a:extLst>
              <a:ext uri="{FF2B5EF4-FFF2-40B4-BE49-F238E27FC236}">
                <a16:creationId xmlns:a16="http://schemas.microsoft.com/office/drawing/2014/main" id="{1FB30278-1215-402C-83AD-2C38671C6E3E}"/>
              </a:ext>
            </a:extLst>
          </p:cNvPr>
          <p:cNvGrpSpPr>
            <a:grpSpLocks/>
          </p:cNvGrpSpPr>
          <p:nvPr/>
        </p:nvGrpSpPr>
        <p:grpSpPr bwMode="auto">
          <a:xfrm>
            <a:off x="0" y="2286000"/>
            <a:ext cx="1066800" cy="1066800"/>
            <a:chOff x="0" y="2496"/>
            <a:chExt cx="672" cy="672"/>
          </a:xfrm>
        </p:grpSpPr>
        <p:sp>
          <p:nvSpPr>
            <p:cNvPr id="1050" name="Rectangle 15">
              <a:extLst>
                <a:ext uri="{FF2B5EF4-FFF2-40B4-BE49-F238E27FC236}">
                  <a16:creationId xmlns:a16="http://schemas.microsoft.com/office/drawing/2014/main" id="{EED66178-2F35-4FF7-A4B8-DBB39E9D2F25}"/>
                </a:ext>
              </a:extLst>
            </p:cNvPr>
            <p:cNvSpPr>
              <a:spLocks noChangeArrowheads="1"/>
            </p:cNvSpPr>
            <p:nvPr/>
          </p:nvSpPr>
          <p:spPr bwMode="auto">
            <a:xfrm>
              <a:off x="0" y="2496"/>
              <a:ext cx="336" cy="336"/>
            </a:xfrm>
            <a:prstGeom prst="rect">
              <a:avLst/>
            </a:prstGeom>
            <a:solidFill>
              <a:schemeClr val="accent1"/>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51" name="Rectangle 16">
              <a:extLst>
                <a:ext uri="{FF2B5EF4-FFF2-40B4-BE49-F238E27FC236}">
                  <a16:creationId xmlns:a16="http://schemas.microsoft.com/office/drawing/2014/main" id="{F0E76CB0-F01E-438F-BF76-75C63513C01C}"/>
                </a:ext>
              </a:extLst>
            </p:cNvPr>
            <p:cNvSpPr>
              <a:spLocks noChangeArrowheads="1"/>
            </p:cNvSpPr>
            <p:nvPr/>
          </p:nvSpPr>
          <p:spPr bwMode="auto">
            <a:xfrm>
              <a:off x="336" y="2832"/>
              <a:ext cx="336" cy="336"/>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39" name="Rectangle 17">
            <a:extLst>
              <a:ext uri="{FF2B5EF4-FFF2-40B4-BE49-F238E27FC236}">
                <a16:creationId xmlns:a16="http://schemas.microsoft.com/office/drawing/2014/main" id="{0CC75796-B4E1-4AD8-BFE5-36D21B2DA7BD}"/>
              </a:ext>
            </a:extLst>
          </p:cNvPr>
          <p:cNvSpPr>
            <a:spLocks noGrp="1" noChangeArrowheads="1"/>
          </p:cNvSpPr>
          <p:nvPr>
            <p:ph type="title"/>
          </p:nvPr>
        </p:nvSpPr>
        <p:spPr bwMode="auto">
          <a:xfrm>
            <a:off x="1295400" y="1219200"/>
            <a:ext cx="708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2002" name="Rectangle 18">
            <a:extLst>
              <a:ext uri="{FF2B5EF4-FFF2-40B4-BE49-F238E27FC236}">
                <a16:creationId xmlns:a16="http://schemas.microsoft.com/office/drawing/2014/main" id="{B83698F8-3808-49C2-BB97-5F74BEDC8AF0}"/>
              </a:ext>
            </a:extLst>
          </p:cNvPr>
          <p:cNvSpPr>
            <a:spLocks noGrp="1" noChangeArrowheads="1"/>
          </p:cNvSpPr>
          <p:nvPr>
            <p:ph type="dt" sz="half" idx="2"/>
          </p:nvPr>
        </p:nvSpPr>
        <p:spPr bwMode="auto">
          <a:xfrm>
            <a:off x="6553200" y="6507163"/>
            <a:ext cx="1828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defRPr sz="1200">
                <a:solidFill>
                  <a:schemeClr val="folHlink"/>
                </a:solidFill>
                <a:latin typeface="+mn-lt"/>
              </a:defRPr>
            </a:lvl1pPr>
          </a:lstStyle>
          <a:p>
            <a:pPr>
              <a:defRPr/>
            </a:pPr>
            <a:fld id="{8C554EB6-9019-47A0-8876-70A0BA3A1FA3}" type="datetime1">
              <a:rPr lang="en-US"/>
              <a:pPr>
                <a:defRPr/>
              </a:pPr>
              <a:t>3/31/2020</a:t>
            </a:fld>
            <a:endParaRPr lang="en-US"/>
          </a:p>
        </p:txBody>
      </p:sp>
      <p:sp>
        <p:nvSpPr>
          <p:cNvPr id="42003" name="Rectangle 19">
            <a:extLst>
              <a:ext uri="{FF2B5EF4-FFF2-40B4-BE49-F238E27FC236}">
                <a16:creationId xmlns:a16="http://schemas.microsoft.com/office/drawing/2014/main" id="{A6A2FB14-F769-416D-B331-1E00761063BD}"/>
              </a:ext>
            </a:extLst>
          </p:cNvPr>
          <p:cNvSpPr>
            <a:spLocks noGrp="1" noChangeArrowheads="1"/>
          </p:cNvSpPr>
          <p:nvPr>
            <p:ph type="ftr" sz="quarter" idx="3"/>
          </p:nvPr>
        </p:nvSpPr>
        <p:spPr bwMode="auto">
          <a:xfrm>
            <a:off x="1295400" y="6507163"/>
            <a:ext cx="28956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defRPr sz="1200">
                <a:solidFill>
                  <a:schemeClr val="folHlink"/>
                </a:solidFill>
                <a:latin typeface="+mn-lt"/>
              </a:defRPr>
            </a:lvl1pPr>
          </a:lstStyle>
          <a:p>
            <a:pPr>
              <a:defRPr/>
            </a:pPr>
            <a:r>
              <a:rPr lang="en-US"/>
              <a:t>Copyright © 2022 by The McGraw-Hill Companies, Inc. All rights reserved.</a:t>
            </a:r>
          </a:p>
        </p:txBody>
      </p:sp>
      <p:sp>
        <p:nvSpPr>
          <p:cNvPr id="42004" name="Rectangle 20">
            <a:extLst>
              <a:ext uri="{FF2B5EF4-FFF2-40B4-BE49-F238E27FC236}">
                <a16:creationId xmlns:a16="http://schemas.microsoft.com/office/drawing/2014/main" id="{30FD4E3B-C8C9-4F13-BEAB-810D54D12031}"/>
              </a:ext>
            </a:extLst>
          </p:cNvPr>
          <p:cNvSpPr>
            <a:spLocks noGrp="1" noChangeArrowheads="1"/>
          </p:cNvSpPr>
          <p:nvPr>
            <p:ph type="sldNum" sz="quarter" idx="4"/>
          </p:nvPr>
        </p:nvSpPr>
        <p:spPr bwMode="auto">
          <a:xfrm>
            <a:off x="5791200" y="6172200"/>
            <a:ext cx="762000" cy="609600"/>
          </a:xfrm>
          <a:prstGeom prst="rect">
            <a:avLst/>
          </a:prstGeom>
          <a:solidFill>
            <a:schemeClr val="accent1"/>
          </a:solidFill>
          <a:ln w="57150">
            <a:solidFill>
              <a:schemeClr val="hlink"/>
            </a:solidFill>
            <a:miter lim="800000"/>
            <a:headEnd/>
            <a:tailEnd/>
          </a:ln>
          <a:effectLst/>
        </p:spPr>
        <p:txBody>
          <a:bodyPr vert="horz" wrap="none" lIns="91440" tIns="45720" rIns="91440" bIns="45720" numCol="1" anchor="ctr" anchorCtr="0" compatLnSpc="1">
            <a:prstTxWarp prst="textNoShape">
              <a:avLst/>
            </a:prstTxWarp>
          </a:bodyPr>
          <a:lstStyle>
            <a:lvl1pPr algn="ctr" eaLnBrk="1" hangingPunct="1">
              <a:defRPr sz="2800" b="1">
                <a:solidFill>
                  <a:schemeClr val="bg1"/>
                </a:solidFill>
                <a:latin typeface="Tahoma" panose="020B0604030504040204" pitchFamily="34" charset="0"/>
              </a:defRPr>
            </a:lvl1pPr>
          </a:lstStyle>
          <a:p>
            <a:pPr>
              <a:defRPr/>
            </a:pPr>
            <a:fld id="{FC0111AD-73A0-46DF-B1BE-F5A08160EBD0}" type="slidenum">
              <a:rPr lang="en-US" altLang="en-US"/>
              <a:pPr>
                <a:defRPr/>
              </a:pPr>
              <a:t>‹#›</a:t>
            </a:fld>
            <a:endParaRPr lang="en-US" altLang="en-US"/>
          </a:p>
        </p:txBody>
      </p:sp>
      <p:grpSp>
        <p:nvGrpSpPr>
          <p:cNvPr id="3" name="Group 21">
            <a:extLst>
              <a:ext uri="{FF2B5EF4-FFF2-40B4-BE49-F238E27FC236}">
                <a16:creationId xmlns:a16="http://schemas.microsoft.com/office/drawing/2014/main" id="{704BB92F-6E19-403F-9C87-28D059DCCF80}"/>
              </a:ext>
            </a:extLst>
          </p:cNvPr>
          <p:cNvGrpSpPr>
            <a:grpSpLocks/>
          </p:cNvGrpSpPr>
          <p:nvPr/>
        </p:nvGrpSpPr>
        <p:grpSpPr bwMode="auto">
          <a:xfrm>
            <a:off x="762000" y="152400"/>
            <a:ext cx="1981200" cy="1295400"/>
            <a:chOff x="3888" y="96"/>
            <a:chExt cx="1248" cy="816"/>
          </a:xfrm>
        </p:grpSpPr>
        <p:sp>
          <p:nvSpPr>
            <p:cNvPr id="1046" name="Rectangle 22">
              <a:extLst>
                <a:ext uri="{FF2B5EF4-FFF2-40B4-BE49-F238E27FC236}">
                  <a16:creationId xmlns:a16="http://schemas.microsoft.com/office/drawing/2014/main" id="{8D6901FC-93DD-4122-A026-D3C72D5B8143}"/>
                </a:ext>
              </a:extLst>
            </p:cNvPr>
            <p:cNvSpPr>
              <a:spLocks noChangeArrowheads="1"/>
            </p:cNvSpPr>
            <p:nvPr/>
          </p:nvSpPr>
          <p:spPr bwMode="auto">
            <a:xfrm>
              <a:off x="4656" y="336"/>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7" name="Rectangle 23">
              <a:extLst>
                <a:ext uri="{FF2B5EF4-FFF2-40B4-BE49-F238E27FC236}">
                  <a16:creationId xmlns:a16="http://schemas.microsoft.com/office/drawing/2014/main" id="{7537EC1D-BC37-4F1B-94DD-7ED3EFF7C04F}"/>
                </a:ext>
              </a:extLst>
            </p:cNvPr>
            <p:cNvSpPr>
              <a:spLocks noChangeArrowheads="1"/>
            </p:cNvSpPr>
            <p:nvPr/>
          </p:nvSpPr>
          <p:spPr bwMode="auto">
            <a:xfrm>
              <a:off x="3888" y="672"/>
              <a:ext cx="240" cy="240"/>
            </a:xfrm>
            <a:prstGeom prst="rect">
              <a:avLst/>
            </a:prstGeom>
            <a:solidFill>
              <a:schemeClr val="accent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8" name="Rectangle 24">
              <a:extLst>
                <a:ext uri="{FF2B5EF4-FFF2-40B4-BE49-F238E27FC236}">
                  <a16:creationId xmlns:a16="http://schemas.microsoft.com/office/drawing/2014/main" id="{53934DCB-C493-4EEF-8E73-89EC213FEB3E}"/>
                </a:ext>
              </a:extLst>
            </p:cNvPr>
            <p:cNvSpPr>
              <a:spLocks noChangeArrowheads="1"/>
            </p:cNvSpPr>
            <p:nvPr/>
          </p:nvSpPr>
          <p:spPr bwMode="auto">
            <a:xfrm>
              <a:off x="4128" y="432"/>
              <a:ext cx="240" cy="240"/>
            </a:xfrm>
            <a:prstGeom prst="rect">
              <a:avLst/>
            </a:prstGeom>
            <a:solidFill>
              <a:schemeClr val="tx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sp>
          <p:nvSpPr>
            <p:cNvPr id="1049" name="Rectangle 25">
              <a:extLst>
                <a:ext uri="{FF2B5EF4-FFF2-40B4-BE49-F238E27FC236}">
                  <a16:creationId xmlns:a16="http://schemas.microsoft.com/office/drawing/2014/main" id="{E7E4104E-8E38-43FE-8FE8-53E4B414D94B}"/>
                </a:ext>
              </a:extLst>
            </p:cNvPr>
            <p:cNvSpPr>
              <a:spLocks noChangeArrowheads="1"/>
            </p:cNvSpPr>
            <p:nvPr/>
          </p:nvSpPr>
          <p:spPr bwMode="auto">
            <a:xfrm>
              <a:off x="4896" y="96"/>
              <a:ext cx="240" cy="240"/>
            </a:xfrm>
            <a:prstGeom prst="rect">
              <a:avLst/>
            </a:prstGeom>
            <a:solidFill>
              <a:schemeClr val="bg2"/>
            </a:solidFill>
            <a:ln w="57150">
              <a:solidFill>
                <a:schemeClr val="hlink"/>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a:p>
          </p:txBody>
        </p:sp>
      </p:grpSp>
      <p:sp>
        <p:nvSpPr>
          <p:cNvPr id="1044" name="Rectangle 26">
            <a:extLst>
              <a:ext uri="{FF2B5EF4-FFF2-40B4-BE49-F238E27FC236}">
                <a16:creationId xmlns:a16="http://schemas.microsoft.com/office/drawing/2014/main" id="{B352BA91-8E1B-4B95-85B4-6238DD219815}"/>
              </a:ext>
            </a:extLst>
          </p:cNvPr>
          <p:cNvSpPr>
            <a:spLocks noChangeArrowheads="1"/>
          </p:cNvSpPr>
          <p:nvPr userDrawn="1"/>
        </p:nvSpPr>
        <p:spPr bwMode="auto">
          <a:xfrm>
            <a:off x="4911725" y="6613525"/>
            <a:ext cx="41941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Copyright © 2013 by The McGraw-Hill Companies, Inc. All rights reserved.</a:t>
            </a:r>
          </a:p>
        </p:txBody>
      </p:sp>
      <p:sp>
        <p:nvSpPr>
          <p:cNvPr id="1045" name="Rectangle 27">
            <a:extLst>
              <a:ext uri="{FF2B5EF4-FFF2-40B4-BE49-F238E27FC236}">
                <a16:creationId xmlns:a16="http://schemas.microsoft.com/office/drawing/2014/main" id="{BBA0876E-1A28-4B9D-97B9-86FB8A1783CE}"/>
              </a:ext>
            </a:extLst>
          </p:cNvPr>
          <p:cNvSpPr>
            <a:spLocks noChangeArrowheads="1"/>
          </p:cNvSpPr>
          <p:nvPr userDrawn="1"/>
        </p:nvSpPr>
        <p:spPr bwMode="auto">
          <a:xfrm>
            <a:off x="77788" y="6607175"/>
            <a:ext cx="1211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1000" b="1" i="1">
                <a:latin typeface="Times New Roman" panose="02020603050405020304" pitchFamily="18" charset="0"/>
              </a:rPr>
              <a:t>McGraw-Hill/Irwin</a:t>
            </a:r>
          </a:p>
        </p:txBody>
      </p:sp>
    </p:spTree>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 id="2147484819" r:id="rId9"/>
    <p:sldLayoutId id="2147484820" r:id="rId10"/>
    <p:sldLayoutId id="21474848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stCondLst>
                                            <p:cond delay="0"/>
                                          </p:stCondLst>
                                        </p:cTn>
                                        <p:tgtEl>
                                          <p:spTgt spid="3"/>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dt="0"/>
  <p:txStyles>
    <p:titleStyle>
      <a:lvl1pPr algn="l" rtl="0" eaLnBrk="0" fontAlgn="base" hangingPunct="0">
        <a:spcBef>
          <a:spcPct val="0"/>
        </a:spcBef>
        <a:spcAft>
          <a:spcPct val="0"/>
        </a:spcAft>
        <a:defRPr sz="40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Tahoma" pitchFamily="34" charset="0"/>
        </a:defRPr>
      </a:lvl2pPr>
      <a:lvl3pPr algn="l" rtl="0" eaLnBrk="0" fontAlgn="base" hangingPunct="0">
        <a:spcBef>
          <a:spcPct val="0"/>
        </a:spcBef>
        <a:spcAft>
          <a:spcPct val="0"/>
        </a:spcAft>
        <a:defRPr sz="4000">
          <a:solidFill>
            <a:schemeClr val="tx1"/>
          </a:solidFill>
          <a:latin typeface="Tahoma" pitchFamily="34" charset="0"/>
        </a:defRPr>
      </a:lvl3pPr>
      <a:lvl4pPr algn="l" rtl="0" eaLnBrk="0" fontAlgn="base" hangingPunct="0">
        <a:spcBef>
          <a:spcPct val="0"/>
        </a:spcBef>
        <a:spcAft>
          <a:spcPct val="0"/>
        </a:spcAft>
        <a:defRPr sz="4000">
          <a:solidFill>
            <a:schemeClr val="tx1"/>
          </a:solidFill>
          <a:latin typeface="Tahoma" pitchFamily="34" charset="0"/>
        </a:defRPr>
      </a:lvl4pPr>
      <a:lvl5pPr algn="l" rtl="0" eaLnBrk="0" fontAlgn="base" hangingPunct="0">
        <a:spcBef>
          <a:spcPct val="0"/>
        </a:spcBef>
        <a:spcAft>
          <a:spcPct val="0"/>
        </a:spcAft>
        <a:defRPr sz="4000">
          <a:solidFill>
            <a:schemeClr val="tx1"/>
          </a:solidFill>
          <a:latin typeface="Tahoma" pitchFamily="34" charset="0"/>
        </a:defRPr>
      </a:lvl5pPr>
      <a:lvl6pPr marL="457200" algn="l" rtl="0" fontAlgn="base">
        <a:spcBef>
          <a:spcPct val="0"/>
        </a:spcBef>
        <a:spcAft>
          <a:spcPct val="0"/>
        </a:spcAft>
        <a:defRPr sz="4000">
          <a:solidFill>
            <a:schemeClr val="tx1"/>
          </a:solidFill>
          <a:latin typeface="Tahoma" pitchFamily="34" charset="0"/>
        </a:defRPr>
      </a:lvl6pPr>
      <a:lvl7pPr marL="914400" algn="l" rtl="0" fontAlgn="base">
        <a:spcBef>
          <a:spcPct val="0"/>
        </a:spcBef>
        <a:spcAft>
          <a:spcPct val="0"/>
        </a:spcAft>
        <a:defRPr sz="4000">
          <a:solidFill>
            <a:schemeClr val="tx1"/>
          </a:solidFill>
          <a:latin typeface="Tahoma" pitchFamily="34" charset="0"/>
        </a:defRPr>
      </a:lvl7pPr>
      <a:lvl8pPr marL="1371600" algn="l" rtl="0" fontAlgn="base">
        <a:spcBef>
          <a:spcPct val="0"/>
        </a:spcBef>
        <a:spcAft>
          <a:spcPct val="0"/>
        </a:spcAft>
        <a:defRPr sz="4000">
          <a:solidFill>
            <a:schemeClr val="tx1"/>
          </a:solidFill>
          <a:latin typeface="Tahoma" pitchFamily="34" charset="0"/>
        </a:defRPr>
      </a:lvl8pPr>
      <a:lvl9pPr marL="1828800" algn="l" rtl="0" fontAlgn="base">
        <a:spcBef>
          <a:spcPct val="0"/>
        </a:spcBef>
        <a:spcAft>
          <a:spcPct val="0"/>
        </a:spcAft>
        <a:defRPr sz="4000">
          <a:solidFill>
            <a:schemeClr val="tx1"/>
          </a:solidFill>
          <a:latin typeface="Tahoma" pitchFamily="34" charset="0"/>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Font typeface="Wingdings" panose="05000000000000000000"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Wingdings" panose="05000000000000000000"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75000"/>
        <a:buFont typeface="Wingdings" panose="05000000000000000000" pitchFamily="2" charset="2"/>
        <a:buChar char="n"/>
        <a:defRPr>
          <a:solidFill>
            <a:schemeClr val="tx1"/>
          </a:solidFill>
          <a:latin typeface="+mn-lt"/>
        </a:defRPr>
      </a:lvl4pPr>
      <a:lvl5pPr marL="2057400" indent="-228600" algn="l" rtl="0" eaLnBrk="0" fontAlgn="base" hangingPunct="0">
        <a:spcBef>
          <a:spcPct val="20000"/>
        </a:spcBef>
        <a:spcAft>
          <a:spcPct val="0"/>
        </a:spcAft>
        <a:buClr>
          <a:schemeClr val="accent1"/>
        </a:buClr>
        <a:buSzPct val="75000"/>
        <a:buFont typeface="Wingdings" panose="05000000000000000000" pitchFamily="2" charset="2"/>
        <a:buChar char="n"/>
        <a:defRPr>
          <a:solidFill>
            <a:schemeClr val="tx1"/>
          </a:solidFill>
          <a:latin typeface="+mn-lt"/>
        </a:defRPr>
      </a:lvl5pPr>
      <a:lvl6pPr marL="25146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6pPr>
      <a:lvl7pPr marL="29718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7pPr>
      <a:lvl8pPr marL="34290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8pPr>
      <a:lvl9pPr marL="3886200" indent="-228600" algn="l" rtl="0" fontAlgn="base">
        <a:spcBef>
          <a:spcPct val="20000"/>
        </a:spcBef>
        <a:spcAft>
          <a:spcPct val="0"/>
        </a:spcAft>
        <a:buClr>
          <a:schemeClr val="accent1"/>
        </a:buClr>
        <a:buSzPct val="75000"/>
        <a:buFont typeface="Wingdings" pitchFamily="2" charset="2"/>
        <a:buChar char="n"/>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5AF2C48D-330C-4087-91AD-FE8BE6245432}"/>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CCF86C51-E528-4728-B4ED-7551BED7912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37E66BC-41F6-4BB9-A4D3-03D5347C845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D3CC892E-4B59-4B77-B60C-D111EDEF0987}" type="datetime1">
              <a:rPr lang="en-US"/>
              <a:pPr>
                <a:defRPr/>
              </a:pPr>
              <a:t>3/31/2020</a:t>
            </a:fld>
            <a:endParaRPr lang="en-US"/>
          </a:p>
        </p:txBody>
      </p:sp>
      <p:sp>
        <p:nvSpPr>
          <p:cNvPr id="5" name="Footer Placeholder 4">
            <a:extLst>
              <a:ext uri="{FF2B5EF4-FFF2-40B4-BE49-F238E27FC236}">
                <a16:creationId xmlns:a16="http://schemas.microsoft.com/office/drawing/2014/main" id="{AF0F2276-4D72-4C69-AD0C-F888B69E07F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r>
              <a:rPr lang="en-US"/>
              <a:t>Copyright © 2022 by The McGraw-Hill Companies, Inc. All rights reserved.</a:t>
            </a:r>
          </a:p>
        </p:txBody>
      </p:sp>
      <p:sp>
        <p:nvSpPr>
          <p:cNvPr id="6" name="Slide Number Placeholder 5">
            <a:extLst>
              <a:ext uri="{FF2B5EF4-FFF2-40B4-BE49-F238E27FC236}">
                <a16:creationId xmlns:a16="http://schemas.microsoft.com/office/drawing/2014/main" id="{A11AFA77-59B9-4A88-9115-84BD84A33B1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16984065-DAA5-4B5D-9EB6-6E3F5316FB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822" r:id="rId1"/>
    <p:sldLayoutId id="2147484823" r:id="rId2"/>
    <p:sldLayoutId id="2147484824" r:id="rId3"/>
    <p:sldLayoutId id="2147484825" r:id="rId4"/>
    <p:sldLayoutId id="2147484826" r:id="rId5"/>
    <p:sldLayoutId id="2147484827" r:id="rId6"/>
    <p:sldLayoutId id="2147484828" r:id="rId7"/>
    <p:sldLayoutId id="2147484829" r:id="rId8"/>
    <p:sldLayoutId id="2147484830" r:id="rId9"/>
    <p:sldLayoutId id="2147484831" r:id="rId10"/>
    <p:sldLayoutId id="2147484832"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FA0E5A-9466-4424-8A8E-953DF116127A}"/>
              </a:ext>
            </a:extLst>
          </p:cNvPr>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B09368CD-59FA-4238-846A-A1E58AC8ECE2}"/>
              </a:ext>
            </a:extLst>
          </p:cNvPr>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B11B924C-EAF2-45D8-85DE-11D11D00CFF7}"/>
              </a:ext>
            </a:extLst>
          </p:cNvPr>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077" name="Text Placeholder 2">
            <a:extLst>
              <a:ext uri="{FF2B5EF4-FFF2-40B4-BE49-F238E27FC236}">
                <a16:creationId xmlns:a16="http://schemas.microsoft.com/office/drawing/2014/main" id="{C5308094-202C-4414-8EC6-0CAC6DA68297}"/>
              </a:ext>
            </a:extLst>
          </p:cNvPr>
          <p:cNvSpPr>
            <a:spLocks noGrp="1"/>
          </p:cNvSpPr>
          <p:nvPr>
            <p:ph type="body" idx="1"/>
          </p:nvPr>
        </p:nvSpPr>
        <p:spPr bwMode="auto">
          <a:xfrm>
            <a:off x="822325" y="1846263"/>
            <a:ext cx="75438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a:extLst>
              <a:ext uri="{FF2B5EF4-FFF2-40B4-BE49-F238E27FC236}">
                <a16:creationId xmlns:a16="http://schemas.microsoft.com/office/drawing/2014/main" id="{00DA5527-CE1C-4A67-BE13-61896D36C8E7}"/>
              </a:ext>
            </a:extLst>
          </p:cNvPr>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a:defRPr sz="1050">
                <a:solidFill>
                  <a:srgbClr val="FFFFFF"/>
                </a:solidFill>
              </a:defRPr>
            </a:lvl1pPr>
          </a:lstStyle>
          <a:p>
            <a:pPr>
              <a:defRPr/>
            </a:pPr>
            <a:fld id="{262C750D-642E-4C38-8207-EE85890A91F6}"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7EEBDBED-4FC0-4927-B551-68EFC9E6F0A7}"/>
              </a:ext>
            </a:extLst>
          </p:cNvPr>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4833" r:id="rId1"/>
    <p:sldLayoutId id="2147484834" r:id="rId2"/>
    <p:sldLayoutId id="2147484835" r:id="rId3"/>
    <p:sldLayoutId id="2147484836" r:id="rId4"/>
    <p:sldLayoutId id="2147484837" r:id="rId5"/>
    <p:sldLayoutId id="2147484838" r:id="rId6"/>
    <p:sldLayoutId id="2147484839" r:id="rId7"/>
    <p:sldLayoutId id="2147484840" r:id="rId8"/>
    <p:sldLayoutId id="2147484841" r:id="rId9"/>
    <p:sldLayoutId id="2147484842" r:id="rId10"/>
    <p:sldLayoutId id="2147484843" r:id="rId11"/>
    <p:sldLayoutId id="2147484844" r:id="rId12"/>
  </p:sldLayoutIdLst>
  <p:hf hd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4.xml"/><Relationship Id="rId4" Type="http://schemas.openxmlformats.org/officeDocument/2006/relationships/slide" Target="slide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12.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16.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98350-4E51-4E26-B74C-81F194E0431C}"/>
              </a:ext>
            </a:extLst>
          </p:cNvPr>
          <p:cNvSpPr>
            <a:spLocks noGrp="1"/>
          </p:cNvSpPr>
          <p:nvPr>
            <p:ph type="ctrTitle"/>
          </p:nvPr>
        </p:nvSpPr>
        <p:spPr>
          <a:xfrm>
            <a:off x="822325" y="3048000"/>
            <a:ext cx="4205288" cy="1276350"/>
          </a:xfrm>
        </p:spPr>
        <p:txBody>
          <a:bodyPr/>
          <a:lstStyle/>
          <a:p>
            <a:pPr eaLnBrk="1" hangingPunct="1">
              <a:lnSpc>
                <a:spcPct val="80000"/>
              </a:lnSpc>
              <a:defRPr/>
            </a:pPr>
            <a:r>
              <a:rPr lang="en-US" altLang="en-US" b="1" noProof="0" dirty="0">
                <a:solidFill>
                  <a:schemeClr val="tx1"/>
                </a:solidFill>
              </a:rPr>
              <a:t>Chapter 3</a:t>
            </a:r>
            <a:endParaRPr lang="en-US" noProof="0" dirty="0"/>
          </a:p>
        </p:txBody>
      </p:sp>
      <p:sp>
        <p:nvSpPr>
          <p:cNvPr id="3" name="Subtitle 2">
            <a:extLst>
              <a:ext uri="{FF2B5EF4-FFF2-40B4-BE49-F238E27FC236}">
                <a16:creationId xmlns:a16="http://schemas.microsoft.com/office/drawing/2014/main" id="{D1469110-DD43-431C-8B65-07A526786650}"/>
              </a:ext>
            </a:extLst>
          </p:cNvPr>
          <p:cNvSpPr>
            <a:spLocks noGrp="1"/>
          </p:cNvSpPr>
          <p:nvPr>
            <p:ph type="subTitle" idx="1"/>
          </p:nvPr>
        </p:nvSpPr>
        <p:spPr>
          <a:xfrm>
            <a:off x="825500" y="4456113"/>
            <a:ext cx="4203700" cy="1143000"/>
          </a:xfrm>
        </p:spPr>
        <p:txBody>
          <a:bodyPr/>
          <a:lstStyle/>
          <a:p>
            <a:pPr>
              <a:defRPr/>
            </a:pPr>
            <a:r>
              <a:rPr lang="en-US" altLang="en-US" sz="3200" b="1" noProof="0" dirty="0">
                <a:solidFill>
                  <a:schemeClr val="tx1"/>
                </a:solidFill>
              </a:rPr>
              <a:t>Product Design</a:t>
            </a:r>
            <a:endParaRPr lang="en-US" sz="3200" noProof="0" dirty="0"/>
          </a:p>
        </p:txBody>
      </p:sp>
      <p:pic>
        <p:nvPicPr>
          <p:cNvPr id="18436" name="Picture 2" descr="Book cover image">
            <a:extLst>
              <a:ext uri="{FF2B5EF4-FFF2-40B4-BE49-F238E27FC236}">
                <a16:creationId xmlns:a16="http://schemas.microsoft.com/office/drawing/2014/main" id="{40BA9849-DF23-4D39-BD01-8D558E933C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319213"/>
            <a:ext cx="3505200"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Content Placeholder 3">
            <a:extLst>
              <a:ext uri="{FF2B5EF4-FFF2-40B4-BE49-F238E27FC236}">
                <a16:creationId xmlns:a16="http://schemas.microsoft.com/office/drawing/2014/main" id="{40F19F76-3542-4D1C-AFBB-250FB6FF6C63}"/>
              </a:ext>
            </a:extLst>
          </p:cNvPr>
          <p:cNvSpPr>
            <a:spLocks noGrp="1"/>
          </p:cNvSpPr>
          <p:nvPr>
            <p:ph sz="quarter" idx="13"/>
          </p:nvPr>
        </p:nvSpPr>
        <p:spPr>
          <a:xfrm>
            <a:off x="457200" y="6427788"/>
            <a:ext cx="7391400" cy="384175"/>
          </a:xfrm>
        </p:spPr>
        <p:txBody>
          <a:bodyPr/>
          <a:lstStyle/>
          <a:p>
            <a:r>
              <a:rPr lang="en-US" altLang="en-US" sz="1200" noProof="0" dirty="0">
                <a:solidFill>
                  <a:schemeClr val="bg1"/>
                </a:solidFill>
              </a:rPr>
              <a:t>© 2021 McGraw Hill. All rights reserved. Authorized only for instructor use in the classroom. No reproduction or further distribution permitted without the prior written consent of McGraw Hill.</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4" y="287338"/>
            <a:ext cx="8093075" cy="1449387"/>
          </a:xfrm>
        </p:spPr>
        <p:txBody>
          <a:bodyPr/>
          <a:lstStyle/>
          <a:p>
            <a:pPr>
              <a:defRPr/>
            </a:pPr>
            <a:r>
              <a:rPr lang="en-US" altLang="en-US" sz="4000" noProof="0" dirty="0">
                <a:solidFill>
                  <a:schemeClr val="tx1">
                    <a:lumMod val="75000"/>
                    <a:lumOff val="25000"/>
                  </a:schemeClr>
                </a:solidFill>
              </a:rPr>
              <a:t>Cross-Functional Product Design </a:t>
            </a:r>
            <a:r>
              <a:rPr lang="en-US" altLang="en-US" sz="2400" noProof="0" dirty="0">
                <a:solidFill>
                  <a:schemeClr val="tx1">
                    <a:lumMod val="75000"/>
                    <a:lumOff val="25000"/>
                  </a:schemeClr>
                </a:solidFill>
              </a:rPr>
              <a:t>(</a:t>
            </a:r>
            <a:r>
              <a:rPr lang="en-US" sz="2400" noProof="0" dirty="0"/>
              <a:t>Figure 3.3</a:t>
            </a:r>
            <a:r>
              <a:rPr lang="en-US" altLang="en-US" sz="2400" noProof="0" dirty="0">
                <a:solidFill>
                  <a:schemeClr val="tx1">
                    <a:lumMod val="75000"/>
                    <a:lumOff val="25000"/>
                  </a:schemeClr>
                </a:solidFill>
              </a:rPr>
              <a:t>)</a:t>
            </a:r>
            <a:endParaRPr lang="en-US" sz="2400" noProof="0" dirty="0"/>
          </a:p>
        </p:txBody>
      </p:sp>
      <p:pic>
        <p:nvPicPr>
          <p:cNvPr id="27651" name="Picture 3" descr="A figure showing the sequential approach to product design.">
            <a:extLst>
              <a:ext uri="{FF2B5EF4-FFF2-40B4-BE49-F238E27FC236}">
                <a16:creationId xmlns:a16="http://schemas.microsoft.com/office/drawing/2014/main" id="{D0448361-4429-426D-8078-03317424F62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5500" y="2843213"/>
            <a:ext cx="3605213" cy="227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4" descr="A figure showing the concurrent approach to product design.">
            <a:extLst>
              <a:ext uri="{FF2B5EF4-FFF2-40B4-BE49-F238E27FC236}">
                <a16:creationId xmlns:a16="http://schemas.microsoft.com/office/drawing/2014/main" id="{A138303C-7CAF-4304-AF1F-DA12B6C19F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1225" y="2827338"/>
            <a:ext cx="3644900"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Content Placeholder 1">
            <a:extLst>
              <a:ext uri="{FF2B5EF4-FFF2-40B4-BE49-F238E27FC236}">
                <a16:creationId xmlns:a16="http://schemas.microsoft.com/office/drawing/2014/main" id="{7A158C5E-2AD2-45BB-960F-F53B4D0DE804}"/>
              </a:ext>
            </a:extLst>
          </p:cNvPr>
          <p:cNvSpPr>
            <a:spLocks noGrp="1"/>
          </p:cNvSpPr>
          <p:nvPr>
            <p:ph idx="1"/>
          </p:nvPr>
        </p:nvSpPr>
        <p:spPr>
          <a:xfrm>
            <a:off x="3114675" y="6038850"/>
            <a:ext cx="3048000" cy="228600"/>
          </a:xfrm>
        </p:spPr>
        <p:txBody>
          <a:bodyPr/>
          <a:lstStyle/>
          <a:p>
            <a:r>
              <a:rPr lang="en-US" altLang="en-US" sz="1200" noProof="0" dirty="0">
                <a:solidFill>
                  <a:schemeClr val="tx1"/>
                </a:solidFill>
                <a:hlinkClick r:id="rId4"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11EAC-1828-4515-B2A9-E86F0CFBC7BB}"/>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Supply Chain Collaboration </a:t>
            </a:r>
            <a:r>
              <a:rPr lang="en-US" altLang="en-US" sz="1000" noProof="0" dirty="0">
                <a:solidFill>
                  <a:schemeClr val="tx1">
                    <a:lumMod val="75000"/>
                    <a:lumOff val="25000"/>
                  </a:schemeClr>
                </a:solidFill>
              </a:rPr>
              <a:t>1</a:t>
            </a:r>
            <a:endParaRPr lang="en-US" sz="1000" noProof="0" dirty="0"/>
          </a:p>
        </p:txBody>
      </p:sp>
      <p:sp>
        <p:nvSpPr>
          <p:cNvPr id="3" name="Content Placeholder 2">
            <a:extLst>
              <a:ext uri="{FF2B5EF4-FFF2-40B4-BE49-F238E27FC236}">
                <a16:creationId xmlns:a16="http://schemas.microsoft.com/office/drawing/2014/main" id="{A00AFD60-5809-42DD-BD4A-15E90B464058}"/>
              </a:ext>
            </a:extLst>
          </p:cNvPr>
          <p:cNvSpPr>
            <a:spLocks noGrp="1"/>
          </p:cNvSpPr>
          <p:nvPr>
            <p:ph idx="1"/>
          </p:nvPr>
        </p:nvSpPr>
        <p:spPr>
          <a:xfrm>
            <a:off x="822325" y="2133600"/>
            <a:ext cx="7543800" cy="3735388"/>
          </a:xfrm>
        </p:spPr>
        <p:txBody>
          <a:bodyPr/>
          <a:lstStyle/>
          <a:p>
            <a:pPr eaLnBrk="1" hangingPunct="1">
              <a:buFont typeface="Wingdings" panose="05000000000000000000" pitchFamily="2" charset="2"/>
              <a:buNone/>
              <a:defRPr/>
            </a:pPr>
            <a:r>
              <a:rPr lang="en-US" altLang="en-US" sz="3600" noProof="0" dirty="0"/>
              <a:t>Relationships with </a:t>
            </a:r>
            <a:r>
              <a:rPr lang="en-US" altLang="en-US" sz="3600" noProof="0" dirty="0">
                <a:solidFill>
                  <a:srgbClr val="0070C0"/>
                </a:solidFill>
              </a:rPr>
              <a:t>Customers.</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Ask the right questions.</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Align incentives to share knowledge.</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Create collaborative technology platform.</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Include as advisors to design team.</a:t>
            </a:r>
            <a:endParaRPr lang="en-US" sz="2800" noProof="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11EAC-1828-4515-B2A9-E86F0CFBC7BB}"/>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Supply Chain Collaboration </a:t>
            </a:r>
            <a:r>
              <a:rPr lang="en-US" altLang="en-US" sz="1000" noProof="0" dirty="0">
                <a:solidFill>
                  <a:schemeClr val="tx1">
                    <a:lumMod val="75000"/>
                    <a:lumOff val="25000"/>
                  </a:schemeClr>
                </a:solidFill>
              </a:rPr>
              <a:t>2</a:t>
            </a:r>
            <a:endParaRPr lang="en-US" sz="1000" noProof="0" dirty="0"/>
          </a:p>
        </p:txBody>
      </p:sp>
      <p:sp>
        <p:nvSpPr>
          <p:cNvPr id="3" name="Content Placeholder 2">
            <a:extLst>
              <a:ext uri="{FF2B5EF4-FFF2-40B4-BE49-F238E27FC236}">
                <a16:creationId xmlns:a16="http://schemas.microsoft.com/office/drawing/2014/main" id="{A00AFD60-5809-42DD-BD4A-15E90B464058}"/>
              </a:ext>
            </a:extLst>
          </p:cNvPr>
          <p:cNvSpPr>
            <a:spLocks noGrp="1"/>
          </p:cNvSpPr>
          <p:nvPr>
            <p:ph idx="1"/>
          </p:nvPr>
        </p:nvSpPr>
        <p:spPr>
          <a:xfrm>
            <a:off x="822325" y="2133600"/>
            <a:ext cx="7543800" cy="3735388"/>
          </a:xfrm>
        </p:spPr>
        <p:txBody>
          <a:bodyPr/>
          <a:lstStyle/>
          <a:p>
            <a:pPr marL="0" indent="0" eaLnBrk="1" hangingPunct="1">
              <a:spcAft>
                <a:spcPts val="0"/>
              </a:spcAft>
              <a:buFont typeface="Wingdings" panose="05000000000000000000" pitchFamily="2" charset="2"/>
              <a:buNone/>
              <a:defRPr/>
            </a:pPr>
            <a:r>
              <a:rPr lang="en-US" altLang="en-US" sz="3600" noProof="0" dirty="0"/>
              <a:t>Relationships with </a:t>
            </a:r>
            <a:r>
              <a:rPr lang="en-US" altLang="en-US" sz="3600" noProof="0" dirty="0">
                <a:solidFill>
                  <a:srgbClr val="0070C0"/>
                </a:solidFill>
              </a:rPr>
              <a:t>Suppliers.</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Technical expertise.</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Capabilities – cost, time, quality targets.</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Capacity availability.</a:t>
            </a:r>
          </a:p>
          <a:p>
            <a:pPr marL="291600"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2800" noProof="0" dirty="0"/>
              <a:t>Low risk.</a:t>
            </a:r>
            <a:endParaRPr lang="en-US" sz="2800" noProof="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44F87-5B0A-4D68-96E4-F43C4BC3A943}"/>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Quality Function Deployment (Q</a:t>
            </a:r>
            <a:r>
              <a:rPr lang="en-US" altLang="en-US" sz="100" noProof="0" dirty="0">
                <a:solidFill>
                  <a:schemeClr val="tx1">
                    <a:lumMod val="75000"/>
                    <a:lumOff val="25000"/>
                  </a:schemeClr>
                </a:solidFill>
              </a:rPr>
              <a:t> </a:t>
            </a:r>
            <a:r>
              <a:rPr lang="en-US" altLang="en-US" sz="4000" noProof="0" dirty="0">
                <a:solidFill>
                  <a:schemeClr val="tx1">
                    <a:lumMod val="75000"/>
                    <a:lumOff val="25000"/>
                  </a:schemeClr>
                </a:solidFill>
              </a:rPr>
              <a:t>F</a:t>
            </a:r>
            <a:r>
              <a:rPr lang="en-US" altLang="en-US" sz="100" noProof="0" dirty="0">
                <a:solidFill>
                  <a:schemeClr val="tx1">
                    <a:lumMod val="75000"/>
                    <a:lumOff val="25000"/>
                  </a:schemeClr>
                </a:solidFill>
              </a:rPr>
              <a:t> </a:t>
            </a:r>
            <a:r>
              <a:rPr lang="en-US" altLang="en-US" sz="4000" noProof="0" dirty="0">
                <a:solidFill>
                  <a:schemeClr val="tx1">
                    <a:lumMod val="75000"/>
                    <a:lumOff val="25000"/>
                  </a:schemeClr>
                </a:solidFill>
              </a:rPr>
              <a:t>D)</a:t>
            </a:r>
            <a:endParaRPr lang="en-US" sz="4000" noProof="0" dirty="0"/>
          </a:p>
        </p:txBody>
      </p:sp>
      <p:pic>
        <p:nvPicPr>
          <p:cNvPr id="30723" name="Picture 3">
            <a:extLst>
              <a:ext uri="{FF2B5EF4-FFF2-40B4-BE49-F238E27FC236}">
                <a16:creationId xmlns:a16="http://schemas.microsoft.com/office/drawing/2014/main" id="{792A6191-D666-4922-BCE9-C4B3A761DAAC}"/>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095500"/>
            <a:ext cx="592138"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Content Placeholder 2">
            <a:extLst>
              <a:ext uri="{FF2B5EF4-FFF2-40B4-BE49-F238E27FC236}">
                <a16:creationId xmlns:a16="http://schemas.microsoft.com/office/drawing/2014/main" id="{3046DB87-EA1E-4889-BAF6-78738BF21A2F}"/>
              </a:ext>
            </a:extLst>
          </p:cNvPr>
          <p:cNvSpPr>
            <a:spLocks noGrp="1"/>
          </p:cNvSpPr>
          <p:nvPr>
            <p:ph idx="1"/>
          </p:nvPr>
        </p:nvSpPr>
        <p:spPr>
          <a:xfrm>
            <a:off x="1676400" y="1998663"/>
            <a:ext cx="6689725" cy="1201737"/>
          </a:xfrm>
        </p:spPr>
        <p:txBody>
          <a:bodyPr/>
          <a:lstStyle/>
          <a:p>
            <a:pPr marL="290513"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“House of Quality.”</a:t>
            </a:r>
          </a:p>
          <a:p>
            <a:pPr marL="290513"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Tool for coordinating and communicating between functions.</a:t>
            </a:r>
          </a:p>
          <a:p>
            <a:pPr marL="290513"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Helps identify tradeoffs.</a:t>
            </a:r>
          </a:p>
        </p:txBody>
      </p:sp>
      <p:sp>
        <p:nvSpPr>
          <p:cNvPr id="30725" name="Content Placeholder 3">
            <a:extLst>
              <a:ext uri="{FF2B5EF4-FFF2-40B4-BE49-F238E27FC236}">
                <a16:creationId xmlns:a16="http://schemas.microsoft.com/office/drawing/2014/main" id="{8FD44B31-B842-415C-A27B-C88715149A0E}"/>
              </a:ext>
            </a:extLst>
          </p:cNvPr>
          <p:cNvSpPr>
            <a:spLocks noGrp="1"/>
          </p:cNvSpPr>
          <p:nvPr>
            <p:ph idx="11"/>
          </p:nvPr>
        </p:nvSpPr>
        <p:spPr>
          <a:xfrm>
            <a:off x="820738" y="3884613"/>
            <a:ext cx="3141662" cy="915987"/>
          </a:xfrm>
        </p:spPr>
        <p:txBody>
          <a:bodyPr/>
          <a:lstStyle/>
          <a:p>
            <a:pPr algn="ctr" eaLnBrk="1" hangingPunct="1"/>
            <a:r>
              <a:rPr lang="en-US" altLang="en-US" sz="1800" noProof="0" dirty="0"/>
              <a:t>Customer Attributes</a:t>
            </a:r>
          </a:p>
          <a:p>
            <a:pPr algn="ctr" eaLnBrk="1" hangingPunct="1"/>
            <a:r>
              <a:rPr lang="en-US" altLang="en-US" sz="2400" noProof="0" dirty="0"/>
              <a:t>“Voice of the Customer”</a:t>
            </a:r>
          </a:p>
        </p:txBody>
      </p:sp>
      <p:sp>
        <p:nvSpPr>
          <p:cNvPr id="30726" name="Content Placeholder 4">
            <a:extLst>
              <a:ext uri="{FF2B5EF4-FFF2-40B4-BE49-F238E27FC236}">
                <a16:creationId xmlns:a16="http://schemas.microsoft.com/office/drawing/2014/main" id="{8982FD20-37EA-4D9D-BE15-64624598B4B3}"/>
              </a:ext>
            </a:extLst>
          </p:cNvPr>
          <p:cNvSpPr>
            <a:spLocks noGrp="1"/>
          </p:cNvSpPr>
          <p:nvPr>
            <p:ph idx="12"/>
          </p:nvPr>
        </p:nvSpPr>
        <p:spPr>
          <a:xfrm>
            <a:off x="5224463" y="3884613"/>
            <a:ext cx="3141662" cy="915987"/>
          </a:xfrm>
        </p:spPr>
        <p:txBody>
          <a:bodyPr/>
          <a:lstStyle/>
          <a:p>
            <a:pPr algn="ctr" eaLnBrk="1" hangingPunct="1"/>
            <a:r>
              <a:rPr lang="en-US" altLang="en-US" sz="1800" noProof="0" dirty="0"/>
              <a:t>Engineering Characteristics</a:t>
            </a:r>
          </a:p>
          <a:p>
            <a:pPr algn="ctr" eaLnBrk="1" hangingPunct="1"/>
            <a:r>
              <a:rPr lang="en-US" altLang="en-US" sz="2400" noProof="0" dirty="0"/>
              <a:t>“Voice of the Engineer”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noProof="0" dirty="0"/>
              <a:t>House of Quality (Q</a:t>
            </a:r>
            <a:r>
              <a:rPr lang="en-US" sz="100" noProof="0" dirty="0"/>
              <a:t> </a:t>
            </a:r>
            <a:r>
              <a:rPr lang="en-US" sz="4000" noProof="0" dirty="0"/>
              <a:t>F</a:t>
            </a:r>
            <a:r>
              <a:rPr lang="en-US" sz="100" noProof="0" dirty="0"/>
              <a:t> </a:t>
            </a:r>
            <a:r>
              <a:rPr lang="en-US" sz="4000" noProof="0" dirty="0"/>
              <a:t>D) </a:t>
            </a:r>
            <a:r>
              <a:rPr lang="en-US" sz="2800" noProof="0" dirty="0"/>
              <a:t>(Figure 3.4)</a:t>
            </a:r>
          </a:p>
        </p:txBody>
      </p:sp>
      <p:pic>
        <p:nvPicPr>
          <p:cNvPr id="31747" name="Picture 2" descr="An illustration of the “house of quality” matrix used in quality function deployment (QFD).">
            <a:extLst>
              <a:ext uri="{FF2B5EF4-FFF2-40B4-BE49-F238E27FC236}">
                <a16:creationId xmlns:a16="http://schemas.microsoft.com/office/drawing/2014/main" id="{F7119FC7-C775-4DC0-BB29-20B8DE98CAF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1844675"/>
            <a:ext cx="645795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Content Placeholder 1">
            <a:extLst>
              <a:ext uri="{FF2B5EF4-FFF2-40B4-BE49-F238E27FC236}">
                <a16:creationId xmlns:a16="http://schemas.microsoft.com/office/drawing/2014/main" id="{62B151F3-2E28-4051-BCD9-EBDE52A20825}"/>
              </a:ext>
            </a:extLst>
          </p:cNvPr>
          <p:cNvSpPr>
            <a:spLocks noGrp="1"/>
          </p:cNvSpPr>
          <p:nvPr>
            <p:ph idx="1"/>
          </p:nvPr>
        </p:nvSpPr>
        <p:spPr>
          <a:xfrm>
            <a:off x="3117850" y="6045200"/>
            <a:ext cx="3048000" cy="203200"/>
          </a:xfrm>
        </p:spPr>
        <p:txBody>
          <a:bodyPr/>
          <a:lstStyle/>
          <a:p>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noProof="0" dirty="0"/>
              <a:t>House of Quality (Q</a:t>
            </a:r>
            <a:r>
              <a:rPr lang="en-US" sz="100" noProof="0" dirty="0"/>
              <a:t> </a:t>
            </a:r>
            <a:r>
              <a:rPr lang="en-US" sz="4000" noProof="0" dirty="0"/>
              <a:t>F</a:t>
            </a:r>
            <a:r>
              <a:rPr lang="en-US" sz="100" noProof="0" dirty="0"/>
              <a:t> </a:t>
            </a:r>
            <a:r>
              <a:rPr lang="en-US" sz="4000" noProof="0" dirty="0"/>
              <a:t>D) </a:t>
            </a:r>
            <a:r>
              <a:rPr lang="en-US" sz="2800" noProof="0" dirty="0"/>
              <a:t>(Figure 3.5)</a:t>
            </a:r>
          </a:p>
        </p:txBody>
      </p:sp>
      <p:pic>
        <p:nvPicPr>
          <p:cNvPr id="32771" name="Picture 1" descr="An expanded version of the “house of quality” matrix used in quality function deployment (QFD)">
            <a:extLst>
              <a:ext uri="{FF2B5EF4-FFF2-40B4-BE49-F238E27FC236}">
                <a16:creationId xmlns:a16="http://schemas.microsoft.com/office/drawing/2014/main" id="{26C93E3F-7DE2-4B05-9659-6C22920AD7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5528" y="1896600"/>
            <a:ext cx="6177396" cy="403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Content Placeholder 1">
            <a:extLst>
              <a:ext uri="{FF2B5EF4-FFF2-40B4-BE49-F238E27FC236}">
                <a16:creationId xmlns:a16="http://schemas.microsoft.com/office/drawing/2014/main" id="{230A7BE1-ECD6-4143-A813-7F987444634B}"/>
              </a:ext>
            </a:extLst>
          </p:cNvPr>
          <p:cNvSpPr>
            <a:spLocks noGrp="1"/>
          </p:cNvSpPr>
          <p:nvPr>
            <p:ph idx="1"/>
          </p:nvPr>
        </p:nvSpPr>
        <p:spPr>
          <a:xfrm>
            <a:off x="3114675" y="6038850"/>
            <a:ext cx="3124200" cy="230188"/>
          </a:xfrm>
        </p:spPr>
        <p:txBody>
          <a:bodyPr/>
          <a:lstStyle/>
          <a:p>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940675" cy="1449387"/>
          </a:xfrm>
        </p:spPr>
        <p:txBody>
          <a:bodyPr/>
          <a:lstStyle/>
          <a:p>
            <a:pPr>
              <a:defRPr/>
            </a:pPr>
            <a:r>
              <a:rPr lang="en-US" sz="4000" noProof="0" dirty="0"/>
              <a:t>Q</a:t>
            </a:r>
            <a:r>
              <a:rPr lang="en-US" sz="100" noProof="0" dirty="0"/>
              <a:t> </a:t>
            </a:r>
            <a:r>
              <a:rPr lang="en-US" sz="4000" noProof="0" dirty="0"/>
              <a:t>F</a:t>
            </a:r>
            <a:r>
              <a:rPr lang="en-US" sz="100" noProof="0" dirty="0"/>
              <a:t> </a:t>
            </a:r>
            <a:r>
              <a:rPr lang="en-US" sz="4000" noProof="0" dirty="0"/>
              <a:t>D for Pizza U</a:t>
            </a:r>
            <a:r>
              <a:rPr lang="en-US" sz="100" noProof="0" dirty="0"/>
              <a:t> </a:t>
            </a:r>
            <a:r>
              <a:rPr lang="en-US" sz="4000" noProof="0" dirty="0"/>
              <a:t>S</a:t>
            </a:r>
            <a:r>
              <a:rPr lang="en-US" sz="100" noProof="0" dirty="0"/>
              <a:t> </a:t>
            </a:r>
            <a:r>
              <a:rPr lang="en-US" sz="4000" noProof="0" dirty="0"/>
              <a:t>A Delivery </a:t>
            </a:r>
            <a:r>
              <a:rPr lang="en-US" sz="2800" noProof="0" dirty="0"/>
              <a:t>(Figure 3.6)</a:t>
            </a:r>
          </a:p>
        </p:txBody>
      </p:sp>
      <p:pic>
        <p:nvPicPr>
          <p:cNvPr id="33795" name="Picture 2" descr="A “house of quality” matrix as used in a service (pizza delivery) business.">
            <a:extLst>
              <a:ext uri="{FF2B5EF4-FFF2-40B4-BE49-F238E27FC236}">
                <a16:creationId xmlns:a16="http://schemas.microsoft.com/office/drawing/2014/main" id="{F15C28CD-CBA5-4E04-9647-5C817C224E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613" y="1838325"/>
            <a:ext cx="6200775"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Content Placeholder 1">
            <a:extLst>
              <a:ext uri="{FF2B5EF4-FFF2-40B4-BE49-F238E27FC236}">
                <a16:creationId xmlns:a16="http://schemas.microsoft.com/office/drawing/2014/main" id="{E0DA0FFD-8F91-431F-8AA4-354970A75CEB}"/>
              </a:ext>
            </a:extLst>
          </p:cNvPr>
          <p:cNvSpPr>
            <a:spLocks noGrp="1"/>
          </p:cNvSpPr>
          <p:nvPr>
            <p:ph idx="1"/>
          </p:nvPr>
        </p:nvSpPr>
        <p:spPr>
          <a:xfrm>
            <a:off x="3114675" y="6037263"/>
            <a:ext cx="2971800" cy="192087"/>
          </a:xfrm>
        </p:spPr>
        <p:txBody>
          <a:bodyPr/>
          <a:lstStyle/>
          <a:p>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6FEF3-A274-4A17-9FA3-51361D90F990}"/>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Modular Design </a:t>
            </a:r>
            <a:r>
              <a:rPr lang="en-US" altLang="en-US" sz="1000" noProof="0" dirty="0">
                <a:solidFill>
                  <a:schemeClr val="tx1">
                    <a:lumMod val="75000"/>
                    <a:lumOff val="25000"/>
                  </a:schemeClr>
                </a:solidFill>
              </a:rPr>
              <a:t>1</a:t>
            </a:r>
            <a:endParaRPr lang="en-US" sz="1000" noProof="0" dirty="0"/>
          </a:p>
        </p:txBody>
      </p:sp>
      <p:sp>
        <p:nvSpPr>
          <p:cNvPr id="3" name="Content Placeholder 2">
            <a:extLst>
              <a:ext uri="{FF2B5EF4-FFF2-40B4-BE49-F238E27FC236}">
                <a16:creationId xmlns:a16="http://schemas.microsoft.com/office/drawing/2014/main" id="{E4571A2A-1D7D-4A8C-9105-3B497591386B}"/>
              </a:ext>
            </a:extLst>
          </p:cNvPr>
          <p:cNvSpPr>
            <a:spLocks noGrp="1"/>
          </p:cNvSpPr>
          <p:nvPr>
            <p:ph idx="1"/>
          </p:nvPr>
        </p:nvSpPr>
        <p:spPr/>
        <p:txBody>
          <a:bodyPr/>
          <a:lstStyle/>
          <a:p>
            <a:pPr marL="291600" indent="-291600" eaLnBrk="1" fontAlgn="auto" hangingPunct="1">
              <a:spcBef>
                <a:spcPts val="1500"/>
              </a:spcBef>
              <a:spcAft>
                <a:spcPts val="0"/>
              </a:spcAft>
              <a:buClr>
                <a:schemeClr val="accent1">
                  <a:lumMod val="75000"/>
                </a:schemeClr>
              </a:buClr>
              <a:buFont typeface="Arial" panose="020B0604020202020204" pitchFamily="34" charset="0"/>
              <a:buChar char="•"/>
              <a:defRPr/>
            </a:pPr>
            <a:r>
              <a:rPr lang="en-US" sz="2600" noProof="0" dirty="0">
                <a:solidFill>
                  <a:schemeClr val="tx1">
                    <a:lumMod val="75000"/>
                    <a:lumOff val="25000"/>
                  </a:schemeClr>
                </a:solidFill>
              </a:rPr>
              <a:t>Allows greater product variety through “mixing and matching” modules.</a:t>
            </a:r>
          </a:p>
          <a:p>
            <a:pPr marL="291600" indent="-291600" eaLnBrk="1" fontAlgn="auto" hangingPunct="1">
              <a:spcBef>
                <a:spcPts val="1500"/>
              </a:spcBef>
              <a:spcAft>
                <a:spcPts val="0"/>
              </a:spcAft>
              <a:buClr>
                <a:schemeClr val="accent1">
                  <a:lumMod val="75000"/>
                </a:schemeClr>
              </a:buClr>
              <a:buFont typeface="Arial" panose="020B0604020202020204" pitchFamily="34" charset="0"/>
              <a:buChar char="•"/>
              <a:defRPr/>
            </a:pPr>
            <a:r>
              <a:rPr lang="en-US" sz="2600" noProof="0" dirty="0">
                <a:solidFill>
                  <a:schemeClr val="tx1">
                    <a:lumMod val="75000"/>
                    <a:lumOff val="25000"/>
                  </a:schemeClr>
                </a:solidFill>
              </a:rPr>
              <a:t>Design, develop, and manage basic components (modules) to (re)use in multiple products.</a:t>
            </a:r>
          </a:p>
          <a:p>
            <a:pPr marL="291600" indent="-291600" eaLnBrk="1" fontAlgn="auto" hangingPunct="1">
              <a:spcBef>
                <a:spcPts val="1500"/>
              </a:spcBef>
              <a:spcAft>
                <a:spcPts val="0"/>
              </a:spcAft>
              <a:buClr>
                <a:schemeClr val="accent1">
                  <a:lumMod val="75000"/>
                </a:schemeClr>
              </a:buClr>
              <a:buFont typeface="Arial" panose="020B0604020202020204" pitchFamily="34" charset="0"/>
              <a:buChar char="•"/>
              <a:defRPr/>
            </a:pPr>
            <a:r>
              <a:rPr lang="en-US" sz="2600" noProof="0" dirty="0">
                <a:solidFill>
                  <a:schemeClr val="tx1">
                    <a:lumMod val="75000"/>
                    <a:lumOff val="25000"/>
                  </a:schemeClr>
                </a:solidFill>
              </a:rPr>
              <a:t>Controls costs while enabling customer choice.</a:t>
            </a:r>
          </a:p>
          <a:p>
            <a:pPr marL="291600" indent="-291600" eaLnBrk="1" fontAlgn="auto" hangingPunct="1">
              <a:spcBef>
                <a:spcPts val="1500"/>
              </a:spcBef>
              <a:spcAft>
                <a:spcPts val="0"/>
              </a:spcAft>
              <a:buClr>
                <a:schemeClr val="accent1">
                  <a:lumMod val="75000"/>
                </a:schemeClr>
              </a:buClr>
              <a:buFont typeface="Arial" panose="020B0604020202020204" pitchFamily="34" charset="0"/>
              <a:buChar char="•"/>
              <a:defRPr/>
            </a:pPr>
            <a:r>
              <a:rPr lang="en-US" sz="2600" noProof="0" dirty="0">
                <a:solidFill>
                  <a:schemeClr val="tx1">
                    <a:lumMod val="75000"/>
                    <a:lumOff val="25000"/>
                  </a:schemeClr>
                </a:solidFill>
              </a:rPr>
              <a:t>Small number of components creates large number of combinations; for example, Dell notebooks, I</a:t>
            </a:r>
            <a:r>
              <a:rPr lang="en-US" sz="100" noProof="0" dirty="0">
                <a:solidFill>
                  <a:schemeClr val="tx1">
                    <a:lumMod val="75000"/>
                    <a:lumOff val="25000"/>
                  </a:schemeClr>
                </a:solidFill>
              </a:rPr>
              <a:t> </a:t>
            </a:r>
            <a:r>
              <a:rPr lang="en-US" sz="2600" noProof="0" dirty="0">
                <a:solidFill>
                  <a:schemeClr val="tx1">
                    <a:lumMod val="75000"/>
                    <a:lumOff val="25000"/>
                  </a:schemeClr>
                </a:solidFill>
              </a:rPr>
              <a:t>K</a:t>
            </a:r>
            <a:r>
              <a:rPr lang="en-US" sz="100" noProof="0" dirty="0">
                <a:solidFill>
                  <a:schemeClr val="tx1">
                    <a:lumMod val="75000"/>
                    <a:lumOff val="25000"/>
                  </a:schemeClr>
                </a:solidFill>
              </a:rPr>
              <a:t> </a:t>
            </a:r>
            <a:r>
              <a:rPr lang="en-US" sz="2600" noProof="0" dirty="0">
                <a:solidFill>
                  <a:schemeClr val="tx1">
                    <a:lumMod val="75000"/>
                    <a:lumOff val="25000"/>
                  </a:schemeClr>
                </a:solidFill>
              </a:rPr>
              <a:t>E</a:t>
            </a:r>
            <a:r>
              <a:rPr lang="en-US" sz="100" noProof="0" dirty="0">
                <a:solidFill>
                  <a:schemeClr val="tx1">
                    <a:lumMod val="75000"/>
                    <a:lumOff val="25000"/>
                  </a:schemeClr>
                </a:solidFill>
              </a:rPr>
              <a:t> </a:t>
            </a:r>
            <a:r>
              <a:rPr lang="en-US" sz="2600" noProof="0" dirty="0">
                <a:solidFill>
                  <a:schemeClr val="tx1">
                    <a:lumMod val="75000"/>
                    <a:lumOff val="25000"/>
                  </a:schemeClr>
                </a:solidFill>
              </a:rPr>
              <a:t>A cabinets.</a:t>
            </a:r>
            <a:endParaRPr lang="en-US" sz="2600" noProof="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C90839-5362-466C-AE55-FE99679B84AF}"/>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Modular Design </a:t>
            </a:r>
            <a:r>
              <a:rPr lang="en-US" altLang="en-US" sz="1000" noProof="0" dirty="0">
                <a:solidFill>
                  <a:schemeClr val="tx1">
                    <a:lumMod val="75000"/>
                    <a:lumOff val="25000"/>
                  </a:schemeClr>
                </a:solidFill>
              </a:rPr>
              <a:t>2</a:t>
            </a:r>
            <a:endParaRPr lang="en-US" sz="1000" noProof="0" dirty="0"/>
          </a:p>
        </p:txBody>
      </p:sp>
      <p:sp>
        <p:nvSpPr>
          <p:cNvPr id="35843" name="Content Placeholder 4">
            <a:extLst>
              <a:ext uri="{FF2B5EF4-FFF2-40B4-BE49-F238E27FC236}">
                <a16:creationId xmlns:a16="http://schemas.microsoft.com/office/drawing/2014/main" id="{38A7C924-0C9D-4CC4-A696-EEEDF3772E4C}"/>
              </a:ext>
            </a:extLst>
          </p:cNvPr>
          <p:cNvSpPr>
            <a:spLocks noGrp="1"/>
          </p:cNvSpPr>
          <p:nvPr>
            <p:ph idx="1"/>
          </p:nvPr>
        </p:nvSpPr>
        <p:spPr/>
        <p:txBody>
          <a:bodyPr/>
          <a:lstStyle/>
          <a:p>
            <a:pPr marL="0" indent="0"/>
            <a:r>
              <a:rPr lang="en-US" altLang="en-US" sz="2400" noProof="0" dirty="0">
                <a:solidFill>
                  <a:schemeClr val="tx1"/>
                </a:solidFill>
              </a:rPr>
              <a:t>Most automobile manufacturers use modular design.</a:t>
            </a:r>
          </a:p>
        </p:txBody>
      </p:sp>
      <p:sp>
        <p:nvSpPr>
          <p:cNvPr id="6" name="Content Placeholder 5">
            <a:extLst>
              <a:ext uri="{FF2B5EF4-FFF2-40B4-BE49-F238E27FC236}">
                <a16:creationId xmlns:a16="http://schemas.microsoft.com/office/drawing/2014/main" id="{3EC5B22E-03E0-4239-BCD1-CA5AC326B34F}"/>
              </a:ext>
            </a:extLst>
          </p:cNvPr>
          <p:cNvSpPr>
            <a:spLocks noGrp="1"/>
          </p:cNvSpPr>
          <p:nvPr>
            <p:ph idx="11"/>
          </p:nvPr>
        </p:nvSpPr>
        <p:spPr>
          <a:xfrm>
            <a:off x="820738" y="2514600"/>
            <a:ext cx="3751262" cy="2362200"/>
          </a:xfrm>
        </p:spPr>
        <p:txBody>
          <a:bodyPr/>
          <a:lstStyle/>
          <a:p>
            <a:pPr marL="58738" indent="-58738">
              <a:spcBef>
                <a:spcPts val="1000"/>
              </a:spcBef>
              <a:spcAft>
                <a:spcPts val="0"/>
              </a:spcAft>
              <a:defRPr/>
            </a:pPr>
            <a:r>
              <a:rPr lang="en-US" altLang="en-US" sz="1800" noProof="0" dirty="0"/>
              <a:t>MINI Cooper’s basic model has many  choices:</a:t>
            </a:r>
          </a:p>
          <a:p>
            <a:pPr marL="291600" indent="-291600">
              <a:spcBef>
                <a:spcPts val="1000"/>
              </a:spcBef>
              <a:spcAft>
                <a:spcPts val="0"/>
              </a:spcAft>
              <a:buClr>
                <a:schemeClr val="accent1">
                  <a:lumMod val="75000"/>
                </a:schemeClr>
              </a:buClr>
              <a:buFont typeface="Arial" panose="020B0604020202020204" pitchFamily="34" charset="0"/>
              <a:buChar char="•"/>
              <a:defRPr/>
            </a:pPr>
            <a:r>
              <a:rPr lang="en-US" altLang="en-US" sz="1600" noProof="0" dirty="0"/>
              <a:t>4 body colors.</a:t>
            </a:r>
          </a:p>
          <a:p>
            <a:pPr marL="291600" indent="-291600">
              <a:spcBef>
                <a:spcPts val="1000"/>
              </a:spcBef>
              <a:spcAft>
                <a:spcPts val="0"/>
              </a:spcAft>
              <a:buClr>
                <a:schemeClr val="accent1">
                  <a:lumMod val="75000"/>
                </a:schemeClr>
              </a:buClr>
              <a:buFont typeface="Arial" panose="020B0604020202020204" pitchFamily="34" charset="0"/>
              <a:buChar char="•"/>
              <a:defRPr/>
            </a:pPr>
            <a:r>
              <a:rPr lang="en-US" altLang="en-US" sz="1600" noProof="0" dirty="0"/>
              <a:t>3 wheel designs.</a:t>
            </a:r>
          </a:p>
          <a:p>
            <a:pPr marL="291600" indent="-291600">
              <a:spcBef>
                <a:spcPts val="1000"/>
              </a:spcBef>
              <a:spcAft>
                <a:spcPts val="0"/>
              </a:spcAft>
              <a:buClr>
                <a:schemeClr val="accent1">
                  <a:lumMod val="75000"/>
                </a:schemeClr>
              </a:buClr>
              <a:buFont typeface="Arial" panose="020B0604020202020204" pitchFamily="34" charset="0"/>
              <a:buChar char="•"/>
              <a:defRPr/>
            </a:pPr>
            <a:r>
              <a:rPr lang="en-US" altLang="en-US" sz="1600" noProof="0" dirty="0"/>
              <a:t>8 interior finishes.</a:t>
            </a:r>
          </a:p>
          <a:p>
            <a:pPr marL="291600" indent="-291600">
              <a:spcBef>
                <a:spcPts val="1000"/>
              </a:spcBef>
              <a:spcAft>
                <a:spcPts val="0"/>
              </a:spcAft>
              <a:buClr>
                <a:schemeClr val="accent1">
                  <a:lumMod val="75000"/>
                </a:schemeClr>
              </a:buClr>
              <a:buFont typeface="Arial" panose="020B0604020202020204" pitchFamily="34" charset="0"/>
              <a:buChar char="•"/>
              <a:defRPr/>
            </a:pPr>
            <a:r>
              <a:rPr lang="en-US" altLang="en-US" sz="1600" noProof="0" dirty="0"/>
              <a:t>2 engines.</a:t>
            </a:r>
          </a:p>
          <a:p>
            <a:pPr marL="291600" indent="-291600">
              <a:spcBef>
                <a:spcPts val="1000"/>
              </a:spcBef>
              <a:spcAft>
                <a:spcPts val="0"/>
              </a:spcAft>
              <a:buClr>
                <a:schemeClr val="accent1">
                  <a:lumMod val="75000"/>
                </a:schemeClr>
              </a:buClr>
              <a:buFont typeface="Arial" panose="020B0604020202020204" pitchFamily="34" charset="0"/>
              <a:buChar char="•"/>
              <a:defRPr/>
            </a:pPr>
            <a:r>
              <a:rPr lang="en-US" altLang="en-US" sz="1600" noProof="0" dirty="0"/>
              <a:t>11 styles.</a:t>
            </a:r>
            <a:endParaRPr lang="en-US" sz="1600" noProof="0" dirty="0"/>
          </a:p>
        </p:txBody>
      </p:sp>
      <p:sp>
        <p:nvSpPr>
          <p:cNvPr id="35845" name="Content Placeholder 6">
            <a:extLst>
              <a:ext uri="{FF2B5EF4-FFF2-40B4-BE49-F238E27FC236}">
                <a16:creationId xmlns:a16="http://schemas.microsoft.com/office/drawing/2014/main" id="{2BEAA819-20EE-47D8-8BEF-17A84C107980}"/>
              </a:ext>
            </a:extLst>
          </p:cNvPr>
          <p:cNvSpPr>
            <a:spLocks noGrp="1"/>
          </p:cNvSpPr>
          <p:nvPr>
            <p:ph idx="12"/>
          </p:nvPr>
        </p:nvSpPr>
        <p:spPr>
          <a:xfrm>
            <a:off x="820738" y="5029200"/>
            <a:ext cx="3751262" cy="1143000"/>
          </a:xfrm>
        </p:spPr>
        <p:txBody>
          <a:bodyPr/>
          <a:lstStyle/>
          <a:p>
            <a:r>
              <a:rPr lang="en-US" altLang="en-US" sz="1800" noProof="0" dirty="0"/>
              <a:t>The theoretical number of different cars that can be produced:</a:t>
            </a:r>
          </a:p>
          <a:p>
            <a:pPr algn="ctr"/>
            <a:r>
              <a:rPr lang="en-US" altLang="en-US" noProof="0" dirty="0"/>
              <a:t>4 × 3 × 8 × 2 × 11 = 2112</a:t>
            </a:r>
          </a:p>
        </p:txBody>
      </p:sp>
      <p:pic>
        <p:nvPicPr>
          <p:cNvPr id="7" name="Picture 3" descr="A MINI Cooper&#10;&#10;Description automatically generated">
            <a:extLst>
              <a:ext uri="{FF2B5EF4-FFF2-40B4-BE49-F238E27FC236}">
                <a16:creationId xmlns:a16="http://schemas.microsoft.com/office/drawing/2014/main" id="{DA39EC06-060A-44F0-BCD3-E791C4053A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1688" y="3005138"/>
            <a:ext cx="3998912"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40546279-1E79-4CEB-8D19-141ED88DDF98}"/>
              </a:ext>
            </a:extLst>
          </p:cNvPr>
          <p:cNvSpPr>
            <a:spLocks noChangeArrowheads="1"/>
          </p:cNvSpPr>
          <p:nvPr/>
        </p:nvSpPr>
        <p:spPr bwMode="auto">
          <a:xfrm>
            <a:off x="6172200" y="5867400"/>
            <a:ext cx="11747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Robert Wilson/123RF </a:t>
            </a: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Chapter 3 Summary</a:t>
            </a:r>
            <a:endParaRPr lang="en-US" sz="4000" b="1" noProof="0" dirty="0"/>
          </a:p>
        </p:txBody>
      </p:sp>
      <p:sp>
        <p:nvSpPr>
          <p:cNvPr id="36867" name="Content Placeholder 2">
            <a:extLst>
              <a:ext uri="{FF2B5EF4-FFF2-40B4-BE49-F238E27FC236}">
                <a16:creationId xmlns:a16="http://schemas.microsoft.com/office/drawing/2014/main" id="{E86A3AE2-55A8-4045-B6D3-909AD61B6B38}"/>
              </a:ext>
            </a:extLst>
          </p:cNvPr>
          <p:cNvSpPr>
            <a:spLocks noGrp="1"/>
          </p:cNvSpPr>
          <p:nvPr>
            <p:ph idx="1"/>
          </p:nvPr>
        </p:nvSpPr>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3.1 Compare the three strategies for new product introduction.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3.2 Describe the three phases of new product development.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3.3 Evaluate how concurrent engineering deals with misalignment.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3.4 Describe the criteria for selecting suppliers for collaboration.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3.5 Evaluate an example of Quality Function Deployment.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L</a:t>
            </a:r>
            <a:r>
              <a:rPr lang="en-US" altLang="en-US" sz="100" noProof="0" dirty="0"/>
              <a:t> </a:t>
            </a:r>
            <a:r>
              <a:rPr lang="en-US" altLang="en-US" noProof="0" dirty="0"/>
              <a:t>O 3.6 Explain the benefits of modular design.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8EA1-8785-4CB1-9FF9-0EDEF9853E58}"/>
              </a:ext>
            </a:extLst>
          </p:cNvPr>
          <p:cNvSpPr>
            <a:spLocks noGrp="1"/>
          </p:cNvSpPr>
          <p:nvPr>
            <p:ph type="title"/>
          </p:nvPr>
        </p:nvSpPr>
        <p:spPr>
          <a:xfrm>
            <a:off x="822325" y="533400"/>
            <a:ext cx="7543800" cy="1143000"/>
          </a:xfrm>
        </p:spPr>
        <p:txBody>
          <a:bodyPr/>
          <a:lstStyle/>
          <a:p>
            <a:pPr>
              <a:defRPr/>
            </a:pPr>
            <a:r>
              <a:rPr lang="en-US" altLang="en-US" sz="4000" b="1" noProof="0" dirty="0">
                <a:solidFill>
                  <a:schemeClr val="tx1">
                    <a:lumMod val="75000"/>
                    <a:lumOff val="25000"/>
                  </a:schemeClr>
                </a:solidFill>
              </a:rPr>
              <a:t>Chapter 3 Learning Objectives</a:t>
            </a:r>
            <a:endParaRPr lang="en-US" sz="4000" noProof="0" dirty="0"/>
          </a:p>
        </p:txBody>
      </p:sp>
      <p:sp>
        <p:nvSpPr>
          <p:cNvPr id="3" name="Content Placeholder 2">
            <a:extLst>
              <a:ext uri="{FF2B5EF4-FFF2-40B4-BE49-F238E27FC236}">
                <a16:creationId xmlns:a16="http://schemas.microsoft.com/office/drawing/2014/main" id="{F9DA8477-DEC2-4690-8D56-B1237B6CA5FA}"/>
              </a:ext>
            </a:extLst>
          </p:cNvPr>
          <p:cNvSpPr>
            <a:spLocks noGrp="1"/>
          </p:cNvSpPr>
          <p:nvPr>
            <p:ph idx="1"/>
          </p:nvPr>
        </p:nvSpPr>
        <p:spPr>
          <a:xfrm>
            <a:off x="822325" y="1846263"/>
            <a:ext cx="7543800" cy="3640137"/>
          </a:xfrm>
        </p:spPr>
        <p:txBody>
          <a:bodyPr/>
          <a:lstStyle/>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3.1 Compare the three strategies for new product introduction.</a:t>
            </a:r>
          </a:p>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3.2 Describe the three phases of new product development.</a:t>
            </a:r>
          </a:p>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3.3 Evaluate how concurrent engineering deals with misalignment.</a:t>
            </a:r>
          </a:p>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3.4 Describe the criteria for selecting suppliers for collaboration.</a:t>
            </a:r>
          </a:p>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3.5 Evaluate an example of Quality Function Deployment.</a:t>
            </a:r>
          </a:p>
          <a:p>
            <a:pPr marL="292608" indent="-292608">
              <a:buClr>
                <a:schemeClr val="accent1">
                  <a:lumMod val="75000"/>
                </a:schemeClr>
              </a:buClr>
              <a:buFont typeface="Arial" panose="020B0604020202020204" pitchFamily="34" charset="0"/>
              <a:buChar char="•"/>
              <a:defRPr/>
            </a:pPr>
            <a:r>
              <a:rPr lang="en-US" noProof="0" dirty="0">
                <a:solidFill>
                  <a:schemeClr val="tx1">
                    <a:lumMod val="75000"/>
                    <a:lumOff val="25000"/>
                  </a:schemeClr>
                </a:solidFill>
              </a:rPr>
              <a:t>L</a:t>
            </a:r>
            <a:r>
              <a:rPr lang="en-US" sz="100" noProof="0" dirty="0">
                <a:solidFill>
                  <a:schemeClr val="tx1">
                    <a:lumMod val="75000"/>
                    <a:lumOff val="25000"/>
                  </a:schemeClr>
                </a:solidFill>
              </a:rPr>
              <a:t> </a:t>
            </a:r>
            <a:r>
              <a:rPr lang="en-US" noProof="0" dirty="0">
                <a:solidFill>
                  <a:schemeClr val="tx1">
                    <a:lumMod val="75000"/>
                    <a:lumOff val="25000"/>
                  </a:schemeClr>
                </a:solidFill>
              </a:rPr>
              <a:t>O 3.6 Explain the benefits of modular design.</a:t>
            </a:r>
            <a:endParaRPr lang="en-US"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2702A-9E5F-4846-A590-2C50EB9793E7}"/>
              </a:ext>
            </a:extLst>
          </p:cNvPr>
          <p:cNvSpPr>
            <a:spLocks noGrp="1"/>
          </p:cNvSpPr>
          <p:nvPr>
            <p:ph type="title"/>
          </p:nvPr>
        </p:nvSpPr>
        <p:spPr/>
        <p:txBody>
          <a:bodyPr/>
          <a:lstStyle/>
          <a:p>
            <a:pPr>
              <a:defRPr/>
            </a:pPr>
            <a:r>
              <a:rPr lang="en-US" altLang="en-US" sz="4000" b="1" noProof="0" dirty="0">
                <a:solidFill>
                  <a:schemeClr val="tx1">
                    <a:lumMod val="75000"/>
                    <a:lumOff val="25000"/>
                  </a:schemeClr>
                </a:solidFill>
              </a:rPr>
              <a:t>Questions for Discussion</a:t>
            </a:r>
            <a:endParaRPr lang="en-US" sz="4000" b="1" noProof="0" dirty="0"/>
          </a:p>
        </p:txBody>
      </p:sp>
      <p:sp>
        <p:nvSpPr>
          <p:cNvPr id="37891" name="Content Placeholder 2">
            <a:extLst>
              <a:ext uri="{FF2B5EF4-FFF2-40B4-BE49-F238E27FC236}">
                <a16:creationId xmlns:a16="http://schemas.microsoft.com/office/drawing/2014/main" id="{0790771C-AC50-4421-A86C-FB899A29F289}"/>
              </a:ext>
            </a:extLst>
          </p:cNvPr>
          <p:cNvSpPr>
            <a:spLocks noGrp="1"/>
          </p:cNvSpPr>
          <p:nvPr>
            <p:ph idx="1"/>
          </p:nvPr>
        </p:nvSpPr>
        <p:spPr/>
        <p:txBody>
          <a:bodyPr/>
          <a:lstStyle/>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Can you think of examples of new products that did not function well for the customers who bought them? What went wrong?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Describe what can happen if product design and process design are approached separately by different work teams.</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are the key activities in pilot production?</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do you know about 3D printing? 4D printing?</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What do marketing, finance, and HR do when they are involved in a cross-function concurrent engineering team?</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How can suppliers be involved in new product development?</a:t>
            </a:r>
          </a:p>
          <a:p>
            <a:pPr marL="290513" indent="-290513">
              <a:spcBef>
                <a:spcPts val="1000"/>
              </a:spcBef>
              <a:spcAft>
                <a:spcPct val="0"/>
              </a:spcAft>
              <a:buClr>
                <a:schemeClr val="accent1">
                  <a:lumMod val="75000"/>
                </a:schemeClr>
              </a:buClr>
              <a:buFont typeface="Arial" panose="020B0604020202020204" pitchFamily="34" charset="0"/>
              <a:buChar char="•"/>
              <a:defRPr/>
            </a:pPr>
            <a:r>
              <a:rPr lang="en-US" altLang="en-US" noProof="0" dirty="0"/>
              <a:t>Can you think of products you own that include modular design elements?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DC212-609B-44EF-8075-2B46068384A3}"/>
              </a:ext>
            </a:extLst>
          </p:cNvPr>
          <p:cNvSpPr>
            <a:spLocks noGrp="1"/>
          </p:cNvSpPr>
          <p:nvPr>
            <p:ph type="title"/>
          </p:nvPr>
        </p:nvSpPr>
        <p:spPr/>
        <p:txBody>
          <a:bodyPr/>
          <a:lstStyle/>
          <a:p>
            <a:pPr>
              <a:defRPr/>
            </a:pPr>
            <a:r>
              <a:rPr lang="en-US" noProof="0" dirty="0"/>
              <a:t>Accessibility Content: Text Alternatives for Images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Lack of cooperation in designing a swing </a:t>
            </a:r>
            <a:r>
              <a:rPr lang="en-US" sz="2800" noProof="0" dirty="0"/>
              <a:t>(Figure 3.1)</a:t>
            </a:r>
            <a:r>
              <a:rPr lang="en-US" sz="3800" noProof="0" dirty="0"/>
              <a:t> – Text Alternative</a:t>
            </a:r>
          </a:p>
        </p:txBody>
      </p:sp>
      <p:sp>
        <p:nvSpPr>
          <p:cNvPr id="39939" name="Content Placeholder 2">
            <a:extLst>
              <a:ext uri="{FF2B5EF4-FFF2-40B4-BE49-F238E27FC236}">
                <a16:creationId xmlns:a16="http://schemas.microsoft.com/office/drawing/2014/main" id="{51C4718D-ABB5-4A49-AF6C-74D86A13F4EB}"/>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39940" name="Content Placeholder 7">
            <a:extLst>
              <a:ext uri="{FF2B5EF4-FFF2-40B4-BE49-F238E27FC236}">
                <a16:creationId xmlns:a16="http://schemas.microsoft.com/office/drawing/2014/main" id="{34EE8DFE-FA6B-477E-9542-B9E5645CE602}"/>
              </a:ext>
            </a:extLst>
          </p:cNvPr>
          <p:cNvSpPr>
            <a:spLocks noGrp="1"/>
          </p:cNvSpPr>
          <p:nvPr>
            <p:ph idx="15"/>
          </p:nvPr>
        </p:nvSpPr>
        <p:spPr>
          <a:xfrm>
            <a:off x="819150" y="2209800"/>
            <a:ext cx="8020050" cy="3733800"/>
          </a:xfrm>
        </p:spPr>
        <p:txBody>
          <a:bodyPr/>
          <a:lstStyle/>
          <a:p>
            <a:pPr>
              <a:lnSpc>
                <a:spcPct val="100000"/>
              </a:lnSpc>
            </a:pPr>
            <a:r>
              <a:rPr lang="en-US" altLang="en-US" sz="1800" noProof="0" dirty="0"/>
              <a:t>This figure appears as a series of six designs for a child’s swing that is meant to hang from the branch of a tree, arranged in two rows of three. The first design (beginning in the top row and moving left to right) is labeled “As proposed by the marketing department” and shows a swing with three seats. The second design is labeled “As specified in the product request” shows a swing with three ropes and one seat. The third design is labeled “As designed by the senior designer” and shows two ropes tied around the tree’s trunk with the seat lying on the ground. The fourth design (moving left to right now in the bottom row) is labeled “As produced by manufacturing” and shows two ropes tied to two different branches of the tree and the seat tight against the tree’s trunk. The fifth design is labeled “As used by the customer” and shows two ropes tied again to two different branches, and with the tree cut in half, supported by stilts. The final design is labeled “What the customer wanted” and shows a simple tire swing hanging by a single rope.</a:t>
            </a:r>
          </a:p>
        </p:txBody>
      </p:sp>
      <p:sp>
        <p:nvSpPr>
          <p:cNvPr id="39941" name="Content Placeholder 8">
            <a:extLst>
              <a:ext uri="{FF2B5EF4-FFF2-40B4-BE49-F238E27FC236}">
                <a16:creationId xmlns:a16="http://schemas.microsoft.com/office/drawing/2014/main" id="{5DDCA250-E6D7-4A79-986C-9F176542DD9A}"/>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altLang="en-US" sz="3800" noProof="0" dirty="0">
                <a:solidFill>
                  <a:schemeClr val="tx1">
                    <a:lumMod val="75000"/>
                    <a:lumOff val="25000"/>
                  </a:schemeClr>
                </a:solidFill>
              </a:rPr>
              <a:t>New Product Design Process </a:t>
            </a:r>
            <a:r>
              <a:rPr lang="en-US" altLang="en-US" sz="2800" noProof="0" dirty="0">
                <a:solidFill>
                  <a:schemeClr val="tx1">
                    <a:lumMod val="75000"/>
                    <a:lumOff val="25000"/>
                  </a:schemeClr>
                </a:solidFill>
              </a:rPr>
              <a:t>(</a:t>
            </a:r>
            <a:r>
              <a:rPr lang="en-US" sz="2800" noProof="0" dirty="0"/>
              <a:t>Figure 3.2</a:t>
            </a:r>
            <a:r>
              <a:rPr lang="en-US" altLang="en-US" sz="2800" noProof="0" dirty="0">
                <a:solidFill>
                  <a:schemeClr val="tx1">
                    <a:lumMod val="75000"/>
                    <a:lumOff val="25000"/>
                  </a:schemeClr>
                </a:solidFill>
              </a:rPr>
              <a:t>)</a:t>
            </a:r>
            <a:r>
              <a:rPr lang="en-US" sz="3800" noProof="0" dirty="0"/>
              <a:t> – Text Alternative</a:t>
            </a:r>
          </a:p>
        </p:txBody>
      </p:sp>
      <p:sp>
        <p:nvSpPr>
          <p:cNvPr id="40963" name="Content Placeholder 2">
            <a:extLst>
              <a:ext uri="{FF2B5EF4-FFF2-40B4-BE49-F238E27FC236}">
                <a16:creationId xmlns:a16="http://schemas.microsoft.com/office/drawing/2014/main" id="{2FABA820-773F-46B1-ABE2-463BE68B0EA6}"/>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0964" name="Content Placeholder 7">
            <a:extLst>
              <a:ext uri="{FF2B5EF4-FFF2-40B4-BE49-F238E27FC236}">
                <a16:creationId xmlns:a16="http://schemas.microsoft.com/office/drawing/2014/main" id="{C879B194-FE1E-4861-98D2-A0EF37824A7E}"/>
              </a:ext>
            </a:extLst>
          </p:cNvPr>
          <p:cNvSpPr>
            <a:spLocks noGrp="1"/>
          </p:cNvSpPr>
          <p:nvPr>
            <p:ph idx="15"/>
          </p:nvPr>
        </p:nvSpPr>
        <p:spPr>
          <a:xfrm>
            <a:off x="819150" y="2209800"/>
            <a:ext cx="7867650" cy="3733800"/>
          </a:xfrm>
        </p:spPr>
        <p:txBody>
          <a:bodyPr/>
          <a:lstStyle/>
          <a:p>
            <a:pPr>
              <a:lnSpc>
                <a:spcPct val="100000"/>
              </a:lnSpc>
            </a:pPr>
            <a:r>
              <a:rPr lang="en-US" altLang="en-US" sz="1800" noProof="0" dirty="0"/>
              <a:t>This figure uses shaded squares to depict product design and unshaded squares to depict process design. There are three product design squares arranged vertically, and two process design squares also arranged vertically, with product design on the left and process design on the right. The first product design square (moving top to bottom) is labeled “Concept development.” An arrow points vertically downward from here to a second square labeled “Product design,” and a second arrow points downward to the third box labeled “Pilot production/testing.” An arrow points from the third box to the first box, and an arrow points back and forth from this arrow to the second box. The first process design box (moving top to bottom) is labeled “Preliminary process design.” An arrow points vertically downward to the second box labeled “Final process design.” An arrow points back and forth from “Product design” to “Preliminary process design,” and an arrow points rightward from “Pilot production/testing” to “Final process design.”</a:t>
            </a:r>
          </a:p>
        </p:txBody>
      </p:sp>
      <p:sp>
        <p:nvSpPr>
          <p:cNvPr id="40965" name="Content Placeholder 8">
            <a:extLst>
              <a:ext uri="{FF2B5EF4-FFF2-40B4-BE49-F238E27FC236}">
                <a16:creationId xmlns:a16="http://schemas.microsoft.com/office/drawing/2014/main" id="{28BD3A50-ECDF-42D2-A55A-0F3531F066CE}"/>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a:xfrm>
            <a:off x="822324" y="287338"/>
            <a:ext cx="8016875" cy="1449387"/>
          </a:xfrm>
        </p:spPr>
        <p:txBody>
          <a:bodyPr/>
          <a:lstStyle/>
          <a:p>
            <a:pPr>
              <a:defRPr/>
            </a:pPr>
            <a:r>
              <a:rPr lang="en-US" altLang="en-US" sz="3800" noProof="0" dirty="0">
                <a:solidFill>
                  <a:schemeClr val="tx1">
                    <a:lumMod val="75000"/>
                    <a:lumOff val="25000"/>
                  </a:schemeClr>
                </a:solidFill>
              </a:rPr>
              <a:t>Cross-Functional Product Design</a:t>
            </a:r>
            <a:r>
              <a:rPr lang="en-US" altLang="en-US" sz="5400" noProof="0" dirty="0">
                <a:solidFill>
                  <a:schemeClr val="tx1">
                    <a:lumMod val="75000"/>
                    <a:lumOff val="25000"/>
                  </a:schemeClr>
                </a:solidFill>
              </a:rPr>
              <a:t> </a:t>
            </a:r>
            <a:r>
              <a:rPr lang="en-US" altLang="en-US" sz="2800" noProof="0" dirty="0">
                <a:solidFill>
                  <a:schemeClr val="tx1">
                    <a:lumMod val="75000"/>
                    <a:lumOff val="25000"/>
                  </a:schemeClr>
                </a:solidFill>
              </a:rPr>
              <a:t>(</a:t>
            </a:r>
            <a:r>
              <a:rPr lang="en-US" sz="2800" noProof="0" dirty="0"/>
              <a:t>Figure 3.3</a:t>
            </a:r>
            <a:r>
              <a:rPr lang="en-US" altLang="en-US" sz="2800" noProof="0" dirty="0">
                <a:solidFill>
                  <a:schemeClr val="tx1">
                    <a:lumMod val="75000"/>
                    <a:lumOff val="25000"/>
                  </a:schemeClr>
                </a:solidFill>
              </a:rPr>
              <a:t>)</a:t>
            </a:r>
            <a:r>
              <a:rPr lang="en-US" sz="3800" noProof="0" dirty="0"/>
              <a:t> – Text Alternative</a:t>
            </a:r>
          </a:p>
        </p:txBody>
      </p:sp>
      <p:sp>
        <p:nvSpPr>
          <p:cNvPr id="41987" name="Content Placeholder 2">
            <a:extLst>
              <a:ext uri="{FF2B5EF4-FFF2-40B4-BE49-F238E27FC236}">
                <a16:creationId xmlns:a16="http://schemas.microsoft.com/office/drawing/2014/main" id="{DD609A6F-9B04-4C6E-B8E5-90BFDEEFB353}"/>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1988" name="Content Placeholder 7">
            <a:extLst>
              <a:ext uri="{FF2B5EF4-FFF2-40B4-BE49-F238E27FC236}">
                <a16:creationId xmlns:a16="http://schemas.microsoft.com/office/drawing/2014/main" id="{FAACCAA1-E97A-461A-A91D-BB44AB3FDA3B}"/>
              </a:ext>
            </a:extLst>
          </p:cNvPr>
          <p:cNvSpPr>
            <a:spLocks noGrp="1"/>
          </p:cNvSpPr>
          <p:nvPr>
            <p:ph idx="15"/>
          </p:nvPr>
        </p:nvSpPr>
        <p:spPr>
          <a:xfrm>
            <a:off x="819150" y="2209800"/>
            <a:ext cx="7715250" cy="3733800"/>
          </a:xfrm>
        </p:spPr>
        <p:txBody>
          <a:bodyPr/>
          <a:lstStyle/>
          <a:p>
            <a:pPr>
              <a:lnSpc>
                <a:spcPct val="100000"/>
              </a:lnSpc>
            </a:pPr>
            <a:r>
              <a:rPr lang="en-US" altLang="en-US" sz="1700" noProof="0" dirty="0"/>
              <a:t>Figure 3.3 (a) depicts the sequential approach as three blocks on a graph in which the y-axis is labeled “Effort” and the x-axis is labeled “Time.” The three blocks are arranged horizontally, with arrows pointing rightward from one to the next. The first block is labeled “Marketing,” the second is labeled “Engineering,” and the third is labeled “Operations.” Figure 3.3 (b) depicts the concurrent approach on the same graph, but using arcing and overlapping lines to represent the same three functions. Marketing appears as a solid line which begins high on the y-axis before arcing downwards and extending across the x-axis; Engineering appears as a solid blue line which begins low on the y-axis before arcing upwards in the middle of the x-axis and then down again through the remainder of the x-axis; and Operations appears as a dashed line which begins low on the y-axis and arcs gradually upwards, reaching its highest point near the rightmost edge of the x-axis. Taken together, Marketing peaks at the beginning of the process, Engineering peaks in the middle of the process, and Operations peaks at the end of the process, but all functions appear throughout.</a:t>
            </a:r>
          </a:p>
        </p:txBody>
      </p:sp>
      <p:sp>
        <p:nvSpPr>
          <p:cNvPr id="41989" name="Content Placeholder 8">
            <a:extLst>
              <a:ext uri="{FF2B5EF4-FFF2-40B4-BE49-F238E27FC236}">
                <a16:creationId xmlns:a16="http://schemas.microsoft.com/office/drawing/2014/main" id="{FD7946BF-B820-4383-B614-97A58030598B}"/>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House of Quality (Q</a:t>
            </a:r>
            <a:r>
              <a:rPr lang="en-US" sz="100" noProof="0" dirty="0"/>
              <a:t> </a:t>
            </a:r>
            <a:r>
              <a:rPr lang="en-US" sz="3800" noProof="0" dirty="0"/>
              <a:t>F</a:t>
            </a:r>
            <a:r>
              <a:rPr lang="en-US" sz="100" noProof="0" dirty="0"/>
              <a:t> </a:t>
            </a:r>
            <a:r>
              <a:rPr lang="en-US" sz="3800" noProof="0" dirty="0"/>
              <a:t>D) </a:t>
            </a:r>
            <a:r>
              <a:rPr lang="en-US" altLang="en-US" sz="2800" noProof="0" dirty="0">
                <a:solidFill>
                  <a:schemeClr val="tx1">
                    <a:lumMod val="75000"/>
                    <a:lumOff val="25000"/>
                  </a:schemeClr>
                </a:solidFill>
              </a:rPr>
              <a:t>(</a:t>
            </a:r>
            <a:r>
              <a:rPr lang="en-US" sz="2800" noProof="0" dirty="0"/>
              <a:t>Figure 3.4</a:t>
            </a:r>
            <a:r>
              <a:rPr lang="en-US" altLang="en-US" sz="2800" noProof="0" dirty="0">
                <a:solidFill>
                  <a:schemeClr val="tx1">
                    <a:lumMod val="75000"/>
                    <a:lumOff val="25000"/>
                  </a:schemeClr>
                </a:solidFill>
              </a:rPr>
              <a:t>)</a:t>
            </a:r>
            <a:r>
              <a:rPr lang="en-US" altLang="en-US" sz="4000" noProof="0" dirty="0">
                <a:solidFill>
                  <a:schemeClr val="tx1">
                    <a:lumMod val="75000"/>
                    <a:lumOff val="25000"/>
                  </a:schemeClr>
                </a:solidFill>
              </a:rPr>
              <a:t> </a:t>
            </a:r>
            <a:r>
              <a:rPr lang="en-US" sz="3800" noProof="0" dirty="0"/>
              <a:t>– Text Alternative </a:t>
            </a:r>
            <a:r>
              <a:rPr lang="en-US" sz="1000" noProof="0" dirty="0"/>
              <a:t>1</a:t>
            </a:r>
          </a:p>
        </p:txBody>
      </p:sp>
      <p:sp>
        <p:nvSpPr>
          <p:cNvPr id="43011" name="Content Placeholder 2">
            <a:extLst>
              <a:ext uri="{FF2B5EF4-FFF2-40B4-BE49-F238E27FC236}">
                <a16:creationId xmlns:a16="http://schemas.microsoft.com/office/drawing/2014/main" id="{BC46FC8A-2423-437B-9F6B-BCF2D9202E30}"/>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3012" name="Content Placeholder 7">
            <a:extLst>
              <a:ext uri="{FF2B5EF4-FFF2-40B4-BE49-F238E27FC236}">
                <a16:creationId xmlns:a16="http://schemas.microsoft.com/office/drawing/2014/main" id="{0E702CE9-DF09-402B-AC02-DCF62531AF4B}"/>
              </a:ext>
            </a:extLst>
          </p:cNvPr>
          <p:cNvSpPr>
            <a:spLocks noGrp="1"/>
          </p:cNvSpPr>
          <p:nvPr>
            <p:ph idx="15"/>
          </p:nvPr>
        </p:nvSpPr>
        <p:spPr>
          <a:xfrm>
            <a:off x="819150" y="2151063"/>
            <a:ext cx="7867650" cy="3792537"/>
          </a:xfrm>
        </p:spPr>
        <p:txBody>
          <a:bodyPr/>
          <a:lstStyle/>
          <a:p>
            <a:r>
              <a:rPr lang="en-US" altLang="en-US" sz="1600" noProof="0" dirty="0"/>
              <a:t>The relationship matrix in figure 3.4 appears as a grid, with six rows for customer attributes and five columns for engineering characteristics. Customer attributes appear in the left side of the matrix and include the following (from top to bottom): Easy to pedal, Strong and durable, Fast acceleration, Low cost, Looks nice, and Etc. Moving from left to right through the matrix, the first column we come to is labeled “Relative importance,” where each customer attribute is scored: easy to pedal = 10, strong and durable = 20, fast acceleration = 15, low cost = 20, looks nice = 10, and etc. = 25, for a total of 100. The next five columns represent engineering characteristics, and here symbols are used to denote the relationship between customer attributes and engineering characteristics—these symbols are: circled checkmark (strong positive), checkmark (positive), x mark (negative), and circled x mark (strong negative). The engineering characteristics are: Number of gears (#), Bicycle weight (</a:t>
            </a:r>
            <a:r>
              <a:rPr lang="en-US" altLang="en-US" sz="1600" noProof="0" dirty="0" err="1"/>
              <a:t>lbs</a:t>
            </a:r>
            <a:r>
              <a:rPr lang="en-US" altLang="en-US" sz="1600" noProof="0" dirty="0"/>
              <a:t>), Strength of frame (ft/</a:t>
            </a:r>
            <a:r>
              <a:rPr lang="en-US" altLang="en-US" sz="1600" noProof="0" dirty="0" err="1"/>
              <a:t>lbs</a:t>
            </a:r>
            <a:r>
              <a:rPr lang="en-US" altLang="en-US" sz="1600" noProof="0" dirty="0"/>
              <a:t>), Cruising speed (mph), and Coats of paint (#). This matrix contains the following data: Easy to pedal: number of gears = strong positive, bicycle weight = strong negative, strength of frame = negative, cruising speed = positive, coats of paint = (blank). Strong and durable: number of gears = (blank), bicycle weight = strong positive, strength of frame = strong positive, cruising speed = strong negative, coats of paint = (blank). </a:t>
            </a:r>
          </a:p>
        </p:txBody>
      </p:sp>
      <p:sp>
        <p:nvSpPr>
          <p:cNvPr id="43013" name="Content Placeholder 8">
            <a:extLst>
              <a:ext uri="{FF2B5EF4-FFF2-40B4-BE49-F238E27FC236}">
                <a16:creationId xmlns:a16="http://schemas.microsoft.com/office/drawing/2014/main" id="{67638886-D16D-434E-96BD-1FF9ECADFC82}"/>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Advance to rest of text alternative.</a:t>
            </a:r>
            <a:endParaRPr lang="en-US" altLang="en-US" sz="1200" noProof="0"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House of Quality (Q</a:t>
            </a:r>
            <a:r>
              <a:rPr lang="en-US" sz="100" noProof="0" dirty="0"/>
              <a:t> </a:t>
            </a:r>
            <a:r>
              <a:rPr lang="en-US" sz="3800" noProof="0" dirty="0"/>
              <a:t>F</a:t>
            </a:r>
            <a:r>
              <a:rPr lang="en-US" sz="100" noProof="0" dirty="0"/>
              <a:t> </a:t>
            </a:r>
            <a:r>
              <a:rPr lang="en-US" sz="3800" noProof="0" dirty="0"/>
              <a:t>D) </a:t>
            </a:r>
            <a:r>
              <a:rPr lang="en-US" altLang="en-US" sz="2800" noProof="0" dirty="0">
                <a:solidFill>
                  <a:schemeClr val="tx1">
                    <a:lumMod val="75000"/>
                    <a:lumOff val="25000"/>
                  </a:schemeClr>
                </a:solidFill>
              </a:rPr>
              <a:t>(</a:t>
            </a:r>
            <a:r>
              <a:rPr lang="en-US" sz="2800" noProof="0" dirty="0"/>
              <a:t>Figure 3.4</a:t>
            </a:r>
            <a:r>
              <a:rPr lang="en-US" altLang="en-US" sz="2800" noProof="0" dirty="0">
                <a:solidFill>
                  <a:schemeClr val="tx1">
                    <a:lumMod val="75000"/>
                    <a:lumOff val="25000"/>
                  </a:schemeClr>
                </a:solidFill>
              </a:rPr>
              <a:t>)</a:t>
            </a:r>
            <a:r>
              <a:rPr lang="en-US" sz="3800" noProof="0" dirty="0"/>
              <a:t> – Text Alternative </a:t>
            </a:r>
            <a:r>
              <a:rPr lang="en-US" sz="1000" noProof="0" dirty="0"/>
              <a:t>2</a:t>
            </a:r>
          </a:p>
        </p:txBody>
      </p:sp>
      <p:sp>
        <p:nvSpPr>
          <p:cNvPr id="44035" name="Content Placeholder 2">
            <a:extLst>
              <a:ext uri="{FF2B5EF4-FFF2-40B4-BE49-F238E27FC236}">
                <a16:creationId xmlns:a16="http://schemas.microsoft.com/office/drawing/2014/main" id="{58BF6B68-2069-452F-B76D-A8215548ECCC}"/>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4036" name="Content Placeholder 7">
            <a:extLst>
              <a:ext uri="{FF2B5EF4-FFF2-40B4-BE49-F238E27FC236}">
                <a16:creationId xmlns:a16="http://schemas.microsoft.com/office/drawing/2014/main" id="{9755CF59-C6BD-4445-8B5F-F4860897C9D5}"/>
              </a:ext>
            </a:extLst>
          </p:cNvPr>
          <p:cNvSpPr>
            <a:spLocks noGrp="1"/>
          </p:cNvSpPr>
          <p:nvPr>
            <p:ph idx="15"/>
          </p:nvPr>
        </p:nvSpPr>
        <p:spPr>
          <a:xfrm>
            <a:off x="819150" y="2151063"/>
            <a:ext cx="7543800" cy="3792537"/>
          </a:xfrm>
        </p:spPr>
        <p:txBody>
          <a:bodyPr/>
          <a:lstStyle/>
          <a:p>
            <a:r>
              <a:rPr lang="en-US" altLang="en-US" sz="1600" noProof="0" dirty="0"/>
              <a:t>Fast acceleration: number of gears = positive, bicycle weight = negative, strength of frame = negative, cruising speed = strong negative, coats of paint = (blank). Low cost: number of gears = negative, bicycle weight = negative, strength of frame = strong negative, cruising speed = strong negative, coats of paint = negative. Looks nice: (first four columns blank), coats of paint = strong positive. Etc.: (All columns blank.) The final section of the matrix is reserved for ratings of customer perceptions on a 1 to 5 scale, and which includes data for “Our bike” (which appears as a triangle), “Competitor A” (which appears as a circle), and “Competitor B” (which appears as a square). In the first row (Easy to pedal), the circle and the square both rate a 3 while the triangle rates a 4. In the second row (Strong and durable), the triangle rates a 2.5, the circle rates a 3, and the square rates a 3.5. In the third row (Fast acceleration), the circle rates a 2.5, the square rates a 3, and the triangle rates a 4. In the fourth row (Low cost), the triangle rates a 2, the circle rates a 3, and the square rates a 4. In the fifth row (Looks nice), the square rates a 2, the circle rates a 3, and the triangle rates a 4.</a:t>
            </a:r>
          </a:p>
        </p:txBody>
      </p:sp>
      <p:sp>
        <p:nvSpPr>
          <p:cNvPr id="44037" name="Content Placeholder 8">
            <a:extLst>
              <a:ext uri="{FF2B5EF4-FFF2-40B4-BE49-F238E27FC236}">
                <a16:creationId xmlns:a16="http://schemas.microsoft.com/office/drawing/2014/main" id="{C4B25FCB-13DA-4358-BEAE-2DA28FC67E52}"/>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House of Quality (Q</a:t>
            </a:r>
            <a:r>
              <a:rPr lang="en-US" sz="100" noProof="0" dirty="0"/>
              <a:t> </a:t>
            </a:r>
            <a:r>
              <a:rPr lang="en-US" sz="3800" noProof="0" dirty="0"/>
              <a:t>F</a:t>
            </a:r>
            <a:r>
              <a:rPr lang="en-US" sz="100" noProof="0" dirty="0"/>
              <a:t> </a:t>
            </a:r>
            <a:r>
              <a:rPr lang="en-US" sz="3800" noProof="0" dirty="0"/>
              <a:t>D) </a:t>
            </a:r>
            <a:r>
              <a:rPr lang="en-US" altLang="en-US" sz="2800" noProof="0" dirty="0">
                <a:solidFill>
                  <a:schemeClr val="tx1">
                    <a:lumMod val="75000"/>
                    <a:lumOff val="25000"/>
                  </a:schemeClr>
                </a:solidFill>
              </a:rPr>
              <a:t>(</a:t>
            </a:r>
            <a:r>
              <a:rPr lang="en-US" sz="2800" noProof="0" dirty="0"/>
              <a:t>Figure 3.5</a:t>
            </a:r>
            <a:r>
              <a:rPr lang="en-US" altLang="en-US" sz="2800" noProof="0" dirty="0">
                <a:solidFill>
                  <a:schemeClr val="tx1">
                    <a:lumMod val="75000"/>
                    <a:lumOff val="25000"/>
                  </a:schemeClr>
                </a:solidFill>
              </a:rPr>
              <a:t>)</a:t>
            </a:r>
            <a:r>
              <a:rPr lang="en-US" sz="3800" noProof="0" dirty="0"/>
              <a:t> – Text Alternative</a:t>
            </a:r>
          </a:p>
        </p:txBody>
      </p:sp>
      <p:sp>
        <p:nvSpPr>
          <p:cNvPr id="45059" name="Content Placeholder 2">
            <a:extLst>
              <a:ext uri="{FF2B5EF4-FFF2-40B4-BE49-F238E27FC236}">
                <a16:creationId xmlns:a16="http://schemas.microsoft.com/office/drawing/2014/main" id="{4E8FF41F-9B47-4132-9801-68AD031F41EF}"/>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5060" name="Content Placeholder 7">
            <a:extLst>
              <a:ext uri="{FF2B5EF4-FFF2-40B4-BE49-F238E27FC236}">
                <a16:creationId xmlns:a16="http://schemas.microsoft.com/office/drawing/2014/main" id="{69D6E390-B05B-476C-9CA6-4BB4A092AB5B}"/>
              </a:ext>
            </a:extLst>
          </p:cNvPr>
          <p:cNvSpPr>
            <a:spLocks noGrp="1"/>
          </p:cNvSpPr>
          <p:nvPr>
            <p:ph idx="15"/>
          </p:nvPr>
        </p:nvSpPr>
        <p:spPr>
          <a:xfrm>
            <a:off x="819150" y="2151063"/>
            <a:ext cx="7867650" cy="3792537"/>
          </a:xfrm>
        </p:spPr>
        <p:txBody>
          <a:bodyPr/>
          <a:lstStyle/>
          <a:p>
            <a:r>
              <a:rPr lang="en-US" altLang="en-US" sz="1600" noProof="0" dirty="0"/>
              <a:t>Figure 3.5 inserts an additional structure into the “house of quality” portion of the relationship matrix in order to illustrate the relationship between the engineering characteristics. Each column now has a point of intersection with each of the other columns, and those intersections are denoted with a positive or negative, if appropriate. In this particular example, the intersection of Number of Gears and Bicycle Weight includes a positive; the intersection of Number of Gears and Cruising Speed includes a strong positive; the intersection of Bicycle Weight and Strength of Frame includes a strong positive; the intersection of Bicycle Weight and Cruising Speed includes a strong negative; the intersection of Bicycle Weight and Coats of Paint includes a positive; and the intersection of Cruising Speed and Coats of Paint includes a negative. In addition, figure 3.5 includes two new rows of data below the customer attributes for Competitive Evaluation (which indicates the value of each engineering characteristic achieved by competitors’ products), and for Targets (which lists target values for new product designs). For Competitor A, number of gears = 10, bicycle weight = 40, strength of frame = 1,000, cruising speed = 30, and coats of paint = 2. For Competitor B, number of gears = 10, bicycle weight = 50, strength of frame = 1,000, cruising speed = 25, and coats of paint = 2. For Targets, number of gears = 12, bicycle weight = 35, strength of frame = 1,100, cruising speed = 35, and coats of paint = 3.</a:t>
            </a:r>
          </a:p>
        </p:txBody>
      </p:sp>
      <p:sp>
        <p:nvSpPr>
          <p:cNvPr id="45061" name="Content Placeholder 8">
            <a:extLst>
              <a:ext uri="{FF2B5EF4-FFF2-40B4-BE49-F238E27FC236}">
                <a16:creationId xmlns:a16="http://schemas.microsoft.com/office/drawing/2014/main" id="{E6322089-320E-4F24-99CB-3A5B3288F2A5}"/>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Q</a:t>
            </a:r>
            <a:r>
              <a:rPr lang="en-US" sz="100" noProof="0" dirty="0"/>
              <a:t> </a:t>
            </a:r>
            <a:r>
              <a:rPr lang="en-US" sz="3800" noProof="0" dirty="0"/>
              <a:t>FD for Pizza USA Delivery </a:t>
            </a:r>
            <a:r>
              <a:rPr lang="en-US" altLang="en-US" sz="2800" noProof="0" dirty="0">
                <a:solidFill>
                  <a:schemeClr val="tx1">
                    <a:lumMod val="75000"/>
                    <a:lumOff val="25000"/>
                  </a:schemeClr>
                </a:solidFill>
              </a:rPr>
              <a:t>(</a:t>
            </a:r>
            <a:r>
              <a:rPr lang="en-US" sz="2800" noProof="0" dirty="0"/>
              <a:t>Figure 3.6</a:t>
            </a:r>
            <a:r>
              <a:rPr lang="en-US" altLang="en-US" sz="2800" noProof="0" dirty="0">
                <a:solidFill>
                  <a:schemeClr val="tx1">
                    <a:lumMod val="75000"/>
                    <a:lumOff val="25000"/>
                  </a:schemeClr>
                </a:solidFill>
              </a:rPr>
              <a:t>)</a:t>
            </a:r>
            <a:r>
              <a:rPr lang="en-US" sz="3800" noProof="0" dirty="0"/>
              <a:t> – Text Alternative </a:t>
            </a:r>
            <a:r>
              <a:rPr lang="en-US" sz="1000" noProof="0" dirty="0"/>
              <a:t>1</a:t>
            </a:r>
          </a:p>
        </p:txBody>
      </p:sp>
      <p:sp>
        <p:nvSpPr>
          <p:cNvPr id="46083" name="Content Placeholder 2">
            <a:extLst>
              <a:ext uri="{FF2B5EF4-FFF2-40B4-BE49-F238E27FC236}">
                <a16:creationId xmlns:a16="http://schemas.microsoft.com/office/drawing/2014/main" id="{36DB5792-A835-4093-9A47-962B33D1AE64}"/>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6084" name="Content Placeholder 7">
            <a:extLst>
              <a:ext uri="{FF2B5EF4-FFF2-40B4-BE49-F238E27FC236}">
                <a16:creationId xmlns:a16="http://schemas.microsoft.com/office/drawing/2014/main" id="{50F2242A-95DB-4E61-AF3C-137EF191FAFB}"/>
              </a:ext>
            </a:extLst>
          </p:cNvPr>
          <p:cNvSpPr>
            <a:spLocks noGrp="1"/>
          </p:cNvSpPr>
          <p:nvPr>
            <p:ph idx="15"/>
          </p:nvPr>
        </p:nvSpPr>
        <p:spPr>
          <a:xfrm>
            <a:off x="819150" y="2151063"/>
            <a:ext cx="7791450" cy="3792537"/>
          </a:xfrm>
        </p:spPr>
        <p:txBody>
          <a:bodyPr/>
          <a:lstStyle/>
          <a:p>
            <a:r>
              <a:rPr lang="en-US" altLang="en-US" sz="1800" noProof="0" dirty="0"/>
              <a:t>This figure uses the same relationship matrix from the previous two figures to illustrate the QFD for a pizza delivery business. In this example, the customer attributes and relative importance are: fast service = 30, courteous service = 10, reliable (as promised) = 25, clean-cut appearance = 10, complete order =15, and hot pizza = 10. The engineering characteristics are: delivery time in minutes, customer satisfaction survey rating, % orders delivered on time, and temperature of pizza. The data in the house of quality is as follows: Fast Service: delivery time in minutes = strong positive, customer satisfaction survey rating = (blank), % orders delivered on time = positive, and temperature of pizza = positive. Courteous Service: delivery time in minutes = (blank), customer satisfaction survey rating = strong positive, (remaining columns left blank). Reliable (as promised): delivery time in minutes = positive, customer satisfaction survey rating = (blank), % orders delivered on time = strong positive, and temperature of pizza = (blank). Clean-cut Appearance: delivery time in minutes = (blank), customer satisfaction survey rating = strong positive, (remaining columns left blank). </a:t>
            </a:r>
          </a:p>
        </p:txBody>
      </p:sp>
      <p:sp>
        <p:nvSpPr>
          <p:cNvPr id="46085" name="Content Placeholder 8">
            <a:extLst>
              <a:ext uri="{FF2B5EF4-FFF2-40B4-BE49-F238E27FC236}">
                <a16:creationId xmlns:a16="http://schemas.microsoft.com/office/drawing/2014/main" id="{7C38E94A-16AD-490F-B998-CDC9503F8FBB}"/>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Advance to rest of text alternative.</a:t>
            </a:r>
            <a:endParaRPr lang="en-US" altLang="en-US" sz="1200" noProof="0"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DE45D-FAD6-4D4A-9EC4-E0F68253F5F6}"/>
              </a:ext>
            </a:extLst>
          </p:cNvPr>
          <p:cNvSpPr>
            <a:spLocks noGrp="1"/>
          </p:cNvSpPr>
          <p:nvPr>
            <p:ph type="title"/>
          </p:nvPr>
        </p:nvSpPr>
        <p:spPr/>
        <p:txBody>
          <a:bodyPr/>
          <a:lstStyle/>
          <a:p>
            <a:pPr>
              <a:defRPr/>
            </a:pPr>
            <a:r>
              <a:rPr lang="en-US" sz="3800" noProof="0" dirty="0"/>
              <a:t>Q</a:t>
            </a:r>
            <a:r>
              <a:rPr lang="en-US" sz="100" noProof="0" dirty="0"/>
              <a:t> </a:t>
            </a:r>
            <a:r>
              <a:rPr lang="en-US" sz="3800" noProof="0" dirty="0"/>
              <a:t>F</a:t>
            </a:r>
            <a:r>
              <a:rPr lang="en-US" sz="100" noProof="0" dirty="0"/>
              <a:t> </a:t>
            </a:r>
            <a:r>
              <a:rPr lang="en-US" sz="3800" noProof="0" dirty="0"/>
              <a:t>D for Pizza U</a:t>
            </a:r>
            <a:r>
              <a:rPr lang="en-US" sz="100" noProof="0" dirty="0"/>
              <a:t> </a:t>
            </a:r>
            <a:r>
              <a:rPr lang="en-US" sz="3800" noProof="0" dirty="0"/>
              <a:t>S</a:t>
            </a:r>
            <a:r>
              <a:rPr lang="en-US" sz="100" noProof="0" dirty="0"/>
              <a:t> </a:t>
            </a:r>
            <a:r>
              <a:rPr lang="en-US" sz="3800" noProof="0" dirty="0"/>
              <a:t>A Delivery </a:t>
            </a:r>
            <a:r>
              <a:rPr lang="en-US" altLang="en-US" sz="2800" noProof="0" dirty="0">
                <a:solidFill>
                  <a:schemeClr val="tx1">
                    <a:lumMod val="75000"/>
                    <a:lumOff val="25000"/>
                  </a:schemeClr>
                </a:solidFill>
              </a:rPr>
              <a:t>(</a:t>
            </a:r>
            <a:r>
              <a:rPr lang="en-US" sz="2800" noProof="0" dirty="0"/>
              <a:t>Figure 3.6</a:t>
            </a:r>
            <a:r>
              <a:rPr lang="en-US" altLang="en-US" sz="2800" noProof="0" dirty="0">
                <a:solidFill>
                  <a:schemeClr val="tx1">
                    <a:lumMod val="75000"/>
                    <a:lumOff val="25000"/>
                  </a:schemeClr>
                </a:solidFill>
              </a:rPr>
              <a:t>)</a:t>
            </a:r>
            <a:r>
              <a:rPr lang="en-US" sz="3800" noProof="0" dirty="0"/>
              <a:t> – Text Alternative </a:t>
            </a:r>
            <a:r>
              <a:rPr lang="en-US" sz="1000" noProof="0" dirty="0"/>
              <a:t>2</a:t>
            </a:r>
          </a:p>
        </p:txBody>
      </p:sp>
      <p:sp>
        <p:nvSpPr>
          <p:cNvPr id="47107" name="Content Placeholder 2">
            <a:extLst>
              <a:ext uri="{FF2B5EF4-FFF2-40B4-BE49-F238E27FC236}">
                <a16:creationId xmlns:a16="http://schemas.microsoft.com/office/drawing/2014/main" id="{DDE141F0-C18A-4E05-B5E9-E2C930A332C7}"/>
              </a:ext>
            </a:extLst>
          </p:cNvPr>
          <p:cNvSpPr>
            <a:spLocks noGrp="1"/>
          </p:cNvSpPr>
          <p:nvPr>
            <p:ph idx="1"/>
          </p:nvPr>
        </p:nvSpPr>
        <p:spPr>
          <a:xfrm>
            <a:off x="822325" y="1846263"/>
            <a:ext cx="7543800" cy="304800"/>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
        <p:nvSpPr>
          <p:cNvPr id="47108" name="Content Placeholder 7">
            <a:extLst>
              <a:ext uri="{FF2B5EF4-FFF2-40B4-BE49-F238E27FC236}">
                <a16:creationId xmlns:a16="http://schemas.microsoft.com/office/drawing/2014/main" id="{39D7545F-3943-419A-9870-E1E916F4380F}"/>
              </a:ext>
            </a:extLst>
          </p:cNvPr>
          <p:cNvSpPr>
            <a:spLocks noGrp="1"/>
          </p:cNvSpPr>
          <p:nvPr>
            <p:ph idx="15"/>
          </p:nvPr>
        </p:nvSpPr>
        <p:spPr>
          <a:xfrm>
            <a:off x="819150" y="2151063"/>
            <a:ext cx="7791450" cy="3563937"/>
          </a:xfrm>
        </p:spPr>
        <p:txBody>
          <a:bodyPr/>
          <a:lstStyle/>
          <a:p>
            <a:r>
              <a:rPr lang="en-US" altLang="en-US" sz="1800" noProof="0" dirty="0"/>
              <a:t>Complete order: delivery time in minutes = positive, (next two columns left blank), temperature of pizza = strong positive. The customer perceptions portion of the matrix includes the following data: Fast Service: triangle rates a 2, circle rates a 3, and square rates a 4; Courteous Service: triangle rates a 3.5, square rates a 4, and circle rates a 5; Reliable (as promised): square rates a 3, triangle rates a 3.5, and circle rates a 4; Clean-cut Appearance: square rates a 3.5, circle rates a 4, triangle rates a 4.5; Complete Order: triangle rates a 3.5, circle rates a 4, and square rates a 4.5; Hot Pizza: circle rates a 3, square rates a 4, and triangle rates a 4.5. Under Competitive Evaluation, Competitor A: delivery time in minutes = 20, customer satisfaction survey rating = 5.0, % orders delivered on time = 80, and temperature of pizza = 150F; Competitor B: delivery time in minutes = 18, customer satisfaction survey rating = 5.5, % orders delivered on time = 85, and temperature of pizza = 140F. Targets: delivery time in minutes = 15, customer satisfaction survey rating = 6.0, % orders delivered on time = 90, and temperature of pizza = 150F.</a:t>
            </a:r>
          </a:p>
        </p:txBody>
      </p:sp>
      <p:sp>
        <p:nvSpPr>
          <p:cNvPr id="47109" name="Content Placeholder 8">
            <a:extLst>
              <a:ext uri="{FF2B5EF4-FFF2-40B4-BE49-F238E27FC236}">
                <a16:creationId xmlns:a16="http://schemas.microsoft.com/office/drawing/2014/main" id="{3EAD7025-7412-43B8-B2E3-52BE84BBB14D}"/>
              </a:ext>
            </a:extLst>
          </p:cNvPr>
          <p:cNvSpPr>
            <a:spLocks noGrp="1"/>
          </p:cNvSpPr>
          <p:nvPr>
            <p:ph idx="16"/>
          </p:nvPr>
        </p:nvSpPr>
        <p:spPr>
          <a:xfrm>
            <a:off x="820738" y="6035675"/>
            <a:ext cx="7543800" cy="212725"/>
          </a:xfrm>
        </p:spPr>
        <p:txBody>
          <a:bodyPr/>
          <a:lstStyle/>
          <a:p>
            <a:pPr algn="ctr"/>
            <a:r>
              <a:rPr lang="en-US" altLang="en-US" sz="1200" noProof="0" dirty="0">
                <a:solidFill>
                  <a:schemeClr val="tx1"/>
                </a:solidFill>
                <a:hlinkClick r:id="rId2" action="ppaction://hlinksldjump">
                  <a:extLst>
                    <a:ext uri="{A12FA001-AC4F-418D-AE19-62706E023703}">
                      <ahyp:hlinkClr xmlns:ahyp="http://schemas.microsoft.com/office/drawing/2018/hyperlinkcolor" val="tx"/>
                    </a:ext>
                  </a:extLst>
                </a:hlinkClick>
              </a:rPr>
              <a:t>Return to parent-slide containing images.</a:t>
            </a:r>
            <a:endParaRPr lang="en-US" altLang="en-US" sz="1200" noProof="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AA436F7-497F-4C9D-9635-347C69B929E6}"/>
              </a:ext>
            </a:extLst>
          </p:cNvPr>
          <p:cNvSpPr>
            <a:spLocks noGrp="1"/>
          </p:cNvSpPr>
          <p:nvPr>
            <p:ph type="title"/>
          </p:nvPr>
        </p:nvSpPr>
        <p:spPr/>
        <p:txBody>
          <a:bodyPr/>
          <a:lstStyle/>
          <a:p>
            <a:pPr>
              <a:defRPr/>
            </a:pPr>
            <a:r>
              <a:rPr lang="en-US" altLang="en-US" sz="2800" noProof="0" dirty="0">
                <a:solidFill>
                  <a:schemeClr val="tx1">
                    <a:lumMod val="75000"/>
                    <a:lumOff val="25000"/>
                  </a:schemeClr>
                </a:solidFill>
              </a:rPr>
              <a:t>Product Design:</a:t>
            </a:r>
            <a:br>
              <a:rPr lang="en-US" altLang="en-US" sz="3600" noProof="0" dirty="0">
                <a:solidFill>
                  <a:schemeClr val="tx1">
                    <a:lumMod val="75000"/>
                    <a:lumOff val="25000"/>
                  </a:schemeClr>
                </a:solidFill>
              </a:rPr>
            </a:br>
            <a:r>
              <a:rPr lang="en-US" altLang="en-US" sz="4000" noProof="0" dirty="0">
                <a:solidFill>
                  <a:schemeClr val="tx1">
                    <a:lumMod val="75000"/>
                    <a:lumOff val="25000"/>
                  </a:schemeClr>
                </a:solidFill>
              </a:rPr>
              <a:t>Why Does Operations Care?</a:t>
            </a:r>
            <a:endParaRPr lang="en-US" sz="4000" noProof="0" dirty="0"/>
          </a:p>
        </p:txBody>
      </p:sp>
      <p:sp>
        <p:nvSpPr>
          <p:cNvPr id="6" name="Content Placeholder 5">
            <a:extLst>
              <a:ext uri="{FF2B5EF4-FFF2-40B4-BE49-F238E27FC236}">
                <a16:creationId xmlns:a16="http://schemas.microsoft.com/office/drawing/2014/main" id="{5E54F8ED-F2BB-4D84-9771-9F0F755CBDFA}"/>
              </a:ext>
            </a:extLst>
          </p:cNvPr>
          <p:cNvSpPr>
            <a:spLocks noGrp="1"/>
          </p:cNvSpPr>
          <p:nvPr>
            <p:ph idx="1"/>
          </p:nvPr>
        </p:nvSpPr>
        <p:spPr>
          <a:xfrm>
            <a:off x="822325" y="1846263"/>
            <a:ext cx="7543800" cy="363537"/>
          </a:xfrm>
        </p:spPr>
        <p:txBody>
          <a:bodyPr/>
          <a:lstStyle/>
          <a:p>
            <a:pPr marL="0" indent="0">
              <a:defRPr/>
            </a:pPr>
            <a:r>
              <a:rPr lang="en-US" altLang="en-US" noProof="0" dirty="0">
                <a:solidFill>
                  <a:schemeClr val="bg2">
                    <a:lumMod val="25000"/>
                  </a:schemeClr>
                </a:solidFill>
              </a:rPr>
              <a:t>In the past</a:t>
            </a:r>
            <a:r>
              <a:rPr lang="en-US" altLang="en-US" noProof="0" dirty="0"/>
              <a:t>: Throw product design “over the wall”</a:t>
            </a:r>
            <a:endParaRPr lang="en-US" noProof="0" dirty="0"/>
          </a:p>
        </p:txBody>
      </p:sp>
      <p:sp>
        <p:nvSpPr>
          <p:cNvPr id="7" name="Content Placeholder 6">
            <a:extLst>
              <a:ext uri="{FF2B5EF4-FFF2-40B4-BE49-F238E27FC236}">
                <a16:creationId xmlns:a16="http://schemas.microsoft.com/office/drawing/2014/main" id="{BD97D388-30F0-4B51-8812-6B3821893C06}"/>
              </a:ext>
            </a:extLst>
          </p:cNvPr>
          <p:cNvSpPr>
            <a:spLocks noGrp="1"/>
          </p:cNvSpPr>
          <p:nvPr>
            <p:ph idx="11"/>
          </p:nvPr>
        </p:nvSpPr>
        <p:spPr>
          <a:xfrm>
            <a:off x="820738" y="2286000"/>
            <a:ext cx="6037262" cy="1524000"/>
          </a:xfrm>
        </p:spPr>
        <p:txBody>
          <a:bodyPr/>
          <a:lstStyle/>
          <a:p>
            <a:pPr marL="0" indent="0" eaLnBrk="1" hangingPunct="1">
              <a:spcBef>
                <a:spcPts val="1000"/>
              </a:spcBef>
              <a:spcAft>
                <a:spcPts val="0"/>
              </a:spcAft>
              <a:defRPr/>
            </a:pPr>
            <a:r>
              <a:rPr lang="en-US" altLang="en-US" sz="2800" noProof="0" dirty="0">
                <a:solidFill>
                  <a:schemeClr val="bg2">
                    <a:lumMod val="25000"/>
                  </a:schemeClr>
                </a:solidFill>
              </a:rPr>
              <a:t>Today:</a:t>
            </a:r>
          </a:p>
          <a:p>
            <a:pPr marL="0" indent="0" eaLnBrk="1" hangingPunct="1">
              <a:spcBef>
                <a:spcPts val="1000"/>
              </a:spcBef>
              <a:spcAft>
                <a:spcPts val="0"/>
              </a:spcAft>
              <a:defRPr/>
            </a:pPr>
            <a:r>
              <a:rPr lang="en-US" altLang="en-US" sz="1800" noProof="0" dirty="0"/>
              <a:t>Must be able to produce the product (design the process).</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1400" noProof="0" dirty="0"/>
              <a:t>Technology.</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sz="1400" noProof="0" dirty="0"/>
              <a:t>Availability of resources.</a:t>
            </a:r>
            <a:endParaRPr lang="en-US" sz="1400" noProof="0" dirty="0"/>
          </a:p>
        </p:txBody>
      </p:sp>
      <p:sp>
        <p:nvSpPr>
          <p:cNvPr id="20485" name="Content Placeholder 7">
            <a:extLst>
              <a:ext uri="{FF2B5EF4-FFF2-40B4-BE49-F238E27FC236}">
                <a16:creationId xmlns:a16="http://schemas.microsoft.com/office/drawing/2014/main" id="{60E20F0C-E7BB-4B85-BB76-0D686A705387}"/>
              </a:ext>
            </a:extLst>
          </p:cNvPr>
          <p:cNvSpPr>
            <a:spLocks noGrp="1"/>
          </p:cNvSpPr>
          <p:nvPr>
            <p:ph idx="12"/>
          </p:nvPr>
        </p:nvSpPr>
        <p:spPr>
          <a:xfrm>
            <a:off x="820738" y="3886200"/>
            <a:ext cx="5199062" cy="1143000"/>
          </a:xfrm>
        </p:spPr>
        <p:txBody>
          <a:bodyPr/>
          <a:lstStyle/>
          <a:p>
            <a:pPr marL="0" indent="0" eaLnBrk="1" hangingPunct="1">
              <a:spcBef>
                <a:spcPts val="1000"/>
              </a:spcBef>
              <a:spcAft>
                <a:spcPct val="0"/>
              </a:spcAft>
            </a:pPr>
            <a:r>
              <a:rPr lang="en-US" altLang="en-US" sz="1800" noProof="0" dirty="0"/>
              <a:t>Must have the right type and amount of capacity.</a:t>
            </a:r>
          </a:p>
          <a:p>
            <a:pPr marL="0" indent="0" eaLnBrk="1" hangingPunct="1">
              <a:spcBef>
                <a:spcPts val="1000"/>
              </a:spcBef>
              <a:spcAft>
                <a:spcPct val="0"/>
              </a:spcAft>
            </a:pPr>
            <a:r>
              <a:rPr lang="en-US" altLang="en-US" sz="1800" noProof="0" dirty="0"/>
              <a:t>Must deliver a quality product or service.</a:t>
            </a:r>
          </a:p>
          <a:p>
            <a:pPr marL="0" indent="0" eaLnBrk="1" hangingPunct="1">
              <a:spcBef>
                <a:spcPts val="1000"/>
              </a:spcBef>
              <a:spcAft>
                <a:spcPct val="0"/>
              </a:spcAft>
            </a:pPr>
            <a:r>
              <a:rPr lang="en-US" altLang="en-US" sz="1800" noProof="0" dirty="0"/>
              <a:t>Must have right inventory at right time.</a:t>
            </a:r>
          </a:p>
        </p:txBody>
      </p:sp>
      <p:sp>
        <p:nvSpPr>
          <p:cNvPr id="20486" name="Content Placeholder 8">
            <a:extLst>
              <a:ext uri="{FF2B5EF4-FFF2-40B4-BE49-F238E27FC236}">
                <a16:creationId xmlns:a16="http://schemas.microsoft.com/office/drawing/2014/main" id="{53F39AF0-D490-4718-80C0-C7905965103B}"/>
              </a:ext>
            </a:extLst>
          </p:cNvPr>
          <p:cNvSpPr>
            <a:spLocks noGrp="1"/>
          </p:cNvSpPr>
          <p:nvPr>
            <p:ph idx="13"/>
          </p:nvPr>
        </p:nvSpPr>
        <p:spPr>
          <a:xfrm>
            <a:off x="820738" y="5105400"/>
            <a:ext cx="5199062" cy="990600"/>
          </a:xfrm>
        </p:spPr>
        <p:txBody>
          <a:bodyPr/>
          <a:lstStyle/>
          <a:p>
            <a:pPr marL="0" indent="0">
              <a:spcBef>
                <a:spcPts val="1000"/>
              </a:spcBef>
              <a:spcAft>
                <a:spcPct val="0"/>
              </a:spcAft>
              <a:buFont typeface="Calibri" panose="020F0502020204030204" pitchFamily="34" charset="0"/>
              <a:buNone/>
            </a:pPr>
            <a:r>
              <a:rPr lang="en-US" altLang="en-US" sz="1400" noProof="0" dirty="0">
                <a:solidFill>
                  <a:schemeClr val="tx1"/>
                </a:solidFill>
              </a:rPr>
              <a:t>The L</a:t>
            </a:r>
            <a:r>
              <a:rPr lang="en-US" altLang="en-US" sz="100" noProof="0" dirty="0">
                <a:solidFill>
                  <a:schemeClr val="tx1"/>
                </a:solidFill>
              </a:rPr>
              <a:t> </a:t>
            </a:r>
            <a:r>
              <a:rPr lang="en-US" altLang="en-US" sz="1400" noProof="0" dirty="0">
                <a:solidFill>
                  <a:schemeClr val="tx1"/>
                </a:solidFill>
              </a:rPr>
              <a:t>E</a:t>
            </a:r>
            <a:r>
              <a:rPr lang="en-US" altLang="en-US" sz="100" noProof="0" dirty="0">
                <a:solidFill>
                  <a:schemeClr val="tx1"/>
                </a:solidFill>
              </a:rPr>
              <a:t> </a:t>
            </a:r>
            <a:r>
              <a:rPr lang="en-US" altLang="en-US" sz="1400" noProof="0" dirty="0">
                <a:solidFill>
                  <a:schemeClr val="tx1"/>
                </a:solidFill>
              </a:rPr>
              <a:t>G</a:t>
            </a:r>
            <a:r>
              <a:rPr lang="en-US" altLang="en-US" sz="100" noProof="0" dirty="0">
                <a:solidFill>
                  <a:schemeClr val="tx1"/>
                </a:solidFill>
              </a:rPr>
              <a:t> </a:t>
            </a:r>
            <a:r>
              <a:rPr lang="en-US" altLang="en-US" sz="1400" noProof="0" dirty="0">
                <a:solidFill>
                  <a:schemeClr val="tx1"/>
                </a:solidFill>
              </a:rPr>
              <a:t>O Group is investing over $100 million and hiring 100 workers to redesign its product.</a:t>
            </a:r>
          </a:p>
          <a:p>
            <a:pPr marL="0" indent="0">
              <a:spcBef>
                <a:spcPts val="1000"/>
              </a:spcBef>
              <a:spcAft>
                <a:spcPct val="0"/>
              </a:spcAft>
              <a:buFont typeface="Calibri" panose="020F0502020204030204" pitchFamily="34" charset="0"/>
              <a:buNone/>
            </a:pPr>
            <a:r>
              <a:rPr lang="en-US" altLang="en-US" sz="1400" noProof="0" dirty="0">
                <a:solidFill>
                  <a:schemeClr val="tx1"/>
                </a:solidFill>
              </a:rPr>
              <a:t>The goal is to make the product entirely from plant or recycled materials by 2030.</a:t>
            </a:r>
          </a:p>
        </p:txBody>
      </p:sp>
      <p:pic>
        <p:nvPicPr>
          <p:cNvPr id="8" name="Picture 3" descr="A picture of stacked LEGOs&#10;&#10;Description automatically generated">
            <a:extLst>
              <a:ext uri="{FF2B5EF4-FFF2-40B4-BE49-F238E27FC236}">
                <a16:creationId xmlns:a16="http://schemas.microsoft.com/office/drawing/2014/main" id="{C33018FB-793E-486D-AFDE-D3B1004AEB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4602163"/>
            <a:ext cx="2100263"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a:extLst>
              <a:ext uri="{FF2B5EF4-FFF2-40B4-BE49-F238E27FC236}">
                <a16:creationId xmlns:a16="http://schemas.microsoft.com/office/drawing/2014/main" id="{0AE1719E-1B2A-4F99-A85A-B073542CD2DB}"/>
              </a:ext>
            </a:extLst>
          </p:cNvPr>
          <p:cNvSpPr>
            <a:spLocks noChangeArrowheads="1"/>
          </p:cNvSpPr>
          <p:nvPr/>
        </p:nvSpPr>
        <p:spPr bwMode="auto">
          <a:xfrm>
            <a:off x="7221538" y="6029325"/>
            <a:ext cx="137795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Milosh Kojadinovich/12RF </a:t>
            </a: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a:xfrm>
            <a:off x="822325" y="287338"/>
            <a:ext cx="8093075" cy="1449387"/>
          </a:xfrm>
        </p:spPr>
        <p:txBody>
          <a:bodyPr/>
          <a:lstStyle/>
          <a:p>
            <a:pPr>
              <a:defRPr/>
            </a:pPr>
            <a:r>
              <a:rPr lang="en-US" altLang="en-US" sz="4000" noProof="0" dirty="0">
                <a:solidFill>
                  <a:schemeClr val="tx1">
                    <a:lumMod val="75000"/>
                    <a:lumOff val="25000"/>
                  </a:schemeClr>
                </a:solidFill>
              </a:rPr>
              <a:t>Strategies for New Product Introduction</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846263"/>
            <a:ext cx="7543800" cy="1277937"/>
          </a:xfrm>
        </p:spPr>
        <p:txBody>
          <a:bodyPr/>
          <a:lstStyle/>
          <a:p>
            <a:pPr marL="0" indent="0" eaLnBrk="1" hangingPunct="1">
              <a:spcBef>
                <a:spcPts val="1000"/>
              </a:spcBef>
              <a:spcAft>
                <a:spcPts val="0"/>
              </a:spcAft>
              <a:defRPr/>
            </a:pPr>
            <a:r>
              <a:rPr lang="en-US" altLang="en-US" noProof="0" dirty="0"/>
              <a:t>Market Pull:</a:t>
            </a:r>
            <a:r>
              <a:rPr lang="en-US" altLang="en-US" sz="2800" i="1" noProof="0" dirty="0"/>
              <a:t> </a:t>
            </a:r>
            <a:r>
              <a:rPr lang="en-US" altLang="en-US" sz="2800" i="1" noProof="0" dirty="0">
                <a:solidFill>
                  <a:schemeClr val="bg2">
                    <a:lumMod val="25000"/>
                  </a:schemeClr>
                </a:solidFill>
              </a:rPr>
              <a:t>“Make what we can sell”</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Organize resources to fulfill customer demand.</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Food industry.</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0738" y="3233738"/>
            <a:ext cx="7543800" cy="1277937"/>
          </a:xfrm>
        </p:spPr>
        <p:txBody>
          <a:bodyPr/>
          <a:lstStyle/>
          <a:p>
            <a:pPr marL="0" indent="0" eaLnBrk="1" hangingPunct="1">
              <a:spcBef>
                <a:spcPts val="1000"/>
              </a:spcBef>
              <a:spcAft>
                <a:spcPts val="0"/>
              </a:spcAft>
              <a:defRPr/>
            </a:pPr>
            <a:r>
              <a:rPr lang="en-US" altLang="en-US" noProof="0" dirty="0"/>
              <a:t>Technology Push:</a:t>
            </a:r>
            <a:r>
              <a:rPr lang="en-US" altLang="en-US" sz="2800" i="1" noProof="0" dirty="0"/>
              <a:t> </a:t>
            </a:r>
            <a:r>
              <a:rPr lang="en-US" altLang="en-US" sz="2800" i="1" noProof="0" dirty="0">
                <a:solidFill>
                  <a:schemeClr val="bg2">
                    <a:lumMod val="25000"/>
                  </a:schemeClr>
                </a:solidFill>
              </a:rPr>
              <a:t>“Sell what we can make”</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Develop superior technologies and products.</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Electronics.</a:t>
            </a:r>
          </a:p>
        </p:txBody>
      </p:sp>
      <p:sp>
        <p:nvSpPr>
          <p:cNvPr id="21509" name="Content Placeholder 6">
            <a:extLst>
              <a:ext uri="{FF2B5EF4-FFF2-40B4-BE49-F238E27FC236}">
                <a16:creationId xmlns:a16="http://schemas.microsoft.com/office/drawing/2014/main" id="{B0FE4A5B-651E-44C1-A427-89FD126A68BF}"/>
              </a:ext>
            </a:extLst>
          </p:cNvPr>
          <p:cNvSpPr>
            <a:spLocks noGrp="1"/>
          </p:cNvSpPr>
          <p:nvPr>
            <p:ph idx="12"/>
          </p:nvPr>
        </p:nvSpPr>
        <p:spPr>
          <a:xfrm>
            <a:off x="820738" y="4621213"/>
            <a:ext cx="7543800" cy="1550987"/>
          </a:xfrm>
        </p:spPr>
        <p:txBody>
          <a:bodyPr/>
          <a:lstStyle/>
          <a:p>
            <a:pPr marL="0" indent="0" eaLnBrk="1" hangingPunct="1">
              <a:spcBef>
                <a:spcPts val="1000"/>
              </a:spcBef>
              <a:spcAft>
                <a:spcPct val="0"/>
              </a:spcAft>
              <a:defRPr/>
            </a:pPr>
            <a:r>
              <a:rPr lang="en-US" altLang="en-US" noProof="0" dirty="0" err="1"/>
              <a:t>Interfunctional</a:t>
            </a:r>
            <a:r>
              <a:rPr lang="en-US" altLang="en-US" noProof="0" dirty="0"/>
              <a:t> View: </a:t>
            </a:r>
            <a:r>
              <a:rPr lang="en-US" altLang="en-US" sz="2800" i="1" noProof="0" dirty="0"/>
              <a:t>most difficult</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Cross-functional design team – marketing, engineering, operations, finance.</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Challenge to gain cooperation of all functions.</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Consider existing and new markets.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p:txBody>
          <a:bodyPr/>
          <a:lstStyle/>
          <a:p>
            <a:pPr>
              <a:defRPr/>
            </a:pPr>
            <a:r>
              <a:rPr lang="en-US" sz="4000" noProof="0" dirty="0"/>
              <a:t>Lack of cooperation in designing a swing </a:t>
            </a:r>
            <a:r>
              <a:rPr lang="en-US" sz="2800" noProof="0" dirty="0"/>
              <a:t>(Figure 3.1)</a:t>
            </a:r>
          </a:p>
        </p:txBody>
      </p:sp>
      <p:pic>
        <p:nvPicPr>
          <p:cNvPr id="22531" name="Picture 2" descr="An illustration depicting the problems when there is a lack of cross-functional cooperation.">
            <a:extLst>
              <a:ext uri="{FF2B5EF4-FFF2-40B4-BE49-F238E27FC236}">
                <a16:creationId xmlns:a16="http://schemas.microsoft.com/office/drawing/2014/main" id="{49B70B1C-04C0-49F0-BACE-DEA9DDA44E3D}"/>
              </a:ext>
            </a:extLst>
          </p:cNvPr>
          <p:cNvPicPr>
            <a:picLocks noChangeAspect="1"/>
          </p:cNvPicPr>
          <p:nvPr/>
        </p:nvPicPr>
        <p:blipFill>
          <a:blip r:embed="rId2">
            <a:extLst>
              <a:ext uri="{28A0092B-C50C-407E-A947-70E740481C1C}">
                <a14:useLocalDpi xmlns:a14="http://schemas.microsoft.com/office/drawing/2010/main" val="0"/>
              </a:ext>
            </a:extLst>
          </a:blip>
          <a:srcRect l="3712" t="5000" r="2103" b="2499"/>
          <a:stretch>
            <a:fillRect/>
          </a:stretch>
        </p:blipFill>
        <p:spPr bwMode="auto">
          <a:xfrm>
            <a:off x="1473200" y="1811338"/>
            <a:ext cx="624205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Content Placeholder 1">
            <a:extLst>
              <a:ext uri="{FF2B5EF4-FFF2-40B4-BE49-F238E27FC236}">
                <a16:creationId xmlns:a16="http://schemas.microsoft.com/office/drawing/2014/main" id="{6333E9D3-925A-4875-ACBC-1D108C3E0F34}"/>
              </a:ext>
            </a:extLst>
          </p:cNvPr>
          <p:cNvSpPr>
            <a:spLocks noGrp="1"/>
          </p:cNvSpPr>
          <p:nvPr>
            <p:ph idx="1"/>
          </p:nvPr>
        </p:nvSpPr>
        <p:spPr>
          <a:xfrm>
            <a:off x="2819400" y="6037263"/>
            <a:ext cx="3352800" cy="230187"/>
          </a:xfrm>
        </p:spPr>
        <p:txBody>
          <a:bodyPr/>
          <a:lstStyle/>
          <a:p>
            <a:pPr algn="ctr"/>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0E3A2F-F9CA-4FEE-A19A-1F8A68BBECBE}"/>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New Product Development Process</a:t>
            </a:r>
            <a:endParaRPr lang="en-US" sz="4000" noProof="0" dirty="0"/>
          </a:p>
        </p:txBody>
      </p:sp>
      <p:sp>
        <p:nvSpPr>
          <p:cNvPr id="5" name="Content Placeholder 4">
            <a:extLst>
              <a:ext uri="{FF2B5EF4-FFF2-40B4-BE49-F238E27FC236}">
                <a16:creationId xmlns:a16="http://schemas.microsoft.com/office/drawing/2014/main" id="{9916C92B-08C9-491D-9F59-3ABF2F296990}"/>
              </a:ext>
            </a:extLst>
          </p:cNvPr>
          <p:cNvSpPr>
            <a:spLocks noGrp="1"/>
          </p:cNvSpPr>
          <p:nvPr>
            <p:ph idx="1"/>
          </p:nvPr>
        </p:nvSpPr>
        <p:spPr>
          <a:xfrm>
            <a:off x="822325" y="1846263"/>
            <a:ext cx="4664075" cy="973137"/>
          </a:xfrm>
        </p:spPr>
        <p:txBody>
          <a:bodyPr/>
          <a:lstStyle/>
          <a:p>
            <a:pPr marL="0" indent="0" eaLnBrk="1" hangingPunct="1">
              <a:spcBef>
                <a:spcPts val="1000"/>
              </a:spcBef>
              <a:spcAft>
                <a:spcPts val="0"/>
              </a:spcAft>
              <a:defRPr/>
            </a:pPr>
            <a:r>
              <a:rPr lang="en-US" altLang="en-US" sz="2400" noProof="0" dirty="0"/>
              <a:t>Concept Development.</a:t>
            </a:r>
            <a:endParaRPr lang="en-US" altLang="en-US" sz="2400" i="1" noProof="0" dirty="0">
              <a:solidFill>
                <a:schemeClr val="bg2">
                  <a:lumMod val="25000"/>
                </a:schemeClr>
              </a:solidFill>
            </a:endParaRP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Idea generation and evaluation of alternative ideas.</a:t>
            </a:r>
          </a:p>
        </p:txBody>
      </p:sp>
      <p:sp>
        <p:nvSpPr>
          <p:cNvPr id="6" name="Content Placeholder 5">
            <a:extLst>
              <a:ext uri="{FF2B5EF4-FFF2-40B4-BE49-F238E27FC236}">
                <a16:creationId xmlns:a16="http://schemas.microsoft.com/office/drawing/2014/main" id="{2FDCFFBD-738D-4765-8160-BEB9404F7DA5}"/>
              </a:ext>
            </a:extLst>
          </p:cNvPr>
          <p:cNvSpPr>
            <a:spLocks noGrp="1"/>
          </p:cNvSpPr>
          <p:nvPr>
            <p:ph idx="11"/>
          </p:nvPr>
        </p:nvSpPr>
        <p:spPr>
          <a:xfrm>
            <a:off x="820738" y="2960688"/>
            <a:ext cx="4664075" cy="1230312"/>
          </a:xfrm>
        </p:spPr>
        <p:txBody>
          <a:bodyPr/>
          <a:lstStyle/>
          <a:p>
            <a:pPr marL="0" indent="0" eaLnBrk="1" hangingPunct="1">
              <a:spcBef>
                <a:spcPts val="1000"/>
              </a:spcBef>
              <a:spcAft>
                <a:spcPts val="0"/>
              </a:spcAft>
              <a:defRPr/>
            </a:pPr>
            <a:r>
              <a:rPr lang="en-US" altLang="en-US" sz="2400" noProof="0" dirty="0"/>
              <a:t>Product Design.</a:t>
            </a:r>
            <a:endParaRPr lang="en-US" altLang="en-US" sz="2400" i="1" noProof="0" dirty="0">
              <a:solidFill>
                <a:schemeClr val="bg2">
                  <a:lumMod val="25000"/>
                </a:schemeClr>
              </a:solidFill>
            </a:endParaRP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Design of the physical product.</a:t>
            </a:r>
          </a:p>
          <a:p>
            <a:pPr marL="291600" lvl="1" indent="-291600" eaLnBrk="1" hangingPunct="1">
              <a:spcBef>
                <a:spcPts val="1000"/>
              </a:spcBef>
              <a:spcAft>
                <a:spcPts val="0"/>
              </a:spcAft>
              <a:buClr>
                <a:schemeClr val="accent1">
                  <a:lumMod val="75000"/>
                </a:schemeClr>
              </a:buClr>
              <a:buFont typeface="Arial" panose="020B0604020202020204" pitchFamily="34" charset="0"/>
              <a:buChar char="•"/>
              <a:defRPr/>
            </a:pPr>
            <a:r>
              <a:rPr lang="en-US" altLang="en-US" noProof="0" dirty="0"/>
              <a:t>Design of the production process.</a:t>
            </a:r>
          </a:p>
        </p:txBody>
      </p:sp>
      <p:sp>
        <p:nvSpPr>
          <p:cNvPr id="23557" name="Content Placeholder 6">
            <a:extLst>
              <a:ext uri="{FF2B5EF4-FFF2-40B4-BE49-F238E27FC236}">
                <a16:creationId xmlns:a16="http://schemas.microsoft.com/office/drawing/2014/main" id="{89D09F0F-EC8B-4040-9E29-28050BC202D8}"/>
              </a:ext>
            </a:extLst>
          </p:cNvPr>
          <p:cNvSpPr>
            <a:spLocks noGrp="1"/>
          </p:cNvSpPr>
          <p:nvPr>
            <p:ph idx="12"/>
          </p:nvPr>
        </p:nvSpPr>
        <p:spPr>
          <a:xfrm>
            <a:off x="820738" y="4343400"/>
            <a:ext cx="5732462" cy="1828800"/>
          </a:xfrm>
        </p:spPr>
        <p:txBody>
          <a:bodyPr/>
          <a:lstStyle/>
          <a:p>
            <a:pPr marL="0" indent="0" eaLnBrk="1" hangingPunct="1">
              <a:spcBef>
                <a:spcPts val="1000"/>
              </a:spcBef>
              <a:spcAft>
                <a:spcPct val="0"/>
              </a:spcAft>
              <a:defRPr/>
            </a:pPr>
            <a:r>
              <a:rPr lang="en-US" altLang="en-US" sz="2400" noProof="0" dirty="0"/>
              <a:t>Pilot Production/Testing.</a:t>
            </a:r>
            <a:endParaRPr lang="en-US" altLang="en-US" sz="2400" i="1" noProof="0" dirty="0"/>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Testing production prototypes (for example, 3D printing).</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Finalizing production process.</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Finalizing “information package” specifying product and process design details.</a:t>
            </a:r>
          </a:p>
        </p:txBody>
      </p:sp>
      <p:pic>
        <p:nvPicPr>
          <p:cNvPr id="7" name="Picture 3" descr="A female employee looking at a schematic on a computer&#10;&#10;Description automatically generated">
            <a:extLst>
              <a:ext uri="{FF2B5EF4-FFF2-40B4-BE49-F238E27FC236}">
                <a16:creationId xmlns:a16="http://schemas.microsoft.com/office/drawing/2014/main" id="{8EA67EAA-D7C4-4112-B23D-92E6A4113F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819400"/>
            <a:ext cx="30813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
            <a:extLst>
              <a:ext uri="{FF2B5EF4-FFF2-40B4-BE49-F238E27FC236}">
                <a16:creationId xmlns:a16="http://schemas.microsoft.com/office/drawing/2014/main" id="{3825A347-CCDC-42FF-A5DD-6C460CEDA1A3}"/>
              </a:ext>
            </a:extLst>
          </p:cNvPr>
          <p:cNvSpPr>
            <a:spLocks noChangeArrowheads="1"/>
          </p:cNvSpPr>
          <p:nvPr/>
        </p:nvSpPr>
        <p:spPr bwMode="auto">
          <a:xfrm>
            <a:off x="6535738" y="4637088"/>
            <a:ext cx="1381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Shutterstock/Gorodenkoff </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22398D-52AA-4B2E-918D-23B903459401}"/>
              </a:ext>
            </a:extLst>
          </p:cNvPr>
          <p:cNvSpPr>
            <a:spLocks noGrp="1"/>
          </p:cNvSpPr>
          <p:nvPr>
            <p:ph type="title"/>
          </p:nvPr>
        </p:nvSpPr>
        <p:spPr>
          <a:xfrm>
            <a:off x="822325" y="287338"/>
            <a:ext cx="7570788" cy="1449387"/>
          </a:xfrm>
        </p:spPr>
        <p:txBody>
          <a:bodyPr/>
          <a:lstStyle/>
          <a:p>
            <a:pPr>
              <a:defRPr/>
            </a:pPr>
            <a:r>
              <a:rPr lang="en-US" altLang="en-US" sz="4000" noProof="0" dirty="0">
                <a:solidFill>
                  <a:schemeClr val="tx1">
                    <a:lumMod val="75000"/>
                    <a:lumOff val="25000"/>
                  </a:schemeClr>
                </a:solidFill>
              </a:rPr>
              <a:t>New Product Design Process </a:t>
            </a:r>
            <a:r>
              <a:rPr lang="en-US" altLang="en-US" sz="2800" noProof="0" dirty="0">
                <a:solidFill>
                  <a:schemeClr val="tx1">
                    <a:lumMod val="75000"/>
                    <a:lumOff val="25000"/>
                  </a:schemeClr>
                </a:solidFill>
              </a:rPr>
              <a:t>(</a:t>
            </a:r>
            <a:r>
              <a:rPr lang="en-US" sz="2800" noProof="0" dirty="0"/>
              <a:t>Figure 3.2</a:t>
            </a:r>
            <a:r>
              <a:rPr lang="en-US" altLang="en-US" sz="2800" noProof="0" dirty="0">
                <a:solidFill>
                  <a:schemeClr val="tx1">
                    <a:lumMod val="75000"/>
                    <a:lumOff val="25000"/>
                  </a:schemeClr>
                </a:solidFill>
              </a:rPr>
              <a:t>)</a:t>
            </a:r>
            <a:endParaRPr lang="en-US" sz="2800" noProof="0" dirty="0"/>
          </a:p>
        </p:txBody>
      </p:sp>
      <p:pic>
        <p:nvPicPr>
          <p:cNvPr id="24579" name="Picture 1" descr="An illustration of how process design and product design can proceed in parallel with each other.">
            <a:extLst>
              <a:ext uri="{FF2B5EF4-FFF2-40B4-BE49-F238E27FC236}">
                <a16:creationId xmlns:a16="http://schemas.microsoft.com/office/drawing/2014/main" id="{BC346491-9C40-4710-943D-372E1C9231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338" y="2300288"/>
            <a:ext cx="7597775" cy="331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1">
            <a:extLst>
              <a:ext uri="{FF2B5EF4-FFF2-40B4-BE49-F238E27FC236}">
                <a16:creationId xmlns:a16="http://schemas.microsoft.com/office/drawing/2014/main" id="{6FECADB1-D652-40DB-A167-19F97ADCBE27}"/>
              </a:ext>
            </a:extLst>
          </p:cNvPr>
          <p:cNvSpPr>
            <a:spLocks noGrp="1"/>
          </p:cNvSpPr>
          <p:nvPr>
            <p:ph idx="1"/>
          </p:nvPr>
        </p:nvSpPr>
        <p:spPr>
          <a:xfrm>
            <a:off x="3114675" y="6038850"/>
            <a:ext cx="3048000" cy="228600"/>
          </a:xfrm>
        </p:spPr>
        <p:txBody>
          <a:bodyPr/>
          <a:lstStyle/>
          <a:p>
            <a:r>
              <a:rPr lang="en-US" altLang="en-US" sz="1200" noProof="0" dirty="0">
                <a:solidFill>
                  <a:schemeClr val="tx1"/>
                </a:solidFill>
                <a:hlinkClick r:id="rId3" action="ppaction://hlinksldjump">
                  <a:extLst>
                    <a:ext uri="{A12FA001-AC4F-418D-AE19-62706E023703}">
                      <ahyp:hlinkClr xmlns:ahyp="http://schemas.microsoft.com/office/drawing/2018/hyperlinkcolor" val="tx"/>
                    </a:ext>
                  </a:extLst>
                </a:hlinkClick>
              </a:rPr>
              <a:t>Access the text alternative for slide images.</a:t>
            </a:r>
            <a:endParaRPr lang="en-US" altLang="en-US" sz="1200" noProof="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734EF-0598-4460-913B-B592A5F42ABA}"/>
              </a:ext>
            </a:extLst>
          </p:cNvPr>
          <p:cNvSpPr>
            <a:spLocks noGrp="1"/>
          </p:cNvSpPr>
          <p:nvPr>
            <p:ph type="title"/>
          </p:nvPr>
        </p:nvSpPr>
        <p:spPr/>
        <p:txBody>
          <a:bodyPr/>
          <a:lstStyle/>
          <a:p>
            <a:pPr>
              <a:defRPr/>
            </a:pPr>
            <a:r>
              <a:rPr lang="en-US" sz="4000" noProof="0" dirty="0"/>
              <a:t>Production Prototypes</a:t>
            </a:r>
          </a:p>
        </p:txBody>
      </p:sp>
      <p:sp>
        <p:nvSpPr>
          <p:cNvPr id="25604" name="Content Placeholder 2">
            <a:extLst>
              <a:ext uri="{FF2B5EF4-FFF2-40B4-BE49-F238E27FC236}">
                <a16:creationId xmlns:a16="http://schemas.microsoft.com/office/drawing/2014/main" id="{FCC1FE71-9008-44B5-92DC-062DED0F18B1}"/>
              </a:ext>
            </a:extLst>
          </p:cNvPr>
          <p:cNvSpPr>
            <a:spLocks noGrp="1"/>
          </p:cNvSpPr>
          <p:nvPr>
            <p:ph idx="1"/>
          </p:nvPr>
        </p:nvSpPr>
        <p:spPr>
          <a:xfrm>
            <a:off x="822325" y="3733800"/>
            <a:ext cx="7543800" cy="2439988"/>
          </a:xfrm>
        </p:spPr>
        <p:txBody>
          <a:bodyPr/>
          <a:lstStyle/>
          <a:p>
            <a:pPr marL="0" indent="0">
              <a:spcBef>
                <a:spcPts val="1000"/>
              </a:spcBef>
              <a:spcAft>
                <a:spcPct val="0"/>
              </a:spcAft>
              <a:buFont typeface="Calibri" panose="020F0502020204030204" pitchFamily="34" charset="0"/>
              <a:buNone/>
              <a:defRPr/>
            </a:pPr>
            <a:r>
              <a:rPr lang="en-US" altLang="en-US" sz="2800" i="1" noProof="0" dirty="0"/>
              <a:t>3D Printing </a:t>
            </a:r>
            <a:r>
              <a:rPr lang="en-US" altLang="en-US" sz="2800" noProof="0" dirty="0"/>
              <a:t>or </a:t>
            </a:r>
            <a:r>
              <a:rPr lang="en-US" altLang="en-US" sz="2800" i="1" noProof="0" dirty="0"/>
              <a:t>Additive Manufacturing</a:t>
            </a:r>
            <a:endParaRPr lang="en-US" altLang="en-US" noProof="0" dirty="0"/>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Creates physical prototype.</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Allows rapid production of prototype designs.</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Software and hardware continue to improve.</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Now possible to print metal and human cells.</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Speeds entire product design process.</a:t>
            </a:r>
          </a:p>
        </p:txBody>
      </p:sp>
      <p:pic>
        <p:nvPicPr>
          <p:cNvPr id="5" name="Picture 5">
            <a:extLst>
              <a:ext uri="{FF2B5EF4-FFF2-40B4-BE49-F238E27FC236}">
                <a16:creationId xmlns:a16="http://schemas.microsoft.com/office/drawing/2014/main" id="{E74DB4DD-C1B8-4BAF-A341-0FE66B21FA5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825797"/>
            <a:ext cx="2401887"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0A0C2DB9-85C4-4C08-8C5B-0962756D3516}"/>
              </a:ext>
            </a:extLst>
          </p:cNvPr>
          <p:cNvSpPr>
            <a:spLocks noChangeArrowheads="1"/>
          </p:cNvSpPr>
          <p:nvPr/>
        </p:nvSpPr>
        <p:spPr bwMode="auto">
          <a:xfrm>
            <a:off x="3611562" y="3475210"/>
            <a:ext cx="14271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221E1F"/>
                </a:solidFill>
                <a:latin typeface="Proxima Nova Lt"/>
              </a:rPr>
              <a:t>Robert Clark/Getty Images </a:t>
            </a:r>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F97C7-CB95-4A70-A507-B8FE57DA8450}"/>
              </a:ext>
            </a:extLst>
          </p:cNvPr>
          <p:cNvSpPr>
            <a:spLocks noGrp="1"/>
          </p:cNvSpPr>
          <p:nvPr>
            <p:ph type="title"/>
          </p:nvPr>
        </p:nvSpPr>
        <p:spPr/>
        <p:txBody>
          <a:bodyPr/>
          <a:lstStyle/>
          <a:p>
            <a:pPr>
              <a:defRPr/>
            </a:pPr>
            <a:r>
              <a:rPr lang="en-US" altLang="en-US" sz="4000" noProof="0" dirty="0">
                <a:solidFill>
                  <a:schemeClr val="tx1">
                    <a:lumMod val="75000"/>
                    <a:lumOff val="25000"/>
                  </a:schemeClr>
                </a:solidFill>
              </a:rPr>
              <a:t>Cross-Functional Product Design</a:t>
            </a:r>
            <a:endParaRPr lang="en-US" sz="4000" noProof="0" dirty="0"/>
          </a:p>
        </p:txBody>
      </p:sp>
      <p:sp>
        <p:nvSpPr>
          <p:cNvPr id="26627" name="Content Placeholder 2">
            <a:extLst>
              <a:ext uri="{FF2B5EF4-FFF2-40B4-BE49-F238E27FC236}">
                <a16:creationId xmlns:a16="http://schemas.microsoft.com/office/drawing/2014/main" id="{B366A4E9-9ECB-4233-B3F1-2721263C58F5}"/>
              </a:ext>
            </a:extLst>
          </p:cNvPr>
          <p:cNvSpPr>
            <a:spLocks noGrp="1"/>
          </p:cNvSpPr>
          <p:nvPr>
            <p:ph idx="1"/>
          </p:nvPr>
        </p:nvSpPr>
        <p:spPr>
          <a:xfrm>
            <a:off x="822325" y="1846263"/>
            <a:ext cx="7543800" cy="1735137"/>
          </a:xfrm>
        </p:spPr>
        <p:txBody>
          <a:bodyPr/>
          <a:lstStyle/>
          <a:p>
            <a:pPr marL="0" indent="0" eaLnBrk="1" hangingPunct="1">
              <a:spcBef>
                <a:spcPts val="1000"/>
              </a:spcBef>
              <a:spcAft>
                <a:spcPct val="0"/>
              </a:spcAft>
              <a:defRPr/>
            </a:pPr>
            <a:r>
              <a:rPr lang="en-US" altLang="en-US" sz="2800" noProof="0" dirty="0"/>
              <a:t>Sequential approach</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Functions (marketing, engineering, operations) work independently before passing work to next step. This is the “over the wall” approach.</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Often results in misalignment of market needs, design, and production process.</a:t>
            </a:r>
          </a:p>
        </p:txBody>
      </p:sp>
      <p:sp>
        <p:nvSpPr>
          <p:cNvPr id="26628" name="Content Placeholder 3">
            <a:extLst>
              <a:ext uri="{FF2B5EF4-FFF2-40B4-BE49-F238E27FC236}">
                <a16:creationId xmlns:a16="http://schemas.microsoft.com/office/drawing/2014/main" id="{5AFB1148-618F-4D3D-B1EA-F19AE9F6D1EE}"/>
              </a:ext>
            </a:extLst>
          </p:cNvPr>
          <p:cNvSpPr>
            <a:spLocks noGrp="1"/>
          </p:cNvSpPr>
          <p:nvPr>
            <p:ph idx="11"/>
          </p:nvPr>
        </p:nvSpPr>
        <p:spPr>
          <a:xfrm>
            <a:off x="820738" y="3690938"/>
            <a:ext cx="7543800" cy="2252662"/>
          </a:xfrm>
        </p:spPr>
        <p:txBody>
          <a:bodyPr/>
          <a:lstStyle/>
          <a:p>
            <a:pPr marL="0" indent="0" eaLnBrk="1" hangingPunct="1">
              <a:spcBef>
                <a:spcPts val="1000"/>
              </a:spcBef>
              <a:spcAft>
                <a:spcPct val="0"/>
              </a:spcAft>
              <a:defRPr/>
            </a:pPr>
            <a:r>
              <a:rPr lang="en-US" altLang="en-US" sz="2800" noProof="0" dirty="0"/>
              <a:t>Concurrent approach</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Also called </a:t>
            </a:r>
            <a:r>
              <a:rPr lang="en-US" altLang="en-US" b="1" u="sng" noProof="0" dirty="0"/>
              <a:t>concurrent engineering</a:t>
            </a:r>
            <a:r>
              <a:rPr lang="en-US" altLang="en-US" noProof="0" dirty="0"/>
              <a:t>.</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Functions cooperate, work together over the same time frame.</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Cross-functional teams are common.</a:t>
            </a:r>
          </a:p>
          <a:p>
            <a:pPr marL="290513" lvl="1" indent="-290513" eaLnBrk="1" hangingPunct="1">
              <a:spcBef>
                <a:spcPts val="1000"/>
              </a:spcBef>
              <a:spcAft>
                <a:spcPct val="0"/>
              </a:spcAft>
              <a:buClr>
                <a:schemeClr val="accent1">
                  <a:lumMod val="75000"/>
                </a:schemeClr>
              </a:buClr>
              <a:buFont typeface="Arial" panose="020B0604020202020204" pitchFamily="34" charset="0"/>
              <a:buChar char="•"/>
              <a:defRPr/>
            </a:pPr>
            <a:r>
              <a:rPr lang="en-US" altLang="en-US" noProof="0" dirty="0"/>
              <a:t>Not always “best” approach (for example, high uncertainty of market or technology).</a:t>
            </a:r>
          </a:p>
        </p:txBody>
      </p:sp>
    </p:spTree>
  </p:cSld>
  <p:clrMapOvr>
    <a:masterClrMapping/>
  </p:clrMapOvr>
</p:sld>
</file>

<file path=ppt/theme/theme1.xml><?xml version="1.0" encoding="utf-8"?>
<a:theme xmlns:a="http://schemas.openxmlformats.org/drawingml/2006/main" name="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1311</TotalTime>
  <Words>3173</Words>
  <Application>Microsoft Office PowerPoint</Application>
  <PresentationFormat>On-screen Show (4:3)</PresentationFormat>
  <Paragraphs>157</Paragraphs>
  <Slides>29</Slides>
  <Notes>0</Notes>
  <HiddenSlides>9</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29</vt:i4>
      </vt:variant>
    </vt:vector>
  </HeadingPairs>
  <TitlesOfParts>
    <vt:vector size="39" baseType="lpstr">
      <vt:lpstr>Arial</vt:lpstr>
      <vt:lpstr>Calibri</vt:lpstr>
      <vt:lpstr>Calibri Light</vt:lpstr>
      <vt:lpstr>Proxima Nova Lt</vt:lpstr>
      <vt:lpstr>Tahoma</vt:lpstr>
      <vt:lpstr>Times New Roman</vt:lpstr>
      <vt:lpstr>Wingdings</vt:lpstr>
      <vt:lpstr>Recommending A Strategy</vt:lpstr>
      <vt:lpstr>Custom Design</vt:lpstr>
      <vt:lpstr>Retrospect</vt:lpstr>
      <vt:lpstr>Chapter 3</vt:lpstr>
      <vt:lpstr>Chapter 3 Learning Objectives</vt:lpstr>
      <vt:lpstr>Product Design: Why Does Operations Care?</vt:lpstr>
      <vt:lpstr>Strategies for New Product Introduction</vt:lpstr>
      <vt:lpstr>Lack of cooperation in designing a swing (Figure 3.1)</vt:lpstr>
      <vt:lpstr>New Product Development Process</vt:lpstr>
      <vt:lpstr>New Product Design Process (Figure 3.2)</vt:lpstr>
      <vt:lpstr>Production Prototypes</vt:lpstr>
      <vt:lpstr>Cross-Functional Product Design</vt:lpstr>
      <vt:lpstr>Cross-Functional Product Design (Figure 3.3)</vt:lpstr>
      <vt:lpstr>Supply Chain Collaboration 1</vt:lpstr>
      <vt:lpstr>Supply Chain Collaboration 2</vt:lpstr>
      <vt:lpstr>Quality Function Deployment (Q F D)</vt:lpstr>
      <vt:lpstr>House of Quality (Q F D) (Figure 3.4)</vt:lpstr>
      <vt:lpstr>House of Quality (Q F D) (Figure 3.5)</vt:lpstr>
      <vt:lpstr>Q F D for Pizza U S A Delivery (Figure 3.6)</vt:lpstr>
      <vt:lpstr>Modular Design 1</vt:lpstr>
      <vt:lpstr>Modular Design 2</vt:lpstr>
      <vt:lpstr>Chapter 3 Summary</vt:lpstr>
      <vt:lpstr>Questions for Discussion</vt:lpstr>
      <vt:lpstr>Accessibility Content: Text Alternatives for Images</vt:lpstr>
      <vt:lpstr>Lack of cooperation in designing a swing (Figure 3.1) – Text Alternative</vt:lpstr>
      <vt:lpstr>New Product Design Process (Figure 3.2) – Text Alternative</vt:lpstr>
      <vt:lpstr>Cross-Functional Product Design (Figure 3.3) – Text Alternative</vt:lpstr>
      <vt:lpstr>House of Quality (Q F D) (Figure 3.4) – Text Alternative 1</vt:lpstr>
      <vt:lpstr>House of Quality (Q F D) (Figure 3.4) – Text Alternative 2</vt:lpstr>
      <vt:lpstr>House of Quality (Q F D) (Figure 3.5) – Text Alternative</vt:lpstr>
      <vt:lpstr>Q FD for Pizza USA Delivery (Figure 3.6) – Text Alternative 1</vt:lpstr>
      <vt:lpstr>Q F D for Pizza U S A Delivery (Figure 3.6) – Text Alternative 2</vt:lpstr>
    </vt:vector>
  </TitlesOfParts>
  <Company>Univ. of Toledo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dc:title>
  <dc:subject>Schroeder, ed. 5</dc:subject>
  <dc:creator>J. Pope</dc:creator>
  <cp:lastModifiedBy>McAndrews, Ryan</cp:lastModifiedBy>
  <cp:revision>209</cp:revision>
  <cp:lastPrinted>1999-04-07T23:38:54Z</cp:lastPrinted>
  <dcterms:created xsi:type="dcterms:W3CDTF">1999-03-28T03:57:01Z</dcterms:created>
  <dcterms:modified xsi:type="dcterms:W3CDTF">2020-03-31T19:31:45Z</dcterms:modified>
</cp:coreProperties>
</file>