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8" r:id="rId1"/>
    <p:sldMasterId id="2147483986" r:id="rId2"/>
    <p:sldMasterId id="2147484130" r:id="rId3"/>
    <p:sldMasterId id="2147484847" r:id="rId4"/>
    <p:sldMasterId id="2147484862" r:id="rId5"/>
    <p:sldMasterId id="2147484877" r:id="rId6"/>
  </p:sldMasterIdLst>
  <p:notesMasterIdLst>
    <p:notesMasterId r:id="rId28"/>
  </p:notesMasterIdLst>
  <p:handoutMasterIdLst>
    <p:handoutMasterId r:id="rId29"/>
  </p:handoutMasterIdLst>
  <p:sldIdLst>
    <p:sldId id="300" r:id="rId7"/>
    <p:sldId id="301" r:id="rId8"/>
    <p:sldId id="305" r:id="rId9"/>
    <p:sldId id="304" r:id="rId10"/>
    <p:sldId id="303" r:id="rId11"/>
    <p:sldId id="308" r:id="rId12"/>
    <p:sldId id="302" r:id="rId13"/>
    <p:sldId id="346" r:id="rId14"/>
    <p:sldId id="334" r:id="rId15"/>
    <p:sldId id="331" r:id="rId16"/>
    <p:sldId id="332" r:id="rId17"/>
    <p:sldId id="347" r:id="rId18"/>
    <p:sldId id="348" r:id="rId19"/>
    <p:sldId id="349" r:id="rId20"/>
    <p:sldId id="350" r:id="rId21"/>
    <p:sldId id="333" r:id="rId22"/>
    <p:sldId id="352" r:id="rId23"/>
    <p:sldId id="353" r:id="rId24"/>
    <p:sldId id="327" r:id="rId25"/>
    <p:sldId id="321" r:id="rId26"/>
    <p:sldId id="354" r:id="rId2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33318B5A-54EF-4BAA-B471-C150E9A9946E}">
          <p14:sldIdLst>
            <p14:sldId id="300"/>
            <p14:sldId id="301"/>
            <p14:sldId id="305"/>
            <p14:sldId id="304"/>
            <p14:sldId id="303"/>
            <p14:sldId id="308"/>
            <p14:sldId id="302"/>
            <p14:sldId id="346"/>
            <p14:sldId id="334"/>
            <p14:sldId id="331"/>
            <p14:sldId id="332"/>
            <p14:sldId id="347"/>
            <p14:sldId id="348"/>
            <p14:sldId id="349"/>
            <p14:sldId id="350"/>
            <p14:sldId id="333"/>
            <p14:sldId id="352"/>
            <p14:sldId id="353"/>
          </p14:sldIdLst>
        </p14:section>
        <p14:section name="Appendix: Image Descriptions for Unsighted Students" id="{C1CC3CBE-2C11-42FC-A680-44C88E94BC49}">
          <p14:sldIdLst>
            <p14:sldId id="327"/>
            <p14:sldId id="321"/>
            <p14:sldId id="354"/>
          </p14:sldIdLst>
        </p14:section>
      </p14:sectionLst>
    </p:ext>
    <p:ext uri="{EFAFB233-063F-42B5-8137-9DF3F51BA10A}">
      <p15:sldGuideLst xmlns:p15="http://schemas.microsoft.com/office/powerpoint/2012/main">
        <p15:guide id="1" orient="horz" pos="3840">
          <p15:clr>
            <a:srgbClr val="A4A3A4"/>
          </p15:clr>
        </p15:guide>
        <p15:guide id="2" pos="2016">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E85800"/>
    <a:srgbClr val="FF7000"/>
    <a:srgbClr val="FF0D01"/>
    <a:srgbClr val="FF5000"/>
    <a:srgbClr val="E68714"/>
    <a:srgbClr val="E1810A"/>
    <a:srgbClr val="EAEAEA"/>
    <a:srgbClr val="FF99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21" autoAdjust="0"/>
    <p:restoredTop sz="96357" autoAdjust="0"/>
  </p:normalViewPr>
  <p:slideViewPr>
    <p:cSldViewPr>
      <p:cViewPr varScale="1">
        <p:scale>
          <a:sx n="78" d="100"/>
          <a:sy n="78" d="100"/>
        </p:scale>
        <p:origin x="1723" y="58"/>
      </p:cViewPr>
      <p:guideLst>
        <p:guide orient="horz" pos="3840"/>
        <p:guide pos="2016"/>
      </p:guideLst>
    </p:cSldViewPr>
  </p:slideViewPr>
  <p:outlineViewPr>
    <p:cViewPr>
      <p:scale>
        <a:sx n="66" d="100"/>
        <a:sy n="66" d="100"/>
      </p:scale>
      <p:origin x="0" y="-4318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768" y="3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81060AE-71FC-427C-95DE-031CF24CF33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23555" name="Rectangle 3">
            <a:extLst>
              <a:ext uri="{FF2B5EF4-FFF2-40B4-BE49-F238E27FC236}">
                <a16:creationId xmlns:a16="http://schemas.microsoft.com/office/drawing/2014/main" id="{C8F3923C-B376-4574-9461-D2E5DD1A0C71}"/>
              </a:ext>
            </a:extLst>
          </p:cNvPr>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3556" name="Rectangle 4">
            <a:extLst>
              <a:ext uri="{FF2B5EF4-FFF2-40B4-BE49-F238E27FC236}">
                <a16:creationId xmlns:a16="http://schemas.microsoft.com/office/drawing/2014/main" id="{07BF0502-F18C-4D9E-8CA6-6801388107DC}"/>
              </a:ext>
            </a:extLst>
          </p:cNvPr>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23557" name="Rectangle 5">
            <a:extLst>
              <a:ext uri="{FF2B5EF4-FFF2-40B4-BE49-F238E27FC236}">
                <a16:creationId xmlns:a16="http://schemas.microsoft.com/office/drawing/2014/main" id="{02EF07CE-638A-4FC3-89BE-1250A423703A}"/>
              </a:ext>
            </a:extLst>
          </p:cNvPr>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1A29F75B-2663-4985-84F7-5FA69134580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AD837EC-A8D2-4A3F-A797-E20B6DB36C8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18435" name="Rectangle 3">
            <a:extLst>
              <a:ext uri="{FF2B5EF4-FFF2-40B4-BE49-F238E27FC236}">
                <a16:creationId xmlns:a16="http://schemas.microsoft.com/office/drawing/2014/main" id="{A718CEF3-12E7-4214-A114-25DA18230A93}"/>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16388" name="Rectangle 4">
            <a:extLst>
              <a:ext uri="{FF2B5EF4-FFF2-40B4-BE49-F238E27FC236}">
                <a16:creationId xmlns:a16="http://schemas.microsoft.com/office/drawing/2014/main" id="{C4DC5E03-8989-4B01-8309-ED732B73440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7" name="Rectangle 5">
            <a:extLst>
              <a:ext uri="{FF2B5EF4-FFF2-40B4-BE49-F238E27FC236}">
                <a16:creationId xmlns:a16="http://schemas.microsoft.com/office/drawing/2014/main" id="{1EB1385F-6F50-4D83-9DF9-906A0C278680}"/>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438" name="Rectangle 6">
            <a:extLst>
              <a:ext uri="{FF2B5EF4-FFF2-40B4-BE49-F238E27FC236}">
                <a16:creationId xmlns:a16="http://schemas.microsoft.com/office/drawing/2014/main" id="{BAD4413E-4C76-4D50-8C1E-9BDDAE0766AB}"/>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18439" name="Rectangle 7">
            <a:extLst>
              <a:ext uri="{FF2B5EF4-FFF2-40B4-BE49-F238E27FC236}">
                <a16:creationId xmlns:a16="http://schemas.microsoft.com/office/drawing/2014/main" id="{71D12DD5-4D44-4B96-9E66-647790ED5529}"/>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2C9D6896-330A-44EC-9C31-AF25AB2523E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1</a:t>
            </a:fld>
            <a:endParaRPr lang="en-US" altLang="en-US"/>
          </a:p>
        </p:txBody>
      </p:sp>
    </p:spTree>
    <p:extLst>
      <p:ext uri="{BB962C8B-B14F-4D97-AF65-F5344CB8AC3E}">
        <p14:creationId xmlns:p14="http://schemas.microsoft.com/office/powerpoint/2010/main" val="15918274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10</a:t>
            </a:fld>
            <a:endParaRPr lang="en-US" altLang="en-US"/>
          </a:p>
        </p:txBody>
      </p:sp>
    </p:spTree>
    <p:extLst>
      <p:ext uri="{BB962C8B-B14F-4D97-AF65-F5344CB8AC3E}">
        <p14:creationId xmlns:p14="http://schemas.microsoft.com/office/powerpoint/2010/main" val="24023807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11</a:t>
            </a:fld>
            <a:endParaRPr lang="en-US" altLang="en-US"/>
          </a:p>
        </p:txBody>
      </p:sp>
    </p:spTree>
    <p:extLst>
      <p:ext uri="{BB962C8B-B14F-4D97-AF65-F5344CB8AC3E}">
        <p14:creationId xmlns:p14="http://schemas.microsoft.com/office/powerpoint/2010/main" val="4245500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12</a:t>
            </a:fld>
            <a:endParaRPr lang="en-US" altLang="en-US"/>
          </a:p>
        </p:txBody>
      </p:sp>
    </p:spTree>
    <p:extLst>
      <p:ext uri="{BB962C8B-B14F-4D97-AF65-F5344CB8AC3E}">
        <p14:creationId xmlns:p14="http://schemas.microsoft.com/office/powerpoint/2010/main" val="14929287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13</a:t>
            </a:fld>
            <a:endParaRPr lang="en-US" altLang="en-US"/>
          </a:p>
        </p:txBody>
      </p:sp>
    </p:spTree>
    <p:extLst>
      <p:ext uri="{BB962C8B-B14F-4D97-AF65-F5344CB8AC3E}">
        <p14:creationId xmlns:p14="http://schemas.microsoft.com/office/powerpoint/2010/main" val="38804120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14</a:t>
            </a:fld>
            <a:endParaRPr lang="en-US" altLang="en-US"/>
          </a:p>
        </p:txBody>
      </p:sp>
    </p:spTree>
    <p:extLst>
      <p:ext uri="{BB962C8B-B14F-4D97-AF65-F5344CB8AC3E}">
        <p14:creationId xmlns:p14="http://schemas.microsoft.com/office/powerpoint/2010/main" val="38978629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15</a:t>
            </a:fld>
            <a:endParaRPr lang="en-US" altLang="en-US"/>
          </a:p>
        </p:txBody>
      </p:sp>
    </p:spTree>
    <p:extLst>
      <p:ext uri="{BB962C8B-B14F-4D97-AF65-F5344CB8AC3E}">
        <p14:creationId xmlns:p14="http://schemas.microsoft.com/office/powerpoint/2010/main" val="35374117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16</a:t>
            </a:fld>
            <a:endParaRPr lang="en-US" altLang="en-US"/>
          </a:p>
        </p:txBody>
      </p:sp>
    </p:spTree>
    <p:extLst>
      <p:ext uri="{BB962C8B-B14F-4D97-AF65-F5344CB8AC3E}">
        <p14:creationId xmlns:p14="http://schemas.microsoft.com/office/powerpoint/2010/main" val="866459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17</a:t>
            </a:fld>
            <a:endParaRPr lang="en-US" altLang="en-US"/>
          </a:p>
        </p:txBody>
      </p:sp>
    </p:spTree>
    <p:extLst>
      <p:ext uri="{BB962C8B-B14F-4D97-AF65-F5344CB8AC3E}">
        <p14:creationId xmlns:p14="http://schemas.microsoft.com/office/powerpoint/2010/main" val="10967778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18</a:t>
            </a:fld>
            <a:endParaRPr lang="en-US" altLang="en-US"/>
          </a:p>
        </p:txBody>
      </p:sp>
    </p:spTree>
    <p:extLst>
      <p:ext uri="{BB962C8B-B14F-4D97-AF65-F5344CB8AC3E}">
        <p14:creationId xmlns:p14="http://schemas.microsoft.com/office/powerpoint/2010/main" val="29504908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19</a:t>
            </a:fld>
            <a:endParaRPr lang="en-US" altLang="en-US"/>
          </a:p>
        </p:txBody>
      </p:sp>
    </p:spTree>
    <p:extLst>
      <p:ext uri="{BB962C8B-B14F-4D97-AF65-F5344CB8AC3E}">
        <p14:creationId xmlns:p14="http://schemas.microsoft.com/office/powerpoint/2010/main" val="4005962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2</a:t>
            </a:fld>
            <a:endParaRPr lang="en-US" altLang="en-US"/>
          </a:p>
        </p:txBody>
      </p:sp>
    </p:spTree>
    <p:extLst>
      <p:ext uri="{BB962C8B-B14F-4D97-AF65-F5344CB8AC3E}">
        <p14:creationId xmlns:p14="http://schemas.microsoft.com/office/powerpoint/2010/main" val="1151552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20</a:t>
            </a:fld>
            <a:endParaRPr lang="en-US" altLang="en-US"/>
          </a:p>
        </p:txBody>
      </p:sp>
    </p:spTree>
    <p:extLst>
      <p:ext uri="{BB962C8B-B14F-4D97-AF65-F5344CB8AC3E}">
        <p14:creationId xmlns:p14="http://schemas.microsoft.com/office/powerpoint/2010/main" val="37830125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21</a:t>
            </a:fld>
            <a:endParaRPr lang="en-US" altLang="en-US"/>
          </a:p>
        </p:txBody>
      </p:sp>
    </p:spTree>
    <p:extLst>
      <p:ext uri="{BB962C8B-B14F-4D97-AF65-F5344CB8AC3E}">
        <p14:creationId xmlns:p14="http://schemas.microsoft.com/office/powerpoint/2010/main" val="3970610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3</a:t>
            </a:fld>
            <a:endParaRPr lang="en-US" altLang="en-US"/>
          </a:p>
        </p:txBody>
      </p:sp>
    </p:spTree>
    <p:extLst>
      <p:ext uri="{BB962C8B-B14F-4D97-AF65-F5344CB8AC3E}">
        <p14:creationId xmlns:p14="http://schemas.microsoft.com/office/powerpoint/2010/main" val="2064743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4</a:t>
            </a:fld>
            <a:endParaRPr lang="en-US" altLang="en-US"/>
          </a:p>
        </p:txBody>
      </p:sp>
    </p:spTree>
    <p:extLst>
      <p:ext uri="{BB962C8B-B14F-4D97-AF65-F5344CB8AC3E}">
        <p14:creationId xmlns:p14="http://schemas.microsoft.com/office/powerpoint/2010/main" val="607073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5</a:t>
            </a:fld>
            <a:endParaRPr lang="en-US" altLang="en-US"/>
          </a:p>
        </p:txBody>
      </p:sp>
    </p:spTree>
    <p:extLst>
      <p:ext uri="{BB962C8B-B14F-4D97-AF65-F5344CB8AC3E}">
        <p14:creationId xmlns:p14="http://schemas.microsoft.com/office/powerpoint/2010/main" val="8730768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6</a:t>
            </a:fld>
            <a:endParaRPr lang="en-US" altLang="en-US"/>
          </a:p>
        </p:txBody>
      </p:sp>
    </p:spTree>
    <p:extLst>
      <p:ext uri="{BB962C8B-B14F-4D97-AF65-F5344CB8AC3E}">
        <p14:creationId xmlns:p14="http://schemas.microsoft.com/office/powerpoint/2010/main" val="4097864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7</a:t>
            </a:fld>
            <a:endParaRPr lang="en-US" altLang="en-US"/>
          </a:p>
        </p:txBody>
      </p:sp>
    </p:spTree>
    <p:extLst>
      <p:ext uri="{BB962C8B-B14F-4D97-AF65-F5344CB8AC3E}">
        <p14:creationId xmlns:p14="http://schemas.microsoft.com/office/powerpoint/2010/main" val="25797400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8</a:t>
            </a:fld>
            <a:endParaRPr lang="en-US" altLang="en-US"/>
          </a:p>
        </p:txBody>
      </p:sp>
    </p:spTree>
    <p:extLst>
      <p:ext uri="{BB962C8B-B14F-4D97-AF65-F5344CB8AC3E}">
        <p14:creationId xmlns:p14="http://schemas.microsoft.com/office/powerpoint/2010/main" val="1850101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a:defRPr/>
            </a:pPr>
            <a:fld id="{2C9D6896-330A-44EC-9C31-AF25AB2523ED}" type="slidenum">
              <a:rPr lang="en-US" altLang="en-US" smtClean="0"/>
              <a:pPr>
                <a:defRPr/>
              </a:pPr>
              <a:t>9</a:t>
            </a:fld>
            <a:endParaRPr lang="en-US" altLang="en-US"/>
          </a:p>
        </p:txBody>
      </p:sp>
    </p:spTree>
    <p:extLst>
      <p:ext uri="{BB962C8B-B14F-4D97-AF65-F5344CB8AC3E}">
        <p14:creationId xmlns:p14="http://schemas.microsoft.com/office/powerpoint/2010/main" val="26733278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8">
            <a:extLst>
              <a:ext uri="{FF2B5EF4-FFF2-40B4-BE49-F238E27FC236}">
                <a16:creationId xmlns:a16="http://schemas.microsoft.com/office/drawing/2014/main" id="{271CF399-59B7-44F8-A6AC-D4B4509AA2BC}"/>
              </a:ext>
            </a:extLst>
          </p:cNvPr>
          <p:cNvSpPr>
            <a:spLocks noGrp="1" noChangeArrowheads="1"/>
          </p:cNvSpPr>
          <p:nvPr>
            <p:ph type="dt" sz="half" idx="10"/>
          </p:nvPr>
        </p:nvSpPr>
        <p:spPr>
          <a:ln/>
        </p:spPr>
        <p:txBody>
          <a:bodyPr/>
          <a:lstStyle>
            <a:lvl1pPr>
              <a:defRPr/>
            </a:lvl1pPr>
          </a:lstStyle>
          <a:p>
            <a:pPr>
              <a:defRPr/>
            </a:pPr>
            <a:fld id="{194095DF-745C-4E7D-97D2-DA2C053F2616}" type="datetime1">
              <a:rPr lang="en-US"/>
              <a:pPr>
                <a:defRPr/>
              </a:pPr>
              <a:t>3/31/2020</a:t>
            </a:fld>
            <a:endParaRPr lang="en-US"/>
          </a:p>
        </p:txBody>
      </p:sp>
      <p:sp>
        <p:nvSpPr>
          <p:cNvPr id="5" name="Rectangle 19">
            <a:extLst>
              <a:ext uri="{FF2B5EF4-FFF2-40B4-BE49-F238E27FC236}">
                <a16:creationId xmlns:a16="http://schemas.microsoft.com/office/drawing/2014/main" id="{CB0E813F-4E6F-43B4-B69C-5A269DEABE2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7EA9F967-0282-4EF2-BD9C-20007D6CE466}"/>
              </a:ext>
            </a:extLst>
          </p:cNvPr>
          <p:cNvSpPr>
            <a:spLocks noGrp="1" noChangeArrowheads="1"/>
          </p:cNvSpPr>
          <p:nvPr>
            <p:ph type="sldNum" sz="quarter" idx="12"/>
          </p:nvPr>
        </p:nvSpPr>
        <p:spPr>
          <a:ln/>
        </p:spPr>
        <p:txBody>
          <a:bodyPr/>
          <a:lstStyle>
            <a:lvl1pPr>
              <a:defRPr/>
            </a:lvl1pPr>
          </a:lstStyle>
          <a:p>
            <a:pPr>
              <a:defRPr/>
            </a:pPr>
            <a:fld id="{659C2E11-2DAD-48FB-ACE2-5456CCE9A4F5}" type="slidenum">
              <a:rPr lang="en-US" altLang="en-US"/>
              <a:pPr>
                <a:defRPr/>
              </a:pPr>
              <a:t>‹#›</a:t>
            </a:fld>
            <a:endParaRPr lang="en-US" altLang="en-US"/>
          </a:p>
        </p:txBody>
      </p:sp>
    </p:spTree>
    <p:extLst>
      <p:ext uri="{BB962C8B-B14F-4D97-AF65-F5344CB8AC3E}">
        <p14:creationId xmlns:p14="http://schemas.microsoft.com/office/powerpoint/2010/main" val="137021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792B64FD-13FE-406D-AFA2-AE37A4016B5A}"/>
              </a:ext>
            </a:extLst>
          </p:cNvPr>
          <p:cNvSpPr>
            <a:spLocks noGrp="1" noChangeArrowheads="1"/>
          </p:cNvSpPr>
          <p:nvPr>
            <p:ph type="dt" sz="half" idx="10"/>
          </p:nvPr>
        </p:nvSpPr>
        <p:spPr>
          <a:ln/>
        </p:spPr>
        <p:txBody>
          <a:bodyPr/>
          <a:lstStyle>
            <a:lvl1pPr>
              <a:defRPr/>
            </a:lvl1pPr>
          </a:lstStyle>
          <a:p>
            <a:pPr>
              <a:defRPr/>
            </a:pPr>
            <a:fld id="{606D79CE-96E6-42C6-A7D5-0552A93D8977}" type="datetime1">
              <a:rPr lang="en-US"/>
              <a:pPr>
                <a:defRPr/>
              </a:pPr>
              <a:t>3/31/2020</a:t>
            </a:fld>
            <a:endParaRPr lang="en-US"/>
          </a:p>
        </p:txBody>
      </p:sp>
      <p:sp>
        <p:nvSpPr>
          <p:cNvPr id="5" name="Rectangle 19">
            <a:extLst>
              <a:ext uri="{FF2B5EF4-FFF2-40B4-BE49-F238E27FC236}">
                <a16:creationId xmlns:a16="http://schemas.microsoft.com/office/drawing/2014/main" id="{36B25C0A-FD59-4012-BFDE-EC0A0BCEF1A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5206D30D-0A24-47C9-8BB1-7D3CACF24922}"/>
              </a:ext>
            </a:extLst>
          </p:cNvPr>
          <p:cNvSpPr>
            <a:spLocks noGrp="1" noChangeArrowheads="1"/>
          </p:cNvSpPr>
          <p:nvPr>
            <p:ph type="sldNum" sz="quarter" idx="12"/>
          </p:nvPr>
        </p:nvSpPr>
        <p:spPr>
          <a:ln/>
        </p:spPr>
        <p:txBody>
          <a:bodyPr/>
          <a:lstStyle>
            <a:lvl1pPr>
              <a:defRPr/>
            </a:lvl1pPr>
          </a:lstStyle>
          <a:p>
            <a:pPr>
              <a:defRPr/>
            </a:pPr>
            <a:fld id="{B1578C78-3A8C-46DD-957F-89CD9FCAE0F8}" type="slidenum">
              <a:rPr lang="en-US" altLang="en-US"/>
              <a:pPr>
                <a:defRPr/>
              </a:pPr>
              <a:t>‹#›</a:t>
            </a:fld>
            <a:endParaRPr lang="en-US" altLang="en-US"/>
          </a:p>
        </p:txBody>
      </p:sp>
    </p:spTree>
    <p:extLst>
      <p:ext uri="{BB962C8B-B14F-4D97-AF65-F5344CB8AC3E}">
        <p14:creationId xmlns:p14="http://schemas.microsoft.com/office/powerpoint/2010/main" val="1857576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219200"/>
            <a:ext cx="177165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400" y="1219200"/>
            <a:ext cx="5162550" cy="4953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616D9295-AE47-4A75-BA77-A4909BBC5467}"/>
              </a:ext>
            </a:extLst>
          </p:cNvPr>
          <p:cNvSpPr>
            <a:spLocks noGrp="1" noChangeArrowheads="1"/>
          </p:cNvSpPr>
          <p:nvPr>
            <p:ph type="dt" sz="half" idx="10"/>
          </p:nvPr>
        </p:nvSpPr>
        <p:spPr>
          <a:ln/>
        </p:spPr>
        <p:txBody>
          <a:bodyPr/>
          <a:lstStyle>
            <a:lvl1pPr>
              <a:defRPr/>
            </a:lvl1pPr>
          </a:lstStyle>
          <a:p>
            <a:pPr>
              <a:defRPr/>
            </a:pPr>
            <a:fld id="{1AA63486-C77F-4EF8-86F8-8B46BFD07119}" type="datetime1">
              <a:rPr lang="en-US"/>
              <a:pPr>
                <a:defRPr/>
              </a:pPr>
              <a:t>3/31/2020</a:t>
            </a:fld>
            <a:endParaRPr lang="en-US"/>
          </a:p>
        </p:txBody>
      </p:sp>
      <p:sp>
        <p:nvSpPr>
          <p:cNvPr id="5" name="Rectangle 19">
            <a:extLst>
              <a:ext uri="{FF2B5EF4-FFF2-40B4-BE49-F238E27FC236}">
                <a16:creationId xmlns:a16="http://schemas.microsoft.com/office/drawing/2014/main" id="{537EF929-4298-41F4-B22F-EAE6732525A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93AE0A55-B869-4368-8A9F-CBABCE9A1EAC}"/>
              </a:ext>
            </a:extLst>
          </p:cNvPr>
          <p:cNvSpPr>
            <a:spLocks noGrp="1" noChangeArrowheads="1"/>
          </p:cNvSpPr>
          <p:nvPr>
            <p:ph type="sldNum" sz="quarter" idx="12"/>
          </p:nvPr>
        </p:nvSpPr>
        <p:spPr>
          <a:ln/>
        </p:spPr>
        <p:txBody>
          <a:bodyPr/>
          <a:lstStyle>
            <a:lvl1pPr>
              <a:defRPr/>
            </a:lvl1pPr>
          </a:lstStyle>
          <a:p>
            <a:pPr>
              <a:defRPr/>
            </a:pPr>
            <a:fld id="{97BF58BC-7696-4918-BBDA-46E9ADAC89DF}" type="slidenum">
              <a:rPr lang="en-US" altLang="en-US"/>
              <a:pPr>
                <a:defRPr/>
              </a:pPr>
              <a:t>‹#›</a:t>
            </a:fld>
            <a:endParaRPr lang="en-US" altLang="en-US"/>
          </a:p>
        </p:txBody>
      </p:sp>
    </p:spTree>
    <p:extLst>
      <p:ext uri="{BB962C8B-B14F-4D97-AF65-F5344CB8AC3E}">
        <p14:creationId xmlns:p14="http://schemas.microsoft.com/office/powerpoint/2010/main" val="196685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51777FD-B9FC-4301-8948-A57AADA32EC8}"/>
              </a:ext>
            </a:extLst>
          </p:cNvPr>
          <p:cNvSpPr>
            <a:spLocks noGrp="1"/>
          </p:cNvSpPr>
          <p:nvPr>
            <p:ph type="dt" sz="half" idx="10"/>
          </p:nvPr>
        </p:nvSpPr>
        <p:spPr/>
        <p:txBody>
          <a:bodyPr/>
          <a:lstStyle>
            <a:lvl1pPr>
              <a:defRPr/>
            </a:lvl1pPr>
          </a:lstStyle>
          <a:p>
            <a:pPr>
              <a:defRPr/>
            </a:pPr>
            <a:fld id="{8BF84D19-10F8-4F7D-A7B8-729D0CE74317}" type="datetime1">
              <a:rPr lang="en-US"/>
              <a:pPr>
                <a:defRPr/>
              </a:pPr>
              <a:t>3/31/2020</a:t>
            </a:fld>
            <a:endParaRPr lang="en-US"/>
          </a:p>
        </p:txBody>
      </p:sp>
      <p:sp>
        <p:nvSpPr>
          <p:cNvPr id="5" name="Footer Placeholder 4">
            <a:extLst>
              <a:ext uri="{FF2B5EF4-FFF2-40B4-BE49-F238E27FC236}">
                <a16:creationId xmlns:a16="http://schemas.microsoft.com/office/drawing/2014/main" id="{5931D468-6DD6-48C5-82D6-8AA8D079F5E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D29A7DA6-37F3-4E19-A882-9107F615820E}"/>
              </a:ext>
            </a:extLst>
          </p:cNvPr>
          <p:cNvSpPr>
            <a:spLocks noGrp="1"/>
          </p:cNvSpPr>
          <p:nvPr>
            <p:ph type="sldNum" sz="quarter" idx="12"/>
          </p:nvPr>
        </p:nvSpPr>
        <p:spPr/>
        <p:txBody>
          <a:bodyPr/>
          <a:lstStyle>
            <a:lvl1pPr>
              <a:defRPr/>
            </a:lvl1pPr>
          </a:lstStyle>
          <a:p>
            <a:pPr>
              <a:defRPr/>
            </a:pPr>
            <a:fld id="{E1D5C3E9-100E-438C-B985-E02998220C68}" type="slidenum">
              <a:rPr lang="en-US" altLang="en-US"/>
              <a:pPr>
                <a:defRPr/>
              </a:pPr>
              <a:t>‹#›</a:t>
            </a:fld>
            <a:endParaRPr lang="en-US" altLang="en-US"/>
          </a:p>
        </p:txBody>
      </p:sp>
    </p:spTree>
    <p:extLst>
      <p:ext uri="{BB962C8B-B14F-4D97-AF65-F5344CB8AC3E}">
        <p14:creationId xmlns:p14="http://schemas.microsoft.com/office/powerpoint/2010/main" val="3654808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345EFB-B246-4C74-A669-6C303D93E819}"/>
              </a:ext>
            </a:extLst>
          </p:cNvPr>
          <p:cNvSpPr>
            <a:spLocks noGrp="1"/>
          </p:cNvSpPr>
          <p:nvPr>
            <p:ph type="dt" sz="half" idx="10"/>
          </p:nvPr>
        </p:nvSpPr>
        <p:spPr/>
        <p:txBody>
          <a:bodyPr/>
          <a:lstStyle>
            <a:lvl1pPr>
              <a:defRPr/>
            </a:lvl1pPr>
          </a:lstStyle>
          <a:p>
            <a:pPr>
              <a:defRPr/>
            </a:pPr>
            <a:fld id="{476D4C33-047A-4936-9911-D16557497ADD}" type="datetime1">
              <a:rPr lang="en-US"/>
              <a:pPr>
                <a:defRPr/>
              </a:pPr>
              <a:t>3/31/2020</a:t>
            </a:fld>
            <a:endParaRPr lang="en-US"/>
          </a:p>
        </p:txBody>
      </p:sp>
      <p:sp>
        <p:nvSpPr>
          <p:cNvPr id="5" name="Footer Placeholder 4">
            <a:extLst>
              <a:ext uri="{FF2B5EF4-FFF2-40B4-BE49-F238E27FC236}">
                <a16:creationId xmlns:a16="http://schemas.microsoft.com/office/drawing/2014/main" id="{8429887D-A8FB-4B0B-8BAB-B50231DA93B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1AB821FE-5D38-42C8-8901-FB103ADB1167}"/>
              </a:ext>
            </a:extLst>
          </p:cNvPr>
          <p:cNvSpPr>
            <a:spLocks noGrp="1"/>
          </p:cNvSpPr>
          <p:nvPr>
            <p:ph type="sldNum" sz="quarter" idx="12"/>
          </p:nvPr>
        </p:nvSpPr>
        <p:spPr/>
        <p:txBody>
          <a:bodyPr/>
          <a:lstStyle>
            <a:lvl1pPr>
              <a:defRPr/>
            </a:lvl1pPr>
          </a:lstStyle>
          <a:p>
            <a:pPr>
              <a:defRPr/>
            </a:pPr>
            <a:fld id="{07A3F108-2015-4420-9D85-90B77B583565}" type="slidenum">
              <a:rPr lang="en-US" altLang="en-US"/>
              <a:pPr>
                <a:defRPr/>
              </a:pPr>
              <a:t>‹#›</a:t>
            </a:fld>
            <a:endParaRPr lang="en-US" altLang="en-US"/>
          </a:p>
        </p:txBody>
      </p:sp>
    </p:spTree>
    <p:extLst>
      <p:ext uri="{BB962C8B-B14F-4D97-AF65-F5344CB8AC3E}">
        <p14:creationId xmlns:p14="http://schemas.microsoft.com/office/powerpoint/2010/main" val="453140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30C098-C63F-4125-8A6B-391BA9C6BCE8}"/>
              </a:ext>
            </a:extLst>
          </p:cNvPr>
          <p:cNvSpPr>
            <a:spLocks noGrp="1"/>
          </p:cNvSpPr>
          <p:nvPr>
            <p:ph type="dt" sz="half" idx="10"/>
          </p:nvPr>
        </p:nvSpPr>
        <p:spPr/>
        <p:txBody>
          <a:bodyPr/>
          <a:lstStyle>
            <a:lvl1pPr>
              <a:defRPr/>
            </a:lvl1pPr>
          </a:lstStyle>
          <a:p>
            <a:pPr>
              <a:defRPr/>
            </a:pPr>
            <a:fld id="{2339036E-91EF-4E55-B517-BECA26BE1E92}" type="datetime1">
              <a:rPr lang="en-US"/>
              <a:pPr>
                <a:defRPr/>
              </a:pPr>
              <a:t>3/31/2020</a:t>
            </a:fld>
            <a:endParaRPr lang="en-US"/>
          </a:p>
        </p:txBody>
      </p:sp>
      <p:sp>
        <p:nvSpPr>
          <p:cNvPr id="5" name="Footer Placeholder 4">
            <a:extLst>
              <a:ext uri="{FF2B5EF4-FFF2-40B4-BE49-F238E27FC236}">
                <a16:creationId xmlns:a16="http://schemas.microsoft.com/office/drawing/2014/main" id="{D195AADD-D1DF-42C6-BBDA-4572908977CD}"/>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8CDEAD24-95D6-48B2-BCA2-48EE3EF438CA}"/>
              </a:ext>
            </a:extLst>
          </p:cNvPr>
          <p:cNvSpPr>
            <a:spLocks noGrp="1"/>
          </p:cNvSpPr>
          <p:nvPr>
            <p:ph type="sldNum" sz="quarter" idx="12"/>
          </p:nvPr>
        </p:nvSpPr>
        <p:spPr/>
        <p:txBody>
          <a:bodyPr/>
          <a:lstStyle>
            <a:lvl1pPr>
              <a:defRPr/>
            </a:lvl1pPr>
          </a:lstStyle>
          <a:p>
            <a:pPr>
              <a:defRPr/>
            </a:pPr>
            <a:fld id="{A98EF7F6-D930-4D9F-B17E-196A3E77BA3C}" type="slidenum">
              <a:rPr lang="en-US" altLang="en-US"/>
              <a:pPr>
                <a:defRPr/>
              </a:pPr>
              <a:t>‹#›</a:t>
            </a:fld>
            <a:endParaRPr lang="en-US" altLang="en-US"/>
          </a:p>
        </p:txBody>
      </p:sp>
    </p:spTree>
    <p:extLst>
      <p:ext uri="{BB962C8B-B14F-4D97-AF65-F5344CB8AC3E}">
        <p14:creationId xmlns:p14="http://schemas.microsoft.com/office/powerpoint/2010/main" val="3453776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20D6759-F1C3-4AF5-928B-36FFFC09E428}"/>
              </a:ext>
            </a:extLst>
          </p:cNvPr>
          <p:cNvSpPr>
            <a:spLocks noGrp="1"/>
          </p:cNvSpPr>
          <p:nvPr>
            <p:ph type="dt" sz="half" idx="10"/>
          </p:nvPr>
        </p:nvSpPr>
        <p:spPr/>
        <p:txBody>
          <a:bodyPr/>
          <a:lstStyle>
            <a:lvl1pPr>
              <a:defRPr/>
            </a:lvl1pPr>
          </a:lstStyle>
          <a:p>
            <a:pPr>
              <a:defRPr/>
            </a:pPr>
            <a:fld id="{5474EBA3-5DB9-4E7A-83F5-B839184660B0}" type="datetime1">
              <a:rPr lang="en-US"/>
              <a:pPr>
                <a:defRPr/>
              </a:pPr>
              <a:t>3/31/2020</a:t>
            </a:fld>
            <a:endParaRPr lang="en-US"/>
          </a:p>
        </p:txBody>
      </p:sp>
      <p:sp>
        <p:nvSpPr>
          <p:cNvPr id="6" name="Footer Placeholder 4">
            <a:extLst>
              <a:ext uri="{FF2B5EF4-FFF2-40B4-BE49-F238E27FC236}">
                <a16:creationId xmlns:a16="http://schemas.microsoft.com/office/drawing/2014/main" id="{AE0AEC01-6C9E-4731-8398-714C2235A8D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53875120-320F-4D18-8383-E002280829C0}"/>
              </a:ext>
            </a:extLst>
          </p:cNvPr>
          <p:cNvSpPr>
            <a:spLocks noGrp="1"/>
          </p:cNvSpPr>
          <p:nvPr>
            <p:ph type="sldNum" sz="quarter" idx="12"/>
          </p:nvPr>
        </p:nvSpPr>
        <p:spPr/>
        <p:txBody>
          <a:bodyPr/>
          <a:lstStyle>
            <a:lvl1pPr>
              <a:defRPr/>
            </a:lvl1pPr>
          </a:lstStyle>
          <a:p>
            <a:pPr>
              <a:defRPr/>
            </a:pPr>
            <a:fld id="{492959BF-4FDD-482A-BA8D-04D7FD5C105F}" type="slidenum">
              <a:rPr lang="en-US" altLang="en-US"/>
              <a:pPr>
                <a:defRPr/>
              </a:pPr>
              <a:t>‹#›</a:t>
            </a:fld>
            <a:endParaRPr lang="en-US" altLang="en-US"/>
          </a:p>
        </p:txBody>
      </p:sp>
    </p:spTree>
    <p:extLst>
      <p:ext uri="{BB962C8B-B14F-4D97-AF65-F5344CB8AC3E}">
        <p14:creationId xmlns:p14="http://schemas.microsoft.com/office/powerpoint/2010/main" val="3116005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2807865-FE83-446D-B63C-EA3CF537B994}"/>
              </a:ext>
            </a:extLst>
          </p:cNvPr>
          <p:cNvSpPr>
            <a:spLocks noGrp="1"/>
          </p:cNvSpPr>
          <p:nvPr>
            <p:ph type="dt" sz="half" idx="10"/>
          </p:nvPr>
        </p:nvSpPr>
        <p:spPr/>
        <p:txBody>
          <a:bodyPr/>
          <a:lstStyle>
            <a:lvl1pPr>
              <a:defRPr/>
            </a:lvl1pPr>
          </a:lstStyle>
          <a:p>
            <a:pPr>
              <a:defRPr/>
            </a:pPr>
            <a:fld id="{C036C8B8-C129-47E3-A423-EE0579DF86CA}" type="datetime1">
              <a:rPr lang="en-US"/>
              <a:pPr>
                <a:defRPr/>
              </a:pPr>
              <a:t>3/31/2020</a:t>
            </a:fld>
            <a:endParaRPr lang="en-US"/>
          </a:p>
        </p:txBody>
      </p:sp>
      <p:sp>
        <p:nvSpPr>
          <p:cNvPr id="8" name="Footer Placeholder 4">
            <a:extLst>
              <a:ext uri="{FF2B5EF4-FFF2-40B4-BE49-F238E27FC236}">
                <a16:creationId xmlns:a16="http://schemas.microsoft.com/office/drawing/2014/main" id="{518BD207-605E-4E37-BC3A-FDD1B5916733}"/>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9" name="Slide Number Placeholder 5">
            <a:extLst>
              <a:ext uri="{FF2B5EF4-FFF2-40B4-BE49-F238E27FC236}">
                <a16:creationId xmlns:a16="http://schemas.microsoft.com/office/drawing/2014/main" id="{B350BA30-0AB4-4AFD-9A97-D0CBD29C6259}"/>
              </a:ext>
            </a:extLst>
          </p:cNvPr>
          <p:cNvSpPr>
            <a:spLocks noGrp="1"/>
          </p:cNvSpPr>
          <p:nvPr>
            <p:ph type="sldNum" sz="quarter" idx="12"/>
          </p:nvPr>
        </p:nvSpPr>
        <p:spPr/>
        <p:txBody>
          <a:bodyPr/>
          <a:lstStyle>
            <a:lvl1pPr>
              <a:defRPr/>
            </a:lvl1pPr>
          </a:lstStyle>
          <a:p>
            <a:pPr>
              <a:defRPr/>
            </a:pPr>
            <a:fld id="{11120F74-6F1A-42EF-9E3E-A52C522EF93C}" type="slidenum">
              <a:rPr lang="en-US" altLang="en-US"/>
              <a:pPr>
                <a:defRPr/>
              </a:pPr>
              <a:t>‹#›</a:t>
            </a:fld>
            <a:endParaRPr lang="en-US" altLang="en-US"/>
          </a:p>
        </p:txBody>
      </p:sp>
    </p:spTree>
    <p:extLst>
      <p:ext uri="{BB962C8B-B14F-4D97-AF65-F5344CB8AC3E}">
        <p14:creationId xmlns:p14="http://schemas.microsoft.com/office/powerpoint/2010/main" val="1042818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CD1140BD-BE4A-43FF-BE26-2EE1D0309933}"/>
              </a:ext>
            </a:extLst>
          </p:cNvPr>
          <p:cNvSpPr>
            <a:spLocks noGrp="1"/>
          </p:cNvSpPr>
          <p:nvPr>
            <p:ph type="dt" sz="half" idx="10"/>
          </p:nvPr>
        </p:nvSpPr>
        <p:spPr/>
        <p:txBody>
          <a:bodyPr/>
          <a:lstStyle>
            <a:lvl1pPr>
              <a:defRPr/>
            </a:lvl1pPr>
          </a:lstStyle>
          <a:p>
            <a:pPr>
              <a:defRPr/>
            </a:pPr>
            <a:fld id="{3AD56935-E398-46B1-A5C9-D6C358B2F969}" type="datetime1">
              <a:rPr lang="en-US"/>
              <a:pPr>
                <a:defRPr/>
              </a:pPr>
              <a:t>3/31/2020</a:t>
            </a:fld>
            <a:endParaRPr lang="en-US"/>
          </a:p>
        </p:txBody>
      </p:sp>
      <p:sp>
        <p:nvSpPr>
          <p:cNvPr id="4" name="Footer Placeholder 4">
            <a:extLst>
              <a:ext uri="{FF2B5EF4-FFF2-40B4-BE49-F238E27FC236}">
                <a16:creationId xmlns:a16="http://schemas.microsoft.com/office/drawing/2014/main" id="{FE246606-7691-4F94-A743-056881F8382C}"/>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5" name="Slide Number Placeholder 5">
            <a:extLst>
              <a:ext uri="{FF2B5EF4-FFF2-40B4-BE49-F238E27FC236}">
                <a16:creationId xmlns:a16="http://schemas.microsoft.com/office/drawing/2014/main" id="{00FB95DA-BB16-4687-A450-72C8B800EB34}"/>
              </a:ext>
            </a:extLst>
          </p:cNvPr>
          <p:cNvSpPr>
            <a:spLocks noGrp="1"/>
          </p:cNvSpPr>
          <p:nvPr>
            <p:ph type="sldNum" sz="quarter" idx="12"/>
          </p:nvPr>
        </p:nvSpPr>
        <p:spPr/>
        <p:txBody>
          <a:bodyPr/>
          <a:lstStyle>
            <a:lvl1pPr>
              <a:defRPr/>
            </a:lvl1pPr>
          </a:lstStyle>
          <a:p>
            <a:pPr>
              <a:defRPr/>
            </a:pPr>
            <a:fld id="{A3222939-606B-495C-A408-837943E62C0D}" type="slidenum">
              <a:rPr lang="en-US" altLang="en-US"/>
              <a:pPr>
                <a:defRPr/>
              </a:pPr>
              <a:t>‹#›</a:t>
            </a:fld>
            <a:endParaRPr lang="en-US" altLang="en-US"/>
          </a:p>
        </p:txBody>
      </p:sp>
    </p:spTree>
    <p:extLst>
      <p:ext uri="{BB962C8B-B14F-4D97-AF65-F5344CB8AC3E}">
        <p14:creationId xmlns:p14="http://schemas.microsoft.com/office/powerpoint/2010/main" val="706229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2E5FB0C-2154-42AB-9629-9ED12B4B0F37}"/>
              </a:ext>
            </a:extLst>
          </p:cNvPr>
          <p:cNvSpPr>
            <a:spLocks noGrp="1"/>
          </p:cNvSpPr>
          <p:nvPr>
            <p:ph type="dt" sz="half" idx="10"/>
          </p:nvPr>
        </p:nvSpPr>
        <p:spPr/>
        <p:txBody>
          <a:bodyPr/>
          <a:lstStyle>
            <a:lvl1pPr>
              <a:defRPr/>
            </a:lvl1pPr>
          </a:lstStyle>
          <a:p>
            <a:pPr>
              <a:defRPr/>
            </a:pPr>
            <a:fld id="{0CFEFB4C-DA63-47CD-89A6-9CE7A9F2BEA5}" type="datetime1">
              <a:rPr lang="en-US"/>
              <a:pPr>
                <a:defRPr/>
              </a:pPr>
              <a:t>3/31/2020</a:t>
            </a:fld>
            <a:endParaRPr lang="en-US"/>
          </a:p>
        </p:txBody>
      </p:sp>
      <p:sp>
        <p:nvSpPr>
          <p:cNvPr id="3" name="Footer Placeholder 4">
            <a:extLst>
              <a:ext uri="{FF2B5EF4-FFF2-40B4-BE49-F238E27FC236}">
                <a16:creationId xmlns:a16="http://schemas.microsoft.com/office/drawing/2014/main" id="{275D1102-3E0E-470E-A759-8807CEC1CCE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4" name="Slide Number Placeholder 5">
            <a:extLst>
              <a:ext uri="{FF2B5EF4-FFF2-40B4-BE49-F238E27FC236}">
                <a16:creationId xmlns:a16="http://schemas.microsoft.com/office/drawing/2014/main" id="{AD4A630B-277C-4EFE-875C-3BE584FC370B}"/>
              </a:ext>
            </a:extLst>
          </p:cNvPr>
          <p:cNvSpPr>
            <a:spLocks noGrp="1"/>
          </p:cNvSpPr>
          <p:nvPr>
            <p:ph type="sldNum" sz="quarter" idx="12"/>
          </p:nvPr>
        </p:nvSpPr>
        <p:spPr/>
        <p:txBody>
          <a:bodyPr/>
          <a:lstStyle>
            <a:lvl1pPr>
              <a:defRPr/>
            </a:lvl1pPr>
          </a:lstStyle>
          <a:p>
            <a:pPr>
              <a:defRPr/>
            </a:pPr>
            <a:fld id="{FEF1D3ED-8B6F-4B2A-B410-3DC962B4F934}" type="slidenum">
              <a:rPr lang="en-US" altLang="en-US"/>
              <a:pPr>
                <a:defRPr/>
              </a:pPr>
              <a:t>‹#›</a:t>
            </a:fld>
            <a:endParaRPr lang="en-US" altLang="en-US"/>
          </a:p>
        </p:txBody>
      </p:sp>
    </p:spTree>
    <p:extLst>
      <p:ext uri="{BB962C8B-B14F-4D97-AF65-F5344CB8AC3E}">
        <p14:creationId xmlns:p14="http://schemas.microsoft.com/office/powerpoint/2010/main" val="41073528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9D58401-AA0D-4CE5-8BC9-5AE24B19F1EE}"/>
              </a:ext>
            </a:extLst>
          </p:cNvPr>
          <p:cNvSpPr>
            <a:spLocks noGrp="1"/>
          </p:cNvSpPr>
          <p:nvPr>
            <p:ph type="dt" sz="half" idx="10"/>
          </p:nvPr>
        </p:nvSpPr>
        <p:spPr/>
        <p:txBody>
          <a:bodyPr/>
          <a:lstStyle>
            <a:lvl1pPr>
              <a:defRPr/>
            </a:lvl1pPr>
          </a:lstStyle>
          <a:p>
            <a:pPr>
              <a:defRPr/>
            </a:pPr>
            <a:fld id="{C9C59264-2855-4A85-A2BA-271AA1FA0D1F}" type="datetime1">
              <a:rPr lang="en-US"/>
              <a:pPr>
                <a:defRPr/>
              </a:pPr>
              <a:t>3/31/2020</a:t>
            </a:fld>
            <a:endParaRPr lang="en-US"/>
          </a:p>
        </p:txBody>
      </p:sp>
      <p:sp>
        <p:nvSpPr>
          <p:cNvPr id="6" name="Footer Placeholder 4">
            <a:extLst>
              <a:ext uri="{FF2B5EF4-FFF2-40B4-BE49-F238E27FC236}">
                <a16:creationId xmlns:a16="http://schemas.microsoft.com/office/drawing/2014/main" id="{B24D6753-619C-40BF-B3FB-F7CD8C04E61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011C249F-87A8-4851-A442-1E2C10CF8A6C}"/>
              </a:ext>
            </a:extLst>
          </p:cNvPr>
          <p:cNvSpPr>
            <a:spLocks noGrp="1"/>
          </p:cNvSpPr>
          <p:nvPr>
            <p:ph type="sldNum" sz="quarter" idx="12"/>
          </p:nvPr>
        </p:nvSpPr>
        <p:spPr/>
        <p:txBody>
          <a:bodyPr/>
          <a:lstStyle>
            <a:lvl1pPr>
              <a:defRPr/>
            </a:lvl1pPr>
          </a:lstStyle>
          <a:p>
            <a:pPr>
              <a:defRPr/>
            </a:pPr>
            <a:fld id="{6D731155-45D4-4642-873D-A8DA2CD6F2B7}" type="slidenum">
              <a:rPr lang="en-US" altLang="en-US"/>
              <a:pPr>
                <a:defRPr/>
              </a:pPr>
              <a:t>‹#›</a:t>
            </a:fld>
            <a:endParaRPr lang="en-US" altLang="en-US"/>
          </a:p>
        </p:txBody>
      </p:sp>
    </p:spTree>
    <p:extLst>
      <p:ext uri="{BB962C8B-B14F-4D97-AF65-F5344CB8AC3E}">
        <p14:creationId xmlns:p14="http://schemas.microsoft.com/office/powerpoint/2010/main" val="247032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8854A22A-462A-4C48-9F35-DF0805A1EE4B}"/>
              </a:ext>
            </a:extLst>
          </p:cNvPr>
          <p:cNvSpPr>
            <a:spLocks noGrp="1" noChangeArrowheads="1"/>
          </p:cNvSpPr>
          <p:nvPr>
            <p:ph type="dt" sz="half" idx="10"/>
          </p:nvPr>
        </p:nvSpPr>
        <p:spPr>
          <a:ln/>
        </p:spPr>
        <p:txBody>
          <a:bodyPr/>
          <a:lstStyle>
            <a:lvl1pPr>
              <a:defRPr/>
            </a:lvl1pPr>
          </a:lstStyle>
          <a:p>
            <a:pPr>
              <a:defRPr/>
            </a:pPr>
            <a:fld id="{8C580A8D-55AF-4407-AB32-1F4588DE20D4}" type="datetime1">
              <a:rPr lang="en-US"/>
              <a:pPr>
                <a:defRPr/>
              </a:pPr>
              <a:t>3/31/2020</a:t>
            </a:fld>
            <a:endParaRPr lang="en-US"/>
          </a:p>
        </p:txBody>
      </p:sp>
      <p:sp>
        <p:nvSpPr>
          <p:cNvPr id="5" name="Rectangle 19">
            <a:extLst>
              <a:ext uri="{FF2B5EF4-FFF2-40B4-BE49-F238E27FC236}">
                <a16:creationId xmlns:a16="http://schemas.microsoft.com/office/drawing/2014/main" id="{CCA1DB33-3377-44E5-9A3B-8A0110E627A3}"/>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D8A17828-A61E-4103-92F0-F4DBA61194EA}"/>
              </a:ext>
            </a:extLst>
          </p:cNvPr>
          <p:cNvSpPr>
            <a:spLocks noGrp="1" noChangeArrowheads="1"/>
          </p:cNvSpPr>
          <p:nvPr>
            <p:ph type="sldNum" sz="quarter" idx="12"/>
          </p:nvPr>
        </p:nvSpPr>
        <p:spPr>
          <a:ln/>
        </p:spPr>
        <p:txBody>
          <a:bodyPr/>
          <a:lstStyle>
            <a:lvl1pPr>
              <a:defRPr/>
            </a:lvl1pPr>
          </a:lstStyle>
          <a:p>
            <a:pPr>
              <a:defRPr/>
            </a:pPr>
            <a:fld id="{9A79FD19-A407-4D50-AE35-33587048C7FD}" type="slidenum">
              <a:rPr lang="en-US" altLang="en-US"/>
              <a:pPr>
                <a:defRPr/>
              </a:pPr>
              <a:t>‹#›</a:t>
            </a:fld>
            <a:endParaRPr lang="en-US" altLang="en-US"/>
          </a:p>
        </p:txBody>
      </p:sp>
    </p:spTree>
    <p:extLst>
      <p:ext uri="{BB962C8B-B14F-4D97-AF65-F5344CB8AC3E}">
        <p14:creationId xmlns:p14="http://schemas.microsoft.com/office/powerpoint/2010/main" val="36342321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B159C7B-89FE-441A-AE55-1A0D913A670D}"/>
              </a:ext>
            </a:extLst>
          </p:cNvPr>
          <p:cNvSpPr>
            <a:spLocks noGrp="1"/>
          </p:cNvSpPr>
          <p:nvPr>
            <p:ph type="dt" sz="half" idx="10"/>
          </p:nvPr>
        </p:nvSpPr>
        <p:spPr/>
        <p:txBody>
          <a:bodyPr/>
          <a:lstStyle>
            <a:lvl1pPr>
              <a:defRPr/>
            </a:lvl1pPr>
          </a:lstStyle>
          <a:p>
            <a:pPr>
              <a:defRPr/>
            </a:pPr>
            <a:fld id="{05B4B074-D40A-41E9-8A4D-1DD6054AB9D2}" type="datetime1">
              <a:rPr lang="en-US"/>
              <a:pPr>
                <a:defRPr/>
              </a:pPr>
              <a:t>3/31/2020</a:t>
            </a:fld>
            <a:endParaRPr lang="en-US"/>
          </a:p>
        </p:txBody>
      </p:sp>
      <p:sp>
        <p:nvSpPr>
          <p:cNvPr id="6" name="Footer Placeholder 4">
            <a:extLst>
              <a:ext uri="{FF2B5EF4-FFF2-40B4-BE49-F238E27FC236}">
                <a16:creationId xmlns:a16="http://schemas.microsoft.com/office/drawing/2014/main" id="{E765EA30-5E7A-45A7-8D5E-33015E1C01B5}"/>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D658ACD4-A322-4035-99F7-ACCA3A0A8BB1}"/>
              </a:ext>
            </a:extLst>
          </p:cNvPr>
          <p:cNvSpPr>
            <a:spLocks noGrp="1"/>
          </p:cNvSpPr>
          <p:nvPr>
            <p:ph type="sldNum" sz="quarter" idx="12"/>
          </p:nvPr>
        </p:nvSpPr>
        <p:spPr/>
        <p:txBody>
          <a:bodyPr/>
          <a:lstStyle>
            <a:lvl1pPr>
              <a:defRPr/>
            </a:lvl1pPr>
          </a:lstStyle>
          <a:p>
            <a:pPr>
              <a:defRPr/>
            </a:pPr>
            <a:fld id="{E2B77A7A-A7C4-4AE8-8EBC-2B22A6EB303D}" type="slidenum">
              <a:rPr lang="en-US" altLang="en-US"/>
              <a:pPr>
                <a:defRPr/>
              </a:pPr>
              <a:t>‹#›</a:t>
            </a:fld>
            <a:endParaRPr lang="en-US" altLang="en-US"/>
          </a:p>
        </p:txBody>
      </p:sp>
    </p:spTree>
    <p:extLst>
      <p:ext uri="{BB962C8B-B14F-4D97-AF65-F5344CB8AC3E}">
        <p14:creationId xmlns:p14="http://schemas.microsoft.com/office/powerpoint/2010/main" val="1266477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76A29-258E-4977-958A-82F5B6A2A0DD}"/>
              </a:ext>
            </a:extLst>
          </p:cNvPr>
          <p:cNvSpPr>
            <a:spLocks noGrp="1"/>
          </p:cNvSpPr>
          <p:nvPr>
            <p:ph type="dt" sz="half" idx="10"/>
          </p:nvPr>
        </p:nvSpPr>
        <p:spPr/>
        <p:txBody>
          <a:bodyPr/>
          <a:lstStyle>
            <a:lvl1pPr>
              <a:defRPr/>
            </a:lvl1pPr>
          </a:lstStyle>
          <a:p>
            <a:pPr>
              <a:defRPr/>
            </a:pPr>
            <a:fld id="{2BD045FC-17BE-4EE6-B9BC-E3E965C7BACB}" type="datetime1">
              <a:rPr lang="en-US"/>
              <a:pPr>
                <a:defRPr/>
              </a:pPr>
              <a:t>3/31/2020</a:t>
            </a:fld>
            <a:endParaRPr lang="en-US"/>
          </a:p>
        </p:txBody>
      </p:sp>
      <p:sp>
        <p:nvSpPr>
          <p:cNvPr id="5" name="Footer Placeholder 4">
            <a:extLst>
              <a:ext uri="{FF2B5EF4-FFF2-40B4-BE49-F238E27FC236}">
                <a16:creationId xmlns:a16="http://schemas.microsoft.com/office/drawing/2014/main" id="{10363223-8133-403D-8F8F-54C0F6BFCCF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C519E87-12CA-4E1B-88F2-DF752500C408}"/>
              </a:ext>
            </a:extLst>
          </p:cNvPr>
          <p:cNvSpPr>
            <a:spLocks noGrp="1"/>
          </p:cNvSpPr>
          <p:nvPr>
            <p:ph type="sldNum" sz="quarter" idx="12"/>
          </p:nvPr>
        </p:nvSpPr>
        <p:spPr/>
        <p:txBody>
          <a:bodyPr/>
          <a:lstStyle>
            <a:lvl1pPr>
              <a:defRPr/>
            </a:lvl1pPr>
          </a:lstStyle>
          <a:p>
            <a:pPr>
              <a:defRPr/>
            </a:pPr>
            <a:fld id="{476B3639-80AC-4D7D-A39D-244FA9C060C7}" type="slidenum">
              <a:rPr lang="en-US" altLang="en-US"/>
              <a:pPr>
                <a:defRPr/>
              </a:pPr>
              <a:t>‹#›</a:t>
            </a:fld>
            <a:endParaRPr lang="en-US" altLang="en-US"/>
          </a:p>
        </p:txBody>
      </p:sp>
    </p:spTree>
    <p:extLst>
      <p:ext uri="{BB962C8B-B14F-4D97-AF65-F5344CB8AC3E}">
        <p14:creationId xmlns:p14="http://schemas.microsoft.com/office/powerpoint/2010/main" val="1196110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DC8CC2-9E04-4493-9546-1E32C1EE4370}"/>
              </a:ext>
            </a:extLst>
          </p:cNvPr>
          <p:cNvSpPr>
            <a:spLocks noGrp="1"/>
          </p:cNvSpPr>
          <p:nvPr>
            <p:ph type="dt" sz="half" idx="10"/>
          </p:nvPr>
        </p:nvSpPr>
        <p:spPr/>
        <p:txBody>
          <a:bodyPr/>
          <a:lstStyle>
            <a:lvl1pPr>
              <a:defRPr/>
            </a:lvl1pPr>
          </a:lstStyle>
          <a:p>
            <a:pPr>
              <a:defRPr/>
            </a:pPr>
            <a:fld id="{BFE5B573-CE31-4C44-83A4-1451A025CAA8}" type="datetime1">
              <a:rPr lang="en-US"/>
              <a:pPr>
                <a:defRPr/>
              </a:pPr>
              <a:t>3/31/2020</a:t>
            </a:fld>
            <a:endParaRPr lang="en-US"/>
          </a:p>
        </p:txBody>
      </p:sp>
      <p:sp>
        <p:nvSpPr>
          <p:cNvPr id="5" name="Footer Placeholder 4">
            <a:extLst>
              <a:ext uri="{FF2B5EF4-FFF2-40B4-BE49-F238E27FC236}">
                <a16:creationId xmlns:a16="http://schemas.microsoft.com/office/drawing/2014/main" id="{7DF56C5F-4AEB-4EC0-B1B2-A15529FFE2A4}"/>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4C98D2D7-ADEE-4DF0-876A-7583B725A041}"/>
              </a:ext>
            </a:extLst>
          </p:cNvPr>
          <p:cNvSpPr>
            <a:spLocks noGrp="1"/>
          </p:cNvSpPr>
          <p:nvPr>
            <p:ph type="sldNum" sz="quarter" idx="12"/>
          </p:nvPr>
        </p:nvSpPr>
        <p:spPr/>
        <p:txBody>
          <a:bodyPr/>
          <a:lstStyle>
            <a:lvl1pPr>
              <a:defRPr/>
            </a:lvl1pPr>
          </a:lstStyle>
          <a:p>
            <a:pPr>
              <a:defRPr/>
            </a:pPr>
            <a:fld id="{B838EEE2-2FE8-4480-B08E-26441F46FE7A}" type="slidenum">
              <a:rPr lang="en-US" altLang="en-US"/>
              <a:pPr>
                <a:defRPr/>
              </a:pPr>
              <a:t>‹#›</a:t>
            </a:fld>
            <a:endParaRPr lang="en-US" altLang="en-US"/>
          </a:p>
        </p:txBody>
      </p:sp>
    </p:spTree>
    <p:extLst>
      <p:ext uri="{BB962C8B-B14F-4D97-AF65-F5344CB8AC3E}">
        <p14:creationId xmlns:p14="http://schemas.microsoft.com/office/powerpoint/2010/main" val="359341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7F365A-4DDB-4717-A9FC-0E77A7AE0A28}"/>
              </a:ext>
            </a:extLst>
          </p:cNvPr>
          <p:cNvSpPr/>
          <p:nvPr userDrawn="1"/>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E390A63-E719-4205-AA03-135C3F514614}"/>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31A2E79-D516-40E6-BCBC-BFD70CEB076D}"/>
              </a:ext>
            </a:extLst>
          </p:cNvPr>
          <p:cNvCxnSpPr/>
          <p:nvPr/>
        </p:nvCxnSpPr>
        <p:spPr>
          <a:xfrm>
            <a:off x="822325" y="4360863"/>
            <a:ext cx="41814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hort Copyright">
            <a:extLst>
              <a:ext uri="{FF2B5EF4-FFF2-40B4-BE49-F238E27FC236}">
                <a16:creationId xmlns:a16="http://schemas.microsoft.com/office/drawing/2014/main" id="{5B4F02F2-D61F-4EC4-91D7-0BC9FD88515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38FAC352-1F16-40BD-9319-889162353E1A}"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ctrTitle"/>
          </p:nvPr>
        </p:nvSpPr>
        <p:spPr>
          <a:xfrm>
            <a:off x="822960" y="758951"/>
            <a:ext cx="7543800" cy="3605087"/>
          </a:xfrm>
        </p:spPr>
        <p:txBody>
          <a:bodyPr/>
          <a:lstStyle>
            <a:lvl1pPr algn="l">
              <a:lnSpc>
                <a:spcPct val="85000"/>
              </a:lnSpc>
              <a:defRPr sz="8000" spc="-50" baseline="0">
                <a:solidFill>
                  <a:schemeClr val="tx1">
                    <a:lumMod val="85000"/>
                    <a:lumOff val="15000"/>
                  </a:schemeClr>
                </a:solidFill>
              </a:defRPr>
            </a:lvl1pPr>
          </a:lstStyle>
          <a:p>
            <a:r>
              <a:rPr lang="en-US" dirty="0"/>
              <a:t>Click to edit Master title style</a:t>
            </a:r>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11" name="Content Placeholder 10">
            <a:extLst>
              <a:ext uri="{FF2B5EF4-FFF2-40B4-BE49-F238E27FC236}">
                <a16:creationId xmlns:a16="http://schemas.microsoft.com/office/drawing/2014/main" id="{4F593DF6-34C6-4992-849E-163F5B6947F9}"/>
              </a:ext>
            </a:extLst>
          </p:cNvPr>
          <p:cNvSpPr>
            <a:spLocks noGrp="1"/>
          </p:cNvSpPr>
          <p:nvPr>
            <p:ph sz="quarter" idx="13"/>
          </p:nvPr>
        </p:nvSpPr>
        <p:spPr>
          <a:xfrm>
            <a:off x="685800" y="5715000"/>
            <a:ext cx="7772400" cy="38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0218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408157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3" name="Content Placeholder 2"/>
          <p:cNvSpPr>
            <a:spLocks noGrp="1"/>
          </p:cNvSpPr>
          <p:nvPr>
            <p:ph idx="1"/>
          </p:nvPr>
        </p:nvSpPr>
        <p:spPr>
          <a:xfrm>
            <a:off x="914400" y="2286000"/>
            <a:ext cx="7543800" cy="40227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304588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132255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14421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866605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DF50E-0E8C-44D9-9BE3-90F97579A13E}"/>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36F6D2F7-613A-4777-8D34-B43B69D65F1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91FF4263-F6E3-4A3E-A7E6-209C1F48E680}"/>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Short Copyright">
            <a:extLst>
              <a:ext uri="{FF2B5EF4-FFF2-40B4-BE49-F238E27FC236}">
                <a16:creationId xmlns:a16="http://schemas.microsoft.com/office/drawing/2014/main" id="{8AEFB0BE-AC6F-4659-9AC0-F6EFDFE5B9C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DA74F0F6-FC1E-4399-8F02-BB04F3EAC9CB}"/>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91CE16F9-2D63-42CE-8054-5858519FF943}"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Date Placeholder 3">
            <a:extLst>
              <a:ext uri="{FF2B5EF4-FFF2-40B4-BE49-F238E27FC236}">
                <a16:creationId xmlns:a16="http://schemas.microsoft.com/office/drawing/2014/main" id="{3C471A6D-7498-44CB-947A-DACB86DBE6C7}"/>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EB64B160-5EFB-44FB-ADCE-65FFD3DEBCCE}" type="datetime1">
              <a:rPr lang="en-US"/>
              <a:pPr>
                <a:defRPr/>
              </a:pPr>
              <a:t>3/31/2020</a:t>
            </a:fld>
            <a:endParaRPr lang="en-US"/>
          </a:p>
        </p:txBody>
      </p:sp>
      <p:sp>
        <p:nvSpPr>
          <p:cNvPr id="10" name="Footer Placeholder 4">
            <a:extLst>
              <a:ext uri="{FF2B5EF4-FFF2-40B4-BE49-F238E27FC236}">
                <a16:creationId xmlns:a16="http://schemas.microsoft.com/office/drawing/2014/main" id="{9747D993-99A0-4BC6-A858-C63E628DA6B6}"/>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4618478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8">
            <a:extLst>
              <a:ext uri="{FF2B5EF4-FFF2-40B4-BE49-F238E27FC236}">
                <a16:creationId xmlns:a16="http://schemas.microsoft.com/office/drawing/2014/main" id="{0F4A1A40-A0BE-4BF9-B39E-82571E1A85DA}"/>
              </a:ext>
            </a:extLst>
          </p:cNvPr>
          <p:cNvSpPr>
            <a:spLocks noGrp="1" noChangeArrowheads="1"/>
          </p:cNvSpPr>
          <p:nvPr>
            <p:ph type="dt" sz="half" idx="10"/>
          </p:nvPr>
        </p:nvSpPr>
        <p:spPr>
          <a:ln/>
        </p:spPr>
        <p:txBody>
          <a:bodyPr/>
          <a:lstStyle>
            <a:lvl1pPr>
              <a:defRPr/>
            </a:lvl1pPr>
          </a:lstStyle>
          <a:p>
            <a:pPr>
              <a:defRPr/>
            </a:pPr>
            <a:fld id="{2EF0334C-8DDC-4745-8870-241E9D15EFFA}" type="datetime1">
              <a:rPr lang="en-US"/>
              <a:pPr>
                <a:defRPr/>
              </a:pPr>
              <a:t>3/31/2020</a:t>
            </a:fld>
            <a:endParaRPr lang="en-US"/>
          </a:p>
        </p:txBody>
      </p:sp>
      <p:sp>
        <p:nvSpPr>
          <p:cNvPr id="5" name="Rectangle 19">
            <a:extLst>
              <a:ext uri="{FF2B5EF4-FFF2-40B4-BE49-F238E27FC236}">
                <a16:creationId xmlns:a16="http://schemas.microsoft.com/office/drawing/2014/main" id="{6F491118-7F43-4DDA-8307-611A6E9418C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600E8A00-5583-4554-B903-DB819DD49D6F}"/>
              </a:ext>
            </a:extLst>
          </p:cNvPr>
          <p:cNvSpPr>
            <a:spLocks noGrp="1" noChangeArrowheads="1"/>
          </p:cNvSpPr>
          <p:nvPr>
            <p:ph type="sldNum" sz="quarter" idx="12"/>
          </p:nvPr>
        </p:nvSpPr>
        <p:spPr>
          <a:ln/>
        </p:spPr>
        <p:txBody>
          <a:bodyPr/>
          <a:lstStyle>
            <a:lvl1pPr>
              <a:defRPr/>
            </a:lvl1pPr>
          </a:lstStyle>
          <a:p>
            <a:pPr>
              <a:defRPr/>
            </a:pPr>
            <a:fld id="{131413A2-5667-4FC5-9CED-2B6D5A573B27}" type="slidenum">
              <a:rPr lang="en-US" altLang="en-US"/>
              <a:pPr>
                <a:defRPr/>
              </a:pPr>
              <a:t>‹#›</a:t>
            </a:fld>
            <a:endParaRPr lang="en-US" altLang="en-US"/>
          </a:p>
        </p:txBody>
      </p:sp>
    </p:spTree>
    <p:extLst>
      <p:ext uri="{BB962C8B-B14F-4D97-AF65-F5344CB8AC3E}">
        <p14:creationId xmlns:p14="http://schemas.microsoft.com/office/powerpoint/2010/main" val="24458893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hort Copyright">
            <a:extLst>
              <a:ext uri="{FF2B5EF4-FFF2-40B4-BE49-F238E27FC236}">
                <a16:creationId xmlns:a16="http://schemas.microsoft.com/office/drawing/2014/main" id="{37ED16F2-636E-4B86-97EF-06B475B01E4C}"/>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6" name="Short Copyright">
            <a:extLst>
              <a:ext uri="{FF2B5EF4-FFF2-40B4-BE49-F238E27FC236}">
                <a16:creationId xmlns:a16="http://schemas.microsoft.com/office/drawing/2014/main" id="{DE811E1D-1EC5-4B56-9F1B-ED4E5484E4B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DAD64777-ACA4-444A-A155-4D26C961B4DE}" type="slidenum">
              <a:rPr lang="en-US" altLang="en-US" sz="800" smtClean="0">
                <a:solidFill>
                  <a:schemeClr val="bg1"/>
                </a:solidFill>
              </a:rPr>
              <a:pPr>
                <a:defRPr/>
              </a:pPr>
              <a:t>‹#›</a:t>
            </a:fld>
            <a:endParaRPr lang="en-US" altLang="en-US" sz="800" dirty="0">
              <a:solidFill>
                <a:schemeClr val="bg1"/>
              </a:solidFill>
            </a:endParaRPr>
          </a:p>
        </p:txBody>
      </p:sp>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CA07547-3729-4A5B-A979-F264B443E3ED}"/>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B80A78-2367-4BE1-BC5F-394F5C5BC41E}" type="datetime1">
              <a:rPr lang="en-US"/>
              <a:pPr>
                <a:defRPr/>
              </a:pPr>
              <a:t>3/31/2020</a:t>
            </a:fld>
            <a:endParaRPr lang="en-US"/>
          </a:p>
        </p:txBody>
      </p:sp>
      <p:sp>
        <p:nvSpPr>
          <p:cNvPr id="9" name="Footer Placeholder 4">
            <a:extLst>
              <a:ext uri="{FF2B5EF4-FFF2-40B4-BE49-F238E27FC236}">
                <a16:creationId xmlns:a16="http://schemas.microsoft.com/office/drawing/2014/main" id="{FFCD6FAD-93C4-4B59-9F59-D5A1D326FD2A}"/>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870751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hort Copyright">
            <a:extLst>
              <a:ext uri="{FF2B5EF4-FFF2-40B4-BE49-F238E27FC236}">
                <a16:creationId xmlns:a16="http://schemas.microsoft.com/office/drawing/2014/main" id="{74AAA5AE-D788-4762-9D7E-6B6159E90034}"/>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1BA0463F-4C8A-4F84-BB8C-DC42A95621D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05C22572-FF07-457D-9B6F-5EEE20C3259D}" type="slidenum">
              <a:rPr lang="en-US" altLang="en-US" sz="800" smtClean="0">
                <a:solidFill>
                  <a:schemeClr val="bg1"/>
                </a:solidFill>
              </a:rPr>
              <a:pPr>
                <a:defRPr/>
              </a:pPr>
              <a:t>‹#›</a:t>
            </a:fld>
            <a:endParaRPr lang="en-US" altLang="en-US" sz="800" dirty="0">
              <a:solidFill>
                <a:schemeClr val="bg1"/>
              </a:solidFill>
            </a:endParaRPr>
          </a:p>
        </p:txBody>
      </p:sp>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E81BB932-051F-4FDE-91D6-3FBAE4F2F50C}"/>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54F86AAD-180A-45EA-830F-28B0BBF49043}" type="datetime1">
              <a:rPr lang="en-US"/>
              <a:pPr>
                <a:defRPr/>
              </a:pPr>
              <a:t>3/31/2020</a:t>
            </a:fld>
            <a:endParaRPr lang="en-US"/>
          </a:p>
        </p:txBody>
      </p:sp>
      <p:sp>
        <p:nvSpPr>
          <p:cNvPr id="11" name="Footer Placeholder 4">
            <a:extLst>
              <a:ext uri="{FF2B5EF4-FFF2-40B4-BE49-F238E27FC236}">
                <a16:creationId xmlns:a16="http://schemas.microsoft.com/office/drawing/2014/main" id="{3014A130-F9FF-45FE-A61C-7394439FFF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5512203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hort Copyright">
            <a:extLst>
              <a:ext uri="{FF2B5EF4-FFF2-40B4-BE49-F238E27FC236}">
                <a16:creationId xmlns:a16="http://schemas.microsoft.com/office/drawing/2014/main" id="{CBA15B80-0848-492D-B9A6-E58A391F16D1}"/>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4" name="Short Copyright">
            <a:extLst>
              <a:ext uri="{FF2B5EF4-FFF2-40B4-BE49-F238E27FC236}">
                <a16:creationId xmlns:a16="http://schemas.microsoft.com/office/drawing/2014/main" id="{803A67E4-C6A4-4308-8064-EA8AE78B584F}"/>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0676A28F-A354-4A6F-873B-331F8285BA3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6193C9DC-C901-4C05-9267-0A8D2092BC1F}"/>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C8E9D435-5432-4276-951E-17A8CDDFEA30}" type="datetime1">
              <a:rPr lang="en-US"/>
              <a:pPr>
                <a:defRPr/>
              </a:pPr>
              <a:t>3/31/2020</a:t>
            </a:fld>
            <a:endParaRPr lang="en-US"/>
          </a:p>
        </p:txBody>
      </p:sp>
      <p:sp>
        <p:nvSpPr>
          <p:cNvPr id="6" name="Footer Placeholder 4">
            <a:extLst>
              <a:ext uri="{FF2B5EF4-FFF2-40B4-BE49-F238E27FC236}">
                <a16:creationId xmlns:a16="http://schemas.microsoft.com/office/drawing/2014/main" id="{84EC3597-DEAD-429B-AC1B-116BF21DE47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40308263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
        <p:nvSpPr>
          <p:cNvPr id="6" name="Date Placeholder 6">
            <a:extLst>
              <a:ext uri="{FF2B5EF4-FFF2-40B4-BE49-F238E27FC236}">
                <a16:creationId xmlns:a16="http://schemas.microsoft.com/office/drawing/2014/main" id="{66B384BB-1895-4559-9E5A-070CEA6A59E4}"/>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1A26D98-F211-4663-9C0E-19DA17D88C2C}" type="datetime1">
              <a:rPr lang="en-US"/>
              <a:pPr>
                <a:defRPr/>
              </a:pPr>
              <a:t>3/31/2020</a:t>
            </a:fld>
            <a:endParaRPr lang="en-US"/>
          </a:p>
        </p:txBody>
      </p:sp>
      <p:sp>
        <p:nvSpPr>
          <p:cNvPr id="7" name="Footer Placeholder 7">
            <a:extLst>
              <a:ext uri="{FF2B5EF4-FFF2-40B4-BE49-F238E27FC236}">
                <a16:creationId xmlns:a16="http://schemas.microsoft.com/office/drawing/2014/main" id="{2DABAC1A-0413-415B-9561-92ADD1255919}"/>
              </a:ext>
            </a:extLst>
          </p:cNvPr>
          <p:cNvSpPr>
            <a:spLocks noGrp="1"/>
          </p:cNvSpPr>
          <p:nvPr>
            <p:ph type="ftr" sz="quarter" idx="11"/>
          </p:nvPr>
        </p:nvSpPr>
        <p:spPr>
          <a:xfrm>
            <a:off x="2765425" y="6459538"/>
            <a:ext cx="3616325" cy="365125"/>
          </a:xfrm>
          <a:prstGeom prst="rect">
            <a:avLst/>
          </a:prstGeom>
        </p:spPr>
        <p:txBody>
          <a:bodyPr/>
          <a:lstStyle>
            <a:lvl1pPr>
              <a:defRPr>
                <a:solidFill>
                  <a:srgbClr val="FFFFFF"/>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2435511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9CA4D2-2264-46E3-9E82-6D669105CAFF}"/>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EEC0AC-BE58-467D-8C32-E2DFCF793E4A}"/>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hort Copyright">
            <a:extLst>
              <a:ext uri="{FF2B5EF4-FFF2-40B4-BE49-F238E27FC236}">
                <a16:creationId xmlns:a16="http://schemas.microsoft.com/office/drawing/2014/main" id="{7DC9D3A3-0E1A-4F33-A566-00B7BC36FD7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t>2-</a:t>
            </a:r>
            <a:fld id="{6787E202-C1E2-4DAD-B59E-B478447EBC38}" type="slidenum">
              <a:rPr lang="en-US" altLang="en-US" sz="800" smtClean="0"/>
              <a:pPr>
                <a:defRPr/>
              </a:pPr>
              <a:t>‹#›</a:t>
            </a:fld>
            <a:endParaRPr lang="en-US" altLang="en-US" sz="800" dirty="0"/>
          </a:p>
        </p:txBody>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4">
            <a:extLst>
              <a:ext uri="{FF2B5EF4-FFF2-40B4-BE49-F238E27FC236}">
                <a16:creationId xmlns:a16="http://schemas.microsoft.com/office/drawing/2014/main" id="{E21BA48F-6D44-40D5-90C9-08A2449E9BC0}"/>
              </a:ext>
            </a:extLst>
          </p:cNvPr>
          <p:cNvSpPr>
            <a:spLocks noGrp="1"/>
          </p:cNvSpPr>
          <p:nvPr>
            <p:ph type="dt" sz="half" idx="10"/>
          </p:nvPr>
        </p:nvSpPr>
        <p:spPr>
          <a:xfrm>
            <a:off x="349250" y="6459538"/>
            <a:ext cx="1963738" cy="365125"/>
          </a:xfrm>
          <a:prstGeom prst="rect">
            <a:avLst/>
          </a:prstGeom>
        </p:spPr>
        <p:txBody>
          <a:bodyPr/>
          <a:lstStyle>
            <a:lvl1pPr algn="l">
              <a:defRPr/>
            </a:lvl1pPr>
          </a:lstStyle>
          <a:p>
            <a:pPr>
              <a:defRPr/>
            </a:pPr>
            <a:fld id="{C26D0257-2144-489C-8691-B089191C95B7}" type="datetime1">
              <a:rPr lang="en-US"/>
              <a:pPr>
                <a:defRPr/>
              </a:pPr>
              <a:t>3/31/2020</a:t>
            </a:fld>
            <a:endParaRPr lang="en-US"/>
          </a:p>
        </p:txBody>
      </p:sp>
      <p:sp>
        <p:nvSpPr>
          <p:cNvPr id="9" name="Footer Placeholder 5">
            <a:extLst>
              <a:ext uri="{FF2B5EF4-FFF2-40B4-BE49-F238E27FC236}">
                <a16:creationId xmlns:a16="http://schemas.microsoft.com/office/drawing/2014/main" id="{483F283E-1C13-45EB-A471-FF50303859C0}"/>
              </a:ext>
            </a:extLst>
          </p:cNvPr>
          <p:cNvSpPr>
            <a:spLocks noGrp="1"/>
          </p:cNvSpPr>
          <p:nvPr>
            <p:ph type="ftr" sz="quarter" idx="11"/>
          </p:nvPr>
        </p:nvSpPr>
        <p:spPr>
          <a:xfrm>
            <a:off x="3600450" y="6459538"/>
            <a:ext cx="3486150" cy="365125"/>
          </a:xfrm>
          <a:prstGeom prst="rect">
            <a:avLst/>
          </a:prstGeom>
        </p:spPr>
        <p:txBody>
          <a:bodyPr/>
          <a:lstStyle>
            <a:lvl1pPr algn="l">
              <a:defRPr>
                <a:solidFill>
                  <a:schemeClr val="tx2"/>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9425143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39D790-5E10-4DF5-9959-85AAB4720AFD}"/>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D3B2BE2-F709-4EF8-92D6-BAF250BB5FE0}"/>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a:extLst>
              <a:ext uri="{FF2B5EF4-FFF2-40B4-BE49-F238E27FC236}">
                <a16:creationId xmlns:a16="http://schemas.microsoft.com/office/drawing/2014/main" id="{EBB77C36-689F-4444-93E7-828F9541587B}"/>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8DCEB06-8477-4231-9E07-721BDEDC1206}" type="datetime1">
              <a:rPr lang="en-US"/>
              <a:pPr>
                <a:defRPr/>
              </a:pPr>
              <a:t>3/31/2020</a:t>
            </a:fld>
            <a:endParaRPr lang="en-US"/>
          </a:p>
        </p:txBody>
      </p:sp>
      <p:sp>
        <p:nvSpPr>
          <p:cNvPr id="8" name="Footer Placeholder 5">
            <a:extLst>
              <a:ext uri="{FF2B5EF4-FFF2-40B4-BE49-F238E27FC236}">
                <a16:creationId xmlns:a16="http://schemas.microsoft.com/office/drawing/2014/main" id="{D63EBD04-0446-42A6-87B1-3A1A1B161A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
        <p:nvSpPr>
          <p:cNvPr id="9" name="Slide Number Placeholder 6">
            <a:extLst>
              <a:ext uri="{FF2B5EF4-FFF2-40B4-BE49-F238E27FC236}">
                <a16:creationId xmlns:a16="http://schemas.microsoft.com/office/drawing/2014/main" id="{8F626C36-207C-4CCF-A706-5B6B361935E0}"/>
              </a:ext>
            </a:extLst>
          </p:cNvPr>
          <p:cNvSpPr>
            <a:spLocks noGrp="1"/>
          </p:cNvSpPr>
          <p:nvPr>
            <p:ph type="sldNum" sz="quarter" idx="12"/>
          </p:nvPr>
        </p:nvSpPr>
        <p:spPr/>
        <p:txBody>
          <a:bodyPr/>
          <a:lstStyle>
            <a:lvl1pPr>
              <a:defRPr/>
            </a:lvl1pPr>
          </a:lstStyle>
          <a:p>
            <a:pPr>
              <a:defRPr/>
            </a:pPr>
            <a:fld id="{38542734-8058-45C7-8E8F-56A48665C62A}" type="slidenum">
              <a:rPr lang="en-US" altLang="en-US"/>
              <a:pPr>
                <a:defRPr/>
              </a:pPr>
              <a:t>‹#›</a:t>
            </a:fld>
            <a:endParaRPr lang="en-US" altLang="en-US"/>
          </a:p>
        </p:txBody>
      </p:sp>
    </p:spTree>
    <p:extLst>
      <p:ext uri="{BB962C8B-B14F-4D97-AF65-F5344CB8AC3E}">
        <p14:creationId xmlns:p14="http://schemas.microsoft.com/office/powerpoint/2010/main" val="2453073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04AFB1A8-C335-44C0-8026-6D1D9C8FD3C5}"/>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F680E1A-C68E-4CA5-82C0-F48FFF02E363}"/>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2362B06F-DB04-4CD7-AA99-1C98FD5B8802}"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8F6B753-3412-4AD6-815C-35F19B6F43D3}"/>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0AA00710-356B-4728-AC3F-29498F0A86CE}" type="datetime1">
              <a:rPr lang="en-US"/>
              <a:pPr>
                <a:defRPr/>
              </a:pPr>
              <a:t>3/31/2020</a:t>
            </a:fld>
            <a:endParaRPr lang="en-US"/>
          </a:p>
        </p:txBody>
      </p:sp>
      <p:sp>
        <p:nvSpPr>
          <p:cNvPr id="7" name="Footer Placeholder 4">
            <a:extLst>
              <a:ext uri="{FF2B5EF4-FFF2-40B4-BE49-F238E27FC236}">
                <a16:creationId xmlns:a16="http://schemas.microsoft.com/office/drawing/2014/main" id="{B2C5D656-1BA3-47B2-96A6-24EF45293ABE}"/>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0444197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034925-4741-40B3-B003-C1230D9C7CD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D873749-CA8A-4639-8165-27B73C3FA8C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hort Copyright">
            <a:extLst>
              <a:ext uri="{FF2B5EF4-FFF2-40B4-BE49-F238E27FC236}">
                <a16:creationId xmlns:a16="http://schemas.microsoft.com/office/drawing/2014/main" id="{A0E21E5E-84F8-4388-A04C-460B62A7C6B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7" name="Short Copyright">
            <a:extLst>
              <a:ext uri="{FF2B5EF4-FFF2-40B4-BE49-F238E27FC236}">
                <a16:creationId xmlns:a16="http://schemas.microsoft.com/office/drawing/2014/main" id="{0ABF4B14-621E-4C9D-A458-29ECD61AD46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4649DC5B-7E30-4961-AB75-19044E0A3605}" type="slidenum">
              <a:rPr lang="en-US" altLang="en-US" sz="800" smtClean="0">
                <a:solidFill>
                  <a:schemeClr val="bg1"/>
                </a:solidFill>
              </a:rPr>
              <a:pPr>
                <a:defRPr/>
              </a:pPr>
              <a:t>‹#›</a:t>
            </a:fld>
            <a:endParaRPr lang="en-US" altLang="en-US" sz="800" dirty="0">
              <a:solidFill>
                <a:schemeClr val="bg1"/>
              </a:solidFill>
            </a:endParaRPr>
          </a:p>
        </p:txBody>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F09B3392-178F-4E78-A121-0658FF70071A}"/>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ED8AFD-1FB3-4E4B-9D41-4765A2579935}" type="datetime1">
              <a:rPr lang="en-US"/>
              <a:pPr>
                <a:defRPr/>
              </a:pPr>
              <a:t>3/31/2020</a:t>
            </a:fld>
            <a:endParaRPr lang="en-US"/>
          </a:p>
        </p:txBody>
      </p:sp>
      <p:sp>
        <p:nvSpPr>
          <p:cNvPr id="9" name="Footer Placeholder 4">
            <a:extLst>
              <a:ext uri="{FF2B5EF4-FFF2-40B4-BE49-F238E27FC236}">
                <a16:creationId xmlns:a16="http://schemas.microsoft.com/office/drawing/2014/main" id="{58EEE19C-DB25-4A6E-A825-63AF3D67C2CC}"/>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3975888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7F365A-4DDB-4717-A9FC-0E77A7AE0A28}"/>
              </a:ext>
            </a:extLst>
          </p:cNvPr>
          <p:cNvSpPr/>
          <p:nvPr userDrawn="1"/>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E390A63-E719-4205-AA03-135C3F514614}"/>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31A2E79-D516-40E6-BCBC-BFD70CEB076D}"/>
              </a:ext>
            </a:extLst>
          </p:cNvPr>
          <p:cNvCxnSpPr/>
          <p:nvPr/>
        </p:nvCxnSpPr>
        <p:spPr>
          <a:xfrm>
            <a:off x="822325" y="4360863"/>
            <a:ext cx="41814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hort Copyright">
            <a:extLst>
              <a:ext uri="{FF2B5EF4-FFF2-40B4-BE49-F238E27FC236}">
                <a16:creationId xmlns:a16="http://schemas.microsoft.com/office/drawing/2014/main" id="{5B4F02F2-D61F-4EC4-91D7-0BC9FD88515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38FAC352-1F16-40BD-9319-889162353E1A}"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11" name="Content Placeholder 10">
            <a:extLst>
              <a:ext uri="{FF2B5EF4-FFF2-40B4-BE49-F238E27FC236}">
                <a16:creationId xmlns:a16="http://schemas.microsoft.com/office/drawing/2014/main" id="{4F593DF6-34C6-4992-849E-163F5B6947F9}"/>
              </a:ext>
            </a:extLst>
          </p:cNvPr>
          <p:cNvSpPr>
            <a:spLocks noGrp="1"/>
          </p:cNvSpPr>
          <p:nvPr>
            <p:ph sz="quarter" idx="13"/>
          </p:nvPr>
        </p:nvSpPr>
        <p:spPr>
          <a:xfrm>
            <a:off x="685800" y="5715000"/>
            <a:ext cx="7772400" cy="38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0762931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1048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8">
            <a:extLst>
              <a:ext uri="{FF2B5EF4-FFF2-40B4-BE49-F238E27FC236}">
                <a16:creationId xmlns:a16="http://schemas.microsoft.com/office/drawing/2014/main" id="{FE87BB7D-3E62-4C8A-8D83-312E87C629C8}"/>
              </a:ext>
            </a:extLst>
          </p:cNvPr>
          <p:cNvSpPr>
            <a:spLocks noGrp="1" noChangeArrowheads="1"/>
          </p:cNvSpPr>
          <p:nvPr>
            <p:ph type="dt" sz="half" idx="10"/>
          </p:nvPr>
        </p:nvSpPr>
        <p:spPr>
          <a:ln/>
        </p:spPr>
        <p:txBody>
          <a:bodyPr/>
          <a:lstStyle>
            <a:lvl1pPr>
              <a:defRPr/>
            </a:lvl1pPr>
          </a:lstStyle>
          <a:p>
            <a:pPr>
              <a:defRPr/>
            </a:pPr>
            <a:fld id="{6543475E-BD86-4ABB-9AFB-8D95F26E4DCC}" type="datetime1">
              <a:rPr lang="en-US"/>
              <a:pPr>
                <a:defRPr/>
              </a:pPr>
              <a:t>3/31/2020</a:t>
            </a:fld>
            <a:endParaRPr lang="en-US"/>
          </a:p>
        </p:txBody>
      </p:sp>
      <p:sp>
        <p:nvSpPr>
          <p:cNvPr id="6" name="Rectangle 19">
            <a:extLst>
              <a:ext uri="{FF2B5EF4-FFF2-40B4-BE49-F238E27FC236}">
                <a16:creationId xmlns:a16="http://schemas.microsoft.com/office/drawing/2014/main" id="{1ED3FFE8-BD16-415B-A63A-9B425BE3776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BACF53FD-6B59-4D1C-9F0D-AFADCEE0CEF2}"/>
              </a:ext>
            </a:extLst>
          </p:cNvPr>
          <p:cNvSpPr>
            <a:spLocks noGrp="1" noChangeArrowheads="1"/>
          </p:cNvSpPr>
          <p:nvPr>
            <p:ph type="sldNum" sz="quarter" idx="12"/>
          </p:nvPr>
        </p:nvSpPr>
        <p:spPr>
          <a:ln/>
        </p:spPr>
        <p:txBody>
          <a:bodyPr/>
          <a:lstStyle>
            <a:lvl1pPr>
              <a:defRPr/>
            </a:lvl1pPr>
          </a:lstStyle>
          <a:p>
            <a:pPr>
              <a:defRPr/>
            </a:pPr>
            <a:fld id="{741B0378-602B-47F7-9791-BF44A4506AFC}" type="slidenum">
              <a:rPr lang="en-US" altLang="en-US"/>
              <a:pPr>
                <a:defRPr/>
              </a:pPr>
              <a:t>‹#›</a:t>
            </a:fld>
            <a:endParaRPr lang="en-US" altLang="en-US"/>
          </a:p>
        </p:txBody>
      </p:sp>
    </p:spTree>
    <p:extLst>
      <p:ext uri="{BB962C8B-B14F-4D97-AF65-F5344CB8AC3E}">
        <p14:creationId xmlns:p14="http://schemas.microsoft.com/office/powerpoint/2010/main" val="49020833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3" name="Content Placeholder 2"/>
          <p:cNvSpPr>
            <a:spLocks noGrp="1"/>
          </p:cNvSpPr>
          <p:nvPr>
            <p:ph idx="1"/>
          </p:nvPr>
        </p:nvSpPr>
        <p:spPr>
          <a:xfrm>
            <a:off x="914400" y="2286000"/>
            <a:ext cx="7543800" cy="40227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80382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1508412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862669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DF50E-0E8C-44D9-9BE3-90F97579A13E}"/>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36F6D2F7-613A-4777-8D34-B43B69D65F1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91FF4263-F6E3-4A3E-A7E6-209C1F48E680}"/>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Short Copyright">
            <a:extLst>
              <a:ext uri="{FF2B5EF4-FFF2-40B4-BE49-F238E27FC236}">
                <a16:creationId xmlns:a16="http://schemas.microsoft.com/office/drawing/2014/main" id="{8AEFB0BE-AC6F-4659-9AC0-F6EFDFE5B9C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DA74F0F6-FC1E-4399-8F02-BB04F3EAC9CB}"/>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91CE16F9-2D63-42CE-8054-5858519FF943}"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Date Placeholder 3">
            <a:extLst>
              <a:ext uri="{FF2B5EF4-FFF2-40B4-BE49-F238E27FC236}">
                <a16:creationId xmlns:a16="http://schemas.microsoft.com/office/drawing/2014/main" id="{3C471A6D-7498-44CB-947A-DACB86DBE6C7}"/>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EB64B160-5EFB-44FB-ADCE-65FFD3DEBCCE}" type="datetime1">
              <a:rPr lang="en-US"/>
              <a:pPr>
                <a:defRPr/>
              </a:pPr>
              <a:t>3/31/2020</a:t>
            </a:fld>
            <a:endParaRPr lang="en-US"/>
          </a:p>
        </p:txBody>
      </p:sp>
      <p:sp>
        <p:nvSpPr>
          <p:cNvPr id="10" name="Footer Placeholder 4">
            <a:extLst>
              <a:ext uri="{FF2B5EF4-FFF2-40B4-BE49-F238E27FC236}">
                <a16:creationId xmlns:a16="http://schemas.microsoft.com/office/drawing/2014/main" id="{9747D993-99A0-4BC6-A858-C63E628DA6B6}"/>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8188962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hort Copyright">
            <a:extLst>
              <a:ext uri="{FF2B5EF4-FFF2-40B4-BE49-F238E27FC236}">
                <a16:creationId xmlns:a16="http://schemas.microsoft.com/office/drawing/2014/main" id="{37ED16F2-636E-4B86-97EF-06B475B01E4C}"/>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6" name="Short Copyright">
            <a:extLst>
              <a:ext uri="{FF2B5EF4-FFF2-40B4-BE49-F238E27FC236}">
                <a16:creationId xmlns:a16="http://schemas.microsoft.com/office/drawing/2014/main" id="{DE811E1D-1EC5-4B56-9F1B-ED4E5484E4B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DAD64777-ACA4-444A-A155-4D26C961B4DE}" type="slidenum">
              <a:rPr lang="en-US" altLang="en-US" sz="800" smtClean="0">
                <a:solidFill>
                  <a:schemeClr val="bg1"/>
                </a:solidFill>
              </a:rPr>
              <a:pPr>
                <a:defRPr/>
              </a:pPr>
              <a:t>‹#›</a:t>
            </a:fld>
            <a:endParaRPr lang="en-US" altLang="en-US" sz="800" dirty="0">
              <a:solidFill>
                <a:schemeClr val="bg1"/>
              </a:solidFill>
            </a:endParaRPr>
          </a:p>
        </p:txBody>
      </p:sp>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CA07547-3729-4A5B-A979-F264B443E3ED}"/>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B80A78-2367-4BE1-BC5F-394F5C5BC41E}" type="datetime1">
              <a:rPr lang="en-US"/>
              <a:pPr>
                <a:defRPr/>
              </a:pPr>
              <a:t>3/31/2020</a:t>
            </a:fld>
            <a:endParaRPr lang="en-US"/>
          </a:p>
        </p:txBody>
      </p:sp>
      <p:sp>
        <p:nvSpPr>
          <p:cNvPr id="9" name="Footer Placeholder 4">
            <a:extLst>
              <a:ext uri="{FF2B5EF4-FFF2-40B4-BE49-F238E27FC236}">
                <a16:creationId xmlns:a16="http://schemas.microsoft.com/office/drawing/2014/main" id="{FFCD6FAD-93C4-4B59-9F59-D5A1D326FD2A}"/>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18573671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hort Copyright">
            <a:extLst>
              <a:ext uri="{FF2B5EF4-FFF2-40B4-BE49-F238E27FC236}">
                <a16:creationId xmlns:a16="http://schemas.microsoft.com/office/drawing/2014/main" id="{74AAA5AE-D788-4762-9D7E-6B6159E90034}"/>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1BA0463F-4C8A-4F84-BB8C-DC42A95621D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05C22572-FF07-457D-9B6F-5EEE20C3259D}" type="slidenum">
              <a:rPr lang="en-US" altLang="en-US" sz="800" smtClean="0">
                <a:solidFill>
                  <a:schemeClr val="bg1"/>
                </a:solidFill>
              </a:rPr>
              <a:pPr>
                <a:defRPr/>
              </a:pPr>
              <a:t>‹#›</a:t>
            </a:fld>
            <a:endParaRPr lang="en-US" altLang="en-US" sz="800" dirty="0">
              <a:solidFill>
                <a:schemeClr val="bg1"/>
              </a:solidFill>
            </a:endParaRPr>
          </a:p>
        </p:txBody>
      </p:sp>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E81BB932-051F-4FDE-91D6-3FBAE4F2F50C}"/>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54F86AAD-180A-45EA-830F-28B0BBF49043}" type="datetime1">
              <a:rPr lang="en-US"/>
              <a:pPr>
                <a:defRPr/>
              </a:pPr>
              <a:t>3/31/2020</a:t>
            </a:fld>
            <a:endParaRPr lang="en-US"/>
          </a:p>
        </p:txBody>
      </p:sp>
      <p:sp>
        <p:nvSpPr>
          <p:cNvPr id="11" name="Footer Placeholder 4">
            <a:extLst>
              <a:ext uri="{FF2B5EF4-FFF2-40B4-BE49-F238E27FC236}">
                <a16:creationId xmlns:a16="http://schemas.microsoft.com/office/drawing/2014/main" id="{3014A130-F9FF-45FE-A61C-7394439FFF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34674373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hort Copyright">
            <a:extLst>
              <a:ext uri="{FF2B5EF4-FFF2-40B4-BE49-F238E27FC236}">
                <a16:creationId xmlns:a16="http://schemas.microsoft.com/office/drawing/2014/main" id="{CBA15B80-0848-492D-B9A6-E58A391F16D1}"/>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4" name="Short Copyright">
            <a:extLst>
              <a:ext uri="{FF2B5EF4-FFF2-40B4-BE49-F238E27FC236}">
                <a16:creationId xmlns:a16="http://schemas.microsoft.com/office/drawing/2014/main" id="{803A67E4-C6A4-4308-8064-EA8AE78B584F}"/>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0676A28F-A354-4A6F-873B-331F8285BA3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6193C9DC-C901-4C05-9267-0A8D2092BC1F}"/>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C8E9D435-5432-4276-951E-17A8CDDFEA30}" type="datetime1">
              <a:rPr lang="en-US"/>
              <a:pPr>
                <a:defRPr/>
              </a:pPr>
              <a:t>3/31/2020</a:t>
            </a:fld>
            <a:endParaRPr lang="en-US"/>
          </a:p>
        </p:txBody>
      </p:sp>
      <p:sp>
        <p:nvSpPr>
          <p:cNvPr id="6" name="Footer Placeholder 4">
            <a:extLst>
              <a:ext uri="{FF2B5EF4-FFF2-40B4-BE49-F238E27FC236}">
                <a16:creationId xmlns:a16="http://schemas.microsoft.com/office/drawing/2014/main" id="{84EC3597-DEAD-429B-AC1B-116BF21DE47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7946443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
        <p:nvSpPr>
          <p:cNvPr id="6" name="Date Placeholder 6">
            <a:extLst>
              <a:ext uri="{FF2B5EF4-FFF2-40B4-BE49-F238E27FC236}">
                <a16:creationId xmlns:a16="http://schemas.microsoft.com/office/drawing/2014/main" id="{66B384BB-1895-4559-9E5A-070CEA6A59E4}"/>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1A26D98-F211-4663-9C0E-19DA17D88C2C}" type="datetime1">
              <a:rPr lang="en-US"/>
              <a:pPr>
                <a:defRPr/>
              </a:pPr>
              <a:t>3/31/2020</a:t>
            </a:fld>
            <a:endParaRPr lang="en-US"/>
          </a:p>
        </p:txBody>
      </p:sp>
      <p:sp>
        <p:nvSpPr>
          <p:cNvPr id="7" name="Footer Placeholder 7">
            <a:extLst>
              <a:ext uri="{FF2B5EF4-FFF2-40B4-BE49-F238E27FC236}">
                <a16:creationId xmlns:a16="http://schemas.microsoft.com/office/drawing/2014/main" id="{2DABAC1A-0413-415B-9561-92ADD1255919}"/>
              </a:ext>
            </a:extLst>
          </p:cNvPr>
          <p:cNvSpPr>
            <a:spLocks noGrp="1"/>
          </p:cNvSpPr>
          <p:nvPr>
            <p:ph type="ftr" sz="quarter" idx="11"/>
          </p:nvPr>
        </p:nvSpPr>
        <p:spPr>
          <a:xfrm>
            <a:off x="2765425" y="6459538"/>
            <a:ext cx="3616325" cy="365125"/>
          </a:xfrm>
          <a:prstGeom prst="rect">
            <a:avLst/>
          </a:prstGeom>
        </p:spPr>
        <p:txBody>
          <a:bodyPr/>
          <a:lstStyle>
            <a:lvl1pPr>
              <a:defRPr>
                <a:solidFill>
                  <a:srgbClr val="FFFFFF"/>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31446092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9CA4D2-2264-46E3-9E82-6D669105CAFF}"/>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EEC0AC-BE58-467D-8C32-E2DFCF793E4A}"/>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hort Copyright">
            <a:extLst>
              <a:ext uri="{FF2B5EF4-FFF2-40B4-BE49-F238E27FC236}">
                <a16:creationId xmlns:a16="http://schemas.microsoft.com/office/drawing/2014/main" id="{7DC9D3A3-0E1A-4F33-A566-00B7BC36FD7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t>2-</a:t>
            </a:r>
            <a:fld id="{6787E202-C1E2-4DAD-B59E-B478447EBC38}" type="slidenum">
              <a:rPr lang="en-US" altLang="en-US" sz="800" smtClean="0"/>
              <a:pPr>
                <a:defRPr/>
              </a:pPr>
              <a:t>‹#›</a:t>
            </a:fld>
            <a:endParaRPr lang="en-US" altLang="en-US" sz="800" dirty="0"/>
          </a:p>
        </p:txBody>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4">
            <a:extLst>
              <a:ext uri="{FF2B5EF4-FFF2-40B4-BE49-F238E27FC236}">
                <a16:creationId xmlns:a16="http://schemas.microsoft.com/office/drawing/2014/main" id="{E21BA48F-6D44-40D5-90C9-08A2449E9BC0}"/>
              </a:ext>
            </a:extLst>
          </p:cNvPr>
          <p:cNvSpPr>
            <a:spLocks noGrp="1"/>
          </p:cNvSpPr>
          <p:nvPr>
            <p:ph type="dt" sz="half" idx="10"/>
          </p:nvPr>
        </p:nvSpPr>
        <p:spPr>
          <a:xfrm>
            <a:off x="349250" y="6459538"/>
            <a:ext cx="1963738" cy="365125"/>
          </a:xfrm>
          <a:prstGeom prst="rect">
            <a:avLst/>
          </a:prstGeom>
        </p:spPr>
        <p:txBody>
          <a:bodyPr/>
          <a:lstStyle>
            <a:lvl1pPr algn="l">
              <a:defRPr/>
            </a:lvl1pPr>
          </a:lstStyle>
          <a:p>
            <a:pPr>
              <a:defRPr/>
            </a:pPr>
            <a:fld id="{C26D0257-2144-489C-8691-B089191C95B7}" type="datetime1">
              <a:rPr lang="en-US"/>
              <a:pPr>
                <a:defRPr/>
              </a:pPr>
              <a:t>3/31/2020</a:t>
            </a:fld>
            <a:endParaRPr lang="en-US"/>
          </a:p>
        </p:txBody>
      </p:sp>
      <p:sp>
        <p:nvSpPr>
          <p:cNvPr id="9" name="Footer Placeholder 5">
            <a:extLst>
              <a:ext uri="{FF2B5EF4-FFF2-40B4-BE49-F238E27FC236}">
                <a16:creationId xmlns:a16="http://schemas.microsoft.com/office/drawing/2014/main" id="{483F283E-1C13-45EB-A471-FF50303859C0}"/>
              </a:ext>
            </a:extLst>
          </p:cNvPr>
          <p:cNvSpPr>
            <a:spLocks noGrp="1"/>
          </p:cNvSpPr>
          <p:nvPr>
            <p:ph type="ftr" sz="quarter" idx="11"/>
          </p:nvPr>
        </p:nvSpPr>
        <p:spPr>
          <a:xfrm>
            <a:off x="3600450" y="6459538"/>
            <a:ext cx="3486150" cy="365125"/>
          </a:xfrm>
          <a:prstGeom prst="rect">
            <a:avLst/>
          </a:prstGeom>
        </p:spPr>
        <p:txBody>
          <a:bodyPr/>
          <a:lstStyle>
            <a:lvl1pPr algn="l">
              <a:defRPr>
                <a:solidFill>
                  <a:schemeClr val="tx2"/>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71313603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39D790-5E10-4DF5-9959-85AAB4720AFD}"/>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D3B2BE2-F709-4EF8-92D6-BAF250BB5FE0}"/>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a:extLst>
              <a:ext uri="{FF2B5EF4-FFF2-40B4-BE49-F238E27FC236}">
                <a16:creationId xmlns:a16="http://schemas.microsoft.com/office/drawing/2014/main" id="{EBB77C36-689F-4444-93E7-828F9541587B}"/>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8DCEB06-8477-4231-9E07-721BDEDC1206}" type="datetime1">
              <a:rPr lang="en-US"/>
              <a:pPr>
                <a:defRPr/>
              </a:pPr>
              <a:t>3/31/2020</a:t>
            </a:fld>
            <a:endParaRPr lang="en-US"/>
          </a:p>
        </p:txBody>
      </p:sp>
      <p:sp>
        <p:nvSpPr>
          <p:cNvPr id="8" name="Footer Placeholder 5">
            <a:extLst>
              <a:ext uri="{FF2B5EF4-FFF2-40B4-BE49-F238E27FC236}">
                <a16:creationId xmlns:a16="http://schemas.microsoft.com/office/drawing/2014/main" id="{D63EBD04-0446-42A6-87B1-3A1A1B161A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
        <p:nvSpPr>
          <p:cNvPr id="9" name="Slide Number Placeholder 6">
            <a:extLst>
              <a:ext uri="{FF2B5EF4-FFF2-40B4-BE49-F238E27FC236}">
                <a16:creationId xmlns:a16="http://schemas.microsoft.com/office/drawing/2014/main" id="{8F626C36-207C-4CCF-A706-5B6B361935E0}"/>
              </a:ext>
            </a:extLst>
          </p:cNvPr>
          <p:cNvSpPr>
            <a:spLocks noGrp="1"/>
          </p:cNvSpPr>
          <p:nvPr>
            <p:ph type="sldNum" sz="quarter" idx="12"/>
          </p:nvPr>
        </p:nvSpPr>
        <p:spPr/>
        <p:txBody>
          <a:bodyPr/>
          <a:lstStyle>
            <a:lvl1pPr>
              <a:defRPr/>
            </a:lvl1pPr>
          </a:lstStyle>
          <a:p>
            <a:pPr>
              <a:defRPr/>
            </a:pPr>
            <a:fld id="{38542734-8058-45C7-8E8F-56A48665C62A}" type="slidenum">
              <a:rPr lang="en-US" altLang="en-US"/>
              <a:pPr>
                <a:defRPr/>
              </a:pPr>
              <a:t>‹#›</a:t>
            </a:fld>
            <a:endParaRPr lang="en-US" altLang="en-US"/>
          </a:p>
        </p:txBody>
      </p:sp>
    </p:spTree>
    <p:extLst>
      <p:ext uri="{BB962C8B-B14F-4D97-AF65-F5344CB8AC3E}">
        <p14:creationId xmlns:p14="http://schemas.microsoft.com/office/powerpoint/2010/main" val="1604615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8">
            <a:extLst>
              <a:ext uri="{FF2B5EF4-FFF2-40B4-BE49-F238E27FC236}">
                <a16:creationId xmlns:a16="http://schemas.microsoft.com/office/drawing/2014/main" id="{4D52B771-54AA-4910-9CFB-DC8C64610147}"/>
              </a:ext>
            </a:extLst>
          </p:cNvPr>
          <p:cNvSpPr>
            <a:spLocks noGrp="1" noChangeArrowheads="1"/>
          </p:cNvSpPr>
          <p:nvPr>
            <p:ph type="dt" sz="half" idx="10"/>
          </p:nvPr>
        </p:nvSpPr>
        <p:spPr>
          <a:ln/>
        </p:spPr>
        <p:txBody>
          <a:bodyPr/>
          <a:lstStyle>
            <a:lvl1pPr>
              <a:defRPr/>
            </a:lvl1pPr>
          </a:lstStyle>
          <a:p>
            <a:pPr>
              <a:defRPr/>
            </a:pPr>
            <a:fld id="{D2003C9B-4AE9-4A54-81BA-3FACF12747F8}" type="datetime1">
              <a:rPr lang="en-US"/>
              <a:pPr>
                <a:defRPr/>
              </a:pPr>
              <a:t>3/31/2020</a:t>
            </a:fld>
            <a:endParaRPr lang="en-US"/>
          </a:p>
        </p:txBody>
      </p:sp>
      <p:sp>
        <p:nvSpPr>
          <p:cNvPr id="8" name="Rectangle 19">
            <a:extLst>
              <a:ext uri="{FF2B5EF4-FFF2-40B4-BE49-F238E27FC236}">
                <a16:creationId xmlns:a16="http://schemas.microsoft.com/office/drawing/2014/main" id="{E2E68909-91BC-48BE-8270-CD7A9209C06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9" name="Rectangle 20">
            <a:extLst>
              <a:ext uri="{FF2B5EF4-FFF2-40B4-BE49-F238E27FC236}">
                <a16:creationId xmlns:a16="http://schemas.microsoft.com/office/drawing/2014/main" id="{80BC174D-DB0F-4FBC-BB5B-D7D66D81DBE4}"/>
              </a:ext>
            </a:extLst>
          </p:cNvPr>
          <p:cNvSpPr>
            <a:spLocks noGrp="1" noChangeArrowheads="1"/>
          </p:cNvSpPr>
          <p:nvPr>
            <p:ph type="sldNum" sz="quarter" idx="12"/>
          </p:nvPr>
        </p:nvSpPr>
        <p:spPr>
          <a:ln/>
        </p:spPr>
        <p:txBody>
          <a:bodyPr/>
          <a:lstStyle>
            <a:lvl1pPr>
              <a:defRPr/>
            </a:lvl1pPr>
          </a:lstStyle>
          <a:p>
            <a:pPr>
              <a:defRPr/>
            </a:pPr>
            <a:fld id="{381E0EE6-1709-4000-95F0-765F34789FCA}" type="slidenum">
              <a:rPr lang="en-US" altLang="en-US"/>
              <a:pPr>
                <a:defRPr/>
              </a:pPr>
              <a:t>‹#›</a:t>
            </a:fld>
            <a:endParaRPr lang="en-US" altLang="en-US"/>
          </a:p>
        </p:txBody>
      </p:sp>
    </p:spTree>
    <p:extLst>
      <p:ext uri="{BB962C8B-B14F-4D97-AF65-F5344CB8AC3E}">
        <p14:creationId xmlns:p14="http://schemas.microsoft.com/office/powerpoint/2010/main" val="315084314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04AFB1A8-C335-44C0-8026-6D1D9C8FD3C5}"/>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F680E1A-C68E-4CA5-82C0-F48FFF02E363}"/>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2362B06F-DB04-4CD7-AA99-1C98FD5B8802}"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8F6B753-3412-4AD6-815C-35F19B6F43D3}"/>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0AA00710-356B-4728-AC3F-29498F0A86CE}" type="datetime1">
              <a:rPr lang="en-US"/>
              <a:pPr>
                <a:defRPr/>
              </a:pPr>
              <a:t>3/31/2020</a:t>
            </a:fld>
            <a:endParaRPr lang="en-US"/>
          </a:p>
        </p:txBody>
      </p:sp>
      <p:sp>
        <p:nvSpPr>
          <p:cNvPr id="7" name="Footer Placeholder 4">
            <a:extLst>
              <a:ext uri="{FF2B5EF4-FFF2-40B4-BE49-F238E27FC236}">
                <a16:creationId xmlns:a16="http://schemas.microsoft.com/office/drawing/2014/main" id="{B2C5D656-1BA3-47B2-96A6-24EF45293ABE}"/>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63373370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034925-4741-40B3-B003-C1230D9C7CD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D873749-CA8A-4639-8165-27B73C3FA8C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hort Copyright">
            <a:extLst>
              <a:ext uri="{FF2B5EF4-FFF2-40B4-BE49-F238E27FC236}">
                <a16:creationId xmlns:a16="http://schemas.microsoft.com/office/drawing/2014/main" id="{A0E21E5E-84F8-4388-A04C-460B62A7C6B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7" name="Short Copyright">
            <a:extLst>
              <a:ext uri="{FF2B5EF4-FFF2-40B4-BE49-F238E27FC236}">
                <a16:creationId xmlns:a16="http://schemas.microsoft.com/office/drawing/2014/main" id="{0ABF4B14-621E-4C9D-A458-29ECD61AD46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4649DC5B-7E30-4961-AB75-19044E0A3605}" type="slidenum">
              <a:rPr lang="en-US" altLang="en-US" sz="800" smtClean="0">
                <a:solidFill>
                  <a:schemeClr val="bg1"/>
                </a:solidFill>
              </a:rPr>
              <a:pPr>
                <a:defRPr/>
              </a:pPr>
              <a:t>‹#›</a:t>
            </a:fld>
            <a:endParaRPr lang="en-US" altLang="en-US" sz="800" dirty="0">
              <a:solidFill>
                <a:schemeClr val="bg1"/>
              </a:solidFill>
            </a:endParaRPr>
          </a:p>
        </p:txBody>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F09B3392-178F-4E78-A121-0658FF70071A}"/>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ED8AFD-1FB3-4E4B-9D41-4765A2579935}" type="datetime1">
              <a:rPr lang="en-US"/>
              <a:pPr>
                <a:defRPr/>
              </a:pPr>
              <a:t>3/31/2020</a:t>
            </a:fld>
            <a:endParaRPr lang="en-US"/>
          </a:p>
        </p:txBody>
      </p:sp>
      <p:sp>
        <p:nvSpPr>
          <p:cNvPr id="9" name="Footer Placeholder 4">
            <a:extLst>
              <a:ext uri="{FF2B5EF4-FFF2-40B4-BE49-F238E27FC236}">
                <a16:creationId xmlns:a16="http://schemas.microsoft.com/office/drawing/2014/main" id="{58EEE19C-DB25-4A6E-A825-63AF3D67C2CC}"/>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419084337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7F365A-4DDB-4717-A9FC-0E77A7AE0A28}"/>
              </a:ext>
            </a:extLst>
          </p:cNvPr>
          <p:cNvSpPr/>
          <p:nvPr userDrawn="1"/>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E390A63-E719-4205-AA03-135C3F514614}"/>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31A2E79-D516-40E6-BCBC-BFD70CEB076D}"/>
              </a:ext>
            </a:extLst>
          </p:cNvPr>
          <p:cNvCxnSpPr/>
          <p:nvPr/>
        </p:nvCxnSpPr>
        <p:spPr>
          <a:xfrm>
            <a:off x="822325" y="4360863"/>
            <a:ext cx="41814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hort Copyright">
            <a:extLst>
              <a:ext uri="{FF2B5EF4-FFF2-40B4-BE49-F238E27FC236}">
                <a16:creationId xmlns:a16="http://schemas.microsoft.com/office/drawing/2014/main" id="{5B4F02F2-D61F-4EC4-91D7-0BC9FD88515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38FAC352-1F16-40BD-9319-889162353E1A}"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11" name="Content Placeholder 10">
            <a:extLst>
              <a:ext uri="{FF2B5EF4-FFF2-40B4-BE49-F238E27FC236}">
                <a16:creationId xmlns:a16="http://schemas.microsoft.com/office/drawing/2014/main" id="{4F593DF6-34C6-4992-849E-163F5B6947F9}"/>
              </a:ext>
            </a:extLst>
          </p:cNvPr>
          <p:cNvSpPr>
            <a:spLocks noGrp="1"/>
          </p:cNvSpPr>
          <p:nvPr>
            <p:ph sz="quarter" idx="13"/>
          </p:nvPr>
        </p:nvSpPr>
        <p:spPr>
          <a:xfrm>
            <a:off x="685800" y="5715000"/>
            <a:ext cx="7772400" cy="38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8151130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7340356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3" name="Content Placeholder 2"/>
          <p:cNvSpPr>
            <a:spLocks noGrp="1"/>
          </p:cNvSpPr>
          <p:nvPr>
            <p:ph idx="1"/>
          </p:nvPr>
        </p:nvSpPr>
        <p:spPr>
          <a:xfrm>
            <a:off x="914400" y="2286000"/>
            <a:ext cx="7543800" cy="40227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6932843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8145069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8125635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DF50E-0E8C-44D9-9BE3-90F97579A13E}"/>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36F6D2F7-613A-4777-8D34-B43B69D65F1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91FF4263-F6E3-4A3E-A7E6-209C1F48E680}"/>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Short Copyright">
            <a:extLst>
              <a:ext uri="{FF2B5EF4-FFF2-40B4-BE49-F238E27FC236}">
                <a16:creationId xmlns:a16="http://schemas.microsoft.com/office/drawing/2014/main" id="{8AEFB0BE-AC6F-4659-9AC0-F6EFDFE5B9C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DA74F0F6-FC1E-4399-8F02-BB04F3EAC9CB}"/>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91CE16F9-2D63-42CE-8054-5858519FF943}"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Date Placeholder 3">
            <a:extLst>
              <a:ext uri="{FF2B5EF4-FFF2-40B4-BE49-F238E27FC236}">
                <a16:creationId xmlns:a16="http://schemas.microsoft.com/office/drawing/2014/main" id="{3C471A6D-7498-44CB-947A-DACB86DBE6C7}"/>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EB64B160-5EFB-44FB-ADCE-65FFD3DEBCCE}" type="datetime1">
              <a:rPr lang="en-US"/>
              <a:pPr>
                <a:defRPr/>
              </a:pPr>
              <a:t>3/31/2020</a:t>
            </a:fld>
            <a:endParaRPr lang="en-US"/>
          </a:p>
        </p:txBody>
      </p:sp>
      <p:sp>
        <p:nvSpPr>
          <p:cNvPr id="10" name="Footer Placeholder 4">
            <a:extLst>
              <a:ext uri="{FF2B5EF4-FFF2-40B4-BE49-F238E27FC236}">
                <a16:creationId xmlns:a16="http://schemas.microsoft.com/office/drawing/2014/main" id="{9747D993-99A0-4BC6-A858-C63E628DA6B6}"/>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0831307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hort Copyright">
            <a:extLst>
              <a:ext uri="{FF2B5EF4-FFF2-40B4-BE49-F238E27FC236}">
                <a16:creationId xmlns:a16="http://schemas.microsoft.com/office/drawing/2014/main" id="{37ED16F2-636E-4B86-97EF-06B475B01E4C}"/>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6" name="Short Copyright">
            <a:extLst>
              <a:ext uri="{FF2B5EF4-FFF2-40B4-BE49-F238E27FC236}">
                <a16:creationId xmlns:a16="http://schemas.microsoft.com/office/drawing/2014/main" id="{DE811E1D-1EC5-4B56-9F1B-ED4E5484E4B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DAD64777-ACA4-444A-A155-4D26C961B4DE}" type="slidenum">
              <a:rPr lang="en-US" altLang="en-US" sz="800" smtClean="0">
                <a:solidFill>
                  <a:schemeClr val="bg1"/>
                </a:solidFill>
              </a:rPr>
              <a:pPr>
                <a:defRPr/>
              </a:pPr>
              <a:t>‹#›</a:t>
            </a:fld>
            <a:endParaRPr lang="en-US" altLang="en-US" sz="800" dirty="0">
              <a:solidFill>
                <a:schemeClr val="bg1"/>
              </a:solidFill>
            </a:endParaRPr>
          </a:p>
        </p:txBody>
      </p:sp>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CA07547-3729-4A5B-A979-F264B443E3ED}"/>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B80A78-2367-4BE1-BC5F-394F5C5BC41E}" type="datetime1">
              <a:rPr lang="en-US"/>
              <a:pPr>
                <a:defRPr/>
              </a:pPr>
              <a:t>3/31/2020</a:t>
            </a:fld>
            <a:endParaRPr lang="en-US"/>
          </a:p>
        </p:txBody>
      </p:sp>
      <p:sp>
        <p:nvSpPr>
          <p:cNvPr id="9" name="Footer Placeholder 4">
            <a:extLst>
              <a:ext uri="{FF2B5EF4-FFF2-40B4-BE49-F238E27FC236}">
                <a16:creationId xmlns:a16="http://schemas.microsoft.com/office/drawing/2014/main" id="{FFCD6FAD-93C4-4B59-9F59-D5A1D326FD2A}"/>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82675378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hort Copyright">
            <a:extLst>
              <a:ext uri="{FF2B5EF4-FFF2-40B4-BE49-F238E27FC236}">
                <a16:creationId xmlns:a16="http://schemas.microsoft.com/office/drawing/2014/main" id="{74AAA5AE-D788-4762-9D7E-6B6159E90034}"/>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1BA0463F-4C8A-4F84-BB8C-DC42A95621D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05C22572-FF07-457D-9B6F-5EEE20C3259D}" type="slidenum">
              <a:rPr lang="en-US" altLang="en-US" sz="800" smtClean="0">
                <a:solidFill>
                  <a:schemeClr val="bg1"/>
                </a:solidFill>
              </a:rPr>
              <a:pPr>
                <a:defRPr/>
              </a:pPr>
              <a:t>‹#›</a:t>
            </a:fld>
            <a:endParaRPr lang="en-US" altLang="en-US" sz="800" dirty="0">
              <a:solidFill>
                <a:schemeClr val="bg1"/>
              </a:solidFill>
            </a:endParaRPr>
          </a:p>
        </p:txBody>
      </p:sp>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E81BB932-051F-4FDE-91D6-3FBAE4F2F50C}"/>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54F86AAD-180A-45EA-830F-28B0BBF49043}" type="datetime1">
              <a:rPr lang="en-US"/>
              <a:pPr>
                <a:defRPr/>
              </a:pPr>
              <a:t>3/31/2020</a:t>
            </a:fld>
            <a:endParaRPr lang="en-US"/>
          </a:p>
        </p:txBody>
      </p:sp>
      <p:sp>
        <p:nvSpPr>
          <p:cNvPr id="11" name="Footer Placeholder 4">
            <a:extLst>
              <a:ext uri="{FF2B5EF4-FFF2-40B4-BE49-F238E27FC236}">
                <a16:creationId xmlns:a16="http://schemas.microsoft.com/office/drawing/2014/main" id="{3014A130-F9FF-45FE-A61C-7394439FFF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4003626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8">
            <a:extLst>
              <a:ext uri="{FF2B5EF4-FFF2-40B4-BE49-F238E27FC236}">
                <a16:creationId xmlns:a16="http://schemas.microsoft.com/office/drawing/2014/main" id="{1883AC4A-DC83-457B-82E8-E27A0853534F}"/>
              </a:ext>
            </a:extLst>
          </p:cNvPr>
          <p:cNvSpPr>
            <a:spLocks noGrp="1" noChangeArrowheads="1"/>
          </p:cNvSpPr>
          <p:nvPr>
            <p:ph type="dt" sz="half" idx="10"/>
          </p:nvPr>
        </p:nvSpPr>
        <p:spPr>
          <a:ln/>
        </p:spPr>
        <p:txBody>
          <a:bodyPr/>
          <a:lstStyle>
            <a:lvl1pPr>
              <a:defRPr/>
            </a:lvl1pPr>
          </a:lstStyle>
          <a:p>
            <a:pPr>
              <a:defRPr/>
            </a:pPr>
            <a:fld id="{112A3609-E824-4743-AE2A-17433DB5A4DD}" type="datetime1">
              <a:rPr lang="en-US"/>
              <a:pPr>
                <a:defRPr/>
              </a:pPr>
              <a:t>3/31/2020</a:t>
            </a:fld>
            <a:endParaRPr lang="en-US"/>
          </a:p>
        </p:txBody>
      </p:sp>
      <p:sp>
        <p:nvSpPr>
          <p:cNvPr id="4" name="Rectangle 19">
            <a:extLst>
              <a:ext uri="{FF2B5EF4-FFF2-40B4-BE49-F238E27FC236}">
                <a16:creationId xmlns:a16="http://schemas.microsoft.com/office/drawing/2014/main" id="{B519659A-137D-4DE7-8294-117EA348D1BD}"/>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5" name="Rectangle 20">
            <a:extLst>
              <a:ext uri="{FF2B5EF4-FFF2-40B4-BE49-F238E27FC236}">
                <a16:creationId xmlns:a16="http://schemas.microsoft.com/office/drawing/2014/main" id="{FF151562-21DA-4DD3-B369-EB71C9EB5A51}"/>
              </a:ext>
            </a:extLst>
          </p:cNvPr>
          <p:cNvSpPr>
            <a:spLocks noGrp="1" noChangeArrowheads="1"/>
          </p:cNvSpPr>
          <p:nvPr>
            <p:ph type="sldNum" sz="quarter" idx="12"/>
          </p:nvPr>
        </p:nvSpPr>
        <p:spPr>
          <a:ln/>
        </p:spPr>
        <p:txBody>
          <a:bodyPr/>
          <a:lstStyle>
            <a:lvl1pPr>
              <a:defRPr/>
            </a:lvl1pPr>
          </a:lstStyle>
          <a:p>
            <a:pPr>
              <a:defRPr/>
            </a:pPr>
            <a:fld id="{C1901A03-0A4C-451B-B18D-2E0351D83B43}" type="slidenum">
              <a:rPr lang="en-US" altLang="en-US"/>
              <a:pPr>
                <a:defRPr/>
              </a:pPr>
              <a:t>‹#›</a:t>
            </a:fld>
            <a:endParaRPr lang="en-US" altLang="en-US"/>
          </a:p>
        </p:txBody>
      </p:sp>
    </p:spTree>
    <p:extLst>
      <p:ext uri="{BB962C8B-B14F-4D97-AF65-F5344CB8AC3E}">
        <p14:creationId xmlns:p14="http://schemas.microsoft.com/office/powerpoint/2010/main" val="9614995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hort Copyright">
            <a:extLst>
              <a:ext uri="{FF2B5EF4-FFF2-40B4-BE49-F238E27FC236}">
                <a16:creationId xmlns:a16="http://schemas.microsoft.com/office/drawing/2014/main" id="{CBA15B80-0848-492D-B9A6-E58A391F16D1}"/>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4" name="Short Copyright">
            <a:extLst>
              <a:ext uri="{FF2B5EF4-FFF2-40B4-BE49-F238E27FC236}">
                <a16:creationId xmlns:a16="http://schemas.microsoft.com/office/drawing/2014/main" id="{803A67E4-C6A4-4308-8064-EA8AE78B584F}"/>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0676A28F-A354-4A6F-873B-331F8285BA3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6193C9DC-C901-4C05-9267-0A8D2092BC1F}"/>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C8E9D435-5432-4276-951E-17A8CDDFEA30}" type="datetime1">
              <a:rPr lang="en-US"/>
              <a:pPr>
                <a:defRPr/>
              </a:pPr>
              <a:t>3/31/2020</a:t>
            </a:fld>
            <a:endParaRPr lang="en-US"/>
          </a:p>
        </p:txBody>
      </p:sp>
      <p:sp>
        <p:nvSpPr>
          <p:cNvPr id="6" name="Footer Placeholder 4">
            <a:extLst>
              <a:ext uri="{FF2B5EF4-FFF2-40B4-BE49-F238E27FC236}">
                <a16:creationId xmlns:a16="http://schemas.microsoft.com/office/drawing/2014/main" id="{84EC3597-DEAD-429B-AC1B-116BF21DE47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50243776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
        <p:nvSpPr>
          <p:cNvPr id="6" name="Date Placeholder 6">
            <a:extLst>
              <a:ext uri="{FF2B5EF4-FFF2-40B4-BE49-F238E27FC236}">
                <a16:creationId xmlns:a16="http://schemas.microsoft.com/office/drawing/2014/main" id="{66B384BB-1895-4559-9E5A-070CEA6A59E4}"/>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1A26D98-F211-4663-9C0E-19DA17D88C2C}" type="datetime1">
              <a:rPr lang="en-US"/>
              <a:pPr>
                <a:defRPr/>
              </a:pPr>
              <a:t>3/31/2020</a:t>
            </a:fld>
            <a:endParaRPr lang="en-US"/>
          </a:p>
        </p:txBody>
      </p:sp>
      <p:sp>
        <p:nvSpPr>
          <p:cNvPr id="7" name="Footer Placeholder 7">
            <a:extLst>
              <a:ext uri="{FF2B5EF4-FFF2-40B4-BE49-F238E27FC236}">
                <a16:creationId xmlns:a16="http://schemas.microsoft.com/office/drawing/2014/main" id="{2DABAC1A-0413-415B-9561-92ADD1255919}"/>
              </a:ext>
            </a:extLst>
          </p:cNvPr>
          <p:cNvSpPr>
            <a:spLocks noGrp="1"/>
          </p:cNvSpPr>
          <p:nvPr>
            <p:ph type="ftr" sz="quarter" idx="11"/>
          </p:nvPr>
        </p:nvSpPr>
        <p:spPr>
          <a:xfrm>
            <a:off x="2765425" y="6459538"/>
            <a:ext cx="3616325" cy="365125"/>
          </a:xfrm>
          <a:prstGeom prst="rect">
            <a:avLst/>
          </a:prstGeom>
        </p:spPr>
        <p:txBody>
          <a:bodyPr/>
          <a:lstStyle>
            <a:lvl1pPr>
              <a:defRPr>
                <a:solidFill>
                  <a:srgbClr val="FFFFFF"/>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90215127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9CA4D2-2264-46E3-9E82-6D669105CAFF}"/>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EEC0AC-BE58-467D-8C32-E2DFCF793E4A}"/>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hort Copyright">
            <a:extLst>
              <a:ext uri="{FF2B5EF4-FFF2-40B4-BE49-F238E27FC236}">
                <a16:creationId xmlns:a16="http://schemas.microsoft.com/office/drawing/2014/main" id="{7DC9D3A3-0E1A-4F33-A566-00B7BC36FD7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t>2-</a:t>
            </a:r>
            <a:fld id="{6787E202-C1E2-4DAD-B59E-B478447EBC38}" type="slidenum">
              <a:rPr lang="en-US" altLang="en-US" sz="800" smtClean="0"/>
              <a:pPr>
                <a:defRPr/>
              </a:pPr>
              <a:t>‹#›</a:t>
            </a:fld>
            <a:endParaRPr lang="en-US" altLang="en-US" sz="800" dirty="0"/>
          </a:p>
        </p:txBody>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4">
            <a:extLst>
              <a:ext uri="{FF2B5EF4-FFF2-40B4-BE49-F238E27FC236}">
                <a16:creationId xmlns:a16="http://schemas.microsoft.com/office/drawing/2014/main" id="{E21BA48F-6D44-40D5-90C9-08A2449E9BC0}"/>
              </a:ext>
            </a:extLst>
          </p:cNvPr>
          <p:cNvSpPr>
            <a:spLocks noGrp="1"/>
          </p:cNvSpPr>
          <p:nvPr>
            <p:ph type="dt" sz="half" idx="10"/>
          </p:nvPr>
        </p:nvSpPr>
        <p:spPr>
          <a:xfrm>
            <a:off x="349250" y="6459538"/>
            <a:ext cx="1963738" cy="365125"/>
          </a:xfrm>
          <a:prstGeom prst="rect">
            <a:avLst/>
          </a:prstGeom>
        </p:spPr>
        <p:txBody>
          <a:bodyPr/>
          <a:lstStyle>
            <a:lvl1pPr algn="l">
              <a:defRPr/>
            </a:lvl1pPr>
          </a:lstStyle>
          <a:p>
            <a:pPr>
              <a:defRPr/>
            </a:pPr>
            <a:fld id="{C26D0257-2144-489C-8691-B089191C95B7}" type="datetime1">
              <a:rPr lang="en-US"/>
              <a:pPr>
                <a:defRPr/>
              </a:pPr>
              <a:t>3/31/2020</a:t>
            </a:fld>
            <a:endParaRPr lang="en-US"/>
          </a:p>
        </p:txBody>
      </p:sp>
      <p:sp>
        <p:nvSpPr>
          <p:cNvPr id="9" name="Footer Placeholder 5">
            <a:extLst>
              <a:ext uri="{FF2B5EF4-FFF2-40B4-BE49-F238E27FC236}">
                <a16:creationId xmlns:a16="http://schemas.microsoft.com/office/drawing/2014/main" id="{483F283E-1C13-45EB-A471-FF50303859C0}"/>
              </a:ext>
            </a:extLst>
          </p:cNvPr>
          <p:cNvSpPr>
            <a:spLocks noGrp="1"/>
          </p:cNvSpPr>
          <p:nvPr>
            <p:ph type="ftr" sz="quarter" idx="11"/>
          </p:nvPr>
        </p:nvSpPr>
        <p:spPr>
          <a:xfrm>
            <a:off x="3600450" y="6459538"/>
            <a:ext cx="3486150" cy="365125"/>
          </a:xfrm>
          <a:prstGeom prst="rect">
            <a:avLst/>
          </a:prstGeom>
        </p:spPr>
        <p:txBody>
          <a:bodyPr/>
          <a:lstStyle>
            <a:lvl1pPr algn="l">
              <a:defRPr>
                <a:solidFill>
                  <a:schemeClr val="tx2"/>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31339054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39D790-5E10-4DF5-9959-85AAB4720AFD}"/>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D3B2BE2-F709-4EF8-92D6-BAF250BB5FE0}"/>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a:extLst>
              <a:ext uri="{FF2B5EF4-FFF2-40B4-BE49-F238E27FC236}">
                <a16:creationId xmlns:a16="http://schemas.microsoft.com/office/drawing/2014/main" id="{EBB77C36-689F-4444-93E7-828F9541587B}"/>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8DCEB06-8477-4231-9E07-721BDEDC1206}" type="datetime1">
              <a:rPr lang="en-US"/>
              <a:pPr>
                <a:defRPr/>
              </a:pPr>
              <a:t>3/31/2020</a:t>
            </a:fld>
            <a:endParaRPr lang="en-US"/>
          </a:p>
        </p:txBody>
      </p:sp>
      <p:sp>
        <p:nvSpPr>
          <p:cNvPr id="8" name="Footer Placeholder 5">
            <a:extLst>
              <a:ext uri="{FF2B5EF4-FFF2-40B4-BE49-F238E27FC236}">
                <a16:creationId xmlns:a16="http://schemas.microsoft.com/office/drawing/2014/main" id="{D63EBD04-0446-42A6-87B1-3A1A1B161A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
        <p:nvSpPr>
          <p:cNvPr id="9" name="Slide Number Placeholder 6">
            <a:extLst>
              <a:ext uri="{FF2B5EF4-FFF2-40B4-BE49-F238E27FC236}">
                <a16:creationId xmlns:a16="http://schemas.microsoft.com/office/drawing/2014/main" id="{8F626C36-207C-4CCF-A706-5B6B361935E0}"/>
              </a:ext>
            </a:extLst>
          </p:cNvPr>
          <p:cNvSpPr>
            <a:spLocks noGrp="1"/>
          </p:cNvSpPr>
          <p:nvPr>
            <p:ph type="sldNum" sz="quarter" idx="12"/>
          </p:nvPr>
        </p:nvSpPr>
        <p:spPr/>
        <p:txBody>
          <a:bodyPr/>
          <a:lstStyle>
            <a:lvl1pPr>
              <a:defRPr/>
            </a:lvl1pPr>
          </a:lstStyle>
          <a:p>
            <a:pPr>
              <a:defRPr/>
            </a:pPr>
            <a:fld id="{38542734-8058-45C7-8E8F-56A48665C62A}" type="slidenum">
              <a:rPr lang="en-US" altLang="en-US"/>
              <a:pPr>
                <a:defRPr/>
              </a:pPr>
              <a:t>‹#›</a:t>
            </a:fld>
            <a:endParaRPr lang="en-US" altLang="en-US"/>
          </a:p>
        </p:txBody>
      </p:sp>
    </p:spTree>
    <p:extLst>
      <p:ext uri="{BB962C8B-B14F-4D97-AF65-F5344CB8AC3E}">
        <p14:creationId xmlns:p14="http://schemas.microsoft.com/office/powerpoint/2010/main" val="415048390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04AFB1A8-C335-44C0-8026-6D1D9C8FD3C5}"/>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F680E1A-C68E-4CA5-82C0-F48FFF02E363}"/>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2362B06F-DB04-4CD7-AA99-1C98FD5B8802}"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8F6B753-3412-4AD6-815C-35F19B6F43D3}"/>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0AA00710-356B-4728-AC3F-29498F0A86CE}" type="datetime1">
              <a:rPr lang="en-US"/>
              <a:pPr>
                <a:defRPr/>
              </a:pPr>
              <a:t>3/31/2020</a:t>
            </a:fld>
            <a:endParaRPr lang="en-US"/>
          </a:p>
        </p:txBody>
      </p:sp>
      <p:sp>
        <p:nvSpPr>
          <p:cNvPr id="7" name="Footer Placeholder 4">
            <a:extLst>
              <a:ext uri="{FF2B5EF4-FFF2-40B4-BE49-F238E27FC236}">
                <a16:creationId xmlns:a16="http://schemas.microsoft.com/office/drawing/2014/main" id="{B2C5D656-1BA3-47B2-96A6-24EF45293ABE}"/>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48252262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034925-4741-40B3-B003-C1230D9C7CD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D873749-CA8A-4639-8165-27B73C3FA8C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hort Copyright">
            <a:extLst>
              <a:ext uri="{FF2B5EF4-FFF2-40B4-BE49-F238E27FC236}">
                <a16:creationId xmlns:a16="http://schemas.microsoft.com/office/drawing/2014/main" id="{A0E21E5E-84F8-4388-A04C-460B62A7C6B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7" name="Short Copyright">
            <a:extLst>
              <a:ext uri="{FF2B5EF4-FFF2-40B4-BE49-F238E27FC236}">
                <a16:creationId xmlns:a16="http://schemas.microsoft.com/office/drawing/2014/main" id="{0ABF4B14-621E-4C9D-A458-29ECD61AD46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4649DC5B-7E30-4961-AB75-19044E0A3605}" type="slidenum">
              <a:rPr lang="en-US" altLang="en-US" sz="800" smtClean="0">
                <a:solidFill>
                  <a:schemeClr val="bg1"/>
                </a:solidFill>
              </a:rPr>
              <a:pPr>
                <a:defRPr/>
              </a:pPr>
              <a:t>‹#›</a:t>
            </a:fld>
            <a:endParaRPr lang="en-US" altLang="en-US" sz="800" dirty="0">
              <a:solidFill>
                <a:schemeClr val="bg1"/>
              </a:solidFill>
            </a:endParaRPr>
          </a:p>
        </p:txBody>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F09B3392-178F-4E78-A121-0658FF70071A}"/>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ED8AFD-1FB3-4E4B-9D41-4765A2579935}" type="datetime1">
              <a:rPr lang="en-US"/>
              <a:pPr>
                <a:defRPr/>
              </a:pPr>
              <a:t>3/31/2020</a:t>
            </a:fld>
            <a:endParaRPr lang="en-US"/>
          </a:p>
        </p:txBody>
      </p:sp>
      <p:sp>
        <p:nvSpPr>
          <p:cNvPr id="9" name="Footer Placeholder 4">
            <a:extLst>
              <a:ext uri="{FF2B5EF4-FFF2-40B4-BE49-F238E27FC236}">
                <a16:creationId xmlns:a16="http://schemas.microsoft.com/office/drawing/2014/main" id="{58EEE19C-DB25-4A6E-A825-63AF3D67C2CC}"/>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00288637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7F365A-4DDB-4717-A9FC-0E77A7AE0A28}"/>
              </a:ext>
            </a:extLst>
          </p:cNvPr>
          <p:cNvSpPr/>
          <p:nvPr userDrawn="1"/>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E390A63-E719-4205-AA03-135C3F514614}"/>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31A2E79-D516-40E6-BCBC-BFD70CEB076D}"/>
              </a:ext>
            </a:extLst>
          </p:cNvPr>
          <p:cNvCxnSpPr/>
          <p:nvPr/>
        </p:nvCxnSpPr>
        <p:spPr>
          <a:xfrm>
            <a:off x="822325" y="4360863"/>
            <a:ext cx="41814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hort Copyright">
            <a:extLst>
              <a:ext uri="{FF2B5EF4-FFF2-40B4-BE49-F238E27FC236}">
                <a16:creationId xmlns:a16="http://schemas.microsoft.com/office/drawing/2014/main" id="{5B4F02F2-D61F-4EC4-91D7-0BC9FD88515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38FAC352-1F16-40BD-9319-889162353E1A}"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ctrTitle"/>
          </p:nvPr>
        </p:nvSpPr>
        <p:spPr>
          <a:xfrm>
            <a:off x="822960" y="758952"/>
            <a:ext cx="7543800" cy="2593848"/>
          </a:xfrm>
          <a:prstGeom prst="rect">
            <a:avLst/>
          </a:prstGeo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799306" y="4513264"/>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11" name="Content Placeholder 10">
            <a:extLst>
              <a:ext uri="{FF2B5EF4-FFF2-40B4-BE49-F238E27FC236}">
                <a16:creationId xmlns:a16="http://schemas.microsoft.com/office/drawing/2014/main" id="{4F593DF6-34C6-4992-849E-163F5B6947F9}"/>
              </a:ext>
            </a:extLst>
          </p:cNvPr>
          <p:cNvSpPr>
            <a:spLocks noGrp="1"/>
          </p:cNvSpPr>
          <p:nvPr>
            <p:ph sz="quarter" idx="13"/>
          </p:nvPr>
        </p:nvSpPr>
        <p:spPr>
          <a:xfrm>
            <a:off x="685800" y="5715000"/>
            <a:ext cx="7772400" cy="38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6478250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325" y="287338"/>
            <a:ext cx="7543800" cy="1449387"/>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7000829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3" name="Content Placeholder 2"/>
          <p:cNvSpPr>
            <a:spLocks noGrp="1"/>
          </p:cNvSpPr>
          <p:nvPr>
            <p:ph idx="1"/>
          </p:nvPr>
        </p:nvSpPr>
        <p:spPr>
          <a:xfrm>
            <a:off x="914400" y="2286000"/>
            <a:ext cx="7543800" cy="40227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575608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3" name="Content Placeholder 2"/>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99903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a:extLst>
              <a:ext uri="{FF2B5EF4-FFF2-40B4-BE49-F238E27FC236}">
                <a16:creationId xmlns:a16="http://schemas.microsoft.com/office/drawing/2014/main" id="{69DE9725-227D-48D0-99E6-3D8BE1357C30}"/>
              </a:ext>
            </a:extLst>
          </p:cNvPr>
          <p:cNvSpPr>
            <a:spLocks noGrp="1" noChangeArrowheads="1"/>
          </p:cNvSpPr>
          <p:nvPr>
            <p:ph type="dt" sz="half" idx="10"/>
          </p:nvPr>
        </p:nvSpPr>
        <p:spPr>
          <a:ln/>
        </p:spPr>
        <p:txBody>
          <a:bodyPr/>
          <a:lstStyle>
            <a:lvl1pPr>
              <a:defRPr/>
            </a:lvl1pPr>
          </a:lstStyle>
          <a:p>
            <a:pPr>
              <a:defRPr/>
            </a:pPr>
            <a:fld id="{F5B30565-ED6A-4FD0-8FE5-8DC682431782}" type="datetime1">
              <a:rPr lang="en-US"/>
              <a:pPr>
                <a:defRPr/>
              </a:pPr>
              <a:t>3/31/2020</a:t>
            </a:fld>
            <a:endParaRPr lang="en-US"/>
          </a:p>
        </p:txBody>
      </p:sp>
      <p:sp>
        <p:nvSpPr>
          <p:cNvPr id="3" name="Rectangle 19">
            <a:extLst>
              <a:ext uri="{FF2B5EF4-FFF2-40B4-BE49-F238E27FC236}">
                <a16:creationId xmlns:a16="http://schemas.microsoft.com/office/drawing/2014/main" id="{B914E752-7723-4BB1-A7D8-99A60AA9DBB1}"/>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4" name="Rectangle 20">
            <a:extLst>
              <a:ext uri="{FF2B5EF4-FFF2-40B4-BE49-F238E27FC236}">
                <a16:creationId xmlns:a16="http://schemas.microsoft.com/office/drawing/2014/main" id="{0DC5EA4A-0354-4765-9498-42076913CCA4}"/>
              </a:ext>
            </a:extLst>
          </p:cNvPr>
          <p:cNvSpPr>
            <a:spLocks noGrp="1" noChangeArrowheads="1"/>
          </p:cNvSpPr>
          <p:nvPr>
            <p:ph type="sldNum" sz="quarter" idx="12"/>
          </p:nvPr>
        </p:nvSpPr>
        <p:spPr>
          <a:ln/>
        </p:spPr>
        <p:txBody>
          <a:bodyPr/>
          <a:lstStyle>
            <a:lvl1pPr>
              <a:defRPr/>
            </a:lvl1pPr>
          </a:lstStyle>
          <a:p>
            <a:pPr>
              <a:defRPr/>
            </a:pPr>
            <a:fld id="{989AC5DB-B9B6-4ACD-874D-D6DD11FB083B}" type="slidenum">
              <a:rPr lang="en-US" altLang="en-US"/>
              <a:pPr>
                <a:defRPr/>
              </a:pPr>
              <a:t>‹#›</a:t>
            </a:fld>
            <a:endParaRPr lang="en-US" altLang="en-US"/>
          </a:p>
        </p:txBody>
      </p:sp>
    </p:spTree>
    <p:extLst>
      <p:ext uri="{BB962C8B-B14F-4D97-AF65-F5344CB8AC3E}">
        <p14:creationId xmlns:p14="http://schemas.microsoft.com/office/powerpoint/2010/main" val="377180573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325" y="287338"/>
            <a:ext cx="7543800" cy="1449387"/>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9708976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DF50E-0E8C-44D9-9BE3-90F97579A13E}"/>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36F6D2F7-613A-4777-8D34-B43B69D65F1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91FF4263-F6E3-4A3E-A7E6-209C1F48E680}"/>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Short Copyright">
            <a:extLst>
              <a:ext uri="{FF2B5EF4-FFF2-40B4-BE49-F238E27FC236}">
                <a16:creationId xmlns:a16="http://schemas.microsoft.com/office/drawing/2014/main" id="{8AEFB0BE-AC6F-4659-9AC0-F6EFDFE5B9C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DA74F0F6-FC1E-4399-8F02-BB04F3EAC9CB}"/>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91CE16F9-2D63-42CE-8054-5858519FF943}"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960" y="758952"/>
            <a:ext cx="7543800" cy="3566160"/>
          </a:xfrm>
          <a:prstGeom prst="rect">
            <a:avLst/>
          </a:prstGeo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Date Placeholder 3">
            <a:extLst>
              <a:ext uri="{FF2B5EF4-FFF2-40B4-BE49-F238E27FC236}">
                <a16:creationId xmlns:a16="http://schemas.microsoft.com/office/drawing/2014/main" id="{3C471A6D-7498-44CB-947A-DACB86DBE6C7}"/>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EB64B160-5EFB-44FB-ADCE-65FFD3DEBCCE}" type="datetime1">
              <a:rPr lang="en-US"/>
              <a:pPr>
                <a:defRPr/>
              </a:pPr>
              <a:t>3/31/2020</a:t>
            </a:fld>
            <a:endParaRPr lang="en-US"/>
          </a:p>
        </p:txBody>
      </p:sp>
      <p:sp>
        <p:nvSpPr>
          <p:cNvPr id="10" name="Footer Placeholder 4">
            <a:extLst>
              <a:ext uri="{FF2B5EF4-FFF2-40B4-BE49-F238E27FC236}">
                <a16:creationId xmlns:a16="http://schemas.microsoft.com/office/drawing/2014/main" id="{9747D993-99A0-4BC6-A858-C63E628DA6B6}"/>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44939129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hort Copyright">
            <a:extLst>
              <a:ext uri="{FF2B5EF4-FFF2-40B4-BE49-F238E27FC236}">
                <a16:creationId xmlns:a16="http://schemas.microsoft.com/office/drawing/2014/main" id="{37ED16F2-636E-4B86-97EF-06B475B01E4C}"/>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6" name="Short Copyright">
            <a:extLst>
              <a:ext uri="{FF2B5EF4-FFF2-40B4-BE49-F238E27FC236}">
                <a16:creationId xmlns:a16="http://schemas.microsoft.com/office/drawing/2014/main" id="{DE811E1D-1EC5-4B56-9F1B-ED4E5484E4B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DAD64777-ACA4-444A-A155-4D26C961B4DE}" type="slidenum">
              <a:rPr lang="en-US" altLang="en-US" sz="800" smtClean="0">
                <a:solidFill>
                  <a:schemeClr val="bg1"/>
                </a:solidFill>
              </a:rPr>
              <a:pPr>
                <a:defRPr/>
              </a:pPr>
              <a:t>‹#›</a:t>
            </a:fld>
            <a:endParaRPr lang="en-US" altLang="en-US" sz="800" dirty="0">
              <a:solidFill>
                <a:schemeClr val="bg1"/>
              </a:solidFill>
            </a:endParaRPr>
          </a:p>
        </p:txBody>
      </p:sp>
      <p:sp>
        <p:nvSpPr>
          <p:cNvPr id="8" name="Title 7"/>
          <p:cNvSpPr>
            <a:spLocks noGrp="1"/>
          </p:cNvSpPr>
          <p:nvPr>
            <p:ph type="title"/>
          </p:nvPr>
        </p:nvSpPr>
        <p:spPr>
          <a:xfrm>
            <a:off x="822960" y="286604"/>
            <a:ext cx="7543800" cy="1450757"/>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CA07547-3729-4A5B-A979-F264B443E3ED}"/>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B80A78-2367-4BE1-BC5F-394F5C5BC41E}" type="datetime1">
              <a:rPr lang="en-US"/>
              <a:pPr>
                <a:defRPr/>
              </a:pPr>
              <a:t>3/31/2020</a:t>
            </a:fld>
            <a:endParaRPr lang="en-US"/>
          </a:p>
        </p:txBody>
      </p:sp>
      <p:sp>
        <p:nvSpPr>
          <p:cNvPr id="9" name="Footer Placeholder 4">
            <a:extLst>
              <a:ext uri="{FF2B5EF4-FFF2-40B4-BE49-F238E27FC236}">
                <a16:creationId xmlns:a16="http://schemas.microsoft.com/office/drawing/2014/main" id="{FFCD6FAD-93C4-4B59-9F59-D5A1D326FD2A}"/>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62956503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hort Copyright">
            <a:extLst>
              <a:ext uri="{FF2B5EF4-FFF2-40B4-BE49-F238E27FC236}">
                <a16:creationId xmlns:a16="http://schemas.microsoft.com/office/drawing/2014/main" id="{74AAA5AE-D788-4762-9D7E-6B6159E90034}"/>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1BA0463F-4C8A-4F84-BB8C-DC42A95621D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05C22572-FF07-457D-9B6F-5EEE20C3259D}" type="slidenum">
              <a:rPr lang="en-US" altLang="en-US" sz="800" smtClean="0">
                <a:solidFill>
                  <a:schemeClr val="bg1"/>
                </a:solidFill>
              </a:rPr>
              <a:pPr>
                <a:defRPr/>
              </a:pPr>
              <a:t>‹#›</a:t>
            </a:fld>
            <a:endParaRPr lang="en-US" altLang="en-US" sz="800" dirty="0">
              <a:solidFill>
                <a:schemeClr val="bg1"/>
              </a:solidFill>
            </a:endParaRPr>
          </a:p>
        </p:txBody>
      </p:sp>
      <p:sp>
        <p:nvSpPr>
          <p:cNvPr id="10" name="Title 9"/>
          <p:cNvSpPr>
            <a:spLocks noGrp="1"/>
          </p:cNvSpPr>
          <p:nvPr>
            <p:ph type="title"/>
          </p:nvPr>
        </p:nvSpPr>
        <p:spPr>
          <a:xfrm>
            <a:off x="822960" y="286604"/>
            <a:ext cx="7543800" cy="1450757"/>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E81BB932-051F-4FDE-91D6-3FBAE4F2F50C}"/>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54F86AAD-180A-45EA-830F-28B0BBF49043}" type="datetime1">
              <a:rPr lang="en-US"/>
              <a:pPr>
                <a:defRPr/>
              </a:pPr>
              <a:t>3/31/2020</a:t>
            </a:fld>
            <a:endParaRPr lang="en-US"/>
          </a:p>
        </p:txBody>
      </p:sp>
      <p:sp>
        <p:nvSpPr>
          <p:cNvPr id="11" name="Footer Placeholder 4">
            <a:extLst>
              <a:ext uri="{FF2B5EF4-FFF2-40B4-BE49-F238E27FC236}">
                <a16:creationId xmlns:a16="http://schemas.microsoft.com/office/drawing/2014/main" id="{3014A130-F9FF-45FE-A61C-7394439FFF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85772955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hort Copyright">
            <a:extLst>
              <a:ext uri="{FF2B5EF4-FFF2-40B4-BE49-F238E27FC236}">
                <a16:creationId xmlns:a16="http://schemas.microsoft.com/office/drawing/2014/main" id="{CBA15B80-0848-492D-B9A6-E58A391F16D1}"/>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4" name="Short Copyright">
            <a:extLst>
              <a:ext uri="{FF2B5EF4-FFF2-40B4-BE49-F238E27FC236}">
                <a16:creationId xmlns:a16="http://schemas.microsoft.com/office/drawing/2014/main" id="{803A67E4-C6A4-4308-8064-EA8AE78B584F}"/>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0676A28F-A354-4A6F-873B-331F8285BA3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325" y="287338"/>
            <a:ext cx="7543800" cy="1449387"/>
          </a:xfrm>
          <a:prstGeom prst="rect">
            <a:avLst/>
          </a:prstGeom>
        </p:spPr>
        <p:txBody>
          <a:body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6193C9DC-C901-4C05-9267-0A8D2092BC1F}"/>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C8E9D435-5432-4276-951E-17A8CDDFEA30}" type="datetime1">
              <a:rPr lang="en-US"/>
              <a:pPr>
                <a:defRPr/>
              </a:pPr>
              <a:t>3/31/2020</a:t>
            </a:fld>
            <a:endParaRPr lang="en-US"/>
          </a:p>
        </p:txBody>
      </p:sp>
      <p:sp>
        <p:nvSpPr>
          <p:cNvPr id="6" name="Footer Placeholder 4">
            <a:extLst>
              <a:ext uri="{FF2B5EF4-FFF2-40B4-BE49-F238E27FC236}">
                <a16:creationId xmlns:a16="http://schemas.microsoft.com/office/drawing/2014/main" id="{84EC3597-DEAD-429B-AC1B-116BF21DE47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24996022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Tree>
    <p:extLst>
      <p:ext uri="{BB962C8B-B14F-4D97-AF65-F5344CB8AC3E}">
        <p14:creationId xmlns:p14="http://schemas.microsoft.com/office/powerpoint/2010/main" val="96684726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1 content placehol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
        <p:nvSpPr>
          <p:cNvPr id="6" name="Content Placeholder 2"/>
          <p:cNvSpPr>
            <a:spLocks noGrp="1"/>
          </p:cNvSpPr>
          <p:nvPr>
            <p:ph idx="1"/>
          </p:nvPr>
        </p:nvSpPr>
        <p:spPr>
          <a:xfrm>
            <a:off x="831136" y="1143000"/>
            <a:ext cx="7543800" cy="40227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0"/>
          </p:nvPr>
        </p:nvSpPr>
        <p:spPr>
          <a:xfrm>
            <a:off x="831136" y="5486400"/>
            <a:ext cx="7543800" cy="4413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4158343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9CA4D2-2264-46E3-9E82-6D669105CAFF}"/>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EEC0AC-BE58-467D-8C32-E2DFCF793E4A}"/>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hort Copyright">
            <a:extLst>
              <a:ext uri="{FF2B5EF4-FFF2-40B4-BE49-F238E27FC236}">
                <a16:creationId xmlns:a16="http://schemas.microsoft.com/office/drawing/2014/main" id="{7DC9D3A3-0E1A-4F33-A566-00B7BC36FD7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t>2-</a:t>
            </a:r>
            <a:fld id="{6787E202-C1E2-4DAD-B59E-B478447EBC38}" type="slidenum">
              <a:rPr lang="en-US" altLang="en-US" sz="800" smtClean="0"/>
              <a:pPr>
                <a:defRPr/>
              </a:pPr>
              <a:t>‹#›</a:t>
            </a:fld>
            <a:endParaRPr lang="en-US" altLang="en-US" sz="800" dirty="0"/>
          </a:p>
        </p:txBody>
      </p:sp>
      <p:sp>
        <p:nvSpPr>
          <p:cNvPr id="2" name="Title 1"/>
          <p:cNvSpPr>
            <a:spLocks noGrp="1"/>
          </p:cNvSpPr>
          <p:nvPr>
            <p:ph type="title"/>
          </p:nvPr>
        </p:nvSpPr>
        <p:spPr>
          <a:xfrm>
            <a:off x="342900" y="594359"/>
            <a:ext cx="2400300" cy="2286000"/>
          </a:xfrm>
          <a:prstGeom prst="rect">
            <a:avLst/>
          </a:prstGeo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4">
            <a:extLst>
              <a:ext uri="{FF2B5EF4-FFF2-40B4-BE49-F238E27FC236}">
                <a16:creationId xmlns:a16="http://schemas.microsoft.com/office/drawing/2014/main" id="{E21BA48F-6D44-40D5-90C9-08A2449E9BC0}"/>
              </a:ext>
            </a:extLst>
          </p:cNvPr>
          <p:cNvSpPr>
            <a:spLocks noGrp="1"/>
          </p:cNvSpPr>
          <p:nvPr>
            <p:ph type="dt" sz="half" idx="10"/>
          </p:nvPr>
        </p:nvSpPr>
        <p:spPr>
          <a:xfrm>
            <a:off x="349250" y="6459538"/>
            <a:ext cx="1963738" cy="365125"/>
          </a:xfrm>
          <a:prstGeom prst="rect">
            <a:avLst/>
          </a:prstGeom>
        </p:spPr>
        <p:txBody>
          <a:bodyPr/>
          <a:lstStyle>
            <a:lvl1pPr algn="l">
              <a:defRPr/>
            </a:lvl1pPr>
          </a:lstStyle>
          <a:p>
            <a:pPr>
              <a:defRPr/>
            </a:pPr>
            <a:fld id="{C26D0257-2144-489C-8691-B089191C95B7}" type="datetime1">
              <a:rPr lang="en-US"/>
              <a:pPr>
                <a:defRPr/>
              </a:pPr>
              <a:t>3/31/2020</a:t>
            </a:fld>
            <a:endParaRPr lang="en-US"/>
          </a:p>
        </p:txBody>
      </p:sp>
      <p:sp>
        <p:nvSpPr>
          <p:cNvPr id="9" name="Footer Placeholder 5">
            <a:extLst>
              <a:ext uri="{FF2B5EF4-FFF2-40B4-BE49-F238E27FC236}">
                <a16:creationId xmlns:a16="http://schemas.microsoft.com/office/drawing/2014/main" id="{483F283E-1C13-45EB-A471-FF50303859C0}"/>
              </a:ext>
            </a:extLst>
          </p:cNvPr>
          <p:cNvSpPr>
            <a:spLocks noGrp="1"/>
          </p:cNvSpPr>
          <p:nvPr>
            <p:ph type="ftr" sz="quarter" idx="11"/>
          </p:nvPr>
        </p:nvSpPr>
        <p:spPr>
          <a:xfrm>
            <a:off x="3600450" y="6459538"/>
            <a:ext cx="3486150" cy="365125"/>
          </a:xfrm>
          <a:prstGeom prst="rect">
            <a:avLst/>
          </a:prstGeom>
        </p:spPr>
        <p:txBody>
          <a:bodyPr/>
          <a:lstStyle>
            <a:lvl1pPr algn="l">
              <a:defRPr>
                <a:solidFill>
                  <a:schemeClr val="tx2"/>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65024000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39D790-5E10-4DF5-9959-85AAB4720AFD}"/>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D3B2BE2-F709-4EF8-92D6-BAF250BB5FE0}"/>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a:prstGeom prst="rect">
            <a:avLst/>
          </a:prstGeo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a:extLst>
              <a:ext uri="{FF2B5EF4-FFF2-40B4-BE49-F238E27FC236}">
                <a16:creationId xmlns:a16="http://schemas.microsoft.com/office/drawing/2014/main" id="{EBB77C36-689F-4444-93E7-828F9541587B}"/>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8DCEB06-8477-4231-9E07-721BDEDC1206}" type="datetime1">
              <a:rPr lang="en-US"/>
              <a:pPr>
                <a:defRPr/>
              </a:pPr>
              <a:t>3/31/2020</a:t>
            </a:fld>
            <a:endParaRPr lang="en-US"/>
          </a:p>
        </p:txBody>
      </p:sp>
      <p:sp>
        <p:nvSpPr>
          <p:cNvPr id="8" name="Footer Placeholder 5">
            <a:extLst>
              <a:ext uri="{FF2B5EF4-FFF2-40B4-BE49-F238E27FC236}">
                <a16:creationId xmlns:a16="http://schemas.microsoft.com/office/drawing/2014/main" id="{D63EBD04-0446-42A6-87B1-3A1A1B161A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
        <p:nvSpPr>
          <p:cNvPr id="9" name="Slide Number Placeholder 6">
            <a:extLst>
              <a:ext uri="{FF2B5EF4-FFF2-40B4-BE49-F238E27FC236}">
                <a16:creationId xmlns:a16="http://schemas.microsoft.com/office/drawing/2014/main" id="{8F626C36-207C-4CCF-A706-5B6B361935E0}"/>
              </a:ext>
            </a:extLst>
          </p:cNvPr>
          <p:cNvSpPr>
            <a:spLocks noGrp="1"/>
          </p:cNvSpPr>
          <p:nvPr>
            <p:ph type="sldNum" sz="quarter" idx="12"/>
          </p:nvPr>
        </p:nvSpPr>
        <p:spPr/>
        <p:txBody>
          <a:bodyPr/>
          <a:lstStyle>
            <a:lvl1pPr>
              <a:defRPr/>
            </a:lvl1pPr>
          </a:lstStyle>
          <a:p>
            <a:pPr>
              <a:defRPr/>
            </a:pPr>
            <a:fld id="{38542734-8058-45C7-8E8F-56A48665C62A}" type="slidenum">
              <a:rPr lang="en-US" altLang="en-US"/>
              <a:pPr>
                <a:defRPr/>
              </a:pPr>
              <a:t>‹#›</a:t>
            </a:fld>
            <a:endParaRPr lang="en-US" altLang="en-US"/>
          </a:p>
        </p:txBody>
      </p:sp>
    </p:spTree>
    <p:extLst>
      <p:ext uri="{BB962C8B-B14F-4D97-AF65-F5344CB8AC3E}">
        <p14:creationId xmlns:p14="http://schemas.microsoft.com/office/powerpoint/2010/main" val="72244651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04AFB1A8-C335-44C0-8026-6D1D9C8FD3C5}"/>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F680E1A-C68E-4CA5-82C0-F48FFF02E363}"/>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2362B06F-DB04-4CD7-AA99-1C98FD5B8802}"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325" y="287338"/>
            <a:ext cx="7543800" cy="1449387"/>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8F6B753-3412-4AD6-815C-35F19B6F43D3}"/>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0AA00710-356B-4728-AC3F-29498F0A86CE}" type="datetime1">
              <a:rPr lang="en-US"/>
              <a:pPr>
                <a:defRPr/>
              </a:pPr>
              <a:t>3/31/2020</a:t>
            </a:fld>
            <a:endParaRPr lang="en-US"/>
          </a:p>
        </p:txBody>
      </p:sp>
      <p:sp>
        <p:nvSpPr>
          <p:cNvPr id="7" name="Footer Placeholder 4">
            <a:extLst>
              <a:ext uri="{FF2B5EF4-FFF2-40B4-BE49-F238E27FC236}">
                <a16:creationId xmlns:a16="http://schemas.microsoft.com/office/drawing/2014/main" id="{B2C5D656-1BA3-47B2-96A6-24EF45293ABE}"/>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90982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71A8DAA5-FDDA-498D-A644-4CAE24EA157C}"/>
              </a:ext>
            </a:extLst>
          </p:cNvPr>
          <p:cNvSpPr>
            <a:spLocks noGrp="1" noChangeArrowheads="1"/>
          </p:cNvSpPr>
          <p:nvPr>
            <p:ph type="dt" sz="half" idx="10"/>
          </p:nvPr>
        </p:nvSpPr>
        <p:spPr>
          <a:ln/>
        </p:spPr>
        <p:txBody>
          <a:bodyPr/>
          <a:lstStyle>
            <a:lvl1pPr>
              <a:defRPr/>
            </a:lvl1pPr>
          </a:lstStyle>
          <a:p>
            <a:pPr>
              <a:defRPr/>
            </a:pPr>
            <a:fld id="{FD8EF8B9-107C-4613-8ECB-C4666819B0C8}" type="datetime1">
              <a:rPr lang="en-US"/>
              <a:pPr>
                <a:defRPr/>
              </a:pPr>
              <a:t>3/31/2020</a:t>
            </a:fld>
            <a:endParaRPr lang="en-US"/>
          </a:p>
        </p:txBody>
      </p:sp>
      <p:sp>
        <p:nvSpPr>
          <p:cNvPr id="6" name="Rectangle 19">
            <a:extLst>
              <a:ext uri="{FF2B5EF4-FFF2-40B4-BE49-F238E27FC236}">
                <a16:creationId xmlns:a16="http://schemas.microsoft.com/office/drawing/2014/main" id="{67312379-F6D5-4DE3-966D-18ECF91C88D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2427B9DF-B52C-49B0-9C5D-443182FA3687}"/>
              </a:ext>
            </a:extLst>
          </p:cNvPr>
          <p:cNvSpPr>
            <a:spLocks noGrp="1" noChangeArrowheads="1"/>
          </p:cNvSpPr>
          <p:nvPr>
            <p:ph type="sldNum" sz="quarter" idx="12"/>
          </p:nvPr>
        </p:nvSpPr>
        <p:spPr>
          <a:ln/>
        </p:spPr>
        <p:txBody>
          <a:bodyPr/>
          <a:lstStyle>
            <a:lvl1pPr>
              <a:defRPr/>
            </a:lvl1pPr>
          </a:lstStyle>
          <a:p>
            <a:pPr>
              <a:defRPr/>
            </a:pPr>
            <a:fld id="{6D3CFDF6-F81A-4408-89B2-6F701F86BF0E}" type="slidenum">
              <a:rPr lang="en-US" altLang="en-US"/>
              <a:pPr>
                <a:defRPr/>
              </a:pPr>
              <a:t>‹#›</a:t>
            </a:fld>
            <a:endParaRPr lang="en-US" altLang="en-US"/>
          </a:p>
        </p:txBody>
      </p:sp>
    </p:spTree>
    <p:extLst>
      <p:ext uri="{BB962C8B-B14F-4D97-AF65-F5344CB8AC3E}">
        <p14:creationId xmlns:p14="http://schemas.microsoft.com/office/powerpoint/2010/main" val="80587124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034925-4741-40B3-B003-C1230D9C7CD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D873749-CA8A-4639-8165-27B73C3FA8C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hort Copyright">
            <a:extLst>
              <a:ext uri="{FF2B5EF4-FFF2-40B4-BE49-F238E27FC236}">
                <a16:creationId xmlns:a16="http://schemas.microsoft.com/office/drawing/2014/main" id="{A0E21E5E-84F8-4388-A04C-460B62A7C6B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7" name="Short Copyright">
            <a:extLst>
              <a:ext uri="{FF2B5EF4-FFF2-40B4-BE49-F238E27FC236}">
                <a16:creationId xmlns:a16="http://schemas.microsoft.com/office/drawing/2014/main" id="{0ABF4B14-621E-4C9D-A458-29ECD61AD46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2-</a:t>
            </a:r>
            <a:fld id="{4649DC5B-7E30-4961-AB75-19044E0A3605}" type="slidenum">
              <a:rPr lang="en-US" altLang="en-US" sz="800" smtClean="0">
                <a:solidFill>
                  <a:schemeClr val="bg1"/>
                </a:solidFill>
              </a:rPr>
              <a:pPr>
                <a:defRPr/>
              </a:pPr>
              <a:t>‹#›</a:t>
            </a:fld>
            <a:endParaRPr lang="en-US" altLang="en-US" sz="800" dirty="0">
              <a:solidFill>
                <a:schemeClr val="bg1"/>
              </a:solidFill>
            </a:endParaRPr>
          </a:p>
        </p:txBody>
      </p:sp>
      <p:sp>
        <p:nvSpPr>
          <p:cNvPr id="2" name="Vertical Title 1"/>
          <p:cNvSpPr>
            <a:spLocks noGrp="1"/>
          </p:cNvSpPr>
          <p:nvPr>
            <p:ph type="title" orient="vert"/>
          </p:nvPr>
        </p:nvSpPr>
        <p:spPr>
          <a:xfrm>
            <a:off x="6543675" y="414779"/>
            <a:ext cx="1971675" cy="5757421"/>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F09B3392-178F-4E78-A121-0658FF70071A}"/>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ED8AFD-1FB3-4E4B-9D41-4765A2579935}" type="datetime1">
              <a:rPr lang="en-US"/>
              <a:pPr>
                <a:defRPr/>
              </a:pPr>
              <a:t>3/31/2020</a:t>
            </a:fld>
            <a:endParaRPr lang="en-US"/>
          </a:p>
        </p:txBody>
      </p:sp>
      <p:sp>
        <p:nvSpPr>
          <p:cNvPr id="9" name="Footer Placeholder 4">
            <a:extLst>
              <a:ext uri="{FF2B5EF4-FFF2-40B4-BE49-F238E27FC236}">
                <a16:creationId xmlns:a16="http://schemas.microsoft.com/office/drawing/2014/main" id="{58EEE19C-DB25-4A6E-A825-63AF3D67C2CC}"/>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615036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CFE3440A-9A5A-4695-9443-F49ABFAD5FC7}"/>
              </a:ext>
            </a:extLst>
          </p:cNvPr>
          <p:cNvSpPr>
            <a:spLocks noGrp="1" noChangeArrowheads="1"/>
          </p:cNvSpPr>
          <p:nvPr>
            <p:ph type="dt" sz="half" idx="10"/>
          </p:nvPr>
        </p:nvSpPr>
        <p:spPr>
          <a:ln/>
        </p:spPr>
        <p:txBody>
          <a:bodyPr/>
          <a:lstStyle>
            <a:lvl1pPr>
              <a:defRPr/>
            </a:lvl1pPr>
          </a:lstStyle>
          <a:p>
            <a:pPr>
              <a:defRPr/>
            </a:pPr>
            <a:fld id="{25566E94-4169-4723-AE9A-E3B3BF8C2CEA}" type="datetime1">
              <a:rPr lang="en-US"/>
              <a:pPr>
                <a:defRPr/>
              </a:pPr>
              <a:t>3/31/2020</a:t>
            </a:fld>
            <a:endParaRPr lang="en-US"/>
          </a:p>
        </p:txBody>
      </p:sp>
      <p:sp>
        <p:nvSpPr>
          <p:cNvPr id="6" name="Rectangle 19">
            <a:extLst>
              <a:ext uri="{FF2B5EF4-FFF2-40B4-BE49-F238E27FC236}">
                <a16:creationId xmlns:a16="http://schemas.microsoft.com/office/drawing/2014/main" id="{F70BB1A3-2C77-4C4B-AF3D-1A8C95739C1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8D4CEF6F-D543-4038-8337-D4A080B59C34}"/>
              </a:ext>
            </a:extLst>
          </p:cNvPr>
          <p:cNvSpPr>
            <a:spLocks noGrp="1" noChangeArrowheads="1"/>
          </p:cNvSpPr>
          <p:nvPr>
            <p:ph type="sldNum" sz="quarter" idx="12"/>
          </p:nvPr>
        </p:nvSpPr>
        <p:spPr>
          <a:ln/>
        </p:spPr>
        <p:txBody>
          <a:bodyPr/>
          <a:lstStyle>
            <a:lvl1pPr>
              <a:defRPr/>
            </a:lvl1pPr>
          </a:lstStyle>
          <a:p>
            <a:pPr>
              <a:defRPr/>
            </a:pPr>
            <a:fld id="{4AE89A48-D644-48D0-9FCC-D5F42C1EB648}" type="slidenum">
              <a:rPr lang="en-US" altLang="en-US"/>
              <a:pPr>
                <a:defRPr/>
              </a:pPr>
              <a:t>‹#›</a:t>
            </a:fld>
            <a:endParaRPr lang="en-US" altLang="en-US"/>
          </a:p>
        </p:txBody>
      </p:sp>
    </p:spTree>
    <p:extLst>
      <p:ext uri="{BB962C8B-B14F-4D97-AF65-F5344CB8AC3E}">
        <p14:creationId xmlns:p14="http://schemas.microsoft.com/office/powerpoint/2010/main" val="2531835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6" Type="http://schemas.openxmlformats.org/officeDocument/2006/relationships/theme" Target="../theme/theme3.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theme" Target="../theme/theme4.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5" Type="http://schemas.openxmlformats.org/officeDocument/2006/relationships/theme" Target="../theme/theme5.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2" Type="http://schemas.openxmlformats.org/officeDocument/2006/relationships/slideLayout" Target="../slideLayouts/slideLayout67.xml"/><Relationship Id="rId16" Type="http://schemas.openxmlformats.org/officeDocument/2006/relationships/theme" Target="../theme/theme6.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5" Type="http://schemas.openxmlformats.org/officeDocument/2006/relationships/slideLayout" Target="../slideLayouts/slideLayout8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3EC4C6E-4685-4B0A-BA0E-F5C5AB12D6C0}"/>
              </a:ext>
            </a:extLst>
          </p:cNvPr>
          <p:cNvSpPr>
            <a:spLocks noGrp="1" noChangeArrowheads="1"/>
          </p:cNvSpPr>
          <p:nvPr>
            <p:ph type="body" idx="1"/>
          </p:nvPr>
        </p:nvSpPr>
        <p:spPr bwMode="auto">
          <a:xfrm>
            <a:off x="1295400" y="2819400"/>
            <a:ext cx="7086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3">
            <a:extLst>
              <a:ext uri="{FF2B5EF4-FFF2-40B4-BE49-F238E27FC236}">
                <a16:creationId xmlns:a16="http://schemas.microsoft.com/office/drawing/2014/main" id="{F36DBA93-9600-4F47-903D-7A2CA18C49EC}"/>
              </a:ext>
            </a:extLst>
          </p:cNvPr>
          <p:cNvSpPr>
            <a:spLocks noChangeArrowheads="1"/>
          </p:cNvSpPr>
          <p:nvPr/>
        </p:nvSpPr>
        <p:spPr bwMode="auto">
          <a:xfrm>
            <a:off x="0" y="22860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8" name="Rectangle 4">
            <a:extLst>
              <a:ext uri="{FF2B5EF4-FFF2-40B4-BE49-F238E27FC236}">
                <a16:creationId xmlns:a16="http://schemas.microsoft.com/office/drawing/2014/main" id="{3416A08F-B3D3-405F-A3CE-F6ED7948B661}"/>
              </a:ext>
            </a:extLst>
          </p:cNvPr>
          <p:cNvSpPr>
            <a:spLocks noChangeArrowheads="1"/>
          </p:cNvSpPr>
          <p:nvPr/>
        </p:nvSpPr>
        <p:spPr bwMode="auto">
          <a:xfrm>
            <a:off x="533400" y="28194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9" name="Rectangle 5">
            <a:extLst>
              <a:ext uri="{FF2B5EF4-FFF2-40B4-BE49-F238E27FC236}">
                <a16:creationId xmlns:a16="http://schemas.microsoft.com/office/drawing/2014/main" id="{284C9788-169C-45A3-AA64-F00E8C733092}"/>
              </a:ext>
            </a:extLst>
          </p:cNvPr>
          <p:cNvSpPr>
            <a:spLocks noChangeArrowheads="1"/>
          </p:cNvSpPr>
          <p:nvPr/>
        </p:nvSpPr>
        <p:spPr bwMode="auto">
          <a:xfrm>
            <a:off x="1981200" y="533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0" name="Rectangle 6">
            <a:extLst>
              <a:ext uri="{FF2B5EF4-FFF2-40B4-BE49-F238E27FC236}">
                <a16:creationId xmlns:a16="http://schemas.microsoft.com/office/drawing/2014/main" id="{EE987296-1EA3-4870-BE41-8EE0FCDCDEC3}"/>
              </a:ext>
            </a:extLst>
          </p:cNvPr>
          <p:cNvSpPr>
            <a:spLocks noChangeArrowheads="1"/>
          </p:cNvSpPr>
          <p:nvPr/>
        </p:nvSpPr>
        <p:spPr bwMode="auto">
          <a:xfrm>
            <a:off x="762000" y="1066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1" name="Rectangle 7">
            <a:extLst>
              <a:ext uri="{FF2B5EF4-FFF2-40B4-BE49-F238E27FC236}">
                <a16:creationId xmlns:a16="http://schemas.microsoft.com/office/drawing/2014/main" id="{F76DE5AC-4A20-4244-AA94-949C31A05F12}"/>
              </a:ext>
            </a:extLst>
          </p:cNvPr>
          <p:cNvSpPr>
            <a:spLocks noChangeArrowheads="1"/>
          </p:cNvSpPr>
          <p:nvPr/>
        </p:nvSpPr>
        <p:spPr bwMode="auto">
          <a:xfrm>
            <a:off x="1143000" y="685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2" name="Rectangle 8">
            <a:extLst>
              <a:ext uri="{FF2B5EF4-FFF2-40B4-BE49-F238E27FC236}">
                <a16:creationId xmlns:a16="http://schemas.microsoft.com/office/drawing/2014/main" id="{8BF570AE-D666-4CEA-9B55-28776D4CDC91}"/>
              </a:ext>
            </a:extLst>
          </p:cNvPr>
          <p:cNvSpPr>
            <a:spLocks noChangeArrowheads="1"/>
          </p:cNvSpPr>
          <p:nvPr/>
        </p:nvSpPr>
        <p:spPr bwMode="auto">
          <a:xfrm>
            <a:off x="2362200" y="152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3" name="Rectangle 9">
            <a:extLst>
              <a:ext uri="{FF2B5EF4-FFF2-40B4-BE49-F238E27FC236}">
                <a16:creationId xmlns:a16="http://schemas.microsoft.com/office/drawing/2014/main" id="{35DE9BC4-1022-48F3-8E0E-7C9EC9E2D628}"/>
              </a:ext>
            </a:extLst>
          </p:cNvPr>
          <p:cNvSpPr>
            <a:spLocks noChangeArrowheads="1"/>
          </p:cNvSpPr>
          <p:nvPr/>
        </p:nvSpPr>
        <p:spPr bwMode="auto">
          <a:xfrm>
            <a:off x="0" y="755650"/>
            <a:ext cx="5867400" cy="762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4" name="Rectangle 10">
            <a:extLst>
              <a:ext uri="{FF2B5EF4-FFF2-40B4-BE49-F238E27FC236}">
                <a16:creationId xmlns:a16="http://schemas.microsoft.com/office/drawing/2014/main" id="{41CDF7A1-16C9-4BC6-9D60-C2A47BF785D8}"/>
              </a:ext>
            </a:extLst>
          </p:cNvPr>
          <p:cNvSpPr>
            <a:spLocks noChangeArrowheads="1"/>
          </p:cNvSpPr>
          <p:nvPr/>
        </p:nvSpPr>
        <p:spPr bwMode="auto">
          <a:xfrm>
            <a:off x="5715000" y="609600"/>
            <a:ext cx="304800" cy="3048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5" name="Rectangle 11">
            <a:extLst>
              <a:ext uri="{FF2B5EF4-FFF2-40B4-BE49-F238E27FC236}">
                <a16:creationId xmlns:a16="http://schemas.microsoft.com/office/drawing/2014/main" id="{885B6E56-261B-49D3-AC1E-169073B82DEA}"/>
              </a:ext>
            </a:extLst>
          </p:cNvPr>
          <p:cNvSpPr>
            <a:spLocks noChangeArrowheads="1"/>
          </p:cNvSpPr>
          <p:nvPr/>
        </p:nvSpPr>
        <p:spPr bwMode="auto">
          <a:xfrm>
            <a:off x="5562600" y="457200"/>
            <a:ext cx="304800" cy="304800"/>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6" name="Rectangle 12">
            <a:extLst>
              <a:ext uri="{FF2B5EF4-FFF2-40B4-BE49-F238E27FC236}">
                <a16:creationId xmlns:a16="http://schemas.microsoft.com/office/drawing/2014/main" id="{2B3588E8-4EFA-4A5B-8FE8-742650224AF6}"/>
              </a:ext>
            </a:extLst>
          </p:cNvPr>
          <p:cNvSpPr>
            <a:spLocks noChangeArrowheads="1"/>
          </p:cNvSpPr>
          <p:nvPr/>
        </p:nvSpPr>
        <p:spPr bwMode="auto">
          <a:xfrm>
            <a:off x="8458200" y="3962400"/>
            <a:ext cx="381000" cy="3810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7" name="Rectangle 13">
            <a:extLst>
              <a:ext uri="{FF2B5EF4-FFF2-40B4-BE49-F238E27FC236}">
                <a16:creationId xmlns:a16="http://schemas.microsoft.com/office/drawing/2014/main" id="{34C92D75-BA02-416E-9821-F4E45830E41A}"/>
              </a:ext>
            </a:extLst>
          </p:cNvPr>
          <p:cNvSpPr>
            <a:spLocks noChangeArrowheads="1"/>
          </p:cNvSpPr>
          <p:nvPr/>
        </p:nvSpPr>
        <p:spPr bwMode="auto">
          <a:xfrm>
            <a:off x="8686800" y="3657600"/>
            <a:ext cx="381000" cy="38100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grpSp>
        <p:nvGrpSpPr>
          <p:cNvPr id="2" name="Group 14">
            <a:extLst>
              <a:ext uri="{FF2B5EF4-FFF2-40B4-BE49-F238E27FC236}">
                <a16:creationId xmlns:a16="http://schemas.microsoft.com/office/drawing/2014/main" id="{1FB30278-1215-402C-83AD-2C38671C6E3E}"/>
              </a:ext>
            </a:extLst>
          </p:cNvPr>
          <p:cNvGrpSpPr>
            <a:grpSpLocks/>
          </p:cNvGrpSpPr>
          <p:nvPr/>
        </p:nvGrpSpPr>
        <p:grpSpPr bwMode="auto">
          <a:xfrm>
            <a:off x="0" y="2286000"/>
            <a:ext cx="1066800" cy="1066800"/>
            <a:chOff x="0" y="2496"/>
            <a:chExt cx="672" cy="672"/>
          </a:xfrm>
        </p:grpSpPr>
        <p:sp>
          <p:nvSpPr>
            <p:cNvPr id="1050" name="Rectangle 15">
              <a:extLst>
                <a:ext uri="{FF2B5EF4-FFF2-40B4-BE49-F238E27FC236}">
                  <a16:creationId xmlns:a16="http://schemas.microsoft.com/office/drawing/2014/main" id="{EED66178-2F35-4FF7-A4B8-DBB39E9D2F25}"/>
                </a:ext>
              </a:extLst>
            </p:cNvPr>
            <p:cNvSpPr>
              <a:spLocks noChangeArrowheads="1"/>
            </p:cNvSpPr>
            <p:nvPr/>
          </p:nvSpPr>
          <p:spPr bwMode="auto">
            <a:xfrm>
              <a:off x="0" y="2496"/>
              <a:ext cx="336" cy="336"/>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51" name="Rectangle 16">
              <a:extLst>
                <a:ext uri="{FF2B5EF4-FFF2-40B4-BE49-F238E27FC236}">
                  <a16:creationId xmlns:a16="http://schemas.microsoft.com/office/drawing/2014/main" id="{F0E76CB0-F01E-438F-BF76-75C63513C01C}"/>
                </a:ext>
              </a:extLst>
            </p:cNvPr>
            <p:cNvSpPr>
              <a:spLocks noChangeArrowheads="1"/>
            </p:cNvSpPr>
            <p:nvPr/>
          </p:nvSpPr>
          <p:spPr bwMode="auto">
            <a:xfrm>
              <a:off x="336" y="2832"/>
              <a:ext cx="336" cy="336"/>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39" name="Rectangle 17">
            <a:extLst>
              <a:ext uri="{FF2B5EF4-FFF2-40B4-BE49-F238E27FC236}">
                <a16:creationId xmlns:a16="http://schemas.microsoft.com/office/drawing/2014/main" id="{0CC75796-B4E1-4AD8-BFE5-36D21B2DA7BD}"/>
              </a:ext>
            </a:extLst>
          </p:cNvPr>
          <p:cNvSpPr>
            <a:spLocks noGrp="1" noChangeArrowheads="1"/>
          </p:cNvSpPr>
          <p:nvPr>
            <p:ph type="title"/>
          </p:nvPr>
        </p:nvSpPr>
        <p:spPr bwMode="auto">
          <a:xfrm>
            <a:off x="1295400" y="1219200"/>
            <a:ext cx="7086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2002" name="Rectangle 18">
            <a:extLst>
              <a:ext uri="{FF2B5EF4-FFF2-40B4-BE49-F238E27FC236}">
                <a16:creationId xmlns:a16="http://schemas.microsoft.com/office/drawing/2014/main" id="{B83698F8-3808-49C2-BB97-5F74BEDC8AF0}"/>
              </a:ext>
            </a:extLst>
          </p:cNvPr>
          <p:cNvSpPr>
            <a:spLocks noGrp="1" noChangeArrowheads="1"/>
          </p:cNvSpPr>
          <p:nvPr>
            <p:ph type="dt" sz="half" idx="2"/>
          </p:nvPr>
        </p:nvSpPr>
        <p:spPr bwMode="auto">
          <a:xfrm>
            <a:off x="6553200" y="6507163"/>
            <a:ext cx="1828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eaLnBrk="1" hangingPunct="1">
              <a:defRPr sz="1200">
                <a:solidFill>
                  <a:schemeClr val="folHlink"/>
                </a:solidFill>
                <a:latin typeface="+mn-lt"/>
              </a:defRPr>
            </a:lvl1pPr>
          </a:lstStyle>
          <a:p>
            <a:pPr>
              <a:defRPr/>
            </a:pPr>
            <a:fld id="{8C554EB6-9019-47A0-8876-70A0BA3A1FA3}" type="datetime1">
              <a:rPr lang="en-US"/>
              <a:pPr>
                <a:defRPr/>
              </a:pPr>
              <a:t>3/31/2020</a:t>
            </a:fld>
            <a:endParaRPr lang="en-US"/>
          </a:p>
        </p:txBody>
      </p:sp>
      <p:sp>
        <p:nvSpPr>
          <p:cNvPr id="42003" name="Rectangle 19">
            <a:extLst>
              <a:ext uri="{FF2B5EF4-FFF2-40B4-BE49-F238E27FC236}">
                <a16:creationId xmlns:a16="http://schemas.microsoft.com/office/drawing/2014/main" id="{A6A2FB14-F769-416D-B331-1E00761063BD}"/>
              </a:ext>
            </a:extLst>
          </p:cNvPr>
          <p:cNvSpPr>
            <a:spLocks noGrp="1" noChangeArrowheads="1"/>
          </p:cNvSpPr>
          <p:nvPr>
            <p:ph type="ftr" sz="quarter" idx="3"/>
          </p:nvPr>
        </p:nvSpPr>
        <p:spPr bwMode="auto">
          <a:xfrm>
            <a:off x="1295400" y="6507163"/>
            <a:ext cx="28956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eaLnBrk="1" hangingPunct="1">
              <a:defRPr sz="1200">
                <a:solidFill>
                  <a:schemeClr val="folHlink"/>
                </a:solidFill>
                <a:latin typeface="+mn-lt"/>
              </a:defRPr>
            </a:lvl1pPr>
          </a:lstStyle>
          <a:p>
            <a:pPr>
              <a:defRPr/>
            </a:pPr>
            <a:r>
              <a:rPr lang="en-US"/>
              <a:t>Copyright © 2022 by The McGraw-Hill Companies, Inc. All rights reserved.</a:t>
            </a:r>
          </a:p>
        </p:txBody>
      </p:sp>
      <p:sp>
        <p:nvSpPr>
          <p:cNvPr id="42004" name="Rectangle 20">
            <a:extLst>
              <a:ext uri="{FF2B5EF4-FFF2-40B4-BE49-F238E27FC236}">
                <a16:creationId xmlns:a16="http://schemas.microsoft.com/office/drawing/2014/main" id="{30FD4E3B-C8C9-4F13-BEAB-810D54D12031}"/>
              </a:ext>
            </a:extLst>
          </p:cNvPr>
          <p:cNvSpPr>
            <a:spLocks noGrp="1" noChangeArrowheads="1"/>
          </p:cNvSpPr>
          <p:nvPr>
            <p:ph type="sldNum" sz="quarter" idx="4"/>
          </p:nvPr>
        </p:nvSpPr>
        <p:spPr bwMode="auto">
          <a:xfrm>
            <a:off x="5791200" y="6172200"/>
            <a:ext cx="762000" cy="609600"/>
          </a:xfrm>
          <a:prstGeom prst="rect">
            <a:avLst/>
          </a:prstGeom>
          <a:solidFill>
            <a:schemeClr val="accent1"/>
          </a:solidFill>
          <a:ln w="57150">
            <a:solidFill>
              <a:schemeClr val="hlink"/>
            </a:solidFill>
            <a:miter lim="800000"/>
            <a:headEnd/>
            <a:tailEnd/>
          </a:ln>
          <a:effectLst/>
        </p:spPr>
        <p:txBody>
          <a:bodyPr vert="horz" wrap="none" lIns="91440" tIns="45720" rIns="91440" bIns="45720" numCol="1" anchor="ctr" anchorCtr="0" compatLnSpc="1">
            <a:prstTxWarp prst="textNoShape">
              <a:avLst/>
            </a:prstTxWarp>
          </a:bodyPr>
          <a:lstStyle>
            <a:lvl1pPr algn="ctr" eaLnBrk="1" hangingPunct="1">
              <a:defRPr sz="2800" b="1">
                <a:solidFill>
                  <a:schemeClr val="bg1"/>
                </a:solidFill>
                <a:latin typeface="Tahoma" panose="020B0604030504040204" pitchFamily="34" charset="0"/>
              </a:defRPr>
            </a:lvl1pPr>
          </a:lstStyle>
          <a:p>
            <a:pPr>
              <a:defRPr/>
            </a:pPr>
            <a:fld id="{FC0111AD-73A0-46DF-B1BE-F5A08160EBD0}" type="slidenum">
              <a:rPr lang="en-US" altLang="en-US"/>
              <a:pPr>
                <a:defRPr/>
              </a:pPr>
              <a:t>‹#›</a:t>
            </a:fld>
            <a:endParaRPr lang="en-US" altLang="en-US"/>
          </a:p>
        </p:txBody>
      </p:sp>
      <p:grpSp>
        <p:nvGrpSpPr>
          <p:cNvPr id="3" name="Group 21">
            <a:extLst>
              <a:ext uri="{FF2B5EF4-FFF2-40B4-BE49-F238E27FC236}">
                <a16:creationId xmlns:a16="http://schemas.microsoft.com/office/drawing/2014/main" id="{704BB92F-6E19-403F-9C87-28D059DCCF80}"/>
              </a:ext>
            </a:extLst>
          </p:cNvPr>
          <p:cNvGrpSpPr>
            <a:grpSpLocks/>
          </p:cNvGrpSpPr>
          <p:nvPr/>
        </p:nvGrpSpPr>
        <p:grpSpPr bwMode="auto">
          <a:xfrm>
            <a:off x="762000" y="152400"/>
            <a:ext cx="1981200" cy="1295400"/>
            <a:chOff x="3888" y="96"/>
            <a:chExt cx="1248" cy="816"/>
          </a:xfrm>
        </p:grpSpPr>
        <p:sp>
          <p:nvSpPr>
            <p:cNvPr id="1046" name="Rectangle 22">
              <a:extLst>
                <a:ext uri="{FF2B5EF4-FFF2-40B4-BE49-F238E27FC236}">
                  <a16:creationId xmlns:a16="http://schemas.microsoft.com/office/drawing/2014/main" id="{8D6901FC-93DD-4122-A026-D3C72D5B8143}"/>
                </a:ext>
              </a:extLst>
            </p:cNvPr>
            <p:cNvSpPr>
              <a:spLocks noChangeArrowheads="1"/>
            </p:cNvSpPr>
            <p:nvPr/>
          </p:nvSpPr>
          <p:spPr bwMode="auto">
            <a:xfrm>
              <a:off x="4656" y="336"/>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7" name="Rectangle 23">
              <a:extLst>
                <a:ext uri="{FF2B5EF4-FFF2-40B4-BE49-F238E27FC236}">
                  <a16:creationId xmlns:a16="http://schemas.microsoft.com/office/drawing/2014/main" id="{7537EC1D-BC37-4F1B-94DD-7ED3EFF7C04F}"/>
                </a:ext>
              </a:extLst>
            </p:cNvPr>
            <p:cNvSpPr>
              <a:spLocks noChangeArrowheads="1"/>
            </p:cNvSpPr>
            <p:nvPr/>
          </p:nvSpPr>
          <p:spPr bwMode="auto">
            <a:xfrm>
              <a:off x="3888" y="672"/>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8" name="Rectangle 24">
              <a:extLst>
                <a:ext uri="{FF2B5EF4-FFF2-40B4-BE49-F238E27FC236}">
                  <a16:creationId xmlns:a16="http://schemas.microsoft.com/office/drawing/2014/main" id="{53934DCB-C493-4EEF-8E73-89EC213FEB3E}"/>
                </a:ext>
              </a:extLst>
            </p:cNvPr>
            <p:cNvSpPr>
              <a:spLocks noChangeArrowheads="1"/>
            </p:cNvSpPr>
            <p:nvPr/>
          </p:nvSpPr>
          <p:spPr bwMode="auto">
            <a:xfrm>
              <a:off x="4128" y="432"/>
              <a:ext cx="240" cy="240"/>
            </a:xfrm>
            <a:prstGeom prst="rect">
              <a:avLst/>
            </a:prstGeom>
            <a:solidFill>
              <a:schemeClr val="tx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9" name="Rectangle 25">
              <a:extLst>
                <a:ext uri="{FF2B5EF4-FFF2-40B4-BE49-F238E27FC236}">
                  <a16:creationId xmlns:a16="http://schemas.microsoft.com/office/drawing/2014/main" id="{E7E4104E-8E38-43FE-8FE8-53E4B414D94B}"/>
                </a:ext>
              </a:extLst>
            </p:cNvPr>
            <p:cNvSpPr>
              <a:spLocks noChangeArrowheads="1"/>
            </p:cNvSpPr>
            <p:nvPr/>
          </p:nvSpPr>
          <p:spPr bwMode="auto">
            <a:xfrm>
              <a:off x="4896" y="96"/>
              <a:ext cx="240" cy="24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44" name="Rectangle 26">
            <a:extLst>
              <a:ext uri="{FF2B5EF4-FFF2-40B4-BE49-F238E27FC236}">
                <a16:creationId xmlns:a16="http://schemas.microsoft.com/office/drawing/2014/main" id="{B352BA91-8E1B-4B95-85B4-6238DD219815}"/>
              </a:ext>
            </a:extLst>
          </p:cNvPr>
          <p:cNvSpPr>
            <a:spLocks noChangeArrowheads="1"/>
          </p:cNvSpPr>
          <p:nvPr userDrawn="1"/>
        </p:nvSpPr>
        <p:spPr bwMode="auto">
          <a:xfrm>
            <a:off x="4911725" y="6613525"/>
            <a:ext cx="4194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Copyright © 2013 by The McGraw-Hill Companies, Inc. All rights reserved.</a:t>
            </a:r>
          </a:p>
        </p:txBody>
      </p:sp>
      <p:sp>
        <p:nvSpPr>
          <p:cNvPr id="1045" name="Rectangle 27">
            <a:extLst>
              <a:ext uri="{FF2B5EF4-FFF2-40B4-BE49-F238E27FC236}">
                <a16:creationId xmlns:a16="http://schemas.microsoft.com/office/drawing/2014/main" id="{BBA0876E-1A28-4B9D-97B9-86FB8A1783CE}"/>
              </a:ext>
            </a:extLst>
          </p:cNvPr>
          <p:cNvSpPr>
            <a:spLocks noChangeArrowheads="1"/>
          </p:cNvSpPr>
          <p:nvPr userDrawn="1"/>
        </p:nvSpPr>
        <p:spPr bwMode="auto">
          <a:xfrm>
            <a:off x="77788" y="6607175"/>
            <a:ext cx="1211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McGraw-Hill/Irwin</a:t>
            </a:r>
          </a:p>
        </p:txBody>
      </p:sp>
    </p:spTree>
  </p:cSld>
  <p:clrMap bg1="dk2" tx1="lt1" bg2="dk1" tx2="lt2" accent1="accent1" accent2="accent2" accent3="accent3" accent4="accent4" accent5="accent5" accent6="accent6" hlink="hlink" folHlink="folHlink"/>
  <p:sldLayoutIdLst>
    <p:sldLayoutId id="2147484811" r:id="rId1"/>
    <p:sldLayoutId id="2147484812" r:id="rId2"/>
    <p:sldLayoutId id="2147484813" r:id="rId3"/>
    <p:sldLayoutId id="2147484814" r:id="rId4"/>
    <p:sldLayoutId id="2147484815" r:id="rId5"/>
    <p:sldLayoutId id="2147484816" r:id="rId6"/>
    <p:sldLayoutId id="2147484817" r:id="rId7"/>
    <p:sldLayoutId id="2147484818" r:id="rId8"/>
    <p:sldLayoutId id="2147484819" r:id="rId9"/>
    <p:sldLayoutId id="2147484820" r:id="rId10"/>
    <p:sldLayoutId id="21474848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stCondLst>
                                            <p:cond delay="0"/>
                                          </p:stCondLst>
                                        </p:cTn>
                                        <p:tgtEl>
                                          <p:spTgt spid="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dt="0"/>
  <p:txStyles>
    <p:titleStyle>
      <a:lvl1pPr algn="l" rtl="0" eaLnBrk="0" fontAlgn="base" hangingPunct="0">
        <a:spcBef>
          <a:spcPct val="0"/>
        </a:spcBef>
        <a:spcAft>
          <a:spcPct val="0"/>
        </a:spcAft>
        <a:defRPr sz="4000">
          <a:solidFill>
            <a:schemeClr val="tx1"/>
          </a:solidFill>
          <a:latin typeface="+mj-lt"/>
          <a:ea typeface="+mj-ea"/>
          <a:cs typeface="+mj-cs"/>
        </a:defRPr>
      </a:lvl1pPr>
      <a:lvl2pPr algn="l" rtl="0" eaLnBrk="0" fontAlgn="base" hangingPunct="0">
        <a:spcBef>
          <a:spcPct val="0"/>
        </a:spcBef>
        <a:spcAft>
          <a:spcPct val="0"/>
        </a:spcAft>
        <a:defRPr sz="4000">
          <a:solidFill>
            <a:schemeClr val="tx1"/>
          </a:solidFill>
          <a:latin typeface="Tahoma" pitchFamily="34" charset="0"/>
        </a:defRPr>
      </a:lvl2pPr>
      <a:lvl3pPr algn="l" rtl="0" eaLnBrk="0" fontAlgn="base" hangingPunct="0">
        <a:spcBef>
          <a:spcPct val="0"/>
        </a:spcBef>
        <a:spcAft>
          <a:spcPct val="0"/>
        </a:spcAft>
        <a:defRPr sz="4000">
          <a:solidFill>
            <a:schemeClr val="tx1"/>
          </a:solidFill>
          <a:latin typeface="Tahoma" pitchFamily="34" charset="0"/>
        </a:defRPr>
      </a:lvl3pPr>
      <a:lvl4pPr algn="l" rtl="0" eaLnBrk="0" fontAlgn="base" hangingPunct="0">
        <a:spcBef>
          <a:spcPct val="0"/>
        </a:spcBef>
        <a:spcAft>
          <a:spcPct val="0"/>
        </a:spcAft>
        <a:defRPr sz="4000">
          <a:solidFill>
            <a:schemeClr val="tx1"/>
          </a:solidFill>
          <a:latin typeface="Tahoma" pitchFamily="34" charset="0"/>
        </a:defRPr>
      </a:lvl4pPr>
      <a:lvl5pPr algn="l" rtl="0" eaLnBrk="0" fontAlgn="base" hangingPunct="0">
        <a:spcBef>
          <a:spcPct val="0"/>
        </a:spcBef>
        <a:spcAft>
          <a:spcPct val="0"/>
        </a:spcAft>
        <a:defRPr sz="4000">
          <a:solidFill>
            <a:schemeClr val="tx1"/>
          </a:solidFill>
          <a:latin typeface="Tahoma" pitchFamily="34" charset="0"/>
        </a:defRPr>
      </a:lvl5pPr>
      <a:lvl6pPr marL="457200" algn="l" rtl="0" fontAlgn="base">
        <a:spcBef>
          <a:spcPct val="0"/>
        </a:spcBef>
        <a:spcAft>
          <a:spcPct val="0"/>
        </a:spcAft>
        <a:defRPr sz="4000">
          <a:solidFill>
            <a:schemeClr val="tx1"/>
          </a:solidFill>
          <a:latin typeface="Tahoma" pitchFamily="34" charset="0"/>
        </a:defRPr>
      </a:lvl6pPr>
      <a:lvl7pPr marL="914400" algn="l" rtl="0" fontAlgn="base">
        <a:spcBef>
          <a:spcPct val="0"/>
        </a:spcBef>
        <a:spcAft>
          <a:spcPct val="0"/>
        </a:spcAft>
        <a:defRPr sz="4000">
          <a:solidFill>
            <a:schemeClr val="tx1"/>
          </a:solidFill>
          <a:latin typeface="Tahoma" pitchFamily="34" charset="0"/>
        </a:defRPr>
      </a:lvl7pPr>
      <a:lvl8pPr marL="1371600" algn="l" rtl="0" fontAlgn="base">
        <a:spcBef>
          <a:spcPct val="0"/>
        </a:spcBef>
        <a:spcAft>
          <a:spcPct val="0"/>
        </a:spcAft>
        <a:defRPr sz="4000">
          <a:solidFill>
            <a:schemeClr val="tx1"/>
          </a:solidFill>
          <a:latin typeface="Tahoma" pitchFamily="34" charset="0"/>
        </a:defRPr>
      </a:lvl8pPr>
      <a:lvl9pPr marL="1828800" algn="l" rtl="0" fontAlgn="base">
        <a:spcBef>
          <a:spcPct val="0"/>
        </a:spcBef>
        <a:spcAft>
          <a:spcPct val="0"/>
        </a:spcAft>
        <a:defRPr sz="4000">
          <a:solidFill>
            <a:schemeClr val="tx1"/>
          </a:solidFill>
          <a:latin typeface="Tahoma" pitchFamily="34" charset="0"/>
        </a:defRPr>
      </a:lvl9pPr>
    </p:titleStyle>
    <p:bodyStyle>
      <a:lvl1pPr marL="342900" indent="-342900" algn="l" rtl="0" eaLnBrk="0" fontAlgn="base" hangingPunct="0">
        <a:spcBef>
          <a:spcPct val="20000"/>
        </a:spcBef>
        <a:spcAft>
          <a:spcPct val="0"/>
        </a:spcAft>
        <a:buClr>
          <a:schemeClr val="accent2"/>
        </a:buClr>
        <a:buSzPct val="75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Font typeface="Wingdings" panose="05000000000000000000"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75000"/>
        <a:buFont typeface="Wingdings" panose="05000000000000000000"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a:solidFill>
            <a:schemeClr val="tx1"/>
          </a:solidFill>
          <a:latin typeface="+mn-lt"/>
        </a:defRPr>
      </a:lvl4pPr>
      <a:lvl5pPr marL="2057400" indent="-228600" algn="l" rtl="0" eaLnBrk="0" fontAlgn="base" hangingPunct="0">
        <a:spcBef>
          <a:spcPct val="20000"/>
        </a:spcBef>
        <a:spcAft>
          <a:spcPct val="0"/>
        </a:spcAft>
        <a:buClr>
          <a:schemeClr val="accent1"/>
        </a:buClr>
        <a:buSzPct val="75000"/>
        <a:buFont typeface="Wingdings" panose="05000000000000000000" pitchFamily="2" charset="2"/>
        <a:buChar char="n"/>
        <a:defRPr>
          <a:solidFill>
            <a:schemeClr val="tx1"/>
          </a:solidFill>
          <a:latin typeface="+mn-lt"/>
        </a:defRPr>
      </a:lvl5pPr>
      <a:lvl6pPr marL="25146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6pPr>
      <a:lvl7pPr marL="29718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7pPr>
      <a:lvl8pPr marL="34290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8pPr>
      <a:lvl9pPr marL="38862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5AF2C48D-330C-4087-91AD-FE8BE624543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2051" name="Text Placeholder 2">
            <a:extLst>
              <a:ext uri="{FF2B5EF4-FFF2-40B4-BE49-F238E27FC236}">
                <a16:creationId xmlns:a16="http://schemas.microsoft.com/office/drawing/2014/main" id="{CCF86C51-E528-4728-B4ED-7551BED7912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737E66BC-41F6-4BB9-A4D3-03D5347C845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D3CC892E-4B59-4B77-B60C-D111EDEF0987}" type="datetime1">
              <a:rPr lang="en-US"/>
              <a:pPr>
                <a:defRPr/>
              </a:pPr>
              <a:t>3/31/2020</a:t>
            </a:fld>
            <a:endParaRPr lang="en-US"/>
          </a:p>
        </p:txBody>
      </p:sp>
      <p:sp>
        <p:nvSpPr>
          <p:cNvPr id="5" name="Footer Placeholder 4">
            <a:extLst>
              <a:ext uri="{FF2B5EF4-FFF2-40B4-BE49-F238E27FC236}">
                <a16:creationId xmlns:a16="http://schemas.microsoft.com/office/drawing/2014/main" id="{AF0F2276-4D72-4C69-AD0C-F888B69E07F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11AFA77-59B9-4A88-9115-84BD84A33B1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16984065-DAA5-4B5D-9EB6-6E3F5316FB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22" r:id="rId1"/>
    <p:sldLayoutId id="2147484823" r:id="rId2"/>
    <p:sldLayoutId id="2147484824" r:id="rId3"/>
    <p:sldLayoutId id="2147484825" r:id="rId4"/>
    <p:sldLayoutId id="2147484826" r:id="rId5"/>
    <p:sldLayoutId id="2147484827" r:id="rId6"/>
    <p:sldLayoutId id="2147484828" r:id="rId7"/>
    <p:sldLayoutId id="2147484829" r:id="rId8"/>
    <p:sldLayoutId id="2147484830" r:id="rId9"/>
    <p:sldLayoutId id="2147484831" r:id="rId10"/>
    <p:sldLayoutId id="2147484832"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FA0E5A-9466-4424-8A8E-953DF116127A}"/>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09368CD-59FA-4238-846A-A1E58AC8ECE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B11B924C-EAF2-45D8-85DE-11D11D00CFF7}"/>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dirty="0"/>
              <a:t>Click to edit Master title style</a:t>
            </a:r>
          </a:p>
        </p:txBody>
      </p:sp>
      <p:sp>
        <p:nvSpPr>
          <p:cNvPr id="3077" name="Text Placeholder 2">
            <a:extLst>
              <a:ext uri="{FF2B5EF4-FFF2-40B4-BE49-F238E27FC236}">
                <a16:creationId xmlns:a16="http://schemas.microsoft.com/office/drawing/2014/main" id="{C5308094-202C-4414-8EC6-0CAC6DA68297}"/>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dirty="0"/>
              <a:t>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Slide Number Placeholder 5">
            <a:extLst>
              <a:ext uri="{FF2B5EF4-FFF2-40B4-BE49-F238E27FC236}">
                <a16:creationId xmlns:a16="http://schemas.microsoft.com/office/drawing/2014/main" id="{00DA5527-CE1C-4A67-BE13-61896D36C8E7}"/>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fld id="{262C750D-642E-4C38-8207-EE85890A91F6}"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7EEBDBED-4FC0-4927-B551-68EFC9E6F0A7}"/>
              </a:ext>
            </a:extLst>
          </p:cNvPr>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833" r:id="rId1"/>
    <p:sldLayoutId id="2147484834" r:id="rId2"/>
    <p:sldLayoutId id="2147484846" r:id="rId3"/>
    <p:sldLayoutId id="2147484845" r:id="rId4"/>
    <p:sldLayoutId id="2147484835" r:id="rId5"/>
    <p:sldLayoutId id="2147484893" r:id="rId6"/>
    <p:sldLayoutId id="2147484836" r:id="rId7"/>
    <p:sldLayoutId id="2147484837" r:id="rId8"/>
    <p:sldLayoutId id="2147484838" r:id="rId9"/>
    <p:sldLayoutId id="2147484839" r:id="rId10"/>
    <p:sldLayoutId id="2147484840" r:id="rId11"/>
    <p:sldLayoutId id="2147484841" r:id="rId12"/>
    <p:sldLayoutId id="2147484842" r:id="rId13"/>
    <p:sldLayoutId id="2147484843" r:id="rId14"/>
    <p:sldLayoutId id="2147484844" r:id="rId15"/>
  </p:sldLayoutIdLst>
  <p:hf hd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FA0E5A-9466-4424-8A8E-953DF116127A}"/>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09368CD-59FA-4238-846A-A1E58AC8ECE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B11B924C-EAF2-45D8-85DE-11D11D00CFF7}"/>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dirty="0"/>
              <a:t>Click to edit Master title style</a:t>
            </a:r>
          </a:p>
        </p:txBody>
      </p:sp>
      <p:sp>
        <p:nvSpPr>
          <p:cNvPr id="3077" name="Text Placeholder 2">
            <a:extLst>
              <a:ext uri="{FF2B5EF4-FFF2-40B4-BE49-F238E27FC236}">
                <a16:creationId xmlns:a16="http://schemas.microsoft.com/office/drawing/2014/main" id="{C5308094-202C-4414-8EC6-0CAC6DA68297}"/>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00DA5527-CE1C-4A67-BE13-61896D36C8E7}"/>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fld id="{262C750D-642E-4C38-8207-EE85890A91F6}" type="slidenum">
              <a:rPr lang="en-US" altLang="en-US"/>
              <a:pPr>
                <a:defRPr/>
              </a:pPr>
              <a:t>‹#›</a:t>
            </a:fld>
            <a:endParaRPr lang="en-US" altLang="en-US"/>
          </a:p>
        </p:txBody>
      </p:sp>
    </p:spTree>
    <p:extLst>
      <p:ext uri="{BB962C8B-B14F-4D97-AF65-F5344CB8AC3E}">
        <p14:creationId xmlns:p14="http://schemas.microsoft.com/office/powerpoint/2010/main" val="1125066530"/>
      </p:ext>
    </p:extLst>
  </p:cSld>
  <p:clrMap bg1="lt1" tx1="dk1" bg2="lt2" tx2="dk2" accent1="accent1" accent2="accent2" accent3="accent3" accent4="accent4" accent5="accent5" accent6="accent6" hlink="hlink" folHlink="folHlink"/>
  <p:sldLayoutIdLst>
    <p:sldLayoutId id="2147484848" r:id="rId1"/>
    <p:sldLayoutId id="2147484849" r:id="rId2"/>
    <p:sldLayoutId id="2147484850" r:id="rId3"/>
    <p:sldLayoutId id="2147484851" r:id="rId4"/>
    <p:sldLayoutId id="2147484852" r:id="rId5"/>
    <p:sldLayoutId id="2147484853" r:id="rId6"/>
    <p:sldLayoutId id="2147484854" r:id="rId7"/>
    <p:sldLayoutId id="2147484855" r:id="rId8"/>
    <p:sldLayoutId id="2147484856" r:id="rId9"/>
    <p:sldLayoutId id="2147484857" r:id="rId10"/>
    <p:sldLayoutId id="2147484858" r:id="rId11"/>
    <p:sldLayoutId id="2147484859" r:id="rId12"/>
    <p:sldLayoutId id="2147484860" r:id="rId13"/>
    <p:sldLayoutId id="2147484861" r:id="rId14"/>
  </p:sldLayoutIdLst>
  <p:hf hd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FA0E5A-9466-4424-8A8E-953DF116127A}"/>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09368CD-59FA-4238-846A-A1E58AC8ECE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B11B924C-EAF2-45D8-85DE-11D11D00CFF7}"/>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dirty="0"/>
              <a:t>Click to edit Master title style</a:t>
            </a:r>
          </a:p>
        </p:txBody>
      </p:sp>
      <p:sp>
        <p:nvSpPr>
          <p:cNvPr id="3077" name="Text Placeholder 2">
            <a:extLst>
              <a:ext uri="{FF2B5EF4-FFF2-40B4-BE49-F238E27FC236}">
                <a16:creationId xmlns:a16="http://schemas.microsoft.com/office/drawing/2014/main" id="{C5308094-202C-4414-8EC6-0CAC6DA68297}"/>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dirty="0"/>
              <a:t>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Slide Number Placeholder 5">
            <a:extLst>
              <a:ext uri="{FF2B5EF4-FFF2-40B4-BE49-F238E27FC236}">
                <a16:creationId xmlns:a16="http://schemas.microsoft.com/office/drawing/2014/main" id="{00DA5527-CE1C-4A67-BE13-61896D36C8E7}"/>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r>
              <a:rPr lang="en-US" altLang="en-US" dirty="0"/>
              <a:t>2-</a:t>
            </a:r>
            <a:fld id="{262C750D-642E-4C38-8207-EE85890A91F6}" type="slidenum">
              <a:rPr lang="en-US" altLang="en-US" smtClean="0"/>
              <a:pPr>
                <a:defRPr/>
              </a:pPr>
              <a:t>‹#›</a:t>
            </a:fld>
            <a:endParaRPr lang="en-US" altLang="en-US" dirty="0"/>
          </a:p>
        </p:txBody>
      </p:sp>
      <p:sp>
        <p:nvSpPr>
          <p:cNvPr id="8" name="Content Placeholder 2"/>
          <p:cNvSpPr txBox="1">
            <a:spLocks/>
          </p:cNvSpPr>
          <p:nvPr userDrawn="1"/>
        </p:nvSpPr>
        <p:spPr>
          <a:xfrm>
            <a:off x="800100" y="6067426"/>
            <a:ext cx="7543800" cy="515937"/>
          </a:xfrm>
          <a:prstGeom prst="rect">
            <a:avLst/>
          </a:prstGeom>
        </p:spPr>
        <p:txBody>
          <a:bodyPr/>
          <a:lst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66466794"/>
      </p:ext>
    </p:extLst>
  </p:cSld>
  <p:clrMap bg1="lt1" tx1="dk1" bg2="lt2" tx2="dk2" accent1="accent1" accent2="accent2" accent3="accent3" accent4="accent4" accent5="accent5" accent6="accent6" hlink="hlink" folHlink="folHlink"/>
  <p:sldLayoutIdLst>
    <p:sldLayoutId id="2147484863" r:id="rId1"/>
    <p:sldLayoutId id="2147484864" r:id="rId2"/>
    <p:sldLayoutId id="2147484865" r:id="rId3"/>
    <p:sldLayoutId id="2147484866" r:id="rId4"/>
    <p:sldLayoutId id="2147484867" r:id="rId5"/>
    <p:sldLayoutId id="2147484868" r:id="rId6"/>
    <p:sldLayoutId id="2147484869" r:id="rId7"/>
    <p:sldLayoutId id="2147484870" r:id="rId8"/>
    <p:sldLayoutId id="2147484871" r:id="rId9"/>
    <p:sldLayoutId id="2147484872" r:id="rId10"/>
    <p:sldLayoutId id="2147484873" r:id="rId11"/>
    <p:sldLayoutId id="2147484874" r:id="rId12"/>
    <p:sldLayoutId id="2147484875" r:id="rId13"/>
    <p:sldLayoutId id="2147484876" r:id="rId14"/>
  </p:sldLayoutIdLst>
  <p:hf hd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FA0E5A-9466-4424-8A8E-953DF116127A}"/>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09368CD-59FA-4238-846A-A1E58AC8ECE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77" name="Text Placeholder 2">
            <a:extLst>
              <a:ext uri="{FF2B5EF4-FFF2-40B4-BE49-F238E27FC236}">
                <a16:creationId xmlns:a16="http://schemas.microsoft.com/office/drawing/2014/main" id="{C5308094-202C-4414-8EC6-0CAC6DA68297}"/>
              </a:ext>
            </a:extLst>
          </p:cNvPr>
          <p:cNvSpPr>
            <a:spLocks noGrp="1"/>
          </p:cNvSpPr>
          <p:nvPr>
            <p:ph type="body" idx="1"/>
          </p:nvPr>
        </p:nvSpPr>
        <p:spPr bwMode="auto">
          <a:xfrm>
            <a:off x="846861" y="1143000"/>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dirty="0"/>
              <a:t>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6" name="Slide Number Placeholder 5">
            <a:extLst>
              <a:ext uri="{FF2B5EF4-FFF2-40B4-BE49-F238E27FC236}">
                <a16:creationId xmlns:a16="http://schemas.microsoft.com/office/drawing/2014/main" id="{00DA5527-CE1C-4A67-BE13-61896D36C8E7}"/>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r>
              <a:rPr lang="en-US" altLang="en-US" dirty="0"/>
              <a:t>2-</a:t>
            </a:r>
            <a:fld id="{262C750D-642E-4C38-8207-EE85890A91F6}" type="slidenum">
              <a:rPr lang="en-US" altLang="en-US" smtClean="0"/>
              <a:pPr>
                <a:defRPr/>
              </a:pPr>
              <a:t>‹#›</a:t>
            </a:fld>
            <a:endParaRPr lang="en-US" altLang="en-US" dirty="0"/>
          </a:p>
        </p:txBody>
      </p:sp>
      <p:sp>
        <p:nvSpPr>
          <p:cNvPr id="8" name="Content Placeholder 2"/>
          <p:cNvSpPr txBox="1">
            <a:spLocks/>
          </p:cNvSpPr>
          <p:nvPr userDrawn="1"/>
        </p:nvSpPr>
        <p:spPr>
          <a:xfrm>
            <a:off x="1524000" y="5491956"/>
            <a:ext cx="5791200" cy="515937"/>
          </a:xfrm>
          <a:prstGeom prst="rect">
            <a:avLst/>
          </a:prstGeom>
        </p:spPr>
        <p:txBody>
          <a:bodyPr/>
          <a:lst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78503101"/>
      </p:ext>
    </p:extLst>
  </p:cSld>
  <p:clrMap bg1="lt1" tx1="dk1" bg2="lt2" tx2="dk2" accent1="accent1" accent2="accent2" accent3="accent3" accent4="accent4" accent5="accent5" accent6="accent6" hlink="hlink" folHlink="folHlink"/>
  <p:sldLayoutIdLst>
    <p:sldLayoutId id="2147484878" r:id="rId1"/>
    <p:sldLayoutId id="2147484879" r:id="rId2"/>
    <p:sldLayoutId id="2147484880" r:id="rId3"/>
    <p:sldLayoutId id="2147484881" r:id="rId4"/>
    <p:sldLayoutId id="2147484882" r:id="rId5"/>
    <p:sldLayoutId id="2147484883" r:id="rId6"/>
    <p:sldLayoutId id="2147484884" r:id="rId7"/>
    <p:sldLayoutId id="2147484885" r:id="rId8"/>
    <p:sldLayoutId id="2147484886" r:id="rId9"/>
    <p:sldLayoutId id="2147484887" r:id="rId10"/>
    <p:sldLayoutId id="2147484892" r:id="rId11"/>
    <p:sldLayoutId id="2147484888" r:id="rId12"/>
    <p:sldLayoutId id="2147484889" r:id="rId13"/>
    <p:sldLayoutId id="2147484890" r:id="rId14"/>
    <p:sldLayoutId id="2147484891" r:id="rId15"/>
  </p:sldLayoutIdLst>
  <p:hf hd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0.xml"/><Relationship Id="rId1" Type="http://schemas.openxmlformats.org/officeDocument/2006/relationships/slideLayout" Target="../slideLayouts/slideLayout27.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openxmlformats.org/officeDocument/2006/relationships/slide" Target="slide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98350-4E51-4E26-B74C-81F194E0431C}"/>
              </a:ext>
            </a:extLst>
          </p:cNvPr>
          <p:cNvSpPr>
            <a:spLocks noGrp="1"/>
          </p:cNvSpPr>
          <p:nvPr>
            <p:ph type="ctrTitle"/>
          </p:nvPr>
        </p:nvSpPr>
        <p:spPr>
          <a:xfrm>
            <a:off x="822325" y="3048000"/>
            <a:ext cx="4205288" cy="1276350"/>
          </a:xfrm>
        </p:spPr>
        <p:txBody>
          <a:bodyPr/>
          <a:lstStyle/>
          <a:p>
            <a:pPr eaLnBrk="1" hangingPunct="1">
              <a:lnSpc>
                <a:spcPct val="80000"/>
              </a:lnSpc>
              <a:defRPr/>
            </a:pPr>
            <a:r>
              <a:rPr lang="en-US" altLang="en-US" b="1" noProof="0" dirty="0">
                <a:solidFill>
                  <a:schemeClr val="tx1"/>
                </a:solidFill>
              </a:rPr>
              <a:t>Chapter </a:t>
            </a:r>
            <a:r>
              <a:rPr lang="en-US" altLang="en-US" b="1" dirty="0">
                <a:solidFill>
                  <a:schemeClr val="tx1"/>
                </a:solidFill>
              </a:rPr>
              <a:t>2</a:t>
            </a:r>
            <a:endParaRPr lang="en-US" noProof="0" dirty="0"/>
          </a:p>
        </p:txBody>
      </p:sp>
      <p:sp>
        <p:nvSpPr>
          <p:cNvPr id="3" name="Subtitle 2">
            <a:extLst>
              <a:ext uri="{FF2B5EF4-FFF2-40B4-BE49-F238E27FC236}">
                <a16:creationId xmlns:a16="http://schemas.microsoft.com/office/drawing/2014/main" id="{D1469110-DD43-431C-8B65-07A526786650}"/>
              </a:ext>
            </a:extLst>
          </p:cNvPr>
          <p:cNvSpPr>
            <a:spLocks noGrp="1"/>
          </p:cNvSpPr>
          <p:nvPr>
            <p:ph type="subTitle" idx="1"/>
          </p:nvPr>
        </p:nvSpPr>
        <p:spPr>
          <a:xfrm>
            <a:off x="825500" y="4456113"/>
            <a:ext cx="4203700" cy="1143000"/>
          </a:xfrm>
        </p:spPr>
        <p:txBody>
          <a:bodyPr>
            <a:normAutofit fontScale="92500" lnSpcReduction="20000"/>
          </a:bodyPr>
          <a:lstStyle/>
          <a:p>
            <a:pPr>
              <a:defRPr/>
            </a:pPr>
            <a:r>
              <a:rPr lang="en-US" altLang="en-US" sz="3200" b="1" dirty="0">
                <a:solidFill>
                  <a:schemeClr val="tx1"/>
                </a:solidFill>
              </a:rPr>
              <a:t>Operations and Supply Chain Strategy </a:t>
            </a:r>
          </a:p>
        </p:txBody>
      </p:sp>
      <p:pic>
        <p:nvPicPr>
          <p:cNvPr id="18436" name="Picture 2" descr="Book cover image">
            <a:extLst>
              <a:ext uri="{FF2B5EF4-FFF2-40B4-BE49-F238E27FC236}">
                <a16:creationId xmlns:a16="http://schemas.microsoft.com/office/drawing/2014/main" id="{40BA9849-DF23-4D39-BD01-8D558E933C1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1319213"/>
            <a:ext cx="3505200" cy="469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Content Placeholder 3">
            <a:extLst>
              <a:ext uri="{FF2B5EF4-FFF2-40B4-BE49-F238E27FC236}">
                <a16:creationId xmlns:a16="http://schemas.microsoft.com/office/drawing/2014/main" id="{40F19F76-3542-4D1C-AFBB-250FB6FF6C63}"/>
              </a:ext>
            </a:extLst>
          </p:cNvPr>
          <p:cNvSpPr>
            <a:spLocks noGrp="1"/>
          </p:cNvSpPr>
          <p:nvPr>
            <p:ph sz="quarter" idx="13"/>
          </p:nvPr>
        </p:nvSpPr>
        <p:spPr>
          <a:xfrm>
            <a:off x="457200" y="6427788"/>
            <a:ext cx="7391400" cy="384175"/>
          </a:xfrm>
        </p:spPr>
        <p:txBody>
          <a:bodyPr/>
          <a:lstStyle/>
          <a:p>
            <a:r>
              <a:rPr lang="en-US" altLang="en-US" sz="1200" noProof="0" dirty="0">
                <a:solidFill>
                  <a:schemeClr val="bg1"/>
                </a:solidFill>
              </a:rPr>
              <a:t>© 2021 McGraw Hill. All rights reserved. Authorized only for instructor use in the classroom. No reproduction or further distribution permitted without the prior written consent of McGraw Hill.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noAutofit/>
          </a:bodyPr>
          <a:lstStyle/>
          <a:p>
            <a:pPr>
              <a:defRPr/>
            </a:pPr>
            <a:r>
              <a:rPr lang="en-US" altLang="en-US" sz="4000" dirty="0">
                <a:solidFill>
                  <a:schemeClr val="tx1">
                    <a:lumMod val="75000"/>
                    <a:lumOff val="25000"/>
                  </a:schemeClr>
                </a:solidFill>
              </a:rPr>
              <a:t>Example:</a:t>
            </a:r>
            <a:br>
              <a:rPr lang="en-US" altLang="en-US" sz="4000" dirty="0">
                <a:solidFill>
                  <a:schemeClr val="tx1">
                    <a:lumMod val="75000"/>
                    <a:lumOff val="25000"/>
                  </a:schemeClr>
                </a:solidFill>
              </a:rPr>
            </a:br>
            <a:r>
              <a:rPr lang="en-US" altLang="en-US" sz="4000" dirty="0">
                <a:solidFill>
                  <a:schemeClr val="tx1">
                    <a:lumMod val="75000"/>
                    <a:lumOff val="25000"/>
                  </a:schemeClr>
                </a:solidFill>
              </a:rPr>
              <a:t>McDonald’s Operations Strategy</a:t>
            </a:r>
            <a:endParaRPr lang="en-US" sz="4000" noProof="0" dirty="0"/>
          </a:p>
        </p:txBody>
      </p:sp>
      <p:sp>
        <p:nvSpPr>
          <p:cNvPr id="6" name="Content Placeholder 5">
            <a:extLst>
              <a:ext uri="{FF2B5EF4-FFF2-40B4-BE49-F238E27FC236}">
                <a16:creationId xmlns:a16="http://schemas.microsoft.com/office/drawing/2014/main" id="{5E54F8ED-F2BB-4D84-9771-9F0F755CBDFA}"/>
              </a:ext>
            </a:extLst>
          </p:cNvPr>
          <p:cNvSpPr>
            <a:spLocks noGrp="1"/>
          </p:cNvSpPr>
          <p:nvPr>
            <p:ph idx="1"/>
          </p:nvPr>
        </p:nvSpPr>
        <p:spPr>
          <a:xfrm>
            <a:off x="838200" y="1905000"/>
            <a:ext cx="7543800" cy="4267200"/>
          </a:xfrm>
        </p:spPr>
        <p:txBody>
          <a:bodyPr/>
          <a:lstStyle/>
          <a:p>
            <a:pPr marL="0" indent="0" eaLnBrk="1" hangingPunct="1">
              <a:lnSpc>
                <a:spcPct val="100000"/>
              </a:lnSpc>
              <a:spcBef>
                <a:spcPts val="1000"/>
              </a:spcBef>
              <a:spcAft>
                <a:spcPct val="0"/>
              </a:spcAft>
              <a:buNone/>
            </a:pPr>
            <a:r>
              <a:rPr lang="en-US" altLang="en-US" sz="2400" dirty="0">
                <a:solidFill>
                  <a:srgbClr val="0070C0"/>
                </a:solidFill>
              </a:rPr>
              <a:t>Mission</a:t>
            </a:r>
            <a:endParaRPr lang="en-US" altLang="en-US" sz="2400" dirty="0"/>
          </a:p>
          <a:p>
            <a:pPr marL="0" indent="0" eaLnBrk="1" hangingPunct="1">
              <a:lnSpc>
                <a:spcPct val="100000"/>
              </a:lnSpc>
              <a:spcBef>
                <a:spcPts val="1000"/>
              </a:spcBef>
              <a:spcAft>
                <a:spcPct val="0"/>
              </a:spcAft>
              <a:buNone/>
            </a:pPr>
            <a:r>
              <a:rPr lang="en-US" altLang="en-US" i="1" dirty="0"/>
              <a:t>fast product/service, consistent quality, low cost, clean/friendly environment</a:t>
            </a:r>
            <a:endParaRPr lang="en-US" altLang="en-US" dirty="0"/>
          </a:p>
          <a:p>
            <a:pPr marL="0" indent="0" eaLnBrk="1" hangingPunct="1">
              <a:lnSpc>
                <a:spcPct val="100000"/>
              </a:lnSpc>
              <a:spcBef>
                <a:spcPts val="1000"/>
              </a:spcBef>
              <a:spcAft>
                <a:spcPct val="0"/>
              </a:spcAft>
              <a:buNone/>
            </a:pPr>
            <a:r>
              <a:rPr lang="en-US" altLang="en-US" sz="2400" dirty="0">
                <a:solidFill>
                  <a:srgbClr val="0070C0"/>
                </a:solidFill>
              </a:rPr>
              <a:t>Operations Objectives</a:t>
            </a:r>
            <a:endParaRPr lang="en-US" altLang="en-US" sz="2400" dirty="0"/>
          </a:p>
          <a:p>
            <a:pPr marL="0" indent="0" eaLnBrk="1" hangingPunct="1">
              <a:lnSpc>
                <a:spcPct val="100000"/>
              </a:lnSpc>
              <a:spcBef>
                <a:spcPts val="1000"/>
              </a:spcBef>
              <a:spcAft>
                <a:spcPct val="0"/>
              </a:spcAft>
              <a:buNone/>
            </a:pPr>
            <a:r>
              <a:rPr lang="en-US" altLang="en-US" i="1" dirty="0"/>
              <a:t>cost, quality, service</a:t>
            </a:r>
            <a:endParaRPr lang="en-US" altLang="en-US" sz="900" dirty="0"/>
          </a:p>
          <a:p>
            <a:pPr marL="0" indent="0" eaLnBrk="1" hangingPunct="1">
              <a:lnSpc>
                <a:spcPct val="100000"/>
              </a:lnSpc>
              <a:spcBef>
                <a:spcPts val="1000"/>
              </a:spcBef>
              <a:spcAft>
                <a:spcPct val="0"/>
              </a:spcAft>
              <a:buNone/>
            </a:pPr>
            <a:r>
              <a:rPr lang="en-US" altLang="en-US" sz="2400" dirty="0">
                <a:solidFill>
                  <a:srgbClr val="0070C0"/>
                </a:solidFill>
              </a:rPr>
              <a:t>Strategic Decisions</a:t>
            </a:r>
            <a:endParaRPr lang="en-US" altLang="en-US" sz="2400" dirty="0"/>
          </a:p>
          <a:p>
            <a:pPr marL="0" indent="0" eaLnBrk="1" hangingPunct="1">
              <a:lnSpc>
                <a:spcPct val="100000"/>
              </a:lnSpc>
              <a:spcBef>
                <a:spcPts val="1000"/>
              </a:spcBef>
              <a:spcAft>
                <a:spcPct val="0"/>
              </a:spcAft>
              <a:buNone/>
            </a:pPr>
            <a:r>
              <a:rPr lang="en-US" altLang="en-US" i="1" dirty="0"/>
              <a:t>process, quality, capacity, inventory, supply chain</a:t>
            </a:r>
            <a:endParaRPr lang="en-US" altLang="en-US" sz="900" dirty="0"/>
          </a:p>
          <a:p>
            <a:pPr marL="0" indent="0" eaLnBrk="1" hangingPunct="1">
              <a:lnSpc>
                <a:spcPct val="100000"/>
              </a:lnSpc>
              <a:spcBef>
                <a:spcPts val="1000"/>
              </a:spcBef>
              <a:spcAft>
                <a:spcPct val="0"/>
              </a:spcAft>
              <a:buNone/>
            </a:pPr>
            <a:r>
              <a:rPr lang="en-US" altLang="en-US" sz="2400" dirty="0">
                <a:solidFill>
                  <a:srgbClr val="0070C0"/>
                </a:solidFill>
              </a:rPr>
              <a:t>Distinctive Competence</a:t>
            </a:r>
            <a:endParaRPr lang="en-US" altLang="en-US" sz="2400" dirty="0"/>
          </a:p>
          <a:p>
            <a:pPr marL="0" indent="0" eaLnBrk="1" hangingPunct="1">
              <a:lnSpc>
                <a:spcPct val="100000"/>
              </a:lnSpc>
              <a:spcBef>
                <a:spcPts val="1000"/>
              </a:spcBef>
              <a:spcAft>
                <a:spcPct val="0"/>
              </a:spcAft>
              <a:buNone/>
            </a:pPr>
            <a:r>
              <a:rPr lang="en-US" altLang="en-US" i="1" dirty="0"/>
              <a:t>today:</a:t>
            </a:r>
            <a:r>
              <a:rPr lang="en-US" altLang="en-US" dirty="0"/>
              <a:t> </a:t>
            </a:r>
            <a:r>
              <a:rPr lang="en-US" altLang="en-US" i="1" dirty="0"/>
              <a:t>continuous improvement of the transformation system, and brand </a:t>
            </a:r>
            <a:r>
              <a:rPr lang="en-US" altLang="en-US" dirty="0"/>
              <a:t>(originally: unique service/supply chain</a:t>
            </a:r>
            <a:r>
              <a:rPr lang="en-US" altLang="en-US" sz="2400" dirty="0"/>
              <a:t>)</a:t>
            </a:r>
            <a:endParaRPr lang="en-US" altLang="en-US" sz="2400" i="1" dirty="0"/>
          </a:p>
        </p:txBody>
      </p:sp>
    </p:spTree>
    <p:extLst>
      <p:ext uri="{BB962C8B-B14F-4D97-AF65-F5344CB8AC3E}">
        <p14:creationId xmlns:p14="http://schemas.microsoft.com/office/powerpoint/2010/main" val="1370828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noAutofit/>
          </a:bodyPr>
          <a:lstStyle/>
          <a:p>
            <a:pPr>
              <a:defRPr/>
            </a:pPr>
            <a:r>
              <a:rPr lang="en-US" altLang="en-US" sz="4000" dirty="0">
                <a:solidFill>
                  <a:schemeClr val="tx1">
                    <a:lumMod val="75000"/>
                    <a:lumOff val="25000"/>
                  </a:schemeClr>
                </a:solidFill>
              </a:rPr>
              <a:t>Characteristics of “</a:t>
            </a:r>
            <a:r>
              <a:rPr lang="en-US" altLang="en-US" sz="4000" i="1" dirty="0">
                <a:solidFill>
                  <a:schemeClr val="tx1">
                    <a:lumMod val="75000"/>
                    <a:lumOff val="25000"/>
                  </a:schemeClr>
                </a:solidFill>
              </a:rPr>
              <a:t>Global Corporations</a:t>
            </a:r>
            <a:r>
              <a:rPr lang="en-US" altLang="en-US" sz="4000" dirty="0">
                <a:solidFill>
                  <a:schemeClr val="tx1">
                    <a:lumMod val="75000"/>
                    <a:lumOff val="25000"/>
                  </a:schemeClr>
                </a:solidFill>
              </a:rPr>
              <a:t>”</a:t>
            </a:r>
            <a:endParaRPr lang="en-US" sz="1800" noProof="0" dirty="0"/>
          </a:p>
        </p:txBody>
      </p:sp>
      <p:sp>
        <p:nvSpPr>
          <p:cNvPr id="5" name="Content Placeholder 4">
            <a:extLst>
              <a:ext uri="{FF2B5EF4-FFF2-40B4-BE49-F238E27FC236}">
                <a16:creationId xmlns:a16="http://schemas.microsoft.com/office/drawing/2014/main" id="{9916C92B-08C9-491D-9F59-3ABF2F296990}"/>
              </a:ext>
            </a:extLst>
          </p:cNvPr>
          <p:cNvSpPr>
            <a:spLocks noGrp="1"/>
          </p:cNvSpPr>
          <p:nvPr>
            <p:ph idx="1"/>
          </p:nvPr>
        </p:nvSpPr>
        <p:spPr>
          <a:xfrm>
            <a:off x="822325" y="1905000"/>
            <a:ext cx="7543800" cy="4191000"/>
          </a:xfrm>
        </p:spPr>
        <p:txBody>
          <a:bodyPr/>
          <a:lstStyle/>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Facilities located worldwide, not country by country.</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Products and services can be shifted among countries.</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Sourcing on a global basis.</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Supply chain is global in nature.</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Product design and process technology are global.</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Products/service fit global tastes.</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Demand is considered on worldwide basis.</a:t>
            </a:r>
          </a:p>
          <a:p>
            <a:pPr marL="291600" indent="-291600" eaLnBrk="1" fontAlgn="auto" hangingPunct="1">
              <a:lnSpc>
                <a:spcPct val="100000"/>
              </a:lnSpc>
              <a:spcBef>
                <a:spcPts val="1000"/>
              </a:spcBef>
              <a:spcAft>
                <a:spcPts val="0"/>
              </a:spcAft>
              <a:buClr>
                <a:schemeClr val="accent1">
                  <a:lumMod val="75000"/>
                </a:schemeClr>
              </a:buClr>
              <a:buFont typeface="Arial" panose="020B0604020202020204" pitchFamily="34" charset="0"/>
              <a:buChar char="•"/>
              <a:defRPr/>
            </a:pPr>
            <a:r>
              <a:rPr lang="en-US" sz="2400" dirty="0">
                <a:solidFill>
                  <a:schemeClr val="tx1">
                    <a:lumMod val="75000"/>
                    <a:lumOff val="25000"/>
                  </a:schemeClr>
                </a:solidFill>
              </a:rPr>
              <a:t>Logistics and inventory control is on worldwide basis.</a:t>
            </a:r>
          </a:p>
        </p:txBody>
      </p:sp>
    </p:spTree>
    <p:extLst>
      <p:ext uri="{BB962C8B-B14F-4D97-AF65-F5344CB8AC3E}">
        <p14:creationId xmlns:p14="http://schemas.microsoft.com/office/powerpoint/2010/main" val="20594061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noAutofit/>
          </a:bodyPr>
          <a:lstStyle/>
          <a:p>
            <a:pPr>
              <a:defRPr/>
            </a:pPr>
            <a:r>
              <a:rPr lang="en-US" altLang="en-US" sz="4000" dirty="0">
                <a:solidFill>
                  <a:schemeClr val="tx1">
                    <a:lumMod val="75000"/>
                    <a:lumOff val="25000"/>
                  </a:schemeClr>
                </a:solidFill>
              </a:rPr>
              <a:t>Supply Chain Strategy</a:t>
            </a:r>
            <a:endParaRPr lang="en-US" sz="1800" noProof="0" dirty="0"/>
          </a:p>
        </p:txBody>
      </p:sp>
      <p:sp>
        <p:nvSpPr>
          <p:cNvPr id="5" name="Content Placeholder 4">
            <a:extLst>
              <a:ext uri="{FF2B5EF4-FFF2-40B4-BE49-F238E27FC236}">
                <a16:creationId xmlns:a16="http://schemas.microsoft.com/office/drawing/2014/main" id="{9916C92B-08C9-491D-9F59-3ABF2F296990}"/>
              </a:ext>
            </a:extLst>
          </p:cNvPr>
          <p:cNvSpPr>
            <a:spLocks noGrp="1"/>
          </p:cNvSpPr>
          <p:nvPr>
            <p:ph idx="1"/>
          </p:nvPr>
        </p:nvSpPr>
        <p:spPr>
          <a:xfrm>
            <a:off x="822325" y="1886301"/>
            <a:ext cx="7543800" cy="1923699"/>
          </a:xfrm>
        </p:spPr>
        <p:txBody>
          <a:bodyPr/>
          <a:lstStyle/>
          <a:p>
            <a:pPr marL="0" indent="0" eaLnBrk="1" fontAlgn="auto" hangingPunct="1">
              <a:lnSpc>
                <a:spcPct val="100000"/>
              </a:lnSpc>
              <a:spcBef>
                <a:spcPts val="500"/>
              </a:spcBef>
              <a:spcAft>
                <a:spcPts val="0"/>
              </a:spcAft>
              <a:buNone/>
              <a:defRPr/>
            </a:pPr>
            <a:r>
              <a:rPr lang="en-US" dirty="0">
                <a:solidFill>
                  <a:schemeClr val="tx1">
                    <a:lumMod val="75000"/>
                    <a:lumOff val="25000"/>
                  </a:schemeClr>
                </a:solidFill>
              </a:rPr>
              <a:t>To achieve competitive advantage for entire supply chain, rather than individual entities.</a:t>
            </a:r>
          </a:p>
          <a:p>
            <a:pPr marL="0" indent="0" eaLnBrk="1" fontAlgn="auto" hangingPunct="1">
              <a:lnSpc>
                <a:spcPct val="100000"/>
              </a:lnSpc>
              <a:spcBef>
                <a:spcPts val="500"/>
              </a:spcBef>
              <a:spcAft>
                <a:spcPts val="0"/>
              </a:spcAft>
              <a:buNone/>
              <a:defRPr/>
            </a:pPr>
            <a:r>
              <a:rPr lang="en-US" dirty="0">
                <a:solidFill>
                  <a:schemeClr val="tx1">
                    <a:lumMod val="75000"/>
                    <a:lumOff val="25000"/>
                  </a:schemeClr>
                </a:solidFill>
              </a:rPr>
              <a:t>Two supply chain strategies:</a:t>
            </a:r>
          </a:p>
          <a:p>
            <a:pPr marL="0" indent="0" eaLnBrk="1" fontAlgn="auto" hangingPunct="1">
              <a:lnSpc>
                <a:spcPct val="100000"/>
              </a:lnSpc>
              <a:spcBef>
                <a:spcPts val="500"/>
              </a:spcBef>
              <a:spcAft>
                <a:spcPts val="0"/>
              </a:spcAft>
              <a:buNone/>
              <a:defRPr/>
            </a:pPr>
            <a:r>
              <a:rPr lang="en-US" sz="1800" dirty="0">
                <a:solidFill>
                  <a:schemeClr val="tx1">
                    <a:lumMod val="75000"/>
                    <a:lumOff val="25000"/>
                  </a:schemeClr>
                </a:solidFill>
              </a:rPr>
              <a:t>Imitative Products (for example, commodities)</a:t>
            </a:r>
          </a:p>
          <a:p>
            <a:pPr marL="291600" lvl="2" indent="-291600" eaLnBrk="1" fontAlgn="auto" hangingPunct="1">
              <a:lnSpc>
                <a:spcPct val="100000"/>
              </a:lnSpc>
              <a:spcBef>
                <a:spcPts val="5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Predictable demand.</a:t>
            </a:r>
          </a:p>
          <a:p>
            <a:pPr marL="291600" lvl="2" indent="-291600" eaLnBrk="1" fontAlgn="auto" hangingPunct="1">
              <a:lnSpc>
                <a:spcPct val="100000"/>
              </a:lnSpc>
              <a:spcBef>
                <a:spcPts val="5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Efficient, low-cost supply chain.</a:t>
            </a:r>
          </a:p>
        </p:txBody>
      </p:sp>
      <p:sp>
        <p:nvSpPr>
          <p:cNvPr id="9" name="Content Placeholder 1"/>
          <p:cNvSpPr>
            <a:spLocks noGrp="1"/>
          </p:cNvSpPr>
          <p:nvPr>
            <p:ph idx="12"/>
          </p:nvPr>
        </p:nvSpPr>
        <p:spPr>
          <a:xfrm>
            <a:off x="822325" y="3959977"/>
            <a:ext cx="7543800" cy="912227"/>
          </a:xfrm>
        </p:spPr>
        <p:txBody>
          <a:bodyPr/>
          <a:lstStyle/>
          <a:p>
            <a:pPr marL="0" lvl="1" indent="0" eaLnBrk="1" fontAlgn="auto" hangingPunct="1">
              <a:lnSpc>
                <a:spcPct val="100000"/>
              </a:lnSpc>
              <a:spcBef>
                <a:spcPts val="500"/>
              </a:spcBef>
              <a:spcAft>
                <a:spcPts val="0"/>
              </a:spcAft>
              <a:buNone/>
              <a:defRPr/>
            </a:pPr>
            <a:r>
              <a:rPr lang="en-US" dirty="0">
                <a:solidFill>
                  <a:schemeClr val="tx1">
                    <a:lumMod val="75000"/>
                    <a:lumOff val="25000"/>
                  </a:schemeClr>
                </a:solidFill>
              </a:rPr>
              <a:t>Innovative Products (for example, new technologies)</a:t>
            </a:r>
          </a:p>
          <a:p>
            <a:pPr marL="291600" lvl="2" indent="-291600" eaLnBrk="1" fontAlgn="auto" hangingPunct="1">
              <a:lnSpc>
                <a:spcPct val="100000"/>
              </a:lnSpc>
              <a:spcBef>
                <a:spcPts val="5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Unpredictable demand.</a:t>
            </a:r>
          </a:p>
          <a:p>
            <a:pPr marL="291600" lvl="2" indent="-291600" eaLnBrk="1" fontAlgn="auto" hangingPunct="1">
              <a:lnSpc>
                <a:spcPct val="100000"/>
              </a:lnSpc>
              <a:spcBef>
                <a:spcPts val="5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Flexible, fast supply chain.</a:t>
            </a:r>
          </a:p>
        </p:txBody>
      </p:sp>
      <p:sp>
        <p:nvSpPr>
          <p:cNvPr id="2" name="Content Placeholder 1"/>
          <p:cNvSpPr>
            <a:spLocks noGrp="1"/>
          </p:cNvSpPr>
          <p:nvPr>
            <p:ph idx="12"/>
          </p:nvPr>
        </p:nvSpPr>
        <p:spPr>
          <a:xfrm>
            <a:off x="822325" y="5022181"/>
            <a:ext cx="7543800" cy="990600"/>
          </a:xfrm>
        </p:spPr>
        <p:txBody>
          <a:bodyPr/>
          <a:lstStyle/>
          <a:p>
            <a:pPr marL="0" indent="0" eaLnBrk="1" fontAlgn="auto" hangingPunct="1">
              <a:lnSpc>
                <a:spcPct val="100000"/>
              </a:lnSpc>
              <a:spcBef>
                <a:spcPts val="500"/>
              </a:spcBef>
              <a:spcAft>
                <a:spcPts val="0"/>
              </a:spcAft>
              <a:buNone/>
              <a:defRPr/>
            </a:pPr>
            <a:r>
              <a:rPr lang="en-US" dirty="0">
                <a:solidFill>
                  <a:schemeClr val="tx1">
                    <a:lumMod val="75000"/>
                    <a:lumOff val="25000"/>
                  </a:schemeClr>
                </a:solidFill>
              </a:rPr>
              <a:t>Firms design supply chain for each product/service or group of products/services</a:t>
            </a:r>
          </a:p>
          <a:p>
            <a:pPr marL="291600" lvl="1" indent="-291600" eaLnBrk="1" fontAlgn="auto" hangingPunct="1">
              <a:lnSpc>
                <a:spcPct val="100000"/>
              </a:lnSpc>
              <a:spcBef>
                <a:spcPts val="500"/>
              </a:spcBef>
              <a:spcAft>
                <a:spcPts val="0"/>
              </a:spcAft>
              <a:buClr>
                <a:schemeClr val="accent1">
                  <a:lumMod val="75000"/>
                </a:schemeClr>
              </a:buClr>
              <a:buFont typeface="Arial" panose="020B0604020202020204" pitchFamily="34" charset="0"/>
              <a:buChar char="•"/>
              <a:defRPr/>
            </a:pPr>
            <a:r>
              <a:rPr lang="en-US" sz="1400" dirty="0">
                <a:solidFill>
                  <a:schemeClr val="tx1">
                    <a:lumMod val="75000"/>
                    <a:lumOff val="25000"/>
                  </a:schemeClr>
                </a:solidFill>
              </a:rPr>
              <a:t>Avoid “one size fits all” strategy.</a:t>
            </a:r>
          </a:p>
        </p:txBody>
      </p:sp>
    </p:spTree>
    <p:extLst>
      <p:ext uri="{BB962C8B-B14F-4D97-AF65-F5344CB8AC3E}">
        <p14:creationId xmlns:p14="http://schemas.microsoft.com/office/powerpoint/2010/main" val="40279927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noAutofit/>
          </a:bodyPr>
          <a:lstStyle/>
          <a:p>
            <a:pPr>
              <a:defRPr/>
            </a:pPr>
            <a:r>
              <a:rPr lang="en-US" sz="4000" dirty="0"/>
              <a:t>Supply Chain Strategy </a:t>
            </a:r>
            <a:r>
              <a:rPr lang="en-US" sz="2800" dirty="0"/>
              <a:t>(Table 2.4) </a:t>
            </a:r>
            <a:r>
              <a:rPr lang="en-US" sz="1000" dirty="0"/>
              <a:t>1</a:t>
            </a:r>
            <a:endParaRPr lang="en-US" sz="1000" noProof="0" dirty="0"/>
          </a:p>
        </p:txBody>
      </p:sp>
      <p:graphicFrame>
        <p:nvGraphicFramePr>
          <p:cNvPr id="4" name="Table 3"/>
          <p:cNvGraphicFramePr>
            <a:graphicFrameLocks noGrp="1"/>
          </p:cNvGraphicFramePr>
          <p:nvPr>
            <p:extLst>
              <p:ext uri="{D42A27DB-BD31-4B8C-83A1-F6EECF244321}">
                <p14:modId xmlns:p14="http://schemas.microsoft.com/office/powerpoint/2010/main" val="3813899215"/>
              </p:ext>
            </p:extLst>
          </p:nvPr>
        </p:nvGraphicFramePr>
        <p:xfrm>
          <a:off x="822325" y="1981200"/>
          <a:ext cx="7543800" cy="2743200"/>
        </p:xfrm>
        <a:graphic>
          <a:graphicData uri="http://schemas.openxmlformats.org/drawingml/2006/table">
            <a:tbl>
              <a:tblPr firstRow="1" bandRow="1">
                <a:tableStyleId>{5C22544A-7EE6-4342-B048-85BDC9FD1C3A}</a:tableStyleId>
              </a:tblPr>
              <a:tblGrid>
                <a:gridCol w="3292475">
                  <a:extLst>
                    <a:ext uri="{9D8B030D-6E8A-4147-A177-3AD203B41FA5}">
                      <a16:colId xmlns:a16="http://schemas.microsoft.com/office/drawing/2014/main" val="3193544957"/>
                    </a:ext>
                  </a:extLst>
                </a:gridCol>
                <a:gridCol w="2133600">
                  <a:extLst>
                    <a:ext uri="{9D8B030D-6E8A-4147-A177-3AD203B41FA5}">
                      <a16:colId xmlns:a16="http://schemas.microsoft.com/office/drawing/2014/main" val="991260925"/>
                    </a:ext>
                  </a:extLst>
                </a:gridCol>
                <a:gridCol w="2117725">
                  <a:extLst>
                    <a:ext uri="{9D8B030D-6E8A-4147-A177-3AD203B41FA5}">
                      <a16:colId xmlns:a16="http://schemas.microsoft.com/office/drawing/2014/main" val="685569868"/>
                    </a:ext>
                  </a:extLst>
                </a:gridCol>
              </a:tblGrid>
              <a:tr h="241300">
                <a:tc>
                  <a:txBody>
                    <a:bodyPr/>
                    <a:lstStyle/>
                    <a:p>
                      <a:r>
                        <a:rPr lang="en-US" sz="1800" dirty="0">
                          <a:solidFill>
                            <a:schemeClr val="tx1"/>
                          </a:solidFill>
                        </a:rPr>
                        <a:t>Product Differences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solidFill>
                            <a:schemeClr val="tx1"/>
                          </a:solidFill>
                        </a:rPr>
                        <a:t>Imitative Products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solidFill>
                            <a:schemeClr val="tx1"/>
                          </a:solidFill>
                        </a:rPr>
                        <a:t>Innovative Products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65322746"/>
                  </a:ext>
                </a:extLst>
              </a:tr>
              <a:tr h="241300">
                <a:tc>
                  <a:txBody>
                    <a:bodyPr/>
                    <a:lstStyle/>
                    <a:p>
                      <a:r>
                        <a:rPr lang="en-US" sz="1800" dirty="0">
                          <a:solidFill>
                            <a:schemeClr val="tx1"/>
                          </a:solidFill>
                        </a:rPr>
                        <a:t>Product life</a:t>
                      </a:r>
                      <a:r>
                        <a:rPr lang="en-US" sz="1800" baseline="0" dirty="0">
                          <a:solidFill>
                            <a:schemeClr val="tx1"/>
                          </a:solidFill>
                        </a:rPr>
                        <a:t> cycle</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solidFill>
                            <a:schemeClr val="tx1"/>
                          </a:solidFill>
                        </a:rPr>
                        <a:t>Greater</a:t>
                      </a:r>
                      <a:r>
                        <a:rPr lang="en-US" sz="1800" baseline="0" dirty="0">
                          <a:solidFill>
                            <a:schemeClr val="tx1"/>
                          </a:solidFill>
                        </a:rPr>
                        <a:t> than 2 years</a:t>
                      </a:r>
                      <a:endParaRPr lang="en-US" sz="1800" dirty="0">
                        <a:solidFill>
                          <a:schemeClr val="tx1"/>
                        </a:solidFill>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solidFill>
                            <a:schemeClr val="tx1"/>
                          </a:solidFill>
                        </a:rPr>
                        <a:t>3 months to 1 year</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26949363"/>
                  </a:ext>
                </a:extLst>
              </a:tr>
              <a:tr h="241300">
                <a:tc>
                  <a:txBody>
                    <a:bodyPr/>
                    <a:lstStyle/>
                    <a:p>
                      <a:r>
                        <a:rPr lang="en-US" sz="1800" dirty="0">
                          <a:solidFill>
                            <a:schemeClr val="tx1"/>
                          </a:solidFill>
                        </a:rPr>
                        <a:t>Contribution margin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solidFill>
                            <a:schemeClr val="tx1"/>
                          </a:solidFill>
                        </a:rPr>
                        <a:t>5% to 20%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solidFill>
                            <a:schemeClr val="tx1"/>
                          </a:solidFill>
                        </a:rPr>
                        <a:t>20% to 60%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58869859"/>
                  </a:ext>
                </a:extLst>
              </a:tr>
              <a:tr h="241300">
                <a:tc>
                  <a:txBody>
                    <a:bodyPr/>
                    <a:lstStyle/>
                    <a:p>
                      <a:r>
                        <a:rPr lang="en-US" sz="1800" dirty="0">
                          <a:solidFill>
                            <a:schemeClr val="tx1"/>
                          </a:solidFill>
                        </a:rPr>
                        <a:t>Average forecast error when production is planned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solidFill>
                            <a:schemeClr val="tx1"/>
                          </a:solidFill>
                        </a:rPr>
                        <a:t>10%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solidFill>
                            <a:schemeClr val="tx1"/>
                          </a:solidFill>
                        </a:rPr>
                        <a:t>40% to 100%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79647186"/>
                  </a:ext>
                </a:extLst>
              </a:tr>
              <a:tr h="241300">
                <a:tc>
                  <a:txBody>
                    <a:bodyPr/>
                    <a:lstStyle/>
                    <a:p>
                      <a:r>
                        <a:rPr lang="en-US" sz="1800" dirty="0">
                          <a:solidFill>
                            <a:schemeClr val="tx1"/>
                          </a:solidFill>
                        </a:rPr>
                        <a:t>Average stockout</a:t>
                      </a:r>
                      <a:r>
                        <a:rPr lang="en-US" sz="1800" baseline="0" dirty="0">
                          <a:solidFill>
                            <a:schemeClr val="tx1"/>
                          </a:solidFill>
                        </a:rPr>
                        <a:t> rate</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solidFill>
                            <a:schemeClr val="tx1"/>
                          </a:solidFill>
                        </a:rPr>
                        <a:t>1% to 2%</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solidFill>
                            <a:schemeClr val="tx1"/>
                          </a:solidFill>
                        </a:rPr>
                        <a:t>10% to 40%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80821366"/>
                  </a:ext>
                </a:extLst>
              </a:tr>
              <a:tr h="241300">
                <a:tc>
                  <a:txBody>
                    <a:bodyPr/>
                    <a:lstStyle/>
                    <a:p>
                      <a:r>
                        <a:rPr lang="en-US" sz="1800" dirty="0">
                          <a:solidFill>
                            <a:schemeClr val="tx1"/>
                          </a:solidFill>
                        </a:rPr>
                        <a:t>Average forced end-of-the-year</a:t>
                      </a:r>
                      <a:r>
                        <a:rPr lang="en-US" sz="1800" baseline="0" dirty="0">
                          <a:solidFill>
                            <a:schemeClr val="tx1"/>
                          </a:solidFill>
                        </a:rPr>
                        <a:t> markdown</a:t>
                      </a: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solidFill>
                            <a:schemeClr val="tx1"/>
                          </a:solidFill>
                        </a:rPr>
                        <a:t>0%</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solidFill>
                            <a:schemeClr val="tx1"/>
                          </a:solidFill>
                        </a:rPr>
                        <a:t>10% to 25%</a:t>
                      </a: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270333"/>
                  </a:ext>
                </a:extLst>
              </a:tr>
            </a:tbl>
          </a:graphicData>
        </a:graphic>
      </p:graphicFrame>
    </p:spTree>
    <p:extLst>
      <p:ext uri="{BB962C8B-B14F-4D97-AF65-F5344CB8AC3E}">
        <p14:creationId xmlns:p14="http://schemas.microsoft.com/office/powerpoint/2010/main" val="8312865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noAutofit/>
          </a:bodyPr>
          <a:lstStyle/>
          <a:p>
            <a:pPr>
              <a:defRPr/>
            </a:pPr>
            <a:r>
              <a:rPr lang="en-US" sz="4000" dirty="0"/>
              <a:t>Supply Chain Strategy </a:t>
            </a:r>
            <a:r>
              <a:rPr lang="en-US" sz="2800" dirty="0"/>
              <a:t>(Table 2.4) </a:t>
            </a:r>
            <a:r>
              <a:rPr lang="en-US" sz="1000" dirty="0"/>
              <a:t>2</a:t>
            </a:r>
            <a:endParaRPr lang="en-US" sz="1800" noProof="0" dirty="0"/>
          </a:p>
        </p:txBody>
      </p:sp>
      <p:graphicFrame>
        <p:nvGraphicFramePr>
          <p:cNvPr id="3" name="Table 2"/>
          <p:cNvGraphicFramePr>
            <a:graphicFrameLocks noGrp="1"/>
          </p:cNvGraphicFramePr>
          <p:nvPr>
            <p:extLst>
              <p:ext uri="{D42A27DB-BD31-4B8C-83A1-F6EECF244321}">
                <p14:modId xmlns:p14="http://schemas.microsoft.com/office/powerpoint/2010/main" val="2760498157"/>
              </p:ext>
            </p:extLst>
          </p:nvPr>
        </p:nvGraphicFramePr>
        <p:xfrm>
          <a:off x="822325" y="1981200"/>
          <a:ext cx="7543800" cy="3383280"/>
        </p:xfrm>
        <a:graphic>
          <a:graphicData uri="http://schemas.openxmlformats.org/drawingml/2006/table">
            <a:tbl>
              <a:tblPr firstRow="1" bandRow="1">
                <a:tableStyleId>{5C22544A-7EE6-4342-B048-85BDC9FD1C3A}</a:tableStyleId>
              </a:tblPr>
              <a:tblGrid>
                <a:gridCol w="2073275">
                  <a:extLst>
                    <a:ext uri="{9D8B030D-6E8A-4147-A177-3AD203B41FA5}">
                      <a16:colId xmlns:a16="http://schemas.microsoft.com/office/drawing/2014/main" val="2358909071"/>
                    </a:ext>
                  </a:extLst>
                </a:gridCol>
                <a:gridCol w="2819400">
                  <a:extLst>
                    <a:ext uri="{9D8B030D-6E8A-4147-A177-3AD203B41FA5}">
                      <a16:colId xmlns:a16="http://schemas.microsoft.com/office/drawing/2014/main" val="1646720740"/>
                    </a:ext>
                  </a:extLst>
                </a:gridCol>
                <a:gridCol w="2651125">
                  <a:extLst>
                    <a:ext uri="{9D8B030D-6E8A-4147-A177-3AD203B41FA5}">
                      <a16:colId xmlns:a16="http://schemas.microsoft.com/office/drawing/2014/main" val="2081271531"/>
                    </a:ext>
                  </a:extLst>
                </a:gridCol>
              </a:tblGrid>
              <a:tr h="316142">
                <a:tc>
                  <a:txBody>
                    <a:bodyPr/>
                    <a:lstStyle/>
                    <a:p>
                      <a:r>
                        <a:rPr lang="en-US" sz="1600" dirty="0">
                          <a:solidFill>
                            <a:schemeClr val="tx1"/>
                          </a:solidFill>
                        </a:rPr>
                        <a:t>Supply Chain Strategy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37320436"/>
                  </a:ext>
                </a:extLst>
              </a:tr>
              <a:tr h="545670">
                <a:tc>
                  <a:txBody>
                    <a:bodyPr/>
                    <a:lstStyle/>
                    <a:p>
                      <a:r>
                        <a:rPr lang="en-US" sz="1600" dirty="0">
                          <a:solidFill>
                            <a:schemeClr val="tx1"/>
                          </a:solidFill>
                        </a:rPr>
                        <a:t>Objective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Predictable supply at low cost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Respond quickly to unpredictable demand.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83712620"/>
                  </a:ext>
                </a:extLst>
              </a:tr>
              <a:tr h="1013388">
                <a:tc>
                  <a:txBody>
                    <a:bodyPr/>
                    <a:lstStyle/>
                    <a:p>
                      <a:r>
                        <a:rPr lang="en-US" sz="1600" dirty="0">
                          <a:solidFill>
                            <a:schemeClr val="tx1"/>
                          </a:solidFill>
                        </a:rPr>
                        <a:t>Manufacturing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High utilization and low-cost production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Excess buffer capacity and short throughput time.</a:t>
                      </a:r>
                      <a:r>
                        <a:rPr lang="en-US" sz="1600" baseline="0" dirty="0">
                          <a:solidFill>
                            <a:schemeClr val="tx1"/>
                          </a:solidFill>
                        </a:rPr>
                        <a:t> May have low utilization of capacity.</a:t>
                      </a:r>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2252866"/>
                  </a:ext>
                </a:extLst>
              </a:tr>
              <a:tr h="779529">
                <a:tc>
                  <a:txBody>
                    <a:bodyPr/>
                    <a:lstStyle/>
                    <a:p>
                      <a:r>
                        <a:rPr lang="en-US" sz="1600" dirty="0">
                          <a:solidFill>
                            <a:schemeClr val="tx1"/>
                          </a:solidFill>
                        </a:rPr>
                        <a:t>Inventory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High turnover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Significant</a:t>
                      </a:r>
                      <a:r>
                        <a:rPr lang="en-US" sz="1600" baseline="0" dirty="0">
                          <a:solidFill>
                            <a:schemeClr val="tx1"/>
                          </a:solidFill>
                        </a:rPr>
                        <a:t> buffers of parts or finished goods. May have low turnover.</a:t>
                      </a:r>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93810215"/>
                  </a:ext>
                </a:extLst>
              </a:tr>
              <a:tr h="545670">
                <a:tc>
                  <a:txBody>
                    <a:bodyPr/>
                    <a:lstStyle/>
                    <a:p>
                      <a:r>
                        <a:rPr lang="en-US" sz="1600" dirty="0">
                          <a:solidFill>
                            <a:schemeClr val="tx1"/>
                          </a:solidFill>
                        </a:rPr>
                        <a:t>Suppliers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Selected for cost and quality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Selected for speed, flexibility, and quality.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2688299"/>
                  </a:ext>
                </a:extLst>
              </a:tr>
            </a:tbl>
          </a:graphicData>
        </a:graphic>
      </p:graphicFrame>
    </p:spTree>
    <p:extLst>
      <p:ext uri="{BB962C8B-B14F-4D97-AF65-F5344CB8AC3E}">
        <p14:creationId xmlns:p14="http://schemas.microsoft.com/office/powerpoint/2010/main" val="17630075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noAutofit/>
          </a:bodyPr>
          <a:lstStyle/>
          <a:p>
            <a:pPr>
              <a:defRPr/>
            </a:pPr>
            <a:r>
              <a:rPr lang="en-US" altLang="en-US" sz="4000" dirty="0">
                <a:solidFill>
                  <a:schemeClr val="tx1">
                    <a:lumMod val="75000"/>
                    <a:lumOff val="25000"/>
                  </a:schemeClr>
                </a:solidFill>
              </a:rPr>
              <a:t>Sustainability is in Operations</a:t>
            </a:r>
            <a:endParaRPr lang="en-US" sz="1800" noProof="0" dirty="0"/>
          </a:p>
        </p:txBody>
      </p:sp>
      <p:sp>
        <p:nvSpPr>
          <p:cNvPr id="5" name="Content Placeholder 4">
            <a:extLst>
              <a:ext uri="{FF2B5EF4-FFF2-40B4-BE49-F238E27FC236}">
                <a16:creationId xmlns:a16="http://schemas.microsoft.com/office/drawing/2014/main" id="{9916C92B-08C9-491D-9F59-3ABF2F296990}"/>
              </a:ext>
            </a:extLst>
          </p:cNvPr>
          <p:cNvSpPr>
            <a:spLocks noGrp="1"/>
          </p:cNvSpPr>
          <p:nvPr>
            <p:ph idx="1"/>
          </p:nvPr>
        </p:nvSpPr>
        <p:spPr>
          <a:xfrm>
            <a:off x="820948" y="1906588"/>
            <a:ext cx="7543800" cy="1446212"/>
          </a:xfrm>
        </p:spPr>
        <p:txBody>
          <a:bodyPr/>
          <a:lstStyle/>
          <a:p>
            <a:pPr marL="0" indent="0" eaLnBrk="1" hangingPunct="1">
              <a:lnSpc>
                <a:spcPct val="100000"/>
              </a:lnSpc>
              <a:spcBef>
                <a:spcPts val="1000"/>
              </a:spcBef>
              <a:spcAft>
                <a:spcPts val="0"/>
              </a:spcAft>
              <a:buFont typeface="Wingdings" panose="05000000000000000000" pitchFamily="2" charset="2"/>
              <a:buNone/>
            </a:pPr>
            <a:r>
              <a:rPr lang="en-US" altLang="en-US" sz="2600" dirty="0">
                <a:solidFill>
                  <a:srgbClr val="0070C0"/>
                </a:solidFill>
              </a:rPr>
              <a:t>Operations Sustainability</a:t>
            </a:r>
            <a:r>
              <a:rPr lang="en-US" altLang="en-US" sz="2600" dirty="0"/>
              <a:t>: </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Minimizing or eliminating environmental impact of operations.</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Social and financial viability of the firm for future generations.</a:t>
            </a:r>
          </a:p>
        </p:txBody>
      </p:sp>
      <p:sp>
        <p:nvSpPr>
          <p:cNvPr id="3" name="Content Placeholder 2"/>
          <p:cNvSpPr>
            <a:spLocks noGrp="1"/>
          </p:cNvSpPr>
          <p:nvPr>
            <p:ph idx="11"/>
          </p:nvPr>
        </p:nvSpPr>
        <p:spPr>
          <a:xfrm>
            <a:off x="820948" y="3522662"/>
            <a:ext cx="7543800" cy="2497137"/>
          </a:xfrm>
        </p:spPr>
        <p:txBody>
          <a:bodyPr/>
          <a:lstStyle/>
          <a:p>
            <a:pPr marL="0" indent="0" eaLnBrk="1" hangingPunct="1">
              <a:lnSpc>
                <a:spcPct val="100000"/>
              </a:lnSpc>
              <a:spcBef>
                <a:spcPts val="1000"/>
              </a:spcBef>
              <a:spcAft>
                <a:spcPts val="0"/>
              </a:spcAft>
              <a:buFont typeface="Wingdings" panose="05000000000000000000" pitchFamily="2" charset="2"/>
              <a:buNone/>
            </a:pPr>
            <a:r>
              <a:rPr lang="en-US" altLang="en-US" sz="2600" dirty="0"/>
              <a:t>Operations “</a:t>
            </a:r>
            <a:r>
              <a:rPr lang="en-US" altLang="en-US" sz="2600" dirty="0">
                <a:solidFill>
                  <a:srgbClr val="009900"/>
                </a:solidFill>
              </a:rPr>
              <a:t>greening</a:t>
            </a:r>
            <a:r>
              <a:rPr lang="en-US" altLang="en-US" sz="2600" dirty="0">
                <a:solidFill>
                  <a:schemeClr val="tx1"/>
                </a:solidFill>
              </a:rPr>
              <a:t>”</a:t>
            </a:r>
            <a:r>
              <a:rPr lang="en-US" altLang="en-US" sz="2600" dirty="0"/>
              <a:t> may include:</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Curtailing air, water, landfill pollution.</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Reducing energy consumption.</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Minimizing transportation and total carbon footprint.</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Working with suppliers to use recyclable and biodegradable packaging.</a:t>
            </a:r>
          </a:p>
          <a:p>
            <a:pPr marL="291600" lvl="1"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dirty="0"/>
              <a:t>Incorporating product reuse, end-of-life return, recycling.</a:t>
            </a:r>
          </a:p>
        </p:txBody>
      </p:sp>
    </p:spTree>
    <p:extLst>
      <p:ext uri="{BB962C8B-B14F-4D97-AF65-F5344CB8AC3E}">
        <p14:creationId xmlns:p14="http://schemas.microsoft.com/office/powerpoint/2010/main" val="4323593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97A85-D216-4571-BBC7-02582FEE5D9F}"/>
              </a:ext>
            </a:extLst>
          </p:cNvPr>
          <p:cNvSpPr>
            <a:spLocks noGrp="1"/>
          </p:cNvSpPr>
          <p:nvPr>
            <p:ph type="title"/>
          </p:nvPr>
        </p:nvSpPr>
        <p:spPr/>
        <p:txBody>
          <a:bodyPr/>
          <a:lstStyle/>
          <a:p>
            <a:r>
              <a:rPr lang="en-IN" dirty="0"/>
              <a:t>Environment and Sustainable Operations</a:t>
            </a:r>
          </a:p>
        </p:txBody>
      </p:sp>
      <p:sp>
        <p:nvSpPr>
          <p:cNvPr id="5" name="Content Placeholder 4">
            <a:extLst>
              <a:ext uri="{FF2B5EF4-FFF2-40B4-BE49-F238E27FC236}">
                <a16:creationId xmlns:a16="http://schemas.microsoft.com/office/drawing/2014/main" id="{9916C92B-08C9-491D-9F59-3ABF2F296990}"/>
              </a:ext>
            </a:extLst>
          </p:cNvPr>
          <p:cNvSpPr>
            <a:spLocks noGrp="1"/>
          </p:cNvSpPr>
          <p:nvPr>
            <p:ph idx="1"/>
          </p:nvPr>
        </p:nvSpPr>
        <p:spPr>
          <a:xfrm>
            <a:off x="822325" y="5199063"/>
            <a:ext cx="7543800" cy="1049337"/>
          </a:xfrm>
        </p:spPr>
        <p:txBody>
          <a:bodyPr/>
          <a:lstStyle/>
          <a:p>
            <a:pPr marL="0" indent="0">
              <a:lnSpc>
                <a:spcPct val="100000"/>
              </a:lnSpc>
              <a:spcBef>
                <a:spcPts val="1000"/>
              </a:spcBef>
              <a:spcAft>
                <a:spcPts val="0"/>
              </a:spcAft>
              <a:buNone/>
            </a:pPr>
            <a:r>
              <a:rPr lang="en-US" altLang="en-US" sz="1800" dirty="0">
                <a:solidFill>
                  <a:schemeClr val="tx1"/>
                </a:solidFill>
              </a:rPr>
              <a:t>British retailer </a:t>
            </a:r>
            <a:r>
              <a:rPr lang="en-US" altLang="en-US" sz="1800" u="sng" dirty="0">
                <a:solidFill>
                  <a:schemeClr val="tx1"/>
                </a:solidFill>
              </a:rPr>
              <a:t>Marks &amp; Spencer</a:t>
            </a:r>
            <a:r>
              <a:rPr lang="en-US" altLang="en-US" sz="1800" dirty="0">
                <a:solidFill>
                  <a:schemeClr val="tx1"/>
                </a:solidFill>
              </a:rPr>
              <a:t> has met goals to send zero waste to landfills and is the first major retailer to be carbon neutral.</a:t>
            </a:r>
          </a:p>
          <a:p>
            <a:pPr marL="0" indent="0">
              <a:lnSpc>
                <a:spcPct val="100000"/>
              </a:lnSpc>
              <a:spcBef>
                <a:spcPts val="1000"/>
              </a:spcBef>
              <a:spcAft>
                <a:spcPts val="0"/>
              </a:spcAft>
              <a:buNone/>
            </a:pPr>
            <a:r>
              <a:rPr lang="en-US" altLang="en-US" sz="1800" dirty="0">
                <a:solidFill>
                  <a:schemeClr val="tx1"/>
                </a:solidFill>
              </a:rPr>
              <a:t>Supply chain partners have been an important source of support for this effort. </a:t>
            </a:r>
          </a:p>
        </p:txBody>
      </p:sp>
      <p:pic>
        <p:nvPicPr>
          <p:cNvPr id="6" name="Picture 3" descr="Marks and Spencer storefront&#10;&#10;Description automatically generated">
            <a:extLst>
              <a:ext uri="{FF2B5EF4-FFF2-40B4-BE49-F238E27FC236}">
                <a16:creationId xmlns:a16="http://schemas.microsoft.com/office/drawing/2014/main" id="{D3ED2C59-A858-415F-92A8-BE67ED8813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1975261"/>
            <a:ext cx="4379913" cy="289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a:extLst>
              <a:ext uri="{FF2B5EF4-FFF2-40B4-BE49-F238E27FC236}">
                <a16:creationId xmlns:a16="http://schemas.microsoft.com/office/drawing/2014/main" id="{0D6AE28B-EBBA-4E1B-9377-A18A7453F543}"/>
              </a:ext>
            </a:extLst>
          </p:cNvPr>
          <p:cNvSpPr>
            <a:spLocks noChangeArrowheads="1"/>
          </p:cNvSpPr>
          <p:nvPr/>
        </p:nvSpPr>
        <p:spPr bwMode="auto">
          <a:xfrm>
            <a:off x="4017963" y="4894674"/>
            <a:ext cx="719137"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221E1F"/>
                </a:solidFill>
                <a:latin typeface="Proxima Nova Lt"/>
              </a:rPr>
              <a:t>TEA/123RF </a:t>
            </a:r>
            <a:endParaRPr lang="en-US" altLang="en-US"/>
          </a:p>
        </p:txBody>
      </p:sp>
    </p:spTree>
    <p:extLst>
      <p:ext uri="{BB962C8B-B14F-4D97-AF65-F5344CB8AC3E}">
        <p14:creationId xmlns:p14="http://schemas.microsoft.com/office/powerpoint/2010/main" val="36716533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noAutofit/>
          </a:bodyPr>
          <a:lstStyle/>
          <a:p>
            <a:pPr>
              <a:defRPr/>
            </a:pPr>
            <a:r>
              <a:rPr lang="en-US" altLang="en-US" sz="4000" b="1" dirty="0">
                <a:solidFill>
                  <a:schemeClr val="tx1">
                    <a:lumMod val="75000"/>
                    <a:lumOff val="25000"/>
                  </a:schemeClr>
                </a:solidFill>
              </a:rPr>
              <a:t>Chapter 2 Summary</a:t>
            </a:r>
            <a:endParaRPr lang="en-US" sz="1800" noProof="0" dirty="0"/>
          </a:p>
        </p:txBody>
      </p:sp>
      <p:sp>
        <p:nvSpPr>
          <p:cNvPr id="7" name="Content Placeholder 6"/>
          <p:cNvSpPr>
            <a:spLocks noGrp="1"/>
          </p:cNvSpPr>
          <p:nvPr>
            <p:ph idx="1"/>
          </p:nvPr>
        </p:nvSpPr>
        <p:spPr/>
        <p:txBody>
          <a:bodyPr/>
          <a:lstStyle/>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2.1 Define operations strategy.</a:t>
            </a: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2.2 Describe the elements of operations strategy and alignment with business and other functional strategies.</a:t>
            </a: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2.3 Differentiate the ways to compete with operations objectives.</a:t>
            </a: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2.4 Compare product imitator and innovator strategies.</a:t>
            </a: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2.5 Explain the nature of global operations and supply chains.</a:t>
            </a: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2.6 Analyze two types of supply chain strategies.</a:t>
            </a: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2.7 Illustrate how operations and supply chain can become more sustainable.</a:t>
            </a:r>
          </a:p>
        </p:txBody>
      </p:sp>
    </p:spTree>
    <p:extLst>
      <p:ext uri="{BB962C8B-B14F-4D97-AF65-F5344CB8AC3E}">
        <p14:creationId xmlns:p14="http://schemas.microsoft.com/office/powerpoint/2010/main" val="31979464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noAutofit/>
          </a:bodyPr>
          <a:lstStyle/>
          <a:p>
            <a:pPr>
              <a:defRPr/>
            </a:pPr>
            <a:r>
              <a:rPr lang="en-US" sz="4000" b="1" dirty="0">
                <a:solidFill>
                  <a:schemeClr val="tx1">
                    <a:lumMod val="75000"/>
                    <a:lumOff val="25000"/>
                  </a:schemeClr>
                </a:solidFill>
              </a:rPr>
              <a:t>Questions for Discussion</a:t>
            </a:r>
            <a:endParaRPr lang="en-US" sz="1800" noProof="0" dirty="0"/>
          </a:p>
        </p:txBody>
      </p:sp>
      <p:sp>
        <p:nvSpPr>
          <p:cNvPr id="7" name="Content Placeholder 6"/>
          <p:cNvSpPr>
            <a:spLocks noGrp="1"/>
          </p:cNvSpPr>
          <p:nvPr>
            <p:ph idx="1"/>
          </p:nvPr>
        </p:nvSpPr>
        <p:spPr/>
        <p:txBody>
          <a:bodyPr/>
          <a:lstStyle/>
          <a:p>
            <a:pPr marL="291600" indent="-291600" fontAlgn="auto">
              <a:lnSpc>
                <a:spcPct val="100000"/>
              </a:lnSpc>
              <a:spcBef>
                <a:spcPts val="1000"/>
              </a:spcBef>
              <a:spcAft>
                <a:spcPts val="0"/>
              </a:spcAft>
              <a:buClr>
                <a:schemeClr val="accent1">
                  <a:lumMod val="75000"/>
                </a:schemeClr>
              </a:buClr>
              <a:buFont typeface="Arial" charset="0"/>
              <a:buChar char="•"/>
              <a:defRPr/>
            </a:pPr>
            <a:r>
              <a:rPr lang="en-US" sz="1800" dirty="0"/>
              <a:t>Describe operations strategy in your own words.</a:t>
            </a:r>
          </a:p>
          <a:p>
            <a:pPr marL="291600" indent="-291600" fontAlgn="auto">
              <a:lnSpc>
                <a:spcPct val="100000"/>
              </a:lnSpc>
              <a:spcBef>
                <a:spcPts val="1000"/>
              </a:spcBef>
              <a:spcAft>
                <a:spcPts val="0"/>
              </a:spcAft>
              <a:buClr>
                <a:schemeClr val="accent1">
                  <a:lumMod val="75000"/>
                </a:schemeClr>
              </a:buClr>
              <a:buFont typeface="Arial" charset="0"/>
              <a:buChar char="•"/>
              <a:defRPr/>
            </a:pPr>
            <a:r>
              <a:rPr lang="en-US" sz="1800" dirty="0"/>
              <a:t>What is the relationship between a firm’s business strategy and its operations strategy?</a:t>
            </a:r>
          </a:p>
          <a:p>
            <a:pPr marL="291600" indent="-291600" fontAlgn="auto">
              <a:lnSpc>
                <a:spcPct val="100000"/>
              </a:lnSpc>
              <a:spcBef>
                <a:spcPts val="1000"/>
              </a:spcBef>
              <a:spcAft>
                <a:spcPts val="0"/>
              </a:spcAft>
              <a:buClr>
                <a:schemeClr val="accent1">
                  <a:lumMod val="75000"/>
                </a:schemeClr>
              </a:buClr>
              <a:buFont typeface="Arial" charset="0"/>
              <a:buChar char="•"/>
              <a:defRPr/>
            </a:pPr>
            <a:r>
              <a:rPr lang="en-US" sz="1800" dirty="0"/>
              <a:t>Think of examples of manufacturing and service firms that pursue the operations objectives of cost, quality, delivery, flexibility, sustainability.</a:t>
            </a:r>
          </a:p>
          <a:p>
            <a:pPr marL="291600" indent="-291600" fontAlgn="auto">
              <a:lnSpc>
                <a:spcPct val="100000"/>
              </a:lnSpc>
              <a:spcBef>
                <a:spcPts val="1000"/>
              </a:spcBef>
              <a:spcAft>
                <a:spcPts val="0"/>
              </a:spcAft>
              <a:buClr>
                <a:schemeClr val="accent1">
                  <a:lumMod val="75000"/>
                </a:schemeClr>
              </a:buClr>
              <a:buFont typeface="Arial" charset="0"/>
              <a:buChar char="•"/>
              <a:defRPr/>
            </a:pPr>
            <a:r>
              <a:rPr lang="en-US" sz="1800" dirty="0"/>
              <a:t>How do Apple’s operations and supply chain characteristics support their product innovator strategy?</a:t>
            </a:r>
          </a:p>
          <a:p>
            <a:pPr marL="291600" indent="-291600" fontAlgn="auto">
              <a:lnSpc>
                <a:spcPct val="100000"/>
              </a:lnSpc>
              <a:spcBef>
                <a:spcPts val="1000"/>
              </a:spcBef>
              <a:spcAft>
                <a:spcPts val="0"/>
              </a:spcAft>
              <a:buClr>
                <a:schemeClr val="accent1">
                  <a:lumMod val="75000"/>
                </a:schemeClr>
              </a:buClr>
              <a:buFont typeface="Arial" charset="0"/>
              <a:buChar char="•"/>
              <a:defRPr/>
            </a:pPr>
            <a:r>
              <a:rPr lang="en-US" sz="1800" dirty="0"/>
              <a:t>What are some operations or supply chain challenges facing global corporations?</a:t>
            </a:r>
          </a:p>
          <a:p>
            <a:pPr marL="291600" indent="-291600" fontAlgn="auto">
              <a:lnSpc>
                <a:spcPct val="100000"/>
              </a:lnSpc>
              <a:spcBef>
                <a:spcPts val="1000"/>
              </a:spcBef>
              <a:spcAft>
                <a:spcPts val="0"/>
              </a:spcAft>
              <a:buClr>
                <a:schemeClr val="accent1">
                  <a:lumMod val="75000"/>
                </a:schemeClr>
              </a:buClr>
              <a:buFont typeface="Arial" charset="0"/>
              <a:buChar char="•"/>
              <a:defRPr/>
            </a:pPr>
            <a:r>
              <a:rPr lang="en-US" sz="1800" dirty="0"/>
              <a:t>Describe recent examples you have seen in person or in the media that illustrate how operations is closely tied to environmental, social, and financial sustainability.</a:t>
            </a:r>
          </a:p>
        </p:txBody>
      </p:sp>
    </p:spTree>
    <p:extLst>
      <p:ext uri="{BB962C8B-B14F-4D97-AF65-F5344CB8AC3E}">
        <p14:creationId xmlns:p14="http://schemas.microsoft.com/office/powerpoint/2010/main" val="20895430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DC212-609B-44EF-8075-2B46068384A3}"/>
              </a:ext>
            </a:extLst>
          </p:cNvPr>
          <p:cNvSpPr>
            <a:spLocks noGrp="1"/>
          </p:cNvSpPr>
          <p:nvPr>
            <p:ph type="title"/>
          </p:nvPr>
        </p:nvSpPr>
        <p:spPr/>
        <p:txBody>
          <a:bodyPr/>
          <a:lstStyle/>
          <a:p>
            <a:pPr>
              <a:defRPr/>
            </a:pPr>
            <a:r>
              <a:rPr lang="en-US" noProof="0" dirty="0"/>
              <a:t>Accessibility Content: Text Alternatives for Images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normAutofit/>
          </a:bodyPr>
          <a:lstStyle/>
          <a:p>
            <a:pPr>
              <a:defRPr/>
            </a:pPr>
            <a:r>
              <a:rPr lang="en-US" altLang="en-US" sz="4000" b="1" dirty="0">
                <a:solidFill>
                  <a:schemeClr val="tx1">
                    <a:lumMod val="75000"/>
                    <a:lumOff val="25000"/>
                  </a:schemeClr>
                </a:solidFill>
              </a:rPr>
              <a:t>Chapter 2 Learning Objectives</a:t>
            </a:r>
            <a:endParaRPr lang="en-US" sz="4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5" y="1905000"/>
            <a:ext cx="7543800" cy="3640137"/>
          </a:xfrm>
        </p:spPr>
        <p:txBody>
          <a:bodyPr/>
          <a:lstStyle/>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2.1 Define operations strategy.</a:t>
            </a: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2.2 Describe the elements of operations strategy and alignment with business and other functional strategies.</a:t>
            </a: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2.3 Differentiate the ways to compete with operations objectives.</a:t>
            </a: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2.4 Compare product imitator and innovator strategies.</a:t>
            </a: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2.5 Explain the nature of global operations and supply chains.</a:t>
            </a: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2.6 Analyze two types of supply chain strategies.</a:t>
            </a:r>
          </a:p>
          <a:p>
            <a:pPr marL="291600" indent="-291600">
              <a:lnSpc>
                <a:spcPct val="100000"/>
              </a:lnSpc>
              <a:spcBef>
                <a:spcPts val="1000"/>
              </a:spcBef>
              <a:spcAft>
                <a:spcPts val="0"/>
              </a:spcAft>
              <a:buClr>
                <a:schemeClr val="accent1">
                  <a:lumMod val="75000"/>
                </a:schemeClr>
              </a:buClr>
              <a:buFont typeface="Arial" panose="020B0604020202020204" pitchFamily="34" charset="0"/>
              <a:buChar char="•"/>
              <a:defRPr/>
            </a:pPr>
            <a:r>
              <a:rPr lang="en-US" dirty="0">
                <a:solidFill>
                  <a:schemeClr val="tx1">
                    <a:lumMod val="75000"/>
                    <a:lumOff val="25000"/>
                  </a:schemeClr>
                </a:solidFill>
              </a:rPr>
              <a:t>L</a:t>
            </a:r>
            <a:r>
              <a:rPr lang="en-US" sz="100" dirty="0">
                <a:solidFill>
                  <a:schemeClr val="tx1">
                    <a:lumMod val="75000"/>
                    <a:lumOff val="25000"/>
                  </a:schemeClr>
                </a:solidFill>
              </a:rPr>
              <a:t> </a:t>
            </a:r>
            <a:r>
              <a:rPr lang="en-US" dirty="0">
                <a:solidFill>
                  <a:schemeClr val="tx1">
                    <a:lumMod val="75000"/>
                    <a:lumOff val="25000"/>
                  </a:schemeClr>
                </a:solidFill>
              </a:rPr>
              <a:t>O 2.7 Illustrate how operations and supply chain can become more sustainable.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solidFill>
                  <a:schemeClr val="tx1">
                    <a:lumMod val="85000"/>
                    <a:lumOff val="15000"/>
                  </a:schemeClr>
                </a:solidFill>
              </a:rPr>
              <a:t>Operations Strategy Process</a:t>
            </a:r>
            <a:r>
              <a:rPr lang="en-US" sz="3600" dirty="0">
                <a:solidFill>
                  <a:schemeClr val="tx1">
                    <a:lumMod val="85000"/>
                    <a:lumOff val="15000"/>
                  </a:schemeClr>
                </a:solidFill>
              </a:rPr>
              <a:t> </a:t>
            </a:r>
            <a:r>
              <a:rPr lang="en-US" sz="1800" dirty="0">
                <a:solidFill>
                  <a:schemeClr val="tx1">
                    <a:lumMod val="85000"/>
                    <a:lumOff val="15000"/>
                  </a:schemeClr>
                </a:solidFill>
              </a:rPr>
              <a:t>(Figure 2.1)</a:t>
            </a:r>
            <a:r>
              <a:rPr lang="en-US" sz="4000" dirty="0">
                <a:solidFill>
                  <a:schemeClr val="tx1">
                    <a:lumMod val="85000"/>
                    <a:lumOff val="15000"/>
                  </a:schemeClr>
                </a:solidFill>
              </a:rPr>
              <a:t> </a:t>
            </a:r>
            <a:r>
              <a:rPr lang="en-US" sz="3800" noProof="0" dirty="0"/>
              <a:t>– </a:t>
            </a:r>
            <a:r>
              <a:rPr lang="en-US" sz="4000" noProof="0" dirty="0"/>
              <a:t>Text Alternative </a:t>
            </a:r>
            <a:r>
              <a:rPr lang="en-US" sz="1000" noProof="0" dirty="0"/>
              <a:t>1</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19150" y="1914728"/>
            <a:ext cx="7543800" cy="304800"/>
          </a:xfrm>
        </p:spPr>
        <p:txBody>
          <a:bodyPr/>
          <a:lstStyle/>
          <a:p>
            <a:pPr algn="ctr"/>
            <a:r>
              <a:rPr lang="en-US" altLang="en-US" sz="1200" noProof="0" dirty="0">
                <a:solidFill>
                  <a:schemeClr val="tx1"/>
                </a:solidFill>
                <a:hlinkClick r:id="rId3" action="ppaction://hlinksldjump"/>
              </a:rPr>
              <a:t>Return to parent-slide containing images.</a:t>
            </a:r>
            <a:endParaRPr lang="en-US" altLang="en-US" sz="1200" noProof="0" dirty="0">
              <a:solidFill>
                <a:schemeClr val="tx1"/>
              </a:solidFill>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397531"/>
            <a:ext cx="7545388" cy="3393669"/>
          </a:xfrm>
        </p:spPr>
        <p:txBody>
          <a:bodyPr/>
          <a:lstStyle/>
          <a:p>
            <a:pPr marL="0" indent="0">
              <a:lnSpc>
                <a:spcPct val="100000"/>
              </a:lnSpc>
              <a:spcBef>
                <a:spcPts val="1000"/>
              </a:spcBef>
              <a:spcAft>
                <a:spcPts val="0"/>
              </a:spcAft>
              <a:buNone/>
            </a:pPr>
            <a:r>
              <a:rPr lang="en-US" sz="1600" dirty="0"/>
              <a:t>At the center of this figure is a dashed rectangle, labeled “Operations strategy,” that includes four connected boxes arranged vertically. From top to bottom, they are labeled: “Mission,” “Objectives (cost, quality, flexibility, and delivery),” “Strategic decisions (process, quality system, capacity, inventory, and supply chain),” and “Distinctive competence.” To the left of the dashed box are two small ovals arranged vertically; the top oval is labeled “Internal analysis” and points rightward toward “Mission,” while the bottom oval is labeled “External analysis” and points rightward toward “Objectives.” Above the dashed box are two larger ovals arranged vertically; the top oval is labeled “Corporate strategy” and points downward to the lower oval, which is labeled “Business strategy.” An arrow points back and forth from this oval to the dashed box. Below the dashed box is a larger oval labeled “Consistent pattern of decision;” an arrow points back and forth from this oval to the dashed box. “Business strategy” and “Corporate strategy”). </a:t>
            </a:r>
            <a:endParaRPr lang="en-US" altLang="en-US" sz="16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marL="0" indent="0" algn="ctr">
              <a:buNone/>
            </a:pPr>
            <a:r>
              <a:rPr lang="en-US" sz="1200" dirty="0">
                <a:hlinkClick r:id="rId4" action="ppaction://hlinksldjump"/>
              </a:rPr>
              <a:t>Advance to rest of text alternative.</a:t>
            </a:r>
            <a:endParaRPr lang="en-US" sz="12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4000" dirty="0">
                <a:solidFill>
                  <a:schemeClr val="tx1">
                    <a:lumMod val="85000"/>
                    <a:lumOff val="15000"/>
                  </a:schemeClr>
                </a:solidFill>
              </a:rPr>
              <a:t>Operations Strategy Process</a:t>
            </a:r>
            <a:r>
              <a:rPr lang="en-US" sz="3600" dirty="0">
                <a:solidFill>
                  <a:schemeClr val="tx1">
                    <a:lumMod val="85000"/>
                    <a:lumOff val="15000"/>
                  </a:schemeClr>
                </a:solidFill>
              </a:rPr>
              <a:t> </a:t>
            </a:r>
            <a:r>
              <a:rPr lang="en-US" sz="1800" dirty="0">
                <a:solidFill>
                  <a:schemeClr val="tx1">
                    <a:lumMod val="85000"/>
                    <a:lumOff val="15000"/>
                  </a:schemeClr>
                </a:solidFill>
              </a:rPr>
              <a:t>(Figure 2.1)</a:t>
            </a:r>
            <a:r>
              <a:rPr lang="en-US" sz="4000" dirty="0">
                <a:solidFill>
                  <a:schemeClr val="tx1">
                    <a:lumMod val="85000"/>
                    <a:lumOff val="15000"/>
                  </a:schemeClr>
                </a:solidFill>
              </a:rPr>
              <a:t> </a:t>
            </a:r>
            <a:r>
              <a:rPr lang="en-US" sz="3800" noProof="0" dirty="0"/>
              <a:t>– </a:t>
            </a:r>
            <a:r>
              <a:rPr lang="en-US" sz="4000" noProof="0" dirty="0"/>
              <a:t>Text Alternative </a:t>
            </a:r>
            <a:r>
              <a:rPr lang="en-US" sz="1000" noProof="0" dirty="0"/>
              <a:t>2</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19150" y="1914728"/>
            <a:ext cx="7543800" cy="304800"/>
          </a:xfrm>
        </p:spPr>
        <p:txBody>
          <a:bodyPr/>
          <a:lstStyle/>
          <a:p>
            <a:pPr algn="ctr"/>
            <a:r>
              <a:rPr lang="en-US" altLang="en-US" sz="1200" noProof="0" dirty="0">
                <a:solidFill>
                  <a:schemeClr val="tx1"/>
                </a:solidFill>
                <a:hlinkClick r:id="rId3" action="ppaction://hlinksldjump"/>
              </a:rPr>
              <a:t>Return to parent-slide containing images.</a:t>
            </a:r>
            <a:endParaRPr lang="en-US" altLang="en-US" sz="1200" noProof="0" dirty="0">
              <a:solidFill>
                <a:schemeClr val="tx1"/>
              </a:solidFill>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397531"/>
            <a:ext cx="7545388" cy="3393669"/>
          </a:xfrm>
        </p:spPr>
        <p:txBody>
          <a:bodyPr/>
          <a:lstStyle/>
          <a:p>
            <a:pPr marL="0" indent="0">
              <a:lnSpc>
                <a:spcPct val="100000"/>
              </a:lnSpc>
              <a:spcBef>
                <a:spcPts val="1000"/>
              </a:spcBef>
              <a:spcAft>
                <a:spcPts val="0"/>
              </a:spcAft>
              <a:buNone/>
            </a:pPr>
            <a:r>
              <a:rPr lang="en-US" sz="1600" dirty="0"/>
              <a:t>Below this larger oval is a smaller oval labeled “Results;” an arrow points downward from the larger oval to the smaller one. To the right of the dashed box is a smaller dashed box, which contains the following: “Functional strategies in marketing, finance, engineering, human resources, and information systems.” An arrow points back and forth horizontally between this dashed box and the Operations Strategy dashed box. Further, an arrow points back and forth between the Business Strategy oval and the smaller dashed box, as well as between the Consistent Pattern of Decisions oval and the smaller dashed box. Blue arrows further connect these elements in the following ways: blue arrows extend horizontally rightward from the ovals at the bottom of the figure (labeled “Consistent pattern of decisions” and “Results”), then extend vertically upwards, and point horizontally leftwards towards the ovals at the top of the figure (labeled “Business strategy” and “Corporate strategy”). </a:t>
            </a:r>
            <a:endParaRPr lang="en-US" altLang="en-US" sz="1600" noProof="0" dirty="0"/>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3" action="ppaction://hlinksldjump"/>
              </a:rPr>
              <a:t>Return to parent-slide containing images.</a:t>
            </a:r>
          </a:p>
        </p:txBody>
      </p:sp>
    </p:spTree>
    <p:extLst>
      <p:ext uri="{BB962C8B-B14F-4D97-AF65-F5344CB8AC3E}">
        <p14:creationId xmlns:p14="http://schemas.microsoft.com/office/powerpoint/2010/main" val="3499962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normAutofit/>
          </a:bodyPr>
          <a:lstStyle/>
          <a:p>
            <a:pPr>
              <a:defRPr/>
            </a:pPr>
            <a:r>
              <a:rPr lang="en-US" altLang="en-US" sz="4000" dirty="0">
                <a:solidFill>
                  <a:schemeClr val="tx1">
                    <a:lumMod val="75000"/>
                    <a:lumOff val="25000"/>
                  </a:schemeClr>
                </a:solidFill>
              </a:rPr>
              <a:t>Operations Strategy</a:t>
            </a:r>
            <a:endParaRPr lang="en-US" sz="4000" noProof="0" dirty="0"/>
          </a:p>
        </p:txBody>
      </p:sp>
      <p:sp>
        <p:nvSpPr>
          <p:cNvPr id="5" name="Content Placeholder 4">
            <a:extLst>
              <a:ext uri="{FF2B5EF4-FFF2-40B4-BE49-F238E27FC236}">
                <a16:creationId xmlns:a16="http://schemas.microsoft.com/office/drawing/2014/main" id="{9916C92B-08C9-491D-9F59-3ABF2F296990}"/>
              </a:ext>
            </a:extLst>
          </p:cNvPr>
          <p:cNvSpPr>
            <a:spLocks noGrp="1"/>
          </p:cNvSpPr>
          <p:nvPr>
            <p:ph idx="1"/>
          </p:nvPr>
        </p:nvSpPr>
        <p:spPr>
          <a:xfrm>
            <a:off x="820737" y="1911351"/>
            <a:ext cx="7545388" cy="1517649"/>
          </a:xfrm>
        </p:spPr>
        <p:txBody>
          <a:bodyPr/>
          <a:lstStyle/>
          <a:p>
            <a:pPr marL="0" indent="0" eaLnBrk="1" hangingPunct="1">
              <a:lnSpc>
                <a:spcPct val="100000"/>
              </a:lnSpc>
              <a:spcBef>
                <a:spcPts val="1000"/>
              </a:spcBef>
              <a:spcAft>
                <a:spcPts val="0"/>
              </a:spcAft>
              <a:buFont typeface="Wingdings" panose="05000000000000000000" pitchFamily="2" charset="2"/>
              <a:buNone/>
              <a:tabLst>
                <a:tab pos="717550" algn="l"/>
              </a:tabLst>
            </a:pPr>
            <a:r>
              <a:rPr lang="en-US" altLang="en-US" i="1" dirty="0"/>
              <a:t>“A </a:t>
            </a:r>
            <a:r>
              <a:rPr lang="en-US" altLang="en-US" b="1" i="1" u="sng" dirty="0"/>
              <a:t>consistent pattern of business decisions</a:t>
            </a:r>
            <a:r>
              <a:rPr lang="en-US" altLang="en-US" b="1" i="1" dirty="0"/>
              <a:t> </a:t>
            </a:r>
            <a:r>
              <a:rPr lang="en-US" altLang="en-US" i="1" dirty="0"/>
              <a:t>for operations and the associated supply chain …</a:t>
            </a:r>
            <a:endParaRPr lang="en-US" altLang="en-US" sz="1000" i="1" dirty="0"/>
          </a:p>
          <a:p>
            <a:pPr marL="0" indent="0" eaLnBrk="1" hangingPunct="1">
              <a:lnSpc>
                <a:spcPct val="100000"/>
              </a:lnSpc>
              <a:spcBef>
                <a:spcPts val="1000"/>
              </a:spcBef>
              <a:spcAft>
                <a:spcPts val="0"/>
              </a:spcAft>
              <a:buFont typeface="Wingdings" panose="05000000000000000000" pitchFamily="2" charset="2"/>
              <a:buNone/>
            </a:pPr>
            <a:r>
              <a:rPr lang="en-US" altLang="en-US" i="1" dirty="0"/>
              <a:t>… that are </a:t>
            </a:r>
            <a:r>
              <a:rPr lang="en-US" altLang="en-US" b="1" i="1" u="sng" dirty="0"/>
              <a:t>linked to the business strategy </a:t>
            </a:r>
            <a:r>
              <a:rPr lang="en-US" altLang="en-US" i="1" dirty="0"/>
              <a:t>and other functional</a:t>
            </a:r>
          </a:p>
          <a:p>
            <a:pPr marL="0" indent="0" eaLnBrk="1" hangingPunct="1">
              <a:lnSpc>
                <a:spcPct val="100000"/>
              </a:lnSpc>
              <a:spcBef>
                <a:spcPts val="0"/>
              </a:spcBef>
              <a:spcAft>
                <a:spcPts val="0"/>
              </a:spcAft>
              <a:buFont typeface="Wingdings" panose="05000000000000000000" pitchFamily="2" charset="2"/>
              <a:buNone/>
            </a:pPr>
            <a:r>
              <a:rPr lang="en-US" altLang="en-US" i="1" dirty="0"/>
              <a:t>strategies, leading to a competitive advantage for the firm.”</a:t>
            </a:r>
          </a:p>
        </p:txBody>
      </p:sp>
      <p:sp>
        <p:nvSpPr>
          <p:cNvPr id="2" name="Content Placeholder 1"/>
          <p:cNvSpPr>
            <a:spLocks noGrp="1"/>
          </p:cNvSpPr>
          <p:nvPr>
            <p:ph idx="11"/>
          </p:nvPr>
        </p:nvSpPr>
        <p:spPr>
          <a:xfrm>
            <a:off x="4403725" y="3705949"/>
            <a:ext cx="2987675" cy="2030536"/>
          </a:xfrm>
        </p:spPr>
        <p:txBody>
          <a:bodyPr/>
          <a:lstStyle/>
          <a:p>
            <a:pPr marL="0" indent="0">
              <a:lnSpc>
                <a:spcPct val="100000"/>
              </a:lnSpc>
              <a:spcBef>
                <a:spcPts val="1000"/>
              </a:spcBef>
              <a:spcAft>
                <a:spcPts val="0"/>
              </a:spcAft>
              <a:buNone/>
            </a:pPr>
            <a:r>
              <a:rPr lang="en-US" altLang="en-US" sz="1400" dirty="0">
                <a:solidFill>
                  <a:schemeClr val="tx1"/>
                </a:solidFill>
              </a:rPr>
              <a:t>The operations strategy at Southwest Airlines includes using only one type of airplane.</a:t>
            </a:r>
          </a:p>
          <a:p>
            <a:pPr marL="0" indent="0">
              <a:lnSpc>
                <a:spcPct val="100000"/>
              </a:lnSpc>
              <a:spcBef>
                <a:spcPts val="1000"/>
              </a:spcBef>
              <a:spcAft>
                <a:spcPts val="0"/>
              </a:spcAft>
              <a:buNone/>
            </a:pPr>
            <a:r>
              <a:rPr lang="en-US" altLang="en-US" sz="1400" dirty="0">
                <a:solidFill>
                  <a:schemeClr val="tx1"/>
                </a:solidFill>
              </a:rPr>
              <a:t>This lowers staff training and maintenance costs, and reduces on hand spare parts. </a:t>
            </a:r>
          </a:p>
          <a:p>
            <a:pPr marL="0" indent="0">
              <a:lnSpc>
                <a:spcPct val="100000"/>
              </a:lnSpc>
              <a:spcBef>
                <a:spcPts val="1000"/>
              </a:spcBef>
              <a:spcAft>
                <a:spcPts val="0"/>
              </a:spcAft>
              <a:buNone/>
            </a:pPr>
            <a:r>
              <a:rPr lang="en-US" altLang="en-US" sz="1400" dirty="0">
                <a:solidFill>
                  <a:schemeClr val="tx1"/>
                </a:solidFill>
              </a:rPr>
              <a:t>These decisions support the business strategy of being a low cost carrier.</a:t>
            </a:r>
          </a:p>
        </p:txBody>
      </p:sp>
      <p:pic>
        <p:nvPicPr>
          <p:cNvPr id="6" name="Picture 4" descr="A large Southwest passenger jet flying through a blue sky&#10;&#10;Description automatically generated">
            <a:extLst>
              <a:ext uri="{FF2B5EF4-FFF2-40B4-BE49-F238E27FC236}">
                <a16:creationId xmlns:a16="http://schemas.microsoft.com/office/drawing/2014/main" id="{3F7841DA-889E-42D0-8148-706FEE7F86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849688"/>
            <a:ext cx="3067050" cy="214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a:extLst>
              <a:ext uri="{FF2B5EF4-FFF2-40B4-BE49-F238E27FC236}">
                <a16:creationId xmlns:a16="http://schemas.microsoft.com/office/drawing/2014/main" id="{815D8058-3E88-4C7A-8D47-BC7155417603}"/>
              </a:ext>
            </a:extLst>
          </p:cNvPr>
          <p:cNvSpPr>
            <a:spLocks noChangeArrowheads="1"/>
          </p:cNvSpPr>
          <p:nvPr/>
        </p:nvSpPr>
        <p:spPr bwMode="auto">
          <a:xfrm>
            <a:off x="1838325" y="6030913"/>
            <a:ext cx="12192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221E1F"/>
                </a:solidFill>
                <a:latin typeface="Proxima Nova Lt"/>
              </a:rPr>
              <a:t>Markus Mainka/123RF </a:t>
            </a: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noAutofit/>
          </a:bodyPr>
          <a:lstStyle/>
          <a:p>
            <a:pPr>
              <a:defRPr/>
            </a:pPr>
            <a:r>
              <a:rPr lang="en-US" sz="4000" dirty="0">
                <a:solidFill>
                  <a:schemeClr val="tx1">
                    <a:lumMod val="85000"/>
                    <a:lumOff val="15000"/>
                  </a:schemeClr>
                </a:solidFill>
              </a:rPr>
              <a:t>Operations Strategy Process </a:t>
            </a:r>
            <a:r>
              <a:rPr lang="en-US" sz="1800" dirty="0">
                <a:solidFill>
                  <a:schemeClr val="tx1">
                    <a:lumMod val="85000"/>
                    <a:lumOff val="15000"/>
                  </a:schemeClr>
                </a:solidFill>
              </a:rPr>
              <a:t>(Figure 2.1)</a:t>
            </a:r>
            <a:endParaRPr lang="en-US" sz="1800" noProof="0" dirty="0"/>
          </a:p>
        </p:txBody>
      </p:sp>
      <p:pic>
        <p:nvPicPr>
          <p:cNvPr id="4" name="Picture 3" descr="A figure illustrating the operations strategy process."/>
          <p:cNvPicPr>
            <a:picLocks noChangeAspect="1"/>
          </p:cNvPicPr>
          <p:nvPr/>
        </p:nvPicPr>
        <p:blipFill>
          <a:blip r:embed="rId3"/>
          <a:stretch>
            <a:fillRect/>
          </a:stretch>
        </p:blipFill>
        <p:spPr>
          <a:xfrm>
            <a:off x="2274767" y="1954932"/>
            <a:ext cx="4638915" cy="3833643"/>
          </a:xfrm>
          <a:prstGeom prst="rect">
            <a:avLst/>
          </a:prstGeom>
        </p:spPr>
      </p:pic>
      <p:sp>
        <p:nvSpPr>
          <p:cNvPr id="22532" name="Content Placeholder 1">
            <a:extLst>
              <a:ext uri="{FF2B5EF4-FFF2-40B4-BE49-F238E27FC236}">
                <a16:creationId xmlns:a16="http://schemas.microsoft.com/office/drawing/2014/main" id="{6333E9D3-925A-4875-ACBC-1D108C3E0F34}"/>
              </a:ext>
            </a:extLst>
          </p:cNvPr>
          <p:cNvSpPr>
            <a:spLocks noGrp="1"/>
          </p:cNvSpPr>
          <p:nvPr>
            <p:ph idx="1"/>
          </p:nvPr>
        </p:nvSpPr>
        <p:spPr>
          <a:xfrm>
            <a:off x="2819400" y="6037263"/>
            <a:ext cx="3352800" cy="230187"/>
          </a:xfrm>
        </p:spPr>
        <p:txBody>
          <a:bodyPr/>
          <a:lstStyle/>
          <a:p>
            <a:pPr algn="ctr"/>
            <a:r>
              <a:rPr lang="en-US" altLang="en-US" sz="1200" noProof="0" dirty="0">
                <a:solidFill>
                  <a:schemeClr val="tx1"/>
                </a:solidFill>
                <a:hlinkClick r:id="rId4" action="ppaction://hlinksldjump"/>
              </a:rPr>
              <a:t>Access the text alternative for slide images.</a:t>
            </a:r>
            <a:endParaRPr lang="en-US" altLang="en-US" sz="1200" noProof="0" dirty="0">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noAutofit/>
          </a:bodyPr>
          <a:lstStyle/>
          <a:p>
            <a:pPr>
              <a:defRPr/>
            </a:pPr>
            <a:r>
              <a:rPr lang="en-US" altLang="en-US" sz="4000" dirty="0">
                <a:solidFill>
                  <a:schemeClr val="tx1">
                    <a:lumMod val="75000"/>
                    <a:lumOff val="25000"/>
                  </a:schemeClr>
                </a:solidFill>
              </a:rPr>
              <a:t>Operations Strategic Objectives</a:t>
            </a:r>
            <a:endParaRPr lang="en-US" sz="1800" noProof="0" dirty="0"/>
          </a:p>
        </p:txBody>
      </p:sp>
      <p:sp>
        <p:nvSpPr>
          <p:cNvPr id="5" name="Content Placeholder 4">
            <a:extLst>
              <a:ext uri="{FF2B5EF4-FFF2-40B4-BE49-F238E27FC236}">
                <a16:creationId xmlns:a16="http://schemas.microsoft.com/office/drawing/2014/main" id="{9916C92B-08C9-491D-9F59-3ABF2F296990}"/>
              </a:ext>
            </a:extLst>
          </p:cNvPr>
          <p:cNvSpPr>
            <a:spLocks noGrp="1"/>
          </p:cNvSpPr>
          <p:nvPr>
            <p:ph idx="1"/>
          </p:nvPr>
        </p:nvSpPr>
        <p:spPr>
          <a:xfrm>
            <a:off x="822325" y="1981200"/>
            <a:ext cx="7543800" cy="2209800"/>
          </a:xfrm>
        </p:spPr>
        <p:txBody>
          <a:bodyPr/>
          <a:lstStyle/>
          <a:p>
            <a:pPr marL="92075" indent="0" eaLnBrk="1" fontAlgn="auto" hangingPunct="1">
              <a:lnSpc>
                <a:spcPct val="100000"/>
              </a:lnSpc>
              <a:spcBef>
                <a:spcPts val="1000"/>
              </a:spcBef>
              <a:spcAft>
                <a:spcPts val="0"/>
              </a:spcAft>
              <a:buNone/>
              <a:defRPr/>
            </a:pPr>
            <a:r>
              <a:rPr lang="en-US" sz="2200" b="1" dirty="0">
                <a:solidFill>
                  <a:schemeClr val="bg2">
                    <a:lumMod val="50000"/>
                  </a:schemeClr>
                </a:solidFill>
              </a:rPr>
              <a:t>Cost</a:t>
            </a:r>
            <a:r>
              <a:rPr lang="en-US" sz="2200" dirty="0">
                <a:solidFill>
                  <a:schemeClr val="tx1">
                    <a:lumMod val="75000"/>
                    <a:lumOff val="25000"/>
                  </a:schemeClr>
                </a:solidFill>
              </a:rPr>
              <a:t> – resources used</a:t>
            </a:r>
          </a:p>
          <a:p>
            <a:pPr marL="92075" indent="0" eaLnBrk="1" fontAlgn="auto" hangingPunct="1">
              <a:lnSpc>
                <a:spcPct val="100000"/>
              </a:lnSpc>
              <a:spcBef>
                <a:spcPts val="1000"/>
              </a:spcBef>
              <a:spcAft>
                <a:spcPts val="0"/>
              </a:spcAft>
              <a:buNone/>
              <a:defRPr/>
            </a:pPr>
            <a:r>
              <a:rPr lang="en-US" sz="2200" b="1" dirty="0">
                <a:solidFill>
                  <a:schemeClr val="bg2">
                    <a:lumMod val="50000"/>
                  </a:schemeClr>
                </a:solidFill>
              </a:rPr>
              <a:t>Quality</a:t>
            </a:r>
            <a:r>
              <a:rPr lang="en-US" sz="2200" dirty="0">
                <a:solidFill>
                  <a:schemeClr val="tx1">
                    <a:lumMod val="75000"/>
                    <a:lumOff val="25000"/>
                  </a:schemeClr>
                </a:solidFill>
              </a:rPr>
              <a:t> – conformance to customer expectations</a:t>
            </a:r>
          </a:p>
          <a:p>
            <a:pPr marL="92075" indent="0" eaLnBrk="1" fontAlgn="auto" hangingPunct="1">
              <a:lnSpc>
                <a:spcPct val="100000"/>
              </a:lnSpc>
              <a:spcBef>
                <a:spcPts val="1000"/>
              </a:spcBef>
              <a:spcAft>
                <a:spcPts val="0"/>
              </a:spcAft>
              <a:buNone/>
              <a:defRPr/>
            </a:pPr>
            <a:r>
              <a:rPr lang="en-US" sz="2200" b="1" dirty="0">
                <a:solidFill>
                  <a:schemeClr val="bg2">
                    <a:lumMod val="50000"/>
                  </a:schemeClr>
                </a:solidFill>
              </a:rPr>
              <a:t>Delivery</a:t>
            </a:r>
            <a:r>
              <a:rPr lang="en-US" sz="2200" dirty="0">
                <a:solidFill>
                  <a:schemeClr val="tx1">
                    <a:lumMod val="75000"/>
                    <a:lumOff val="25000"/>
                  </a:schemeClr>
                </a:solidFill>
              </a:rPr>
              <a:t> – quickly and on time</a:t>
            </a:r>
          </a:p>
          <a:p>
            <a:pPr marL="92075" indent="0" eaLnBrk="1" fontAlgn="auto" hangingPunct="1">
              <a:lnSpc>
                <a:spcPct val="100000"/>
              </a:lnSpc>
              <a:spcBef>
                <a:spcPts val="1000"/>
              </a:spcBef>
              <a:spcAft>
                <a:spcPts val="0"/>
              </a:spcAft>
              <a:buNone/>
              <a:defRPr/>
            </a:pPr>
            <a:r>
              <a:rPr lang="en-US" sz="2200" b="1" dirty="0">
                <a:solidFill>
                  <a:schemeClr val="bg2">
                    <a:lumMod val="50000"/>
                  </a:schemeClr>
                </a:solidFill>
              </a:rPr>
              <a:t>Flexibility</a:t>
            </a:r>
            <a:r>
              <a:rPr lang="en-US" sz="2200" dirty="0">
                <a:solidFill>
                  <a:schemeClr val="tx1">
                    <a:lumMod val="75000"/>
                    <a:lumOff val="25000"/>
                  </a:schemeClr>
                </a:solidFill>
              </a:rPr>
              <a:t> – ability to rapidly change operations</a:t>
            </a:r>
          </a:p>
          <a:p>
            <a:pPr marL="92075" indent="0" eaLnBrk="1" fontAlgn="auto" hangingPunct="1">
              <a:lnSpc>
                <a:spcPct val="100000"/>
              </a:lnSpc>
              <a:spcBef>
                <a:spcPts val="1000"/>
              </a:spcBef>
              <a:spcAft>
                <a:spcPts val="0"/>
              </a:spcAft>
              <a:buNone/>
              <a:defRPr/>
            </a:pPr>
            <a:r>
              <a:rPr lang="en-US" sz="2200" b="1" dirty="0">
                <a:solidFill>
                  <a:schemeClr val="bg2">
                    <a:lumMod val="50000"/>
                  </a:schemeClr>
                </a:solidFill>
              </a:rPr>
              <a:t>Sustainability</a:t>
            </a:r>
            <a:r>
              <a:rPr lang="en-US" sz="2200" dirty="0">
                <a:solidFill>
                  <a:schemeClr val="tx1">
                    <a:lumMod val="75000"/>
                    <a:lumOff val="25000"/>
                  </a:schemeClr>
                </a:solidFill>
              </a:rPr>
              <a:t> – environmental, social, economic</a:t>
            </a:r>
          </a:p>
        </p:txBody>
      </p:sp>
      <p:sp>
        <p:nvSpPr>
          <p:cNvPr id="21509" name="Content Placeholder 6">
            <a:extLst>
              <a:ext uri="{FF2B5EF4-FFF2-40B4-BE49-F238E27FC236}">
                <a16:creationId xmlns:a16="http://schemas.microsoft.com/office/drawing/2014/main" id="{B0FE4A5B-651E-44C1-A427-89FD126A68BF}"/>
              </a:ext>
            </a:extLst>
          </p:cNvPr>
          <p:cNvSpPr>
            <a:spLocks noGrp="1"/>
          </p:cNvSpPr>
          <p:nvPr>
            <p:ph idx="12"/>
          </p:nvPr>
        </p:nvSpPr>
        <p:spPr>
          <a:xfrm>
            <a:off x="1203324" y="4572000"/>
            <a:ext cx="3063875" cy="1295399"/>
          </a:xfrm>
        </p:spPr>
        <p:txBody>
          <a:bodyPr/>
          <a:lstStyle/>
          <a:p>
            <a:pPr algn="ctr">
              <a:defRPr/>
            </a:pPr>
            <a:r>
              <a:rPr lang="en-US" sz="2200" dirty="0">
                <a:solidFill>
                  <a:schemeClr val="tx1">
                    <a:lumMod val="75000"/>
                    <a:lumOff val="25000"/>
                  </a:schemeClr>
                </a:solidFill>
              </a:rPr>
              <a:t>How do firms use these objectives to gain competitive advantage?</a:t>
            </a:r>
            <a:endParaRPr lang="en-US" sz="2200" dirty="0"/>
          </a:p>
        </p:txBody>
      </p:sp>
      <p:sp>
        <p:nvSpPr>
          <p:cNvPr id="6" name="Content Placeholder 5">
            <a:extLst>
              <a:ext uri="{FF2B5EF4-FFF2-40B4-BE49-F238E27FC236}">
                <a16:creationId xmlns:a16="http://schemas.microsoft.com/office/drawing/2014/main" id="{2FDCFFBD-738D-4765-8160-BEB9404F7DA5}"/>
              </a:ext>
            </a:extLst>
          </p:cNvPr>
          <p:cNvSpPr>
            <a:spLocks noGrp="1"/>
          </p:cNvSpPr>
          <p:nvPr>
            <p:ph idx="11"/>
          </p:nvPr>
        </p:nvSpPr>
        <p:spPr>
          <a:xfrm>
            <a:off x="4876800" y="4572000"/>
            <a:ext cx="3124200" cy="1295399"/>
          </a:xfrm>
        </p:spPr>
        <p:txBody>
          <a:bodyPr/>
          <a:lstStyle/>
          <a:p>
            <a:pPr algn="ctr">
              <a:defRPr/>
            </a:pPr>
            <a:r>
              <a:rPr lang="en-US" sz="2200" dirty="0">
                <a:solidFill>
                  <a:schemeClr val="tx1">
                    <a:lumMod val="75000"/>
                    <a:lumOff val="25000"/>
                  </a:schemeClr>
                </a:solidFill>
              </a:rPr>
              <a:t>What trade-offs exist among the objectives?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noAutofit/>
          </a:bodyPr>
          <a:lstStyle/>
          <a:p>
            <a:pPr>
              <a:defRPr/>
            </a:pPr>
            <a:r>
              <a:rPr lang="en-US" altLang="en-US" sz="3600" dirty="0">
                <a:solidFill>
                  <a:schemeClr val="tx1">
                    <a:lumMod val="75000"/>
                    <a:lumOff val="25000"/>
                  </a:schemeClr>
                </a:solidFill>
              </a:rPr>
              <a:t>Examples of Important </a:t>
            </a:r>
            <a:br>
              <a:rPr lang="en-US" altLang="en-US" sz="3600" dirty="0">
                <a:solidFill>
                  <a:schemeClr val="tx1">
                    <a:lumMod val="75000"/>
                    <a:lumOff val="25000"/>
                  </a:schemeClr>
                </a:solidFill>
              </a:rPr>
            </a:br>
            <a:r>
              <a:rPr lang="en-US" altLang="en-US" sz="3600" u="sng" dirty="0">
                <a:solidFill>
                  <a:schemeClr val="tx1">
                    <a:lumMod val="75000"/>
                    <a:lumOff val="25000"/>
                  </a:schemeClr>
                </a:solidFill>
              </a:rPr>
              <a:t>Strategic Decisions in Operations</a:t>
            </a:r>
            <a:r>
              <a:rPr lang="en-US" altLang="en-US" sz="3600" dirty="0">
                <a:solidFill>
                  <a:schemeClr val="tx1">
                    <a:lumMod val="75000"/>
                    <a:lumOff val="25000"/>
                  </a:schemeClr>
                </a:solidFill>
              </a:rPr>
              <a:t> </a:t>
            </a:r>
            <a:r>
              <a:rPr lang="en-US" altLang="en-US" sz="2800" dirty="0">
                <a:solidFill>
                  <a:schemeClr val="tx1">
                    <a:lumMod val="75000"/>
                    <a:lumOff val="25000"/>
                  </a:schemeClr>
                </a:solidFill>
              </a:rPr>
              <a:t>(Table 2.2)</a:t>
            </a:r>
            <a:endParaRPr lang="en-US" sz="1800" noProof="0" dirty="0"/>
          </a:p>
        </p:txBody>
      </p:sp>
      <p:graphicFrame>
        <p:nvGraphicFramePr>
          <p:cNvPr id="3" name="Table 2"/>
          <p:cNvGraphicFramePr>
            <a:graphicFrameLocks noGrp="1"/>
          </p:cNvGraphicFramePr>
          <p:nvPr>
            <p:extLst>
              <p:ext uri="{D42A27DB-BD31-4B8C-83A1-F6EECF244321}">
                <p14:modId xmlns:p14="http://schemas.microsoft.com/office/powerpoint/2010/main" val="244048945"/>
              </p:ext>
            </p:extLst>
          </p:nvPr>
        </p:nvGraphicFramePr>
        <p:xfrm>
          <a:off x="822325" y="1981200"/>
          <a:ext cx="7543799" cy="4191000"/>
        </p:xfrm>
        <a:graphic>
          <a:graphicData uri="http://schemas.openxmlformats.org/drawingml/2006/table">
            <a:tbl>
              <a:tblPr firstRow="1" bandRow="1">
                <a:tableStyleId>{5C22544A-7EE6-4342-B048-85BDC9FD1C3A}</a:tableStyleId>
              </a:tblPr>
              <a:tblGrid>
                <a:gridCol w="1695236">
                  <a:extLst>
                    <a:ext uri="{9D8B030D-6E8A-4147-A177-3AD203B41FA5}">
                      <a16:colId xmlns:a16="http://schemas.microsoft.com/office/drawing/2014/main" val="1637461741"/>
                    </a:ext>
                  </a:extLst>
                </a:gridCol>
                <a:gridCol w="1567954">
                  <a:extLst>
                    <a:ext uri="{9D8B030D-6E8A-4147-A177-3AD203B41FA5}">
                      <a16:colId xmlns:a16="http://schemas.microsoft.com/office/drawing/2014/main" val="3261289348"/>
                    </a:ext>
                  </a:extLst>
                </a:gridCol>
                <a:gridCol w="4280609">
                  <a:extLst>
                    <a:ext uri="{9D8B030D-6E8A-4147-A177-3AD203B41FA5}">
                      <a16:colId xmlns:a16="http://schemas.microsoft.com/office/drawing/2014/main" val="2096829905"/>
                    </a:ext>
                  </a:extLst>
                </a:gridCol>
              </a:tblGrid>
              <a:tr h="533400">
                <a:tc>
                  <a:txBody>
                    <a:bodyPr/>
                    <a:lstStyle/>
                    <a:p>
                      <a:pPr algn="ctr"/>
                      <a:r>
                        <a:rPr lang="en-US" sz="1400" b="1" i="1" kern="1200" dirty="0">
                          <a:solidFill>
                            <a:schemeClr val="tx1"/>
                          </a:solidFill>
                          <a:effectLst/>
                          <a:latin typeface="+mn-lt"/>
                          <a:ea typeface="+mn-ea"/>
                          <a:cs typeface="+mn-cs"/>
                        </a:rPr>
                        <a:t>Strategic Decision</a:t>
                      </a:r>
                      <a:endParaRPr lang="en-US" sz="1400" b="1"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i="1" kern="1200" dirty="0">
                          <a:solidFill>
                            <a:schemeClr val="tx1"/>
                          </a:solidFill>
                          <a:effectLst/>
                          <a:latin typeface="+mn-lt"/>
                          <a:ea typeface="+mn-ea"/>
                          <a:cs typeface="+mn-cs"/>
                        </a:rPr>
                        <a:t>Decision Type</a:t>
                      </a:r>
                      <a:endParaRPr lang="en-US" sz="1400" b="1" dirty="0">
                        <a:solidFill>
                          <a:schemeClr val="tx1"/>
                        </a:solidFill>
                        <a:latin typeface="+mn-lt"/>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i="1" kern="1200" dirty="0">
                          <a:solidFill>
                            <a:schemeClr val="tx1"/>
                          </a:solidFill>
                          <a:effectLst/>
                          <a:latin typeface="+mn-lt"/>
                          <a:ea typeface="+mn-ea"/>
                          <a:cs typeface="+mn-cs"/>
                        </a:rPr>
                        <a:t>Strategic Choice</a:t>
                      </a:r>
                      <a:endParaRPr lang="en-US" sz="1400" b="1" kern="1200" dirty="0">
                        <a:solidFill>
                          <a:schemeClr val="tx1"/>
                        </a:solidFill>
                        <a:effectLst/>
                        <a:latin typeface="+mn-lt"/>
                        <a:ea typeface="+mn-ea"/>
                        <a:cs typeface="+mn-cs"/>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3442546"/>
                  </a:ext>
                </a:extLst>
              </a:tr>
              <a:tr h="370840">
                <a:tc>
                  <a:txBody>
                    <a:bodyPr/>
                    <a:lstStyle/>
                    <a:p>
                      <a:pPr marL="90000" indent="0" algn="l">
                        <a:lnSpc>
                          <a:spcPct val="100000"/>
                        </a:lnSpc>
                        <a:spcAft>
                          <a:spcPts val="0"/>
                        </a:spcAft>
                      </a:pPr>
                      <a:r>
                        <a:rPr lang="en-US" sz="1400" b="1" dirty="0">
                          <a:effectLst/>
                          <a:latin typeface="+mn-lt"/>
                          <a:ea typeface="Calibri" panose="020F0502020204030204" pitchFamily="34" charset="0"/>
                          <a:cs typeface="Times New Roman" panose="02020603050405020304" pitchFamily="18" charset="0"/>
                        </a:rPr>
                        <a:t>Process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kern="1200" dirty="0">
                          <a:solidFill>
                            <a:schemeClr val="dk1"/>
                          </a:solidFill>
                          <a:effectLst/>
                          <a:latin typeface="+mn-lt"/>
                          <a:ea typeface="+mn-ea"/>
                          <a:cs typeface="+mn-cs"/>
                        </a:rPr>
                        <a:t>Span of process Automation Process flow</a:t>
                      </a:r>
                      <a:r>
                        <a:rPr lang="en-US" sz="1400" dirty="0">
                          <a:effectLst/>
                          <a:latin typeface="+mn-lt"/>
                        </a:rPr>
                        <a:t> </a:t>
                      </a:r>
                    </a:p>
                    <a:p>
                      <a:r>
                        <a:rPr lang="en-US" sz="1400" kern="1200" dirty="0">
                          <a:solidFill>
                            <a:schemeClr val="dk1"/>
                          </a:solidFill>
                          <a:effectLst/>
                          <a:latin typeface="+mn-lt"/>
                          <a:ea typeface="+mn-ea"/>
                          <a:cs typeface="+mn-cs"/>
                        </a:rPr>
                        <a:t>Job specialization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kern="1200" dirty="0">
                          <a:solidFill>
                            <a:schemeClr val="dk1"/>
                          </a:solidFill>
                          <a:effectLst/>
                          <a:latin typeface="+mn-lt"/>
                          <a:ea typeface="+mn-ea"/>
                          <a:cs typeface="+mn-cs"/>
                        </a:rPr>
                        <a:t>Make or buy</a:t>
                      </a:r>
                    </a:p>
                    <a:p>
                      <a:r>
                        <a:rPr lang="en-US" sz="1400" kern="1200" dirty="0">
                          <a:solidFill>
                            <a:schemeClr val="dk1"/>
                          </a:solidFill>
                          <a:effectLst/>
                          <a:latin typeface="+mn-lt"/>
                          <a:ea typeface="+mn-ea"/>
                          <a:cs typeface="+mn-cs"/>
                        </a:rPr>
                        <a:t>Hand/machine-made</a:t>
                      </a:r>
                    </a:p>
                    <a:p>
                      <a:r>
                        <a:rPr lang="en-US" sz="1400" kern="1200" dirty="0">
                          <a:solidFill>
                            <a:schemeClr val="dk1"/>
                          </a:solidFill>
                          <a:effectLst/>
                          <a:latin typeface="+mn-lt"/>
                          <a:ea typeface="+mn-ea"/>
                          <a:cs typeface="+mn-cs"/>
                        </a:rPr>
                        <a:t>Project, batch, line, or continuous </a:t>
                      </a:r>
                    </a:p>
                    <a:p>
                      <a:r>
                        <a:rPr lang="en-US" sz="1400" kern="1200" dirty="0">
                          <a:solidFill>
                            <a:schemeClr val="dk1"/>
                          </a:solidFill>
                          <a:effectLst/>
                          <a:latin typeface="+mn-lt"/>
                          <a:ea typeface="+mn-ea"/>
                          <a:cs typeface="+mn-cs"/>
                        </a:rPr>
                        <a:t>High or low specialization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6749621"/>
                  </a:ext>
                </a:extLst>
              </a:tr>
              <a:tr h="370840">
                <a:tc>
                  <a:txBody>
                    <a:bodyPr/>
                    <a:lstStyle/>
                    <a:p>
                      <a:pPr marL="90000" indent="0" algn="l">
                        <a:lnSpc>
                          <a:spcPct val="100000"/>
                        </a:lnSpc>
                        <a:spcAft>
                          <a:spcPts val="0"/>
                        </a:spcAft>
                      </a:pPr>
                      <a:r>
                        <a:rPr lang="en-US" sz="1400" b="1" dirty="0">
                          <a:solidFill>
                            <a:srgbClr val="000000"/>
                          </a:solidFill>
                          <a:effectLst/>
                          <a:latin typeface="+mn-lt"/>
                          <a:ea typeface="Calibri" panose="020F0502020204030204" pitchFamily="34" charset="0"/>
                          <a:cs typeface="Times New Roman" panose="02020603050405020304" pitchFamily="18" charset="0"/>
                        </a:rPr>
                        <a:t>Quality</a:t>
                      </a:r>
                      <a:endParaRPr lang="en-US" sz="1400" b="1" dirty="0">
                        <a:effectLst/>
                        <a:latin typeface="+mn-lt"/>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kern="1200" dirty="0">
                          <a:solidFill>
                            <a:schemeClr val="dk1"/>
                          </a:solidFill>
                          <a:effectLst/>
                          <a:latin typeface="+mn-lt"/>
                          <a:ea typeface="+mn-ea"/>
                          <a:cs typeface="+mn-cs"/>
                        </a:rPr>
                        <a:t>Approach </a:t>
                      </a:r>
                    </a:p>
                    <a:p>
                      <a:r>
                        <a:rPr lang="en-US" sz="1400" kern="1200" dirty="0">
                          <a:solidFill>
                            <a:schemeClr val="dk1"/>
                          </a:solidFill>
                          <a:effectLst/>
                          <a:latin typeface="+mn-lt"/>
                          <a:ea typeface="+mn-ea"/>
                          <a:cs typeface="+mn-cs"/>
                        </a:rPr>
                        <a:t>Training </a:t>
                      </a:r>
                    </a:p>
                    <a:p>
                      <a:r>
                        <a:rPr lang="en-US" sz="1400" kern="1200" dirty="0">
                          <a:solidFill>
                            <a:schemeClr val="dk1"/>
                          </a:solidFill>
                          <a:effectLst/>
                          <a:latin typeface="+mn-lt"/>
                          <a:ea typeface="+mn-ea"/>
                          <a:cs typeface="+mn-cs"/>
                        </a:rPr>
                        <a:t>Suppliers</a:t>
                      </a:r>
                      <a:endParaRPr lang="en-US" sz="1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kern="1200" dirty="0">
                          <a:solidFill>
                            <a:schemeClr val="dk1"/>
                          </a:solidFill>
                          <a:effectLst/>
                          <a:latin typeface="+mn-lt"/>
                          <a:ea typeface="+mn-ea"/>
                          <a:cs typeface="+mn-cs"/>
                        </a:rPr>
                        <a:t>Prevention or inspection</a:t>
                      </a:r>
                    </a:p>
                    <a:p>
                      <a:r>
                        <a:rPr lang="en-US" sz="1400" kern="1200" dirty="0">
                          <a:solidFill>
                            <a:schemeClr val="dk1"/>
                          </a:solidFill>
                          <a:effectLst/>
                          <a:latin typeface="+mn-lt"/>
                          <a:ea typeface="+mn-ea"/>
                          <a:cs typeface="+mn-cs"/>
                        </a:rPr>
                        <a:t>Technical or managerial training </a:t>
                      </a:r>
                    </a:p>
                    <a:p>
                      <a:r>
                        <a:rPr lang="en-US" sz="1400" kern="1200" dirty="0">
                          <a:solidFill>
                            <a:schemeClr val="dk1"/>
                          </a:solidFill>
                          <a:effectLst/>
                          <a:latin typeface="+mn-lt"/>
                          <a:ea typeface="+mn-ea"/>
                          <a:cs typeface="+mn-cs"/>
                        </a:rPr>
                        <a:t>Selected on quality or cost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87859704"/>
                  </a:ext>
                </a:extLst>
              </a:tr>
              <a:tr h="548640">
                <a:tc>
                  <a:txBody>
                    <a:bodyPr/>
                    <a:lstStyle/>
                    <a:p>
                      <a:pPr marL="90000" indent="0" algn="l">
                        <a:spcAft>
                          <a:spcPts val="0"/>
                        </a:spcAft>
                      </a:pPr>
                      <a:r>
                        <a:rPr lang="en-US" sz="1400" b="1" dirty="0">
                          <a:solidFill>
                            <a:srgbClr val="000000"/>
                          </a:solidFill>
                          <a:effectLst/>
                          <a:latin typeface="+mn-lt"/>
                          <a:ea typeface="Calibri" panose="020F0502020204030204" pitchFamily="34" charset="0"/>
                          <a:cs typeface="Times New Roman" panose="02020603050405020304" pitchFamily="18" charset="0"/>
                        </a:rPr>
                        <a:t>Capacity</a:t>
                      </a:r>
                      <a:endParaRPr lang="en-US" sz="1400" b="1" dirty="0">
                        <a:effectLst/>
                        <a:latin typeface="+mn-lt"/>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kern="1200" dirty="0">
                          <a:solidFill>
                            <a:schemeClr val="dk1"/>
                          </a:solidFill>
                          <a:effectLst/>
                          <a:latin typeface="+mn-lt"/>
                          <a:ea typeface="+mn-ea"/>
                          <a:cs typeface="+mn-cs"/>
                        </a:rPr>
                        <a:t>Facility size Location Investment</a:t>
                      </a:r>
                      <a:r>
                        <a:rPr lang="en-US" sz="1400" dirty="0">
                          <a:effectLst/>
                          <a:latin typeface="+mn-lt"/>
                        </a:rPr>
                        <a:t> </a:t>
                      </a:r>
                      <a:endParaRPr lang="en-US" sz="1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One large or several small facilities </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Near markets, low cost or foreign </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Permanent or temporary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9186762"/>
                  </a:ext>
                </a:extLst>
              </a:tr>
              <a:tr h="370840">
                <a:tc>
                  <a:txBody>
                    <a:bodyPr/>
                    <a:lstStyle/>
                    <a:p>
                      <a:pPr marL="90000" indent="0" algn="l">
                        <a:spcAft>
                          <a:spcPts val="0"/>
                        </a:spcAft>
                      </a:pPr>
                      <a:r>
                        <a:rPr lang="en-US" sz="1400" b="1" dirty="0">
                          <a:solidFill>
                            <a:srgbClr val="000000"/>
                          </a:solidFill>
                          <a:effectLst/>
                          <a:latin typeface="+mn-lt"/>
                          <a:ea typeface="Calibri" panose="020F0502020204030204" pitchFamily="34" charset="0"/>
                          <a:cs typeface="Times New Roman" panose="02020603050405020304" pitchFamily="18" charset="0"/>
                        </a:rPr>
                        <a:t>Inventory</a:t>
                      </a:r>
                      <a:endParaRPr lang="en-US" sz="1400" b="1" dirty="0">
                        <a:effectLst/>
                        <a:latin typeface="+mn-lt"/>
                        <a:ea typeface="Calibri" panose="020F050202020403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kern="1200" dirty="0">
                          <a:solidFill>
                            <a:schemeClr val="dk1"/>
                          </a:solidFill>
                          <a:effectLst/>
                          <a:latin typeface="+mn-lt"/>
                          <a:ea typeface="+mn-ea"/>
                          <a:cs typeface="+mn-cs"/>
                        </a:rPr>
                        <a:t>Amount Distribution Control Systems</a:t>
                      </a:r>
                      <a:r>
                        <a:rPr lang="en-US" sz="1400" dirty="0">
                          <a:effectLst/>
                          <a:latin typeface="+mn-lt"/>
                        </a:rPr>
                        <a:t> </a:t>
                      </a:r>
                      <a:endParaRPr lang="en-US" sz="1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High or low levels of inventory </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Centralized or decentralized warehouse </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Control in greater or less detail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71668825"/>
                  </a:ext>
                </a:extLst>
              </a:tr>
              <a:tr h="370840">
                <a:tc>
                  <a:txBody>
                    <a:bodyPr/>
                    <a:lstStyle/>
                    <a:p>
                      <a:pPr marL="0" indent="0" algn="l"/>
                      <a:r>
                        <a:rPr lang="en-US" sz="1400" b="1" kern="1200" dirty="0">
                          <a:solidFill>
                            <a:schemeClr val="dk1"/>
                          </a:solidFill>
                          <a:effectLst/>
                          <a:latin typeface="+mn-lt"/>
                          <a:ea typeface="+mn-ea"/>
                          <a:cs typeface="+mn-cs"/>
                        </a:rPr>
                        <a:t>Supply Chain</a:t>
                      </a:r>
                      <a:endParaRPr lang="en-US" sz="1400" b="1"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latin typeface="+mn-lt"/>
                        </a:rPr>
                        <a:t>Sourcing</a:t>
                      </a:r>
                      <a:r>
                        <a:rPr lang="en-US" sz="1400" baseline="0" dirty="0">
                          <a:latin typeface="+mn-lt"/>
                        </a:rPr>
                        <a:t> </a:t>
                      </a:r>
                    </a:p>
                    <a:p>
                      <a:r>
                        <a:rPr lang="en-US" sz="1400" baseline="0" dirty="0">
                          <a:latin typeface="+mn-lt"/>
                        </a:rPr>
                        <a:t>Logistics</a:t>
                      </a:r>
                      <a:endParaRPr lang="en-US" sz="1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Insource or outsource products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National or global distribution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48736567"/>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noAutofit/>
          </a:bodyPr>
          <a:lstStyle/>
          <a:p>
            <a:pPr>
              <a:defRPr/>
            </a:pPr>
            <a:r>
              <a:rPr lang="en-US" altLang="en-US" sz="4000" dirty="0">
                <a:solidFill>
                  <a:schemeClr val="tx1">
                    <a:lumMod val="75000"/>
                    <a:lumOff val="25000"/>
                  </a:schemeClr>
                </a:solidFill>
              </a:rPr>
              <a:t>Distinctive Competence</a:t>
            </a:r>
            <a:endParaRPr lang="en-US" sz="1800" noProof="0" dirty="0"/>
          </a:p>
        </p:txBody>
      </p:sp>
      <p:sp>
        <p:nvSpPr>
          <p:cNvPr id="6" name="Content Placeholder 5">
            <a:extLst>
              <a:ext uri="{FF2B5EF4-FFF2-40B4-BE49-F238E27FC236}">
                <a16:creationId xmlns:a16="http://schemas.microsoft.com/office/drawing/2014/main" id="{5E54F8ED-F2BB-4D84-9771-9F0F755CBDFA}"/>
              </a:ext>
            </a:extLst>
          </p:cNvPr>
          <p:cNvSpPr>
            <a:spLocks noGrp="1"/>
          </p:cNvSpPr>
          <p:nvPr>
            <p:ph idx="1"/>
          </p:nvPr>
        </p:nvSpPr>
        <p:spPr>
          <a:xfrm>
            <a:off x="822325" y="1905000"/>
            <a:ext cx="7543800" cy="4022725"/>
          </a:xfrm>
        </p:spPr>
        <p:txBody>
          <a:bodyPr/>
          <a:lstStyle/>
          <a:p>
            <a:pPr marL="0" indent="0">
              <a:lnSpc>
                <a:spcPct val="100000"/>
              </a:lnSpc>
              <a:spcBef>
                <a:spcPts val="1000"/>
              </a:spcBef>
              <a:spcAft>
                <a:spcPts val="0"/>
              </a:spcAft>
              <a:buNone/>
            </a:pPr>
            <a:r>
              <a:rPr lang="en-US" altLang="en-US" sz="2800" i="1" dirty="0">
                <a:ea typeface="Lao UI" panose="020B0502040204020203" pitchFamily="34" charset="0"/>
                <a:cs typeface="Lao UI" panose="020B0502040204020203" pitchFamily="34" charset="0"/>
              </a:rPr>
              <a:t>This operations capability is something an organization does better than any competing organization that adds value for the customer.</a:t>
            </a:r>
          </a:p>
          <a:p>
            <a:pPr marL="0" indent="0">
              <a:lnSpc>
                <a:spcPct val="100000"/>
              </a:lnSpc>
              <a:spcBef>
                <a:spcPts val="1000"/>
              </a:spcBef>
              <a:buNone/>
            </a:pPr>
            <a:r>
              <a:rPr lang="en-US" altLang="en-US" sz="2800" i="1" dirty="0">
                <a:ea typeface="Lao UI" panose="020B0502040204020203" pitchFamily="34" charset="0"/>
                <a:cs typeface="Lao UI" panose="020B0502040204020203" pitchFamily="34" charset="0"/>
              </a:rPr>
              <a:t>Examples:</a:t>
            </a:r>
          </a:p>
          <a:p>
            <a:pPr marL="291600" lvl="1" indent="-291600">
              <a:lnSpc>
                <a:spcPct val="100000"/>
              </a:lnSpc>
              <a:spcBef>
                <a:spcPts val="1000"/>
              </a:spcBef>
              <a:spcAft>
                <a:spcPts val="0"/>
              </a:spcAft>
              <a:buClr>
                <a:schemeClr val="accent1">
                  <a:lumMod val="75000"/>
                </a:schemeClr>
              </a:buClr>
              <a:buFontTx/>
              <a:buChar char="•"/>
            </a:pPr>
            <a:r>
              <a:rPr lang="en-US" altLang="en-US" sz="2800" i="1" dirty="0">
                <a:ea typeface="Lao UI" panose="020B0502040204020203" pitchFamily="34" charset="0"/>
                <a:cs typeface="Lao UI" panose="020B0502040204020203" pitchFamily="34" charset="0"/>
              </a:rPr>
              <a:t>Patents, proprietary technology, operations innovations.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noAutofit/>
          </a:bodyPr>
          <a:lstStyle/>
          <a:p>
            <a:pPr>
              <a:defRPr/>
            </a:pPr>
            <a:r>
              <a:rPr lang="en-US" altLang="en-US" sz="4000" dirty="0">
                <a:solidFill>
                  <a:schemeClr val="tx1">
                    <a:lumMod val="75000"/>
                    <a:lumOff val="25000"/>
                  </a:schemeClr>
                </a:solidFill>
              </a:rPr>
              <a:t>Linking Operations to Business Strategy </a:t>
            </a:r>
            <a:r>
              <a:rPr lang="en-US" altLang="en-US" sz="1000" dirty="0">
                <a:solidFill>
                  <a:schemeClr val="tx1">
                    <a:lumMod val="75000"/>
                    <a:lumOff val="25000"/>
                  </a:schemeClr>
                </a:solidFill>
              </a:rPr>
              <a:t>1</a:t>
            </a:r>
            <a:endParaRPr lang="en-US" sz="1000" noProof="0" dirty="0"/>
          </a:p>
        </p:txBody>
      </p:sp>
      <p:sp>
        <p:nvSpPr>
          <p:cNvPr id="5" name="Content Placeholder 4">
            <a:extLst>
              <a:ext uri="{FF2B5EF4-FFF2-40B4-BE49-F238E27FC236}">
                <a16:creationId xmlns:a16="http://schemas.microsoft.com/office/drawing/2014/main" id="{9916C92B-08C9-491D-9F59-3ABF2F296990}"/>
              </a:ext>
            </a:extLst>
          </p:cNvPr>
          <p:cNvSpPr>
            <a:spLocks noGrp="1"/>
          </p:cNvSpPr>
          <p:nvPr>
            <p:ph idx="1"/>
          </p:nvPr>
        </p:nvSpPr>
        <p:spPr>
          <a:xfrm>
            <a:off x="822325" y="1924676"/>
            <a:ext cx="7543800" cy="1123324"/>
          </a:xfrm>
        </p:spPr>
        <p:txBody>
          <a:bodyPr/>
          <a:lstStyle/>
          <a:p>
            <a:pPr marL="0" indent="0" eaLnBrk="1" hangingPunct="1">
              <a:lnSpc>
                <a:spcPct val="100000"/>
              </a:lnSpc>
              <a:spcBef>
                <a:spcPts val="1000"/>
              </a:spcBef>
              <a:spcAft>
                <a:spcPct val="0"/>
              </a:spcAft>
              <a:buNone/>
              <a:defRPr/>
            </a:pPr>
            <a:r>
              <a:rPr lang="en-US" altLang="en-US" sz="2400" dirty="0"/>
              <a:t>Business strategy alternatives</a:t>
            </a:r>
          </a:p>
          <a:p>
            <a:pPr marL="0" lvl="1" indent="0" eaLnBrk="1" hangingPunct="1">
              <a:lnSpc>
                <a:spcPct val="100000"/>
              </a:lnSpc>
              <a:spcBef>
                <a:spcPts val="500"/>
              </a:spcBef>
              <a:spcAft>
                <a:spcPct val="0"/>
              </a:spcAft>
              <a:buNone/>
              <a:defRPr/>
            </a:pPr>
            <a:r>
              <a:rPr lang="en-US" altLang="en-US" dirty="0"/>
              <a:t>Product Imitator:</a:t>
            </a:r>
          </a:p>
          <a:p>
            <a:pPr marL="291600" lvl="2" indent="-291600" eaLnBrk="1" hangingPunct="1">
              <a:lnSpc>
                <a:spcPct val="100000"/>
              </a:lnSpc>
              <a:spcBef>
                <a:spcPts val="500"/>
              </a:spcBef>
              <a:spcAft>
                <a:spcPct val="0"/>
              </a:spcAft>
              <a:buClr>
                <a:schemeClr val="accent1">
                  <a:lumMod val="75000"/>
                </a:schemeClr>
              </a:buClr>
              <a:buFont typeface="Arial" panose="020B0604020202020204" pitchFamily="34" charset="0"/>
              <a:buChar char="•"/>
              <a:defRPr/>
            </a:pPr>
            <a:r>
              <a:rPr lang="en-US" altLang="en-US" dirty="0"/>
              <a:t>Operations must focus on keeping costs low.</a:t>
            </a:r>
          </a:p>
        </p:txBody>
      </p:sp>
      <p:sp>
        <p:nvSpPr>
          <p:cNvPr id="8" name="Content Placeholder 1">
            <a:extLst>
              <a:ext uri="{FF2B5EF4-FFF2-40B4-BE49-F238E27FC236}">
                <a16:creationId xmlns:a16="http://schemas.microsoft.com/office/drawing/2014/main" id="{6333E9D3-925A-4875-ACBC-1D108C3E0F34}"/>
              </a:ext>
            </a:extLst>
          </p:cNvPr>
          <p:cNvSpPr>
            <a:spLocks noGrp="1"/>
          </p:cNvSpPr>
          <p:nvPr>
            <p:ph idx="11"/>
          </p:nvPr>
        </p:nvSpPr>
        <p:spPr>
          <a:xfrm>
            <a:off x="821360" y="3181936"/>
            <a:ext cx="7543800" cy="666175"/>
          </a:xfrm>
        </p:spPr>
        <p:txBody>
          <a:bodyPr/>
          <a:lstStyle/>
          <a:p>
            <a:pPr marL="0" lvl="1" indent="0" eaLnBrk="1" hangingPunct="1">
              <a:lnSpc>
                <a:spcPct val="100000"/>
              </a:lnSpc>
              <a:spcBef>
                <a:spcPts val="1000"/>
              </a:spcBef>
              <a:spcAft>
                <a:spcPct val="0"/>
              </a:spcAft>
              <a:buNone/>
              <a:defRPr/>
            </a:pPr>
            <a:r>
              <a:rPr lang="en-US" altLang="en-US" dirty="0"/>
              <a:t>Product Innovator:</a:t>
            </a:r>
          </a:p>
          <a:p>
            <a:pPr marL="291600" lvl="2" indent="-291600" eaLnBrk="1" hangingPunct="1">
              <a:lnSpc>
                <a:spcPct val="100000"/>
              </a:lnSpc>
              <a:spcBef>
                <a:spcPts val="1000"/>
              </a:spcBef>
              <a:spcAft>
                <a:spcPct val="0"/>
              </a:spcAft>
              <a:buClr>
                <a:schemeClr val="accent1">
                  <a:lumMod val="75000"/>
                </a:schemeClr>
              </a:buClr>
              <a:buFont typeface="Arial" panose="020B0604020202020204" pitchFamily="34" charset="0"/>
              <a:buChar char="•"/>
              <a:defRPr/>
            </a:pPr>
            <a:r>
              <a:rPr lang="en-US" altLang="en-US" dirty="0"/>
              <a:t>Operations must maintain flexibility in processes, labor, and suppliers.</a:t>
            </a:r>
          </a:p>
        </p:txBody>
      </p:sp>
      <p:sp>
        <p:nvSpPr>
          <p:cNvPr id="2" name="Content Placeholder 1"/>
          <p:cNvSpPr>
            <a:spLocks noGrp="1"/>
          </p:cNvSpPr>
          <p:nvPr>
            <p:ph idx="12"/>
          </p:nvPr>
        </p:nvSpPr>
        <p:spPr>
          <a:xfrm>
            <a:off x="826183" y="3982402"/>
            <a:ext cx="7543800" cy="1242956"/>
          </a:xfrm>
        </p:spPr>
        <p:txBody>
          <a:bodyPr/>
          <a:lstStyle/>
          <a:p>
            <a:pPr marL="0" indent="0" eaLnBrk="1" hangingPunct="1">
              <a:lnSpc>
                <a:spcPct val="100000"/>
              </a:lnSpc>
              <a:spcBef>
                <a:spcPts val="1000"/>
              </a:spcBef>
              <a:spcAft>
                <a:spcPct val="0"/>
              </a:spcAft>
              <a:buNone/>
              <a:defRPr/>
            </a:pPr>
            <a:r>
              <a:rPr lang="en-US" altLang="en-US" sz="2400" dirty="0"/>
              <a:t>Customer perspective</a:t>
            </a:r>
          </a:p>
          <a:p>
            <a:pPr marL="0" lvl="1" indent="0" eaLnBrk="1" hangingPunct="1">
              <a:lnSpc>
                <a:spcPct val="100000"/>
              </a:lnSpc>
              <a:spcBef>
                <a:spcPts val="500"/>
              </a:spcBef>
              <a:spcAft>
                <a:spcPct val="0"/>
              </a:spcAft>
              <a:buNone/>
              <a:defRPr/>
            </a:pPr>
            <a:r>
              <a:rPr lang="en-US" altLang="en-US" dirty="0"/>
              <a:t>Order Qualifier:</a:t>
            </a:r>
          </a:p>
          <a:p>
            <a:pPr marL="291600" lvl="2" indent="-291600" eaLnBrk="1" hangingPunct="1">
              <a:lnSpc>
                <a:spcPct val="100000"/>
              </a:lnSpc>
              <a:spcBef>
                <a:spcPts val="500"/>
              </a:spcBef>
              <a:spcAft>
                <a:spcPct val="0"/>
              </a:spcAft>
              <a:buClr>
                <a:schemeClr val="accent1">
                  <a:lumMod val="75000"/>
                </a:schemeClr>
              </a:buClr>
              <a:buFont typeface="Arial" panose="020B0604020202020204" pitchFamily="34" charset="0"/>
              <a:buChar char="•"/>
              <a:defRPr/>
            </a:pPr>
            <a:r>
              <a:rPr lang="en-US" altLang="en-US" dirty="0"/>
              <a:t>Objective that must be delivered at an acceptable level for customer to consider product/service. Can be an order loser if not met.</a:t>
            </a:r>
          </a:p>
        </p:txBody>
      </p:sp>
      <p:sp>
        <p:nvSpPr>
          <p:cNvPr id="3" name="Content Placeholder 2"/>
          <p:cNvSpPr>
            <a:spLocks noGrp="1"/>
          </p:cNvSpPr>
          <p:nvPr>
            <p:ph idx="13"/>
          </p:nvPr>
        </p:nvSpPr>
        <p:spPr>
          <a:xfrm>
            <a:off x="821360" y="5359649"/>
            <a:ext cx="7543800" cy="651216"/>
          </a:xfrm>
        </p:spPr>
        <p:txBody>
          <a:bodyPr/>
          <a:lstStyle/>
          <a:p>
            <a:pPr marL="0" lvl="1" indent="0" eaLnBrk="1" hangingPunct="1">
              <a:lnSpc>
                <a:spcPct val="100000"/>
              </a:lnSpc>
              <a:spcBef>
                <a:spcPts val="500"/>
              </a:spcBef>
              <a:spcAft>
                <a:spcPct val="0"/>
              </a:spcAft>
              <a:buNone/>
              <a:defRPr/>
            </a:pPr>
            <a:r>
              <a:rPr lang="en-US" altLang="en-US" dirty="0"/>
              <a:t>Order Winner:</a:t>
            </a:r>
          </a:p>
          <a:p>
            <a:pPr marL="291600" lvl="2" indent="-291600" eaLnBrk="1" hangingPunct="1">
              <a:lnSpc>
                <a:spcPct val="100000"/>
              </a:lnSpc>
              <a:spcBef>
                <a:spcPts val="500"/>
              </a:spcBef>
              <a:spcAft>
                <a:spcPct val="0"/>
              </a:spcAft>
              <a:buClr>
                <a:schemeClr val="accent1">
                  <a:lumMod val="75000"/>
                </a:schemeClr>
              </a:buClr>
              <a:buFont typeface="Arial" panose="020B0604020202020204" pitchFamily="34" charset="0"/>
              <a:buChar char="•"/>
              <a:defRPr/>
            </a:pPr>
            <a:r>
              <a:rPr lang="en-US" altLang="en-US" dirty="0"/>
              <a:t>Objective that causes customer to choose a particular product/service.</a:t>
            </a:r>
          </a:p>
        </p:txBody>
      </p:sp>
    </p:spTree>
    <p:extLst>
      <p:ext uri="{BB962C8B-B14F-4D97-AF65-F5344CB8AC3E}">
        <p14:creationId xmlns:p14="http://schemas.microsoft.com/office/powerpoint/2010/main" val="1044226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noAutofit/>
          </a:bodyPr>
          <a:lstStyle/>
          <a:p>
            <a:pPr>
              <a:defRPr/>
            </a:pPr>
            <a:r>
              <a:rPr lang="en-US" altLang="en-US" sz="4000" dirty="0">
                <a:solidFill>
                  <a:schemeClr val="tx1">
                    <a:lumMod val="75000"/>
                    <a:lumOff val="25000"/>
                  </a:schemeClr>
                </a:solidFill>
              </a:rPr>
              <a:t>Linking Operations to Business Strategy </a:t>
            </a:r>
            <a:r>
              <a:rPr lang="en-US" altLang="en-US" sz="1000" dirty="0">
                <a:solidFill>
                  <a:schemeClr val="tx1">
                    <a:lumMod val="75000"/>
                    <a:lumOff val="25000"/>
                  </a:schemeClr>
                </a:solidFill>
              </a:rPr>
              <a:t>2</a:t>
            </a:r>
            <a:endParaRPr lang="en-US" sz="1000" noProof="0" dirty="0"/>
          </a:p>
        </p:txBody>
      </p:sp>
      <p:sp>
        <p:nvSpPr>
          <p:cNvPr id="5" name="Content Placeholder 4">
            <a:extLst>
              <a:ext uri="{FF2B5EF4-FFF2-40B4-BE49-F238E27FC236}">
                <a16:creationId xmlns:a16="http://schemas.microsoft.com/office/drawing/2014/main" id="{9916C92B-08C9-491D-9F59-3ABF2F296990}"/>
              </a:ext>
            </a:extLst>
          </p:cNvPr>
          <p:cNvSpPr>
            <a:spLocks noGrp="1"/>
          </p:cNvSpPr>
          <p:nvPr>
            <p:ph idx="1"/>
          </p:nvPr>
        </p:nvSpPr>
        <p:spPr>
          <a:xfrm>
            <a:off x="820948" y="1906588"/>
            <a:ext cx="7543800" cy="1446212"/>
          </a:xfrm>
        </p:spPr>
        <p:txBody>
          <a:bodyPr/>
          <a:lstStyle/>
          <a:p>
            <a:pPr marL="0" lvl="1" indent="0" eaLnBrk="1" hangingPunct="1">
              <a:lnSpc>
                <a:spcPct val="100000"/>
              </a:lnSpc>
              <a:spcBef>
                <a:spcPts val="1000"/>
              </a:spcBef>
              <a:spcAft>
                <a:spcPts val="0"/>
              </a:spcAft>
              <a:buNone/>
            </a:pPr>
            <a:r>
              <a:rPr lang="en-US" altLang="en-US" sz="2800" dirty="0"/>
              <a:t>Product Imitator:</a:t>
            </a:r>
          </a:p>
          <a:p>
            <a:pPr marL="291600" lvl="2"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2000" dirty="0"/>
              <a:t>Order Winner = price (low cost).</a:t>
            </a:r>
          </a:p>
          <a:p>
            <a:pPr marL="291600" lvl="2"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2000" dirty="0"/>
              <a:t>Order Qualifiers = flexibility, quality, delivery.</a:t>
            </a:r>
          </a:p>
        </p:txBody>
      </p:sp>
      <p:sp>
        <p:nvSpPr>
          <p:cNvPr id="3" name="Content Placeholder 2"/>
          <p:cNvSpPr>
            <a:spLocks noGrp="1"/>
          </p:cNvSpPr>
          <p:nvPr>
            <p:ph idx="11"/>
          </p:nvPr>
        </p:nvSpPr>
        <p:spPr>
          <a:xfrm>
            <a:off x="820948" y="3522663"/>
            <a:ext cx="7543800" cy="1371600"/>
          </a:xfrm>
        </p:spPr>
        <p:txBody>
          <a:bodyPr/>
          <a:lstStyle/>
          <a:p>
            <a:pPr marL="0" lvl="1" indent="0" eaLnBrk="1" hangingPunct="1">
              <a:lnSpc>
                <a:spcPct val="100000"/>
              </a:lnSpc>
              <a:spcBef>
                <a:spcPts val="1000"/>
              </a:spcBef>
              <a:spcAft>
                <a:spcPts val="0"/>
              </a:spcAft>
              <a:buNone/>
            </a:pPr>
            <a:r>
              <a:rPr lang="en-US" altLang="en-US" sz="2800" dirty="0"/>
              <a:t>Product Innovator:</a:t>
            </a:r>
          </a:p>
          <a:p>
            <a:pPr marL="291600" lvl="2"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2000" dirty="0"/>
              <a:t>Order Winner = flexibility (rapid introduction of new products).</a:t>
            </a:r>
          </a:p>
          <a:p>
            <a:pPr marL="291600" lvl="2" indent="-291600" eaLnBrk="1" hangingPunct="1">
              <a:lnSpc>
                <a:spcPct val="100000"/>
              </a:lnSpc>
              <a:spcBef>
                <a:spcPts val="1000"/>
              </a:spcBef>
              <a:spcAft>
                <a:spcPts val="0"/>
              </a:spcAft>
              <a:buClr>
                <a:schemeClr val="accent1">
                  <a:lumMod val="75000"/>
                </a:schemeClr>
              </a:buClr>
              <a:buFont typeface="Arial" panose="020B0604020202020204" pitchFamily="34" charset="0"/>
              <a:buChar char="•"/>
            </a:pPr>
            <a:r>
              <a:rPr lang="en-US" altLang="en-US" sz="2000" dirty="0"/>
              <a:t>Order Qualifiers = cost, delivery, quality.</a:t>
            </a:r>
          </a:p>
        </p:txBody>
      </p:sp>
    </p:spTree>
    <p:extLst>
      <p:ext uri="{BB962C8B-B14F-4D97-AF65-F5344CB8AC3E}">
        <p14:creationId xmlns:p14="http://schemas.microsoft.com/office/powerpoint/2010/main" val="2349622529"/>
      </p:ext>
    </p:extLst>
  </p:cSld>
  <p:clrMapOvr>
    <a:masterClrMapping/>
  </p:clrMapOvr>
</p:sld>
</file>

<file path=ppt/theme/theme1.xml><?xml version="1.0" encoding="utf-8"?>
<a:theme xmlns:a="http://schemas.openxmlformats.org/drawingml/2006/main" name="Recommending A Strategy">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etrospect">
  <a:themeElements>
    <a:clrScheme name="Custom 15">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000000"/>
      </a:hlink>
      <a:folHlink>
        <a:srgbClr val="00000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1_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5.xml><?xml version="1.0" encoding="utf-8"?>
<a:theme xmlns:a="http://schemas.openxmlformats.org/drawingml/2006/main" name="new title and conten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6.xml><?xml version="1.0" encoding="utf-8"?>
<a:theme xmlns:a="http://schemas.openxmlformats.org/drawingml/2006/main" name="1_new title and conten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1858</TotalTime>
  <Words>1673</Words>
  <Application>Microsoft Office PowerPoint</Application>
  <PresentationFormat>On-screen Show (4:3)</PresentationFormat>
  <Paragraphs>205</Paragraphs>
  <Slides>21</Slides>
  <Notes>21</Notes>
  <HiddenSlides>3</HiddenSlides>
  <MMClips>0</MMClips>
  <ScaleCrop>false</ScaleCrop>
  <HeadingPairs>
    <vt:vector size="6" baseType="variant">
      <vt:variant>
        <vt:lpstr>Fonts Used</vt:lpstr>
      </vt:variant>
      <vt:variant>
        <vt:i4>7</vt:i4>
      </vt:variant>
      <vt:variant>
        <vt:lpstr>Theme</vt:lpstr>
      </vt:variant>
      <vt:variant>
        <vt:i4>6</vt:i4>
      </vt:variant>
      <vt:variant>
        <vt:lpstr>Slide Titles</vt:lpstr>
      </vt:variant>
      <vt:variant>
        <vt:i4>21</vt:i4>
      </vt:variant>
    </vt:vector>
  </HeadingPairs>
  <TitlesOfParts>
    <vt:vector size="34" baseType="lpstr">
      <vt:lpstr>Arial</vt:lpstr>
      <vt:lpstr>Calibri</vt:lpstr>
      <vt:lpstr>Calibri Light</vt:lpstr>
      <vt:lpstr>Proxima Nova Lt</vt:lpstr>
      <vt:lpstr>Tahoma</vt:lpstr>
      <vt:lpstr>Times New Roman</vt:lpstr>
      <vt:lpstr>Wingdings</vt:lpstr>
      <vt:lpstr>Recommending A Strategy</vt:lpstr>
      <vt:lpstr>Custom Design</vt:lpstr>
      <vt:lpstr>Retrospect</vt:lpstr>
      <vt:lpstr>1_Retrospect</vt:lpstr>
      <vt:lpstr>new title and content</vt:lpstr>
      <vt:lpstr>1_new title and content</vt:lpstr>
      <vt:lpstr>Chapter 2</vt:lpstr>
      <vt:lpstr>Chapter 2 Learning Objectives</vt:lpstr>
      <vt:lpstr>Operations Strategy</vt:lpstr>
      <vt:lpstr>Operations Strategy Process (Figure 2.1)</vt:lpstr>
      <vt:lpstr>Operations Strategic Objectives</vt:lpstr>
      <vt:lpstr>Examples of Important  Strategic Decisions in Operations (Table 2.2)</vt:lpstr>
      <vt:lpstr>Distinctive Competence</vt:lpstr>
      <vt:lpstr>Linking Operations to Business Strategy 1</vt:lpstr>
      <vt:lpstr>Linking Operations to Business Strategy 2</vt:lpstr>
      <vt:lpstr>Example: McDonald’s Operations Strategy</vt:lpstr>
      <vt:lpstr>Characteristics of “Global Corporations”</vt:lpstr>
      <vt:lpstr>Supply Chain Strategy</vt:lpstr>
      <vt:lpstr>Supply Chain Strategy (Table 2.4) 1</vt:lpstr>
      <vt:lpstr>Supply Chain Strategy (Table 2.4) 2</vt:lpstr>
      <vt:lpstr>Sustainability is in Operations</vt:lpstr>
      <vt:lpstr>Environment and Sustainable Operations</vt:lpstr>
      <vt:lpstr>Chapter 2 Summary</vt:lpstr>
      <vt:lpstr>Questions for Discussion</vt:lpstr>
      <vt:lpstr>Accessibility Content: Text Alternatives for Images</vt:lpstr>
      <vt:lpstr>Operations Strategy Process (Figure 2.1) – Text Alternative 1</vt:lpstr>
      <vt:lpstr>Operations Strategy Process (Figure 2.1) – Text Alternative 2</vt:lpstr>
    </vt:vector>
  </TitlesOfParts>
  <Company>Univ. of Toledo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Design</dc:title>
  <dc:subject>Schroeder, ed. 5</dc:subject>
  <dc:creator>J. Pope</dc:creator>
  <cp:lastModifiedBy>McAndrews, Ryan</cp:lastModifiedBy>
  <cp:revision>315</cp:revision>
  <cp:lastPrinted>1999-04-07T23:38:54Z</cp:lastPrinted>
  <dcterms:created xsi:type="dcterms:W3CDTF">1999-03-28T03:57:01Z</dcterms:created>
  <dcterms:modified xsi:type="dcterms:W3CDTF">2020-03-31T19:27:25Z</dcterms:modified>
</cp:coreProperties>
</file>