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88" r:id="rId1"/>
    <p:sldMasterId id="2147483986" r:id="rId2"/>
    <p:sldMasterId id="2147484130" r:id="rId3"/>
  </p:sldMasterIdLst>
  <p:notesMasterIdLst>
    <p:notesMasterId r:id="rId30"/>
  </p:notesMasterIdLst>
  <p:handoutMasterIdLst>
    <p:handoutMasterId r:id="rId31"/>
  </p:handoutMasterIdLst>
  <p:sldIdLst>
    <p:sldId id="300" r:id="rId4"/>
    <p:sldId id="301" r:id="rId5"/>
    <p:sldId id="302" r:id="rId6"/>
    <p:sldId id="304" r:id="rId7"/>
    <p:sldId id="331" r:id="rId8"/>
    <p:sldId id="303" r:id="rId9"/>
    <p:sldId id="332" r:id="rId10"/>
    <p:sldId id="333" r:id="rId11"/>
    <p:sldId id="334" r:id="rId12"/>
    <p:sldId id="305" r:id="rId13"/>
    <p:sldId id="335" r:id="rId14"/>
    <p:sldId id="336" r:id="rId15"/>
    <p:sldId id="306" r:id="rId16"/>
    <p:sldId id="337" r:id="rId17"/>
    <p:sldId id="338" r:id="rId18"/>
    <p:sldId id="307" r:id="rId19"/>
    <p:sldId id="339" r:id="rId20"/>
    <p:sldId id="340" r:id="rId21"/>
    <p:sldId id="308" r:id="rId22"/>
    <p:sldId id="341" r:id="rId23"/>
    <p:sldId id="342" r:id="rId24"/>
    <p:sldId id="343" r:id="rId25"/>
    <p:sldId id="327" r:id="rId26"/>
    <p:sldId id="321" r:id="rId27"/>
    <p:sldId id="344" r:id="rId28"/>
    <p:sldId id="345" r:id="rId29"/>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521415D9-36F7-43E2-AB2F-B90AF26B5E84}">
      <p14:sectionLst xmlns:p14="http://schemas.microsoft.com/office/powerpoint/2010/main">
        <p14:section name="Main Content" id="{33318B5A-54EF-4BAA-B471-C150E9A9946E}">
          <p14:sldIdLst>
            <p14:sldId id="300"/>
            <p14:sldId id="301"/>
            <p14:sldId id="302"/>
            <p14:sldId id="304"/>
            <p14:sldId id="331"/>
            <p14:sldId id="303"/>
            <p14:sldId id="332"/>
            <p14:sldId id="333"/>
            <p14:sldId id="334"/>
            <p14:sldId id="305"/>
            <p14:sldId id="335"/>
            <p14:sldId id="336"/>
            <p14:sldId id="306"/>
            <p14:sldId id="337"/>
            <p14:sldId id="338"/>
            <p14:sldId id="307"/>
            <p14:sldId id="339"/>
            <p14:sldId id="340"/>
            <p14:sldId id="308"/>
            <p14:sldId id="341"/>
            <p14:sldId id="342"/>
            <p14:sldId id="343"/>
          </p14:sldIdLst>
        </p14:section>
        <p14:section name="Appendix: Image Descriptions for Unsighted Students" id="{C1CC3CBE-2C11-42FC-A680-44C88E94BC49}">
          <p14:sldIdLst>
            <p14:sldId id="327"/>
            <p14:sldId id="321"/>
            <p14:sldId id="344"/>
            <p14:sldId id="345"/>
          </p14:sldIdLst>
        </p14:section>
      </p14:sectionLst>
    </p:ext>
    <p:ext uri="{EFAFB233-063F-42B5-8137-9DF3F51BA10A}">
      <p15:sldGuideLst xmlns:p15="http://schemas.microsoft.com/office/powerpoint/2012/main">
        <p15:guide id="1" orient="horz" pos="3840">
          <p15:clr>
            <a:srgbClr val="A4A3A4"/>
          </p15:clr>
        </p15:guide>
        <p15:guide id="2" pos="201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04040"/>
    <a:srgbClr val="E85800"/>
    <a:srgbClr val="FF7000"/>
    <a:srgbClr val="FF0D01"/>
    <a:srgbClr val="FF5000"/>
    <a:srgbClr val="E68714"/>
    <a:srgbClr val="E1810A"/>
    <a:srgbClr val="EAEAEA"/>
    <a:srgbClr val="FF9900"/>
    <a:srgbClr val="33CC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412" autoAdjust="0"/>
    <p:restoredTop sz="91422" autoAdjust="0"/>
  </p:normalViewPr>
  <p:slideViewPr>
    <p:cSldViewPr>
      <p:cViewPr varScale="1">
        <p:scale>
          <a:sx n="75" d="100"/>
          <a:sy n="75" d="100"/>
        </p:scale>
        <p:origin x="499" y="48"/>
      </p:cViewPr>
      <p:guideLst>
        <p:guide orient="horz" pos="3840"/>
        <p:guide pos="2016"/>
      </p:guideLst>
    </p:cSldViewPr>
  </p:slideViewPr>
  <p:outlineViewPr>
    <p:cViewPr>
      <p:scale>
        <a:sx n="66" d="100"/>
        <a:sy n="66" d="100"/>
      </p:scale>
      <p:origin x="0" y="-4710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theme" Target="theme/theme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handoutMaster" Target="handoutMasters/handout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notesMaster" Target="notesMasters/notesMaster1.xml"/><Relationship Id="rId35"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image" Target="../media/image6.wmf"/><Relationship Id="rId1" Type="http://schemas.openxmlformats.org/officeDocument/2006/relationships/image" Target="../media/image5.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554" name="Rectangle 2">
            <a:extLst>
              <a:ext uri="{FF2B5EF4-FFF2-40B4-BE49-F238E27FC236}">
                <a16:creationId xmlns:a16="http://schemas.microsoft.com/office/drawing/2014/main" id="{F81060AE-71FC-427C-95DE-031CF24CF33F}"/>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Times New Roman" pitchFamily="18" charset="0"/>
              </a:defRPr>
            </a:lvl1pPr>
          </a:lstStyle>
          <a:p>
            <a:pPr>
              <a:defRPr/>
            </a:pPr>
            <a:endParaRPr lang="en-US"/>
          </a:p>
        </p:txBody>
      </p:sp>
      <p:sp>
        <p:nvSpPr>
          <p:cNvPr id="23555" name="Rectangle 3">
            <a:extLst>
              <a:ext uri="{FF2B5EF4-FFF2-40B4-BE49-F238E27FC236}">
                <a16:creationId xmlns:a16="http://schemas.microsoft.com/office/drawing/2014/main" id="{C8F3923C-B376-4574-9461-D2E5DD1A0C71}"/>
              </a:ext>
            </a:extLst>
          </p:cNvPr>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imes New Roman" pitchFamily="18" charset="0"/>
              </a:defRPr>
            </a:lvl1pPr>
          </a:lstStyle>
          <a:p>
            <a:pPr>
              <a:defRPr/>
            </a:pPr>
            <a:endParaRPr lang="en-US"/>
          </a:p>
        </p:txBody>
      </p:sp>
      <p:sp>
        <p:nvSpPr>
          <p:cNvPr id="23556" name="Rectangle 4">
            <a:extLst>
              <a:ext uri="{FF2B5EF4-FFF2-40B4-BE49-F238E27FC236}">
                <a16:creationId xmlns:a16="http://schemas.microsoft.com/office/drawing/2014/main" id="{07BF0502-F18C-4D9E-8CA6-6801388107DC}"/>
              </a:ext>
            </a:extLst>
          </p:cNvPr>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Times New Roman" pitchFamily="18" charset="0"/>
              </a:defRPr>
            </a:lvl1pPr>
          </a:lstStyle>
          <a:p>
            <a:pPr>
              <a:defRPr/>
            </a:pPr>
            <a:endParaRPr lang="en-US"/>
          </a:p>
        </p:txBody>
      </p:sp>
      <p:sp>
        <p:nvSpPr>
          <p:cNvPr id="23557" name="Rectangle 5">
            <a:extLst>
              <a:ext uri="{FF2B5EF4-FFF2-40B4-BE49-F238E27FC236}">
                <a16:creationId xmlns:a16="http://schemas.microsoft.com/office/drawing/2014/main" id="{02EF07CE-638A-4FC3-89BE-1250A423703A}"/>
              </a:ext>
            </a:extLst>
          </p:cNvPr>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Times New Roman" panose="02020603050405020304" pitchFamily="18" charset="0"/>
              </a:defRPr>
            </a:lvl1pPr>
          </a:lstStyle>
          <a:p>
            <a:pPr>
              <a:defRPr/>
            </a:pPr>
            <a:fld id="{1A29F75B-2663-4985-84F7-5FA691345805}"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9AD837EC-A8D2-4A3F-A797-E20B6DB36C88}"/>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Times New Roman" pitchFamily="18" charset="0"/>
              </a:defRPr>
            </a:lvl1pPr>
          </a:lstStyle>
          <a:p>
            <a:pPr>
              <a:defRPr/>
            </a:pPr>
            <a:endParaRPr lang="en-US"/>
          </a:p>
        </p:txBody>
      </p:sp>
      <p:sp>
        <p:nvSpPr>
          <p:cNvPr id="18435" name="Rectangle 3">
            <a:extLst>
              <a:ext uri="{FF2B5EF4-FFF2-40B4-BE49-F238E27FC236}">
                <a16:creationId xmlns:a16="http://schemas.microsoft.com/office/drawing/2014/main" id="{A718CEF3-12E7-4214-A114-25DA18230A93}"/>
              </a:ext>
            </a:extLst>
          </p:cNvPr>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imes New Roman" pitchFamily="18" charset="0"/>
              </a:defRPr>
            </a:lvl1pPr>
          </a:lstStyle>
          <a:p>
            <a:pPr>
              <a:defRPr/>
            </a:pPr>
            <a:endParaRPr lang="en-US"/>
          </a:p>
        </p:txBody>
      </p:sp>
      <p:sp>
        <p:nvSpPr>
          <p:cNvPr id="16388" name="Rectangle 4">
            <a:extLst>
              <a:ext uri="{FF2B5EF4-FFF2-40B4-BE49-F238E27FC236}">
                <a16:creationId xmlns:a16="http://schemas.microsoft.com/office/drawing/2014/main" id="{C4DC5E03-8989-4B01-8309-ED732B73440C}"/>
              </a:ext>
            </a:extLst>
          </p:cNvPr>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7" name="Rectangle 5">
            <a:extLst>
              <a:ext uri="{FF2B5EF4-FFF2-40B4-BE49-F238E27FC236}">
                <a16:creationId xmlns:a16="http://schemas.microsoft.com/office/drawing/2014/main" id="{1EB1385F-6F50-4D83-9DF9-906A0C278680}"/>
              </a:ext>
            </a:extLst>
          </p:cNvPr>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8438" name="Rectangle 6">
            <a:extLst>
              <a:ext uri="{FF2B5EF4-FFF2-40B4-BE49-F238E27FC236}">
                <a16:creationId xmlns:a16="http://schemas.microsoft.com/office/drawing/2014/main" id="{BAD4413E-4C76-4D50-8C1E-9BDDAE0766AB}"/>
              </a:ext>
            </a:extLst>
          </p:cNvPr>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Times New Roman" pitchFamily="18" charset="0"/>
              </a:defRPr>
            </a:lvl1pPr>
          </a:lstStyle>
          <a:p>
            <a:pPr>
              <a:defRPr/>
            </a:pPr>
            <a:endParaRPr lang="en-US"/>
          </a:p>
        </p:txBody>
      </p:sp>
      <p:sp>
        <p:nvSpPr>
          <p:cNvPr id="18439" name="Rectangle 7">
            <a:extLst>
              <a:ext uri="{FF2B5EF4-FFF2-40B4-BE49-F238E27FC236}">
                <a16:creationId xmlns:a16="http://schemas.microsoft.com/office/drawing/2014/main" id="{71D12DD5-4D44-4B96-9E66-647790ED5529}"/>
              </a:ext>
            </a:extLst>
          </p:cNvPr>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Times New Roman" panose="02020603050405020304" pitchFamily="18" charset="0"/>
              </a:defRPr>
            </a:lvl1pPr>
          </a:lstStyle>
          <a:p>
            <a:pPr>
              <a:defRPr/>
            </a:pPr>
            <a:fld id="{2C9D6896-330A-44EC-9C31-AF25AB2523ED}"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sz="1200" dirty="0">
                <a:latin typeface="Times New Roman" panose="02020603050405020304" pitchFamily="18" charset="0"/>
              </a:rPr>
              <a:t>Expansion of these points follows on the next slides.</a:t>
            </a:r>
          </a:p>
        </p:txBody>
      </p:sp>
      <p:sp>
        <p:nvSpPr>
          <p:cNvPr id="4" name="Slide Number Placeholder 3"/>
          <p:cNvSpPr>
            <a:spLocks noGrp="1"/>
          </p:cNvSpPr>
          <p:nvPr>
            <p:ph type="sldNum" sz="quarter" idx="10"/>
          </p:nvPr>
        </p:nvSpPr>
        <p:spPr/>
        <p:txBody>
          <a:bodyPr/>
          <a:lstStyle/>
          <a:p>
            <a:pPr>
              <a:defRPr/>
            </a:pPr>
            <a:fld id="{2C9D6896-330A-44EC-9C31-AF25AB2523ED}" type="slidenum">
              <a:rPr lang="en-US" altLang="en-US" smtClean="0"/>
              <a:pPr>
                <a:defRPr/>
              </a:pPr>
              <a:t>12</a:t>
            </a:fld>
            <a:endParaRPr lang="en-US" altLang="en-US"/>
          </a:p>
        </p:txBody>
      </p:sp>
    </p:spTree>
    <p:extLst>
      <p:ext uri="{BB962C8B-B14F-4D97-AF65-F5344CB8AC3E}">
        <p14:creationId xmlns:p14="http://schemas.microsoft.com/office/powerpoint/2010/main" val="1656869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18">
            <a:extLst>
              <a:ext uri="{FF2B5EF4-FFF2-40B4-BE49-F238E27FC236}">
                <a16:creationId xmlns:a16="http://schemas.microsoft.com/office/drawing/2014/main" id="{271CF399-59B7-44F8-A6AC-D4B4509AA2BC}"/>
              </a:ext>
            </a:extLst>
          </p:cNvPr>
          <p:cNvSpPr>
            <a:spLocks noGrp="1" noChangeArrowheads="1"/>
          </p:cNvSpPr>
          <p:nvPr>
            <p:ph type="dt" sz="half" idx="10"/>
          </p:nvPr>
        </p:nvSpPr>
        <p:spPr>
          <a:ln/>
        </p:spPr>
        <p:txBody>
          <a:bodyPr/>
          <a:lstStyle>
            <a:lvl1pPr>
              <a:defRPr/>
            </a:lvl1pPr>
          </a:lstStyle>
          <a:p>
            <a:pPr>
              <a:defRPr/>
            </a:pPr>
            <a:fld id="{194095DF-745C-4E7D-97D2-DA2C053F2616}" type="datetime1">
              <a:rPr lang="en-US"/>
              <a:pPr>
                <a:defRPr/>
              </a:pPr>
              <a:t>3/31/2020</a:t>
            </a:fld>
            <a:endParaRPr lang="en-US"/>
          </a:p>
        </p:txBody>
      </p:sp>
      <p:sp>
        <p:nvSpPr>
          <p:cNvPr id="5" name="Rectangle 19">
            <a:extLst>
              <a:ext uri="{FF2B5EF4-FFF2-40B4-BE49-F238E27FC236}">
                <a16:creationId xmlns:a16="http://schemas.microsoft.com/office/drawing/2014/main" id="{CB0E813F-4E6F-43B4-B69C-5A269DEABE2C}"/>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6" name="Rectangle 20">
            <a:extLst>
              <a:ext uri="{FF2B5EF4-FFF2-40B4-BE49-F238E27FC236}">
                <a16:creationId xmlns:a16="http://schemas.microsoft.com/office/drawing/2014/main" id="{7EA9F967-0282-4EF2-BD9C-20007D6CE466}"/>
              </a:ext>
            </a:extLst>
          </p:cNvPr>
          <p:cNvSpPr>
            <a:spLocks noGrp="1" noChangeArrowheads="1"/>
          </p:cNvSpPr>
          <p:nvPr>
            <p:ph type="sldNum" sz="quarter" idx="12"/>
          </p:nvPr>
        </p:nvSpPr>
        <p:spPr>
          <a:ln/>
        </p:spPr>
        <p:txBody>
          <a:bodyPr/>
          <a:lstStyle>
            <a:lvl1pPr>
              <a:defRPr/>
            </a:lvl1pPr>
          </a:lstStyle>
          <a:p>
            <a:pPr>
              <a:defRPr/>
            </a:pPr>
            <a:fld id="{659C2E11-2DAD-48FB-ACE2-5456CCE9A4F5}" type="slidenum">
              <a:rPr lang="en-US" altLang="en-US"/>
              <a:pPr>
                <a:defRPr/>
              </a:pPr>
              <a:t>‹#›</a:t>
            </a:fld>
            <a:endParaRPr lang="en-US" altLang="en-US"/>
          </a:p>
        </p:txBody>
      </p:sp>
    </p:spTree>
    <p:extLst>
      <p:ext uri="{BB962C8B-B14F-4D97-AF65-F5344CB8AC3E}">
        <p14:creationId xmlns:p14="http://schemas.microsoft.com/office/powerpoint/2010/main" val="1370210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8">
            <a:extLst>
              <a:ext uri="{FF2B5EF4-FFF2-40B4-BE49-F238E27FC236}">
                <a16:creationId xmlns:a16="http://schemas.microsoft.com/office/drawing/2014/main" id="{792B64FD-13FE-406D-AFA2-AE37A4016B5A}"/>
              </a:ext>
            </a:extLst>
          </p:cNvPr>
          <p:cNvSpPr>
            <a:spLocks noGrp="1" noChangeArrowheads="1"/>
          </p:cNvSpPr>
          <p:nvPr>
            <p:ph type="dt" sz="half" idx="10"/>
          </p:nvPr>
        </p:nvSpPr>
        <p:spPr>
          <a:ln/>
        </p:spPr>
        <p:txBody>
          <a:bodyPr/>
          <a:lstStyle>
            <a:lvl1pPr>
              <a:defRPr/>
            </a:lvl1pPr>
          </a:lstStyle>
          <a:p>
            <a:pPr>
              <a:defRPr/>
            </a:pPr>
            <a:fld id="{606D79CE-96E6-42C6-A7D5-0552A93D8977}" type="datetime1">
              <a:rPr lang="en-US"/>
              <a:pPr>
                <a:defRPr/>
              </a:pPr>
              <a:t>3/31/2020</a:t>
            </a:fld>
            <a:endParaRPr lang="en-US"/>
          </a:p>
        </p:txBody>
      </p:sp>
      <p:sp>
        <p:nvSpPr>
          <p:cNvPr id="5" name="Rectangle 19">
            <a:extLst>
              <a:ext uri="{FF2B5EF4-FFF2-40B4-BE49-F238E27FC236}">
                <a16:creationId xmlns:a16="http://schemas.microsoft.com/office/drawing/2014/main" id="{36B25C0A-FD59-4012-BFDE-EC0A0BCEF1AF}"/>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6" name="Rectangle 20">
            <a:extLst>
              <a:ext uri="{FF2B5EF4-FFF2-40B4-BE49-F238E27FC236}">
                <a16:creationId xmlns:a16="http://schemas.microsoft.com/office/drawing/2014/main" id="{5206D30D-0A24-47C9-8BB1-7D3CACF24922}"/>
              </a:ext>
            </a:extLst>
          </p:cNvPr>
          <p:cNvSpPr>
            <a:spLocks noGrp="1" noChangeArrowheads="1"/>
          </p:cNvSpPr>
          <p:nvPr>
            <p:ph type="sldNum" sz="quarter" idx="12"/>
          </p:nvPr>
        </p:nvSpPr>
        <p:spPr>
          <a:ln/>
        </p:spPr>
        <p:txBody>
          <a:bodyPr/>
          <a:lstStyle>
            <a:lvl1pPr>
              <a:defRPr/>
            </a:lvl1pPr>
          </a:lstStyle>
          <a:p>
            <a:pPr>
              <a:defRPr/>
            </a:pPr>
            <a:fld id="{B1578C78-3A8C-46DD-957F-89CD9FCAE0F8}" type="slidenum">
              <a:rPr lang="en-US" altLang="en-US"/>
              <a:pPr>
                <a:defRPr/>
              </a:pPr>
              <a:t>‹#›</a:t>
            </a:fld>
            <a:endParaRPr lang="en-US" altLang="en-US"/>
          </a:p>
        </p:txBody>
      </p:sp>
    </p:spTree>
    <p:extLst>
      <p:ext uri="{BB962C8B-B14F-4D97-AF65-F5344CB8AC3E}">
        <p14:creationId xmlns:p14="http://schemas.microsoft.com/office/powerpoint/2010/main" val="18575761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1219200"/>
            <a:ext cx="1771650" cy="4953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295400" y="1219200"/>
            <a:ext cx="5162550" cy="4953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8">
            <a:extLst>
              <a:ext uri="{FF2B5EF4-FFF2-40B4-BE49-F238E27FC236}">
                <a16:creationId xmlns:a16="http://schemas.microsoft.com/office/drawing/2014/main" id="{616D9295-AE47-4A75-BA77-A4909BBC5467}"/>
              </a:ext>
            </a:extLst>
          </p:cNvPr>
          <p:cNvSpPr>
            <a:spLocks noGrp="1" noChangeArrowheads="1"/>
          </p:cNvSpPr>
          <p:nvPr>
            <p:ph type="dt" sz="half" idx="10"/>
          </p:nvPr>
        </p:nvSpPr>
        <p:spPr>
          <a:ln/>
        </p:spPr>
        <p:txBody>
          <a:bodyPr/>
          <a:lstStyle>
            <a:lvl1pPr>
              <a:defRPr/>
            </a:lvl1pPr>
          </a:lstStyle>
          <a:p>
            <a:pPr>
              <a:defRPr/>
            </a:pPr>
            <a:fld id="{1AA63486-C77F-4EF8-86F8-8B46BFD07119}" type="datetime1">
              <a:rPr lang="en-US"/>
              <a:pPr>
                <a:defRPr/>
              </a:pPr>
              <a:t>3/31/2020</a:t>
            </a:fld>
            <a:endParaRPr lang="en-US"/>
          </a:p>
        </p:txBody>
      </p:sp>
      <p:sp>
        <p:nvSpPr>
          <p:cNvPr id="5" name="Rectangle 19">
            <a:extLst>
              <a:ext uri="{FF2B5EF4-FFF2-40B4-BE49-F238E27FC236}">
                <a16:creationId xmlns:a16="http://schemas.microsoft.com/office/drawing/2014/main" id="{537EF929-4298-41F4-B22F-EAE6732525AA}"/>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6" name="Rectangle 20">
            <a:extLst>
              <a:ext uri="{FF2B5EF4-FFF2-40B4-BE49-F238E27FC236}">
                <a16:creationId xmlns:a16="http://schemas.microsoft.com/office/drawing/2014/main" id="{93AE0A55-B869-4368-8A9F-CBABCE9A1EAC}"/>
              </a:ext>
            </a:extLst>
          </p:cNvPr>
          <p:cNvSpPr>
            <a:spLocks noGrp="1" noChangeArrowheads="1"/>
          </p:cNvSpPr>
          <p:nvPr>
            <p:ph type="sldNum" sz="quarter" idx="12"/>
          </p:nvPr>
        </p:nvSpPr>
        <p:spPr>
          <a:ln/>
        </p:spPr>
        <p:txBody>
          <a:bodyPr/>
          <a:lstStyle>
            <a:lvl1pPr>
              <a:defRPr/>
            </a:lvl1pPr>
          </a:lstStyle>
          <a:p>
            <a:pPr>
              <a:defRPr/>
            </a:pPr>
            <a:fld id="{97BF58BC-7696-4918-BBDA-46E9ADAC89DF}" type="slidenum">
              <a:rPr lang="en-US" altLang="en-US"/>
              <a:pPr>
                <a:defRPr/>
              </a:pPr>
              <a:t>‹#›</a:t>
            </a:fld>
            <a:endParaRPr lang="en-US" altLang="en-US"/>
          </a:p>
        </p:txBody>
      </p:sp>
    </p:spTree>
    <p:extLst>
      <p:ext uri="{BB962C8B-B14F-4D97-AF65-F5344CB8AC3E}">
        <p14:creationId xmlns:p14="http://schemas.microsoft.com/office/powerpoint/2010/main" val="19668532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951777FD-B9FC-4301-8948-A57AADA32EC8}"/>
              </a:ext>
            </a:extLst>
          </p:cNvPr>
          <p:cNvSpPr>
            <a:spLocks noGrp="1"/>
          </p:cNvSpPr>
          <p:nvPr>
            <p:ph type="dt" sz="half" idx="10"/>
          </p:nvPr>
        </p:nvSpPr>
        <p:spPr/>
        <p:txBody>
          <a:bodyPr/>
          <a:lstStyle>
            <a:lvl1pPr>
              <a:defRPr/>
            </a:lvl1pPr>
          </a:lstStyle>
          <a:p>
            <a:pPr>
              <a:defRPr/>
            </a:pPr>
            <a:fld id="{8BF84D19-10F8-4F7D-A7B8-729D0CE74317}" type="datetime1">
              <a:rPr lang="en-US"/>
              <a:pPr>
                <a:defRPr/>
              </a:pPr>
              <a:t>3/31/2020</a:t>
            </a:fld>
            <a:endParaRPr lang="en-US"/>
          </a:p>
        </p:txBody>
      </p:sp>
      <p:sp>
        <p:nvSpPr>
          <p:cNvPr id="5" name="Footer Placeholder 4">
            <a:extLst>
              <a:ext uri="{FF2B5EF4-FFF2-40B4-BE49-F238E27FC236}">
                <a16:creationId xmlns:a16="http://schemas.microsoft.com/office/drawing/2014/main" id="{5931D468-6DD6-48C5-82D6-8AA8D079F5E1}"/>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6" name="Slide Number Placeholder 5">
            <a:extLst>
              <a:ext uri="{FF2B5EF4-FFF2-40B4-BE49-F238E27FC236}">
                <a16:creationId xmlns:a16="http://schemas.microsoft.com/office/drawing/2014/main" id="{D29A7DA6-37F3-4E19-A882-9107F615820E}"/>
              </a:ext>
            </a:extLst>
          </p:cNvPr>
          <p:cNvSpPr>
            <a:spLocks noGrp="1"/>
          </p:cNvSpPr>
          <p:nvPr>
            <p:ph type="sldNum" sz="quarter" idx="12"/>
          </p:nvPr>
        </p:nvSpPr>
        <p:spPr/>
        <p:txBody>
          <a:bodyPr/>
          <a:lstStyle>
            <a:lvl1pPr>
              <a:defRPr/>
            </a:lvl1pPr>
          </a:lstStyle>
          <a:p>
            <a:pPr>
              <a:defRPr/>
            </a:pPr>
            <a:fld id="{E1D5C3E9-100E-438C-B985-E02998220C68}" type="slidenum">
              <a:rPr lang="en-US" altLang="en-US"/>
              <a:pPr>
                <a:defRPr/>
              </a:pPr>
              <a:t>‹#›</a:t>
            </a:fld>
            <a:endParaRPr lang="en-US" altLang="en-US"/>
          </a:p>
        </p:txBody>
      </p:sp>
    </p:spTree>
    <p:extLst>
      <p:ext uri="{BB962C8B-B14F-4D97-AF65-F5344CB8AC3E}">
        <p14:creationId xmlns:p14="http://schemas.microsoft.com/office/powerpoint/2010/main" val="36548088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E345EFB-B246-4C74-A669-6C303D93E819}"/>
              </a:ext>
            </a:extLst>
          </p:cNvPr>
          <p:cNvSpPr>
            <a:spLocks noGrp="1"/>
          </p:cNvSpPr>
          <p:nvPr>
            <p:ph type="dt" sz="half" idx="10"/>
          </p:nvPr>
        </p:nvSpPr>
        <p:spPr/>
        <p:txBody>
          <a:bodyPr/>
          <a:lstStyle>
            <a:lvl1pPr>
              <a:defRPr/>
            </a:lvl1pPr>
          </a:lstStyle>
          <a:p>
            <a:pPr>
              <a:defRPr/>
            </a:pPr>
            <a:fld id="{476D4C33-047A-4936-9911-D16557497ADD}" type="datetime1">
              <a:rPr lang="en-US"/>
              <a:pPr>
                <a:defRPr/>
              </a:pPr>
              <a:t>3/31/2020</a:t>
            </a:fld>
            <a:endParaRPr lang="en-US"/>
          </a:p>
        </p:txBody>
      </p:sp>
      <p:sp>
        <p:nvSpPr>
          <p:cNvPr id="5" name="Footer Placeholder 4">
            <a:extLst>
              <a:ext uri="{FF2B5EF4-FFF2-40B4-BE49-F238E27FC236}">
                <a16:creationId xmlns:a16="http://schemas.microsoft.com/office/drawing/2014/main" id="{8429887D-A8FB-4B0B-8BAB-B50231DA93B2}"/>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6" name="Slide Number Placeholder 5">
            <a:extLst>
              <a:ext uri="{FF2B5EF4-FFF2-40B4-BE49-F238E27FC236}">
                <a16:creationId xmlns:a16="http://schemas.microsoft.com/office/drawing/2014/main" id="{1AB821FE-5D38-42C8-8901-FB103ADB1167}"/>
              </a:ext>
            </a:extLst>
          </p:cNvPr>
          <p:cNvSpPr>
            <a:spLocks noGrp="1"/>
          </p:cNvSpPr>
          <p:nvPr>
            <p:ph type="sldNum" sz="quarter" idx="12"/>
          </p:nvPr>
        </p:nvSpPr>
        <p:spPr/>
        <p:txBody>
          <a:bodyPr/>
          <a:lstStyle>
            <a:lvl1pPr>
              <a:defRPr/>
            </a:lvl1pPr>
          </a:lstStyle>
          <a:p>
            <a:pPr>
              <a:defRPr/>
            </a:pPr>
            <a:fld id="{07A3F108-2015-4420-9D85-90B77B583565}" type="slidenum">
              <a:rPr lang="en-US" altLang="en-US"/>
              <a:pPr>
                <a:defRPr/>
              </a:pPr>
              <a:t>‹#›</a:t>
            </a:fld>
            <a:endParaRPr lang="en-US" altLang="en-US"/>
          </a:p>
        </p:txBody>
      </p:sp>
    </p:spTree>
    <p:extLst>
      <p:ext uri="{BB962C8B-B14F-4D97-AF65-F5344CB8AC3E}">
        <p14:creationId xmlns:p14="http://schemas.microsoft.com/office/powerpoint/2010/main" val="45314002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E30C098-C63F-4125-8A6B-391BA9C6BCE8}"/>
              </a:ext>
            </a:extLst>
          </p:cNvPr>
          <p:cNvSpPr>
            <a:spLocks noGrp="1"/>
          </p:cNvSpPr>
          <p:nvPr>
            <p:ph type="dt" sz="half" idx="10"/>
          </p:nvPr>
        </p:nvSpPr>
        <p:spPr/>
        <p:txBody>
          <a:bodyPr/>
          <a:lstStyle>
            <a:lvl1pPr>
              <a:defRPr/>
            </a:lvl1pPr>
          </a:lstStyle>
          <a:p>
            <a:pPr>
              <a:defRPr/>
            </a:pPr>
            <a:fld id="{2339036E-91EF-4E55-B517-BECA26BE1E92}" type="datetime1">
              <a:rPr lang="en-US"/>
              <a:pPr>
                <a:defRPr/>
              </a:pPr>
              <a:t>3/31/2020</a:t>
            </a:fld>
            <a:endParaRPr lang="en-US"/>
          </a:p>
        </p:txBody>
      </p:sp>
      <p:sp>
        <p:nvSpPr>
          <p:cNvPr id="5" name="Footer Placeholder 4">
            <a:extLst>
              <a:ext uri="{FF2B5EF4-FFF2-40B4-BE49-F238E27FC236}">
                <a16:creationId xmlns:a16="http://schemas.microsoft.com/office/drawing/2014/main" id="{D195AADD-D1DF-42C6-BBDA-4572908977CD}"/>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6" name="Slide Number Placeholder 5">
            <a:extLst>
              <a:ext uri="{FF2B5EF4-FFF2-40B4-BE49-F238E27FC236}">
                <a16:creationId xmlns:a16="http://schemas.microsoft.com/office/drawing/2014/main" id="{8CDEAD24-95D6-48B2-BCA2-48EE3EF438CA}"/>
              </a:ext>
            </a:extLst>
          </p:cNvPr>
          <p:cNvSpPr>
            <a:spLocks noGrp="1"/>
          </p:cNvSpPr>
          <p:nvPr>
            <p:ph type="sldNum" sz="quarter" idx="12"/>
          </p:nvPr>
        </p:nvSpPr>
        <p:spPr/>
        <p:txBody>
          <a:bodyPr/>
          <a:lstStyle>
            <a:lvl1pPr>
              <a:defRPr/>
            </a:lvl1pPr>
          </a:lstStyle>
          <a:p>
            <a:pPr>
              <a:defRPr/>
            </a:pPr>
            <a:fld id="{A98EF7F6-D930-4D9F-B17E-196A3E77BA3C}" type="slidenum">
              <a:rPr lang="en-US" altLang="en-US"/>
              <a:pPr>
                <a:defRPr/>
              </a:pPr>
              <a:t>‹#›</a:t>
            </a:fld>
            <a:endParaRPr lang="en-US" altLang="en-US"/>
          </a:p>
        </p:txBody>
      </p:sp>
    </p:spTree>
    <p:extLst>
      <p:ext uri="{BB962C8B-B14F-4D97-AF65-F5344CB8AC3E}">
        <p14:creationId xmlns:p14="http://schemas.microsoft.com/office/powerpoint/2010/main" val="345377680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D20D6759-F1C3-4AF5-928B-36FFFC09E428}"/>
              </a:ext>
            </a:extLst>
          </p:cNvPr>
          <p:cNvSpPr>
            <a:spLocks noGrp="1"/>
          </p:cNvSpPr>
          <p:nvPr>
            <p:ph type="dt" sz="half" idx="10"/>
          </p:nvPr>
        </p:nvSpPr>
        <p:spPr/>
        <p:txBody>
          <a:bodyPr/>
          <a:lstStyle>
            <a:lvl1pPr>
              <a:defRPr/>
            </a:lvl1pPr>
          </a:lstStyle>
          <a:p>
            <a:pPr>
              <a:defRPr/>
            </a:pPr>
            <a:fld id="{5474EBA3-5DB9-4E7A-83F5-B839184660B0}" type="datetime1">
              <a:rPr lang="en-US"/>
              <a:pPr>
                <a:defRPr/>
              </a:pPr>
              <a:t>3/31/2020</a:t>
            </a:fld>
            <a:endParaRPr lang="en-US"/>
          </a:p>
        </p:txBody>
      </p:sp>
      <p:sp>
        <p:nvSpPr>
          <p:cNvPr id="6" name="Footer Placeholder 4">
            <a:extLst>
              <a:ext uri="{FF2B5EF4-FFF2-40B4-BE49-F238E27FC236}">
                <a16:creationId xmlns:a16="http://schemas.microsoft.com/office/drawing/2014/main" id="{AE0AEC01-6C9E-4731-8398-714C2235A8D2}"/>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7" name="Slide Number Placeholder 5">
            <a:extLst>
              <a:ext uri="{FF2B5EF4-FFF2-40B4-BE49-F238E27FC236}">
                <a16:creationId xmlns:a16="http://schemas.microsoft.com/office/drawing/2014/main" id="{53875120-320F-4D18-8383-E002280829C0}"/>
              </a:ext>
            </a:extLst>
          </p:cNvPr>
          <p:cNvSpPr>
            <a:spLocks noGrp="1"/>
          </p:cNvSpPr>
          <p:nvPr>
            <p:ph type="sldNum" sz="quarter" idx="12"/>
          </p:nvPr>
        </p:nvSpPr>
        <p:spPr/>
        <p:txBody>
          <a:bodyPr/>
          <a:lstStyle>
            <a:lvl1pPr>
              <a:defRPr/>
            </a:lvl1pPr>
          </a:lstStyle>
          <a:p>
            <a:pPr>
              <a:defRPr/>
            </a:pPr>
            <a:fld id="{492959BF-4FDD-482A-BA8D-04D7FD5C105F}" type="slidenum">
              <a:rPr lang="en-US" altLang="en-US"/>
              <a:pPr>
                <a:defRPr/>
              </a:pPr>
              <a:t>‹#›</a:t>
            </a:fld>
            <a:endParaRPr lang="en-US" altLang="en-US"/>
          </a:p>
        </p:txBody>
      </p:sp>
    </p:spTree>
    <p:extLst>
      <p:ext uri="{BB962C8B-B14F-4D97-AF65-F5344CB8AC3E}">
        <p14:creationId xmlns:p14="http://schemas.microsoft.com/office/powerpoint/2010/main" val="311600557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B2807865-FE83-446D-B63C-EA3CF537B994}"/>
              </a:ext>
            </a:extLst>
          </p:cNvPr>
          <p:cNvSpPr>
            <a:spLocks noGrp="1"/>
          </p:cNvSpPr>
          <p:nvPr>
            <p:ph type="dt" sz="half" idx="10"/>
          </p:nvPr>
        </p:nvSpPr>
        <p:spPr/>
        <p:txBody>
          <a:bodyPr/>
          <a:lstStyle>
            <a:lvl1pPr>
              <a:defRPr/>
            </a:lvl1pPr>
          </a:lstStyle>
          <a:p>
            <a:pPr>
              <a:defRPr/>
            </a:pPr>
            <a:fld id="{C036C8B8-C129-47E3-A423-EE0579DF86CA}" type="datetime1">
              <a:rPr lang="en-US"/>
              <a:pPr>
                <a:defRPr/>
              </a:pPr>
              <a:t>3/31/2020</a:t>
            </a:fld>
            <a:endParaRPr lang="en-US"/>
          </a:p>
        </p:txBody>
      </p:sp>
      <p:sp>
        <p:nvSpPr>
          <p:cNvPr id="8" name="Footer Placeholder 4">
            <a:extLst>
              <a:ext uri="{FF2B5EF4-FFF2-40B4-BE49-F238E27FC236}">
                <a16:creationId xmlns:a16="http://schemas.microsoft.com/office/drawing/2014/main" id="{518BD207-605E-4E37-BC3A-FDD1B5916733}"/>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9" name="Slide Number Placeholder 5">
            <a:extLst>
              <a:ext uri="{FF2B5EF4-FFF2-40B4-BE49-F238E27FC236}">
                <a16:creationId xmlns:a16="http://schemas.microsoft.com/office/drawing/2014/main" id="{B350BA30-0AB4-4AFD-9A97-D0CBD29C6259}"/>
              </a:ext>
            </a:extLst>
          </p:cNvPr>
          <p:cNvSpPr>
            <a:spLocks noGrp="1"/>
          </p:cNvSpPr>
          <p:nvPr>
            <p:ph type="sldNum" sz="quarter" idx="12"/>
          </p:nvPr>
        </p:nvSpPr>
        <p:spPr/>
        <p:txBody>
          <a:bodyPr/>
          <a:lstStyle>
            <a:lvl1pPr>
              <a:defRPr/>
            </a:lvl1pPr>
          </a:lstStyle>
          <a:p>
            <a:pPr>
              <a:defRPr/>
            </a:pPr>
            <a:fld id="{11120F74-6F1A-42EF-9E3E-A52C522EF93C}" type="slidenum">
              <a:rPr lang="en-US" altLang="en-US"/>
              <a:pPr>
                <a:defRPr/>
              </a:pPr>
              <a:t>‹#›</a:t>
            </a:fld>
            <a:endParaRPr lang="en-US" altLang="en-US"/>
          </a:p>
        </p:txBody>
      </p:sp>
    </p:spTree>
    <p:extLst>
      <p:ext uri="{BB962C8B-B14F-4D97-AF65-F5344CB8AC3E}">
        <p14:creationId xmlns:p14="http://schemas.microsoft.com/office/powerpoint/2010/main" val="104281877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CD1140BD-BE4A-43FF-BE26-2EE1D0309933}"/>
              </a:ext>
            </a:extLst>
          </p:cNvPr>
          <p:cNvSpPr>
            <a:spLocks noGrp="1"/>
          </p:cNvSpPr>
          <p:nvPr>
            <p:ph type="dt" sz="half" idx="10"/>
          </p:nvPr>
        </p:nvSpPr>
        <p:spPr/>
        <p:txBody>
          <a:bodyPr/>
          <a:lstStyle>
            <a:lvl1pPr>
              <a:defRPr/>
            </a:lvl1pPr>
          </a:lstStyle>
          <a:p>
            <a:pPr>
              <a:defRPr/>
            </a:pPr>
            <a:fld id="{3AD56935-E398-46B1-A5C9-D6C358B2F969}" type="datetime1">
              <a:rPr lang="en-US"/>
              <a:pPr>
                <a:defRPr/>
              </a:pPr>
              <a:t>3/31/2020</a:t>
            </a:fld>
            <a:endParaRPr lang="en-US"/>
          </a:p>
        </p:txBody>
      </p:sp>
      <p:sp>
        <p:nvSpPr>
          <p:cNvPr id="4" name="Footer Placeholder 4">
            <a:extLst>
              <a:ext uri="{FF2B5EF4-FFF2-40B4-BE49-F238E27FC236}">
                <a16:creationId xmlns:a16="http://schemas.microsoft.com/office/drawing/2014/main" id="{FE246606-7691-4F94-A743-056881F8382C}"/>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5" name="Slide Number Placeholder 5">
            <a:extLst>
              <a:ext uri="{FF2B5EF4-FFF2-40B4-BE49-F238E27FC236}">
                <a16:creationId xmlns:a16="http://schemas.microsoft.com/office/drawing/2014/main" id="{00FB95DA-BB16-4687-A450-72C8B800EB34}"/>
              </a:ext>
            </a:extLst>
          </p:cNvPr>
          <p:cNvSpPr>
            <a:spLocks noGrp="1"/>
          </p:cNvSpPr>
          <p:nvPr>
            <p:ph type="sldNum" sz="quarter" idx="12"/>
          </p:nvPr>
        </p:nvSpPr>
        <p:spPr/>
        <p:txBody>
          <a:bodyPr/>
          <a:lstStyle>
            <a:lvl1pPr>
              <a:defRPr/>
            </a:lvl1pPr>
          </a:lstStyle>
          <a:p>
            <a:pPr>
              <a:defRPr/>
            </a:pPr>
            <a:fld id="{A3222939-606B-495C-A408-837943E62C0D}" type="slidenum">
              <a:rPr lang="en-US" altLang="en-US"/>
              <a:pPr>
                <a:defRPr/>
              </a:pPr>
              <a:t>‹#›</a:t>
            </a:fld>
            <a:endParaRPr lang="en-US" altLang="en-US"/>
          </a:p>
        </p:txBody>
      </p:sp>
    </p:spTree>
    <p:extLst>
      <p:ext uri="{BB962C8B-B14F-4D97-AF65-F5344CB8AC3E}">
        <p14:creationId xmlns:p14="http://schemas.microsoft.com/office/powerpoint/2010/main" val="70622954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82E5FB0C-2154-42AB-9629-9ED12B4B0F37}"/>
              </a:ext>
            </a:extLst>
          </p:cNvPr>
          <p:cNvSpPr>
            <a:spLocks noGrp="1"/>
          </p:cNvSpPr>
          <p:nvPr>
            <p:ph type="dt" sz="half" idx="10"/>
          </p:nvPr>
        </p:nvSpPr>
        <p:spPr/>
        <p:txBody>
          <a:bodyPr/>
          <a:lstStyle>
            <a:lvl1pPr>
              <a:defRPr/>
            </a:lvl1pPr>
          </a:lstStyle>
          <a:p>
            <a:pPr>
              <a:defRPr/>
            </a:pPr>
            <a:fld id="{0CFEFB4C-DA63-47CD-89A6-9CE7A9F2BEA5}" type="datetime1">
              <a:rPr lang="en-US"/>
              <a:pPr>
                <a:defRPr/>
              </a:pPr>
              <a:t>3/31/2020</a:t>
            </a:fld>
            <a:endParaRPr lang="en-US"/>
          </a:p>
        </p:txBody>
      </p:sp>
      <p:sp>
        <p:nvSpPr>
          <p:cNvPr id="3" name="Footer Placeholder 4">
            <a:extLst>
              <a:ext uri="{FF2B5EF4-FFF2-40B4-BE49-F238E27FC236}">
                <a16:creationId xmlns:a16="http://schemas.microsoft.com/office/drawing/2014/main" id="{275D1102-3E0E-470E-A759-8807CEC1CCE2}"/>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4" name="Slide Number Placeholder 5">
            <a:extLst>
              <a:ext uri="{FF2B5EF4-FFF2-40B4-BE49-F238E27FC236}">
                <a16:creationId xmlns:a16="http://schemas.microsoft.com/office/drawing/2014/main" id="{AD4A630B-277C-4EFE-875C-3BE584FC370B}"/>
              </a:ext>
            </a:extLst>
          </p:cNvPr>
          <p:cNvSpPr>
            <a:spLocks noGrp="1"/>
          </p:cNvSpPr>
          <p:nvPr>
            <p:ph type="sldNum" sz="quarter" idx="12"/>
          </p:nvPr>
        </p:nvSpPr>
        <p:spPr/>
        <p:txBody>
          <a:bodyPr/>
          <a:lstStyle>
            <a:lvl1pPr>
              <a:defRPr/>
            </a:lvl1pPr>
          </a:lstStyle>
          <a:p>
            <a:pPr>
              <a:defRPr/>
            </a:pPr>
            <a:fld id="{FEF1D3ED-8B6F-4B2A-B410-3DC962B4F934}" type="slidenum">
              <a:rPr lang="en-US" altLang="en-US"/>
              <a:pPr>
                <a:defRPr/>
              </a:pPr>
              <a:t>‹#›</a:t>
            </a:fld>
            <a:endParaRPr lang="en-US" altLang="en-US"/>
          </a:p>
        </p:txBody>
      </p:sp>
    </p:spTree>
    <p:extLst>
      <p:ext uri="{BB962C8B-B14F-4D97-AF65-F5344CB8AC3E}">
        <p14:creationId xmlns:p14="http://schemas.microsoft.com/office/powerpoint/2010/main" val="410735285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C9D58401-AA0D-4CE5-8BC9-5AE24B19F1EE}"/>
              </a:ext>
            </a:extLst>
          </p:cNvPr>
          <p:cNvSpPr>
            <a:spLocks noGrp="1"/>
          </p:cNvSpPr>
          <p:nvPr>
            <p:ph type="dt" sz="half" idx="10"/>
          </p:nvPr>
        </p:nvSpPr>
        <p:spPr/>
        <p:txBody>
          <a:bodyPr/>
          <a:lstStyle>
            <a:lvl1pPr>
              <a:defRPr/>
            </a:lvl1pPr>
          </a:lstStyle>
          <a:p>
            <a:pPr>
              <a:defRPr/>
            </a:pPr>
            <a:fld id="{C9C59264-2855-4A85-A2BA-271AA1FA0D1F}" type="datetime1">
              <a:rPr lang="en-US"/>
              <a:pPr>
                <a:defRPr/>
              </a:pPr>
              <a:t>3/31/2020</a:t>
            </a:fld>
            <a:endParaRPr lang="en-US"/>
          </a:p>
        </p:txBody>
      </p:sp>
      <p:sp>
        <p:nvSpPr>
          <p:cNvPr id="6" name="Footer Placeholder 4">
            <a:extLst>
              <a:ext uri="{FF2B5EF4-FFF2-40B4-BE49-F238E27FC236}">
                <a16:creationId xmlns:a16="http://schemas.microsoft.com/office/drawing/2014/main" id="{B24D6753-619C-40BF-B3FB-F7CD8C04E612}"/>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7" name="Slide Number Placeholder 5">
            <a:extLst>
              <a:ext uri="{FF2B5EF4-FFF2-40B4-BE49-F238E27FC236}">
                <a16:creationId xmlns:a16="http://schemas.microsoft.com/office/drawing/2014/main" id="{011C249F-87A8-4851-A442-1E2C10CF8A6C}"/>
              </a:ext>
            </a:extLst>
          </p:cNvPr>
          <p:cNvSpPr>
            <a:spLocks noGrp="1"/>
          </p:cNvSpPr>
          <p:nvPr>
            <p:ph type="sldNum" sz="quarter" idx="12"/>
          </p:nvPr>
        </p:nvSpPr>
        <p:spPr/>
        <p:txBody>
          <a:bodyPr/>
          <a:lstStyle>
            <a:lvl1pPr>
              <a:defRPr/>
            </a:lvl1pPr>
          </a:lstStyle>
          <a:p>
            <a:pPr>
              <a:defRPr/>
            </a:pPr>
            <a:fld id="{6D731155-45D4-4642-873D-A8DA2CD6F2B7}" type="slidenum">
              <a:rPr lang="en-US" altLang="en-US"/>
              <a:pPr>
                <a:defRPr/>
              </a:pPr>
              <a:t>‹#›</a:t>
            </a:fld>
            <a:endParaRPr lang="en-US" altLang="en-US"/>
          </a:p>
        </p:txBody>
      </p:sp>
    </p:spTree>
    <p:extLst>
      <p:ext uri="{BB962C8B-B14F-4D97-AF65-F5344CB8AC3E}">
        <p14:creationId xmlns:p14="http://schemas.microsoft.com/office/powerpoint/2010/main" val="24703268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8">
            <a:extLst>
              <a:ext uri="{FF2B5EF4-FFF2-40B4-BE49-F238E27FC236}">
                <a16:creationId xmlns:a16="http://schemas.microsoft.com/office/drawing/2014/main" id="{8854A22A-462A-4C48-9F35-DF0805A1EE4B}"/>
              </a:ext>
            </a:extLst>
          </p:cNvPr>
          <p:cNvSpPr>
            <a:spLocks noGrp="1" noChangeArrowheads="1"/>
          </p:cNvSpPr>
          <p:nvPr>
            <p:ph type="dt" sz="half" idx="10"/>
          </p:nvPr>
        </p:nvSpPr>
        <p:spPr>
          <a:ln/>
        </p:spPr>
        <p:txBody>
          <a:bodyPr/>
          <a:lstStyle>
            <a:lvl1pPr>
              <a:defRPr/>
            </a:lvl1pPr>
          </a:lstStyle>
          <a:p>
            <a:pPr>
              <a:defRPr/>
            </a:pPr>
            <a:fld id="{8C580A8D-55AF-4407-AB32-1F4588DE20D4}" type="datetime1">
              <a:rPr lang="en-US"/>
              <a:pPr>
                <a:defRPr/>
              </a:pPr>
              <a:t>3/31/2020</a:t>
            </a:fld>
            <a:endParaRPr lang="en-US"/>
          </a:p>
        </p:txBody>
      </p:sp>
      <p:sp>
        <p:nvSpPr>
          <p:cNvPr id="5" name="Rectangle 19">
            <a:extLst>
              <a:ext uri="{FF2B5EF4-FFF2-40B4-BE49-F238E27FC236}">
                <a16:creationId xmlns:a16="http://schemas.microsoft.com/office/drawing/2014/main" id="{CCA1DB33-3377-44E5-9A3B-8A0110E627A3}"/>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6" name="Rectangle 20">
            <a:extLst>
              <a:ext uri="{FF2B5EF4-FFF2-40B4-BE49-F238E27FC236}">
                <a16:creationId xmlns:a16="http://schemas.microsoft.com/office/drawing/2014/main" id="{D8A17828-A61E-4103-92F0-F4DBA61194EA}"/>
              </a:ext>
            </a:extLst>
          </p:cNvPr>
          <p:cNvSpPr>
            <a:spLocks noGrp="1" noChangeArrowheads="1"/>
          </p:cNvSpPr>
          <p:nvPr>
            <p:ph type="sldNum" sz="quarter" idx="12"/>
          </p:nvPr>
        </p:nvSpPr>
        <p:spPr>
          <a:ln/>
        </p:spPr>
        <p:txBody>
          <a:bodyPr/>
          <a:lstStyle>
            <a:lvl1pPr>
              <a:defRPr/>
            </a:lvl1pPr>
          </a:lstStyle>
          <a:p>
            <a:pPr>
              <a:defRPr/>
            </a:pPr>
            <a:fld id="{9A79FD19-A407-4D50-AE35-33587048C7FD}" type="slidenum">
              <a:rPr lang="en-US" altLang="en-US"/>
              <a:pPr>
                <a:defRPr/>
              </a:pPr>
              <a:t>‹#›</a:t>
            </a:fld>
            <a:endParaRPr lang="en-US" altLang="en-US"/>
          </a:p>
        </p:txBody>
      </p:sp>
    </p:spTree>
    <p:extLst>
      <p:ext uri="{BB962C8B-B14F-4D97-AF65-F5344CB8AC3E}">
        <p14:creationId xmlns:p14="http://schemas.microsoft.com/office/powerpoint/2010/main" val="363423210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BB159C7B-89FE-441A-AE55-1A0D913A670D}"/>
              </a:ext>
            </a:extLst>
          </p:cNvPr>
          <p:cNvSpPr>
            <a:spLocks noGrp="1"/>
          </p:cNvSpPr>
          <p:nvPr>
            <p:ph type="dt" sz="half" idx="10"/>
          </p:nvPr>
        </p:nvSpPr>
        <p:spPr/>
        <p:txBody>
          <a:bodyPr/>
          <a:lstStyle>
            <a:lvl1pPr>
              <a:defRPr/>
            </a:lvl1pPr>
          </a:lstStyle>
          <a:p>
            <a:pPr>
              <a:defRPr/>
            </a:pPr>
            <a:fld id="{05B4B074-D40A-41E9-8A4D-1DD6054AB9D2}" type="datetime1">
              <a:rPr lang="en-US"/>
              <a:pPr>
                <a:defRPr/>
              </a:pPr>
              <a:t>3/31/2020</a:t>
            </a:fld>
            <a:endParaRPr lang="en-US"/>
          </a:p>
        </p:txBody>
      </p:sp>
      <p:sp>
        <p:nvSpPr>
          <p:cNvPr id="6" name="Footer Placeholder 4">
            <a:extLst>
              <a:ext uri="{FF2B5EF4-FFF2-40B4-BE49-F238E27FC236}">
                <a16:creationId xmlns:a16="http://schemas.microsoft.com/office/drawing/2014/main" id="{E765EA30-5E7A-45A7-8D5E-33015E1C01B5}"/>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7" name="Slide Number Placeholder 5">
            <a:extLst>
              <a:ext uri="{FF2B5EF4-FFF2-40B4-BE49-F238E27FC236}">
                <a16:creationId xmlns:a16="http://schemas.microsoft.com/office/drawing/2014/main" id="{D658ACD4-A322-4035-99F7-ACCA3A0A8BB1}"/>
              </a:ext>
            </a:extLst>
          </p:cNvPr>
          <p:cNvSpPr>
            <a:spLocks noGrp="1"/>
          </p:cNvSpPr>
          <p:nvPr>
            <p:ph type="sldNum" sz="quarter" idx="12"/>
          </p:nvPr>
        </p:nvSpPr>
        <p:spPr/>
        <p:txBody>
          <a:bodyPr/>
          <a:lstStyle>
            <a:lvl1pPr>
              <a:defRPr/>
            </a:lvl1pPr>
          </a:lstStyle>
          <a:p>
            <a:pPr>
              <a:defRPr/>
            </a:pPr>
            <a:fld id="{E2B77A7A-A7C4-4AE8-8EBC-2B22A6EB303D}" type="slidenum">
              <a:rPr lang="en-US" altLang="en-US"/>
              <a:pPr>
                <a:defRPr/>
              </a:pPr>
              <a:t>‹#›</a:t>
            </a:fld>
            <a:endParaRPr lang="en-US" altLang="en-US"/>
          </a:p>
        </p:txBody>
      </p:sp>
    </p:spTree>
    <p:extLst>
      <p:ext uri="{BB962C8B-B14F-4D97-AF65-F5344CB8AC3E}">
        <p14:creationId xmlns:p14="http://schemas.microsoft.com/office/powerpoint/2010/main" val="126647706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8776A29-258E-4977-958A-82F5B6A2A0DD}"/>
              </a:ext>
            </a:extLst>
          </p:cNvPr>
          <p:cNvSpPr>
            <a:spLocks noGrp="1"/>
          </p:cNvSpPr>
          <p:nvPr>
            <p:ph type="dt" sz="half" idx="10"/>
          </p:nvPr>
        </p:nvSpPr>
        <p:spPr/>
        <p:txBody>
          <a:bodyPr/>
          <a:lstStyle>
            <a:lvl1pPr>
              <a:defRPr/>
            </a:lvl1pPr>
          </a:lstStyle>
          <a:p>
            <a:pPr>
              <a:defRPr/>
            </a:pPr>
            <a:fld id="{2BD045FC-17BE-4EE6-B9BC-E3E965C7BACB}" type="datetime1">
              <a:rPr lang="en-US"/>
              <a:pPr>
                <a:defRPr/>
              </a:pPr>
              <a:t>3/31/2020</a:t>
            </a:fld>
            <a:endParaRPr lang="en-US"/>
          </a:p>
        </p:txBody>
      </p:sp>
      <p:sp>
        <p:nvSpPr>
          <p:cNvPr id="5" name="Footer Placeholder 4">
            <a:extLst>
              <a:ext uri="{FF2B5EF4-FFF2-40B4-BE49-F238E27FC236}">
                <a16:creationId xmlns:a16="http://schemas.microsoft.com/office/drawing/2014/main" id="{10363223-8133-403D-8F8F-54C0F6BFCCF1}"/>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6" name="Slide Number Placeholder 5">
            <a:extLst>
              <a:ext uri="{FF2B5EF4-FFF2-40B4-BE49-F238E27FC236}">
                <a16:creationId xmlns:a16="http://schemas.microsoft.com/office/drawing/2014/main" id="{AC519E87-12CA-4E1B-88F2-DF752500C408}"/>
              </a:ext>
            </a:extLst>
          </p:cNvPr>
          <p:cNvSpPr>
            <a:spLocks noGrp="1"/>
          </p:cNvSpPr>
          <p:nvPr>
            <p:ph type="sldNum" sz="quarter" idx="12"/>
          </p:nvPr>
        </p:nvSpPr>
        <p:spPr/>
        <p:txBody>
          <a:bodyPr/>
          <a:lstStyle>
            <a:lvl1pPr>
              <a:defRPr/>
            </a:lvl1pPr>
          </a:lstStyle>
          <a:p>
            <a:pPr>
              <a:defRPr/>
            </a:pPr>
            <a:fld id="{476B3639-80AC-4D7D-A39D-244FA9C060C7}" type="slidenum">
              <a:rPr lang="en-US" altLang="en-US"/>
              <a:pPr>
                <a:defRPr/>
              </a:pPr>
              <a:t>‹#›</a:t>
            </a:fld>
            <a:endParaRPr lang="en-US" altLang="en-US"/>
          </a:p>
        </p:txBody>
      </p:sp>
    </p:spTree>
    <p:extLst>
      <p:ext uri="{BB962C8B-B14F-4D97-AF65-F5344CB8AC3E}">
        <p14:creationId xmlns:p14="http://schemas.microsoft.com/office/powerpoint/2010/main" val="119611031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DC8CC2-9E04-4493-9546-1E32C1EE4370}"/>
              </a:ext>
            </a:extLst>
          </p:cNvPr>
          <p:cNvSpPr>
            <a:spLocks noGrp="1"/>
          </p:cNvSpPr>
          <p:nvPr>
            <p:ph type="dt" sz="half" idx="10"/>
          </p:nvPr>
        </p:nvSpPr>
        <p:spPr/>
        <p:txBody>
          <a:bodyPr/>
          <a:lstStyle>
            <a:lvl1pPr>
              <a:defRPr/>
            </a:lvl1pPr>
          </a:lstStyle>
          <a:p>
            <a:pPr>
              <a:defRPr/>
            </a:pPr>
            <a:fld id="{BFE5B573-CE31-4C44-83A4-1451A025CAA8}" type="datetime1">
              <a:rPr lang="en-US"/>
              <a:pPr>
                <a:defRPr/>
              </a:pPr>
              <a:t>3/31/2020</a:t>
            </a:fld>
            <a:endParaRPr lang="en-US"/>
          </a:p>
        </p:txBody>
      </p:sp>
      <p:sp>
        <p:nvSpPr>
          <p:cNvPr id="5" name="Footer Placeholder 4">
            <a:extLst>
              <a:ext uri="{FF2B5EF4-FFF2-40B4-BE49-F238E27FC236}">
                <a16:creationId xmlns:a16="http://schemas.microsoft.com/office/drawing/2014/main" id="{7DF56C5F-4AEB-4EC0-B1B2-A15529FFE2A4}"/>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6" name="Slide Number Placeholder 5">
            <a:extLst>
              <a:ext uri="{FF2B5EF4-FFF2-40B4-BE49-F238E27FC236}">
                <a16:creationId xmlns:a16="http://schemas.microsoft.com/office/drawing/2014/main" id="{4C98D2D7-ADEE-4DF0-876A-7583B725A041}"/>
              </a:ext>
            </a:extLst>
          </p:cNvPr>
          <p:cNvSpPr>
            <a:spLocks noGrp="1"/>
          </p:cNvSpPr>
          <p:nvPr>
            <p:ph type="sldNum" sz="quarter" idx="12"/>
          </p:nvPr>
        </p:nvSpPr>
        <p:spPr/>
        <p:txBody>
          <a:bodyPr/>
          <a:lstStyle>
            <a:lvl1pPr>
              <a:defRPr/>
            </a:lvl1pPr>
          </a:lstStyle>
          <a:p>
            <a:pPr>
              <a:defRPr/>
            </a:pPr>
            <a:fld id="{B838EEE2-2FE8-4480-B08E-26441F46FE7A}" type="slidenum">
              <a:rPr lang="en-US" altLang="en-US"/>
              <a:pPr>
                <a:defRPr/>
              </a:pPr>
              <a:t>‹#›</a:t>
            </a:fld>
            <a:endParaRPr lang="en-US" altLang="en-US"/>
          </a:p>
        </p:txBody>
      </p:sp>
    </p:spTree>
    <p:extLst>
      <p:ext uri="{BB962C8B-B14F-4D97-AF65-F5344CB8AC3E}">
        <p14:creationId xmlns:p14="http://schemas.microsoft.com/office/powerpoint/2010/main" val="35934178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27F365A-4DDB-4717-A9FC-0E77A7AE0A28}"/>
              </a:ext>
            </a:extLst>
          </p:cNvPr>
          <p:cNvSpPr/>
          <p:nvPr userDrawn="1"/>
        </p:nvSpPr>
        <p:spPr>
          <a:xfrm>
            <a:off x="3175" y="6400800"/>
            <a:ext cx="9140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a:extLst>
              <a:ext uri="{FF2B5EF4-FFF2-40B4-BE49-F238E27FC236}">
                <a16:creationId xmlns:a16="http://schemas.microsoft.com/office/drawing/2014/main" id="{5E390A63-E719-4205-AA03-135C3F514614}"/>
              </a:ext>
            </a:extLst>
          </p:cNvPr>
          <p:cNvSpPr/>
          <p:nvPr/>
        </p:nvSpPr>
        <p:spPr>
          <a:xfrm>
            <a:off x="0" y="6334125"/>
            <a:ext cx="9142413"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7" name="Straight Connector 6">
            <a:extLst>
              <a:ext uri="{FF2B5EF4-FFF2-40B4-BE49-F238E27FC236}">
                <a16:creationId xmlns:a16="http://schemas.microsoft.com/office/drawing/2014/main" id="{931A2E79-D516-40E6-BCBC-BFD70CEB076D}"/>
              </a:ext>
            </a:extLst>
          </p:cNvPr>
          <p:cNvCxnSpPr/>
          <p:nvPr/>
        </p:nvCxnSpPr>
        <p:spPr>
          <a:xfrm>
            <a:off x="822325" y="4360863"/>
            <a:ext cx="4181475"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 name="Short Copyright">
            <a:extLst>
              <a:ext uri="{FF2B5EF4-FFF2-40B4-BE49-F238E27FC236}">
                <a16:creationId xmlns:a16="http://schemas.microsoft.com/office/drawing/2014/main" id="{5B4F02F2-D61F-4EC4-91D7-0BC9FD885156}"/>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1-</a:t>
            </a:r>
            <a:fld id="{38FAC352-1F16-40BD-9319-889162353E1A}" type="slidenum">
              <a:rPr lang="en-US" altLang="en-US" sz="800" smtClean="0">
                <a:solidFill>
                  <a:schemeClr val="bg1"/>
                </a:solidFill>
              </a:rPr>
              <a:pPr>
                <a:defRPr/>
              </a:pPr>
              <a:t>‹#›</a:t>
            </a:fld>
            <a:endParaRPr lang="en-US" altLang="en-US" sz="800" dirty="0">
              <a:solidFill>
                <a:schemeClr val="bg1"/>
              </a:solidFill>
            </a:endParaRPr>
          </a:p>
        </p:txBody>
      </p:sp>
      <p:sp>
        <p:nvSpPr>
          <p:cNvPr id="2" name="Title 1"/>
          <p:cNvSpPr>
            <a:spLocks noGrp="1"/>
          </p:cNvSpPr>
          <p:nvPr>
            <p:ph type="ctrTitle"/>
          </p:nvPr>
        </p:nvSpPr>
        <p:spPr>
          <a:xfrm>
            <a:off x="822960" y="758952"/>
            <a:ext cx="7543800" cy="3566160"/>
          </a:xfrm>
        </p:spPr>
        <p:txBody>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825038" y="4455621"/>
            <a:ext cx="75438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11" name="Content Placeholder 10">
            <a:extLst>
              <a:ext uri="{FF2B5EF4-FFF2-40B4-BE49-F238E27FC236}">
                <a16:creationId xmlns:a16="http://schemas.microsoft.com/office/drawing/2014/main" id="{4F593DF6-34C6-4992-849E-163F5B6947F9}"/>
              </a:ext>
            </a:extLst>
          </p:cNvPr>
          <p:cNvSpPr>
            <a:spLocks noGrp="1"/>
          </p:cNvSpPr>
          <p:nvPr>
            <p:ph sz="quarter" idx="13"/>
          </p:nvPr>
        </p:nvSpPr>
        <p:spPr>
          <a:xfrm>
            <a:off x="685800" y="5715000"/>
            <a:ext cx="7772400" cy="3841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5021841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Short Copyright">
            <a:extLst>
              <a:ext uri="{FF2B5EF4-FFF2-40B4-BE49-F238E27FC236}">
                <a16:creationId xmlns:a16="http://schemas.microsoft.com/office/drawing/2014/main" id="{27710BBF-6468-4B47-8C54-13AC754FFEC8}"/>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5" name="Short Copyright">
            <a:extLst>
              <a:ext uri="{FF2B5EF4-FFF2-40B4-BE49-F238E27FC236}">
                <a16:creationId xmlns:a16="http://schemas.microsoft.com/office/drawing/2014/main" id="{3BA2C387-F889-46B5-9DAA-B8B0BB0E0C84}"/>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1-</a:t>
            </a:r>
            <a:fld id="{667A2876-106C-4427-9939-567F03251CD6}" type="slidenum">
              <a:rPr lang="en-US" altLang="en-US" sz="800" smtClean="0">
                <a:solidFill>
                  <a:schemeClr val="bg1"/>
                </a:solidFill>
              </a:rPr>
              <a:pPr>
                <a:defRPr/>
              </a:pPr>
              <a:t>‹#›</a:t>
            </a:fld>
            <a:endParaRPr lang="en-US" altLang="en-US" sz="800" dirty="0">
              <a:solidFill>
                <a:schemeClr val="bg1"/>
              </a:solidFill>
            </a:endParaRPr>
          </a:p>
        </p:txBody>
      </p: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4081574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12" name="Short Copyright">
            <a:extLst>
              <a:ext uri="{FF2B5EF4-FFF2-40B4-BE49-F238E27FC236}">
                <a16:creationId xmlns:a16="http://schemas.microsoft.com/office/drawing/2014/main" id="{F60DAE13-1D75-41A9-ACE9-90A4CC0FAF5D}"/>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 McGraw Hill</a:t>
            </a:r>
          </a:p>
        </p:txBody>
      </p:sp>
      <p:sp>
        <p:nvSpPr>
          <p:cNvPr id="13" name="Short Copyright">
            <a:extLst>
              <a:ext uri="{FF2B5EF4-FFF2-40B4-BE49-F238E27FC236}">
                <a16:creationId xmlns:a16="http://schemas.microsoft.com/office/drawing/2014/main" id="{376E1F57-F03B-43DF-8124-C443F5D1625A}"/>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1-</a:t>
            </a:r>
            <a:fld id="{1D4819A7-67EB-4684-948B-54830B039028}" type="slidenum">
              <a:rPr lang="en-US" altLang="en-US" sz="800" smtClean="0">
                <a:solidFill>
                  <a:schemeClr val="bg1"/>
                </a:solidFill>
              </a:rPr>
              <a:pPr>
                <a:defRPr/>
              </a:pPr>
              <a:t>‹#›</a:t>
            </a:fld>
            <a:endParaRPr lang="en-US" altLang="en-US" sz="800" dirty="0">
              <a:solidFill>
                <a:schemeClr val="bg1"/>
              </a:solidFill>
            </a:endParaRPr>
          </a:p>
        </p:txBody>
      </p: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822325" y="1846263"/>
            <a:ext cx="7543800" cy="5159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2">
            <a:extLst>
              <a:ext uri="{FF2B5EF4-FFF2-40B4-BE49-F238E27FC236}">
                <a16:creationId xmlns:a16="http://schemas.microsoft.com/office/drawing/2014/main" id="{4F023099-4E1A-4B4E-A186-EFFFC54CCB58}"/>
              </a:ext>
            </a:extLst>
          </p:cNvPr>
          <p:cNvSpPr>
            <a:spLocks noGrp="1"/>
          </p:cNvSpPr>
          <p:nvPr>
            <p:ph idx="11"/>
          </p:nvPr>
        </p:nvSpPr>
        <p:spPr>
          <a:xfrm>
            <a:off x="820948" y="2514600"/>
            <a:ext cx="7543800" cy="5159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Content Placeholder 2">
            <a:extLst>
              <a:ext uri="{FF2B5EF4-FFF2-40B4-BE49-F238E27FC236}">
                <a16:creationId xmlns:a16="http://schemas.microsoft.com/office/drawing/2014/main" id="{17CEE6C3-EFDC-40C2-95C4-A0DF2771AA9B}"/>
              </a:ext>
            </a:extLst>
          </p:cNvPr>
          <p:cNvSpPr>
            <a:spLocks noGrp="1"/>
          </p:cNvSpPr>
          <p:nvPr>
            <p:ph idx="12"/>
          </p:nvPr>
        </p:nvSpPr>
        <p:spPr>
          <a:xfrm>
            <a:off x="820948" y="3200400"/>
            <a:ext cx="7543800" cy="5159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Content Placeholder 2">
            <a:extLst>
              <a:ext uri="{FF2B5EF4-FFF2-40B4-BE49-F238E27FC236}">
                <a16:creationId xmlns:a16="http://schemas.microsoft.com/office/drawing/2014/main" id="{3CEA912C-41EA-41D3-B10E-E033A1A10ABF}"/>
              </a:ext>
            </a:extLst>
          </p:cNvPr>
          <p:cNvSpPr>
            <a:spLocks noGrp="1"/>
          </p:cNvSpPr>
          <p:nvPr>
            <p:ph idx="13"/>
          </p:nvPr>
        </p:nvSpPr>
        <p:spPr>
          <a:xfrm>
            <a:off x="820948" y="3844926"/>
            <a:ext cx="7543800" cy="5159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Content Placeholder 2">
            <a:extLst>
              <a:ext uri="{FF2B5EF4-FFF2-40B4-BE49-F238E27FC236}">
                <a16:creationId xmlns:a16="http://schemas.microsoft.com/office/drawing/2014/main" id="{C29C9F59-2C0B-491F-A692-081C2F52EE21}"/>
              </a:ext>
            </a:extLst>
          </p:cNvPr>
          <p:cNvSpPr>
            <a:spLocks noGrp="1"/>
          </p:cNvSpPr>
          <p:nvPr>
            <p:ph idx="14"/>
          </p:nvPr>
        </p:nvSpPr>
        <p:spPr>
          <a:xfrm>
            <a:off x="819571" y="4513263"/>
            <a:ext cx="7543800" cy="5159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2">
            <a:extLst>
              <a:ext uri="{FF2B5EF4-FFF2-40B4-BE49-F238E27FC236}">
                <a16:creationId xmlns:a16="http://schemas.microsoft.com/office/drawing/2014/main" id="{BCCA7483-8FAD-475A-A1F8-50B4228C965F}"/>
              </a:ext>
            </a:extLst>
          </p:cNvPr>
          <p:cNvSpPr>
            <a:spLocks noGrp="1"/>
          </p:cNvSpPr>
          <p:nvPr>
            <p:ph idx="15"/>
          </p:nvPr>
        </p:nvSpPr>
        <p:spPr>
          <a:xfrm>
            <a:off x="819571" y="5199063"/>
            <a:ext cx="7543800" cy="5159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2">
            <a:extLst>
              <a:ext uri="{FF2B5EF4-FFF2-40B4-BE49-F238E27FC236}">
                <a16:creationId xmlns:a16="http://schemas.microsoft.com/office/drawing/2014/main" id="{2DA09C9D-BFAD-4B5E-8AA0-42E8E608693A}"/>
              </a:ext>
            </a:extLst>
          </p:cNvPr>
          <p:cNvSpPr>
            <a:spLocks noGrp="1"/>
          </p:cNvSpPr>
          <p:nvPr>
            <p:ph idx="16"/>
          </p:nvPr>
        </p:nvSpPr>
        <p:spPr>
          <a:xfrm>
            <a:off x="820948" y="5808663"/>
            <a:ext cx="7543800" cy="515937"/>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59144217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75DF50E-0E8C-44D9-9BE3-90F97579A13E}"/>
              </a:ext>
            </a:extLst>
          </p:cNvPr>
          <p:cNvSpPr/>
          <p:nvPr/>
        </p:nvSpPr>
        <p:spPr>
          <a:xfrm>
            <a:off x="3175" y="6400800"/>
            <a:ext cx="9140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Rectangle 4">
            <a:extLst>
              <a:ext uri="{FF2B5EF4-FFF2-40B4-BE49-F238E27FC236}">
                <a16:creationId xmlns:a16="http://schemas.microsoft.com/office/drawing/2014/main" id="{36F6D2F7-613A-4777-8D34-B43B69D65F1B}"/>
              </a:ext>
            </a:extLst>
          </p:cNvPr>
          <p:cNvSpPr/>
          <p:nvPr/>
        </p:nvSpPr>
        <p:spPr>
          <a:xfrm>
            <a:off x="0" y="6334125"/>
            <a:ext cx="9142413"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6" name="Straight Connector 5">
            <a:extLst>
              <a:ext uri="{FF2B5EF4-FFF2-40B4-BE49-F238E27FC236}">
                <a16:creationId xmlns:a16="http://schemas.microsoft.com/office/drawing/2014/main" id="{91FF4263-F6E3-4A3E-A7E6-209C1F48E680}"/>
              </a:ext>
            </a:extLst>
          </p:cNvPr>
          <p:cNvCxnSpPr/>
          <p:nvPr/>
        </p:nvCxnSpPr>
        <p:spPr>
          <a:xfrm>
            <a:off x="906463" y="4343400"/>
            <a:ext cx="7405687"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 name="Short Copyright">
            <a:extLst>
              <a:ext uri="{FF2B5EF4-FFF2-40B4-BE49-F238E27FC236}">
                <a16:creationId xmlns:a16="http://schemas.microsoft.com/office/drawing/2014/main" id="{8AEFB0BE-AC6F-4659-9AC0-F6EFDFE5B9CB}"/>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8" name="Short Copyright">
            <a:extLst>
              <a:ext uri="{FF2B5EF4-FFF2-40B4-BE49-F238E27FC236}">
                <a16:creationId xmlns:a16="http://schemas.microsoft.com/office/drawing/2014/main" id="{DA74F0F6-FC1E-4399-8F02-BB04F3EAC9CB}"/>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1-</a:t>
            </a:r>
            <a:fld id="{91CE16F9-2D63-42CE-8054-5858519FF943}" type="slidenum">
              <a:rPr lang="en-US" altLang="en-US" sz="800" smtClean="0">
                <a:solidFill>
                  <a:schemeClr val="bg1"/>
                </a:solidFill>
              </a:rPr>
              <a:pPr>
                <a:defRPr/>
              </a:pPr>
              <a:t>‹#›</a:t>
            </a:fld>
            <a:endParaRPr lang="en-US" altLang="en-US" sz="800" dirty="0">
              <a:solidFill>
                <a:schemeClr val="bg1"/>
              </a:solidFill>
            </a:endParaRPr>
          </a:p>
        </p:txBody>
      </p:sp>
      <p:sp>
        <p:nvSpPr>
          <p:cNvPr id="2" name="Title 1"/>
          <p:cNvSpPr>
            <a:spLocks noGrp="1"/>
          </p:cNvSpPr>
          <p:nvPr>
            <p:ph type="title"/>
          </p:nvPr>
        </p:nvSpPr>
        <p:spPr>
          <a:xfrm>
            <a:off x="822960" y="758952"/>
            <a:ext cx="7543800" cy="3566160"/>
          </a:xfrm>
        </p:spPr>
        <p:txBody>
          <a:bodyPr anchorCtr="0"/>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822960" y="4453128"/>
            <a:ext cx="7543800" cy="1143000"/>
          </a:xfrm>
        </p:spPr>
        <p:txBody>
          <a:bodyPr lIns="91440" rIns="9144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9" name="Date Placeholder 3">
            <a:extLst>
              <a:ext uri="{FF2B5EF4-FFF2-40B4-BE49-F238E27FC236}">
                <a16:creationId xmlns:a16="http://schemas.microsoft.com/office/drawing/2014/main" id="{3C471A6D-7498-44CB-947A-DACB86DBE6C7}"/>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EB64B160-5EFB-44FB-ADCE-65FFD3DEBCCE}" type="datetime1">
              <a:rPr lang="en-US"/>
              <a:pPr>
                <a:defRPr/>
              </a:pPr>
              <a:t>3/31/2020</a:t>
            </a:fld>
            <a:endParaRPr lang="en-US"/>
          </a:p>
        </p:txBody>
      </p:sp>
      <p:sp>
        <p:nvSpPr>
          <p:cNvPr id="10" name="Footer Placeholder 4">
            <a:extLst>
              <a:ext uri="{FF2B5EF4-FFF2-40B4-BE49-F238E27FC236}">
                <a16:creationId xmlns:a16="http://schemas.microsoft.com/office/drawing/2014/main" id="{9747D993-99A0-4BC6-A858-C63E628DA6B6}"/>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346184785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Short Copyright">
            <a:extLst>
              <a:ext uri="{FF2B5EF4-FFF2-40B4-BE49-F238E27FC236}">
                <a16:creationId xmlns:a16="http://schemas.microsoft.com/office/drawing/2014/main" id="{37ED16F2-636E-4B86-97EF-06B475B01E4C}"/>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6" name="Short Copyright">
            <a:extLst>
              <a:ext uri="{FF2B5EF4-FFF2-40B4-BE49-F238E27FC236}">
                <a16:creationId xmlns:a16="http://schemas.microsoft.com/office/drawing/2014/main" id="{DE811E1D-1EC5-4B56-9F1B-ED4E5484E4B0}"/>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1-</a:t>
            </a:r>
            <a:fld id="{DAD64777-ACA4-444A-A155-4D26C961B4DE}" type="slidenum">
              <a:rPr lang="en-US" altLang="en-US" sz="800" smtClean="0">
                <a:solidFill>
                  <a:schemeClr val="bg1"/>
                </a:solidFill>
              </a:rPr>
              <a:pPr>
                <a:defRPr/>
              </a:pPr>
              <a:t>‹#›</a:t>
            </a:fld>
            <a:endParaRPr lang="en-US" altLang="en-US" sz="800" dirty="0">
              <a:solidFill>
                <a:schemeClr val="bg1"/>
              </a:solidFill>
            </a:endParaRPr>
          </a:p>
        </p:txBody>
      </p:sp>
      <p:sp>
        <p:nvSpPr>
          <p:cNvPr id="8" name="Title 7"/>
          <p:cNvSpPr>
            <a:spLocks noGrp="1"/>
          </p:cNvSpPr>
          <p:nvPr>
            <p:ph type="title"/>
          </p:nvPr>
        </p:nvSpPr>
        <p:spPr>
          <a:xfrm>
            <a:off x="822960" y="286604"/>
            <a:ext cx="75438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822960" y="1845734"/>
            <a:ext cx="3703320" cy="40233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63440" y="1845736"/>
            <a:ext cx="3703320" cy="402335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a:extLst>
              <a:ext uri="{FF2B5EF4-FFF2-40B4-BE49-F238E27FC236}">
                <a16:creationId xmlns:a16="http://schemas.microsoft.com/office/drawing/2014/main" id="{1CA07547-3729-4A5B-A979-F264B443E3ED}"/>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9BB80A78-2367-4BE1-BC5F-394F5C5BC41E}" type="datetime1">
              <a:rPr lang="en-US"/>
              <a:pPr>
                <a:defRPr/>
              </a:pPr>
              <a:t>3/31/2020</a:t>
            </a:fld>
            <a:endParaRPr lang="en-US"/>
          </a:p>
        </p:txBody>
      </p:sp>
      <p:sp>
        <p:nvSpPr>
          <p:cNvPr id="9" name="Footer Placeholder 4">
            <a:extLst>
              <a:ext uri="{FF2B5EF4-FFF2-40B4-BE49-F238E27FC236}">
                <a16:creationId xmlns:a16="http://schemas.microsoft.com/office/drawing/2014/main" id="{FFCD6FAD-93C4-4B59-9F59-D5A1D326FD2A}"/>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18707516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7" name="Short Copyright">
            <a:extLst>
              <a:ext uri="{FF2B5EF4-FFF2-40B4-BE49-F238E27FC236}">
                <a16:creationId xmlns:a16="http://schemas.microsoft.com/office/drawing/2014/main" id="{74AAA5AE-D788-4762-9D7E-6B6159E90034}"/>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8" name="Short Copyright">
            <a:extLst>
              <a:ext uri="{FF2B5EF4-FFF2-40B4-BE49-F238E27FC236}">
                <a16:creationId xmlns:a16="http://schemas.microsoft.com/office/drawing/2014/main" id="{1BA0463F-4C8A-4F84-BB8C-DC42A95621D6}"/>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1-</a:t>
            </a:r>
            <a:fld id="{05C22572-FF07-457D-9B6F-5EEE20C3259D}" type="slidenum">
              <a:rPr lang="en-US" altLang="en-US" sz="800" smtClean="0">
                <a:solidFill>
                  <a:schemeClr val="bg1"/>
                </a:solidFill>
              </a:rPr>
              <a:pPr>
                <a:defRPr/>
              </a:pPr>
              <a:t>‹#›</a:t>
            </a:fld>
            <a:endParaRPr lang="en-US" altLang="en-US" sz="800" dirty="0">
              <a:solidFill>
                <a:schemeClr val="bg1"/>
              </a:solidFill>
            </a:endParaRPr>
          </a:p>
        </p:txBody>
      </p:sp>
      <p:sp>
        <p:nvSpPr>
          <p:cNvPr id="10" name="Title 9"/>
          <p:cNvSpPr>
            <a:spLocks noGrp="1"/>
          </p:cNvSpPr>
          <p:nvPr>
            <p:ph type="title"/>
          </p:nvPr>
        </p:nvSpPr>
        <p:spPr>
          <a:xfrm>
            <a:off x="822960" y="286604"/>
            <a:ext cx="75438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82296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22960" y="2582334"/>
            <a:ext cx="3703320" cy="32867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6344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63440" y="2582334"/>
            <a:ext cx="3703320" cy="32867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Date Placeholder 3">
            <a:extLst>
              <a:ext uri="{FF2B5EF4-FFF2-40B4-BE49-F238E27FC236}">
                <a16:creationId xmlns:a16="http://schemas.microsoft.com/office/drawing/2014/main" id="{E81BB932-051F-4FDE-91D6-3FBAE4F2F50C}"/>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54F86AAD-180A-45EA-830F-28B0BBF49043}" type="datetime1">
              <a:rPr lang="en-US"/>
              <a:pPr>
                <a:defRPr/>
              </a:pPr>
              <a:t>3/31/2020</a:t>
            </a:fld>
            <a:endParaRPr lang="en-US"/>
          </a:p>
        </p:txBody>
      </p:sp>
      <p:sp>
        <p:nvSpPr>
          <p:cNvPr id="11" name="Footer Placeholder 4">
            <a:extLst>
              <a:ext uri="{FF2B5EF4-FFF2-40B4-BE49-F238E27FC236}">
                <a16:creationId xmlns:a16="http://schemas.microsoft.com/office/drawing/2014/main" id="{3014A130-F9FF-45FE-A61C-7394439FFF0D}"/>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155122035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Short Copyright">
            <a:extLst>
              <a:ext uri="{FF2B5EF4-FFF2-40B4-BE49-F238E27FC236}">
                <a16:creationId xmlns:a16="http://schemas.microsoft.com/office/drawing/2014/main" id="{CBA15B80-0848-492D-B9A6-E58A391F16D1}"/>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4" name="Short Copyright">
            <a:extLst>
              <a:ext uri="{FF2B5EF4-FFF2-40B4-BE49-F238E27FC236}">
                <a16:creationId xmlns:a16="http://schemas.microsoft.com/office/drawing/2014/main" id="{803A67E4-C6A4-4308-8064-EA8AE78B584F}"/>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1-</a:t>
            </a:r>
            <a:fld id="{0676A28F-A354-4A6F-873B-331F8285BA38}" type="slidenum">
              <a:rPr lang="en-US" altLang="en-US" sz="800" smtClean="0">
                <a:solidFill>
                  <a:schemeClr val="bg1"/>
                </a:solidFill>
              </a:rPr>
              <a:pPr>
                <a:defRPr/>
              </a:pPr>
              <a:t>‹#›</a:t>
            </a:fld>
            <a:endParaRPr lang="en-US" altLang="en-US" sz="800" dirty="0">
              <a:solidFill>
                <a:schemeClr val="bg1"/>
              </a:solidFill>
            </a:endParaRPr>
          </a:p>
        </p:txBody>
      </p:sp>
      <p:sp>
        <p:nvSpPr>
          <p:cNvPr id="2" name="Title 1"/>
          <p:cNvSpPr>
            <a:spLocks noGrp="1"/>
          </p:cNvSpPr>
          <p:nvPr>
            <p:ph type="title"/>
          </p:nvPr>
        </p:nvSpPr>
        <p:spPr/>
        <p:txBody>
          <a:bodyPr/>
          <a:lstStyle/>
          <a:p>
            <a:r>
              <a:rPr lang="en-US"/>
              <a:t>Click to edit Master title style</a:t>
            </a:r>
            <a:endParaRPr lang="en-US" dirty="0"/>
          </a:p>
        </p:txBody>
      </p:sp>
      <p:sp>
        <p:nvSpPr>
          <p:cNvPr id="5" name="Date Placeholder 3">
            <a:extLst>
              <a:ext uri="{FF2B5EF4-FFF2-40B4-BE49-F238E27FC236}">
                <a16:creationId xmlns:a16="http://schemas.microsoft.com/office/drawing/2014/main" id="{6193C9DC-C901-4C05-9267-0A8D2092BC1F}"/>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C8E9D435-5432-4276-951E-17A8CDDFEA30}" type="datetime1">
              <a:rPr lang="en-US"/>
              <a:pPr>
                <a:defRPr/>
              </a:pPr>
              <a:t>3/31/2020</a:t>
            </a:fld>
            <a:endParaRPr lang="en-US"/>
          </a:p>
        </p:txBody>
      </p:sp>
      <p:sp>
        <p:nvSpPr>
          <p:cNvPr id="6" name="Footer Placeholder 4">
            <a:extLst>
              <a:ext uri="{FF2B5EF4-FFF2-40B4-BE49-F238E27FC236}">
                <a16:creationId xmlns:a16="http://schemas.microsoft.com/office/drawing/2014/main" id="{84EC3597-DEAD-429B-AC1B-116BF21DE47D}"/>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14030826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8">
            <a:extLst>
              <a:ext uri="{FF2B5EF4-FFF2-40B4-BE49-F238E27FC236}">
                <a16:creationId xmlns:a16="http://schemas.microsoft.com/office/drawing/2014/main" id="{0F4A1A40-A0BE-4BF9-B39E-82571E1A85DA}"/>
              </a:ext>
            </a:extLst>
          </p:cNvPr>
          <p:cNvSpPr>
            <a:spLocks noGrp="1" noChangeArrowheads="1"/>
          </p:cNvSpPr>
          <p:nvPr>
            <p:ph type="dt" sz="half" idx="10"/>
          </p:nvPr>
        </p:nvSpPr>
        <p:spPr>
          <a:ln/>
        </p:spPr>
        <p:txBody>
          <a:bodyPr/>
          <a:lstStyle>
            <a:lvl1pPr>
              <a:defRPr/>
            </a:lvl1pPr>
          </a:lstStyle>
          <a:p>
            <a:pPr>
              <a:defRPr/>
            </a:pPr>
            <a:fld id="{2EF0334C-8DDC-4745-8870-241E9D15EFFA}" type="datetime1">
              <a:rPr lang="en-US"/>
              <a:pPr>
                <a:defRPr/>
              </a:pPr>
              <a:t>3/31/2020</a:t>
            </a:fld>
            <a:endParaRPr lang="en-US"/>
          </a:p>
        </p:txBody>
      </p:sp>
      <p:sp>
        <p:nvSpPr>
          <p:cNvPr id="5" name="Rectangle 19">
            <a:extLst>
              <a:ext uri="{FF2B5EF4-FFF2-40B4-BE49-F238E27FC236}">
                <a16:creationId xmlns:a16="http://schemas.microsoft.com/office/drawing/2014/main" id="{6F491118-7F43-4DDA-8307-611A6E9418C9}"/>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6" name="Rectangle 20">
            <a:extLst>
              <a:ext uri="{FF2B5EF4-FFF2-40B4-BE49-F238E27FC236}">
                <a16:creationId xmlns:a16="http://schemas.microsoft.com/office/drawing/2014/main" id="{600E8A00-5583-4554-B903-DB819DD49D6F}"/>
              </a:ext>
            </a:extLst>
          </p:cNvPr>
          <p:cNvSpPr>
            <a:spLocks noGrp="1" noChangeArrowheads="1"/>
          </p:cNvSpPr>
          <p:nvPr>
            <p:ph type="sldNum" sz="quarter" idx="12"/>
          </p:nvPr>
        </p:nvSpPr>
        <p:spPr>
          <a:ln/>
        </p:spPr>
        <p:txBody>
          <a:bodyPr/>
          <a:lstStyle>
            <a:lvl1pPr>
              <a:defRPr/>
            </a:lvl1pPr>
          </a:lstStyle>
          <a:p>
            <a:pPr>
              <a:defRPr/>
            </a:pPr>
            <a:fld id="{131413A2-5667-4FC5-9CED-2B6D5A573B27}" type="slidenum">
              <a:rPr lang="en-US" altLang="en-US"/>
              <a:pPr>
                <a:defRPr/>
              </a:pPr>
              <a:t>‹#›</a:t>
            </a:fld>
            <a:endParaRPr lang="en-US" altLang="en-US"/>
          </a:p>
        </p:txBody>
      </p:sp>
    </p:spTree>
    <p:extLst>
      <p:ext uri="{BB962C8B-B14F-4D97-AF65-F5344CB8AC3E}">
        <p14:creationId xmlns:p14="http://schemas.microsoft.com/office/powerpoint/2010/main" val="244588933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A3B1986-C060-4CC0-A59A-78A56396EFB9}"/>
              </a:ext>
            </a:extLst>
          </p:cNvPr>
          <p:cNvSpPr/>
          <p:nvPr/>
        </p:nvSpPr>
        <p:spPr>
          <a:xfrm>
            <a:off x="3175" y="6400800"/>
            <a:ext cx="9140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Rectangle 2">
            <a:extLst>
              <a:ext uri="{FF2B5EF4-FFF2-40B4-BE49-F238E27FC236}">
                <a16:creationId xmlns:a16="http://schemas.microsoft.com/office/drawing/2014/main" id="{47DC9F0B-7619-418D-82FA-642D3BA08C10}"/>
              </a:ext>
            </a:extLst>
          </p:cNvPr>
          <p:cNvSpPr/>
          <p:nvPr/>
        </p:nvSpPr>
        <p:spPr>
          <a:xfrm>
            <a:off x="0" y="6334125"/>
            <a:ext cx="9142413"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 name="Short Copyright">
            <a:extLst>
              <a:ext uri="{FF2B5EF4-FFF2-40B4-BE49-F238E27FC236}">
                <a16:creationId xmlns:a16="http://schemas.microsoft.com/office/drawing/2014/main" id="{12833991-75D9-45D0-9C0A-DEEC2EA3CB03}"/>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5" name="Short Copyright">
            <a:extLst>
              <a:ext uri="{FF2B5EF4-FFF2-40B4-BE49-F238E27FC236}">
                <a16:creationId xmlns:a16="http://schemas.microsoft.com/office/drawing/2014/main" id="{8399D3D5-2EB6-4252-B335-FE0852AC76D0}"/>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1-</a:t>
            </a:r>
            <a:fld id="{E556E7DD-52F7-4FB0-961C-FBDAE2F297B9}" type="slidenum">
              <a:rPr lang="en-US" altLang="en-US" sz="800" smtClean="0">
                <a:solidFill>
                  <a:schemeClr val="bg1"/>
                </a:solidFill>
              </a:rPr>
              <a:pPr>
                <a:defRPr/>
              </a:pPr>
              <a:t>‹#›</a:t>
            </a:fld>
            <a:endParaRPr lang="en-US" altLang="en-US" sz="800" dirty="0">
              <a:solidFill>
                <a:schemeClr val="bg1"/>
              </a:solidFill>
            </a:endParaRPr>
          </a:p>
        </p:txBody>
      </p:sp>
      <p:sp>
        <p:nvSpPr>
          <p:cNvPr id="6" name="Date Placeholder 6">
            <a:extLst>
              <a:ext uri="{FF2B5EF4-FFF2-40B4-BE49-F238E27FC236}">
                <a16:creationId xmlns:a16="http://schemas.microsoft.com/office/drawing/2014/main" id="{66B384BB-1895-4559-9E5A-070CEA6A59E4}"/>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F1A26D98-F211-4663-9C0E-19DA17D88C2C}" type="datetime1">
              <a:rPr lang="en-US"/>
              <a:pPr>
                <a:defRPr/>
              </a:pPr>
              <a:t>3/31/2020</a:t>
            </a:fld>
            <a:endParaRPr lang="en-US"/>
          </a:p>
        </p:txBody>
      </p:sp>
      <p:sp>
        <p:nvSpPr>
          <p:cNvPr id="7" name="Footer Placeholder 7">
            <a:extLst>
              <a:ext uri="{FF2B5EF4-FFF2-40B4-BE49-F238E27FC236}">
                <a16:creationId xmlns:a16="http://schemas.microsoft.com/office/drawing/2014/main" id="{2DABAC1A-0413-415B-9561-92ADD1255919}"/>
              </a:ext>
            </a:extLst>
          </p:cNvPr>
          <p:cNvSpPr>
            <a:spLocks noGrp="1"/>
          </p:cNvSpPr>
          <p:nvPr>
            <p:ph type="ftr" sz="quarter" idx="11"/>
          </p:nvPr>
        </p:nvSpPr>
        <p:spPr>
          <a:xfrm>
            <a:off x="2765425" y="6459538"/>
            <a:ext cx="3616325" cy="365125"/>
          </a:xfrm>
          <a:prstGeom prst="rect">
            <a:avLst/>
          </a:prstGeom>
        </p:spPr>
        <p:txBody>
          <a:bodyPr/>
          <a:lstStyle>
            <a:lvl1pPr>
              <a:defRPr>
                <a:solidFill>
                  <a:srgbClr val="FFFFFF"/>
                </a:solidFill>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224355116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C9CA4D2-2264-46E3-9E82-6D669105CAFF}"/>
              </a:ext>
            </a:extLst>
          </p:cNvPr>
          <p:cNvSpPr/>
          <p:nvPr/>
        </p:nvSpPr>
        <p:spPr>
          <a:xfrm>
            <a:off x="0" y="0"/>
            <a:ext cx="303847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a:extLst>
              <a:ext uri="{FF2B5EF4-FFF2-40B4-BE49-F238E27FC236}">
                <a16:creationId xmlns:a16="http://schemas.microsoft.com/office/drawing/2014/main" id="{FFEEC0AC-BE58-467D-8C32-E2DFCF793E4A}"/>
              </a:ext>
            </a:extLst>
          </p:cNvPr>
          <p:cNvSpPr/>
          <p:nvPr/>
        </p:nvSpPr>
        <p:spPr>
          <a:xfrm>
            <a:off x="3030538" y="0"/>
            <a:ext cx="4762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Short Copyright">
            <a:extLst>
              <a:ext uri="{FF2B5EF4-FFF2-40B4-BE49-F238E27FC236}">
                <a16:creationId xmlns:a16="http://schemas.microsoft.com/office/drawing/2014/main" id="{7DC9D3A3-0E1A-4F33-A566-00B7BC36FD76}"/>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t>1-</a:t>
            </a:r>
            <a:fld id="{6787E202-C1E2-4DAD-B59E-B478447EBC38}" type="slidenum">
              <a:rPr lang="en-US" altLang="en-US" sz="800" smtClean="0"/>
              <a:pPr>
                <a:defRPr/>
              </a:pPr>
              <a:t>‹#›</a:t>
            </a:fld>
            <a:endParaRPr lang="en-US" altLang="en-US" sz="800" dirty="0"/>
          </a:p>
        </p:txBody>
      </p:sp>
      <p:sp>
        <p:nvSpPr>
          <p:cNvPr id="2" name="Title 1"/>
          <p:cNvSpPr>
            <a:spLocks noGrp="1"/>
          </p:cNvSpPr>
          <p:nvPr>
            <p:ph type="title"/>
          </p:nvPr>
        </p:nvSpPr>
        <p:spPr>
          <a:xfrm>
            <a:off x="342900" y="594359"/>
            <a:ext cx="2400300" cy="2286000"/>
          </a:xfrm>
        </p:spPr>
        <p:txBody>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3460237" y="731520"/>
            <a:ext cx="5009393" cy="52578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342900" y="2926080"/>
            <a:ext cx="24003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8" name="Date Placeholder 4">
            <a:extLst>
              <a:ext uri="{FF2B5EF4-FFF2-40B4-BE49-F238E27FC236}">
                <a16:creationId xmlns:a16="http://schemas.microsoft.com/office/drawing/2014/main" id="{E21BA48F-6D44-40D5-90C9-08A2449E9BC0}"/>
              </a:ext>
            </a:extLst>
          </p:cNvPr>
          <p:cNvSpPr>
            <a:spLocks noGrp="1"/>
          </p:cNvSpPr>
          <p:nvPr>
            <p:ph type="dt" sz="half" idx="10"/>
          </p:nvPr>
        </p:nvSpPr>
        <p:spPr>
          <a:xfrm>
            <a:off x="349250" y="6459538"/>
            <a:ext cx="1963738" cy="365125"/>
          </a:xfrm>
          <a:prstGeom prst="rect">
            <a:avLst/>
          </a:prstGeom>
        </p:spPr>
        <p:txBody>
          <a:bodyPr/>
          <a:lstStyle>
            <a:lvl1pPr algn="l">
              <a:defRPr/>
            </a:lvl1pPr>
          </a:lstStyle>
          <a:p>
            <a:pPr>
              <a:defRPr/>
            </a:pPr>
            <a:fld id="{C26D0257-2144-489C-8691-B089191C95B7}" type="datetime1">
              <a:rPr lang="en-US"/>
              <a:pPr>
                <a:defRPr/>
              </a:pPr>
              <a:t>3/31/2020</a:t>
            </a:fld>
            <a:endParaRPr lang="en-US"/>
          </a:p>
        </p:txBody>
      </p:sp>
      <p:sp>
        <p:nvSpPr>
          <p:cNvPr id="9" name="Footer Placeholder 5">
            <a:extLst>
              <a:ext uri="{FF2B5EF4-FFF2-40B4-BE49-F238E27FC236}">
                <a16:creationId xmlns:a16="http://schemas.microsoft.com/office/drawing/2014/main" id="{483F283E-1C13-45EB-A471-FF50303859C0}"/>
              </a:ext>
            </a:extLst>
          </p:cNvPr>
          <p:cNvSpPr>
            <a:spLocks noGrp="1"/>
          </p:cNvSpPr>
          <p:nvPr>
            <p:ph type="ftr" sz="quarter" idx="11"/>
          </p:nvPr>
        </p:nvSpPr>
        <p:spPr>
          <a:xfrm>
            <a:off x="3600450" y="6459538"/>
            <a:ext cx="3486150" cy="365125"/>
          </a:xfrm>
          <a:prstGeom prst="rect">
            <a:avLst/>
          </a:prstGeom>
        </p:spPr>
        <p:txBody>
          <a:bodyPr/>
          <a:lstStyle>
            <a:lvl1pPr algn="l">
              <a:defRPr>
                <a:solidFill>
                  <a:schemeClr val="tx2"/>
                </a:solidFill>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194251437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039D790-5E10-4DF5-9959-85AAB4720AFD}"/>
              </a:ext>
            </a:extLst>
          </p:cNvPr>
          <p:cNvSpPr/>
          <p:nvPr/>
        </p:nvSpPr>
        <p:spPr>
          <a:xfrm>
            <a:off x="0" y="4953000"/>
            <a:ext cx="9142413"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a:extLst>
              <a:ext uri="{FF2B5EF4-FFF2-40B4-BE49-F238E27FC236}">
                <a16:creationId xmlns:a16="http://schemas.microsoft.com/office/drawing/2014/main" id="{5D3B2BE2-F709-4EF8-92D6-BAF250BB5FE0}"/>
              </a:ext>
            </a:extLst>
          </p:cNvPr>
          <p:cNvSpPr/>
          <p:nvPr/>
        </p:nvSpPr>
        <p:spPr>
          <a:xfrm>
            <a:off x="0" y="4914900"/>
            <a:ext cx="9142413"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5074920"/>
            <a:ext cx="7589520" cy="822960"/>
          </a:xfrm>
        </p:spPr>
        <p:txBody>
          <a:bodyPr tIns="0" bIns="0">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2" y="0"/>
            <a:ext cx="9143989" cy="4915076"/>
          </a:xfrm>
          <a:blipFill>
            <a:blip r:embed="rId2"/>
            <a:stretch>
              <a:fillRect/>
            </a:stretch>
          </a:blipFill>
        </p:spPr>
        <p:txBody>
          <a:bodyPr lIns="457200" tIns="457200" rtlCol="0">
            <a:normAutofit/>
          </a:bodyPr>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822959" y="5907024"/>
            <a:ext cx="7589520"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7" name="Date Placeholder 4">
            <a:extLst>
              <a:ext uri="{FF2B5EF4-FFF2-40B4-BE49-F238E27FC236}">
                <a16:creationId xmlns:a16="http://schemas.microsoft.com/office/drawing/2014/main" id="{EBB77C36-689F-4444-93E7-828F9541587B}"/>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F8DCEB06-8477-4231-9E07-721BDEDC1206}" type="datetime1">
              <a:rPr lang="en-US"/>
              <a:pPr>
                <a:defRPr/>
              </a:pPr>
              <a:t>3/31/2020</a:t>
            </a:fld>
            <a:endParaRPr lang="en-US"/>
          </a:p>
        </p:txBody>
      </p:sp>
      <p:sp>
        <p:nvSpPr>
          <p:cNvPr id="8" name="Footer Placeholder 5">
            <a:extLst>
              <a:ext uri="{FF2B5EF4-FFF2-40B4-BE49-F238E27FC236}">
                <a16:creationId xmlns:a16="http://schemas.microsoft.com/office/drawing/2014/main" id="{D63EBD04-0446-42A6-87B1-3A1A1B161A0D}"/>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
        <p:nvSpPr>
          <p:cNvPr id="9" name="Slide Number Placeholder 6">
            <a:extLst>
              <a:ext uri="{FF2B5EF4-FFF2-40B4-BE49-F238E27FC236}">
                <a16:creationId xmlns:a16="http://schemas.microsoft.com/office/drawing/2014/main" id="{8F626C36-207C-4CCF-A706-5B6B361935E0}"/>
              </a:ext>
            </a:extLst>
          </p:cNvPr>
          <p:cNvSpPr>
            <a:spLocks noGrp="1"/>
          </p:cNvSpPr>
          <p:nvPr>
            <p:ph type="sldNum" sz="quarter" idx="12"/>
          </p:nvPr>
        </p:nvSpPr>
        <p:spPr/>
        <p:txBody>
          <a:bodyPr/>
          <a:lstStyle>
            <a:lvl1pPr>
              <a:defRPr/>
            </a:lvl1pPr>
          </a:lstStyle>
          <a:p>
            <a:pPr>
              <a:defRPr/>
            </a:pPr>
            <a:fld id="{38542734-8058-45C7-8E8F-56A48665C62A}" type="slidenum">
              <a:rPr lang="en-US" altLang="en-US"/>
              <a:pPr>
                <a:defRPr/>
              </a:pPr>
              <a:t>‹#›</a:t>
            </a:fld>
            <a:endParaRPr lang="en-US" altLang="en-US"/>
          </a:p>
        </p:txBody>
      </p:sp>
    </p:spTree>
    <p:extLst>
      <p:ext uri="{BB962C8B-B14F-4D97-AF65-F5344CB8AC3E}">
        <p14:creationId xmlns:p14="http://schemas.microsoft.com/office/powerpoint/2010/main" val="24530736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4" name="Short Copyright">
            <a:extLst>
              <a:ext uri="{FF2B5EF4-FFF2-40B4-BE49-F238E27FC236}">
                <a16:creationId xmlns:a16="http://schemas.microsoft.com/office/drawing/2014/main" id="{04AFB1A8-C335-44C0-8026-6D1D9C8FD3C5}"/>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5" name="Short Copyright">
            <a:extLst>
              <a:ext uri="{FF2B5EF4-FFF2-40B4-BE49-F238E27FC236}">
                <a16:creationId xmlns:a16="http://schemas.microsoft.com/office/drawing/2014/main" id="{8F680E1A-C68E-4CA5-82C0-F48FFF02E363}"/>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1-</a:t>
            </a:r>
            <a:fld id="{2362B06F-DB04-4CD7-AA99-1C98FD5B8802}" type="slidenum">
              <a:rPr lang="en-US" altLang="en-US" sz="800" smtClean="0">
                <a:solidFill>
                  <a:schemeClr val="bg1"/>
                </a:solidFill>
              </a:rPr>
              <a:pPr>
                <a:defRPr/>
              </a:pPr>
              <a:t>‹#›</a:t>
            </a:fld>
            <a:endParaRPr lang="en-US" altLang="en-US" sz="800" dirty="0">
              <a:solidFill>
                <a:schemeClr val="bg1"/>
              </a:solidFill>
            </a:endParaRPr>
          </a:p>
        </p:txBody>
      </p:sp>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Date Placeholder 3">
            <a:extLst>
              <a:ext uri="{FF2B5EF4-FFF2-40B4-BE49-F238E27FC236}">
                <a16:creationId xmlns:a16="http://schemas.microsoft.com/office/drawing/2014/main" id="{78F6B753-3412-4AD6-815C-35F19B6F43D3}"/>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0AA00710-356B-4728-AC3F-29498F0A86CE}" type="datetime1">
              <a:rPr lang="en-US"/>
              <a:pPr>
                <a:defRPr/>
              </a:pPr>
              <a:t>3/31/2020</a:t>
            </a:fld>
            <a:endParaRPr lang="en-US"/>
          </a:p>
        </p:txBody>
      </p:sp>
      <p:sp>
        <p:nvSpPr>
          <p:cNvPr id="7" name="Footer Placeholder 4">
            <a:extLst>
              <a:ext uri="{FF2B5EF4-FFF2-40B4-BE49-F238E27FC236}">
                <a16:creationId xmlns:a16="http://schemas.microsoft.com/office/drawing/2014/main" id="{B2C5D656-1BA3-47B2-96A6-24EF45293ABE}"/>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204441974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3034925-4741-40B3-B003-C1230D9C7CD0}"/>
              </a:ext>
            </a:extLst>
          </p:cNvPr>
          <p:cNvSpPr/>
          <p:nvPr/>
        </p:nvSpPr>
        <p:spPr>
          <a:xfrm>
            <a:off x="3175" y="6400800"/>
            <a:ext cx="9140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Rectangle 4">
            <a:extLst>
              <a:ext uri="{FF2B5EF4-FFF2-40B4-BE49-F238E27FC236}">
                <a16:creationId xmlns:a16="http://schemas.microsoft.com/office/drawing/2014/main" id="{6D873749-CA8A-4639-8165-27B73C3FA8CB}"/>
              </a:ext>
            </a:extLst>
          </p:cNvPr>
          <p:cNvSpPr/>
          <p:nvPr/>
        </p:nvSpPr>
        <p:spPr>
          <a:xfrm>
            <a:off x="0" y="6334125"/>
            <a:ext cx="9142413"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Short Copyright">
            <a:extLst>
              <a:ext uri="{FF2B5EF4-FFF2-40B4-BE49-F238E27FC236}">
                <a16:creationId xmlns:a16="http://schemas.microsoft.com/office/drawing/2014/main" id="{A0E21E5E-84F8-4388-A04C-460B62A7C6BB}"/>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7" name="Short Copyright">
            <a:extLst>
              <a:ext uri="{FF2B5EF4-FFF2-40B4-BE49-F238E27FC236}">
                <a16:creationId xmlns:a16="http://schemas.microsoft.com/office/drawing/2014/main" id="{0ABF4B14-621E-4C9D-A458-29ECD61AD46A}"/>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1-</a:t>
            </a:r>
            <a:fld id="{4649DC5B-7E30-4961-AB75-19044E0A3605}" type="slidenum">
              <a:rPr lang="en-US" altLang="en-US" sz="800" smtClean="0">
                <a:solidFill>
                  <a:schemeClr val="bg1"/>
                </a:solidFill>
              </a:rPr>
              <a:pPr>
                <a:defRPr/>
              </a:pPr>
              <a:t>‹#›</a:t>
            </a:fld>
            <a:endParaRPr lang="en-US" altLang="en-US" sz="800" dirty="0">
              <a:solidFill>
                <a:schemeClr val="bg1"/>
              </a:solidFill>
            </a:endParaRPr>
          </a:p>
        </p:txBody>
      </p:sp>
      <p:sp>
        <p:nvSpPr>
          <p:cNvPr id="2" name="Vertical Title 1"/>
          <p:cNvSpPr>
            <a:spLocks noGrp="1"/>
          </p:cNvSpPr>
          <p:nvPr>
            <p:ph type="title" orient="vert"/>
          </p:nvPr>
        </p:nvSpPr>
        <p:spPr>
          <a:xfrm>
            <a:off x="6543675" y="414779"/>
            <a:ext cx="1971675"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414779"/>
            <a:ext cx="5800725" cy="5757420"/>
          </a:xfrm>
        </p:spPr>
        <p:txBody>
          <a:bodyPr vert="eaVert" lIns="45720" tIns="0" rIns="45720" bIns="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3">
            <a:extLst>
              <a:ext uri="{FF2B5EF4-FFF2-40B4-BE49-F238E27FC236}">
                <a16:creationId xmlns:a16="http://schemas.microsoft.com/office/drawing/2014/main" id="{F09B3392-178F-4E78-A121-0658FF70071A}"/>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9BED8AFD-1FB3-4E4B-9D41-4765A2579935}" type="datetime1">
              <a:rPr lang="en-US"/>
              <a:pPr>
                <a:defRPr/>
              </a:pPr>
              <a:t>3/31/2020</a:t>
            </a:fld>
            <a:endParaRPr lang="en-US"/>
          </a:p>
        </p:txBody>
      </p:sp>
      <p:sp>
        <p:nvSpPr>
          <p:cNvPr id="9" name="Footer Placeholder 4">
            <a:extLst>
              <a:ext uri="{FF2B5EF4-FFF2-40B4-BE49-F238E27FC236}">
                <a16:creationId xmlns:a16="http://schemas.microsoft.com/office/drawing/2014/main" id="{58EEE19C-DB25-4A6E-A825-63AF3D67C2CC}"/>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33975888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295400" y="2819400"/>
            <a:ext cx="3467100" cy="3352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914900" y="2819400"/>
            <a:ext cx="3467100" cy="3352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8">
            <a:extLst>
              <a:ext uri="{FF2B5EF4-FFF2-40B4-BE49-F238E27FC236}">
                <a16:creationId xmlns:a16="http://schemas.microsoft.com/office/drawing/2014/main" id="{FE87BB7D-3E62-4C8A-8D83-312E87C629C8}"/>
              </a:ext>
            </a:extLst>
          </p:cNvPr>
          <p:cNvSpPr>
            <a:spLocks noGrp="1" noChangeArrowheads="1"/>
          </p:cNvSpPr>
          <p:nvPr>
            <p:ph type="dt" sz="half" idx="10"/>
          </p:nvPr>
        </p:nvSpPr>
        <p:spPr>
          <a:ln/>
        </p:spPr>
        <p:txBody>
          <a:bodyPr/>
          <a:lstStyle>
            <a:lvl1pPr>
              <a:defRPr/>
            </a:lvl1pPr>
          </a:lstStyle>
          <a:p>
            <a:pPr>
              <a:defRPr/>
            </a:pPr>
            <a:fld id="{6543475E-BD86-4ABB-9AFB-8D95F26E4DCC}" type="datetime1">
              <a:rPr lang="en-US"/>
              <a:pPr>
                <a:defRPr/>
              </a:pPr>
              <a:t>3/31/2020</a:t>
            </a:fld>
            <a:endParaRPr lang="en-US"/>
          </a:p>
        </p:txBody>
      </p:sp>
      <p:sp>
        <p:nvSpPr>
          <p:cNvPr id="6" name="Rectangle 19">
            <a:extLst>
              <a:ext uri="{FF2B5EF4-FFF2-40B4-BE49-F238E27FC236}">
                <a16:creationId xmlns:a16="http://schemas.microsoft.com/office/drawing/2014/main" id="{1ED3FFE8-BD16-415B-A63A-9B425BE3776F}"/>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7" name="Rectangle 20">
            <a:extLst>
              <a:ext uri="{FF2B5EF4-FFF2-40B4-BE49-F238E27FC236}">
                <a16:creationId xmlns:a16="http://schemas.microsoft.com/office/drawing/2014/main" id="{BACF53FD-6B59-4D1C-9F0D-AFADCEE0CEF2}"/>
              </a:ext>
            </a:extLst>
          </p:cNvPr>
          <p:cNvSpPr>
            <a:spLocks noGrp="1" noChangeArrowheads="1"/>
          </p:cNvSpPr>
          <p:nvPr>
            <p:ph type="sldNum" sz="quarter" idx="12"/>
          </p:nvPr>
        </p:nvSpPr>
        <p:spPr>
          <a:ln/>
        </p:spPr>
        <p:txBody>
          <a:bodyPr/>
          <a:lstStyle>
            <a:lvl1pPr>
              <a:defRPr/>
            </a:lvl1pPr>
          </a:lstStyle>
          <a:p>
            <a:pPr>
              <a:defRPr/>
            </a:pPr>
            <a:fld id="{741B0378-602B-47F7-9791-BF44A4506AFC}" type="slidenum">
              <a:rPr lang="en-US" altLang="en-US"/>
              <a:pPr>
                <a:defRPr/>
              </a:pPr>
              <a:t>‹#›</a:t>
            </a:fld>
            <a:endParaRPr lang="en-US" altLang="en-US"/>
          </a:p>
        </p:txBody>
      </p:sp>
    </p:spTree>
    <p:extLst>
      <p:ext uri="{BB962C8B-B14F-4D97-AF65-F5344CB8AC3E}">
        <p14:creationId xmlns:p14="http://schemas.microsoft.com/office/powerpoint/2010/main" val="4902083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8">
            <a:extLst>
              <a:ext uri="{FF2B5EF4-FFF2-40B4-BE49-F238E27FC236}">
                <a16:creationId xmlns:a16="http://schemas.microsoft.com/office/drawing/2014/main" id="{4D52B771-54AA-4910-9CFB-DC8C64610147}"/>
              </a:ext>
            </a:extLst>
          </p:cNvPr>
          <p:cNvSpPr>
            <a:spLocks noGrp="1" noChangeArrowheads="1"/>
          </p:cNvSpPr>
          <p:nvPr>
            <p:ph type="dt" sz="half" idx="10"/>
          </p:nvPr>
        </p:nvSpPr>
        <p:spPr>
          <a:ln/>
        </p:spPr>
        <p:txBody>
          <a:bodyPr/>
          <a:lstStyle>
            <a:lvl1pPr>
              <a:defRPr/>
            </a:lvl1pPr>
          </a:lstStyle>
          <a:p>
            <a:pPr>
              <a:defRPr/>
            </a:pPr>
            <a:fld id="{D2003C9B-4AE9-4A54-81BA-3FACF12747F8}" type="datetime1">
              <a:rPr lang="en-US"/>
              <a:pPr>
                <a:defRPr/>
              </a:pPr>
              <a:t>3/31/2020</a:t>
            </a:fld>
            <a:endParaRPr lang="en-US"/>
          </a:p>
        </p:txBody>
      </p:sp>
      <p:sp>
        <p:nvSpPr>
          <p:cNvPr id="8" name="Rectangle 19">
            <a:extLst>
              <a:ext uri="{FF2B5EF4-FFF2-40B4-BE49-F238E27FC236}">
                <a16:creationId xmlns:a16="http://schemas.microsoft.com/office/drawing/2014/main" id="{E2E68909-91BC-48BE-8270-CD7A9209C06C}"/>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9" name="Rectangle 20">
            <a:extLst>
              <a:ext uri="{FF2B5EF4-FFF2-40B4-BE49-F238E27FC236}">
                <a16:creationId xmlns:a16="http://schemas.microsoft.com/office/drawing/2014/main" id="{80BC174D-DB0F-4FBC-BB5B-D7D66D81DBE4}"/>
              </a:ext>
            </a:extLst>
          </p:cNvPr>
          <p:cNvSpPr>
            <a:spLocks noGrp="1" noChangeArrowheads="1"/>
          </p:cNvSpPr>
          <p:nvPr>
            <p:ph type="sldNum" sz="quarter" idx="12"/>
          </p:nvPr>
        </p:nvSpPr>
        <p:spPr>
          <a:ln/>
        </p:spPr>
        <p:txBody>
          <a:bodyPr/>
          <a:lstStyle>
            <a:lvl1pPr>
              <a:defRPr/>
            </a:lvl1pPr>
          </a:lstStyle>
          <a:p>
            <a:pPr>
              <a:defRPr/>
            </a:pPr>
            <a:fld id="{381E0EE6-1709-4000-95F0-765F34789FCA}" type="slidenum">
              <a:rPr lang="en-US" altLang="en-US"/>
              <a:pPr>
                <a:defRPr/>
              </a:pPr>
              <a:t>‹#›</a:t>
            </a:fld>
            <a:endParaRPr lang="en-US" altLang="en-US"/>
          </a:p>
        </p:txBody>
      </p:sp>
    </p:spTree>
    <p:extLst>
      <p:ext uri="{BB962C8B-B14F-4D97-AF65-F5344CB8AC3E}">
        <p14:creationId xmlns:p14="http://schemas.microsoft.com/office/powerpoint/2010/main" val="31508431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8">
            <a:extLst>
              <a:ext uri="{FF2B5EF4-FFF2-40B4-BE49-F238E27FC236}">
                <a16:creationId xmlns:a16="http://schemas.microsoft.com/office/drawing/2014/main" id="{1883AC4A-DC83-457B-82E8-E27A0853534F}"/>
              </a:ext>
            </a:extLst>
          </p:cNvPr>
          <p:cNvSpPr>
            <a:spLocks noGrp="1" noChangeArrowheads="1"/>
          </p:cNvSpPr>
          <p:nvPr>
            <p:ph type="dt" sz="half" idx="10"/>
          </p:nvPr>
        </p:nvSpPr>
        <p:spPr>
          <a:ln/>
        </p:spPr>
        <p:txBody>
          <a:bodyPr/>
          <a:lstStyle>
            <a:lvl1pPr>
              <a:defRPr/>
            </a:lvl1pPr>
          </a:lstStyle>
          <a:p>
            <a:pPr>
              <a:defRPr/>
            </a:pPr>
            <a:fld id="{112A3609-E824-4743-AE2A-17433DB5A4DD}" type="datetime1">
              <a:rPr lang="en-US"/>
              <a:pPr>
                <a:defRPr/>
              </a:pPr>
              <a:t>3/31/2020</a:t>
            </a:fld>
            <a:endParaRPr lang="en-US"/>
          </a:p>
        </p:txBody>
      </p:sp>
      <p:sp>
        <p:nvSpPr>
          <p:cNvPr id="4" name="Rectangle 19">
            <a:extLst>
              <a:ext uri="{FF2B5EF4-FFF2-40B4-BE49-F238E27FC236}">
                <a16:creationId xmlns:a16="http://schemas.microsoft.com/office/drawing/2014/main" id="{B519659A-137D-4DE7-8294-117EA348D1BD}"/>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5" name="Rectangle 20">
            <a:extLst>
              <a:ext uri="{FF2B5EF4-FFF2-40B4-BE49-F238E27FC236}">
                <a16:creationId xmlns:a16="http://schemas.microsoft.com/office/drawing/2014/main" id="{FF151562-21DA-4DD3-B369-EB71C9EB5A51}"/>
              </a:ext>
            </a:extLst>
          </p:cNvPr>
          <p:cNvSpPr>
            <a:spLocks noGrp="1" noChangeArrowheads="1"/>
          </p:cNvSpPr>
          <p:nvPr>
            <p:ph type="sldNum" sz="quarter" idx="12"/>
          </p:nvPr>
        </p:nvSpPr>
        <p:spPr>
          <a:ln/>
        </p:spPr>
        <p:txBody>
          <a:bodyPr/>
          <a:lstStyle>
            <a:lvl1pPr>
              <a:defRPr/>
            </a:lvl1pPr>
          </a:lstStyle>
          <a:p>
            <a:pPr>
              <a:defRPr/>
            </a:pPr>
            <a:fld id="{C1901A03-0A4C-451B-B18D-2E0351D83B43}" type="slidenum">
              <a:rPr lang="en-US" altLang="en-US"/>
              <a:pPr>
                <a:defRPr/>
              </a:pPr>
              <a:t>‹#›</a:t>
            </a:fld>
            <a:endParaRPr lang="en-US" altLang="en-US"/>
          </a:p>
        </p:txBody>
      </p:sp>
    </p:spTree>
    <p:extLst>
      <p:ext uri="{BB962C8B-B14F-4D97-AF65-F5344CB8AC3E}">
        <p14:creationId xmlns:p14="http://schemas.microsoft.com/office/powerpoint/2010/main" val="961499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8">
            <a:extLst>
              <a:ext uri="{FF2B5EF4-FFF2-40B4-BE49-F238E27FC236}">
                <a16:creationId xmlns:a16="http://schemas.microsoft.com/office/drawing/2014/main" id="{69DE9725-227D-48D0-99E6-3D8BE1357C30}"/>
              </a:ext>
            </a:extLst>
          </p:cNvPr>
          <p:cNvSpPr>
            <a:spLocks noGrp="1" noChangeArrowheads="1"/>
          </p:cNvSpPr>
          <p:nvPr>
            <p:ph type="dt" sz="half" idx="10"/>
          </p:nvPr>
        </p:nvSpPr>
        <p:spPr>
          <a:ln/>
        </p:spPr>
        <p:txBody>
          <a:bodyPr/>
          <a:lstStyle>
            <a:lvl1pPr>
              <a:defRPr/>
            </a:lvl1pPr>
          </a:lstStyle>
          <a:p>
            <a:pPr>
              <a:defRPr/>
            </a:pPr>
            <a:fld id="{F5B30565-ED6A-4FD0-8FE5-8DC682431782}" type="datetime1">
              <a:rPr lang="en-US"/>
              <a:pPr>
                <a:defRPr/>
              </a:pPr>
              <a:t>3/31/2020</a:t>
            </a:fld>
            <a:endParaRPr lang="en-US"/>
          </a:p>
        </p:txBody>
      </p:sp>
      <p:sp>
        <p:nvSpPr>
          <p:cNvPr id="3" name="Rectangle 19">
            <a:extLst>
              <a:ext uri="{FF2B5EF4-FFF2-40B4-BE49-F238E27FC236}">
                <a16:creationId xmlns:a16="http://schemas.microsoft.com/office/drawing/2014/main" id="{B914E752-7723-4BB1-A7D8-99A60AA9DBB1}"/>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4" name="Rectangle 20">
            <a:extLst>
              <a:ext uri="{FF2B5EF4-FFF2-40B4-BE49-F238E27FC236}">
                <a16:creationId xmlns:a16="http://schemas.microsoft.com/office/drawing/2014/main" id="{0DC5EA4A-0354-4765-9498-42076913CCA4}"/>
              </a:ext>
            </a:extLst>
          </p:cNvPr>
          <p:cNvSpPr>
            <a:spLocks noGrp="1" noChangeArrowheads="1"/>
          </p:cNvSpPr>
          <p:nvPr>
            <p:ph type="sldNum" sz="quarter" idx="12"/>
          </p:nvPr>
        </p:nvSpPr>
        <p:spPr>
          <a:ln/>
        </p:spPr>
        <p:txBody>
          <a:bodyPr/>
          <a:lstStyle>
            <a:lvl1pPr>
              <a:defRPr/>
            </a:lvl1pPr>
          </a:lstStyle>
          <a:p>
            <a:pPr>
              <a:defRPr/>
            </a:pPr>
            <a:fld id="{989AC5DB-B9B6-4ACD-874D-D6DD11FB083B}" type="slidenum">
              <a:rPr lang="en-US" altLang="en-US"/>
              <a:pPr>
                <a:defRPr/>
              </a:pPr>
              <a:t>‹#›</a:t>
            </a:fld>
            <a:endParaRPr lang="en-US" altLang="en-US"/>
          </a:p>
        </p:txBody>
      </p:sp>
    </p:spTree>
    <p:extLst>
      <p:ext uri="{BB962C8B-B14F-4D97-AF65-F5344CB8AC3E}">
        <p14:creationId xmlns:p14="http://schemas.microsoft.com/office/powerpoint/2010/main" val="37718057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8">
            <a:extLst>
              <a:ext uri="{FF2B5EF4-FFF2-40B4-BE49-F238E27FC236}">
                <a16:creationId xmlns:a16="http://schemas.microsoft.com/office/drawing/2014/main" id="{71A8DAA5-FDDA-498D-A644-4CAE24EA157C}"/>
              </a:ext>
            </a:extLst>
          </p:cNvPr>
          <p:cNvSpPr>
            <a:spLocks noGrp="1" noChangeArrowheads="1"/>
          </p:cNvSpPr>
          <p:nvPr>
            <p:ph type="dt" sz="half" idx="10"/>
          </p:nvPr>
        </p:nvSpPr>
        <p:spPr>
          <a:ln/>
        </p:spPr>
        <p:txBody>
          <a:bodyPr/>
          <a:lstStyle>
            <a:lvl1pPr>
              <a:defRPr/>
            </a:lvl1pPr>
          </a:lstStyle>
          <a:p>
            <a:pPr>
              <a:defRPr/>
            </a:pPr>
            <a:fld id="{FD8EF8B9-107C-4613-8ECB-C4666819B0C8}" type="datetime1">
              <a:rPr lang="en-US"/>
              <a:pPr>
                <a:defRPr/>
              </a:pPr>
              <a:t>3/31/2020</a:t>
            </a:fld>
            <a:endParaRPr lang="en-US"/>
          </a:p>
        </p:txBody>
      </p:sp>
      <p:sp>
        <p:nvSpPr>
          <p:cNvPr id="6" name="Rectangle 19">
            <a:extLst>
              <a:ext uri="{FF2B5EF4-FFF2-40B4-BE49-F238E27FC236}">
                <a16:creationId xmlns:a16="http://schemas.microsoft.com/office/drawing/2014/main" id="{67312379-F6D5-4DE3-966D-18ECF91C88D9}"/>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7" name="Rectangle 20">
            <a:extLst>
              <a:ext uri="{FF2B5EF4-FFF2-40B4-BE49-F238E27FC236}">
                <a16:creationId xmlns:a16="http://schemas.microsoft.com/office/drawing/2014/main" id="{2427B9DF-B52C-49B0-9C5D-443182FA3687}"/>
              </a:ext>
            </a:extLst>
          </p:cNvPr>
          <p:cNvSpPr>
            <a:spLocks noGrp="1" noChangeArrowheads="1"/>
          </p:cNvSpPr>
          <p:nvPr>
            <p:ph type="sldNum" sz="quarter" idx="12"/>
          </p:nvPr>
        </p:nvSpPr>
        <p:spPr>
          <a:ln/>
        </p:spPr>
        <p:txBody>
          <a:bodyPr/>
          <a:lstStyle>
            <a:lvl1pPr>
              <a:defRPr/>
            </a:lvl1pPr>
          </a:lstStyle>
          <a:p>
            <a:pPr>
              <a:defRPr/>
            </a:pPr>
            <a:fld id="{6D3CFDF6-F81A-4408-89B2-6F701F86BF0E}" type="slidenum">
              <a:rPr lang="en-US" altLang="en-US"/>
              <a:pPr>
                <a:defRPr/>
              </a:pPr>
              <a:t>‹#›</a:t>
            </a:fld>
            <a:endParaRPr lang="en-US" altLang="en-US"/>
          </a:p>
        </p:txBody>
      </p:sp>
    </p:spTree>
    <p:extLst>
      <p:ext uri="{BB962C8B-B14F-4D97-AF65-F5344CB8AC3E}">
        <p14:creationId xmlns:p14="http://schemas.microsoft.com/office/powerpoint/2010/main" val="8058712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8">
            <a:extLst>
              <a:ext uri="{FF2B5EF4-FFF2-40B4-BE49-F238E27FC236}">
                <a16:creationId xmlns:a16="http://schemas.microsoft.com/office/drawing/2014/main" id="{CFE3440A-9A5A-4695-9443-F49ABFAD5FC7}"/>
              </a:ext>
            </a:extLst>
          </p:cNvPr>
          <p:cNvSpPr>
            <a:spLocks noGrp="1" noChangeArrowheads="1"/>
          </p:cNvSpPr>
          <p:nvPr>
            <p:ph type="dt" sz="half" idx="10"/>
          </p:nvPr>
        </p:nvSpPr>
        <p:spPr>
          <a:ln/>
        </p:spPr>
        <p:txBody>
          <a:bodyPr/>
          <a:lstStyle>
            <a:lvl1pPr>
              <a:defRPr/>
            </a:lvl1pPr>
          </a:lstStyle>
          <a:p>
            <a:pPr>
              <a:defRPr/>
            </a:pPr>
            <a:fld id="{25566E94-4169-4723-AE9A-E3B3BF8C2CEA}" type="datetime1">
              <a:rPr lang="en-US"/>
              <a:pPr>
                <a:defRPr/>
              </a:pPr>
              <a:t>3/31/2020</a:t>
            </a:fld>
            <a:endParaRPr lang="en-US"/>
          </a:p>
        </p:txBody>
      </p:sp>
      <p:sp>
        <p:nvSpPr>
          <p:cNvPr id="6" name="Rectangle 19">
            <a:extLst>
              <a:ext uri="{FF2B5EF4-FFF2-40B4-BE49-F238E27FC236}">
                <a16:creationId xmlns:a16="http://schemas.microsoft.com/office/drawing/2014/main" id="{F70BB1A3-2C77-4C4B-AF3D-1A8C95739C1A}"/>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7" name="Rectangle 20">
            <a:extLst>
              <a:ext uri="{FF2B5EF4-FFF2-40B4-BE49-F238E27FC236}">
                <a16:creationId xmlns:a16="http://schemas.microsoft.com/office/drawing/2014/main" id="{8D4CEF6F-D543-4038-8337-D4A080B59C34}"/>
              </a:ext>
            </a:extLst>
          </p:cNvPr>
          <p:cNvSpPr>
            <a:spLocks noGrp="1" noChangeArrowheads="1"/>
          </p:cNvSpPr>
          <p:nvPr>
            <p:ph type="sldNum" sz="quarter" idx="12"/>
          </p:nvPr>
        </p:nvSpPr>
        <p:spPr>
          <a:ln/>
        </p:spPr>
        <p:txBody>
          <a:bodyPr/>
          <a:lstStyle>
            <a:lvl1pPr>
              <a:defRPr/>
            </a:lvl1pPr>
          </a:lstStyle>
          <a:p>
            <a:pPr>
              <a:defRPr/>
            </a:pPr>
            <a:fld id="{4AE89A48-D644-48D0-9FCC-D5F42C1EB648}" type="slidenum">
              <a:rPr lang="en-US" altLang="en-US"/>
              <a:pPr>
                <a:defRPr/>
              </a:pPr>
              <a:t>‹#›</a:t>
            </a:fld>
            <a:endParaRPr lang="en-US" altLang="en-US"/>
          </a:p>
        </p:txBody>
      </p:sp>
    </p:spTree>
    <p:extLst>
      <p:ext uri="{BB962C8B-B14F-4D97-AF65-F5344CB8AC3E}">
        <p14:creationId xmlns:p14="http://schemas.microsoft.com/office/powerpoint/2010/main" val="25318354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theme" Target="../theme/theme3.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13EC4C6E-4685-4B0A-BA0E-F5C5AB12D6C0}"/>
              </a:ext>
            </a:extLst>
          </p:cNvPr>
          <p:cNvSpPr>
            <a:spLocks noGrp="1" noChangeArrowheads="1"/>
          </p:cNvSpPr>
          <p:nvPr>
            <p:ph type="body" idx="1"/>
          </p:nvPr>
        </p:nvSpPr>
        <p:spPr bwMode="auto">
          <a:xfrm>
            <a:off x="1295400" y="2819400"/>
            <a:ext cx="7086600" cy="335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7" name="Rectangle 3">
            <a:extLst>
              <a:ext uri="{FF2B5EF4-FFF2-40B4-BE49-F238E27FC236}">
                <a16:creationId xmlns:a16="http://schemas.microsoft.com/office/drawing/2014/main" id="{F36DBA93-9600-4F47-903D-7A2CA18C49EC}"/>
              </a:ext>
            </a:extLst>
          </p:cNvPr>
          <p:cNvSpPr>
            <a:spLocks noChangeArrowheads="1"/>
          </p:cNvSpPr>
          <p:nvPr/>
        </p:nvSpPr>
        <p:spPr bwMode="auto">
          <a:xfrm>
            <a:off x="0" y="2286000"/>
            <a:ext cx="533400" cy="533400"/>
          </a:xfrm>
          <a:prstGeom prst="rect">
            <a:avLst/>
          </a:prstGeom>
          <a:noFill/>
          <a:ln w="57150">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28" name="Rectangle 4">
            <a:extLst>
              <a:ext uri="{FF2B5EF4-FFF2-40B4-BE49-F238E27FC236}">
                <a16:creationId xmlns:a16="http://schemas.microsoft.com/office/drawing/2014/main" id="{3416A08F-B3D3-405F-A3CE-F6ED7948B661}"/>
              </a:ext>
            </a:extLst>
          </p:cNvPr>
          <p:cNvSpPr>
            <a:spLocks noChangeArrowheads="1"/>
          </p:cNvSpPr>
          <p:nvPr/>
        </p:nvSpPr>
        <p:spPr bwMode="auto">
          <a:xfrm>
            <a:off x="533400" y="2819400"/>
            <a:ext cx="533400" cy="533400"/>
          </a:xfrm>
          <a:prstGeom prst="rect">
            <a:avLst/>
          </a:prstGeom>
          <a:noFill/>
          <a:ln w="57150">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29" name="Rectangle 5">
            <a:extLst>
              <a:ext uri="{FF2B5EF4-FFF2-40B4-BE49-F238E27FC236}">
                <a16:creationId xmlns:a16="http://schemas.microsoft.com/office/drawing/2014/main" id="{284C9788-169C-45A3-AA64-F00E8C733092}"/>
              </a:ext>
            </a:extLst>
          </p:cNvPr>
          <p:cNvSpPr>
            <a:spLocks noChangeArrowheads="1"/>
          </p:cNvSpPr>
          <p:nvPr/>
        </p:nvSpPr>
        <p:spPr bwMode="auto">
          <a:xfrm>
            <a:off x="1981200" y="533400"/>
            <a:ext cx="381000" cy="381000"/>
          </a:xfrm>
          <a:prstGeom prst="rect">
            <a:avLst/>
          </a:prstGeom>
          <a:noFill/>
          <a:ln w="57150">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30" name="Rectangle 6">
            <a:extLst>
              <a:ext uri="{FF2B5EF4-FFF2-40B4-BE49-F238E27FC236}">
                <a16:creationId xmlns:a16="http://schemas.microsoft.com/office/drawing/2014/main" id="{EE987296-1EA3-4870-BE41-8EE0FCDCDEC3}"/>
              </a:ext>
            </a:extLst>
          </p:cNvPr>
          <p:cNvSpPr>
            <a:spLocks noChangeArrowheads="1"/>
          </p:cNvSpPr>
          <p:nvPr/>
        </p:nvSpPr>
        <p:spPr bwMode="auto">
          <a:xfrm>
            <a:off x="762000" y="1066800"/>
            <a:ext cx="381000" cy="381000"/>
          </a:xfrm>
          <a:prstGeom prst="rect">
            <a:avLst/>
          </a:prstGeom>
          <a:noFill/>
          <a:ln w="57150">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31" name="Rectangle 7">
            <a:extLst>
              <a:ext uri="{FF2B5EF4-FFF2-40B4-BE49-F238E27FC236}">
                <a16:creationId xmlns:a16="http://schemas.microsoft.com/office/drawing/2014/main" id="{F76DE5AC-4A20-4244-AA94-949C31A05F12}"/>
              </a:ext>
            </a:extLst>
          </p:cNvPr>
          <p:cNvSpPr>
            <a:spLocks noChangeArrowheads="1"/>
          </p:cNvSpPr>
          <p:nvPr/>
        </p:nvSpPr>
        <p:spPr bwMode="auto">
          <a:xfrm>
            <a:off x="1143000" y="685800"/>
            <a:ext cx="381000" cy="381000"/>
          </a:xfrm>
          <a:prstGeom prst="rect">
            <a:avLst/>
          </a:prstGeom>
          <a:noFill/>
          <a:ln w="57150">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32" name="Rectangle 8">
            <a:extLst>
              <a:ext uri="{FF2B5EF4-FFF2-40B4-BE49-F238E27FC236}">
                <a16:creationId xmlns:a16="http://schemas.microsoft.com/office/drawing/2014/main" id="{8BF570AE-D666-4CEA-9B55-28776D4CDC91}"/>
              </a:ext>
            </a:extLst>
          </p:cNvPr>
          <p:cNvSpPr>
            <a:spLocks noChangeArrowheads="1"/>
          </p:cNvSpPr>
          <p:nvPr/>
        </p:nvSpPr>
        <p:spPr bwMode="auto">
          <a:xfrm>
            <a:off x="2362200" y="152400"/>
            <a:ext cx="381000" cy="381000"/>
          </a:xfrm>
          <a:prstGeom prst="rect">
            <a:avLst/>
          </a:prstGeom>
          <a:noFill/>
          <a:ln w="57150">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33" name="Rectangle 9">
            <a:extLst>
              <a:ext uri="{FF2B5EF4-FFF2-40B4-BE49-F238E27FC236}">
                <a16:creationId xmlns:a16="http://schemas.microsoft.com/office/drawing/2014/main" id="{35DE9BC4-1022-48F3-8E0E-7C9EC9E2D628}"/>
              </a:ext>
            </a:extLst>
          </p:cNvPr>
          <p:cNvSpPr>
            <a:spLocks noChangeArrowheads="1"/>
          </p:cNvSpPr>
          <p:nvPr/>
        </p:nvSpPr>
        <p:spPr bwMode="auto">
          <a:xfrm>
            <a:off x="0" y="755650"/>
            <a:ext cx="5867400" cy="76200"/>
          </a:xfrm>
          <a:prstGeom prst="rect">
            <a:avLst/>
          </a:prstGeom>
          <a:noFill/>
          <a:ln w="57150">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34" name="Rectangle 10">
            <a:extLst>
              <a:ext uri="{FF2B5EF4-FFF2-40B4-BE49-F238E27FC236}">
                <a16:creationId xmlns:a16="http://schemas.microsoft.com/office/drawing/2014/main" id="{41CDF7A1-16C9-4BC6-9D60-C2A47BF785D8}"/>
              </a:ext>
            </a:extLst>
          </p:cNvPr>
          <p:cNvSpPr>
            <a:spLocks noChangeArrowheads="1"/>
          </p:cNvSpPr>
          <p:nvPr/>
        </p:nvSpPr>
        <p:spPr bwMode="auto">
          <a:xfrm>
            <a:off x="5715000" y="609600"/>
            <a:ext cx="304800" cy="304800"/>
          </a:xfrm>
          <a:prstGeom prst="rect">
            <a:avLst/>
          </a:prstGeom>
          <a:solidFill>
            <a:schemeClr val="accent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35" name="Rectangle 11">
            <a:extLst>
              <a:ext uri="{FF2B5EF4-FFF2-40B4-BE49-F238E27FC236}">
                <a16:creationId xmlns:a16="http://schemas.microsoft.com/office/drawing/2014/main" id="{885B6E56-261B-49D3-AC1E-169073B82DEA}"/>
              </a:ext>
            </a:extLst>
          </p:cNvPr>
          <p:cNvSpPr>
            <a:spLocks noChangeArrowheads="1"/>
          </p:cNvSpPr>
          <p:nvPr/>
        </p:nvSpPr>
        <p:spPr bwMode="auto">
          <a:xfrm>
            <a:off x="5562600" y="457200"/>
            <a:ext cx="304800" cy="304800"/>
          </a:xfrm>
          <a:prstGeom prst="rect">
            <a:avLst/>
          </a:prstGeom>
          <a:solidFill>
            <a:schemeClr val="accent1"/>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36" name="Rectangle 12">
            <a:extLst>
              <a:ext uri="{FF2B5EF4-FFF2-40B4-BE49-F238E27FC236}">
                <a16:creationId xmlns:a16="http://schemas.microsoft.com/office/drawing/2014/main" id="{2B3588E8-4EFA-4A5B-8FE8-742650224AF6}"/>
              </a:ext>
            </a:extLst>
          </p:cNvPr>
          <p:cNvSpPr>
            <a:spLocks noChangeArrowheads="1"/>
          </p:cNvSpPr>
          <p:nvPr/>
        </p:nvSpPr>
        <p:spPr bwMode="auto">
          <a:xfrm>
            <a:off x="8458200" y="3962400"/>
            <a:ext cx="381000" cy="381000"/>
          </a:xfrm>
          <a:prstGeom prst="rect">
            <a:avLst/>
          </a:prstGeom>
          <a:solidFill>
            <a:schemeClr val="accent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37" name="Rectangle 13">
            <a:extLst>
              <a:ext uri="{FF2B5EF4-FFF2-40B4-BE49-F238E27FC236}">
                <a16:creationId xmlns:a16="http://schemas.microsoft.com/office/drawing/2014/main" id="{34C92D75-BA02-416E-9821-F4E45830E41A}"/>
              </a:ext>
            </a:extLst>
          </p:cNvPr>
          <p:cNvSpPr>
            <a:spLocks noChangeArrowheads="1"/>
          </p:cNvSpPr>
          <p:nvPr/>
        </p:nvSpPr>
        <p:spPr bwMode="auto">
          <a:xfrm>
            <a:off x="8686800" y="3657600"/>
            <a:ext cx="381000" cy="381000"/>
          </a:xfrm>
          <a:prstGeom prst="rect">
            <a:avLst/>
          </a:prstGeom>
          <a:solidFill>
            <a:schemeClr val="bg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grpSp>
        <p:nvGrpSpPr>
          <p:cNvPr id="2" name="Group 14">
            <a:extLst>
              <a:ext uri="{FF2B5EF4-FFF2-40B4-BE49-F238E27FC236}">
                <a16:creationId xmlns:a16="http://schemas.microsoft.com/office/drawing/2014/main" id="{1FB30278-1215-402C-83AD-2C38671C6E3E}"/>
              </a:ext>
            </a:extLst>
          </p:cNvPr>
          <p:cNvGrpSpPr>
            <a:grpSpLocks/>
          </p:cNvGrpSpPr>
          <p:nvPr/>
        </p:nvGrpSpPr>
        <p:grpSpPr bwMode="auto">
          <a:xfrm>
            <a:off x="0" y="2286000"/>
            <a:ext cx="1066800" cy="1066800"/>
            <a:chOff x="0" y="2496"/>
            <a:chExt cx="672" cy="672"/>
          </a:xfrm>
        </p:grpSpPr>
        <p:sp>
          <p:nvSpPr>
            <p:cNvPr id="1050" name="Rectangle 15">
              <a:extLst>
                <a:ext uri="{FF2B5EF4-FFF2-40B4-BE49-F238E27FC236}">
                  <a16:creationId xmlns:a16="http://schemas.microsoft.com/office/drawing/2014/main" id="{EED66178-2F35-4FF7-A4B8-DBB39E9D2F25}"/>
                </a:ext>
              </a:extLst>
            </p:cNvPr>
            <p:cNvSpPr>
              <a:spLocks noChangeArrowheads="1"/>
            </p:cNvSpPr>
            <p:nvPr/>
          </p:nvSpPr>
          <p:spPr bwMode="auto">
            <a:xfrm>
              <a:off x="0" y="2496"/>
              <a:ext cx="336" cy="336"/>
            </a:xfrm>
            <a:prstGeom prst="rect">
              <a:avLst/>
            </a:prstGeom>
            <a:solidFill>
              <a:schemeClr val="accent1"/>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endParaRPr lang="en-US" altLang="en-US"/>
            </a:p>
          </p:txBody>
        </p:sp>
        <p:sp>
          <p:nvSpPr>
            <p:cNvPr id="1051" name="Rectangle 16">
              <a:extLst>
                <a:ext uri="{FF2B5EF4-FFF2-40B4-BE49-F238E27FC236}">
                  <a16:creationId xmlns:a16="http://schemas.microsoft.com/office/drawing/2014/main" id="{F0E76CB0-F01E-438F-BF76-75C63513C01C}"/>
                </a:ext>
              </a:extLst>
            </p:cNvPr>
            <p:cNvSpPr>
              <a:spLocks noChangeArrowheads="1"/>
            </p:cNvSpPr>
            <p:nvPr/>
          </p:nvSpPr>
          <p:spPr bwMode="auto">
            <a:xfrm>
              <a:off x="336" y="2832"/>
              <a:ext cx="336" cy="336"/>
            </a:xfrm>
            <a:prstGeom prst="rect">
              <a:avLst/>
            </a:prstGeom>
            <a:solidFill>
              <a:schemeClr val="bg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endParaRPr lang="en-US" altLang="en-US"/>
            </a:p>
          </p:txBody>
        </p:sp>
      </p:grpSp>
      <p:sp>
        <p:nvSpPr>
          <p:cNvPr id="1039" name="Rectangle 17">
            <a:extLst>
              <a:ext uri="{FF2B5EF4-FFF2-40B4-BE49-F238E27FC236}">
                <a16:creationId xmlns:a16="http://schemas.microsoft.com/office/drawing/2014/main" id="{0CC75796-B4E1-4AD8-BFE5-36D21B2DA7BD}"/>
              </a:ext>
            </a:extLst>
          </p:cNvPr>
          <p:cNvSpPr>
            <a:spLocks noGrp="1" noChangeArrowheads="1"/>
          </p:cNvSpPr>
          <p:nvPr>
            <p:ph type="title"/>
          </p:nvPr>
        </p:nvSpPr>
        <p:spPr bwMode="auto">
          <a:xfrm>
            <a:off x="1295400" y="1219200"/>
            <a:ext cx="7086600"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42002" name="Rectangle 18">
            <a:extLst>
              <a:ext uri="{FF2B5EF4-FFF2-40B4-BE49-F238E27FC236}">
                <a16:creationId xmlns:a16="http://schemas.microsoft.com/office/drawing/2014/main" id="{B83698F8-3808-49C2-BB97-5F74BEDC8AF0}"/>
              </a:ext>
            </a:extLst>
          </p:cNvPr>
          <p:cNvSpPr>
            <a:spLocks noGrp="1" noChangeArrowheads="1"/>
          </p:cNvSpPr>
          <p:nvPr>
            <p:ph type="dt" sz="half" idx="2"/>
          </p:nvPr>
        </p:nvSpPr>
        <p:spPr bwMode="auto">
          <a:xfrm>
            <a:off x="6553200" y="6507163"/>
            <a:ext cx="1828800" cy="27463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lvl1pPr algn="r" eaLnBrk="1" hangingPunct="1">
              <a:defRPr sz="1200">
                <a:solidFill>
                  <a:schemeClr val="folHlink"/>
                </a:solidFill>
                <a:latin typeface="+mn-lt"/>
              </a:defRPr>
            </a:lvl1pPr>
          </a:lstStyle>
          <a:p>
            <a:pPr>
              <a:defRPr/>
            </a:pPr>
            <a:fld id="{8C554EB6-9019-47A0-8876-70A0BA3A1FA3}" type="datetime1">
              <a:rPr lang="en-US"/>
              <a:pPr>
                <a:defRPr/>
              </a:pPr>
              <a:t>3/31/2020</a:t>
            </a:fld>
            <a:endParaRPr lang="en-US"/>
          </a:p>
        </p:txBody>
      </p:sp>
      <p:sp>
        <p:nvSpPr>
          <p:cNvPr id="42003" name="Rectangle 19">
            <a:extLst>
              <a:ext uri="{FF2B5EF4-FFF2-40B4-BE49-F238E27FC236}">
                <a16:creationId xmlns:a16="http://schemas.microsoft.com/office/drawing/2014/main" id="{A6A2FB14-F769-416D-B331-1E00761063BD}"/>
              </a:ext>
            </a:extLst>
          </p:cNvPr>
          <p:cNvSpPr>
            <a:spLocks noGrp="1" noChangeArrowheads="1"/>
          </p:cNvSpPr>
          <p:nvPr>
            <p:ph type="ftr" sz="quarter" idx="3"/>
          </p:nvPr>
        </p:nvSpPr>
        <p:spPr bwMode="auto">
          <a:xfrm>
            <a:off x="1295400" y="6507163"/>
            <a:ext cx="2895600" cy="27463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lvl1pPr eaLnBrk="1" hangingPunct="1">
              <a:defRPr sz="1200">
                <a:solidFill>
                  <a:schemeClr val="folHlink"/>
                </a:solidFill>
                <a:latin typeface="+mn-lt"/>
              </a:defRPr>
            </a:lvl1pPr>
          </a:lstStyle>
          <a:p>
            <a:pPr>
              <a:defRPr/>
            </a:pPr>
            <a:r>
              <a:rPr lang="en-US"/>
              <a:t>Copyright © 2022 by The McGraw-Hill Companies, Inc. All rights reserved.</a:t>
            </a:r>
          </a:p>
        </p:txBody>
      </p:sp>
      <p:sp>
        <p:nvSpPr>
          <p:cNvPr id="42004" name="Rectangle 20">
            <a:extLst>
              <a:ext uri="{FF2B5EF4-FFF2-40B4-BE49-F238E27FC236}">
                <a16:creationId xmlns:a16="http://schemas.microsoft.com/office/drawing/2014/main" id="{30FD4E3B-C8C9-4F13-BEAB-810D54D12031}"/>
              </a:ext>
            </a:extLst>
          </p:cNvPr>
          <p:cNvSpPr>
            <a:spLocks noGrp="1" noChangeArrowheads="1"/>
          </p:cNvSpPr>
          <p:nvPr>
            <p:ph type="sldNum" sz="quarter" idx="4"/>
          </p:nvPr>
        </p:nvSpPr>
        <p:spPr bwMode="auto">
          <a:xfrm>
            <a:off x="5791200" y="6172200"/>
            <a:ext cx="762000" cy="609600"/>
          </a:xfrm>
          <a:prstGeom prst="rect">
            <a:avLst/>
          </a:prstGeom>
          <a:solidFill>
            <a:schemeClr val="accent1"/>
          </a:solidFill>
          <a:ln w="57150">
            <a:solidFill>
              <a:schemeClr val="hlink"/>
            </a:solidFill>
            <a:miter lim="800000"/>
            <a:headEnd/>
            <a:tailEnd/>
          </a:ln>
          <a:effectLst/>
        </p:spPr>
        <p:txBody>
          <a:bodyPr vert="horz" wrap="none" lIns="91440" tIns="45720" rIns="91440" bIns="45720" numCol="1" anchor="ctr" anchorCtr="0" compatLnSpc="1">
            <a:prstTxWarp prst="textNoShape">
              <a:avLst/>
            </a:prstTxWarp>
          </a:bodyPr>
          <a:lstStyle>
            <a:lvl1pPr algn="ctr" eaLnBrk="1" hangingPunct="1">
              <a:defRPr sz="2800" b="1">
                <a:solidFill>
                  <a:schemeClr val="bg1"/>
                </a:solidFill>
                <a:latin typeface="Tahoma" panose="020B0604030504040204" pitchFamily="34" charset="0"/>
              </a:defRPr>
            </a:lvl1pPr>
          </a:lstStyle>
          <a:p>
            <a:pPr>
              <a:defRPr/>
            </a:pPr>
            <a:fld id="{FC0111AD-73A0-46DF-B1BE-F5A08160EBD0}" type="slidenum">
              <a:rPr lang="en-US" altLang="en-US"/>
              <a:pPr>
                <a:defRPr/>
              </a:pPr>
              <a:t>‹#›</a:t>
            </a:fld>
            <a:endParaRPr lang="en-US" altLang="en-US"/>
          </a:p>
        </p:txBody>
      </p:sp>
      <p:grpSp>
        <p:nvGrpSpPr>
          <p:cNvPr id="3" name="Group 21">
            <a:extLst>
              <a:ext uri="{FF2B5EF4-FFF2-40B4-BE49-F238E27FC236}">
                <a16:creationId xmlns:a16="http://schemas.microsoft.com/office/drawing/2014/main" id="{704BB92F-6E19-403F-9C87-28D059DCCF80}"/>
              </a:ext>
            </a:extLst>
          </p:cNvPr>
          <p:cNvGrpSpPr>
            <a:grpSpLocks/>
          </p:cNvGrpSpPr>
          <p:nvPr/>
        </p:nvGrpSpPr>
        <p:grpSpPr bwMode="auto">
          <a:xfrm>
            <a:off x="762000" y="152400"/>
            <a:ext cx="1981200" cy="1295400"/>
            <a:chOff x="3888" y="96"/>
            <a:chExt cx="1248" cy="816"/>
          </a:xfrm>
        </p:grpSpPr>
        <p:sp>
          <p:nvSpPr>
            <p:cNvPr id="1046" name="Rectangle 22">
              <a:extLst>
                <a:ext uri="{FF2B5EF4-FFF2-40B4-BE49-F238E27FC236}">
                  <a16:creationId xmlns:a16="http://schemas.microsoft.com/office/drawing/2014/main" id="{8D6901FC-93DD-4122-A026-D3C72D5B8143}"/>
                </a:ext>
              </a:extLst>
            </p:cNvPr>
            <p:cNvSpPr>
              <a:spLocks noChangeArrowheads="1"/>
            </p:cNvSpPr>
            <p:nvPr/>
          </p:nvSpPr>
          <p:spPr bwMode="auto">
            <a:xfrm>
              <a:off x="4656" y="336"/>
              <a:ext cx="240" cy="240"/>
            </a:xfrm>
            <a:prstGeom prst="rect">
              <a:avLst/>
            </a:prstGeom>
            <a:solidFill>
              <a:schemeClr val="accent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endParaRPr lang="en-US" altLang="en-US"/>
            </a:p>
          </p:txBody>
        </p:sp>
        <p:sp>
          <p:nvSpPr>
            <p:cNvPr id="1047" name="Rectangle 23">
              <a:extLst>
                <a:ext uri="{FF2B5EF4-FFF2-40B4-BE49-F238E27FC236}">
                  <a16:creationId xmlns:a16="http://schemas.microsoft.com/office/drawing/2014/main" id="{7537EC1D-BC37-4F1B-94DD-7ED3EFF7C04F}"/>
                </a:ext>
              </a:extLst>
            </p:cNvPr>
            <p:cNvSpPr>
              <a:spLocks noChangeArrowheads="1"/>
            </p:cNvSpPr>
            <p:nvPr/>
          </p:nvSpPr>
          <p:spPr bwMode="auto">
            <a:xfrm>
              <a:off x="3888" y="672"/>
              <a:ext cx="240" cy="240"/>
            </a:xfrm>
            <a:prstGeom prst="rect">
              <a:avLst/>
            </a:prstGeom>
            <a:solidFill>
              <a:schemeClr val="accent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endParaRPr lang="en-US" altLang="en-US"/>
            </a:p>
          </p:txBody>
        </p:sp>
        <p:sp>
          <p:nvSpPr>
            <p:cNvPr id="1048" name="Rectangle 24">
              <a:extLst>
                <a:ext uri="{FF2B5EF4-FFF2-40B4-BE49-F238E27FC236}">
                  <a16:creationId xmlns:a16="http://schemas.microsoft.com/office/drawing/2014/main" id="{53934DCB-C493-4EEF-8E73-89EC213FEB3E}"/>
                </a:ext>
              </a:extLst>
            </p:cNvPr>
            <p:cNvSpPr>
              <a:spLocks noChangeArrowheads="1"/>
            </p:cNvSpPr>
            <p:nvPr/>
          </p:nvSpPr>
          <p:spPr bwMode="auto">
            <a:xfrm>
              <a:off x="4128" y="432"/>
              <a:ext cx="240" cy="240"/>
            </a:xfrm>
            <a:prstGeom prst="rect">
              <a:avLst/>
            </a:prstGeom>
            <a:solidFill>
              <a:schemeClr val="tx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endParaRPr lang="en-US" altLang="en-US"/>
            </a:p>
          </p:txBody>
        </p:sp>
        <p:sp>
          <p:nvSpPr>
            <p:cNvPr id="1049" name="Rectangle 25">
              <a:extLst>
                <a:ext uri="{FF2B5EF4-FFF2-40B4-BE49-F238E27FC236}">
                  <a16:creationId xmlns:a16="http://schemas.microsoft.com/office/drawing/2014/main" id="{E7E4104E-8E38-43FE-8FE8-53E4B414D94B}"/>
                </a:ext>
              </a:extLst>
            </p:cNvPr>
            <p:cNvSpPr>
              <a:spLocks noChangeArrowheads="1"/>
            </p:cNvSpPr>
            <p:nvPr/>
          </p:nvSpPr>
          <p:spPr bwMode="auto">
            <a:xfrm>
              <a:off x="4896" y="96"/>
              <a:ext cx="240" cy="240"/>
            </a:xfrm>
            <a:prstGeom prst="rect">
              <a:avLst/>
            </a:prstGeom>
            <a:solidFill>
              <a:schemeClr val="bg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endParaRPr lang="en-US" altLang="en-US"/>
            </a:p>
          </p:txBody>
        </p:sp>
      </p:grpSp>
      <p:sp>
        <p:nvSpPr>
          <p:cNvPr id="1044" name="Rectangle 26">
            <a:extLst>
              <a:ext uri="{FF2B5EF4-FFF2-40B4-BE49-F238E27FC236}">
                <a16:creationId xmlns:a16="http://schemas.microsoft.com/office/drawing/2014/main" id="{B352BA91-8E1B-4B95-85B4-6238DD219815}"/>
              </a:ext>
            </a:extLst>
          </p:cNvPr>
          <p:cNvSpPr>
            <a:spLocks noChangeArrowheads="1"/>
          </p:cNvSpPr>
          <p:nvPr userDrawn="1"/>
        </p:nvSpPr>
        <p:spPr bwMode="auto">
          <a:xfrm>
            <a:off x="4911725" y="6613525"/>
            <a:ext cx="4194175"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1000" b="1" i="1">
                <a:latin typeface="Times New Roman" panose="02020603050405020304" pitchFamily="18" charset="0"/>
              </a:rPr>
              <a:t>Copyright © 2013 by The McGraw-Hill Companies, Inc. All rights reserved.</a:t>
            </a:r>
          </a:p>
        </p:txBody>
      </p:sp>
      <p:sp>
        <p:nvSpPr>
          <p:cNvPr id="1045" name="Rectangle 27">
            <a:extLst>
              <a:ext uri="{FF2B5EF4-FFF2-40B4-BE49-F238E27FC236}">
                <a16:creationId xmlns:a16="http://schemas.microsoft.com/office/drawing/2014/main" id="{BBA0876E-1A28-4B9D-97B9-86FB8A1783CE}"/>
              </a:ext>
            </a:extLst>
          </p:cNvPr>
          <p:cNvSpPr>
            <a:spLocks noChangeArrowheads="1"/>
          </p:cNvSpPr>
          <p:nvPr userDrawn="1"/>
        </p:nvSpPr>
        <p:spPr bwMode="auto">
          <a:xfrm>
            <a:off x="77788" y="6607175"/>
            <a:ext cx="1211262"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1000" b="1" i="1">
                <a:latin typeface="Times New Roman" panose="02020603050405020304" pitchFamily="18" charset="0"/>
              </a:rPr>
              <a:t>McGraw-Hill/Irwin</a:t>
            </a:r>
          </a:p>
        </p:txBody>
      </p:sp>
    </p:spTree>
  </p:cSld>
  <p:clrMap bg1="dk2" tx1="lt1" bg2="dk1" tx2="lt2" accent1="accent1" accent2="accent2" accent3="accent3" accent4="accent4" accent5="accent5" accent6="accent6" hlink="hlink" folHlink="folHlink"/>
  <p:sldLayoutIdLst>
    <p:sldLayoutId id="2147484811" r:id="rId1"/>
    <p:sldLayoutId id="2147484812" r:id="rId2"/>
    <p:sldLayoutId id="2147484813" r:id="rId3"/>
    <p:sldLayoutId id="2147484814" r:id="rId4"/>
    <p:sldLayoutId id="2147484815" r:id="rId5"/>
    <p:sldLayoutId id="2147484816" r:id="rId6"/>
    <p:sldLayoutId id="2147484817" r:id="rId7"/>
    <p:sldLayoutId id="2147484818" r:id="rId8"/>
    <p:sldLayoutId id="2147484819" r:id="rId9"/>
    <p:sldLayoutId id="2147484820" r:id="rId10"/>
    <p:sldLayoutId id="2147484821" r:id="rId11"/>
  </p:sldLayoutIdLs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stCondLst>
                                            <p:cond delay="0"/>
                                          </p:stCondLst>
                                        </p:cTn>
                                        <p:tgtEl>
                                          <p:spTgt spid="3"/>
                                        </p:tgtEl>
                                      </p:cBhvr>
                                    </p:animEffect>
                                  </p:childTnLst>
                                </p:cTn>
                              </p:par>
                            </p:childTnLst>
                          </p:cTn>
                        </p:par>
                        <p:par>
                          <p:cTn id="8" fill="hold" nodeType="afterGroup">
                            <p:stCondLst>
                              <p:cond delay="500"/>
                            </p:stCondLst>
                            <p:childTnLst>
                              <p:par>
                                <p:cTn id="9" presetID="22" presetClass="entr" presetSubtype="4"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stCondLst>
                                            <p:cond delay="0"/>
                                          </p:stCondLst>
                                        </p:cTn>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hf hdr="0" dt="0"/>
  <p:txStyles>
    <p:titleStyle>
      <a:lvl1pPr algn="l" rtl="0" eaLnBrk="0" fontAlgn="base" hangingPunct="0">
        <a:spcBef>
          <a:spcPct val="0"/>
        </a:spcBef>
        <a:spcAft>
          <a:spcPct val="0"/>
        </a:spcAft>
        <a:defRPr sz="4000">
          <a:solidFill>
            <a:schemeClr val="tx1"/>
          </a:solidFill>
          <a:latin typeface="+mj-lt"/>
          <a:ea typeface="+mj-ea"/>
          <a:cs typeface="+mj-cs"/>
        </a:defRPr>
      </a:lvl1pPr>
      <a:lvl2pPr algn="l" rtl="0" eaLnBrk="0" fontAlgn="base" hangingPunct="0">
        <a:spcBef>
          <a:spcPct val="0"/>
        </a:spcBef>
        <a:spcAft>
          <a:spcPct val="0"/>
        </a:spcAft>
        <a:defRPr sz="4000">
          <a:solidFill>
            <a:schemeClr val="tx1"/>
          </a:solidFill>
          <a:latin typeface="Tahoma" pitchFamily="34" charset="0"/>
        </a:defRPr>
      </a:lvl2pPr>
      <a:lvl3pPr algn="l" rtl="0" eaLnBrk="0" fontAlgn="base" hangingPunct="0">
        <a:spcBef>
          <a:spcPct val="0"/>
        </a:spcBef>
        <a:spcAft>
          <a:spcPct val="0"/>
        </a:spcAft>
        <a:defRPr sz="4000">
          <a:solidFill>
            <a:schemeClr val="tx1"/>
          </a:solidFill>
          <a:latin typeface="Tahoma" pitchFamily="34" charset="0"/>
        </a:defRPr>
      </a:lvl3pPr>
      <a:lvl4pPr algn="l" rtl="0" eaLnBrk="0" fontAlgn="base" hangingPunct="0">
        <a:spcBef>
          <a:spcPct val="0"/>
        </a:spcBef>
        <a:spcAft>
          <a:spcPct val="0"/>
        </a:spcAft>
        <a:defRPr sz="4000">
          <a:solidFill>
            <a:schemeClr val="tx1"/>
          </a:solidFill>
          <a:latin typeface="Tahoma" pitchFamily="34" charset="0"/>
        </a:defRPr>
      </a:lvl4pPr>
      <a:lvl5pPr algn="l" rtl="0" eaLnBrk="0" fontAlgn="base" hangingPunct="0">
        <a:spcBef>
          <a:spcPct val="0"/>
        </a:spcBef>
        <a:spcAft>
          <a:spcPct val="0"/>
        </a:spcAft>
        <a:defRPr sz="4000">
          <a:solidFill>
            <a:schemeClr val="tx1"/>
          </a:solidFill>
          <a:latin typeface="Tahoma" pitchFamily="34" charset="0"/>
        </a:defRPr>
      </a:lvl5pPr>
      <a:lvl6pPr marL="457200" algn="l" rtl="0" fontAlgn="base">
        <a:spcBef>
          <a:spcPct val="0"/>
        </a:spcBef>
        <a:spcAft>
          <a:spcPct val="0"/>
        </a:spcAft>
        <a:defRPr sz="4000">
          <a:solidFill>
            <a:schemeClr val="tx1"/>
          </a:solidFill>
          <a:latin typeface="Tahoma" pitchFamily="34" charset="0"/>
        </a:defRPr>
      </a:lvl6pPr>
      <a:lvl7pPr marL="914400" algn="l" rtl="0" fontAlgn="base">
        <a:spcBef>
          <a:spcPct val="0"/>
        </a:spcBef>
        <a:spcAft>
          <a:spcPct val="0"/>
        </a:spcAft>
        <a:defRPr sz="4000">
          <a:solidFill>
            <a:schemeClr val="tx1"/>
          </a:solidFill>
          <a:latin typeface="Tahoma" pitchFamily="34" charset="0"/>
        </a:defRPr>
      </a:lvl7pPr>
      <a:lvl8pPr marL="1371600" algn="l" rtl="0" fontAlgn="base">
        <a:spcBef>
          <a:spcPct val="0"/>
        </a:spcBef>
        <a:spcAft>
          <a:spcPct val="0"/>
        </a:spcAft>
        <a:defRPr sz="4000">
          <a:solidFill>
            <a:schemeClr val="tx1"/>
          </a:solidFill>
          <a:latin typeface="Tahoma" pitchFamily="34" charset="0"/>
        </a:defRPr>
      </a:lvl8pPr>
      <a:lvl9pPr marL="1828800" algn="l" rtl="0" fontAlgn="base">
        <a:spcBef>
          <a:spcPct val="0"/>
        </a:spcBef>
        <a:spcAft>
          <a:spcPct val="0"/>
        </a:spcAft>
        <a:defRPr sz="4000">
          <a:solidFill>
            <a:schemeClr val="tx1"/>
          </a:solidFill>
          <a:latin typeface="Tahoma" pitchFamily="34" charset="0"/>
        </a:defRPr>
      </a:lvl9pPr>
    </p:titleStyle>
    <p:bodyStyle>
      <a:lvl1pPr marL="342900" indent="-342900" algn="l" rtl="0" eaLnBrk="0" fontAlgn="base" hangingPunct="0">
        <a:spcBef>
          <a:spcPct val="20000"/>
        </a:spcBef>
        <a:spcAft>
          <a:spcPct val="0"/>
        </a:spcAft>
        <a:buClr>
          <a:schemeClr val="accent2"/>
        </a:buClr>
        <a:buSzPct val="75000"/>
        <a:buFont typeface="Wingdings" panose="05000000000000000000" pitchFamily="2" charset="2"/>
        <a:buChar char="n"/>
        <a:defRPr sz="2800">
          <a:solidFill>
            <a:schemeClr val="tx1"/>
          </a:solidFill>
          <a:latin typeface="+mn-lt"/>
          <a:ea typeface="+mn-ea"/>
          <a:cs typeface="+mn-cs"/>
        </a:defRPr>
      </a:lvl1pPr>
      <a:lvl2pPr marL="742950" indent="-285750" algn="l" rtl="0" eaLnBrk="0" fontAlgn="base" hangingPunct="0">
        <a:spcBef>
          <a:spcPct val="20000"/>
        </a:spcBef>
        <a:spcAft>
          <a:spcPct val="0"/>
        </a:spcAft>
        <a:buClr>
          <a:schemeClr val="tx1"/>
        </a:buClr>
        <a:buSzPct val="75000"/>
        <a:buFont typeface="Wingdings" panose="05000000000000000000" pitchFamily="2" charset="2"/>
        <a:buChar char="n"/>
        <a:defRPr sz="2400">
          <a:solidFill>
            <a:schemeClr val="tx1"/>
          </a:solidFill>
          <a:latin typeface="+mn-lt"/>
        </a:defRPr>
      </a:lvl2pPr>
      <a:lvl3pPr marL="1143000" indent="-228600" algn="l" rtl="0" eaLnBrk="0" fontAlgn="base" hangingPunct="0">
        <a:spcBef>
          <a:spcPct val="20000"/>
        </a:spcBef>
        <a:spcAft>
          <a:spcPct val="0"/>
        </a:spcAft>
        <a:buClr>
          <a:schemeClr val="bg2"/>
        </a:buClr>
        <a:buSzPct val="75000"/>
        <a:buFont typeface="Wingdings" panose="05000000000000000000" pitchFamily="2" charset="2"/>
        <a:buChar char="n"/>
        <a:defRPr sz="2000">
          <a:solidFill>
            <a:schemeClr val="tx1"/>
          </a:solidFill>
          <a:latin typeface="+mn-lt"/>
        </a:defRPr>
      </a:lvl3pPr>
      <a:lvl4pPr marL="1600200" indent="-228600" algn="l" rtl="0" eaLnBrk="0" fontAlgn="base" hangingPunct="0">
        <a:spcBef>
          <a:spcPct val="20000"/>
        </a:spcBef>
        <a:spcAft>
          <a:spcPct val="0"/>
        </a:spcAft>
        <a:buClr>
          <a:schemeClr val="tx2"/>
        </a:buClr>
        <a:buSzPct val="75000"/>
        <a:buFont typeface="Wingdings" panose="05000000000000000000" pitchFamily="2" charset="2"/>
        <a:buChar char="n"/>
        <a:defRPr>
          <a:solidFill>
            <a:schemeClr val="tx1"/>
          </a:solidFill>
          <a:latin typeface="+mn-lt"/>
        </a:defRPr>
      </a:lvl4pPr>
      <a:lvl5pPr marL="2057400" indent="-228600" algn="l" rtl="0" eaLnBrk="0" fontAlgn="base" hangingPunct="0">
        <a:spcBef>
          <a:spcPct val="20000"/>
        </a:spcBef>
        <a:spcAft>
          <a:spcPct val="0"/>
        </a:spcAft>
        <a:buClr>
          <a:schemeClr val="accent1"/>
        </a:buClr>
        <a:buSzPct val="75000"/>
        <a:buFont typeface="Wingdings" panose="05000000000000000000" pitchFamily="2" charset="2"/>
        <a:buChar char="n"/>
        <a:defRPr>
          <a:solidFill>
            <a:schemeClr val="tx1"/>
          </a:solidFill>
          <a:latin typeface="+mn-lt"/>
        </a:defRPr>
      </a:lvl5pPr>
      <a:lvl6pPr marL="2514600" indent="-228600" algn="l" rtl="0" fontAlgn="base">
        <a:spcBef>
          <a:spcPct val="20000"/>
        </a:spcBef>
        <a:spcAft>
          <a:spcPct val="0"/>
        </a:spcAft>
        <a:buClr>
          <a:schemeClr val="accent1"/>
        </a:buClr>
        <a:buSzPct val="75000"/>
        <a:buFont typeface="Wingdings" pitchFamily="2" charset="2"/>
        <a:buChar char="n"/>
        <a:defRPr>
          <a:solidFill>
            <a:schemeClr val="tx1"/>
          </a:solidFill>
          <a:latin typeface="+mn-lt"/>
        </a:defRPr>
      </a:lvl6pPr>
      <a:lvl7pPr marL="2971800" indent="-228600" algn="l" rtl="0" fontAlgn="base">
        <a:spcBef>
          <a:spcPct val="20000"/>
        </a:spcBef>
        <a:spcAft>
          <a:spcPct val="0"/>
        </a:spcAft>
        <a:buClr>
          <a:schemeClr val="accent1"/>
        </a:buClr>
        <a:buSzPct val="75000"/>
        <a:buFont typeface="Wingdings" pitchFamily="2" charset="2"/>
        <a:buChar char="n"/>
        <a:defRPr>
          <a:solidFill>
            <a:schemeClr val="tx1"/>
          </a:solidFill>
          <a:latin typeface="+mn-lt"/>
        </a:defRPr>
      </a:lvl7pPr>
      <a:lvl8pPr marL="3429000" indent="-228600" algn="l" rtl="0" fontAlgn="base">
        <a:spcBef>
          <a:spcPct val="20000"/>
        </a:spcBef>
        <a:spcAft>
          <a:spcPct val="0"/>
        </a:spcAft>
        <a:buClr>
          <a:schemeClr val="accent1"/>
        </a:buClr>
        <a:buSzPct val="75000"/>
        <a:buFont typeface="Wingdings" pitchFamily="2" charset="2"/>
        <a:buChar char="n"/>
        <a:defRPr>
          <a:solidFill>
            <a:schemeClr val="tx1"/>
          </a:solidFill>
          <a:latin typeface="+mn-lt"/>
        </a:defRPr>
      </a:lvl8pPr>
      <a:lvl9pPr marL="3886200" indent="-228600" algn="l" rtl="0" fontAlgn="base">
        <a:spcBef>
          <a:spcPct val="20000"/>
        </a:spcBef>
        <a:spcAft>
          <a:spcPct val="0"/>
        </a:spcAft>
        <a:buClr>
          <a:schemeClr val="accent1"/>
        </a:buClr>
        <a:buSzPct val="75000"/>
        <a:buFont typeface="Wingdings" pitchFamily="2" charset="2"/>
        <a:buChar char="n"/>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a:extLst>
              <a:ext uri="{FF2B5EF4-FFF2-40B4-BE49-F238E27FC236}">
                <a16:creationId xmlns:a16="http://schemas.microsoft.com/office/drawing/2014/main" id="{5AF2C48D-330C-4087-91AD-FE8BE6245432}"/>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2051" name="Text Placeholder 2">
            <a:extLst>
              <a:ext uri="{FF2B5EF4-FFF2-40B4-BE49-F238E27FC236}">
                <a16:creationId xmlns:a16="http://schemas.microsoft.com/office/drawing/2014/main" id="{CCF86C51-E528-4728-B4ED-7551BED79125}"/>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737E66BC-41F6-4BB9-A4D3-03D5347C8452}"/>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Arial" charset="0"/>
              </a:defRPr>
            </a:lvl1pPr>
          </a:lstStyle>
          <a:p>
            <a:pPr>
              <a:defRPr/>
            </a:pPr>
            <a:fld id="{D3CC892E-4B59-4B77-B60C-D111EDEF0987}" type="datetime1">
              <a:rPr lang="en-US"/>
              <a:pPr>
                <a:defRPr/>
              </a:pPr>
              <a:t>3/31/2020</a:t>
            </a:fld>
            <a:endParaRPr lang="en-US"/>
          </a:p>
        </p:txBody>
      </p:sp>
      <p:sp>
        <p:nvSpPr>
          <p:cNvPr id="5" name="Footer Placeholder 4">
            <a:extLst>
              <a:ext uri="{FF2B5EF4-FFF2-40B4-BE49-F238E27FC236}">
                <a16:creationId xmlns:a16="http://schemas.microsoft.com/office/drawing/2014/main" id="{AF0F2276-4D72-4C69-AD0C-F888B69E07F9}"/>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Arial" charset="0"/>
              </a:defRPr>
            </a:lvl1pPr>
          </a:lstStyle>
          <a:p>
            <a:pPr>
              <a:defRPr/>
            </a:pPr>
            <a:r>
              <a:rPr lang="en-US"/>
              <a:t>Copyright © 2022 by The McGraw-Hill Companies, Inc. All rights reserved.</a:t>
            </a:r>
          </a:p>
        </p:txBody>
      </p:sp>
      <p:sp>
        <p:nvSpPr>
          <p:cNvPr id="6" name="Slide Number Placeholder 5">
            <a:extLst>
              <a:ext uri="{FF2B5EF4-FFF2-40B4-BE49-F238E27FC236}">
                <a16:creationId xmlns:a16="http://schemas.microsoft.com/office/drawing/2014/main" id="{A11AFA77-59B9-4A88-9115-84BD84A33B1C}"/>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a:defRPr/>
            </a:pPr>
            <a:fld id="{16984065-DAA5-4B5D-9EB6-6E3F5316FBEA}"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4822" r:id="rId1"/>
    <p:sldLayoutId id="2147484823" r:id="rId2"/>
    <p:sldLayoutId id="2147484824" r:id="rId3"/>
    <p:sldLayoutId id="2147484825" r:id="rId4"/>
    <p:sldLayoutId id="2147484826" r:id="rId5"/>
    <p:sldLayoutId id="2147484827" r:id="rId6"/>
    <p:sldLayoutId id="2147484828" r:id="rId7"/>
    <p:sldLayoutId id="2147484829" r:id="rId8"/>
    <p:sldLayoutId id="2147484830" r:id="rId9"/>
    <p:sldLayoutId id="2147484831" r:id="rId10"/>
    <p:sldLayoutId id="2147484832" r:id="rId11"/>
  </p:sldLayoutIdLst>
  <p:hf hd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1FA0E5A-9466-4424-8A8E-953DF116127A}"/>
              </a:ext>
            </a:extLst>
          </p:cNvPr>
          <p:cNvSpPr/>
          <p:nvPr/>
        </p:nvSpPr>
        <p:spPr>
          <a:xfrm>
            <a:off x="0" y="6400800"/>
            <a:ext cx="9144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a:extLst>
              <a:ext uri="{FF2B5EF4-FFF2-40B4-BE49-F238E27FC236}">
                <a16:creationId xmlns:a16="http://schemas.microsoft.com/office/drawing/2014/main" id="{B09368CD-59FA-4238-846A-A1E58AC8ECE2}"/>
              </a:ext>
            </a:extLst>
          </p:cNvPr>
          <p:cNvSpPr/>
          <p:nvPr/>
        </p:nvSpPr>
        <p:spPr>
          <a:xfrm>
            <a:off x="0" y="6334125"/>
            <a:ext cx="9144000" cy="666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a:extLst>
              <a:ext uri="{FF2B5EF4-FFF2-40B4-BE49-F238E27FC236}">
                <a16:creationId xmlns:a16="http://schemas.microsoft.com/office/drawing/2014/main" id="{B11B924C-EAF2-45D8-85DE-11D11D00CFF7}"/>
              </a:ext>
            </a:extLst>
          </p:cNvPr>
          <p:cNvSpPr>
            <a:spLocks noGrp="1"/>
          </p:cNvSpPr>
          <p:nvPr>
            <p:ph type="title"/>
          </p:nvPr>
        </p:nvSpPr>
        <p:spPr>
          <a:xfrm>
            <a:off x="822325" y="287338"/>
            <a:ext cx="7543800" cy="144938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077" name="Text Placeholder 2">
            <a:extLst>
              <a:ext uri="{FF2B5EF4-FFF2-40B4-BE49-F238E27FC236}">
                <a16:creationId xmlns:a16="http://schemas.microsoft.com/office/drawing/2014/main" id="{C5308094-202C-4414-8EC6-0CAC6DA68297}"/>
              </a:ext>
            </a:extLst>
          </p:cNvPr>
          <p:cNvSpPr>
            <a:spLocks noGrp="1"/>
          </p:cNvSpPr>
          <p:nvPr>
            <p:ph type="body" idx="1"/>
          </p:nvPr>
        </p:nvSpPr>
        <p:spPr bwMode="auto">
          <a:xfrm>
            <a:off x="822325" y="1846263"/>
            <a:ext cx="7543800" cy="402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45720" numCol="1" anchor="t" anchorCtr="0" compatLnSpc="1">
            <a:prstTxWarp prst="textNoShape">
              <a:avLst/>
            </a:prstTxWarp>
          </a:bodyPr>
          <a:lstStyle/>
          <a:p>
            <a:pPr lvl="0"/>
            <a:r>
              <a:rPr lang="en-US" altLang="en-US"/>
              <a:t>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6" name="Slide Number Placeholder 5">
            <a:extLst>
              <a:ext uri="{FF2B5EF4-FFF2-40B4-BE49-F238E27FC236}">
                <a16:creationId xmlns:a16="http://schemas.microsoft.com/office/drawing/2014/main" id="{00DA5527-CE1C-4A67-BE13-61896D36C8E7}"/>
              </a:ext>
            </a:extLst>
          </p:cNvPr>
          <p:cNvSpPr>
            <a:spLocks noGrp="1"/>
          </p:cNvSpPr>
          <p:nvPr>
            <p:ph type="sldNum" sz="quarter" idx="4"/>
          </p:nvPr>
        </p:nvSpPr>
        <p:spPr>
          <a:xfrm>
            <a:off x="7424738" y="6459538"/>
            <a:ext cx="984250" cy="365125"/>
          </a:xfrm>
          <a:prstGeom prst="rect">
            <a:avLst/>
          </a:prstGeom>
        </p:spPr>
        <p:txBody>
          <a:bodyPr vert="horz" lIns="91440" tIns="45720" rIns="91440" bIns="45720" rtlCol="0" anchor="ctr"/>
          <a:lstStyle>
            <a:lvl1pPr algn="r">
              <a:defRPr sz="1050">
                <a:solidFill>
                  <a:srgbClr val="FFFFFF"/>
                </a:solidFill>
              </a:defRPr>
            </a:lvl1pPr>
          </a:lstStyle>
          <a:p>
            <a:pPr>
              <a:defRPr/>
            </a:pPr>
            <a:fld id="{262C750D-642E-4C38-8207-EE85890A91F6}" type="slidenum">
              <a:rPr lang="en-US" altLang="en-US"/>
              <a:pPr>
                <a:defRPr/>
              </a:pPr>
              <a:t>‹#›</a:t>
            </a:fld>
            <a:endParaRPr lang="en-US" altLang="en-US"/>
          </a:p>
        </p:txBody>
      </p:sp>
      <p:cxnSp>
        <p:nvCxnSpPr>
          <p:cNvPr id="10" name="Straight Connector 9">
            <a:extLst>
              <a:ext uri="{FF2B5EF4-FFF2-40B4-BE49-F238E27FC236}">
                <a16:creationId xmlns:a16="http://schemas.microsoft.com/office/drawing/2014/main" id="{7EEBDBED-4FC0-4927-B551-68EFC9E6F0A7}"/>
              </a:ext>
            </a:extLst>
          </p:cNvPr>
          <p:cNvCxnSpPr/>
          <p:nvPr/>
        </p:nvCxnSpPr>
        <p:spPr>
          <a:xfrm>
            <a:off x="895350" y="1738313"/>
            <a:ext cx="7475538"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4833" r:id="rId1"/>
    <p:sldLayoutId id="2147484834" r:id="rId2"/>
    <p:sldLayoutId id="2147484835" r:id="rId3"/>
    <p:sldLayoutId id="2147484836" r:id="rId4"/>
    <p:sldLayoutId id="2147484837" r:id="rId5"/>
    <p:sldLayoutId id="2147484838" r:id="rId6"/>
    <p:sldLayoutId id="2147484839" r:id="rId7"/>
    <p:sldLayoutId id="2147484840" r:id="rId8"/>
    <p:sldLayoutId id="2147484841" r:id="rId9"/>
    <p:sldLayoutId id="2147484842" r:id="rId10"/>
    <p:sldLayoutId id="2147484843" r:id="rId11"/>
    <p:sldLayoutId id="2147484844" r:id="rId12"/>
  </p:sldLayoutIdLst>
  <p:hf hdr="0" dt="0"/>
  <p:txStyles>
    <p:titleStyle>
      <a:lvl1pPr algn="l" rtl="0" eaLnBrk="0" fontAlgn="base" hangingPunct="0">
        <a:lnSpc>
          <a:spcPct val="85000"/>
        </a:lnSpc>
        <a:spcBef>
          <a:spcPct val="0"/>
        </a:spcBef>
        <a:spcAft>
          <a:spcPct val="0"/>
        </a:spcAft>
        <a:defRPr sz="4800" kern="1200" spc="-50">
          <a:solidFill>
            <a:srgbClr val="404040"/>
          </a:solidFill>
          <a:latin typeface="+mj-lt"/>
          <a:ea typeface="+mj-ea"/>
          <a:cs typeface="+mj-cs"/>
        </a:defRPr>
      </a:lvl1pPr>
      <a:lvl2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2pPr>
      <a:lvl3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3pPr>
      <a:lvl4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4pPr>
      <a:lvl5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5pPr>
      <a:lvl6pPr marL="457200" algn="l" rtl="0" fontAlgn="base">
        <a:lnSpc>
          <a:spcPct val="85000"/>
        </a:lnSpc>
        <a:spcBef>
          <a:spcPct val="0"/>
        </a:spcBef>
        <a:spcAft>
          <a:spcPct val="0"/>
        </a:spcAft>
        <a:defRPr sz="4800">
          <a:solidFill>
            <a:srgbClr val="404040"/>
          </a:solidFill>
          <a:latin typeface="Calibri Light" panose="020F0302020204030204" pitchFamily="34" charset="0"/>
        </a:defRPr>
      </a:lvl6pPr>
      <a:lvl7pPr marL="914400" algn="l" rtl="0" fontAlgn="base">
        <a:lnSpc>
          <a:spcPct val="85000"/>
        </a:lnSpc>
        <a:spcBef>
          <a:spcPct val="0"/>
        </a:spcBef>
        <a:spcAft>
          <a:spcPct val="0"/>
        </a:spcAft>
        <a:defRPr sz="4800">
          <a:solidFill>
            <a:srgbClr val="404040"/>
          </a:solidFill>
          <a:latin typeface="Calibri Light" panose="020F0302020204030204" pitchFamily="34" charset="0"/>
        </a:defRPr>
      </a:lvl7pPr>
      <a:lvl8pPr marL="1371600" algn="l" rtl="0" fontAlgn="base">
        <a:lnSpc>
          <a:spcPct val="85000"/>
        </a:lnSpc>
        <a:spcBef>
          <a:spcPct val="0"/>
        </a:spcBef>
        <a:spcAft>
          <a:spcPct val="0"/>
        </a:spcAft>
        <a:defRPr sz="4800">
          <a:solidFill>
            <a:srgbClr val="404040"/>
          </a:solidFill>
          <a:latin typeface="Calibri Light" panose="020F0302020204030204" pitchFamily="34" charset="0"/>
        </a:defRPr>
      </a:lvl8pPr>
      <a:lvl9pPr marL="1828800" algn="l" rtl="0" fontAlgn="base">
        <a:lnSpc>
          <a:spcPct val="85000"/>
        </a:lnSpc>
        <a:spcBef>
          <a:spcPct val="0"/>
        </a:spcBef>
        <a:spcAft>
          <a:spcPct val="0"/>
        </a:spcAft>
        <a:defRPr sz="4800">
          <a:solidFill>
            <a:srgbClr val="404040"/>
          </a:solidFill>
          <a:latin typeface="Calibri Light" panose="020F0302020204030204" pitchFamily="34" charset="0"/>
        </a:defRPr>
      </a:lvl9pPr>
    </p:titleStyle>
    <p:bodyStyle>
      <a:lvl1pPr marL="90488" indent="-90488" algn="l" rtl="0" eaLnBrk="0" fontAlgn="base" hangingPunct="0">
        <a:lnSpc>
          <a:spcPct val="90000"/>
        </a:lnSpc>
        <a:spcBef>
          <a:spcPts val="1200"/>
        </a:spcBef>
        <a:spcAft>
          <a:spcPts val="200"/>
        </a:spcAft>
        <a:buClr>
          <a:schemeClr val="accent1"/>
        </a:buClr>
        <a:buSzPct val="100000"/>
        <a:buFont typeface="Calibri" panose="020F0502020204030204" pitchFamily="34" charset="0"/>
        <a:buChar char=" "/>
        <a:defRPr sz="2000" kern="1200">
          <a:solidFill>
            <a:srgbClr val="404040"/>
          </a:solidFill>
          <a:latin typeface="+mn-lt"/>
          <a:ea typeface="+mn-ea"/>
          <a:cs typeface="+mn-cs"/>
        </a:defRPr>
      </a:lvl1pPr>
      <a:lvl2pPr marL="382588"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kern="1200">
          <a:solidFill>
            <a:srgbClr val="404040"/>
          </a:solidFill>
          <a:latin typeface="+mn-lt"/>
          <a:ea typeface="+mn-ea"/>
          <a:cs typeface="+mn-cs"/>
        </a:defRPr>
      </a:lvl2pPr>
      <a:lvl3pPr marL="566738"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3pPr>
      <a:lvl4pPr marL="749300"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4pPr>
      <a:lvl5pPr marL="931863"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3.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5.xml"/></Relationships>
</file>

<file path=ppt/slides/_rels/slide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5.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5.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image" Target="../media/image11.emf"/><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25.xml"/></Relationships>
</file>

<file path=ppt/slides/_rels/slide1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image" Target="../media/image14.png"/><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4.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5.xml"/></Relationships>
</file>

<file path=ppt/slides/_rels/slide25.xml.rels><?xml version="1.0" encoding="UTF-8" standalone="yes"?>
<Relationships xmlns="http://schemas.openxmlformats.org/package/2006/relationships"><Relationship Id="rId2" Type="http://schemas.openxmlformats.org/officeDocument/2006/relationships/slide" Target="slide15.xml"/><Relationship Id="rId1" Type="http://schemas.openxmlformats.org/officeDocument/2006/relationships/slideLayout" Target="../slideLayouts/slideLayout25.xml"/></Relationships>
</file>

<file path=ppt/slides/_rels/slide26.xml.rels><?xml version="1.0" encoding="UTF-8" standalone="yes"?>
<Relationships xmlns="http://schemas.openxmlformats.org/package/2006/relationships"><Relationship Id="rId2" Type="http://schemas.openxmlformats.org/officeDocument/2006/relationships/slide" Target="slide18.xml"/><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image" Target="../media/image3.emf"/><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4.xml"/><Relationship Id="rId1" Type="http://schemas.openxmlformats.org/officeDocument/2006/relationships/vmlDrawing" Target="../drawings/vmlDrawing1.vml"/><Relationship Id="rId4" Type="http://schemas.openxmlformats.org/officeDocument/2006/relationships/image" Target="../media/image4.wm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8" Type="http://schemas.openxmlformats.org/officeDocument/2006/relationships/image" Target="../media/image7.wmf"/><Relationship Id="rId3" Type="http://schemas.openxmlformats.org/officeDocument/2006/relationships/oleObject" Target="../embeddings/oleObject2.bin"/><Relationship Id="rId7" Type="http://schemas.openxmlformats.org/officeDocument/2006/relationships/oleObject" Target="../embeddings/oleObject4.bin"/><Relationship Id="rId2" Type="http://schemas.openxmlformats.org/officeDocument/2006/relationships/slideLayout" Target="../slideLayouts/slideLayout25.xml"/><Relationship Id="rId1" Type="http://schemas.openxmlformats.org/officeDocument/2006/relationships/vmlDrawing" Target="../drawings/vmlDrawing2.vml"/><Relationship Id="rId6" Type="http://schemas.openxmlformats.org/officeDocument/2006/relationships/image" Target="../media/image6.wmf"/><Relationship Id="rId5" Type="http://schemas.openxmlformats.org/officeDocument/2006/relationships/oleObject" Target="../embeddings/oleObject3.bin"/><Relationship Id="rId4" Type="http://schemas.openxmlformats.org/officeDocument/2006/relationships/image" Target="../media/image5.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498350-4E51-4E26-B74C-81F194E0431C}"/>
              </a:ext>
            </a:extLst>
          </p:cNvPr>
          <p:cNvSpPr>
            <a:spLocks noGrp="1"/>
          </p:cNvSpPr>
          <p:nvPr>
            <p:ph type="ctrTitle"/>
          </p:nvPr>
        </p:nvSpPr>
        <p:spPr>
          <a:xfrm>
            <a:off x="822325" y="3048000"/>
            <a:ext cx="4205288" cy="1276350"/>
          </a:xfrm>
        </p:spPr>
        <p:txBody>
          <a:bodyPr/>
          <a:lstStyle/>
          <a:p>
            <a:pPr eaLnBrk="1" hangingPunct="1">
              <a:lnSpc>
                <a:spcPct val="80000"/>
              </a:lnSpc>
              <a:defRPr/>
            </a:pPr>
            <a:r>
              <a:rPr lang="en-US" altLang="en-US" b="1" noProof="0" dirty="0">
                <a:solidFill>
                  <a:schemeClr val="tx1"/>
                </a:solidFill>
              </a:rPr>
              <a:t>Chapter 1</a:t>
            </a:r>
            <a:endParaRPr lang="en-US" noProof="0" dirty="0"/>
          </a:p>
        </p:txBody>
      </p:sp>
      <p:sp>
        <p:nvSpPr>
          <p:cNvPr id="3" name="Subtitle 2">
            <a:extLst>
              <a:ext uri="{FF2B5EF4-FFF2-40B4-BE49-F238E27FC236}">
                <a16:creationId xmlns:a16="http://schemas.microsoft.com/office/drawing/2014/main" id="{D1469110-DD43-431C-8B65-07A526786650}"/>
              </a:ext>
            </a:extLst>
          </p:cNvPr>
          <p:cNvSpPr>
            <a:spLocks noGrp="1"/>
          </p:cNvSpPr>
          <p:nvPr>
            <p:ph type="subTitle" idx="1"/>
          </p:nvPr>
        </p:nvSpPr>
        <p:spPr>
          <a:xfrm>
            <a:off x="825500" y="4456113"/>
            <a:ext cx="4203700" cy="1143000"/>
          </a:xfrm>
        </p:spPr>
        <p:txBody>
          <a:bodyPr/>
          <a:lstStyle/>
          <a:p>
            <a:pPr>
              <a:defRPr/>
            </a:pPr>
            <a:r>
              <a:rPr lang="en-US" altLang="en-US" sz="3200" b="1" dirty="0">
                <a:solidFill>
                  <a:schemeClr val="tx1"/>
                </a:solidFill>
              </a:rPr>
              <a:t>Introduction to Operations</a:t>
            </a:r>
          </a:p>
        </p:txBody>
      </p:sp>
      <p:pic>
        <p:nvPicPr>
          <p:cNvPr id="18436" name="Picture 2" descr="Book cover image">
            <a:extLst>
              <a:ext uri="{FF2B5EF4-FFF2-40B4-BE49-F238E27FC236}">
                <a16:creationId xmlns:a16="http://schemas.microsoft.com/office/drawing/2014/main" id="{40BA9849-DF23-4D39-BD01-8D558E933C1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334000" y="1319213"/>
            <a:ext cx="3505200" cy="4694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7" name="Content Placeholder 3">
            <a:extLst>
              <a:ext uri="{FF2B5EF4-FFF2-40B4-BE49-F238E27FC236}">
                <a16:creationId xmlns:a16="http://schemas.microsoft.com/office/drawing/2014/main" id="{40F19F76-3542-4D1C-AFBB-250FB6FF6C63}"/>
              </a:ext>
            </a:extLst>
          </p:cNvPr>
          <p:cNvSpPr>
            <a:spLocks noGrp="1"/>
          </p:cNvSpPr>
          <p:nvPr>
            <p:ph sz="quarter" idx="13"/>
          </p:nvPr>
        </p:nvSpPr>
        <p:spPr>
          <a:xfrm>
            <a:off x="457200" y="6427788"/>
            <a:ext cx="7391400" cy="384175"/>
          </a:xfrm>
        </p:spPr>
        <p:txBody>
          <a:bodyPr/>
          <a:lstStyle/>
          <a:p>
            <a:r>
              <a:rPr lang="en-US" altLang="en-US" sz="1200" noProof="0" dirty="0">
                <a:solidFill>
                  <a:schemeClr val="bg1"/>
                </a:solidFill>
              </a:rPr>
              <a:t>© 2021 McGraw Hill. All rights reserved. Authorized only for instructor use in the classroom. No reproduction or further distribution permitted without the prior written consent of McGraw Hill.</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00E3A2F-F9CA-4FEE-A19A-1F8A68BBECBE}"/>
              </a:ext>
            </a:extLst>
          </p:cNvPr>
          <p:cNvSpPr>
            <a:spLocks noGrp="1"/>
          </p:cNvSpPr>
          <p:nvPr>
            <p:ph type="title"/>
          </p:nvPr>
        </p:nvSpPr>
        <p:spPr/>
        <p:txBody>
          <a:bodyPr/>
          <a:lstStyle/>
          <a:p>
            <a:pPr>
              <a:defRPr/>
            </a:pPr>
            <a:r>
              <a:rPr lang="en-US" altLang="en-US" sz="4000" b="1" dirty="0">
                <a:solidFill>
                  <a:schemeClr val="tx1">
                    <a:lumMod val="75000"/>
                    <a:lumOff val="25000"/>
                  </a:schemeClr>
                </a:solidFill>
              </a:rPr>
              <a:t>Why Study Operations Management?</a:t>
            </a:r>
            <a:endParaRPr lang="en-US" sz="4000" noProof="0" dirty="0"/>
          </a:p>
        </p:txBody>
      </p:sp>
      <p:sp>
        <p:nvSpPr>
          <p:cNvPr id="5" name="Content Placeholder 4">
            <a:extLst>
              <a:ext uri="{FF2B5EF4-FFF2-40B4-BE49-F238E27FC236}">
                <a16:creationId xmlns:a16="http://schemas.microsoft.com/office/drawing/2014/main" id="{9916C92B-08C9-491D-9F59-3ABF2F296990}"/>
              </a:ext>
            </a:extLst>
          </p:cNvPr>
          <p:cNvSpPr>
            <a:spLocks noGrp="1"/>
          </p:cNvSpPr>
          <p:nvPr>
            <p:ph idx="1"/>
          </p:nvPr>
        </p:nvSpPr>
        <p:spPr>
          <a:xfrm>
            <a:off x="820737" y="1911351"/>
            <a:ext cx="4132262" cy="1288089"/>
          </a:xfrm>
        </p:spPr>
        <p:txBody>
          <a:bodyPr/>
          <a:lstStyle/>
          <a:p>
            <a:pPr marL="0" indent="0" eaLnBrk="1" hangingPunct="1">
              <a:lnSpc>
                <a:spcPct val="100000"/>
              </a:lnSpc>
              <a:spcBef>
                <a:spcPts val="1000"/>
              </a:spcBef>
              <a:spcAft>
                <a:spcPts val="0"/>
              </a:spcAft>
              <a:buNone/>
              <a:defRPr/>
            </a:pPr>
            <a:r>
              <a:rPr lang="en-US" altLang="en-US" sz="2200" dirty="0"/>
              <a:t>Challenging and interesting career opportunities</a:t>
            </a:r>
          </a:p>
          <a:p>
            <a:pPr marL="290513" indent="-291600" eaLnBrk="1" hangingPunct="1">
              <a:lnSpc>
                <a:spcPct val="100000"/>
              </a:lnSpc>
              <a:spcBef>
                <a:spcPts val="1000"/>
              </a:spcBef>
              <a:spcAft>
                <a:spcPts val="0"/>
              </a:spcAft>
              <a:buClr>
                <a:schemeClr val="accent1">
                  <a:lumMod val="75000"/>
                </a:schemeClr>
              </a:buClr>
              <a:buFont typeface="Arial" panose="020B0604020202020204" pitchFamily="34" charset="0"/>
              <a:buChar char="•"/>
              <a:defRPr/>
            </a:pPr>
            <a:r>
              <a:rPr lang="en-US" altLang="en-US" dirty="0"/>
              <a:t>Domestic, international.</a:t>
            </a:r>
          </a:p>
        </p:txBody>
      </p:sp>
      <p:sp>
        <p:nvSpPr>
          <p:cNvPr id="6" name="Content Placeholder 5">
            <a:extLst>
              <a:ext uri="{FF2B5EF4-FFF2-40B4-BE49-F238E27FC236}">
                <a16:creationId xmlns:a16="http://schemas.microsoft.com/office/drawing/2014/main" id="{2FDCFFBD-738D-4765-8160-BEB9404F7DA5}"/>
              </a:ext>
            </a:extLst>
          </p:cNvPr>
          <p:cNvSpPr>
            <a:spLocks noGrp="1"/>
          </p:cNvSpPr>
          <p:nvPr>
            <p:ph idx="11"/>
          </p:nvPr>
        </p:nvSpPr>
        <p:spPr>
          <a:xfrm>
            <a:off x="820737" y="3391694"/>
            <a:ext cx="4132263" cy="990600"/>
          </a:xfrm>
        </p:spPr>
        <p:txBody>
          <a:bodyPr/>
          <a:lstStyle/>
          <a:p>
            <a:pPr marL="0" indent="0" eaLnBrk="1" hangingPunct="1">
              <a:lnSpc>
                <a:spcPct val="100000"/>
              </a:lnSpc>
              <a:spcBef>
                <a:spcPts val="1000"/>
              </a:spcBef>
              <a:spcAft>
                <a:spcPts val="0"/>
              </a:spcAft>
              <a:buNone/>
              <a:defRPr/>
            </a:pPr>
            <a:r>
              <a:rPr lang="en-US" altLang="en-US" sz="2200" dirty="0"/>
              <a:t>Cross-functional nature of decisions</a:t>
            </a:r>
          </a:p>
          <a:p>
            <a:pPr marL="290513" indent="-291600" eaLnBrk="1" hangingPunct="1">
              <a:lnSpc>
                <a:spcPct val="100000"/>
              </a:lnSpc>
              <a:spcBef>
                <a:spcPts val="1000"/>
              </a:spcBef>
              <a:spcAft>
                <a:spcPts val="0"/>
              </a:spcAft>
              <a:buClr>
                <a:schemeClr val="accent1">
                  <a:lumMod val="75000"/>
                </a:schemeClr>
              </a:buClr>
              <a:buFont typeface="Arial" panose="020B0604020202020204" pitchFamily="34" charset="0"/>
              <a:buChar char="•"/>
              <a:defRPr/>
            </a:pPr>
            <a:r>
              <a:rPr lang="en-US" altLang="en-US" dirty="0"/>
              <a:t>What every major needs to know.</a:t>
            </a:r>
          </a:p>
        </p:txBody>
      </p:sp>
      <p:sp>
        <p:nvSpPr>
          <p:cNvPr id="23557" name="Content Placeholder 6">
            <a:extLst>
              <a:ext uri="{FF2B5EF4-FFF2-40B4-BE49-F238E27FC236}">
                <a16:creationId xmlns:a16="http://schemas.microsoft.com/office/drawing/2014/main" id="{89D09F0F-EC8B-4040-9E29-28050BC202D8}"/>
              </a:ext>
            </a:extLst>
          </p:cNvPr>
          <p:cNvSpPr>
            <a:spLocks noGrp="1"/>
          </p:cNvSpPr>
          <p:nvPr>
            <p:ph idx="12"/>
          </p:nvPr>
        </p:nvSpPr>
        <p:spPr>
          <a:xfrm>
            <a:off x="820736" y="4574548"/>
            <a:ext cx="4132263" cy="818826"/>
          </a:xfrm>
        </p:spPr>
        <p:txBody>
          <a:bodyPr/>
          <a:lstStyle/>
          <a:p>
            <a:pPr marL="0" indent="0" eaLnBrk="1" hangingPunct="1">
              <a:lnSpc>
                <a:spcPct val="100000"/>
              </a:lnSpc>
              <a:spcBef>
                <a:spcPts val="1000"/>
              </a:spcBef>
              <a:spcAft>
                <a:spcPct val="0"/>
              </a:spcAft>
              <a:buNone/>
              <a:defRPr/>
            </a:pPr>
            <a:r>
              <a:rPr lang="en-US" altLang="en-US" sz="2200" dirty="0"/>
              <a:t>Principles of process thinking can be applied across the organization</a:t>
            </a:r>
          </a:p>
        </p:txBody>
      </p:sp>
      <p:pic>
        <p:nvPicPr>
          <p:cNvPr id="8" name="Picture 3" descr="A group of people sitting at a table&#10;&#10;Description automatically generated">
            <a:extLst>
              <a:ext uri="{FF2B5EF4-FFF2-40B4-BE49-F238E27FC236}">
                <a16:creationId xmlns:a16="http://schemas.microsoft.com/office/drawing/2014/main" id="{AD5494E5-5DC3-4DD6-B20C-E86C08E5CEF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29200" y="2406650"/>
            <a:ext cx="3657600" cy="2435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2">
            <a:extLst>
              <a:ext uri="{FF2B5EF4-FFF2-40B4-BE49-F238E27FC236}">
                <a16:creationId xmlns:a16="http://schemas.microsoft.com/office/drawing/2014/main" id="{C59AD183-0921-4EF0-979C-8C49A0FDFC56}"/>
              </a:ext>
            </a:extLst>
          </p:cNvPr>
          <p:cNvSpPr>
            <a:spLocks noChangeArrowheads="1"/>
          </p:cNvSpPr>
          <p:nvPr/>
        </p:nvSpPr>
        <p:spPr bwMode="auto">
          <a:xfrm>
            <a:off x="6477000" y="4813300"/>
            <a:ext cx="1063625"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b="1">
                <a:solidFill>
                  <a:schemeClr val="tx1"/>
                </a:solidFill>
                <a:latin typeface="Arial" panose="020B0604020202020204" pitchFamily="34" charset="0"/>
              </a:defRPr>
            </a:lvl1pPr>
            <a:lvl2pPr marL="742950" indent="-285750">
              <a:defRPr b="1">
                <a:solidFill>
                  <a:schemeClr val="tx1"/>
                </a:solidFill>
                <a:latin typeface="Arial" panose="020B0604020202020204" pitchFamily="34" charset="0"/>
              </a:defRPr>
            </a:lvl2pPr>
            <a:lvl3pPr marL="1143000" indent="-228600">
              <a:defRPr b="1">
                <a:solidFill>
                  <a:schemeClr val="tx1"/>
                </a:solidFill>
                <a:latin typeface="Arial" panose="020B0604020202020204" pitchFamily="34" charset="0"/>
              </a:defRPr>
            </a:lvl3pPr>
            <a:lvl4pPr marL="1600200" indent="-228600">
              <a:defRPr b="1">
                <a:solidFill>
                  <a:schemeClr val="tx1"/>
                </a:solidFill>
                <a:latin typeface="Arial" panose="020B0604020202020204" pitchFamily="34" charset="0"/>
              </a:defRPr>
            </a:lvl4pPr>
            <a:lvl5pPr marL="2057400" indent="-22860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r>
              <a:rPr lang="en-US" altLang="en-US" sz="800" b="0">
                <a:solidFill>
                  <a:srgbClr val="221E1F"/>
                </a:solidFill>
                <a:latin typeface="Proxima Nova Lt"/>
              </a:rPr>
              <a:t>ammentorp/123RF </a:t>
            </a:r>
            <a:endParaRPr lang="en-US" alt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sz="4000" b="1" dirty="0">
                <a:solidFill>
                  <a:schemeClr val="tx1">
                    <a:lumMod val="75000"/>
                    <a:lumOff val="25000"/>
                  </a:schemeClr>
                </a:solidFill>
              </a:rPr>
              <a:t>Careers in Operations and Supply Chain Management</a:t>
            </a:r>
            <a:endParaRPr lang="en-US" sz="4000" dirty="0"/>
          </a:p>
        </p:txBody>
      </p:sp>
      <p:sp>
        <p:nvSpPr>
          <p:cNvPr id="14" name="Content Placeholder 13"/>
          <p:cNvSpPr>
            <a:spLocks noGrp="1"/>
          </p:cNvSpPr>
          <p:nvPr>
            <p:ph idx="1"/>
          </p:nvPr>
        </p:nvSpPr>
        <p:spPr>
          <a:xfrm>
            <a:off x="5960852" y="1981200"/>
            <a:ext cx="2802148" cy="3182937"/>
          </a:xfrm>
        </p:spPr>
        <p:txBody>
          <a:bodyPr/>
          <a:lstStyle/>
          <a:p>
            <a:pPr marL="0" indent="0">
              <a:lnSpc>
                <a:spcPct val="100000"/>
              </a:lnSpc>
              <a:spcBef>
                <a:spcPts val="1000"/>
              </a:spcBef>
              <a:spcAft>
                <a:spcPts val="0"/>
              </a:spcAft>
            </a:pPr>
            <a:r>
              <a:rPr lang="en-US" altLang="en-US" sz="1800" b="1" dirty="0">
                <a:solidFill>
                  <a:schemeClr val="tx1"/>
                </a:solidFill>
              </a:rPr>
              <a:t>Supply Chain Analyst</a:t>
            </a:r>
          </a:p>
          <a:p>
            <a:pPr marL="0" indent="0">
              <a:lnSpc>
                <a:spcPct val="100000"/>
              </a:lnSpc>
              <a:spcBef>
                <a:spcPts val="1000"/>
              </a:spcBef>
              <a:spcAft>
                <a:spcPts val="0"/>
              </a:spcAft>
            </a:pPr>
            <a:r>
              <a:rPr lang="en-US" altLang="en-US" sz="1800" b="1" dirty="0">
                <a:solidFill>
                  <a:schemeClr val="tx1"/>
                </a:solidFill>
              </a:rPr>
              <a:t>Supply Chain Analytics</a:t>
            </a:r>
          </a:p>
          <a:p>
            <a:pPr marL="0" indent="0">
              <a:lnSpc>
                <a:spcPct val="100000"/>
              </a:lnSpc>
              <a:spcBef>
                <a:spcPts val="1000"/>
              </a:spcBef>
              <a:spcAft>
                <a:spcPts val="0"/>
              </a:spcAft>
            </a:pPr>
            <a:r>
              <a:rPr lang="en-US" altLang="en-US" sz="1800" b="1" dirty="0">
                <a:solidFill>
                  <a:schemeClr val="tx1"/>
                </a:solidFill>
              </a:rPr>
              <a:t>Plant Lead on Sustainability</a:t>
            </a:r>
          </a:p>
          <a:p>
            <a:pPr marL="0" indent="0">
              <a:lnSpc>
                <a:spcPct val="100000"/>
              </a:lnSpc>
              <a:spcBef>
                <a:spcPts val="1000"/>
              </a:spcBef>
              <a:spcAft>
                <a:spcPts val="0"/>
              </a:spcAft>
            </a:pPr>
            <a:r>
              <a:rPr lang="en-US" altLang="en-US" sz="1800" b="1" dirty="0">
                <a:solidFill>
                  <a:schemeClr val="tx1"/>
                </a:solidFill>
              </a:rPr>
              <a:t>Sourcing Specialist</a:t>
            </a:r>
          </a:p>
          <a:p>
            <a:pPr marL="0" indent="0">
              <a:lnSpc>
                <a:spcPct val="100000"/>
              </a:lnSpc>
              <a:spcBef>
                <a:spcPts val="1000"/>
              </a:spcBef>
              <a:spcAft>
                <a:spcPts val="0"/>
              </a:spcAft>
            </a:pPr>
            <a:r>
              <a:rPr lang="en-US" altLang="en-US" sz="1800" b="1" dirty="0">
                <a:solidFill>
                  <a:schemeClr val="tx1"/>
                </a:solidFill>
              </a:rPr>
              <a:t>Global Sourcing Analyst</a:t>
            </a:r>
          </a:p>
          <a:p>
            <a:pPr marL="0" indent="0">
              <a:lnSpc>
                <a:spcPct val="100000"/>
              </a:lnSpc>
              <a:spcBef>
                <a:spcPts val="1000"/>
              </a:spcBef>
              <a:spcAft>
                <a:spcPts val="0"/>
              </a:spcAft>
            </a:pPr>
            <a:r>
              <a:rPr lang="en-US" altLang="en-US" sz="1800" b="1" dirty="0">
                <a:solidFill>
                  <a:schemeClr val="tx1"/>
                </a:solidFill>
              </a:rPr>
              <a:t>Transportation Planner</a:t>
            </a:r>
          </a:p>
          <a:p>
            <a:pPr marL="0" indent="0">
              <a:lnSpc>
                <a:spcPct val="100000"/>
              </a:lnSpc>
              <a:spcBef>
                <a:spcPts val="1000"/>
              </a:spcBef>
              <a:spcAft>
                <a:spcPts val="0"/>
              </a:spcAft>
            </a:pPr>
            <a:r>
              <a:rPr lang="en-US" altLang="en-US" sz="1800" b="1" dirty="0">
                <a:solidFill>
                  <a:schemeClr val="tx1"/>
                </a:solidFill>
              </a:rPr>
              <a:t>Risk Consultant</a:t>
            </a:r>
          </a:p>
          <a:p>
            <a:pPr marL="0" indent="0">
              <a:lnSpc>
                <a:spcPct val="100000"/>
              </a:lnSpc>
              <a:spcBef>
                <a:spcPts val="1000"/>
              </a:spcBef>
              <a:spcAft>
                <a:spcPts val="0"/>
              </a:spcAft>
            </a:pPr>
            <a:r>
              <a:rPr lang="en-US" altLang="en-US" sz="1800" b="1" dirty="0">
                <a:solidFill>
                  <a:schemeClr val="tx1"/>
                </a:solidFill>
              </a:rPr>
              <a:t>Customs Specialist</a:t>
            </a:r>
          </a:p>
        </p:txBody>
      </p:sp>
      <p:pic>
        <p:nvPicPr>
          <p:cNvPr id="5" name="Picture 4">
            <a:extLst>
              <a:ext uri="{FF2B5EF4-FFF2-40B4-BE49-F238E27FC236}">
                <a16:creationId xmlns:a16="http://schemas.microsoft.com/office/drawing/2014/main" id="{9CB862A0-1A16-40E3-80C6-D376B9270BEE}"/>
              </a:ext>
              <a:ext uri="{C183D7F6-B498-43B3-948B-1728B52AA6E4}">
                <adec:decorative xmlns:adec="http://schemas.microsoft.com/office/drawing/2017/decorative" val="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95375" y="2776538"/>
            <a:ext cx="3505200" cy="2320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3">
            <a:extLst>
              <a:ext uri="{FF2B5EF4-FFF2-40B4-BE49-F238E27FC236}">
                <a16:creationId xmlns:a16="http://schemas.microsoft.com/office/drawing/2014/main" id="{066D1B0A-71D7-4547-A207-0B6DCA64721D}"/>
              </a:ext>
              <a:ext uri="{C183D7F6-B498-43B3-948B-1728B52AA6E4}">
                <adec:decorative xmlns:adec="http://schemas.microsoft.com/office/drawing/2017/decorative" val="1"/>
              </a:ext>
            </a:extLst>
          </p:cNvPr>
          <p:cNvSpPr>
            <a:spLocks noChangeArrowheads="1"/>
          </p:cNvSpPr>
          <p:nvPr/>
        </p:nvSpPr>
        <p:spPr bwMode="auto">
          <a:xfrm>
            <a:off x="2047875" y="5181600"/>
            <a:ext cx="143510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b="1">
                <a:solidFill>
                  <a:schemeClr val="tx1"/>
                </a:solidFill>
                <a:latin typeface="Arial" panose="020B0604020202020204" pitchFamily="34" charset="0"/>
              </a:defRPr>
            </a:lvl1pPr>
            <a:lvl2pPr marL="742950" indent="-285750">
              <a:defRPr b="1">
                <a:solidFill>
                  <a:schemeClr val="tx1"/>
                </a:solidFill>
                <a:latin typeface="Arial" panose="020B0604020202020204" pitchFamily="34" charset="0"/>
              </a:defRPr>
            </a:lvl2pPr>
            <a:lvl3pPr marL="1143000" indent="-228600">
              <a:defRPr b="1">
                <a:solidFill>
                  <a:schemeClr val="tx1"/>
                </a:solidFill>
                <a:latin typeface="Arial" panose="020B0604020202020204" pitchFamily="34" charset="0"/>
              </a:defRPr>
            </a:lvl3pPr>
            <a:lvl4pPr marL="1600200" indent="-228600">
              <a:defRPr b="1">
                <a:solidFill>
                  <a:schemeClr val="tx1"/>
                </a:solidFill>
                <a:latin typeface="Arial" panose="020B0604020202020204" pitchFamily="34" charset="0"/>
              </a:defRPr>
            </a:lvl4pPr>
            <a:lvl5pPr marL="2057400" indent="-22860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r>
              <a:rPr lang="en-US" altLang="en-US" sz="800" b="0">
                <a:solidFill>
                  <a:srgbClr val="221E1F"/>
                </a:solidFill>
                <a:latin typeface="Proxima Nova Lt"/>
              </a:rPr>
              <a:t>NetPics/Alamy Stock Photo </a:t>
            </a:r>
            <a:endParaRPr lang="en-US" altLang="en-US"/>
          </a:p>
        </p:txBody>
      </p:sp>
    </p:spTree>
    <p:extLst>
      <p:ext uri="{BB962C8B-B14F-4D97-AF65-F5344CB8AC3E}">
        <p14:creationId xmlns:p14="http://schemas.microsoft.com/office/powerpoint/2010/main" val="2223438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00E3A2F-F9CA-4FEE-A19A-1F8A68BBECBE}"/>
              </a:ext>
            </a:extLst>
          </p:cNvPr>
          <p:cNvSpPr>
            <a:spLocks noGrp="1"/>
          </p:cNvSpPr>
          <p:nvPr>
            <p:ph type="title"/>
          </p:nvPr>
        </p:nvSpPr>
        <p:spPr/>
        <p:txBody>
          <a:bodyPr>
            <a:noAutofit/>
          </a:bodyPr>
          <a:lstStyle/>
          <a:p>
            <a:pPr>
              <a:defRPr/>
            </a:pPr>
            <a:r>
              <a:rPr lang="en-US" altLang="en-US" sz="4000" b="1" dirty="0">
                <a:solidFill>
                  <a:schemeClr val="tx1">
                    <a:lumMod val="75000"/>
                    <a:lumOff val="25000"/>
                  </a:schemeClr>
                </a:solidFill>
              </a:rPr>
              <a:t>Three Aspects of Operations and Supply Chain Management</a:t>
            </a:r>
            <a:endParaRPr lang="en-US" sz="4000" noProof="0" dirty="0"/>
          </a:p>
        </p:txBody>
      </p:sp>
      <p:sp>
        <p:nvSpPr>
          <p:cNvPr id="5" name="Content Placeholder 4">
            <a:extLst>
              <a:ext uri="{FF2B5EF4-FFF2-40B4-BE49-F238E27FC236}">
                <a16:creationId xmlns:a16="http://schemas.microsoft.com/office/drawing/2014/main" id="{9916C92B-08C9-491D-9F59-3ABF2F296990}"/>
              </a:ext>
            </a:extLst>
          </p:cNvPr>
          <p:cNvSpPr>
            <a:spLocks noGrp="1"/>
          </p:cNvSpPr>
          <p:nvPr>
            <p:ph idx="1"/>
          </p:nvPr>
        </p:nvSpPr>
        <p:spPr>
          <a:xfrm>
            <a:off x="820736" y="1911351"/>
            <a:ext cx="7545387" cy="1288089"/>
          </a:xfrm>
        </p:spPr>
        <p:txBody>
          <a:bodyPr/>
          <a:lstStyle/>
          <a:p>
            <a:pPr marL="0" indent="0" eaLnBrk="1" hangingPunct="1">
              <a:lnSpc>
                <a:spcPct val="100000"/>
              </a:lnSpc>
              <a:spcBef>
                <a:spcPts val="1000"/>
              </a:spcBef>
              <a:spcAft>
                <a:spcPts val="0"/>
              </a:spcAft>
              <a:buFont typeface="Wingdings" panose="05000000000000000000" pitchFamily="2" charset="2"/>
              <a:buNone/>
            </a:pPr>
            <a:r>
              <a:rPr lang="en-US" altLang="en-US" b="1" dirty="0">
                <a:solidFill>
                  <a:srgbClr val="0070C0"/>
                </a:solidFill>
              </a:rPr>
              <a:t>Decisions:</a:t>
            </a:r>
          </a:p>
          <a:p>
            <a:pPr marL="0" indent="0" eaLnBrk="1" hangingPunct="1">
              <a:lnSpc>
                <a:spcPct val="100000"/>
              </a:lnSpc>
              <a:spcBef>
                <a:spcPts val="1000"/>
              </a:spcBef>
              <a:spcAft>
                <a:spcPts val="0"/>
              </a:spcAft>
              <a:buFont typeface="Wingdings" panose="05000000000000000000" pitchFamily="2" charset="2"/>
              <a:buNone/>
            </a:pPr>
            <a:r>
              <a:rPr lang="en-US" altLang="en-US" dirty="0"/>
              <a:t>The operations manager must decide:</a:t>
            </a:r>
          </a:p>
          <a:p>
            <a:pPr marL="291600" indent="-291600" eaLnBrk="1" hangingPunct="1">
              <a:lnSpc>
                <a:spcPct val="100000"/>
              </a:lnSpc>
              <a:spcBef>
                <a:spcPts val="1000"/>
              </a:spcBef>
              <a:spcAft>
                <a:spcPts val="0"/>
              </a:spcAft>
              <a:buClr>
                <a:schemeClr val="accent1">
                  <a:lumMod val="75000"/>
                </a:schemeClr>
              </a:buClr>
              <a:buFont typeface="Arial" panose="020B0604020202020204" pitchFamily="34" charset="0"/>
              <a:buChar char="•"/>
            </a:pPr>
            <a:r>
              <a:rPr lang="en-US" altLang="en-US" sz="1400" dirty="0"/>
              <a:t>Process, quality, capacity, inventory, and supply chain.</a:t>
            </a:r>
          </a:p>
        </p:txBody>
      </p:sp>
      <p:sp>
        <p:nvSpPr>
          <p:cNvPr id="6" name="Content Placeholder 5">
            <a:extLst>
              <a:ext uri="{FF2B5EF4-FFF2-40B4-BE49-F238E27FC236}">
                <a16:creationId xmlns:a16="http://schemas.microsoft.com/office/drawing/2014/main" id="{2FDCFFBD-738D-4765-8160-BEB9404F7DA5}"/>
              </a:ext>
            </a:extLst>
          </p:cNvPr>
          <p:cNvSpPr>
            <a:spLocks noGrp="1"/>
          </p:cNvSpPr>
          <p:nvPr>
            <p:ph idx="11"/>
          </p:nvPr>
        </p:nvSpPr>
        <p:spPr>
          <a:xfrm>
            <a:off x="820734" y="3342831"/>
            <a:ext cx="7545389" cy="1182854"/>
          </a:xfrm>
        </p:spPr>
        <p:txBody>
          <a:bodyPr/>
          <a:lstStyle/>
          <a:p>
            <a:pPr marL="0" indent="0" eaLnBrk="1" hangingPunct="1">
              <a:lnSpc>
                <a:spcPct val="100000"/>
              </a:lnSpc>
              <a:spcBef>
                <a:spcPts val="1000"/>
              </a:spcBef>
              <a:spcAft>
                <a:spcPts val="0"/>
              </a:spcAft>
              <a:buFont typeface="Wingdings" panose="05000000000000000000" pitchFamily="2" charset="2"/>
              <a:buNone/>
            </a:pPr>
            <a:r>
              <a:rPr lang="en-US" altLang="en-US" b="1" dirty="0">
                <a:solidFill>
                  <a:srgbClr val="0070C0"/>
                </a:solidFill>
              </a:rPr>
              <a:t>Function:</a:t>
            </a:r>
          </a:p>
          <a:p>
            <a:pPr marL="0" indent="0" eaLnBrk="1" hangingPunct="1">
              <a:lnSpc>
                <a:spcPct val="100000"/>
              </a:lnSpc>
              <a:spcBef>
                <a:spcPts val="1000"/>
              </a:spcBef>
              <a:spcAft>
                <a:spcPts val="0"/>
              </a:spcAft>
              <a:buFont typeface="Wingdings" panose="05000000000000000000" pitchFamily="2" charset="2"/>
              <a:buNone/>
            </a:pPr>
            <a:r>
              <a:rPr lang="en-US" altLang="en-US" dirty="0"/>
              <a:t>Major functional areas in organizations:</a:t>
            </a:r>
          </a:p>
          <a:p>
            <a:pPr marL="291600" lvl="2" indent="-291600" eaLnBrk="1" hangingPunct="1">
              <a:lnSpc>
                <a:spcPct val="100000"/>
              </a:lnSpc>
              <a:spcBef>
                <a:spcPts val="1000"/>
              </a:spcBef>
              <a:spcAft>
                <a:spcPts val="0"/>
              </a:spcAft>
              <a:buClr>
                <a:schemeClr val="accent1">
                  <a:lumMod val="75000"/>
                </a:schemeClr>
              </a:buClr>
              <a:buFont typeface="Arial" panose="020B0604020202020204" pitchFamily="34" charset="0"/>
              <a:buChar char="•"/>
            </a:pPr>
            <a:r>
              <a:rPr lang="en-US" altLang="en-US" dirty="0"/>
              <a:t>Operations, marketing, finance.</a:t>
            </a:r>
          </a:p>
        </p:txBody>
      </p:sp>
      <p:sp>
        <p:nvSpPr>
          <p:cNvPr id="23557" name="Content Placeholder 6">
            <a:extLst>
              <a:ext uri="{FF2B5EF4-FFF2-40B4-BE49-F238E27FC236}">
                <a16:creationId xmlns:a16="http://schemas.microsoft.com/office/drawing/2014/main" id="{89D09F0F-EC8B-4040-9E29-28050BC202D8}"/>
              </a:ext>
            </a:extLst>
          </p:cNvPr>
          <p:cNvSpPr>
            <a:spLocks noGrp="1"/>
          </p:cNvSpPr>
          <p:nvPr>
            <p:ph idx="12"/>
          </p:nvPr>
        </p:nvSpPr>
        <p:spPr>
          <a:xfrm>
            <a:off x="820733" y="4724400"/>
            <a:ext cx="7545389" cy="1216652"/>
          </a:xfrm>
        </p:spPr>
        <p:txBody>
          <a:bodyPr/>
          <a:lstStyle/>
          <a:p>
            <a:pPr marL="0" indent="0" eaLnBrk="1" hangingPunct="1">
              <a:lnSpc>
                <a:spcPct val="100000"/>
              </a:lnSpc>
              <a:spcBef>
                <a:spcPts val="1000"/>
              </a:spcBef>
              <a:spcAft>
                <a:spcPts val="0"/>
              </a:spcAft>
              <a:buFontTx/>
              <a:buNone/>
            </a:pPr>
            <a:r>
              <a:rPr lang="en-US" altLang="en-US" b="1" dirty="0">
                <a:solidFill>
                  <a:srgbClr val="0070C0"/>
                </a:solidFill>
              </a:rPr>
              <a:t>Process:</a:t>
            </a:r>
          </a:p>
          <a:p>
            <a:pPr marL="0" indent="0" eaLnBrk="1" hangingPunct="1">
              <a:lnSpc>
                <a:spcPct val="100000"/>
              </a:lnSpc>
              <a:spcBef>
                <a:spcPts val="1000"/>
              </a:spcBef>
              <a:spcAft>
                <a:spcPts val="0"/>
              </a:spcAft>
              <a:buFontTx/>
              <a:buNone/>
            </a:pPr>
            <a:r>
              <a:rPr lang="en-US" altLang="en-US" dirty="0"/>
              <a:t>Planning and controlling the transformation process and its interfaces (internal/external)</a:t>
            </a:r>
          </a:p>
        </p:txBody>
      </p:sp>
    </p:spTree>
    <p:extLst>
      <p:ext uri="{BB962C8B-B14F-4D97-AF65-F5344CB8AC3E}">
        <p14:creationId xmlns:p14="http://schemas.microsoft.com/office/powerpoint/2010/main" val="26579270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E322398D-52AA-4B2E-918D-23B903459401}"/>
              </a:ext>
            </a:extLst>
          </p:cNvPr>
          <p:cNvSpPr>
            <a:spLocks noGrp="1"/>
          </p:cNvSpPr>
          <p:nvPr>
            <p:ph type="title"/>
          </p:nvPr>
        </p:nvSpPr>
        <p:spPr>
          <a:xfrm>
            <a:off x="822324" y="287338"/>
            <a:ext cx="7712075" cy="1449387"/>
          </a:xfrm>
        </p:spPr>
        <p:txBody>
          <a:bodyPr/>
          <a:lstStyle/>
          <a:p>
            <a:pPr>
              <a:defRPr/>
            </a:pPr>
            <a:r>
              <a:rPr lang="en-US" sz="4000" b="1" dirty="0">
                <a:solidFill>
                  <a:schemeClr val="tx1">
                    <a:lumMod val="75000"/>
                    <a:lumOff val="25000"/>
                  </a:schemeClr>
                </a:solidFill>
              </a:rPr>
              <a:t>Let’s Manage Operations at Pizza U</a:t>
            </a:r>
            <a:r>
              <a:rPr lang="en-US" sz="100" b="1" dirty="0">
                <a:solidFill>
                  <a:schemeClr val="tx1">
                    <a:lumMod val="75000"/>
                    <a:lumOff val="25000"/>
                  </a:schemeClr>
                </a:solidFill>
              </a:rPr>
              <a:t> </a:t>
            </a:r>
            <a:r>
              <a:rPr lang="en-US" sz="4000" b="1" dirty="0">
                <a:solidFill>
                  <a:schemeClr val="tx1">
                    <a:lumMod val="75000"/>
                    <a:lumOff val="25000"/>
                  </a:schemeClr>
                </a:solidFill>
              </a:rPr>
              <a:t>S</a:t>
            </a:r>
            <a:r>
              <a:rPr lang="en-US" sz="100" b="1" dirty="0">
                <a:solidFill>
                  <a:schemeClr val="tx1">
                    <a:lumMod val="75000"/>
                    <a:lumOff val="25000"/>
                  </a:schemeClr>
                </a:solidFill>
              </a:rPr>
              <a:t> </a:t>
            </a:r>
            <a:r>
              <a:rPr lang="en-US" sz="4000" b="1" dirty="0">
                <a:solidFill>
                  <a:schemeClr val="tx1">
                    <a:lumMod val="75000"/>
                    <a:lumOff val="25000"/>
                  </a:schemeClr>
                </a:solidFill>
              </a:rPr>
              <a:t>A!</a:t>
            </a:r>
            <a:endParaRPr lang="en-US" sz="2800" noProof="0" dirty="0"/>
          </a:p>
        </p:txBody>
      </p:sp>
      <p:sp>
        <p:nvSpPr>
          <p:cNvPr id="7" name="Content Placeholder 6"/>
          <p:cNvSpPr>
            <a:spLocks noGrp="1"/>
          </p:cNvSpPr>
          <p:nvPr>
            <p:ph idx="16"/>
          </p:nvPr>
        </p:nvSpPr>
        <p:spPr>
          <a:xfrm>
            <a:off x="822324" y="5334000"/>
            <a:ext cx="7543800" cy="457200"/>
          </a:xfrm>
        </p:spPr>
        <p:txBody>
          <a:bodyPr/>
          <a:lstStyle/>
          <a:p>
            <a:pPr marL="0" indent="0" algn="ctr">
              <a:lnSpc>
                <a:spcPct val="100000"/>
              </a:lnSpc>
              <a:spcBef>
                <a:spcPts val="0"/>
              </a:spcBef>
              <a:spcAft>
                <a:spcPts val="0"/>
              </a:spcAft>
            </a:pPr>
            <a:r>
              <a:rPr lang="en-US" altLang="en-US" sz="1800" b="1" dirty="0">
                <a:solidFill>
                  <a:schemeClr val="tx1"/>
                </a:solidFill>
              </a:rPr>
              <a:t>Managing operations is about making decisions.</a:t>
            </a:r>
          </a:p>
        </p:txBody>
      </p:sp>
      <p:pic>
        <p:nvPicPr>
          <p:cNvPr id="5" name="Picture 4" descr="A man making a pizza">
            <a:extLst>
              <a:ext uri="{FF2B5EF4-FFF2-40B4-BE49-F238E27FC236}">
                <a16:creationId xmlns:a16="http://schemas.microsoft.com/office/drawing/2014/main" id="{C90EF5D3-773E-426F-93A7-EB6F63DC9D7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98763" y="2298700"/>
            <a:ext cx="3486150" cy="2576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4">
            <a:extLst>
              <a:ext uri="{FF2B5EF4-FFF2-40B4-BE49-F238E27FC236}">
                <a16:creationId xmlns:a16="http://schemas.microsoft.com/office/drawing/2014/main" id="{C7A7A13F-A2D1-4946-A78F-63334295675E}"/>
              </a:ext>
            </a:extLst>
          </p:cNvPr>
          <p:cNvSpPr>
            <a:spLocks noChangeArrowheads="1"/>
          </p:cNvSpPr>
          <p:nvPr/>
        </p:nvSpPr>
        <p:spPr bwMode="auto">
          <a:xfrm>
            <a:off x="3851275" y="4959350"/>
            <a:ext cx="1441450"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b="1">
                <a:solidFill>
                  <a:schemeClr val="tx1"/>
                </a:solidFill>
                <a:latin typeface="Arial" panose="020B0604020202020204" pitchFamily="34" charset="0"/>
              </a:defRPr>
            </a:lvl1pPr>
            <a:lvl2pPr marL="742950" indent="-285750">
              <a:defRPr b="1">
                <a:solidFill>
                  <a:schemeClr val="tx1"/>
                </a:solidFill>
                <a:latin typeface="Arial" panose="020B0604020202020204" pitchFamily="34" charset="0"/>
              </a:defRPr>
            </a:lvl2pPr>
            <a:lvl3pPr marL="1143000" indent="-228600">
              <a:defRPr b="1">
                <a:solidFill>
                  <a:schemeClr val="tx1"/>
                </a:solidFill>
                <a:latin typeface="Arial" panose="020B0604020202020204" pitchFamily="34" charset="0"/>
              </a:defRPr>
            </a:lvl3pPr>
            <a:lvl4pPr marL="1600200" indent="-228600">
              <a:defRPr b="1">
                <a:solidFill>
                  <a:schemeClr val="tx1"/>
                </a:solidFill>
                <a:latin typeface="Arial" panose="020B0604020202020204" pitchFamily="34" charset="0"/>
              </a:defRPr>
            </a:lvl4pPr>
            <a:lvl5pPr marL="2057400" indent="-22860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r>
              <a:rPr lang="en-US" altLang="en-US" sz="800" b="0">
                <a:solidFill>
                  <a:srgbClr val="221E1F"/>
                </a:solidFill>
                <a:latin typeface="Proxima Nova Lt"/>
              </a:rPr>
              <a:t>Steve Mason/Getty Images </a:t>
            </a:r>
            <a:endParaRPr lang="en-US" alt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ltLang="en-US" sz="4000" b="1" dirty="0">
                <a:solidFill>
                  <a:schemeClr val="tx1">
                    <a:lumMod val="75000"/>
                    <a:lumOff val="25000"/>
                  </a:schemeClr>
                </a:solidFill>
              </a:rPr>
              <a:t>Major</a:t>
            </a:r>
            <a:r>
              <a:rPr lang="en-US" altLang="en-US" sz="4000" b="1" dirty="0">
                <a:solidFill>
                  <a:srgbClr val="0070C0"/>
                </a:solidFill>
              </a:rPr>
              <a:t> Decisions </a:t>
            </a:r>
            <a:r>
              <a:rPr lang="en-US" altLang="en-US" sz="4000" b="1" dirty="0">
                <a:solidFill>
                  <a:schemeClr val="tx1">
                    <a:lumMod val="75000"/>
                    <a:lumOff val="25000"/>
                  </a:schemeClr>
                </a:solidFill>
              </a:rPr>
              <a:t>at Pizza U</a:t>
            </a:r>
            <a:r>
              <a:rPr lang="en-US" altLang="en-US" sz="100" b="1" dirty="0">
                <a:solidFill>
                  <a:schemeClr val="tx1">
                    <a:lumMod val="75000"/>
                    <a:lumOff val="25000"/>
                  </a:schemeClr>
                </a:solidFill>
              </a:rPr>
              <a:t> </a:t>
            </a:r>
            <a:r>
              <a:rPr lang="en-US" altLang="en-US" sz="4000" b="1" dirty="0">
                <a:solidFill>
                  <a:schemeClr val="tx1">
                    <a:lumMod val="75000"/>
                    <a:lumOff val="25000"/>
                  </a:schemeClr>
                </a:solidFill>
              </a:rPr>
              <a:t>S</a:t>
            </a:r>
            <a:r>
              <a:rPr lang="en-US" altLang="en-US" sz="100" b="1" dirty="0">
                <a:solidFill>
                  <a:schemeClr val="tx1">
                    <a:lumMod val="75000"/>
                    <a:lumOff val="25000"/>
                  </a:schemeClr>
                </a:solidFill>
              </a:rPr>
              <a:t> </a:t>
            </a:r>
            <a:r>
              <a:rPr lang="en-US" altLang="en-US" sz="4000" b="1" dirty="0">
                <a:solidFill>
                  <a:schemeClr val="tx1">
                    <a:lumMod val="75000"/>
                    <a:lumOff val="25000"/>
                  </a:schemeClr>
                </a:solidFill>
              </a:rPr>
              <a:t>A</a:t>
            </a:r>
            <a:endParaRPr lang="en-US" sz="4000" dirty="0"/>
          </a:p>
        </p:txBody>
      </p:sp>
      <p:sp>
        <p:nvSpPr>
          <p:cNvPr id="3" name="Content Placeholder 2"/>
          <p:cNvSpPr>
            <a:spLocks noGrp="1"/>
          </p:cNvSpPr>
          <p:nvPr>
            <p:ph idx="1"/>
          </p:nvPr>
        </p:nvSpPr>
        <p:spPr>
          <a:xfrm>
            <a:off x="819571" y="1940720"/>
            <a:ext cx="7543800" cy="774514"/>
          </a:xfrm>
        </p:spPr>
        <p:txBody>
          <a:bodyPr/>
          <a:lstStyle/>
          <a:p>
            <a:pPr marL="0" indent="0" eaLnBrk="1" hangingPunct="1">
              <a:lnSpc>
                <a:spcPct val="100000"/>
              </a:lnSpc>
              <a:spcBef>
                <a:spcPts val="1000"/>
              </a:spcBef>
              <a:spcAft>
                <a:spcPts val="0"/>
              </a:spcAft>
            </a:pPr>
            <a:r>
              <a:rPr lang="en-US" altLang="en-US" sz="1800" dirty="0"/>
              <a:t>Process</a:t>
            </a:r>
          </a:p>
          <a:p>
            <a:pPr marL="291600" lvl="1" indent="-291600" eaLnBrk="1" hangingPunct="1">
              <a:lnSpc>
                <a:spcPct val="100000"/>
              </a:lnSpc>
              <a:spcBef>
                <a:spcPts val="1000"/>
              </a:spcBef>
              <a:spcAft>
                <a:spcPts val="0"/>
              </a:spcAft>
              <a:buClr>
                <a:schemeClr val="accent1">
                  <a:lumMod val="75000"/>
                </a:schemeClr>
              </a:buClr>
              <a:buFont typeface="Arial" panose="020B0604020202020204" pitchFamily="34" charset="0"/>
              <a:buChar char="•"/>
            </a:pPr>
            <a:r>
              <a:rPr lang="en-US" altLang="en-US" sz="1600" dirty="0"/>
              <a:t>How should we produce pizzas?</a:t>
            </a:r>
          </a:p>
        </p:txBody>
      </p:sp>
      <p:sp>
        <p:nvSpPr>
          <p:cNvPr id="4" name="Content Placeholder 3"/>
          <p:cNvSpPr>
            <a:spLocks noGrp="1"/>
          </p:cNvSpPr>
          <p:nvPr>
            <p:ph idx="11"/>
          </p:nvPr>
        </p:nvSpPr>
        <p:spPr>
          <a:xfrm>
            <a:off x="819571" y="2850019"/>
            <a:ext cx="7543800" cy="756295"/>
          </a:xfrm>
        </p:spPr>
        <p:txBody>
          <a:bodyPr/>
          <a:lstStyle/>
          <a:p>
            <a:pPr marL="0" indent="0" eaLnBrk="1" hangingPunct="1">
              <a:lnSpc>
                <a:spcPct val="100000"/>
              </a:lnSpc>
              <a:spcBef>
                <a:spcPts val="1000"/>
              </a:spcBef>
              <a:spcAft>
                <a:spcPts val="0"/>
              </a:spcAft>
            </a:pPr>
            <a:r>
              <a:rPr lang="en-US" altLang="en-US" sz="1800" dirty="0"/>
              <a:t>Quality</a:t>
            </a:r>
          </a:p>
          <a:p>
            <a:pPr marL="291600" lvl="1" indent="-291600" eaLnBrk="1" hangingPunct="1">
              <a:lnSpc>
                <a:spcPct val="100000"/>
              </a:lnSpc>
              <a:spcBef>
                <a:spcPts val="1000"/>
              </a:spcBef>
              <a:spcAft>
                <a:spcPts val="0"/>
              </a:spcAft>
              <a:buClr>
                <a:schemeClr val="accent1">
                  <a:lumMod val="75000"/>
                </a:schemeClr>
              </a:buClr>
              <a:buFont typeface="Arial" panose="020B0604020202020204" pitchFamily="34" charset="0"/>
              <a:buChar char="•"/>
            </a:pPr>
            <a:r>
              <a:rPr lang="en-US" altLang="en-US" sz="1600" dirty="0"/>
              <a:t>How do we meet quality standards and ensure a good customer experience?</a:t>
            </a:r>
          </a:p>
        </p:txBody>
      </p:sp>
      <p:sp>
        <p:nvSpPr>
          <p:cNvPr id="5" name="Content Placeholder 4"/>
          <p:cNvSpPr>
            <a:spLocks noGrp="1"/>
          </p:cNvSpPr>
          <p:nvPr>
            <p:ph idx="12"/>
          </p:nvPr>
        </p:nvSpPr>
        <p:spPr>
          <a:xfrm>
            <a:off x="819571" y="3741099"/>
            <a:ext cx="7543800" cy="678501"/>
          </a:xfrm>
        </p:spPr>
        <p:txBody>
          <a:bodyPr/>
          <a:lstStyle/>
          <a:p>
            <a:pPr marL="0" indent="0" eaLnBrk="1" hangingPunct="1">
              <a:lnSpc>
                <a:spcPct val="100000"/>
              </a:lnSpc>
              <a:spcBef>
                <a:spcPts val="1000"/>
              </a:spcBef>
              <a:spcAft>
                <a:spcPts val="0"/>
              </a:spcAft>
            </a:pPr>
            <a:r>
              <a:rPr lang="en-US" altLang="en-US" sz="1800" dirty="0"/>
              <a:t>Capacity</a:t>
            </a:r>
          </a:p>
          <a:p>
            <a:pPr marL="291600" lvl="1" indent="-291600" eaLnBrk="1" hangingPunct="1">
              <a:lnSpc>
                <a:spcPct val="100000"/>
              </a:lnSpc>
              <a:spcBef>
                <a:spcPts val="1000"/>
              </a:spcBef>
              <a:spcAft>
                <a:spcPts val="0"/>
              </a:spcAft>
              <a:buClr>
                <a:schemeClr val="accent1">
                  <a:lumMod val="75000"/>
                </a:schemeClr>
              </a:buClr>
              <a:buFont typeface="Arial" panose="020B0604020202020204" pitchFamily="34" charset="0"/>
              <a:buChar char="•"/>
            </a:pPr>
            <a:r>
              <a:rPr lang="en-US" altLang="en-US" sz="1600" dirty="0"/>
              <a:t>How much output do we need at various times?</a:t>
            </a:r>
            <a:endParaRPr lang="en-US" sz="1600" dirty="0"/>
          </a:p>
        </p:txBody>
      </p:sp>
      <p:sp>
        <p:nvSpPr>
          <p:cNvPr id="6" name="Content Placeholder 5"/>
          <p:cNvSpPr>
            <a:spLocks noGrp="1"/>
          </p:cNvSpPr>
          <p:nvPr>
            <p:ph idx="13"/>
          </p:nvPr>
        </p:nvSpPr>
        <p:spPr>
          <a:xfrm>
            <a:off x="819571" y="4554384"/>
            <a:ext cx="7543800" cy="728447"/>
          </a:xfrm>
        </p:spPr>
        <p:txBody>
          <a:bodyPr/>
          <a:lstStyle/>
          <a:p>
            <a:pPr marL="0" indent="0" eaLnBrk="1" hangingPunct="1">
              <a:lnSpc>
                <a:spcPct val="100000"/>
              </a:lnSpc>
              <a:spcBef>
                <a:spcPts val="1000"/>
              </a:spcBef>
              <a:spcAft>
                <a:spcPts val="0"/>
              </a:spcAft>
            </a:pPr>
            <a:r>
              <a:rPr lang="en-US" altLang="en-US" sz="1800" dirty="0"/>
              <a:t>Inventory</a:t>
            </a:r>
          </a:p>
          <a:p>
            <a:pPr marL="291600" lvl="1" indent="-291600" eaLnBrk="1" hangingPunct="1">
              <a:lnSpc>
                <a:spcPct val="100000"/>
              </a:lnSpc>
              <a:spcBef>
                <a:spcPts val="1000"/>
              </a:spcBef>
              <a:spcAft>
                <a:spcPts val="0"/>
              </a:spcAft>
              <a:buClr>
                <a:schemeClr val="accent1">
                  <a:lumMod val="75000"/>
                </a:schemeClr>
              </a:buClr>
              <a:buFont typeface="Arial" panose="020B0604020202020204" pitchFamily="34" charset="0"/>
              <a:buChar char="•"/>
            </a:pPr>
            <a:r>
              <a:rPr lang="en-US" altLang="en-US" sz="1600" dirty="0"/>
              <a:t>Which ingredients, when and how much?</a:t>
            </a:r>
            <a:endParaRPr lang="en-US" sz="1600" dirty="0"/>
          </a:p>
        </p:txBody>
      </p:sp>
      <p:sp>
        <p:nvSpPr>
          <p:cNvPr id="7" name="Content Placeholder 6"/>
          <p:cNvSpPr>
            <a:spLocks noGrp="1"/>
          </p:cNvSpPr>
          <p:nvPr>
            <p:ph idx="14"/>
          </p:nvPr>
        </p:nvSpPr>
        <p:spPr>
          <a:xfrm>
            <a:off x="819571" y="5367552"/>
            <a:ext cx="7543800" cy="728448"/>
          </a:xfrm>
        </p:spPr>
        <p:txBody>
          <a:bodyPr/>
          <a:lstStyle/>
          <a:p>
            <a:pPr marL="0" indent="0" eaLnBrk="1" hangingPunct="1">
              <a:lnSpc>
                <a:spcPct val="100000"/>
              </a:lnSpc>
              <a:spcBef>
                <a:spcPts val="1000"/>
              </a:spcBef>
              <a:spcAft>
                <a:spcPts val="0"/>
              </a:spcAft>
            </a:pPr>
            <a:r>
              <a:rPr lang="en-US" altLang="en-US" sz="1800" dirty="0"/>
              <a:t>Supply Chain</a:t>
            </a:r>
          </a:p>
          <a:p>
            <a:pPr marL="291600" lvl="1" indent="-291600" eaLnBrk="1" hangingPunct="1">
              <a:lnSpc>
                <a:spcPct val="100000"/>
              </a:lnSpc>
              <a:spcBef>
                <a:spcPts val="1000"/>
              </a:spcBef>
              <a:spcAft>
                <a:spcPts val="0"/>
              </a:spcAft>
              <a:buClr>
                <a:schemeClr val="accent1">
                  <a:lumMod val="75000"/>
                </a:schemeClr>
              </a:buClr>
              <a:buFont typeface="Arial" panose="020B0604020202020204" pitchFamily="34" charset="0"/>
              <a:buChar char="•"/>
            </a:pPr>
            <a:r>
              <a:rPr lang="en-US" altLang="en-US" sz="1600" dirty="0"/>
              <a:t>How to source inputs and manage logistics?</a:t>
            </a:r>
          </a:p>
        </p:txBody>
      </p:sp>
    </p:spTree>
    <p:extLst>
      <p:ext uri="{BB962C8B-B14F-4D97-AF65-F5344CB8AC3E}">
        <p14:creationId xmlns:p14="http://schemas.microsoft.com/office/powerpoint/2010/main" val="37519023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E322398D-52AA-4B2E-918D-23B903459401}"/>
              </a:ext>
            </a:extLst>
          </p:cNvPr>
          <p:cNvSpPr>
            <a:spLocks noGrp="1"/>
          </p:cNvSpPr>
          <p:nvPr>
            <p:ph type="title"/>
          </p:nvPr>
        </p:nvSpPr>
        <p:spPr/>
        <p:txBody>
          <a:bodyPr/>
          <a:lstStyle/>
          <a:p>
            <a:pPr>
              <a:defRPr/>
            </a:pPr>
            <a:r>
              <a:rPr lang="en-US" altLang="en-US" sz="4000" b="1" dirty="0">
                <a:solidFill>
                  <a:schemeClr val="tx1">
                    <a:lumMod val="75000"/>
                    <a:lumOff val="25000"/>
                  </a:schemeClr>
                </a:solidFill>
              </a:rPr>
              <a:t>Framework for Operations Decisions </a:t>
            </a:r>
            <a:r>
              <a:rPr lang="en-US" altLang="en-US" sz="2800" dirty="0">
                <a:solidFill>
                  <a:schemeClr val="tx1">
                    <a:lumMod val="75000"/>
                    <a:lumOff val="25000"/>
                  </a:schemeClr>
                </a:solidFill>
              </a:rPr>
              <a:t>(Figure 1.2)</a:t>
            </a:r>
            <a:endParaRPr lang="en-US" sz="2800" noProof="0" dirty="0"/>
          </a:p>
        </p:txBody>
      </p:sp>
      <p:pic>
        <p:nvPicPr>
          <p:cNvPr id="6" name="Picture 2" descr="An illustration of the decision-making framework for operations in the supply chain."/>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914400" y="2480495"/>
            <a:ext cx="7557025" cy="2578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2" name="Content Placeholder 1">
            <a:extLst>
              <a:ext uri="{FF2B5EF4-FFF2-40B4-BE49-F238E27FC236}">
                <a16:creationId xmlns:a16="http://schemas.microsoft.com/office/drawing/2014/main" id="{6333E9D3-925A-4875-ACBC-1D108C3E0F34}"/>
              </a:ext>
            </a:extLst>
          </p:cNvPr>
          <p:cNvSpPr>
            <a:spLocks noGrp="1"/>
          </p:cNvSpPr>
          <p:nvPr>
            <p:ph idx="1"/>
          </p:nvPr>
        </p:nvSpPr>
        <p:spPr>
          <a:xfrm>
            <a:off x="2819400" y="6037263"/>
            <a:ext cx="3352800" cy="230187"/>
          </a:xfrm>
        </p:spPr>
        <p:txBody>
          <a:bodyPr/>
          <a:lstStyle/>
          <a:p>
            <a:pPr algn="ctr"/>
            <a:r>
              <a:rPr lang="en-US" altLang="en-US" sz="1200" noProof="0" dirty="0">
                <a:solidFill>
                  <a:schemeClr val="tx1"/>
                </a:solidFill>
                <a:hlinkClick r:id="rId3" action="ppaction://hlinksldjump"/>
              </a:rPr>
              <a:t>Access the text alternative for slide images.</a:t>
            </a:r>
            <a:endParaRPr lang="en-US" altLang="en-US" sz="1200" noProof="0" dirty="0">
              <a:solidFill>
                <a:schemeClr val="tx1"/>
              </a:solidFill>
            </a:endParaRPr>
          </a:p>
        </p:txBody>
      </p:sp>
    </p:spTree>
    <p:extLst>
      <p:ext uri="{BB962C8B-B14F-4D97-AF65-F5344CB8AC3E}">
        <p14:creationId xmlns:p14="http://schemas.microsoft.com/office/powerpoint/2010/main" val="156891034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A734EF-0598-4460-913B-B592A5F42ABA}"/>
              </a:ext>
            </a:extLst>
          </p:cNvPr>
          <p:cNvSpPr>
            <a:spLocks noGrp="1"/>
          </p:cNvSpPr>
          <p:nvPr>
            <p:ph type="title"/>
          </p:nvPr>
        </p:nvSpPr>
        <p:spPr/>
        <p:txBody>
          <a:bodyPr/>
          <a:lstStyle/>
          <a:p>
            <a:pPr>
              <a:defRPr/>
            </a:pPr>
            <a:r>
              <a:rPr lang="en-US" altLang="en-US" sz="4000" b="1" dirty="0">
                <a:solidFill>
                  <a:schemeClr val="tx1">
                    <a:lumMod val="75000"/>
                    <a:lumOff val="25000"/>
                  </a:schemeClr>
                </a:solidFill>
              </a:rPr>
              <a:t>Cross-Functional Decision Making</a:t>
            </a:r>
            <a:endParaRPr lang="en-US" sz="4000" noProof="0" dirty="0"/>
          </a:p>
        </p:txBody>
      </p:sp>
      <p:sp>
        <p:nvSpPr>
          <p:cNvPr id="25604" name="Content Placeholder 2">
            <a:extLst>
              <a:ext uri="{FF2B5EF4-FFF2-40B4-BE49-F238E27FC236}">
                <a16:creationId xmlns:a16="http://schemas.microsoft.com/office/drawing/2014/main" id="{FCC1FE71-9008-44B5-92DC-062DED0F18B1}"/>
              </a:ext>
            </a:extLst>
          </p:cNvPr>
          <p:cNvSpPr>
            <a:spLocks noGrp="1"/>
          </p:cNvSpPr>
          <p:nvPr>
            <p:ph idx="1"/>
          </p:nvPr>
        </p:nvSpPr>
        <p:spPr>
          <a:xfrm>
            <a:off x="820948" y="1900109"/>
            <a:ext cx="5351252" cy="385892"/>
          </a:xfrm>
        </p:spPr>
        <p:txBody>
          <a:bodyPr/>
          <a:lstStyle/>
          <a:p>
            <a:pPr marL="0" indent="0" eaLnBrk="1" fontAlgn="auto" hangingPunct="1">
              <a:lnSpc>
                <a:spcPct val="100000"/>
              </a:lnSpc>
              <a:spcBef>
                <a:spcPts val="1000"/>
              </a:spcBef>
              <a:spcAft>
                <a:spcPts val="0"/>
              </a:spcAft>
              <a:buNone/>
              <a:defRPr/>
            </a:pPr>
            <a:r>
              <a:rPr lang="en-US" altLang="en-US" b="1" i="1" dirty="0">
                <a:solidFill>
                  <a:schemeClr val="tx1">
                    <a:lumMod val="75000"/>
                    <a:lumOff val="25000"/>
                  </a:schemeClr>
                </a:solidFill>
              </a:rPr>
              <a:t>Operations is critical in every firm</a:t>
            </a:r>
            <a:r>
              <a:rPr lang="en-US" altLang="en-US" b="1" i="1" dirty="0">
                <a:solidFill>
                  <a:schemeClr val="tx1"/>
                </a:solidFill>
              </a:rPr>
              <a:t>.</a:t>
            </a:r>
            <a:endParaRPr lang="en-US" altLang="en-US" sz="900" b="1" i="1" dirty="0">
              <a:solidFill>
                <a:schemeClr val="tx1"/>
              </a:solidFill>
            </a:endParaRPr>
          </a:p>
        </p:txBody>
      </p:sp>
      <p:sp>
        <p:nvSpPr>
          <p:cNvPr id="9" name="Content Placeholder 8"/>
          <p:cNvSpPr>
            <a:spLocks noGrp="1"/>
          </p:cNvSpPr>
          <p:nvPr>
            <p:ph idx="11"/>
          </p:nvPr>
        </p:nvSpPr>
        <p:spPr>
          <a:xfrm>
            <a:off x="820948" y="2482180"/>
            <a:ext cx="5046452" cy="2373572"/>
          </a:xfrm>
        </p:spPr>
        <p:txBody>
          <a:bodyPr/>
          <a:lstStyle/>
          <a:p>
            <a:pPr marL="0" indent="0" eaLnBrk="1" fontAlgn="auto" hangingPunct="1">
              <a:lnSpc>
                <a:spcPct val="100000"/>
              </a:lnSpc>
              <a:spcBef>
                <a:spcPts val="1000"/>
              </a:spcBef>
              <a:spcAft>
                <a:spcPts val="0"/>
              </a:spcAft>
              <a:buNone/>
              <a:defRPr/>
            </a:pPr>
            <a:r>
              <a:rPr lang="en-US" altLang="en-US" dirty="0">
                <a:solidFill>
                  <a:schemeClr val="tx1">
                    <a:lumMod val="75000"/>
                    <a:lumOff val="25000"/>
                  </a:schemeClr>
                </a:solidFill>
              </a:rPr>
              <a:t>Marketing = create demand</a:t>
            </a:r>
          </a:p>
          <a:p>
            <a:pPr marL="0" indent="0" eaLnBrk="1" fontAlgn="auto" hangingPunct="1">
              <a:lnSpc>
                <a:spcPct val="100000"/>
              </a:lnSpc>
              <a:spcBef>
                <a:spcPts val="1000"/>
              </a:spcBef>
              <a:spcAft>
                <a:spcPts val="0"/>
              </a:spcAft>
              <a:buNone/>
              <a:defRPr/>
            </a:pPr>
            <a:r>
              <a:rPr lang="en-US" altLang="en-US" dirty="0">
                <a:solidFill>
                  <a:schemeClr val="tx1">
                    <a:lumMod val="75000"/>
                    <a:lumOff val="25000"/>
                  </a:schemeClr>
                </a:solidFill>
              </a:rPr>
              <a:t>Operations = produce and distribute goods and services</a:t>
            </a:r>
          </a:p>
          <a:p>
            <a:pPr marL="0" indent="0" eaLnBrk="1" fontAlgn="auto" hangingPunct="1">
              <a:lnSpc>
                <a:spcPct val="100000"/>
              </a:lnSpc>
              <a:spcBef>
                <a:spcPts val="1000"/>
              </a:spcBef>
              <a:spcAft>
                <a:spcPts val="0"/>
              </a:spcAft>
              <a:buNone/>
              <a:defRPr/>
            </a:pPr>
            <a:r>
              <a:rPr lang="en-US" altLang="en-US" dirty="0">
                <a:solidFill>
                  <a:schemeClr val="tx1">
                    <a:lumMod val="75000"/>
                    <a:lumOff val="25000"/>
                  </a:schemeClr>
                </a:solidFill>
              </a:rPr>
              <a:t>Finance = acquire and allocate capital</a:t>
            </a:r>
          </a:p>
          <a:p>
            <a:pPr marL="0" indent="0" eaLnBrk="1" fontAlgn="auto" hangingPunct="1">
              <a:lnSpc>
                <a:spcPct val="100000"/>
              </a:lnSpc>
              <a:spcBef>
                <a:spcPts val="1000"/>
              </a:spcBef>
              <a:spcAft>
                <a:spcPts val="0"/>
              </a:spcAft>
              <a:buNone/>
              <a:defRPr/>
            </a:pPr>
            <a:r>
              <a:rPr lang="en-US" altLang="en-US" dirty="0">
                <a:solidFill>
                  <a:schemeClr val="tx1">
                    <a:lumMod val="75000"/>
                    <a:lumOff val="25000"/>
                  </a:schemeClr>
                </a:solidFill>
              </a:rPr>
              <a:t>Supporting functions: human resources, information systems, accounting</a:t>
            </a:r>
            <a:endParaRPr lang="en-US" altLang="en-US" sz="800" dirty="0">
              <a:solidFill>
                <a:schemeClr val="tx1">
                  <a:lumMod val="75000"/>
                  <a:lumOff val="25000"/>
                </a:schemeClr>
              </a:solidFill>
            </a:endParaRPr>
          </a:p>
        </p:txBody>
      </p:sp>
      <p:sp>
        <p:nvSpPr>
          <p:cNvPr id="10" name="Content Placeholder 9"/>
          <p:cNvSpPr>
            <a:spLocks noGrp="1"/>
          </p:cNvSpPr>
          <p:nvPr>
            <p:ph idx="12"/>
          </p:nvPr>
        </p:nvSpPr>
        <p:spPr>
          <a:xfrm>
            <a:off x="820948" y="5032881"/>
            <a:ext cx="5351252" cy="419100"/>
          </a:xfrm>
        </p:spPr>
        <p:txBody>
          <a:bodyPr/>
          <a:lstStyle/>
          <a:p>
            <a:pPr marL="0" indent="0">
              <a:lnSpc>
                <a:spcPct val="100000"/>
              </a:lnSpc>
              <a:spcBef>
                <a:spcPts val="1000"/>
              </a:spcBef>
              <a:spcAft>
                <a:spcPts val="0"/>
              </a:spcAft>
              <a:buNone/>
            </a:pPr>
            <a:r>
              <a:rPr lang="en-US" altLang="en-US" dirty="0">
                <a:solidFill>
                  <a:schemeClr val="tx1">
                    <a:lumMod val="75000"/>
                    <a:lumOff val="25000"/>
                  </a:schemeClr>
                </a:solidFill>
              </a:rPr>
              <a:t>Cross-functional decision making - see Table 1.2</a:t>
            </a:r>
          </a:p>
        </p:txBody>
      </p:sp>
      <p:pic>
        <p:nvPicPr>
          <p:cNvPr id="17" name="Picture 2">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306013" y="1981200"/>
            <a:ext cx="2158213" cy="1511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E322398D-52AA-4B2E-918D-23B903459401}"/>
              </a:ext>
            </a:extLst>
          </p:cNvPr>
          <p:cNvSpPr>
            <a:spLocks noGrp="1"/>
          </p:cNvSpPr>
          <p:nvPr>
            <p:ph type="title"/>
          </p:nvPr>
        </p:nvSpPr>
        <p:spPr/>
        <p:txBody>
          <a:bodyPr/>
          <a:lstStyle/>
          <a:p>
            <a:pPr>
              <a:defRPr/>
            </a:pPr>
            <a:r>
              <a:rPr lang="en-US" sz="4000" b="1" dirty="0">
                <a:solidFill>
                  <a:schemeClr val="tx1"/>
                </a:solidFill>
              </a:rPr>
              <a:t>Operations as a Process</a:t>
            </a:r>
            <a:endParaRPr lang="en-US" sz="2800" noProof="0" dirty="0"/>
          </a:p>
        </p:txBody>
      </p:sp>
      <p:pic>
        <p:nvPicPr>
          <p:cNvPr id="3" name="Picture 2" descr="Diagram showing Inputs leading to Transformation (Conversion) Process leading to Outputs."/>
          <p:cNvPicPr>
            <a:picLocks noChangeAspect="1"/>
          </p:cNvPicPr>
          <p:nvPr/>
        </p:nvPicPr>
        <p:blipFill>
          <a:blip r:embed="rId2"/>
          <a:stretch>
            <a:fillRect/>
          </a:stretch>
        </p:blipFill>
        <p:spPr>
          <a:xfrm>
            <a:off x="920607" y="2701783"/>
            <a:ext cx="7619238" cy="2241327"/>
          </a:xfrm>
          <a:prstGeom prst="rect">
            <a:avLst/>
          </a:prstGeom>
        </p:spPr>
      </p:pic>
    </p:spTree>
    <p:extLst>
      <p:ext uri="{BB962C8B-B14F-4D97-AF65-F5344CB8AC3E}">
        <p14:creationId xmlns:p14="http://schemas.microsoft.com/office/powerpoint/2010/main" val="424640434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E322398D-52AA-4B2E-918D-23B903459401}"/>
              </a:ext>
            </a:extLst>
          </p:cNvPr>
          <p:cNvSpPr>
            <a:spLocks noGrp="1"/>
          </p:cNvSpPr>
          <p:nvPr>
            <p:ph type="title"/>
          </p:nvPr>
        </p:nvSpPr>
        <p:spPr/>
        <p:txBody>
          <a:bodyPr/>
          <a:lstStyle/>
          <a:p>
            <a:pPr>
              <a:tabLst>
                <a:tab pos="2876550" algn="l"/>
              </a:tabLst>
              <a:defRPr/>
            </a:pPr>
            <a:r>
              <a:rPr lang="en-US" altLang="en-US" sz="4000" b="1" dirty="0">
                <a:solidFill>
                  <a:schemeClr val="tx1"/>
                </a:solidFill>
              </a:rPr>
              <a:t>Operations as a Process </a:t>
            </a:r>
            <a:r>
              <a:rPr lang="en-US" altLang="en-US" sz="2800" dirty="0">
                <a:solidFill>
                  <a:schemeClr val="tx1">
                    <a:lumMod val="75000"/>
                    <a:lumOff val="25000"/>
                  </a:schemeClr>
                </a:solidFill>
              </a:rPr>
              <a:t>(Figure 1.3)</a:t>
            </a:r>
            <a:endParaRPr lang="en-US" sz="2800" noProof="0" dirty="0"/>
          </a:p>
        </p:txBody>
      </p:sp>
      <p:pic>
        <p:nvPicPr>
          <p:cNvPr id="2" name="Picture 1" descr="An illustration showing the process of converting inputs into outputs."/>
          <p:cNvPicPr>
            <a:picLocks noChangeAspect="1"/>
          </p:cNvPicPr>
          <p:nvPr/>
        </p:nvPicPr>
        <p:blipFill>
          <a:blip r:embed="rId2"/>
          <a:stretch>
            <a:fillRect/>
          </a:stretch>
        </p:blipFill>
        <p:spPr>
          <a:xfrm>
            <a:off x="1143000" y="2057400"/>
            <a:ext cx="6933416" cy="3779848"/>
          </a:xfrm>
          <a:prstGeom prst="rect">
            <a:avLst/>
          </a:prstGeom>
        </p:spPr>
      </p:pic>
      <p:sp>
        <p:nvSpPr>
          <p:cNvPr id="22532" name="Content Placeholder 1">
            <a:extLst>
              <a:ext uri="{FF2B5EF4-FFF2-40B4-BE49-F238E27FC236}">
                <a16:creationId xmlns:a16="http://schemas.microsoft.com/office/drawing/2014/main" id="{6333E9D3-925A-4875-ACBC-1D108C3E0F34}"/>
              </a:ext>
            </a:extLst>
          </p:cNvPr>
          <p:cNvSpPr>
            <a:spLocks noGrp="1"/>
          </p:cNvSpPr>
          <p:nvPr>
            <p:ph idx="1"/>
          </p:nvPr>
        </p:nvSpPr>
        <p:spPr>
          <a:xfrm>
            <a:off x="2819400" y="6037263"/>
            <a:ext cx="3352800" cy="230187"/>
          </a:xfrm>
        </p:spPr>
        <p:txBody>
          <a:bodyPr/>
          <a:lstStyle/>
          <a:p>
            <a:pPr algn="ctr"/>
            <a:r>
              <a:rPr lang="en-US" altLang="en-US" sz="1200" noProof="0" dirty="0">
                <a:solidFill>
                  <a:schemeClr val="tx1"/>
                </a:solidFill>
                <a:hlinkClick r:id="rId3" action="ppaction://hlinksldjump"/>
              </a:rPr>
              <a:t>Access the text alternative for slide images.</a:t>
            </a:r>
            <a:endParaRPr lang="en-US" altLang="en-US" sz="1200" noProof="0" dirty="0">
              <a:solidFill>
                <a:schemeClr val="tx1"/>
              </a:solidFill>
            </a:endParaRPr>
          </a:p>
        </p:txBody>
      </p:sp>
    </p:spTree>
    <p:extLst>
      <p:ext uri="{BB962C8B-B14F-4D97-AF65-F5344CB8AC3E}">
        <p14:creationId xmlns:p14="http://schemas.microsoft.com/office/powerpoint/2010/main" val="220623268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FF97C7-CB95-4A70-A507-B8FE57DA8450}"/>
              </a:ext>
            </a:extLst>
          </p:cNvPr>
          <p:cNvSpPr>
            <a:spLocks noGrp="1"/>
          </p:cNvSpPr>
          <p:nvPr>
            <p:ph type="title"/>
          </p:nvPr>
        </p:nvSpPr>
        <p:spPr/>
        <p:txBody>
          <a:bodyPr/>
          <a:lstStyle/>
          <a:p>
            <a:pPr>
              <a:defRPr/>
            </a:pPr>
            <a:r>
              <a:rPr lang="en-US" sz="4000" b="1" dirty="0"/>
              <a:t>Transformation Process Examples </a:t>
            </a:r>
            <a:r>
              <a:rPr lang="en-US" sz="2800" dirty="0"/>
              <a:t>(Table 1.3)</a:t>
            </a:r>
            <a:endParaRPr lang="en-US" sz="4000" noProof="0" dirty="0"/>
          </a:p>
        </p:txBody>
      </p:sp>
      <p:graphicFrame>
        <p:nvGraphicFramePr>
          <p:cNvPr id="3" name="Table 2"/>
          <p:cNvGraphicFramePr>
            <a:graphicFrameLocks noGrp="1"/>
          </p:cNvGraphicFramePr>
          <p:nvPr>
            <p:extLst>
              <p:ext uri="{D42A27DB-BD31-4B8C-83A1-F6EECF244321}">
                <p14:modId xmlns:p14="http://schemas.microsoft.com/office/powerpoint/2010/main" val="3117145235"/>
              </p:ext>
            </p:extLst>
          </p:nvPr>
        </p:nvGraphicFramePr>
        <p:xfrm>
          <a:off x="990597" y="2082800"/>
          <a:ext cx="7543803" cy="3479800"/>
        </p:xfrm>
        <a:graphic>
          <a:graphicData uri="http://schemas.openxmlformats.org/drawingml/2006/table">
            <a:tbl>
              <a:tblPr firstRow="1" bandRow="1">
                <a:tableStyleId>{5C22544A-7EE6-4342-B048-85BDC9FD1C3A}</a:tableStyleId>
              </a:tblPr>
              <a:tblGrid>
                <a:gridCol w="1692277">
                  <a:extLst>
                    <a:ext uri="{9D8B030D-6E8A-4147-A177-3AD203B41FA5}">
                      <a16:colId xmlns:a16="http://schemas.microsoft.com/office/drawing/2014/main" val="1637461741"/>
                    </a:ext>
                  </a:extLst>
                </a:gridCol>
                <a:gridCol w="3336925">
                  <a:extLst>
                    <a:ext uri="{9D8B030D-6E8A-4147-A177-3AD203B41FA5}">
                      <a16:colId xmlns:a16="http://schemas.microsoft.com/office/drawing/2014/main" val="3261289348"/>
                    </a:ext>
                  </a:extLst>
                </a:gridCol>
                <a:gridCol w="2514601">
                  <a:extLst>
                    <a:ext uri="{9D8B030D-6E8A-4147-A177-3AD203B41FA5}">
                      <a16:colId xmlns:a16="http://schemas.microsoft.com/office/drawing/2014/main" val="2096829905"/>
                    </a:ext>
                  </a:extLst>
                </a:gridCol>
              </a:tblGrid>
              <a:tr h="370840">
                <a:tc>
                  <a:txBody>
                    <a:bodyPr/>
                    <a:lstStyle/>
                    <a:p>
                      <a:r>
                        <a:rPr lang="en-US" sz="1400" dirty="0">
                          <a:solidFill>
                            <a:schemeClr val="tx1"/>
                          </a:solidFill>
                        </a:rPr>
                        <a:t>Operation</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dirty="0">
                          <a:solidFill>
                            <a:schemeClr val="tx1"/>
                          </a:solidFill>
                        </a:rPr>
                        <a:t>Inputs</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dirty="0">
                          <a:solidFill>
                            <a:schemeClr val="tx1"/>
                          </a:solidFill>
                        </a:rPr>
                        <a:t>Outputs</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93442546"/>
                  </a:ext>
                </a:extLst>
              </a:tr>
              <a:tr h="370840">
                <a:tc>
                  <a:txBody>
                    <a:bodyPr/>
                    <a:lstStyle/>
                    <a:p>
                      <a:r>
                        <a:rPr lang="en-US" sz="1400" dirty="0"/>
                        <a:t>Bank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dirty="0"/>
                        <a:t>Tellers, staff,</a:t>
                      </a:r>
                      <a:r>
                        <a:rPr lang="en-US" sz="1400" baseline="0" dirty="0"/>
                        <a:t> computer equipment, facilities, and energy</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dirty="0"/>
                        <a:t>Financial</a:t>
                      </a:r>
                      <a:r>
                        <a:rPr lang="en-US" sz="1400" baseline="0" dirty="0"/>
                        <a:t> services (loans, deposits, safekeeping, etc.)</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96749621"/>
                  </a:ext>
                </a:extLst>
              </a:tr>
              <a:tr h="370840">
                <a:tc>
                  <a:txBody>
                    <a:bodyPr/>
                    <a:lstStyle/>
                    <a:p>
                      <a:r>
                        <a:rPr lang="en-US" sz="1400" dirty="0"/>
                        <a:t>Restaurant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dirty="0"/>
                        <a:t>Cooks,</a:t>
                      </a:r>
                      <a:r>
                        <a:rPr lang="en-US" sz="1400" baseline="0" dirty="0"/>
                        <a:t> waiters, food, equipment, facilities, and energy</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dirty="0"/>
                        <a:t>Meals, entertainment, and satisfied</a:t>
                      </a:r>
                      <a:r>
                        <a:rPr lang="en-US" sz="1400" baseline="0" dirty="0"/>
                        <a:t> customers</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87859704"/>
                  </a:ext>
                </a:extLst>
              </a:tr>
              <a:tr h="370840">
                <a:tc>
                  <a:txBody>
                    <a:bodyPr/>
                    <a:lstStyle/>
                    <a:p>
                      <a:r>
                        <a:rPr lang="en-US" sz="1400" dirty="0"/>
                        <a:t>Hospital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dirty="0"/>
                        <a:t>Doctors, nurses, staff, equipment, facilities, and energy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dirty="0"/>
                        <a:t>Health services and healthy patients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9186762"/>
                  </a:ext>
                </a:extLst>
              </a:tr>
              <a:tr h="370840">
                <a:tc>
                  <a:txBody>
                    <a:bodyPr/>
                    <a:lstStyle/>
                    <a:p>
                      <a:r>
                        <a:rPr lang="en-US" sz="1400" dirty="0"/>
                        <a:t>University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dirty="0"/>
                        <a:t>Faculty, staff, equipment, facilities,</a:t>
                      </a:r>
                      <a:r>
                        <a:rPr lang="en-US" sz="1400" baseline="0" dirty="0"/>
                        <a:t> energy, and knowledge</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dirty="0"/>
                        <a:t>Educated students,</a:t>
                      </a:r>
                      <a:r>
                        <a:rPr lang="en-US" sz="1400" baseline="0" dirty="0"/>
                        <a:t> research, and public service</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71668825"/>
                  </a:ext>
                </a:extLst>
              </a:tr>
              <a:tr h="370840">
                <a:tc>
                  <a:txBody>
                    <a:bodyPr/>
                    <a:lstStyle/>
                    <a:p>
                      <a:r>
                        <a:rPr lang="en-US" sz="1400" dirty="0"/>
                        <a:t>Manufacturing plant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dirty="0"/>
                        <a:t>Equipment, facilities, labor, energy, and raw materials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dirty="0"/>
                        <a:t>Finished goods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48736567"/>
                  </a:ext>
                </a:extLst>
              </a:tr>
              <a:tr h="370840">
                <a:tc>
                  <a:txBody>
                    <a:bodyPr/>
                    <a:lstStyle/>
                    <a:p>
                      <a:r>
                        <a:rPr lang="en-US" sz="1400" dirty="0"/>
                        <a:t>Airline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dirty="0"/>
                        <a:t>Planes, facilities, pilots,</a:t>
                      </a:r>
                      <a:r>
                        <a:rPr lang="en-US" sz="1400" baseline="0" dirty="0"/>
                        <a:t> flight attendants, maintenance people, labor, and energy</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dirty="0"/>
                        <a:t>Transportation from one location to another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97168790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A58EA1-8785-4CB1-9FF9-0EDEF9853E58}"/>
              </a:ext>
            </a:extLst>
          </p:cNvPr>
          <p:cNvSpPr>
            <a:spLocks noGrp="1"/>
          </p:cNvSpPr>
          <p:nvPr>
            <p:ph type="title"/>
          </p:nvPr>
        </p:nvSpPr>
        <p:spPr>
          <a:xfrm>
            <a:off x="822325" y="533400"/>
            <a:ext cx="7543800" cy="1143000"/>
          </a:xfrm>
        </p:spPr>
        <p:txBody>
          <a:bodyPr/>
          <a:lstStyle/>
          <a:p>
            <a:pPr>
              <a:defRPr/>
            </a:pPr>
            <a:r>
              <a:rPr lang="en-US" altLang="en-US" sz="4000" b="1" dirty="0">
                <a:solidFill>
                  <a:schemeClr val="tx1">
                    <a:lumMod val="75000"/>
                    <a:lumOff val="25000"/>
                  </a:schemeClr>
                </a:solidFill>
              </a:rPr>
              <a:t>Chapter 1 Learning Objectives</a:t>
            </a:r>
            <a:endParaRPr lang="en-US" sz="4000" noProof="0" dirty="0"/>
          </a:p>
        </p:txBody>
      </p:sp>
      <p:sp>
        <p:nvSpPr>
          <p:cNvPr id="3" name="Content Placeholder 2">
            <a:extLst>
              <a:ext uri="{FF2B5EF4-FFF2-40B4-BE49-F238E27FC236}">
                <a16:creationId xmlns:a16="http://schemas.microsoft.com/office/drawing/2014/main" id="{F9DA8477-DEC2-4690-8D56-B1237B6CA5FA}"/>
              </a:ext>
            </a:extLst>
          </p:cNvPr>
          <p:cNvSpPr>
            <a:spLocks noGrp="1"/>
          </p:cNvSpPr>
          <p:nvPr>
            <p:ph idx="1"/>
          </p:nvPr>
        </p:nvSpPr>
        <p:spPr>
          <a:xfrm>
            <a:off x="822325" y="1905000"/>
            <a:ext cx="7543800" cy="3640137"/>
          </a:xfrm>
        </p:spPr>
        <p:txBody>
          <a:bodyPr/>
          <a:lstStyle/>
          <a:p>
            <a:pPr marL="291600" indent="-291600">
              <a:lnSpc>
                <a:spcPct val="100000"/>
              </a:lnSpc>
              <a:spcBef>
                <a:spcPts val="1000"/>
              </a:spcBef>
              <a:spcAft>
                <a:spcPts val="0"/>
              </a:spcAft>
              <a:buClr>
                <a:schemeClr val="accent1">
                  <a:lumMod val="75000"/>
                </a:schemeClr>
              </a:buClr>
              <a:buFont typeface="Arial" panose="020B0604020202020204" pitchFamily="34" charset="0"/>
              <a:buChar char="•"/>
              <a:defRPr/>
            </a:pPr>
            <a:r>
              <a:rPr lang="en-US" noProof="0" dirty="0">
                <a:solidFill>
                  <a:schemeClr val="tx1">
                    <a:lumMod val="75000"/>
                    <a:lumOff val="25000"/>
                  </a:schemeClr>
                </a:solidFill>
              </a:rPr>
              <a:t>L</a:t>
            </a:r>
            <a:r>
              <a:rPr lang="en-US" sz="100" noProof="0" dirty="0">
                <a:solidFill>
                  <a:schemeClr val="tx1">
                    <a:lumMod val="75000"/>
                    <a:lumOff val="25000"/>
                  </a:schemeClr>
                </a:solidFill>
              </a:rPr>
              <a:t> </a:t>
            </a:r>
            <a:r>
              <a:rPr lang="en-US" noProof="0" dirty="0">
                <a:solidFill>
                  <a:schemeClr val="tx1">
                    <a:lumMod val="75000"/>
                    <a:lumOff val="25000"/>
                  </a:schemeClr>
                </a:solidFill>
              </a:rPr>
              <a:t>O 1.1 </a:t>
            </a:r>
            <a:r>
              <a:rPr lang="en-US" dirty="0">
                <a:solidFill>
                  <a:schemeClr val="tx1">
                    <a:lumMod val="75000"/>
                    <a:lumOff val="25000"/>
                  </a:schemeClr>
                </a:solidFill>
              </a:rPr>
              <a:t>Define operations and supply chain management.</a:t>
            </a:r>
            <a:endParaRPr lang="en-US" noProof="0" dirty="0">
              <a:solidFill>
                <a:schemeClr val="tx1">
                  <a:lumMod val="75000"/>
                  <a:lumOff val="25000"/>
                </a:schemeClr>
              </a:solidFill>
            </a:endParaRPr>
          </a:p>
          <a:p>
            <a:pPr marL="291600" indent="-291600">
              <a:lnSpc>
                <a:spcPct val="100000"/>
              </a:lnSpc>
              <a:spcBef>
                <a:spcPts val="1000"/>
              </a:spcBef>
              <a:spcAft>
                <a:spcPts val="0"/>
              </a:spcAft>
              <a:buClr>
                <a:schemeClr val="accent1">
                  <a:lumMod val="75000"/>
                </a:schemeClr>
              </a:buClr>
              <a:buFont typeface="Arial" panose="020B0604020202020204" pitchFamily="34" charset="0"/>
              <a:buChar char="•"/>
              <a:defRPr/>
            </a:pPr>
            <a:r>
              <a:rPr lang="en-US" noProof="0" dirty="0">
                <a:solidFill>
                  <a:schemeClr val="tx1">
                    <a:lumMod val="75000"/>
                    <a:lumOff val="25000"/>
                  </a:schemeClr>
                </a:solidFill>
              </a:rPr>
              <a:t>L</a:t>
            </a:r>
            <a:r>
              <a:rPr lang="en-US" sz="100" noProof="0" dirty="0">
                <a:solidFill>
                  <a:schemeClr val="tx1">
                    <a:lumMod val="75000"/>
                    <a:lumOff val="25000"/>
                  </a:schemeClr>
                </a:solidFill>
              </a:rPr>
              <a:t> </a:t>
            </a:r>
            <a:r>
              <a:rPr lang="en-US" noProof="0" dirty="0">
                <a:solidFill>
                  <a:schemeClr val="tx1">
                    <a:lumMod val="75000"/>
                    <a:lumOff val="25000"/>
                  </a:schemeClr>
                </a:solidFill>
              </a:rPr>
              <a:t>O </a:t>
            </a:r>
            <a:r>
              <a:rPr lang="en-US" dirty="0">
                <a:solidFill>
                  <a:schemeClr val="tx1">
                    <a:lumMod val="75000"/>
                    <a:lumOff val="25000"/>
                  </a:schemeClr>
                </a:solidFill>
              </a:rPr>
              <a:t>1.2 Review the role of operations in the firm and the economy.</a:t>
            </a:r>
          </a:p>
          <a:p>
            <a:pPr marL="291600" indent="-291600">
              <a:lnSpc>
                <a:spcPct val="100000"/>
              </a:lnSpc>
              <a:spcBef>
                <a:spcPts val="1000"/>
              </a:spcBef>
              <a:spcAft>
                <a:spcPts val="0"/>
              </a:spcAft>
              <a:buClr>
                <a:schemeClr val="accent1">
                  <a:lumMod val="75000"/>
                </a:schemeClr>
              </a:buClr>
              <a:buFont typeface="Arial" panose="020B0604020202020204" pitchFamily="34" charset="0"/>
              <a:buChar char="•"/>
              <a:defRPr/>
            </a:pPr>
            <a:r>
              <a:rPr lang="en-US" noProof="0" dirty="0">
                <a:solidFill>
                  <a:schemeClr val="tx1">
                    <a:lumMod val="75000"/>
                    <a:lumOff val="25000"/>
                  </a:schemeClr>
                </a:solidFill>
              </a:rPr>
              <a:t>L</a:t>
            </a:r>
            <a:r>
              <a:rPr lang="en-US" sz="100" noProof="0" dirty="0">
                <a:solidFill>
                  <a:schemeClr val="tx1">
                    <a:lumMod val="75000"/>
                    <a:lumOff val="25000"/>
                  </a:schemeClr>
                </a:solidFill>
              </a:rPr>
              <a:t> </a:t>
            </a:r>
            <a:r>
              <a:rPr lang="en-US" noProof="0" dirty="0">
                <a:solidFill>
                  <a:schemeClr val="tx1">
                    <a:lumMod val="75000"/>
                    <a:lumOff val="25000"/>
                  </a:schemeClr>
                </a:solidFill>
              </a:rPr>
              <a:t>O </a:t>
            </a:r>
            <a:r>
              <a:rPr lang="en-US" dirty="0">
                <a:solidFill>
                  <a:schemeClr val="tx1">
                    <a:lumMod val="75000"/>
                    <a:lumOff val="25000"/>
                  </a:schemeClr>
                </a:solidFill>
              </a:rPr>
              <a:t>1.3 Describe the five main decisions made by operations and supply chain managers.</a:t>
            </a:r>
          </a:p>
          <a:p>
            <a:pPr marL="291600" indent="-291600">
              <a:lnSpc>
                <a:spcPct val="100000"/>
              </a:lnSpc>
              <a:spcBef>
                <a:spcPts val="1000"/>
              </a:spcBef>
              <a:spcAft>
                <a:spcPts val="0"/>
              </a:spcAft>
              <a:buClr>
                <a:schemeClr val="accent1">
                  <a:lumMod val="75000"/>
                </a:schemeClr>
              </a:buClr>
              <a:buFont typeface="Arial" panose="020B0604020202020204" pitchFamily="34" charset="0"/>
              <a:buChar char="•"/>
              <a:defRPr/>
            </a:pPr>
            <a:r>
              <a:rPr lang="en-US" noProof="0" dirty="0">
                <a:solidFill>
                  <a:schemeClr val="tx1">
                    <a:lumMod val="75000"/>
                    <a:lumOff val="25000"/>
                  </a:schemeClr>
                </a:solidFill>
              </a:rPr>
              <a:t>L</a:t>
            </a:r>
            <a:r>
              <a:rPr lang="en-US" sz="100" noProof="0" dirty="0">
                <a:solidFill>
                  <a:schemeClr val="tx1">
                    <a:lumMod val="75000"/>
                    <a:lumOff val="25000"/>
                  </a:schemeClr>
                </a:solidFill>
              </a:rPr>
              <a:t> </a:t>
            </a:r>
            <a:r>
              <a:rPr lang="en-US" noProof="0" dirty="0">
                <a:solidFill>
                  <a:schemeClr val="tx1">
                    <a:lumMod val="75000"/>
                    <a:lumOff val="25000"/>
                  </a:schemeClr>
                </a:solidFill>
              </a:rPr>
              <a:t>O </a:t>
            </a:r>
            <a:r>
              <a:rPr lang="en-US" dirty="0">
                <a:solidFill>
                  <a:schemeClr val="tx1">
                    <a:lumMod val="75000"/>
                    <a:lumOff val="25000"/>
                  </a:schemeClr>
                </a:solidFill>
              </a:rPr>
              <a:t>1.4 Explain the nature of cross-functional decision making with operations.</a:t>
            </a:r>
          </a:p>
          <a:p>
            <a:pPr marL="291600" indent="-291600">
              <a:lnSpc>
                <a:spcPct val="100000"/>
              </a:lnSpc>
              <a:spcBef>
                <a:spcPts val="1000"/>
              </a:spcBef>
              <a:spcAft>
                <a:spcPts val="0"/>
              </a:spcAft>
              <a:buClr>
                <a:schemeClr val="accent1">
                  <a:lumMod val="75000"/>
                </a:schemeClr>
              </a:buClr>
              <a:buFont typeface="Arial" panose="020B0604020202020204" pitchFamily="34" charset="0"/>
              <a:buChar char="•"/>
              <a:defRPr/>
            </a:pPr>
            <a:r>
              <a:rPr lang="en-US" noProof="0" dirty="0">
                <a:solidFill>
                  <a:schemeClr val="tx1">
                    <a:lumMod val="75000"/>
                    <a:lumOff val="25000"/>
                  </a:schemeClr>
                </a:solidFill>
              </a:rPr>
              <a:t>L</a:t>
            </a:r>
            <a:r>
              <a:rPr lang="en-US" sz="100" noProof="0" dirty="0">
                <a:solidFill>
                  <a:schemeClr val="tx1">
                    <a:lumMod val="75000"/>
                    <a:lumOff val="25000"/>
                  </a:schemeClr>
                </a:solidFill>
              </a:rPr>
              <a:t> </a:t>
            </a:r>
            <a:r>
              <a:rPr lang="en-US" noProof="0" dirty="0">
                <a:solidFill>
                  <a:schemeClr val="tx1">
                    <a:lumMod val="75000"/>
                    <a:lumOff val="25000"/>
                  </a:schemeClr>
                </a:solidFill>
              </a:rPr>
              <a:t>O </a:t>
            </a:r>
            <a:r>
              <a:rPr lang="en-US" dirty="0">
                <a:solidFill>
                  <a:schemeClr val="tx1">
                    <a:lumMod val="75000"/>
                    <a:lumOff val="25000"/>
                  </a:schemeClr>
                </a:solidFill>
              </a:rPr>
              <a:t>1.5 Describe typical inputs and outputs of an operations transformation system.</a:t>
            </a:r>
            <a:endParaRPr lang="en-US" noProof="0" dirty="0">
              <a:solidFill>
                <a:schemeClr val="tx1">
                  <a:lumMod val="75000"/>
                  <a:lumOff val="25000"/>
                </a:schemeClr>
              </a:solidFill>
            </a:endParaRPr>
          </a:p>
          <a:p>
            <a:pPr marL="291600" indent="-291600">
              <a:lnSpc>
                <a:spcPct val="100000"/>
              </a:lnSpc>
              <a:spcBef>
                <a:spcPts val="1000"/>
              </a:spcBef>
              <a:spcAft>
                <a:spcPts val="0"/>
              </a:spcAft>
              <a:buClr>
                <a:schemeClr val="accent1">
                  <a:lumMod val="75000"/>
                </a:schemeClr>
              </a:buClr>
              <a:buFont typeface="Arial" panose="020B0604020202020204" pitchFamily="34" charset="0"/>
              <a:buChar char="•"/>
              <a:defRPr/>
            </a:pPr>
            <a:r>
              <a:rPr lang="en-US" noProof="0" dirty="0">
                <a:solidFill>
                  <a:schemeClr val="tx1">
                    <a:lumMod val="75000"/>
                    <a:lumOff val="25000"/>
                  </a:schemeClr>
                </a:solidFill>
              </a:rPr>
              <a:t>L</a:t>
            </a:r>
            <a:r>
              <a:rPr lang="en-US" sz="100" noProof="0" dirty="0">
                <a:solidFill>
                  <a:schemeClr val="tx1">
                    <a:lumMod val="75000"/>
                    <a:lumOff val="25000"/>
                  </a:schemeClr>
                </a:solidFill>
              </a:rPr>
              <a:t> </a:t>
            </a:r>
            <a:r>
              <a:rPr lang="en-US" noProof="0" dirty="0">
                <a:solidFill>
                  <a:schemeClr val="tx1">
                    <a:lumMod val="75000"/>
                    <a:lumOff val="25000"/>
                  </a:schemeClr>
                </a:solidFill>
              </a:rPr>
              <a:t>O 1.6 </a:t>
            </a:r>
            <a:r>
              <a:rPr lang="en-US" dirty="0">
                <a:solidFill>
                  <a:schemeClr val="tx1">
                    <a:lumMod val="75000"/>
                    <a:lumOff val="25000"/>
                  </a:schemeClr>
                </a:solidFill>
              </a:rPr>
              <a:t>Analyze trends in operations and supply chain management.</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Autofit/>
          </a:bodyPr>
          <a:lstStyle/>
          <a:p>
            <a:r>
              <a:rPr lang="en-US" altLang="en-US" sz="4000" b="1" dirty="0">
                <a:solidFill>
                  <a:schemeClr val="tx1">
                    <a:lumMod val="75000"/>
                    <a:lumOff val="25000"/>
                  </a:schemeClr>
                </a:solidFill>
              </a:rPr>
              <a:t>Trends in Operations and Supply Chain Management</a:t>
            </a:r>
            <a:endParaRPr lang="en-US" sz="4000" dirty="0"/>
          </a:p>
        </p:txBody>
      </p:sp>
      <p:sp>
        <p:nvSpPr>
          <p:cNvPr id="14" name="Content Placeholder 13"/>
          <p:cNvSpPr>
            <a:spLocks noGrp="1"/>
          </p:cNvSpPr>
          <p:nvPr>
            <p:ph idx="1"/>
          </p:nvPr>
        </p:nvSpPr>
        <p:spPr>
          <a:xfrm>
            <a:off x="822325" y="1905001"/>
            <a:ext cx="7542423" cy="2162545"/>
          </a:xfrm>
        </p:spPr>
        <p:txBody>
          <a:bodyPr/>
          <a:lstStyle/>
          <a:p>
            <a:pPr marL="291600" indent="-291600" eaLnBrk="1" hangingPunct="1">
              <a:lnSpc>
                <a:spcPct val="100000"/>
              </a:lnSpc>
              <a:spcBef>
                <a:spcPts val="800"/>
              </a:spcBef>
              <a:spcAft>
                <a:spcPts val="0"/>
              </a:spcAft>
              <a:buClr>
                <a:schemeClr val="accent1">
                  <a:lumMod val="75000"/>
                </a:schemeClr>
              </a:buClr>
              <a:buFont typeface="Arial" panose="020B0604020202020204" pitchFamily="34" charset="0"/>
              <a:buChar char="•"/>
            </a:pPr>
            <a:r>
              <a:rPr lang="en-US" altLang="en-US" sz="2200" dirty="0"/>
              <a:t>Sustainability – triple bottom line.</a:t>
            </a:r>
          </a:p>
          <a:p>
            <a:pPr marL="291600" indent="-291600" eaLnBrk="1" hangingPunct="1">
              <a:lnSpc>
                <a:spcPct val="100000"/>
              </a:lnSpc>
              <a:spcBef>
                <a:spcPts val="800"/>
              </a:spcBef>
              <a:spcAft>
                <a:spcPts val="0"/>
              </a:spcAft>
              <a:buClr>
                <a:schemeClr val="accent1">
                  <a:lumMod val="75000"/>
                </a:schemeClr>
              </a:buClr>
              <a:buFont typeface="Arial" panose="020B0604020202020204" pitchFamily="34" charset="0"/>
              <a:buChar char="•"/>
            </a:pPr>
            <a:r>
              <a:rPr lang="en-US" altLang="en-US" sz="2200" dirty="0"/>
              <a:t>Services.</a:t>
            </a:r>
          </a:p>
          <a:p>
            <a:pPr marL="291600" indent="-291600" eaLnBrk="1" hangingPunct="1">
              <a:lnSpc>
                <a:spcPct val="100000"/>
              </a:lnSpc>
              <a:spcBef>
                <a:spcPts val="800"/>
              </a:spcBef>
              <a:spcAft>
                <a:spcPts val="0"/>
              </a:spcAft>
              <a:buClr>
                <a:schemeClr val="accent1">
                  <a:lumMod val="75000"/>
                </a:schemeClr>
              </a:buClr>
              <a:buFont typeface="Arial" panose="020B0604020202020204" pitchFamily="34" charset="0"/>
              <a:buChar char="•"/>
            </a:pPr>
            <a:r>
              <a:rPr lang="en-US" altLang="en-US" sz="2200" dirty="0"/>
              <a:t>Digital Technologies.</a:t>
            </a:r>
          </a:p>
          <a:p>
            <a:pPr marL="291600" indent="-291600" eaLnBrk="1" hangingPunct="1">
              <a:lnSpc>
                <a:spcPct val="100000"/>
              </a:lnSpc>
              <a:spcBef>
                <a:spcPts val="800"/>
              </a:spcBef>
              <a:spcAft>
                <a:spcPts val="0"/>
              </a:spcAft>
              <a:buClr>
                <a:schemeClr val="accent1">
                  <a:lumMod val="75000"/>
                </a:schemeClr>
              </a:buClr>
              <a:buFont typeface="Arial" panose="020B0604020202020204" pitchFamily="34" charset="0"/>
              <a:buChar char="•"/>
            </a:pPr>
            <a:r>
              <a:rPr lang="en-US" altLang="en-US" sz="2200" dirty="0"/>
              <a:t>Integration of Decisions Internally and Externally.</a:t>
            </a:r>
          </a:p>
          <a:p>
            <a:pPr marL="291600" indent="-291600" eaLnBrk="1" hangingPunct="1">
              <a:lnSpc>
                <a:spcPct val="100000"/>
              </a:lnSpc>
              <a:spcBef>
                <a:spcPts val="800"/>
              </a:spcBef>
              <a:spcAft>
                <a:spcPts val="0"/>
              </a:spcAft>
              <a:buClr>
                <a:schemeClr val="accent1">
                  <a:lumMod val="75000"/>
                </a:schemeClr>
              </a:buClr>
              <a:buFont typeface="Arial" panose="020B0604020202020204" pitchFamily="34" charset="0"/>
              <a:buChar char="•"/>
            </a:pPr>
            <a:r>
              <a:rPr lang="en-US" altLang="en-US" sz="2200" dirty="0"/>
              <a:t>Globalization of Operations and the Supply Chain.</a:t>
            </a:r>
          </a:p>
        </p:txBody>
      </p:sp>
      <p:pic>
        <p:nvPicPr>
          <p:cNvPr id="5" name="Picture 3" descr="Coca-cola bottles&#10;&#10;Description automatically generated">
            <a:extLst>
              <a:ext uri="{FF2B5EF4-FFF2-40B4-BE49-F238E27FC236}">
                <a16:creationId xmlns:a16="http://schemas.microsoft.com/office/drawing/2014/main" id="{FAD81BC3-E4BA-43AF-8972-0E41DCE84A8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05200" y="4235822"/>
            <a:ext cx="2133600" cy="159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2">
            <a:extLst>
              <a:ext uri="{FF2B5EF4-FFF2-40B4-BE49-F238E27FC236}">
                <a16:creationId xmlns:a16="http://schemas.microsoft.com/office/drawing/2014/main" id="{5744C4A9-CFC1-49A6-85D5-9632EB5AB326}"/>
              </a:ext>
            </a:extLst>
          </p:cNvPr>
          <p:cNvSpPr>
            <a:spLocks noChangeArrowheads="1"/>
          </p:cNvSpPr>
          <p:nvPr/>
        </p:nvSpPr>
        <p:spPr bwMode="auto">
          <a:xfrm>
            <a:off x="3995048" y="5994773"/>
            <a:ext cx="1196975"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b="1">
                <a:solidFill>
                  <a:schemeClr val="tx1"/>
                </a:solidFill>
                <a:latin typeface="Arial" panose="020B0604020202020204" pitchFamily="34" charset="0"/>
              </a:defRPr>
            </a:lvl1pPr>
            <a:lvl2pPr marL="742950" indent="-285750">
              <a:defRPr b="1">
                <a:solidFill>
                  <a:schemeClr val="tx1"/>
                </a:solidFill>
                <a:latin typeface="Arial" panose="020B0604020202020204" pitchFamily="34" charset="0"/>
              </a:defRPr>
            </a:lvl2pPr>
            <a:lvl3pPr marL="1143000" indent="-228600">
              <a:defRPr b="1">
                <a:solidFill>
                  <a:schemeClr val="tx1"/>
                </a:solidFill>
                <a:latin typeface="Arial" panose="020B0604020202020204" pitchFamily="34" charset="0"/>
              </a:defRPr>
            </a:lvl3pPr>
            <a:lvl4pPr marL="1600200" indent="-228600">
              <a:defRPr b="1">
                <a:solidFill>
                  <a:schemeClr val="tx1"/>
                </a:solidFill>
                <a:latin typeface="Arial" panose="020B0604020202020204" pitchFamily="34" charset="0"/>
              </a:defRPr>
            </a:lvl4pPr>
            <a:lvl5pPr marL="2057400" indent="-22860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r>
              <a:rPr lang="en-US" altLang="en-US" sz="800" b="0" dirty="0" err="1">
                <a:solidFill>
                  <a:srgbClr val="221E1F"/>
                </a:solidFill>
                <a:latin typeface="Proxima Nova Lt"/>
              </a:rPr>
              <a:t>StreetVJ</a:t>
            </a:r>
            <a:r>
              <a:rPr lang="en-US" altLang="en-US" sz="800" b="0" dirty="0">
                <a:solidFill>
                  <a:srgbClr val="221E1F"/>
                </a:solidFill>
                <a:latin typeface="Proxima Nova Lt"/>
              </a:rPr>
              <a:t>/Shutterstock </a:t>
            </a:r>
            <a:endParaRPr lang="en-US" altLang="en-US" dirty="0"/>
          </a:p>
        </p:txBody>
      </p:sp>
    </p:spTree>
    <p:extLst>
      <p:ext uri="{BB962C8B-B14F-4D97-AF65-F5344CB8AC3E}">
        <p14:creationId xmlns:p14="http://schemas.microsoft.com/office/powerpoint/2010/main" val="316556810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A58EA1-8785-4CB1-9FF9-0EDEF9853E58}"/>
              </a:ext>
            </a:extLst>
          </p:cNvPr>
          <p:cNvSpPr>
            <a:spLocks noGrp="1"/>
          </p:cNvSpPr>
          <p:nvPr>
            <p:ph type="title"/>
          </p:nvPr>
        </p:nvSpPr>
        <p:spPr>
          <a:xfrm>
            <a:off x="822325" y="533400"/>
            <a:ext cx="7543800" cy="1143000"/>
          </a:xfrm>
        </p:spPr>
        <p:txBody>
          <a:bodyPr/>
          <a:lstStyle/>
          <a:p>
            <a:pPr>
              <a:defRPr/>
            </a:pPr>
            <a:r>
              <a:rPr lang="en-US" altLang="en-US" sz="4000" b="1" dirty="0">
                <a:solidFill>
                  <a:schemeClr val="tx1">
                    <a:lumMod val="75000"/>
                    <a:lumOff val="25000"/>
                  </a:schemeClr>
                </a:solidFill>
              </a:rPr>
              <a:t>Chapter 1 Summary</a:t>
            </a:r>
            <a:endParaRPr lang="en-US" sz="4000" noProof="0" dirty="0"/>
          </a:p>
        </p:txBody>
      </p:sp>
      <p:sp>
        <p:nvSpPr>
          <p:cNvPr id="3" name="Content Placeholder 2">
            <a:extLst>
              <a:ext uri="{FF2B5EF4-FFF2-40B4-BE49-F238E27FC236}">
                <a16:creationId xmlns:a16="http://schemas.microsoft.com/office/drawing/2014/main" id="{F9DA8477-DEC2-4690-8D56-B1237B6CA5FA}"/>
              </a:ext>
            </a:extLst>
          </p:cNvPr>
          <p:cNvSpPr>
            <a:spLocks noGrp="1"/>
          </p:cNvSpPr>
          <p:nvPr>
            <p:ph idx="1"/>
          </p:nvPr>
        </p:nvSpPr>
        <p:spPr>
          <a:xfrm>
            <a:off x="822325" y="1828800"/>
            <a:ext cx="7543800" cy="3640137"/>
          </a:xfrm>
        </p:spPr>
        <p:txBody>
          <a:bodyPr/>
          <a:lstStyle/>
          <a:p>
            <a:pPr marL="291600" indent="-291600">
              <a:lnSpc>
                <a:spcPct val="100000"/>
              </a:lnSpc>
              <a:spcBef>
                <a:spcPts val="1000"/>
              </a:spcBef>
              <a:spcAft>
                <a:spcPts val="0"/>
              </a:spcAft>
              <a:buClr>
                <a:schemeClr val="accent1">
                  <a:lumMod val="75000"/>
                </a:schemeClr>
              </a:buClr>
              <a:buFont typeface="Arial" panose="020B0604020202020204" pitchFamily="34" charset="0"/>
              <a:buChar char="•"/>
              <a:defRPr/>
            </a:pPr>
            <a:r>
              <a:rPr lang="en-US" noProof="0" dirty="0">
                <a:solidFill>
                  <a:schemeClr val="tx1">
                    <a:lumMod val="75000"/>
                    <a:lumOff val="25000"/>
                  </a:schemeClr>
                </a:solidFill>
              </a:rPr>
              <a:t>L</a:t>
            </a:r>
            <a:r>
              <a:rPr lang="en-US" sz="100" noProof="0" dirty="0">
                <a:solidFill>
                  <a:schemeClr val="tx1">
                    <a:lumMod val="75000"/>
                    <a:lumOff val="25000"/>
                  </a:schemeClr>
                </a:solidFill>
              </a:rPr>
              <a:t> </a:t>
            </a:r>
            <a:r>
              <a:rPr lang="en-US" noProof="0" dirty="0">
                <a:solidFill>
                  <a:schemeClr val="tx1">
                    <a:lumMod val="75000"/>
                    <a:lumOff val="25000"/>
                  </a:schemeClr>
                </a:solidFill>
              </a:rPr>
              <a:t>O 1.1 </a:t>
            </a:r>
            <a:r>
              <a:rPr lang="en-US" dirty="0">
                <a:solidFill>
                  <a:schemeClr val="tx1">
                    <a:lumMod val="75000"/>
                    <a:lumOff val="25000"/>
                  </a:schemeClr>
                </a:solidFill>
              </a:rPr>
              <a:t>Define operations and supply chain management.</a:t>
            </a:r>
            <a:endParaRPr lang="en-US" noProof="0" dirty="0">
              <a:solidFill>
                <a:schemeClr val="tx1">
                  <a:lumMod val="75000"/>
                  <a:lumOff val="25000"/>
                </a:schemeClr>
              </a:solidFill>
            </a:endParaRPr>
          </a:p>
          <a:p>
            <a:pPr marL="291600" indent="-291600">
              <a:lnSpc>
                <a:spcPct val="100000"/>
              </a:lnSpc>
              <a:spcBef>
                <a:spcPts val="1000"/>
              </a:spcBef>
              <a:spcAft>
                <a:spcPts val="0"/>
              </a:spcAft>
              <a:buClr>
                <a:schemeClr val="accent1">
                  <a:lumMod val="75000"/>
                </a:schemeClr>
              </a:buClr>
              <a:buFont typeface="Arial" panose="020B0604020202020204" pitchFamily="34" charset="0"/>
              <a:buChar char="•"/>
              <a:defRPr/>
            </a:pPr>
            <a:r>
              <a:rPr lang="en-US" noProof="0" dirty="0">
                <a:solidFill>
                  <a:schemeClr val="tx1">
                    <a:lumMod val="75000"/>
                    <a:lumOff val="25000"/>
                  </a:schemeClr>
                </a:solidFill>
              </a:rPr>
              <a:t>L</a:t>
            </a:r>
            <a:r>
              <a:rPr lang="en-US" sz="100" noProof="0" dirty="0">
                <a:solidFill>
                  <a:schemeClr val="tx1">
                    <a:lumMod val="75000"/>
                    <a:lumOff val="25000"/>
                  </a:schemeClr>
                </a:solidFill>
              </a:rPr>
              <a:t> </a:t>
            </a:r>
            <a:r>
              <a:rPr lang="en-US" noProof="0" dirty="0">
                <a:solidFill>
                  <a:schemeClr val="tx1">
                    <a:lumMod val="75000"/>
                    <a:lumOff val="25000"/>
                  </a:schemeClr>
                </a:solidFill>
              </a:rPr>
              <a:t>O </a:t>
            </a:r>
            <a:r>
              <a:rPr lang="en-US" dirty="0">
                <a:solidFill>
                  <a:schemeClr val="tx1">
                    <a:lumMod val="75000"/>
                    <a:lumOff val="25000"/>
                  </a:schemeClr>
                </a:solidFill>
              </a:rPr>
              <a:t>1.2 Review the role of operations in the firm and the economy.</a:t>
            </a:r>
          </a:p>
          <a:p>
            <a:pPr marL="291600" indent="-291600">
              <a:lnSpc>
                <a:spcPct val="100000"/>
              </a:lnSpc>
              <a:spcBef>
                <a:spcPts val="1000"/>
              </a:spcBef>
              <a:spcAft>
                <a:spcPts val="0"/>
              </a:spcAft>
              <a:buClr>
                <a:schemeClr val="accent1">
                  <a:lumMod val="75000"/>
                </a:schemeClr>
              </a:buClr>
              <a:buFont typeface="Arial" panose="020B0604020202020204" pitchFamily="34" charset="0"/>
              <a:buChar char="•"/>
              <a:defRPr/>
            </a:pPr>
            <a:r>
              <a:rPr lang="en-US" noProof="0" dirty="0">
                <a:solidFill>
                  <a:schemeClr val="tx1">
                    <a:lumMod val="75000"/>
                    <a:lumOff val="25000"/>
                  </a:schemeClr>
                </a:solidFill>
              </a:rPr>
              <a:t>L</a:t>
            </a:r>
            <a:r>
              <a:rPr lang="en-US" sz="100" noProof="0" dirty="0">
                <a:solidFill>
                  <a:schemeClr val="tx1">
                    <a:lumMod val="75000"/>
                    <a:lumOff val="25000"/>
                  </a:schemeClr>
                </a:solidFill>
              </a:rPr>
              <a:t> </a:t>
            </a:r>
            <a:r>
              <a:rPr lang="en-US" noProof="0" dirty="0">
                <a:solidFill>
                  <a:schemeClr val="tx1">
                    <a:lumMod val="75000"/>
                    <a:lumOff val="25000"/>
                  </a:schemeClr>
                </a:solidFill>
              </a:rPr>
              <a:t>O </a:t>
            </a:r>
            <a:r>
              <a:rPr lang="en-US" dirty="0">
                <a:solidFill>
                  <a:schemeClr val="tx1">
                    <a:lumMod val="75000"/>
                    <a:lumOff val="25000"/>
                  </a:schemeClr>
                </a:solidFill>
              </a:rPr>
              <a:t>1.3 Describe the five main decisions made by operations and supply chain managers.</a:t>
            </a:r>
          </a:p>
          <a:p>
            <a:pPr marL="291600" indent="-291600">
              <a:lnSpc>
                <a:spcPct val="100000"/>
              </a:lnSpc>
              <a:spcBef>
                <a:spcPts val="1000"/>
              </a:spcBef>
              <a:spcAft>
                <a:spcPts val="0"/>
              </a:spcAft>
              <a:buClr>
                <a:schemeClr val="accent1">
                  <a:lumMod val="75000"/>
                </a:schemeClr>
              </a:buClr>
              <a:buFont typeface="Arial" panose="020B0604020202020204" pitchFamily="34" charset="0"/>
              <a:buChar char="•"/>
              <a:defRPr/>
            </a:pPr>
            <a:r>
              <a:rPr lang="en-US" noProof="0" dirty="0">
                <a:solidFill>
                  <a:schemeClr val="tx1">
                    <a:lumMod val="75000"/>
                    <a:lumOff val="25000"/>
                  </a:schemeClr>
                </a:solidFill>
              </a:rPr>
              <a:t>L</a:t>
            </a:r>
            <a:r>
              <a:rPr lang="en-US" sz="100" noProof="0" dirty="0">
                <a:solidFill>
                  <a:schemeClr val="tx1">
                    <a:lumMod val="75000"/>
                    <a:lumOff val="25000"/>
                  </a:schemeClr>
                </a:solidFill>
              </a:rPr>
              <a:t> </a:t>
            </a:r>
            <a:r>
              <a:rPr lang="en-US" noProof="0" dirty="0">
                <a:solidFill>
                  <a:schemeClr val="tx1">
                    <a:lumMod val="75000"/>
                    <a:lumOff val="25000"/>
                  </a:schemeClr>
                </a:solidFill>
              </a:rPr>
              <a:t>O </a:t>
            </a:r>
            <a:r>
              <a:rPr lang="en-US" dirty="0">
                <a:solidFill>
                  <a:schemeClr val="tx1">
                    <a:lumMod val="75000"/>
                    <a:lumOff val="25000"/>
                  </a:schemeClr>
                </a:solidFill>
              </a:rPr>
              <a:t>1.4 Explain the nature of cross-functional decision making with operations.</a:t>
            </a:r>
          </a:p>
          <a:p>
            <a:pPr marL="291600" indent="-291600">
              <a:lnSpc>
                <a:spcPct val="100000"/>
              </a:lnSpc>
              <a:spcBef>
                <a:spcPts val="1000"/>
              </a:spcBef>
              <a:spcAft>
                <a:spcPts val="0"/>
              </a:spcAft>
              <a:buClr>
                <a:schemeClr val="accent1">
                  <a:lumMod val="75000"/>
                </a:schemeClr>
              </a:buClr>
              <a:buFont typeface="Arial" panose="020B0604020202020204" pitchFamily="34" charset="0"/>
              <a:buChar char="•"/>
              <a:defRPr/>
            </a:pPr>
            <a:r>
              <a:rPr lang="en-US" noProof="0" dirty="0">
                <a:solidFill>
                  <a:schemeClr val="tx1">
                    <a:lumMod val="75000"/>
                    <a:lumOff val="25000"/>
                  </a:schemeClr>
                </a:solidFill>
              </a:rPr>
              <a:t>L</a:t>
            </a:r>
            <a:r>
              <a:rPr lang="en-US" sz="100" noProof="0" dirty="0">
                <a:solidFill>
                  <a:schemeClr val="tx1">
                    <a:lumMod val="75000"/>
                    <a:lumOff val="25000"/>
                  </a:schemeClr>
                </a:solidFill>
              </a:rPr>
              <a:t> </a:t>
            </a:r>
            <a:r>
              <a:rPr lang="en-US" noProof="0" dirty="0">
                <a:solidFill>
                  <a:schemeClr val="tx1">
                    <a:lumMod val="75000"/>
                    <a:lumOff val="25000"/>
                  </a:schemeClr>
                </a:solidFill>
              </a:rPr>
              <a:t>O </a:t>
            </a:r>
            <a:r>
              <a:rPr lang="en-US" dirty="0">
                <a:solidFill>
                  <a:schemeClr val="tx1">
                    <a:lumMod val="75000"/>
                    <a:lumOff val="25000"/>
                  </a:schemeClr>
                </a:solidFill>
              </a:rPr>
              <a:t>1.5 Describe typical inputs and outputs of an operations transformation system.</a:t>
            </a:r>
            <a:endParaRPr lang="en-US" noProof="0" dirty="0">
              <a:solidFill>
                <a:schemeClr val="tx1">
                  <a:lumMod val="75000"/>
                  <a:lumOff val="25000"/>
                </a:schemeClr>
              </a:solidFill>
            </a:endParaRPr>
          </a:p>
          <a:p>
            <a:pPr marL="291600" indent="-291600">
              <a:lnSpc>
                <a:spcPct val="100000"/>
              </a:lnSpc>
              <a:spcBef>
                <a:spcPts val="1000"/>
              </a:spcBef>
              <a:spcAft>
                <a:spcPts val="0"/>
              </a:spcAft>
              <a:buClr>
                <a:schemeClr val="accent1">
                  <a:lumMod val="75000"/>
                </a:schemeClr>
              </a:buClr>
              <a:buFont typeface="Arial" panose="020B0604020202020204" pitchFamily="34" charset="0"/>
              <a:buChar char="•"/>
              <a:defRPr/>
            </a:pPr>
            <a:r>
              <a:rPr lang="en-US" noProof="0" dirty="0">
                <a:solidFill>
                  <a:schemeClr val="tx1">
                    <a:lumMod val="75000"/>
                    <a:lumOff val="25000"/>
                  </a:schemeClr>
                </a:solidFill>
              </a:rPr>
              <a:t>L</a:t>
            </a:r>
            <a:r>
              <a:rPr lang="en-US" sz="100" noProof="0" dirty="0">
                <a:solidFill>
                  <a:schemeClr val="tx1">
                    <a:lumMod val="75000"/>
                    <a:lumOff val="25000"/>
                  </a:schemeClr>
                </a:solidFill>
              </a:rPr>
              <a:t> </a:t>
            </a:r>
            <a:r>
              <a:rPr lang="en-US" noProof="0" dirty="0">
                <a:solidFill>
                  <a:schemeClr val="tx1">
                    <a:lumMod val="75000"/>
                    <a:lumOff val="25000"/>
                  </a:schemeClr>
                </a:solidFill>
              </a:rPr>
              <a:t>O 1.6 </a:t>
            </a:r>
            <a:r>
              <a:rPr lang="en-US" dirty="0">
                <a:solidFill>
                  <a:schemeClr val="tx1">
                    <a:lumMod val="75000"/>
                    <a:lumOff val="25000"/>
                  </a:schemeClr>
                </a:solidFill>
              </a:rPr>
              <a:t>Analyze trends in operations and supply chain management.</a:t>
            </a:r>
          </a:p>
        </p:txBody>
      </p:sp>
    </p:spTree>
    <p:extLst>
      <p:ext uri="{BB962C8B-B14F-4D97-AF65-F5344CB8AC3E}">
        <p14:creationId xmlns:p14="http://schemas.microsoft.com/office/powerpoint/2010/main" val="366088679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A58EA1-8785-4CB1-9FF9-0EDEF9853E58}"/>
              </a:ext>
            </a:extLst>
          </p:cNvPr>
          <p:cNvSpPr>
            <a:spLocks noGrp="1"/>
          </p:cNvSpPr>
          <p:nvPr>
            <p:ph type="title"/>
          </p:nvPr>
        </p:nvSpPr>
        <p:spPr>
          <a:xfrm>
            <a:off x="822325" y="533400"/>
            <a:ext cx="7543800" cy="1143000"/>
          </a:xfrm>
        </p:spPr>
        <p:txBody>
          <a:bodyPr/>
          <a:lstStyle/>
          <a:p>
            <a:pPr>
              <a:defRPr/>
            </a:pPr>
            <a:r>
              <a:rPr lang="en-US" altLang="en-US" sz="4000" b="1" dirty="0">
                <a:solidFill>
                  <a:schemeClr val="tx1">
                    <a:lumMod val="75000"/>
                    <a:lumOff val="25000"/>
                  </a:schemeClr>
                </a:solidFill>
              </a:rPr>
              <a:t>Questions for Discussion</a:t>
            </a:r>
            <a:endParaRPr lang="en-US" sz="4000" noProof="0" dirty="0"/>
          </a:p>
        </p:txBody>
      </p:sp>
      <p:sp>
        <p:nvSpPr>
          <p:cNvPr id="3" name="Content Placeholder 2">
            <a:extLst>
              <a:ext uri="{FF2B5EF4-FFF2-40B4-BE49-F238E27FC236}">
                <a16:creationId xmlns:a16="http://schemas.microsoft.com/office/drawing/2014/main" id="{F9DA8477-DEC2-4690-8D56-B1237B6CA5FA}"/>
              </a:ext>
            </a:extLst>
          </p:cNvPr>
          <p:cNvSpPr>
            <a:spLocks noGrp="1"/>
          </p:cNvSpPr>
          <p:nvPr>
            <p:ph idx="1"/>
          </p:nvPr>
        </p:nvSpPr>
        <p:spPr>
          <a:xfrm>
            <a:off x="822325" y="1828800"/>
            <a:ext cx="7543800" cy="3810000"/>
          </a:xfrm>
        </p:spPr>
        <p:txBody>
          <a:bodyPr/>
          <a:lstStyle/>
          <a:p>
            <a:pPr marL="291600" indent="-291600" eaLnBrk="1" fontAlgn="auto" hangingPunct="1">
              <a:lnSpc>
                <a:spcPct val="100000"/>
              </a:lnSpc>
              <a:spcBef>
                <a:spcPts val="1000"/>
              </a:spcBef>
              <a:spcAft>
                <a:spcPts val="0"/>
              </a:spcAft>
              <a:buClr>
                <a:schemeClr val="accent1">
                  <a:lumMod val="75000"/>
                </a:schemeClr>
              </a:buClr>
              <a:buFont typeface="Arial" charset="0"/>
              <a:buChar char="•"/>
              <a:defRPr/>
            </a:pPr>
            <a:r>
              <a:rPr lang="en-US" dirty="0">
                <a:solidFill>
                  <a:schemeClr val="tx1">
                    <a:lumMod val="75000"/>
                    <a:lumOff val="25000"/>
                  </a:schemeClr>
                </a:solidFill>
              </a:rPr>
              <a:t>What do you hope to learn in this course?</a:t>
            </a:r>
          </a:p>
          <a:p>
            <a:pPr marL="291600" indent="-291600" eaLnBrk="1" fontAlgn="auto" hangingPunct="1">
              <a:lnSpc>
                <a:spcPct val="100000"/>
              </a:lnSpc>
              <a:spcBef>
                <a:spcPts val="1000"/>
              </a:spcBef>
              <a:spcAft>
                <a:spcPts val="0"/>
              </a:spcAft>
              <a:buClr>
                <a:schemeClr val="accent1">
                  <a:lumMod val="75000"/>
                </a:schemeClr>
              </a:buClr>
              <a:buFont typeface="Arial" charset="0"/>
              <a:buChar char="•"/>
              <a:defRPr/>
            </a:pPr>
            <a:r>
              <a:rPr lang="en-US" dirty="0">
                <a:solidFill>
                  <a:schemeClr val="tx1">
                    <a:lumMod val="75000"/>
                    <a:lumOff val="25000"/>
                  </a:schemeClr>
                </a:solidFill>
              </a:rPr>
              <a:t>Review the operations and supply chain trends on slide 1 to 20. Which of these is most interesting to you and why?</a:t>
            </a:r>
          </a:p>
          <a:p>
            <a:pPr marL="291600" indent="-291600" eaLnBrk="1" fontAlgn="auto" hangingPunct="1">
              <a:lnSpc>
                <a:spcPct val="100000"/>
              </a:lnSpc>
              <a:spcBef>
                <a:spcPts val="1000"/>
              </a:spcBef>
              <a:spcAft>
                <a:spcPts val="0"/>
              </a:spcAft>
              <a:buClr>
                <a:schemeClr val="accent1">
                  <a:lumMod val="75000"/>
                </a:schemeClr>
              </a:buClr>
              <a:buFont typeface="Arial" charset="0"/>
              <a:buChar char="•"/>
              <a:defRPr/>
            </a:pPr>
            <a:r>
              <a:rPr lang="en-US" dirty="0">
                <a:solidFill>
                  <a:schemeClr val="tx1">
                    <a:lumMod val="75000"/>
                    <a:lumOff val="25000"/>
                  </a:schemeClr>
                </a:solidFill>
              </a:rPr>
              <a:t>What production systems have you seen in person? How do they produce the intended product or service?</a:t>
            </a:r>
          </a:p>
          <a:p>
            <a:pPr marL="291600" indent="-291600" eaLnBrk="1" fontAlgn="auto" hangingPunct="1">
              <a:lnSpc>
                <a:spcPct val="100000"/>
              </a:lnSpc>
              <a:spcBef>
                <a:spcPts val="1000"/>
              </a:spcBef>
              <a:spcAft>
                <a:spcPts val="0"/>
              </a:spcAft>
              <a:buClr>
                <a:schemeClr val="accent1">
                  <a:lumMod val="75000"/>
                </a:schemeClr>
              </a:buClr>
              <a:buFont typeface="Arial" charset="0"/>
              <a:buChar char="•"/>
              <a:defRPr/>
            </a:pPr>
            <a:r>
              <a:rPr lang="en-US" dirty="0">
                <a:solidFill>
                  <a:schemeClr val="tx1">
                    <a:lumMod val="75000"/>
                    <a:lumOff val="25000"/>
                  </a:schemeClr>
                </a:solidFill>
              </a:rPr>
              <a:t>Describe a transformation process that you recently experienced. Think about a medical or dental clinic visit, or a restaurant visit.</a:t>
            </a:r>
          </a:p>
          <a:p>
            <a:pPr marL="291600" indent="-291600" eaLnBrk="1" fontAlgn="auto" hangingPunct="1">
              <a:lnSpc>
                <a:spcPct val="100000"/>
              </a:lnSpc>
              <a:spcBef>
                <a:spcPts val="1000"/>
              </a:spcBef>
              <a:spcAft>
                <a:spcPts val="0"/>
              </a:spcAft>
              <a:buClr>
                <a:schemeClr val="accent1">
                  <a:lumMod val="75000"/>
                </a:schemeClr>
              </a:buClr>
              <a:buFont typeface="Arial" charset="0"/>
              <a:buChar char="•"/>
              <a:defRPr/>
            </a:pPr>
            <a:r>
              <a:rPr lang="en-US" dirty="0">
                <a:solidFill>
                  <a:schemeClr val="tx1">
                    <a:lumMod val="75000"/>
                    <a:lumOff val="25000"/>
                  </a:schemeClr>
                </a:solidFill>
              </a:rPr>
              <a:t>Why are global factors important in operations and supply chain?</a:t>
            </a:r>
          </a:p>
          <a:p>
            <a:pPr marL="291600" indent="-291600" eaLnBrk="1" fontAlgn="auto" hangingPunct="1">
              <a:lnSpc>
                <a:spcPct val="100000"/>
              </a:lnSpc>
              <a:spcBef>
                <a:spcPts val="1000"/>
              </a:spcBef>
              <a:spcAft>
                <a:spcPts val="0"/>
              </a:spcAft>
              <a:buClr>
                <a:schemeClr val="accent1">
                  <a:lumMod val="75000"/>
                </a:schemeClr>
              </a:buClr>
              <a:buFont typeface="Arial" charset="0"/>
              <a:buChar char="•"/>
              <a:defRPr/>
            </a:pPr>
            <a:r>
              <a:rPr lang="en-US" dirty="0">
                <a:solidFill>
                  <a:schemeClr val="tx1">
                    <a:lumMod val="75000"/>
                    <a:lumOff val="25000"/>
                  </a:schemeClr>
                </a:solidFill>
              </a:rPr>
              <a:t>How is operations and supply chain related to environmental responsibility?</a:t>
            </a:r>
          </a:p>
        </p:txBody>
      </p:sp>
    </p:spTree>
    <p:extLst>
      <p:ext uri="{BB962C8B-B14F-4D97-AF65-F5344CB8AC3E}">
        <p14:creationId xmlns:p14="http://schemas.microsoft.com/office/powerpoint/2010/main" val="195080431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7DC212-609B-44EF-8075-2B46068384A3}"/>
              </a:ext>
            </a:extLst>
          </p:cNvPr>
          <p:cNvSpPr>
            <a:spLocks noGrp="1"/>
          </p:cNvSpPr>
          <p:nvPr>
            <p:ph type="title"/>
          </p:nvPr>
        </p:nvSpPr>
        <p:spPr/>
        <p:txBody>
          <a:bodyPr/>
          <a:lstStyle/>
          <a:p>
            <a:pPr>
              <a:defRPr/>
            </a:pPr>
            <a:r>
              <a:rPr lang="en-US" noProof="0" dirty="0"/>
              <a:t>Accessibility Content: Text Alternatives for Images</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4DE45D-FAD6-4D4A-9EC4-E0F68253F5F6}"/>
              </a:ext>
            </a:extLst>
          </p:cNvPr>
          <p:cNvSpPr>
            <a:spLocks noGrp="1"/>
          </p:cNvSpPr>
          <p:nvPr>
            <p:ph type="title"/>
          </p:nvPr>
        </p:nvSpPr>
        <p:spPr/>
        <p:txBody>
          <a:bodyPr/>
          <a:lstStyle/>
          <a:p>
            <a:pPr>
              <a:defRPr/>
            </a:pPr>
            <a:r>
              <a:rPr lang="en-US" sz="3600" b="1" dirty="0">
                <a:solidFill>
                  <a:schemeClr val="tx1">
                    <a:lumMod val="75000"/>
                    <a:lumOff val="25000"/>
                  </a:schemeClr>
                </a:solidFill>
              </a:rPr>
              <a:t>A Typical Supply Chain </a:t>
            </a:r>
            <a:r>
              <a:rPr lang="en-US" sz="2400" dirty="0">
                <a:solidFill>
                  <a:schemeClr val="tx1">
                    <a:lumMod val="75000"/>
                    <a:lumOff val="25000"/>
                  </a:schemeClr>
                </a:solidFill>
              </a:rPr>
              <a:t>(Figure 1.1)</a:t>
            </a:r>
            <a:r>
              <a:rPr lang="en-US" sz="4000" dirty="0">
                <a:solidFill>
                  <a:schemeClr val="tx1">
                    <a:lumMod val="75000"/>
                    <a:lumOff val="25000"/>
                  </a:schemeClr>
                </a:solidFill>
              </a:rPr>
              <a:t> </a:t>
            </a:r>
            <a:r>
              <a:rPr lang="en-US" sz="3800" noProof="0" dirty="0"/>
              <a:t>– Text Alternative</a:t>
            </a:r>
          </a:p>
        </p:txBody>
      </p:sp>
      <p:sp>
        <p:nvSpPr>
          <p:cNvPr id="39939" name="Content Placeholder 2">
            <a:extLst>
              <a:ext uri="{FF2B5EF4-FFF2-40B4-BE49-F238E27FC236}">
                <a16:creationId xmlns:a16="http://schemas.microsoft.com/office/drawing/2014/main" id="{51C4718D-ABB5-4A49-AF6C-74D86A13F4EB}"/>
              </a:ext>
            </a:extLst>
          </p:cNvPr>
          <p:cNvSpPr>
            <a:spLocks noGrp="1"/>
          </p:cNvSpPr>
          <p:nvPr>
            <p:ph idx="1"/>
          </p:nvPr>
        </p:nvSpPr>
        <p:spPr>
          <a:xfrm>
            <a:off x="819150" y="1914728"/>
            <a:ext cx="7543800" cy="304800"/>
          </a:xfrm>
        </p:spPr>
        <p:txBody>
          <a:bodyPr/>
          <a:lstStyle/>
          <a:p>
            <a:pPr algn="ctr"/>
            <a:r>
              <a:rPr lang="en-US" altLang="en-US" sz="1200" noProof="0" dirty="0">
                <a:solidFill>
                  <a:schemeClr val="tx1"/>
                </a:solidFill>
                <a:hlinkClick r:id="rId2" action="ppaction://hlinksldjump"/>
              </a:rPr>
              <a:t>Return to parent-slide containing images.</a:t>
            </a:r>
            <a:endParaRPr lang="en-US" altLang="en-US" sz="1200" noProof="0" dirty="0">
              <a:solidFill>
                <a:schemeClr val="tx1"/>
              </a:solidFill>
            </a:endParaRPr>
          </a:p>
        </p:txBody>
      </p:sp>
      <p:sp>
        <p:nvSpPr>
          <p:cNvPr id="39940" name="Content Placeholder 7">
            <a:extLst>
              <a:ext uri="{FF2B5EF4-FFF2-40B4-BE49-F238E27FC236}">
                <a16:creationId xmlns:a16="http://schemas.microsoft.com/office/drawing/2014/main" id="{34EE8DFE-FA6B-477E-9542-B9E5645CE602}"/>
              </a:ext>
            </a:extLst>
          </p:cNvPr>
          <p:cNvSpPr>
            <a:spLocks noGrp="1"/>
          </p:cNvSpPr>
          <p:nvPr>
            <p:ph idx="15"/>
          </p:nvPr>
        </p:nvSpPr>
        <p:spPr>
          <a:xfrm>
            <a:off x="819150" y="2397531"/>
            <a:ext cx="7545388" cy="3393669"/>
          </a:xfrm>
        </p:spPr>
        <p:txBody>
          <a:bodyPr/>
          <a:lstStyle/>
          <a:p>
            <a:pPr marL="0" indent="0">
              <a:lnSpc>
                <a:spcPct val="100000"/>
              </a:lnSpc>
              <a:spcBef>
                <a:spcPts val="1000"/>
              </a:spcBef>
              <a:spcAft>
                <a:spcPts val="0"/>
              </a:spcAft>
              <a:buNone/>
            </a:pPr>
            <a:r>
              <a:rPr lang="en-US" dirty="0"/>
              <a:t>A figure showing two vertical rows of boxes labeled Suppliers with lines connecting the boxes and extending to three figures labeled Factories. Lines from the factories extend to figures labeled Warehouses, then connect to boxes labeled Retail and finally to human figures labeled Customers.</a:t>
            </a:r>
            <a:endParaRPr lang="en-US" altLang="en-US" sz="1800" noProof="0" dirty="0"/>
          </a:p>
        </p:txBody>
      </p:sp>
      <p:sp>
        <p:nvSpPr>
          <p:cNvPr id="39941" name="Content Placeholder 8">
            <a:extLst>
              <a:ext uri="{FF2B5EF4-FFF2-40B4-BE49-F238E27FC236}">
                <a16:creationId xmlns:a16="http://schemas.microsoft.com/office/drawing/2014/main" id="{5DDCA250-E6D7-4A79-986C-9F176542DD9A}"/>
              </a:ext>
            </a:extLst>
          </p:cNvPr>
          <p:cNvSpPr>
            <a:spLocks noGrp="1"/>
          </p:cNvSpPr>
          <p:nvPr>
            <p:ph idx="16"/>
          </p:nvPr>
        </p:nvSpPr>
        <p:spPr>
          <a:xfrm>
            <a:off x="820738" y="6035675"/>
            <a:ext cx="7543800" cy="212725"/>
          </a:xfrm>
        </p:spPr>
        <p:txBody>
          <a:bodyPr/>
          <a:lstStyle/>
          <a:p>
            <a:pPr algn="ctr"/>
            <a:r>
              <a:rPr lang="en-US" altLang="en-US" sz="1200" noProof="0" dirty="0">
                <a:solidFill>
                  <a:schemeClr val="tx1"/>
                </a:solidFill>
                <a:hlinkClick r:id="rId2" action="ppaction://hlinksldjump"/>
              </a:rPr>
              <a:t>Return to parent-slide containing images.</a:t>
            </a:r>
            <a:endParaRPr lang="en-US" altLang="en-US" sz="1200" noProof="0" dirty="0">
              <a:solidFill>
                <a:schemeClr val="tx1"/>
              </a:solidFil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4DE45D-FAD6-4D4A-9EC4-E0F68253F5F6}"/>
              </a:ext>
            </a:extLst>
          </p:cNvPr>
          <p:cNvSpPr>
            <a:spLocks noGrp="1"/>
          </p:cNvSpPr>
          <p:nvPr>
            <p:ph type="title"/>
          </p:nvPr>
        </p:nvSpPr>
        <p:spPr>
          <a:xfrm>
            <a:off x="822325" y="287338"/>
            <a:ext cx="7254875" cy="1449387"/>
          </a:xfrm>
        </p:spPr>
        <p:txBody>
          <a:bodyPr/>
          <a:lstStyle/>
          <a:p>
            <a:pPr>
              <a:defRPr/>
            </a:pPr>
            <a:r>
              <a:rPr lang="en-US" altLang="en-US" sz="3600" b="1" dirty="0">
                <a:solidFill>
                  <a:schemeClr val="tx1">
                    <a:lumMod val="75000"/>
                    <a:lumOff val="25000"/>
                  </a:schemeClr>
                </a:solidFill>
              </a:rPr>
              <a:t>Framework for Operations Decisions </a:t>
            </a:r>
            <a:r>
              <a:rPr lang="en-US" altLang="en-US" sz="2800" dirty="0">
                <a:solidFill>
                  <a:schemeClr val="tx1">
                    <a:lumMod val="75000"/>
                    <a:lumOff val="25000"/>
                  </a:schemeClr>
                </a:solidFill>
              </a:rPr>
              <a:t>(Figure 1.2)</a:t>
            </a:r>
            <a:r>
              <a:rPr lang="en-US" altLang="en-US" sz="4000" dirty="0">
                <a:solidFill>
                  <a:schemeClr val="tx1">
                    <a:lumMod val="75000"/>
                    <a:lumOff val="25000"/>
                  </a:schemeClr>
                </a:solidFill>
              </a:rPr>
              <a:t> </a:t>
            </a:r>
            <a:r>
              <a:rPr lang="en-US" sz="3800" noProof="0" dirty="0"/>
              <a:t>– Text Alternative</a:t>
            </a:r>
          </a:p>
        </p:txBody>
      </p:sp>
      <p:sp>
        <p:nvSpPr>
          <p:cNvPr id="39939" name="Content Placeholder 2">
            <a:extLst>
              <a:ext uri="{FF2B5EF4-FFF2-40B4-BE49-F238E27FC236}">
                <a16:creationId xmlns:a16="http://schemas.microsoft.com/office/drawing/2014/main" id="{51C4718D-ABB5-4A49-AF6C-74D86A13F4EB}"/>
              </a:ext>
            </a:extLst>
          </p:cNvPr>
          <p:cNvSpPr>
            <a:spLocks noGrp="1"/>
          </p:cNvSpPr>
          <p:nvPr>
            <p:ph idx="1"/>
          </p:nvPr>
        </p:nvSpPr>
        <p:spPr>
          <a:xfrm>
            <a:off x="819150" y="1914728"/>
            <a:ext cx="7543800" cy="304800"/>
          </a:xfrm>
        </p:spPr>
        <p:txBody>
          <a:bodyPr/>
          <a:lstStyle/>
          <a:p>
            <a:pPr algn="ctr"/>
            <a:r>
              <a:rPr lang="en-US" altLang="en-US" sz="1200" noProof="0" dirty="0">
                <a:solidFill>
                  <a:schemeClr val="tx1"/>
                </a:solidFill>
                <a:hlinkClick r:id="rId2" action="ppaction://hlinksldjump"/>
              </a:rPr>
              <a:t>Return to parent-slide containing images.</a:t>
            </a:r>
            <a:endParaRPr lang="en-US" altLang="en-US" sz="1200" noProof="0" dirty="0">
              <a:solidFill>
                <a:schemeClr val="tx1"/>
              </a:solidFill>
            </a:endParaRPr>
          </a:p>
        </p:txBody>
      </p:sp>
      <p:sp>
        <p:nvSpPr>
          <p:cNvPr id="39940" name="Content Placeholder 7">
            <a:extLst>
              <a:ext uri="{FF2B5EF4-FFF2-40B4-BE49-F238E27FC236}">
                <a16:creationId xmlns:a16="http://schemas.microsoft.com/office/drawing/2014/main" id="{34EE8DFE-FA6B-477E-9542-B9E5645CE602}"/>
              </a:ext>
            </a:extLst>
          </p:cNvPr>
          <p:cNvSpPr>
            <a:spLocks noGrp="1"/>
          </p:cNvSpPr>
          <p:nvPr>
            <p:ph idx="15"/>
          </p:nvPr>
        </p:nvSpPr>
        <p:spPr>
          <a:xfrm>
            <a:off x="819150" y="2397531"/>
            <a:ext cx="7545388" cy="3393669"/>
          </a:xfrm>
        </p:spPr>
        <p:txBody>
          <a:bodyPr/>
          <a:lstStyle/>
          <a:p>
            <a:pPr marL="0" indent="0">
              <a:lnSpc>
                <a:spcPct val="100000"/>
              </a:lnSpc>
              <a:spcBef>
                <a:spcPts val="1000"/>
              </a:spcBef>
              <a:spcAft>
                <a:spcPts val="0"/>
              </a:spcAft>
              <a:buNone/>
            </a:pPr>
            <a:r>
              <a:rPr lang="en-US" dirty="0"/>
              <a:t>The figure depicts 3 circles, inside of rectangles, that are divided into pie-shaped pieces. The pieces are labeled Process; Quality; Capacity; Inventory and Supply Chain Decisions. In the rectangles outside of the circles are listed the other key areas of the firm: Finance; Marketing; Accounting; Information Services and Human Resources. The circle on the left is labeled Supplier and has an arrow pointing to the middle circle labeled The Firm. The middle circle has an arrow pointing to the circle on the right that is labeled Distributor. This illustrates that the firm and its suppliers and distributors must make the same supply chain decisions.</a:t>
            </a:r>
            <a:endParaRPr lang="en-US" altLang="en-US" sz="1800" noProof="0" dirty="0"/>
          </a:p>
        </p:txBody>
      </p:sp>
      <p:sp>
        <p:nvSpPr>
          <p:cNvPr id="39941" name="Content Placeholder 8">
            <a:extLst>
              <a:ext uri="{FF2B5EF4-FFF2-40B4-BE49-F238E27FC236}">
                <a16:creationId xmlns:a16="http://schemas.microsoft.com/office/drawing/2014/main" id="{5DDCA250-E6D7-4A79-986C-9F176542DD9A}"/>
              </a:ext>
            </a:extLst>
          </p:cNvPr>
          <p:cNvSpPr>
            <a:spLocks noGrp="1"/>
          </p:cNvSpPr>
          <p:nvPr>
            <p:ph idx="16"/>
          </p:nvPr>
        </p:nvSpPr>
        <p:spPr>
          <a:xfrm>
            <a:off x="820738" y="6035675"/>
            <a:ext cx="7543800" cy="212725"/>
          </a:xfrm>
        </p:spPr>
        <p:txBody>
          <a:bodyPr/>
          <a:lstStyle/>
          <a:p>
            <a:pPr algn="ctr"/>
            <a:r>
              <a:rPr lang="en-US" altLang="en-US" sz="1200" noProof="0" dirty="0">
                <a:solidFill>
                  <a:schemeClr val="tx1"/>
                </a:solidFill>
                <a:hlinkClick r:id="rId2" action="ppaction://hlinksldjump"/>
              </a:rPr>
              <a:t>Return to parent-slide containing images.</a:t>
            </a:r>
            <a:endParaRPr lang="en-US" altLang="en-US" sz="1200" noProof="0" dirty="0">
              <a:solidFill>
                <a:schemeClr val="tx1"/>
              </a:solidFill>
            </a:endParaRPr>
          </a:p>
        </p:txBody>
      </p:sp>
    </p:spTree>
    <p:extLst>
      <p:ext uri="{BB962C8B-B14F-4D97-AF65-F5344CB8AC3E}">
        <p14:creationId xmlns:p14="http://schemas.microsoft.com/office/powerpoint/2010/main" val="36203203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4DE45D-FAD6-4D4A-9EC4-E0F68253F5F6}"/>
              </a:ext>
            </a:extLst>
          </p:cNvPr>
          <p:cNvSpPr>
            <a:spLocks noGrp="1"/>
          </p:cNvSpPr>
          <p:nvPr>
            <p:ph type="title"/>
          </p:nvPr>
        </p:nvSpPr>
        <p:spPr/>
        <p:txBody>
          <a:bodyPr/>
          <a:lstStyle/>
          <a:p>
            <a:pPr>
              <a:defRPr/>
            </a:pPr>
            <a:r>
              <a:rPr lang="en-US" altLang="en-US" sz="3600" b="1" dirty="0">
                <a:solidFill>
                  <a:schemeClr val="tx1"/>
                </a:solidFill>
              </a:rPr>
              <a:t>Operations as a Process </a:t>
            </a:r>
            <a:r>
              <a:rPr lang="en-US" altLang="en-US" sz="2800" dirty="0">
                <a:solidFill>
                  <a:schemeClr val="tx1">
                    <a:lumMod val="75000"/>
                    <a:lumOff val="25000"/>
                  </a:schemeClr>
                </a:solidFill>
              </a:rPr>
              <a:t>(Figure 1.3)</a:t>
            </a:r>
            <a:r>
              <a:rPr lang="en-US" altLang="en-US" sz="4000" dirty="0">
                <a:solidFill>
                  <a:schemeClr val="tx1">
                    <a:lumMod val="75000"/>
                    <a:lumOff val="25000"/>
                  </a:schemeClr>
                </a:solidFill>
              </a:rPr>
              <a:t> </a:t>
            </a:r>
            <a:r>
              <a:rPr lang="en-US" sz="3800" noProof="0" dirty="0"/>
              <a:t>– Text Alternative</a:t>
            </a:r>
          </a:p>
        </p:txBody>
      </p:sp>
      <p:sp>
        <p:nvSpPr>
          <p:cNvPr id="39939" name="Content Placeholder 2">
            <a:extLst>
              <a:ext uri="{FF2B5EF4-FFF2-40B4-BE49-F238E27FC236}">
                <a16:creationId xmlns:a16="http://schemas.microsoft.com/office/drawing/2014/main" id="{51C4718D-ABB5-4A49-AF6C-74D86A13F4EB}"/>
              </a:ext>
            </a:extLst>
          </p:cNvPr>
          <p:cNvSpPr>
            <a:spLocks noGrp="1"/>
          </p:cNvSpPr>
          <p:nvPr>
            <p:ph idx="1"/>
          </p:nvPr>
        </p:nvSpPr>
        <p:spPr>
          <a:xfrm>
            <a:off x="819150" y="1914728"/>
            <a:ext cx="7543800" cy="304800"/>
          </a:xfrm>
        </p:spPr>
        <p:txBody>
          <a:bodyPr/>
          <a:lstStyle/>
          <a:p>
            <a:pPr algn="ctr"/>
            <a:r>
              <a:rPr lang="en-US" altLang="en-US" sz="1200" noProof="0" dirty="0">
                <a:solidFill>
                  <a:schemeClr val="tx1"/>
                </a:solidFill>
                <a:hlinkClick r:id="rId2" action="ppaction://hlinksldjump"/>
              </a:rPr>
              <a:t>Return to parent-slide containing images.</a:t>
            </a:r>
            <a:endParaRPr lang="en-US" altLang="en-US" sz="1200" noProof="0" dirty="0">
              <a:solidFill>
                <a:schemeClr val="tx1"/>
              </a:solidFill>
            </a:endParaRPr>
          </a:p>
        </p:txBody>
      </p:sp>
      <p:sp>
        <p:nvSpPr>
          <p:cNvPr id="39940" name="Content Placeholder 7">
            <a:extLst>
              <a:ext uri="{FF2B5EF4-FFF2-40B4-BE49-F238E27FC236}">
                <a16:creationId xmlns:a16="http://schemas.microsoft.com/office/drawing/2014/main" id="{34EE8DFE-FA6B-477E-9542-B9E5645CE602}"/>
              </a:ext>
            </a:extLst>
          </p:cNvPr>
          <p:cNvSpPr>
            <a:spLocks noGrp="1"/>
          </p:cNvSpPr>
          <p:nvPr>
            <p:ph idx="15"/>
          </p:nvPr>
        </p:nvSpPr>
        <p:spPr>
          <a:xfrm>
            <a:off x="819150" y="2397531"/>
            <a:ext cx="7545388" cy="3393669"/>
          </a:xfrm>
        </p:spPr>
        <p:txBody>
          <a:bodyPr/>
          <a:lstStyle/>
          <a:p>
            <a:pPr marL="0" indent="0">
              <a:lnSpc>
                <a:spcPct val="100000"/>
              </a:lnSpc>
              <a:spcBef>
                <a:spcPts val="1000"/>
              </a:spcBef>
              <a:spcAft>
                <a:spcPts val="0"/>
              </a:spcAft>
              <a:buNone/>
            </a:pPr>
            <a:r>
              <a:rPr lang="en-US" sz="1800" dirty="0"/>
              <a:t>At the center of this illustration is a box labeled “Transformation (conversion) process.” Inputs appear to the left of this box, stacked vertically, over arrows pointing rightward to it. The inputs include (from top to bottom): Energy, Materials, Labor, Capital, and Information. (All arrows are solid except for the bottommost arrow, under Information, which appears as a dotted line.) Outputs appear to the right of the box and include a single output, labeled “Goods or services,” over a solid arrow pointing rightward away from the box. A dotted line extends vertically downward from this arrow and horizontally to the left, and then points upwards to the Information input; this arrow includes the caption: “Feedback information for control of process inputs and process technology.”</a:t>
            </a:r>
            <a:endParaRPr lang="en-US" altLang="en-US" sz="1800" noProof="0" dirty="0"/>
          </a:p>
        </p:txBody>
      </p:sp>
      <p:sp>
        <p:nvSpPr>
          <p:cNvPr id="39941" name="Content Placeholder 8">
            <a:extLst>
              <a:ext uri="{FF2B5EF4-FFF2-40B4-BE49-F238E27FC236}">
                <a16:creationId xmlns:a16="http://schemas.microsoft.com/office/drawing/2014/main" id="{5DDCA250-E6D7-4A79-986C-9F176542DD9A}"/>
              </a:ext>
            </a:extLst>
          </p:cNvPr>
          <p:cNvSpPr>
            <a:spLocks noGrp="1"/>
          </p:cNvSpPr>
          <p:nvPr>
            <p:ph idx="16"/>
          </p:nvPr>
        </p:nvSpPr>
        <p:spPr>
          <a:xfrm>
            <a:off x="820738" y="6035675"/>
            <a:ext cx="7543800" cy="212725"/>
          </a:xfrm>
        </p:spPr>
        <p:txBody>
          <a:bodyPr/>
          <a:lstStyle/>
          <a:p>
            <a:pPr algn="ctr"/>
            <a:r>
              <a:rPr lang="en-US" altLang="en-US" sz="1200" noProof="0" dirty="0">
                <a:solidFill>
                  <a:schemeClr val="tx1"/>
                </a:solidFill>
                <a:hlinkClick r:id="rId2" action="ppaction://hlinksldjump"/>
              </a:rPr>
              <a:t>Return to parent-slide containing images.</a:t>
            </a:r>
            <a:endParaRPr lang="en-US" altLang="en-US" sz="1200" noProof="0" dirty="0">
              <a:solidFill>
                <a:schemeClr val="tx1"/>
              </a:solidFill>
            </a:endParaRPr>
          </a:p>
        </p:txBody>
      </p:sp>
    </p:spTree>
    <p:extLst>
      <p:ext uri="{BB962C8B-B14F-4D97-AF65-F5344CB8AC3E}">
        <p14:creationId xmlns:p14="http://schemas.microsoft.com/office/powerpoint/2010/main" val="33197683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AA436F7-497F-4C9D-9635-347C69B929E6}"/>
              </a:ext>
            </a:extLst>
          </p:cNvPr>
          <p:cNvSpPr>
            <a:spLocks noGrp="1"/>
          </p:cNvSpPr>
          <p:nvPr>
            <p:ph type="title"/>
          </p:nvPr>
        </p:nvSpPr>
        <p:spPr/>
        <p:txBody>
          <a:bodyPr/>
          <a:lstStyle/>
          <a:p>
            <a:pPr>
              <a:defRPr/>
            </a:pPr>
            <a:r>
              <a:rPr lang="en-US" altLang="en-US" sz="4000" b="1" dirty="0">
                <a:solidFill>
                  <a:schemeClr val="tx1">
                    <a:lumMod val="75000"/>
                    <a:lumOff val="25000"/>
                  </a:schemeClr>
                </a:solidFill>
              </a:rPr>
              <a:t>Definition of Operations Management</a:t>
            </a:r>
            <a:endParaRPr lang="en-US" sz="4000" noProof="0" dirty="0"/>
          </a:p>
        </p:txBody>
      </p:sp>
      <p:sp>
        <p:nvSpPr>
          <p:cNvPr id="6" name="Content Placeholder 5">
            <a:extLst>
              <a:ext uri="{FF2B5EF4-FFF2-40B4-BE49-F238E27FC236}">
                <a16:creationId xmlns:a16="http://schemas.microsoft.com/office/drawing/2014/main" id="{5E54F8ED-F2BB-4D84-9771-9F0F755CBDFA}"/>
              </a:ext>
            </a:extLst>
          </p:cNvPr>
          <p:cNvSpPr>
            <a:spLocks noGrp="1"/>
          </p:cNvSpPr>
          <p:nvPr>
            <p:ph idx="1"/>
          </p:nvPr>
        </p:nvSpPr>
        <p:spPr/>
        <p:txBody>
          <a:bodyPr/>
          <a:lstStyle/>
          <a:p>
            <a:pPr marL="92075" indent="0">
              <a:lnSpc>
                <a:spcPct val="100000"/>
              </a:lnSpc>
              <a:spcBef>
                <a:spcPts val="1000"/>
              </a:spcBef>
              <a:spcAft>
                <a:spcPts val="0"/>
              </a:spcAft>
              <a:buNone/>
            </a:pPr>
            <a:r>
              <a:rPr lang="en-US" altLang="en-US" sz="2400" b="1" dirty="0">
                <a:solidFill>
                  <a:schemeClr val="tx1"/>
                </a:solidFill>
              </a:rPr>
              <a:t>Operations management focuses on decisions for the internal production of the firm’s products or services.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E322398D-52AA-4B2E-918D-23B903459401}"/>
              </a:ext>
            </a:extLst>
          </p:cNvPr>
          <p:cNvSpPr>
            <a:spLocks noGrp="1"/>
          </p:cNvSpPr>
          <p:nvPr>
            <p:ph type="title"/>
          </p:nvPr>
        </p:nvSpPr>
        <p:spPr/>
        <p:txBody>
          <a:bodyPr/>
          <a:lstStyle/>
          <a:p>
            <a:pPr>
              <a:defRPr/>
            </a:pPr>
            <a:r>
              <a:rPr lang="en-US" sz="4000" b="1" dirty="0">
                <a:solidFill>
                  <a:schemeClr val="tx1">
                    <a:lumMod val="75000"/>
                    <a:lumOff val="25000"/>
                  </a:schemeClr>
                </a:solidFill>
              </a:rPr>
              <a:t>A Typical Supply Chain </a:t>
            </a:r>
            <a:r>
              <a:rPr lang="en-US" sz="2800" dirty="0">
                <a:solidFill>
                  <a:schemeClr val="tx1">
                    <a:lumMod val="75000"/>
                    <a:lumOff val="25000"/>
                  </a:schemeClr>
                </a:solidFill>
              </a:rPr>
              <a:t>(Figure 1.1)</a:t>
            </a:r>
            <a:endParaRPr lang="en-US" sz="2800" noProof="0" dirty="0"/>
          </a:p>
        </p:txBody>
      </p:sp>
      <p:pic>
        <p:nvPicPr>
          <p:cNvPr id="5" name="Picture 3" descr="Depiction of a typical supply chain"/>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39359" y="1973339"/>
            <a:ext cx="7195796" cy="3793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2" name="Content Placeholder 1">
            <a:extLst>
              <a:ext uri="{FF2B5EF4-FFF2-40B4-BE49-F238E27FC236}">
                <a16:creationId xmlns:a16="http://schemas.microsoft.com/office/drawing/2014/main" id="{6333E9D3-925A-4875-ACBC-1D108C3E0F34}"/>
              </a:ext>
            </a:extLst>
          </p:cNvPr>
          <p:cNvSpPr>
            <a:spLocks noGrp="1"/>
          </p:cNvSpPr>
          <p:nvPr>
            <p:ph idx="1"/>
          </p:nvPr>
        </p:nvSpPr>
        <p:spPr>
          <a:xfrm>
            <a:off x="2819400" y="6037263"/>
            <a:ext cx="3352800" cy="230187"/>
          </a:xfrm>
        </p:spPr>
        <p:txBody>
          <a:bodyPr/>
          <a:lstStyle/>
          <a:p>
            <a:pPr algn="ctr"/>
            <a:r>
              <a:rPr lang="en-US" altLang="en-US" sz="1200" noProof="0" dirty="0">
                <a:solidFill>
                  <a:schemeClr val="tx1"/>
                </a:solidFill>
                <a:hlinkClick r:id="rId3" action="ppaction://hlinksldjump"/>
              </a:rPr>
              <a:t>Access the text alternative for slide images.</a:t>
            </a:r>
            <a:endParaRPr lang="en-US" altLang="en-US" sz="1200" noProof="0" dirty="0">
              <a:solidFill>
                <a:schemeClr val="tx1"/>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AA436F7-497F-4C9D-9635-347C69B929E6}"/>
              </a:ext>
            </a:extLst>
          </p:cNvPr>
          <p:cNvSpPr>
            <a:spLocks noGrp="1"/>
          </p:cNvSpPr>
          <p:nvPr>
            <p:ph type="title"/>
          </p:nvPr>
        </p:nvSpPr>
        <p:spPr/>
        <p:txBody>
          <a:bodyPr/>
          <a:lstStyle/>
          <a:p>
            <a:pPr>
              <a:defRPr/>
            </a:pPr>
            <a:r>
              <a:rPr lang="en-US" altLang="en-US" sz="4000" b="1" dirty="0">
                <a:solidFill>
                  <a:schemeClr val="tx1">
                    <a:lumMod val="75000"/>
                    <a:lumOff val="25000"/>
                  </a:schemeClr>
                </a:solidFill>
              </a:rPr>
              <a:t>Operations and Supply Chain Management</a:t>
            </a:r>
            <a:endParaRPr lang="en-US" sz="4000" noProof="0" dirty="0"/>
          </a:p>
        </p:txBody>
      </p:sp>
      <p:sp>
        <p:nvSpPr>
          <p:cNvPr id="6" name="Content Placeholder 5">
            <a:extLst>
              <a:ext uri="{FF2B5EF4-FFF2-40B4-BE49-F238E27FC236}">
                <a16:creationId xmlns:a16="http://schemas.microsoft.com/office/drawing/2014/main" id="{5E54F8ED-F2BB-4D84-9771-9F0F755CBDFA}"/>
              </a:ext>
            </a:extLst>
          </p:cNvPr>
          <p:cNvSpPr>
            <a:spLocks noGrp="1"/>
          </p:cNvSpPr>
          <p:nvPr>
            <p:ph idx="1"/>
          </p:nvPr>
        </p:nvSpPr>
        <p:spPr>
          <a:xfrm>
            <a:off x="822325" y="1905000"/>
            <a:ext cx="7543800" cy="4022725"/>
          </a:xfrm>
        </p:spPr>
        <p:txBody>
          <a:bodyPr/>
          <a:lstStyle/>
          <a:p>
            <a:pPr marL="92075" indent="0">
              <a:lnSpc>
                <a:spcPct val="100000"/>
              </a:lnSpc>
              <a:spcBef>
                <a:spcPts val="1000"/>
              </a:spcBef>
              <a:spcAft>
                <a:spcPts val="0"/>
              </a:spcAft>
              <a:buNone/>
            </a:pPr>
            <a:r>
              <a:rPr lang="en-US" altLang="en-US" sz="2400" b="1" dirty="0">
                <a:solidFill>
                  <a:schemeClr val="tx1"/>
                </a:solidFill>
              </a:rPr>
              <a:t>Deals with the sourcing, production, and distribution of the product or service along with managing the relationships with supply chain partners.</a:t>
            </a:r>
          </a:p>
        </p:txBody>
      </p:sp>
    </p:spTree>
    <p:extLst>
      <p:ext uri="{BB962C8B-B14F-4D97-AF65-F5344CB8AC3E}">
        <p14:creationId xmlns:p14="http://schemas.microsoft.com/office/powerpoint/2010/main" val="1370828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4">
            <a:extLst>
              <a:ext uri="{FF2B5EF4-FFF2-40B4-BE49-F238E27FC236}">
                <a16:creationId xmlns:a16="http://schemas.microsoft.com/office/drawing/2014/main" id="{6AA436F7-497F-4C9D-9635-347C69B929E6}"/>
              </a:ext>
            </a:extLst>
          </p:cNvPr>
          <p:cNvSpPr>
            <a:spLocks noGrp="1"/>
          </p:cNvSpPr>
          <p:nvPr>
            <p:ph type="title"/>
          </p:nvPr>
        </p:nvSpPr>
        <p:spPr>
          <a:xfrm>
            <a:off x="822325" y="287338"/>
            <a:ext cx="7543800" cy="1449387"/>
          </a:xfrm>
        </p:spPr>
        <p:txBody>
          <a:bodyPr/>
          <a:lstStyle/>
          <a:p>
            <a:pPr>
              <a:defRPr/>
            </a:pPr>
            <a:r>
              <a:rPr lang="en-US" sz="4000" b="1" dirty="0">
                <a:solidFill>
                  <a:schemeClr val="tx1">
                    <a:lumMod val="75000"/>
                    <a:lumOff val="25000"/>
                  </a:schemeClr>
                </a:solidFill>
              </a:rPr>
              <a:t>Importance of Operations and Supply Chain</a:t>
            </a:r>
            <a:endParaRPr lang="en-US" sz="4000" noProof="0" dirty="0"/>
          </a:p>
        </p:txBody>
      </p:sp>
      <p:sp>
        <p:nvSpPr>
          <p:cNvPr id="5" name="Content Placeholder 4">
            <a:extLst>
              <a:ext uri="{FF2B5EF4-FFF2-40B4-BE49-F238E27FC236}">
                <a16:creationId xmlns:a16="http://schemas.microsoft.com/office/drawing/2014/main" id="{9916C92B-08C9-491D-9F59-3ABF2F296990}"/>
              </a:ext>
            </a:extLst>
          </p:cNvPr>
          <p:cNvSpPr>
            <a:spLocks noGrp="1"/>
          </p:cNvSpPr>
          <p:nvPr>
            <p:ph idx="1"/>
          </p:nvPr>
        </p:nvSpPr>
        <p:spPr>
          <a:xfrm>
            <a:off x="822326" y="2209801"/>
            <a:ext cx="2835276" cy="1295399"/>
          </a:xfrm>
        </p:spPr>
        <p:txBody>
          <a:bodyPr/>
          <a:lstStyle/>
          <a:p>
            <a:pPr marL="0" indent="0" eaLnBrk="1" hangingPunct="1">
              <a:lnSpc>
                <a:spcPct val="100000"/>
              </a:lnSpc>
              <a:spcBef>
                <a:spcPts val="1000"/>
              </a:spcBef>
              <a:spcAft>
                <a:spcPts val="0"/>
              </a:spcAft>
              <a:buNone/>
              <a:defRPr/>
            </a:pPr>
            <a:r>
              <a:rPr lang="en-US" altLang="en-US" sz="1800" b="1" dirty="0">
                <a:solidFill>
                  <a:schemeClr val="tx1"/>
                </a:solidFill>
              </a:rPr>
              <a:t>Providing the products and services that we use and enjoy</a:t>
            </a:r>
          </a:p>
        </p:txBody>
      </p:sp>
      <p:sp>
        <p:nvSpPr>
          <p:cNvPr id="21509" name="Content Placeholder 6">
            <a:extLst>
              <a:ext uri="{FF2B5EF4-FFF2-40B4-BE49-F238E27FC236}">
                <a16:creationId xmlns:a16="http://schemas.microsoft.com/office/drawing/2014/main" id="{B0FE4A5B-651E-44C1-A427-89FD126A68BF}"/>
              </a:ext>
            </a:extLst>
          </p:cNvPr>
          <p:cNvSpPr>
            <a:spLocks noGrp="1"/>
          </p:cNvSpPr>
          <p:nvPr>
            <p:ph idx="12"/>
          </p:nvPr>
        </p:nvSpPr>
        <p:spPr>
          <a:xfrm>
            <a:off x="5334000" y="2209801"/>
            <a:ext cx="2073644" cy="1295399"/>
          </a:xfrm>
        </p:spPr>
        <p:txBody>
          <a:bodyPr/>
          <a:lstStyle/>
          <a:p>
            <a:pPr marL="0" indent="0" eaLnBrk="1" hangingPunct="1">
              <a:lnSpc>
                <a:spcPct val="100000"/>
              </a:lnSpc>
              <a:spcBef>
                <a:spcPts val="1000"/>
              </a:spcBef>
              <a:spcAft>
                <a:spcPct val="0"/>
              </a:spcAft>
              <a:buNone/>
              <a:defRPr/>
            </a:pPr>
            <a:r>
              <a:rPr lang="en-US" altLang="en-US" sz="1800" b="1" dirty="0">
                <a:solidFill>
                  <a:schemeClr val="tx1"/>
                </a:solidFill>
              </a:rPr>
              <a:t>Sustaining our way of life while working to protect the planet</a:t>
            </a:r>
          </a:p>
        </p:txBody>
      </p:sp>
      <p:sp>
        <p:nvSpPr>
          <p:cNvPr id="6" name="Content Placeholder 5">
            <a:extLst>
              <a:ext uri="{FF2B5EF4-FFF2-40B4-BE49-F238E27FC236}">
                <a16:creationId xmlns:a16="http://schemas.microsoft.com/office/drawing/2014/main" id="{2FDCFFBD-738D-4765-8160-BEB9404F7DA5}"/>
              </a:ext>
            </a:extLst>
          </p:cNvPr>
          <p:cNvSpPr>
            <a:spLocks noGrp="1"/>
          </p:cNvSpPr>
          <p:nvPr>
            <p:ph idx="11"/>
          </p:nvPr>
        </p:nvSpPr>
        <p:spPr>
          <a:xfrm>
            <a:off x="822326" y="4055112"/>
            <a:ext cx="2835276" cy="1430337"/>
          </a:xfrm>
        </p:spPr>
        <p:txBody>
          <a:bodyPr/>
          <a:lstStyle/>
          <a:p>
            <a:pPr marL="0" indent="0" eaLnBrk="1" hangingPunct="1">
              <a:lnSpc>
                <a:spcPct val="100000"/>
              </a:lnSpc>
              <a:spcBef>
                <a:spcPts val="1000"/>
              </a:spcBef>
              <a:spcAft>
                <a:spcPts val="0"/>
              </a:spcAft>
              <a:buNone/>
              <a:defRPr/>
            </a:pPr>
            <a:r>
              <a:rPr lang="en-US" altLang="en-US" sz="1800" b="1" dirty="0">
                <a:solidFill>
                  <a:schemeClr val="tx1"/>
                </a:solidFill>
              </a:rPr>
              <a:t>Constantly improving both productivity and innovation</a:t>
            </a:r>
          </a:p>
        </p:txBody>
      </p:sp>
      <p:sp>
        <p:nvSpPr>
          <p:cNvPr id="2" name="Content Placeholder 1"/>
          <p:cNvSpPr>
            <a:spLocks noGrp="1"/>
          </p:cNvSpPr>
          <p:nvPr>
            <p:ph idx="13"/>
          </p:nvPr>
        </p:nvSpPr>
        <p:spPr>
          <a:xfrm>
            <a:off x="5334000" y="4055112"/>
            <a:ext cx="2073644" cy="1430337"/>
          </a:xfrm>
        </p:spPr>
        <p:txBody>
          <a:bodyPr/>
          <a:lstStyle/>
          <a:p>
            <a:pPr marL="0" indent="0">
              <a:lnSpc>
                <a:spcPct val="100000"/>
              </a:lnSpc>
              <a:spcBef>
                <a:spcPts val="1000"/>
              </a:spcBef>
              <a:spcAft>
                <a:spcPts val="0"/>
              </a:spcAft>
              <a:buNone/>
            </a:pPr>
            <a:r>
              <a:rPr lang="en-US" altLang="en-US" sz="1800" b="1" dirty="0">
                <a:solidFill>
                  <a:schemeClr val="tx1"/>
                </a:solidFill>
              </a:rPr>
              <a:t>Creating revenue from products and services to drive firm profitability</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4">
            <a:extLst>
              <a:ext uri="{FF2B5EF4-FFF2-40B4-BE49-F238E27FC236}">
                <a16:creationId xmlns:a16="http://schemas.microsoft.com/office/drawing/2014/main" id="{6AA436F7-497F-4C9D-9635-347C69B929E6}"/>
              </a:ext>
            </a:extLst>
          </p:cNvPr>
          <p:cNvSpPr>
            <a:spLocks noGrp="1"/>
          </p:cNvSpPr>
          <p:nvPr>
            <p:ph type="title"/>
          </p:nvPr>
        </p:nvSpPr>
        <p:spPr/>
        <p:txBody>
          <a:bodyPr/>
          <a:lstStyle/>
          <a:p>
            <a:pPr>
              <a:defRPr/>
            </a:pPr>
            <a:r>
              <a:rPr lang="en-US" sz="4000" b="1" dirty="0">
                <a:solidFill>
                  <a:schemeClr val="tx1">
                    <a:lumMod val="75000"/>
                    <a:lumOff val="25000"/>
                  </a:schemeClr>
                </a:solidFill>
              </a:rPr>
              <a:t>Role of Operations in the Economy</a:t>
            </a:r>
            <a:endParaRPr lang="en-US" sz="4000" noProof="0" dirty="0"/>
          </a:p>
        </p:txBody>
      </p:sp>
      <p:sp>
        <p:nvSpPr>
          <p:cNvPr id="5" name="Content Placeholder 4">
            <a:extLst>
              <a:ext uri="{FF2B5EF4-FFF2-40B4-BE49-F238E27FC236}">
                <a16:creationId xmlns:a16="http://schemas.microsoft.com/office/drawing/2014/main" id="{9916C92B-08C9-491D-9F59-3ABF2F296990}"/>
              </a:ext>
            </a:extLst>
          </p:cNvPr>
          <p:cNvSpPr>
            <a:spLocks noGrp="1"/>
          </p:cNvSpPr>
          <p:nvPr>
            <p:ph idx="1"/>
          </p:nvPr>
        </p:nvSpPr>
        <p:spPr>
          <a:xfrm>
            <a:off x="822325" y="1905001"/>
            <a:ext cx="7543800" cy="1143000"/>
          </a:xfrm>
        </p:spPr>
        <p:txBody>
          <a:bodyPr/>
          <a:lstStyle/>
          <a:p>
            <a:pPr marL="92075" indent="0">
              <a:lnSpc>
                <a:spcPct val="100000"/>
              </a:lnSpc>
              <a:spcBef>
                <a:spcPts val="1000"/>
              </a:spcBef>
              <a:spcAft>
                <a:spcPts val="0"/>
              </a:spcAft>
              <a:buNone/>
            </a:pPr>
            <a:r>
              <a:rPr lang="en-US" altLang="en-US" sz="1800" b="1" dirty="0">
                <a:solidFill>
                  <a:schemeClr val="tx1"/>
                </a:solidFill>
              </a:rPr>
              <a:t>Gross Domestic Product (G</a:t>
            </a:r>
            <a:r>
              <a:rPr lang="en-US" altLang="en-US" sz="100" b="1" dirty="0">
                <a:solidFill>
                  <a:schemeClr val="tx1"/>
                </a:solidFill>
              </a:rPr>
              <a:t> </a:t>
            </a:r>
            <a:r>
              <a:rPr lang="en-US" altLang="en-US" sz="1800" b="1" dirty="0">
                <a:solidFill>
                  <a:schemeClr val="tx1"/>
                </a:solidFill>
              </a:rPr>
              <a:t>D</a:t>
            </a:r>
            <a:r>
              <a:rPr lang="en-US" altLang="en-US" sz="100" b="1" dirty="0">
                <a:solidFill>
                  <a:schemeClr val="tx1"/>
                </a:solidFill>
              </a:rPr>
              <a:t> </a:t>
            </a:r>
            <a:r>
              <a:rPr lang="en-US" altLang="en-US" sz="1800" b="1" dirty="0">
                <a:solidFill>
                  <a:schemeClr val="tx1"/>
                </a:solidFill>
              </a:rPr>
              <a:t>P) </a:t>
            </a:r>
            <a:r>
              <a:rPr lang="en-US" altLang="en-US" sz="1800" dirty="0">
                <a:solidFill>
                  <a:schemeClr val="tx1"/>
                </a:solidFill>
              </a:rPr>
              <a:t>- monetary value of all goods and services produced in a country.</a:t>
            </a:r>
          </a:p>
          <a:p>
            <a:pPr marL="92075" indent="0">
              <a:lnSpc>
                <a:spcPct val="100000"/>
              </a:lnSpc>
              <a:spcBef>
                <a:spcPts val="1000"/>
              </a:spcBef>
              <a:spcAft>
                <a:spcPts val="0"/>
              </a:spcAft>
              <a:buNone/>
            </a:pPr>
            <a:r>
              <a:rPr lang="en-US" altLang="en-US" sz="1800" b="1" dirty="0">
                <a:solidFill>
                  <a:schemeClr val="tx1"/>
                </a:solidFill>
              </a:rPr>
              <a:t>Productivity</a:t>
            </a:r>
            <a:r>
              <a:rPr lang="en-US" altLang="en-US" sz="1800" dirty="0">
                <a:solidFill>
                  <a:schemeClr val="tx1"/>
                </a:solidFill>
              </a:rPr>
              <a:t> - value of goods/services output, relative to input.</a:t>
            </a:r>
          </a:p>
        </p:txBody>
      </p:sp>
      <p:graphicFrame>
        <p:nvGraphicFramePr>
          <p:cNvPr id="8" name="Object 7"/>
          <p:cNvGraphicFramePr>
            <a:graphicFrameLocks noChangeAspect="1"/>
          </p:cNvGraphicFramePr>
          <p:nvPr>
            <p:extLst>
              <p:ext uri="{D42A27DB-BD31-4B8C-83A1-F6EECF244321}">
                <p14:modId xmlns:p14="http://schemas.microsoft.com/office/powerpoint/2010/main" val="3553198548"/>
              </p:ext>
            </p:extLst>
          </p:nvPr>
        </p:nvGraphicFramePr>
        <p:xfrm>
          <a:off x="3054947" y="3252137"/>
          <a:ext cx="2888653" cy="634063"/>
        </p:xfrm>
        <a:graphic>
          <a:graphicData uri="http://schemas.openxmlformats.org/presentationml/2006/ole">
            <mc:AlternateContent xmlns:mc="http://schemas.openxmlformats.org/markup-compatibility/2006">
              <mc:Choice xmlns:v="urn:schemas-microsoft-com:vml" Requires="v">
                <p:oleObj spid="_x0000_s1172" name="Equation" r:id="rId3" imgW="2946240" imgH="647640" progId="Equation.DSMT4">
                  <p:embed/>
                </p:oleObj>
              </mc:Choice>
              <mc:Fallback>
                <p:oleObj name="Equation" r:id="rId3" imgW="2946240" imgH="647640" progId="Equation.DSMT4">
                  <p:embed/>
                  <p:pic>
                    <p:nvPicPr>
                      <p:cNvPr id="0" name=""/>
                      <p:cNvPicPr/>
                      <p:nvPr/>
                    </p:nvPicPr>
                    <p:blipFill>
                      <a:blip r:embed="rId4"/>
                      <a:stretch>
                        <a:fillRect/>
                      </a:stretch>
                    </p:blipFill>
                    <p:spPr>
                      <a:xfrm>
                        <a:off x="3054947" y="3252137"/>
                        <a:ext cx="2888653" cy="634063"/>
                      </a:xfrm>
                      <a:prstGeom prst="rect">
                        <a:avLst/>
                      </a:prstGeom>
                    </p:spPr>
                  </p:pic>
                </p:oleObj>
              </mc:Fallback>
            </mc:AlternateContent>
          </a:graphicData>
        </a:graphic>
      </p:graphicFrame>
    </p:spTree>
    <p:extLst>
      <p:ext uri="{BB962C8B-B14F-4D97-AF65-F5344CB8AC3E}">
        <p14:creationId xmlns:p14="http://schemas.microsoft.com/office/powerpoint/2010/main" val="20594061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4">
            <a:extLst>
              <a:ext uri="{FF2B5EF4-FFF2-40B4-BE49-F238E27FC236}">
                <a16:creationId xmlns:a16="http://schemas.microsoft.com/office/drawing/2014/main" id="{6AA436F7-497F-4C9D-9635-347C69B929E6}"/>
              </a:ext>
            </a:extLst>
          </p:cNvPr>
          <p:cNvSpPr>
            <a:spLocks noGrp="1"/>
          </p:cNvSpPr>
          <p:nvPr>
            <p:ph type="title"/>
          </p:nvPr>
        </p:nvSpPr>
        <p:spPr/>
        <p:txBody>
          <a:bodyPr/>
          <a:lstStyle/>
          <a:p>
            <a:pPr>
              <a:defRPr/>
            </a:pPr>
            <a:r>
              <a:rPr lang="en-US" sz="4000" b="1" dirty="0">
                <a:solidFill>
                  <a:schemeClr val="tx1">
                    <a:lumMod val="75000"/>
                    <a:lumOff val="25000"/>
                  </a:schemeClr>
                </a:solidFill>
              </a:rPr>
              <a:t>Productivity Example</a:t>
            </a:r>
            <a:endParaRPr lang="en-US" sz="4000" noProof="0" dirty="0"/>
          </a:p>
        </p:txBody>
      </p:sp>
      <p:sp>
        <p:nvSpPr>
          <p:cNvPr id="5" name="Content Placeholder 4">
            <a:extLst>
              <a:ext uri="{FF2B5EF4-FFF2-40B4-BE49-F238E27FC236}">
                <a16:creationId xmlns:a16="http://schemas.microsoft.com/office/drawing/2014/main" id="{9916C92B-08C9-491D-9F59-3ABF2F296990}"/>
              </a:ext>
            </a:extLst>
          </p:cNvPr>
          <p:cNvSpPr>
            <a:spLocks noGrp="1"/>
          </p:cNvSpPr>
          <p:nvPr>
            <p:ph idx="1"/>
          </p:nvPr>
        </p:nvSpPr>
        <p:spPr>
          <a:xfrm>
            <a:off x="822325" y="1905000"/>
            <a:ext cx="7543800" cy="990600"/>
          </a:xfrm>
        </p:spPr>
        <p:txBody>
          <a:bodyPr/>
          <a:lstStyle/>
          <a:p>
            <a:pPr marL="92075" indent="0">
              <a:lnSpc>
                <a:spcPct val="100000"/>
              </a:lnSpc>
              <a:spcBef>
                <a:spcPts val="1000"/>
              </a:spcBef>
              <a:spcAft>
                <a:spcPts val="500"/>
              </a:spcAft>
              <a:buNone/>
            </a:pPr>
            <a:r>
              <a:rPr lang="en-US" altLang="en-US" sz="1800" dirty="0">
                <a:solidFill>
                  <a:schemeClr val="tx1"/>
                </a:solidFill>
              </a:rPr>
              <a:t>A retail (quick) clinic has the following output (revenue) and labor expenses. </a:t>
            </a:r>
          </a:p>
          <a:p>
            <a:pPr marL="92075" indent="0">
              <a:lnSpc>
                <a:spcPct val="100000"/>
              </a:lnSpc>
              <a:spcBef>
                <a:spcPts val="1000"/>
              </a:spcBef>
              <a:spcAft>
                <a:spcPts val="0"/>
              </a:spcAft>
              <a:buNone/>
            </a:pPr>
            <a:r>
              <a:rPr lang="en-US" altLang="en-US" sz="1800" dirty="0">
                <a:solidFill>
                  <a:schemeClr val="tx1"/>
                </a:solidFill>
              </a:rPr>
              <a:t>Did productivity improve from Year 1 to Year 2?</a:t>
            </a:r>
            <a:r>
              <a:rPr lang="en-US" altLang="en-US" sz="1600" dirty="0">
                <a:solidFill>
                  <a:schemeClr val="tx1"/>
                </a:solidFill>
              </a:rPr>
              <a:t> (assume equivalent capital costs)</a:t>
            </a:r>
          </a:p>
        </p:txBody>
      </p:sp>
      <p:graphicFrame>
        <p:nvGraphicFramePr>
          <p:cNvPr id="2" name="Table 1"/>
          <p:cNvGraphicFramePr>
            <a:graphicFrameLocks noGrp="1"/>
          </p:cNvGraphicFramePr>
          <p:nvPr>
            <p:extLst>
              <p:ext uri="{D42A27DB-BD31-4B8C-83A1-F6EECF244321}">
                <p14:modId xmlns:p14="http://schemas.microsoft.com/office/powerpoint/2010/main" val="1456155782"/>
              </p:ext>
            </p:extLst>
          </p:nvPr>
        </p:nvGraphicFramePr>
        <p:xfrm>
          <a:off x="1066800" y="3223260"/>
          <a:ext cx="7543800" cy="1112520"/>
        </p:xfrm>
        <a:graphic>
          <a:graphicData uri="http://schemas.openxmlformats.org/drawingml/2006/table">
            <a:tbl>
              <a:tblPr firstRow="1" bandRow="1">
                <a:tableStyleId>{5C22544A-7EE6-4342-B048-85BDC9FD1C3A}</a:tableStyleId>
              </a:tblPr>
              <a:tblGrid>
                <a:gridCol w="3368675">
                  <a:extLst>
                    <a:ext uri="{9D8B030D-6E8A-4147-A177-3AD203B41FA5}">
                      <a16:colId xmlns:a16="http://schemas.microsoft.com/office/drawing/2014/main" val="2638388124"/>
                    </a:ext>
                  </a:extLst>
                </a:gridCol>
                <a:gridCol w="1219200">
                  <a:extLst>
                    <a:ext uri="{9D8B030D-6E8A-4147-A177-3AD203B41FA5}">
                      <a16:colId xmlns:a16="http://schemas.microsoft.com/office/drawing/2014/main" val="2990964259"/>
                    </a:ext>
                  </a:extLst>
                </a:gridCol>
                <a:gridCol w="990600">
                  <a:extLst>
                    <a:ext uri="{9D8B030D-6E8A-4147-A177-3AD203B41FA5}">
                      <a16:colId xmlns:a16="http://schemas.microsoft.com/office/drawing/2014/main" val="1623013352"/>
                    </a:ext>
                  </a:extLst>
                </a:gridCol>
                <a:gridCol w="1965325">
                  <a:extLst>
                    <a:ext uri="{9D8B030D-6E8A-4147-A177-3AD203B41FA5}">
                      <a16:colId xmlns:a16="http://schemas.microsoft.com/office/drawing/2014/main" val="828753531"/>
                    </a:ext>
                  </a:extLst>
                </a:gridCol>
              </a:tblGrid>
              <a:tr h="370840">
                <a:tc>
                  <a:txBody>
                    <a:bodyPr/>
                    <a:lstStyle/>
                    <a:p>
                      <a:endParaRPr lang="en-US" sz="1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altLang="en-US" sz="1800" b="0" dirty="0">
                          <a:solidFill>
                            <a:schemeClr val="tx1"/>
                          </a:solidFill>
                        </a:rPr>
                        <a:t>Year 1</a:t>
                      </a:r>
                      <a:endParaRPr lang="en-US" sz="1800" b="0" dirty="0">
                        <a:solidFill>
                          <a:schemeClr val="tx1"/>
                        </a:solidFill>
                      </a:endParaRP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altLang="en-US" sz="1800" b="0" dirty="0">
                          <a:solidFill>
                            <a:schemeClr val="tx1"/>
                          </a:solidFill>
                        </a:rPr>
                        <a:t>Year 2</a:t>
                      </a:r>
                      <a:endParaRPr lang="en-US" sz="1800" b="0" dirty="0">
                        <a:solidFill>
                          <a:schemeClr val="tx1"/>
                        </a:solidFill>
                      </a:endParaRP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800" b="0" dirty="0">
                          <a:solidFill>
                            <a:schemeClr val="tx1"/>
                          </a:solidFill>
                        </a:rPr>
                        <a:t>Annual Inflation</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615583471"/>
                  </a:ext>
                </a:extLst>
              </a:tr>
              <a:tr h="370840">
                <a:tc>
                  <a:txBody>
                    <a:bodyPr/>
                    <a:lstStyle/>
                    <a:p>
                      <a:r>
                        <a:rPr lang="en-US" altLang="en-US" sz="1800" b="0" dirty="0"/>
                        <a:t>Output (revenue)</a:t>
                      </a:r>
                      <a:r>
                        <a:rPr lang="en-US" altLang="en-US" sz="1800" b="0" baseline="0" dirty="0"/>
                        <a:t> </a:t>
                      </a:r>
                      <a:r>
                        <a:rPr lang="en-US" altLang="en-US" sz="1800" b="0" dirty="0"/>
                        <a:t>$thousands</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altLang="en-US" sz="1800" b="0" dirty="0"/>
                        <a:t>$842</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altLang="en-US" sz="1800" b="0" dirty="0"/>
                        <a:t>$883</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altLang="en-US" sz="1800" b="0" dirty="0"/>
                        <a:t>2%</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77585576"/>
                  </a:ext>
                </a:extLst>
              </a:tr>
              <a:tr h="370840">
                <a:tc>
                  <a:txBody>
                    <a:bodyPr/>
                    <a:lstStyle/>
                    <a:p>
                      <a:r>
                        <a:rPr lang="en-US" altLang="en-US" sz="1800" b="0" dirty="0"/>
                        <a:t>Labor $thousands</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altLang="en-US" sz="1800" b="0" dirty="0"/>
                        <a:t> $280</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altLang="en-US" sz="1800" b="0" dirty="0"/>
                        <a:t>$292</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altLang="en-US" sz="1800" b="0" dirty="0"/>
                        <a:t>4%</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05255738"/>
                  </a:ext>
                </a:extLst>
              </a:tr>
            </a:tbl>
          </a:graphicData>
        </a:graphic>
      </p:graphicFrame>
    </p:spTree>
    <p:extLst>
      <p:ext uri="{BB962C8B-B14F-4D97-AF65-F5344CB8AC3E}">
        <p14:creationId xmlns:p14="http://schemas.microsoft.com/office/powerpoint/2010/main" val="36716533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4">
            <a:extLst>
              <a:ext uri="{FF2B5EF4-FFF2-40B4-BE49-F238E27FC236}">
                <a16:creationId xmlns:a16="http://schemas.microsoft.com/office/drawing/2014/main" id="{6AA436F7-497F-4C9D-9635-347C69B929E6}"/>
              </a:ext>
            </a:extLst>
          </p:cNvPr>
          <p:cNvSpPr>
            <a:spLocks noGrp="1"/>
          </p:cNvSpPr>
          <p:nvPr>
            <p:ph type="title"/>
          </p:nvPr>
        </p:nvSpPr>
        <p:spPr/>
        <p:txBody>
          <a:bodyPr/>
          <a:lstStyle/>
          <a:p>
            <a:pPr>
              <a:defRPr/>
            </a:pPr>
            <a:r>
              <a:rPr lang="en-US" sz="4000" b="1" dirty="0">
                <a:solidFill>
                  <a:schemeClr val="tx1">
                    <a:lumMod val="75000"/>
                    <a:lumOff val="25000"/>
                  </a:schemeClr>
                </a:solidFill>
              </a:rPr>
              <a:t>Productivity Example - Solution</a:t>
            </a:r>
            <a:endParaRPr lang="en-US" sz="4000" noProof="0" dirty="0"/>
          </a:p>
        </p:txBody>
      </p:sp>
      <p:sp>
        <p:nvSpPr>
          <p:cNvPr id="5" name="Content Placeholder 4">
            <a:extLst>
              <a:ext uri="{FF2B5EF4-FFF2-40B4-BE49-F238E27FC236}">
                <a16:creationId xmlns:a16="http://schemas.microsoft.com/office/drawing/2014/main" id="{9916C92B-08C9-491D-9F59-3ABF2F296990}"/>
              </a:ext>
            </a:extLst>
          </p:cNvPr>
          <p:cNvSpPr>
            <a:spLocks noGrp="1"/>
          </p:cNvSpPr>
          <p:nvPr>
            <p:ph idx="1"/>
          </p:nvPr>
        </p:nvSpPr>
        <p:spPr>
          <a:xfrm>
            <a:off x="820948" y="1906588"/>
            <a:ext cx="7543800" cy="872806"/>
          </a:xfrm>
        </p:spPr>
        <p:txBody>
          <a:bodyPr/>
          <a:lstStyle/>
          <a:p>
            <a:pPr marL="92075" indent="0">
              <a:lnSpc>
                <a:spcPct val="100000"/>
              </a:lnSpc>
              <a:spcBef>
                <a:spcPts val="1000"/>
              </a:spcBef>
              <a:spcAft>
                <a:spcPts val="500"/>
              </a:spcAft>
              <a:buNone/>
            </a:pPr>
            <a:r>
              <a:rPr lang="en-US" altLang="en-US" sz="1800" dirty="0">
                <a:solidFill>
                  <a:schemeClr val="tx1"/>
                </a:solidFill>
              </a:rPr>
              <a:t>A retail (quick) clinic has the following output (revenue) and labor expenses. </a:t>
            </a:r>
          </a:p>
          <a:p>
            <a:pPr marL="92075" indent="0">
              <a:lnSpc>
                <a:spcPct val="100000"/>
              </a:lnSpc>
              <a:spcBef>
                <a:spcPts val="1000"/>
              </a:spcBef>
              <a:spcAft>
                <a:spcPts val="0"/>
              </a:spcAft>
              <a:buNone/>
            </a:pPr>
            <a:r>
              <a:rPr lang="en-US" altLang="en-US" sz="1800" dirty="0">
                <a:solidFill>
                  <a:schemeClr val="tx1"/>
                </a:solidFill>
              </a:rPr>
              <a:t>Did productivity improve from Year 1 to Year 2?</a:t>
            </a:r>
            <a:r>
              <a:rPr lang="en-US" altLang="en-US" sz="1600" dirty="0">
                <a:solidFill>
                  <a:schemeClr val="tx1"/>
                </a:solidFill>
              </a:rPr>
              <a:t> (assume equivalent capital costs)</a:t>
            </a:r>
          </a:p>
        </p:txBody>
      </p:sp>
      <p:graphicFrame>
        <p:nvGraphicFramePr>
          <p:cNvPr id="11" name="Object 10"/>
          <p:cNvGraphicFramePr>
            <a:graphicFrameLocks noChangeAspect="1"/>
          </p:cNvGraphicFramePr>
          <p:nvPr>
            <p:extLst>
              <p:ext uri="{D42A27DB-BD31-4B8C-83A1-F6EECF244321}">
                <p14:modId xmlns:p14="http://schemas.microsoft.com/office/powerpoint/2010/main" val="1129912852"/>
              </p:ext>
            </p:extLst>
          </p:nvPr>
        </p:nvGraphicFramePr>
        <p:xfrm>
          <a:off x="1357313" y="3042203"/>
          <a:ext cx="4225636" cy="588818"/>
        </p:xfrm>
        <a:graphic>
          <a:graphicData uri="http://schemas.openxmlformats.org/presentationml/2006/ole">
            <mc:AlternateContent xmlns:mc="http://schemas.openxmlformats.org/markup-compatibility/2006">
              <mc:Choice xmlns:v="urn:schemas-microsoft-com:vml" Requires="v">
                <p:oleObj spid="_x0000_s3453" name="Equation" r:id="rId3" imgW="4647960" imgH="647640" progId="Equation.DSMT4">
                  <p:embed/>
                </p:oleObj>
              </mc:Choice>
              <mc:Fallback>
                <p:oleObj name="Equation" r:id="rId3" imgW="4647960" imgH="647640" progId="Equation.DSMT4">
                  <p:embed/>
                  <p:pic>
                    <p:nvPicPr>
                      <p:cNvPr id="0" name=""/>
                      <p:cNvPicPr/>
                      <p:nvPr/>
                    </p:nvPicPr>
                    <p:blipFill>
                      <a:blip r:embed="rId4"/>
                      <a:stretch>
                        <a:fillRect/>
                      </a:stretch>
                    </p:blipFill>
                    <p:spPr>
                      <a:xfrm>
                        <a:off x="1357313" y="3042203"/>
                        <a:ext cx="4225636" cy="588818"/>
                      </a:xfrm>
                      <a:prstGeom prst="rect">
                        <a:avLst/>
                      </a:prstGeom>
                    </p:spPr>
                  </p:pic>
                </p:oleObj>
              </mc:Fallback>
            </mc:AlternateContent>
          </a:graphicData>
        </a:graphic>
      </p:graphicFrame>
      <p:graphicFrame>
        <p:nvGraphicFramePr>
          <p:cNvPr id="12" name="Object 11"/>
          <p:cNvGraphicFramePr>
            <a:graphicFrameLocks noChangeAspect="1"/>
          </p:cNvGraphicFramePr>
          <p:nvPr>
            <p:extLst>
              <p:ext uri="{D42A27DB-BD31-4B8C-83A1-F6EECF244321}">
                <p14:modId xmlns:p14="http://schemas.microsoft.com/office/powerpoint/2010/main" val="2171458704"/>
              </p:ext>
            </p:extLst>
          </p:nvPr>
        </p:nvGraphicFramePr>
        <p:xfrm>
          <a:off x="1357313" y="3872314"/>
          <a:ext cx="4779818" cy="646545"/>
        </p:xfrm>
        <a:graphic>
          <a:graphicData uri="http://schemas.openxmlformats.org/presentationml/2006/ole">
            <mc:AlternateContent xmlns:mc="http://schemas.openxmlformats.org/markup-compatibility/2006">
              <mc:Choice xmlns:v="urn:schemas-microsoft-com:vml" Requires="v">
                <p:oleObj spid="_x0000_s3454" name="Equation" r:id="rId5" imgW="5257800" imgH="711000" progId="Equation.DSMT4">
                  <p:embed/>
                </p:oleObj>
              </mc:Choice>
              <mc:Fallback>
                <p:oleObj name="Equation" r:id="rId5" imgW="5257800" imgH="711000" progId="Equation.DSMT4">
                  <p:embed/>
                  <p:pic>
                    <p:nvPicPr>
                      <p:cNvPr id="11" name="Object 10"/>
                      <p:cNvPicPr/>
                      <p:nvPr/>
                    </p:nvPicPr>
                    <p:blipFill>
                      <a:blip r:embed="rId6"/>
                      <a:stretch>
                        <a:fillRect/>
                      </a:stretch>
                    </p:blipFill>
                    <p:spPr>
                      <a:xfrm>
                        <a:off x="1357313" y="3872314"/>
                        <a:ext cx="4779818" cy="646545"/>
                      </a:xfrm>
                      <a:prstGeom prst="rect">
                        <a:avLst/>
                      </a:prstGeom>
                    </p:spPr>
                  </p:pic>
                </p:oleObj>
              </mc:Fallback>
            </mc:AlternateContent>
          </a:graphicData>
        </a:graphic>
      </p:graphicFrame>
      <p:graphicFrame>
        <p:nvGraphicFramePr>
          <p:cNvPr id="13" name="Object 12"/>
          <p:cNvGraphicFramePr>
            <a:graphicFrameLocks noChangeAspect="1"/>
          </p:cNvGraphicFramePr>
          <p:nvPr>
            <p:extLst>
              <p:ext uri="{D42A27DB-BD31-4B8C-83A1-F6EECF244321}">
                <p14:modId xmlns:p14="http://schemas.microsoft.com/office/powerpoint/2010/main" val="1153961978"/>
              </p:ext>
            </p:extLst>
          </p:nvPr>
        </p:nvGraphicFramePr>
        <p:xfrm>
          <a:off x="1357313" y="4736489"/>
          <a:ext cx="6149975" cy="596900"/>
        </p:xfrm>
        <a:graphic>
          <a:graphicData uri="http://schemas.openxmlformats.org/presentationml/2006/ole">
            <mc:AlternateContent xmlns:mc="http://schemas.openxmlformats.org/markup-compatibility/2006">
              <mc:Choice xmlns:v="urn:schemas-microsoft-com:vml" Requires="v">
                <p:oleObj spid="_x0000_s3455" name="Equation" r:id="rId7" imgW="6146640" imgH="596880" progId="Equation.DSMT4">
                  <p:embed/>
                </p:oleObj>
              </mc:Choice>
              <mc:Fallback>
                <p:oleObj name="Equation" r:id="rId7" imgW="6146640" imgH="596880" progId="Equation.DSMT4">
                  <p:embed/>
                  <p:pic>
                    <p:nvPicPr>
                      <p:cNvPr id="12" name="Object 11"/>
                      <p:cNvPicPr/>
                      <p:nvPr/>
                    </p:nvPicPr>
                    <p:blipFill>
                      <a:blip r:embed="rId8"/>
                      <a:stretch>
                        <a:fillRect/>
                      </a:stretch>
                    </p:blipFill>
                    <p:spPr>
                      <a:xfrm>
                        <a:off x="1357313" y="4736489"/>
                        <a:ext cx="6149975" cy="596900"/>
                      </a:xfrm>
                      <a:prstGeom prst="rect">
                        <a:avLst/>
                      </a:prstGeom>
                    </p:spPr>
                  </p:pic>
                </p:oleObj>
              </mc:Fallback>
            </mc:AlternateContent>
          </a:graphicData>
        </a:graphic>
      </p:graphicFrame>
    </p:spTree>
    <p:extLst>
      <p:ext uri="{BB962C8B-B14F-4D97-AF65-F5344CB8AC3E}">
        <p14:creationId xmlns:p14="http://schemas.microsoft.com/office/powerpoint/2010/main" val="2349622529"/>
      </p:ext>
    </p:extLst>
  </p:cSld>
  <p:clrMapOvr>
    <a:masterClrMapping/>
  </p:clrMapOvr>
</p:sld>
</file>

<file path=ppt/theme/theme1.xml><?xml version="1.0" encoding="utf-8"?>
<a:theme xmlns:a="http://schemas.openxmlformats.org/drawingml/2006/main" name="Recommending A Strategy">
  <a:themeElements>
    <a:clrScheme name="Recommending A Strategy 1">
      <a:dk1>
        <a:srgbClr val="009999"/>
      </a:dk1>
      <a:lt1>
        <a:srgbClr val="FFFFFF"/>
      </a:lt1>
      <a:dk2>
        <a:srgbClr val="000066"/>
      </a:dk2>
      <a:lt2>
        <a:srgbClr val="339966"/>
      </a:lt2>
      <a:accent1>
        <a:srgbClr val="00CC99"/>
      </a:accent1>
      <a:accent2>
        <a:srgbClr val="0099CC"/>
      </a:accent2>
      <a:accent3>
        <a:srgbClr val="AAAAB8"/>
      </a:accent3>
      <a:accent4>
        <a:srgbClr val="DADADA"/>
      </a:accent4>
      <a:accent5>
        <a:srgbClr val="AAE2CA"/>
      </a:accent5>
      <a:accent6>
        <a:srgbClr val="008AB9"/>
      </a:accent6>
      <a:hlink>
        <a:srgbClr val="336699"/>
      </a:hlink>
      <a:folHlink>
        <a:srgbClr val="B2B2B2"/>
      </a:folHlink>
    </a:clrScheme>
    <a:fontScheme name="Recommending A Strategy">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Recommending A Strategy 1">
        <a:dk1>
          <a:srgbClr val="009999"/>
        </a:dk1>
        <a:lt1>
          <a:srgbClr val="FFFFFF"/>
        </a:lt1>
        <a:dk2>
          <a:srgbClr val="000066"/>
        </a:dk2>
        <a:lt2>
          <a:srgbClr val="339966"/>
        </a:lt2>
        <a:accent1>
          <a:srgbClr val="00CC99"/>
        </a:accent1>
        <a:accent2>
          <a:srgbClr val="0099CC"/>
        </a:accent2>
        <a:accent3>
          <a:srgbClr val="AAAAB8"/>
        </a:accent3>
        <a:accent4>
          <a:srgbClr val="DADADA"/>
        </a:accent4>
        <a:accent5>
          <a:srgbClr val="AAE2CA"/>
        </a:accent5>
        <a:accent6>
          <a:srgbClr val="008AB9"/>
        </a:accent6>
        <a:hlink>
          <a:srgbClr val="336699"/>
        </a:hlink>
        <a:folHlink>
          <a:srgbClr val="B2B2B2"/>
        </a:folHlink>
      </a:clrScheme>
      <a:clrMap bg1="dk2" tx1="lt1" bg2="dk1" tx2="lt2" accent1="accent1" accent2="accent2" accent3="accent3" accent4="accent4" accent5="accent5" accent6="accent6" hlink="hlink" folHlink="folHlink"/>
    </a:extraClrScheme>
    <a:extraClrScheme>
      <a:clrScheme name="Recommending A Strategy 2">
        <a:dk1>
          <a:srgbClr val="000000"/>
        </a:dk1>
        <a:lt1>
          <a:srgbClr val="FFFFFF"/>
        </a:lt1>
        <a:dk2>
          <a:srgbClr val="009900"/>
        </a:dk2>
        <a:lt2>
          <a:srgbClr val="CC0000"/>
        </a:lt2>
        <a:accent1>
          <a:srgbClr val="CCCC00"/>
        </a:accent1>
        <a:accent2>
          <a:srgbClr val="3333CC"/>
        </a:accent2>
        <a:accent3>
          <a:srgbClr val="FFFFFF"/>
        </a:accent3>
        <a:accent4>
          <a:srgbClr val="000000"/>
        </a:accent4>
        <a:accent5>
          <a:srgbClr val="E2E2AA"/>
        </a:accent5>
        <a:accent6>
          <a:srgbClr val="2D2DB9"/>
        </a:accent6>
        <a:hlink>
          <a:srgbClr val="000000"/>
        </a:hlink>
        <a:folHlink>
          <a:srgbClr val="808080"/>
        </a:folHlink>
      </a:clrScheme>
      <a:clrMap bg1="lt1" tx1="dk1" bg2="lt2" tx2="dk2" accent1="accent1" accent2="accent2" accent3="accent3" accent4="accent4" accent5="accent5" accent6="accent6" hlink="hlink" folHlink="folHlink"/>
    </a:extraClrScheme>
    <a:extraClrScheme>
      <a:clrScheme name="Recommending A Strategy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Recommending A Strategy 4">
        <a:dk1>
          <a:srgbClr val="333399"/>
        </a:dk1>
        <a:lt1>
          <a:srgbClr val="FFFFCC"/>
        </a:lt1>
        <a:dk2>
          <a:srgbClr val="000000"/>
        </a:dk2>
        <a:lt2>
          <a:srgbClr val="0000FF"/>
        </a:lt2>
        <a:accent1>
          <a:srgbClr val="800000"/>
        </a:accent1>
        <a:accent2>
          <a:srgbClr val="3366CC"/>
        </a:accent2>
        <a:accent3>
          <a:srgbClr val="AAAAAA"/>
        </a:accent3>
        <a:accent4>
          <a:srgbClr val="DADAAE"/>
        </a:accent4>
        <a:accent5>
          <a:srgbClr val="C0AAAA"/>
        </a:accent5>
        <a:accent6>
          <a:srgbClr val="2D5CB9"/>
        </a:accent6>
        <a:hlink>
          <a:srgbClr val="FFFFFF"/>
        </a:hlink>
        <a:folHlink>
          <a:srgbClr val="B2B2B2"/>
        </a:folHlink>
      </a:clrScheme>
      <a:clrMap bg1="dk2" tx1="lt1" bg2="dk1" tx2="lt2" accent1="accent1" accent2="accent2" accent3="accent3" accent4="accent4" accent5="accent5" accent6="accent6" hlink="hlink" folHlink="folHlink"/>
    </a:extraClrScheme>
    <a:extraClrScheme>
      <a:clrScheme name="Recommending A Strategy 5">
        <a:dk1>
          <a:srgbClr val="CC3300"/>
        </a:dk1>
        <a:lt1>
          <a:srgbClr val="FFFFCC"/>
        </a:lt1>
        <a:dk2>
          <a:srgbClr val="000000"/>
        </a:dk2>
        <a:lt2>
          <a:srgbClr val="CC6600"/>
        </a:lt2>
        <a:accent1>
          <a:srgbClr val="993300"/>
        </a:accent1>
        <a:accent2>
          <a:srgbClr val="808000"/>
        </a:accent2>
        <a:accent3>
          <a:srgbClr val="AAAAAA"/>
        </a:accent3>
        <a:accent4>
          <a:srgbClr val="DADAAE"/>
        </a:accent4>
        <a:accent5>
          <a:srgbClr val="CAADAA"/>
        </a:accent5>
        <a:accent6>
          <a:srgbClr val="7373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Recommending A Strategy 6">
        <a:dk1>
          <a:srgbClr val="66CCFF"/>
        </a:dk1>
        <a:lt1>
          <a:srgbClr val="CCECFF"/>
        </a:lt1>
        <a:dk2>
          <a:srgbClr val="000000"/>
        </a:dk2>
        <a:lt2>
          <a:srgbClr val="9999FF"/>
        </a:lt2>
        <a:accent1>
          <a:srgbClr val="FFFFFF"/>
        </a:accent1>
        <a:accent2>
          <a:srgbClr val="99CCFF"/>
        </a:accent2>
        <a:accent3>
          <a:srgbClr val="AAAAAA"/>
        </a:accent3>
        <a:accent4>
          <a:srgbClr val="AEC9DA"/>
        </a:accent4>
        <a:accent5>
          <a:srgbClr val="FFFFFF"/>
        </a:accent5>
        <a:accent6>
          <a:srgbClr val="8AB9E7"/>
        </a:accent6>
        <a:hlink>
          <a:srgbClr val="CCECFF"/>
        </a:hlink>
        <a:folHlink>
          <a:srgbClr val="B2B2B2"/>
        </a:folHlink>
      </a:clrScheme>
      <a:clrMap bg1="dk2" tx1="lt1" bg2="dk1" tx2="lt2" accent1="accent1" accent2="accent2" accent3="accent3" accent4="accent4" accent5="accent5" accent6="accent6" hlink="hlink" folHlink="folHlink"/>
    </a:extraClrScheme>
    <a:extraClrScheme>
      <a:clrScheme name="Recommending A Strategy 7">
        <a:dk1>
          <a:srgbClr val="993366"/>
        </a:dk1>
        <a:lt1>
          <a:srgbClr val="FFFFCC"/>
        </a:lt1>
        <a:dk2>
          <a:srgbClr val="333399"/>
        </a:dk2>
        <a:lt2>
          <a:srgbClr val="0066FF"/>
        </a:lt2>
        <a:accent1>
          <a:srgbClr val="6600FF"/>
        </a:accent1>
        <a:accent2>
          <a:srgbClr val="0099CC"/>
        </a:accent2>
        <a:accent3>
          <a:srgbClr val="ADADCA"/>
        </a:accent3>
        <a:accent4>
          <a:srgbClr val="DADAAE"/>
        </a:accent4>
        <a:accent5>
          <a:srgbClr val="B8AAFF"/>
        </a:accent5>
        <a:accent6>
          <a:srgbClr val="008AB9"/>
        </a:accent6>
        <a:hlink>
          <a:srgbClr val="66FFFF"/>
        </a:hlink>
        <a:folHlink>
          <a:srgbClr val="B2B2B2"/>
        </a:folHlink>
      </a:clrScheme>
      <a:clrMap bg1="dk2" tx1="lt1" bg2="dk1" tx2="lt2" accent1="accent1" accent2="accent2" accent3="accent3" accent4="accent4" accent5="accent5" accent6="accent6" hlink="hlink" folHlink="folHlink"/>
    </a:extraClrScheme>
    <a:extraClrScheme>
      <a:clrScheme name="Recommending A Strategy 8">
        <a:dk1>
          <a:srgbClr val="993366"/>
        </a:dk1>
        <a:lt1>
          <a:srgbClr val="EAEAEA"/>
        </a:lt1>
        <a:dk2>
          <a:srgbClr val="660066"/>
        </a:dk2>
        <a:lt2>
          <a:srgbClr val="CC0000"/>
        </a:lt2>
        <a:accent1>
          <a:srgbClr val="A50021"/>
        </a:accent1>
        <a:accent2>
          <a:srgbClr val="660033"/>
        </a:accent2>
        <a:accent3>
          <a:srgbClr val="B8AAB8"/>
        </a:accent3>
        <a:accent4>
          <a:srgbClr val="C8C8C8"/>
        </a:accent4>
        <a:accent5>
          <a:srgbClr val="CFAAAB"/>
        </a:accent5>
        <a:accent6>
          <a:srgbClr val="5C002D"/>
        </a:accent6>
        <a:hlink>
          <a:srgbClr val="CC9900"/>
        </a:hlink>
        <a:folHlink>
          <a:srgbClr val="B2B2B2"/>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Retrospect">
  <a:themeElements>
    <a:clrScheme name="Custom 12">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000000"/>
      </a:hlink>
      <a:folHlink>
        <a:srgbClr val="000000"/>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Beam</Template>
  <TotalTime>1616</TotalTime>
  <Words>1412</Words>
  <Application>Microsoft Office PowerPoint</Application>
  <PresentationFormat>On-screen Show (4:3)</PresentationFormat>
  <Paragraphs>151</Paragraphs>
  <Slides>26</Slides>
  <Notes>1</Notes>
  <HiddenSlides>4</HiddenSlides>
  <MMClips>0</MMClips>
  <ScaleCrop>false</ScaleCrop>
  <HeadingPairs>
    <vt:vector size="8" baseType="variant">
      <vt:variant>
        <vt:lpstr>Fonts Used</vt:lpstr>
      </vt:variant>
      <vt:variant>
        <vt:i4>7</vt:i4>
      </vt:variant>
      <vt:variant>
        <vt:lpstr>Theme</vt:lpstr>
      </vt:variant>
      <vt:variant>
        <vt:i4>3</vt:i4>
      </vt:variant>
      <vt:variant>
        <vt:lpstr>Embedded OLE Servers</vt:lpstr>
      </vt:variant>
      <vt:variant>
        <vt:i4>1</vt:i4>
      </vt:variant>
      <vt:variant>
        <vt:lpstr>Slide Titles</vt:lpstr>
      </vt:variant>
      <vt:variant>
        <vt:i4>26</vt:i4>
      </vt:variant>
    </vt:vector>
  </HeadingPairs>
  <TitlesOfParts>
    <vt:vector size="37" baseType="lpstr">
      <vt:lpstr>Arial</vt:lpstr>
      <vt:lpstr>Calibri</vt:lpstr>
      <vt:lpstr>Calibri Light</vt:lpstr>
      <vt:lpstr>Proxima Nova Lt</vt:lpstr>
      <vt:lpstr>Tahoma</vt:lpstr>
      <vt:lpstr>Times New Roman</vt:lpstr>
      <vt:lpstr>Wingdings</vt:lpstr>
      <vt:lpstr>Recommending A Strategy</vt:lpstr>
      <vt:lpstr>Custom Design</vt:lpstr>
      <vt:lpstr>Retrospect</vt:lpstr>
      <vt:lpstr>Equation</vt:lpstr>
      <vt:lpstr>Chapter 1</vt:lpstr>
      <vt:lpstr>Chapter 1 Learning Objectives</vt:lpstr>
      <vt:lpstr>Definition of Operations Management</vt:lpstr>
      <vt:lpstr>A Typical Supply Chain (Figure 1.1)</vt:lpstr>
      <vt:lpstr>Operations and Supply Chain Management</vt:lpstr>
      <vt:lpstr>Importance of Operations and Supply Chain</vt:lpstr>
      <vt:lpstr>Role of Operations in the Economy</vt:lpstr>
      <vt:lpstr>Productivity Example</vt:lpstr>
      <vt:lpstr>Productivity Example - Solution</vt:lpstr>
      <vt:lpstr>Why Study Operations Management?</vt:lpstr>
      <vt:lpstr>Careers in Operations and Supply Chain Management</vt:lpstr>
      <vt:lpstr>Three Aspects of Operations and Supply Chain Management</vt:lpstr>
      <vt:lpstr>Let’s Manage Operations at Pizza U S A!</vt:lpstr>
      <vt:lpstr>Major Decisions at Pizza U S A</vt:lpstr>
      <vt:lpstr>Framework for Operations Decisions (Figure 1.2)</vt:lpstr>
      <vt:lpstr>Cross-Functional Decision Making</vt:lpstr>
      <vt:lpstr>Operations as a Process</vt:lpstr>
      <vt:lpstr>Operations as a Process (Figure 1.3)</vt:lpstr>
      <vt:lpstr>Transformation Process Examples (Table 1.3)</vt:lpstr>
      <vt:lpstr>Trends in Operations and Supply Chain Management</vt:lpstr>
      <vt:lpstr>Chapter 1 Summary</vt:lpstr>
      <vt:lpstr>Questions for Discussion</vt:lpstr>
      <vt:lpstr>Accessibility Content: Text Alternatives for Images</vt:lpstr>
      <vt:lpstr>A Typical Supply Chain (Figure 1.1) – Text Alternative</vt:lpstr>
      <vt:lpstr>Framework for Operations Decisions (Figure 1.2) – Text Alternative</vt:lpstr>
      <vt:lpstr>Operations as a Process (Figure 1.3) – Text Alternative</vt:lpstr>
    </vt:vector>
  </TitlesOfParts>
  <Company>Univ. of Toledo</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Product Design</dc:title>
  <dc:subject>Schroeder, ed. 5</dc:subject>
  <dc:creator>J. Pope</dc:creator>
  <cp:lastModifiedBy>McAndrews, Ryan</cp:lastModifiedBy>
  <cp:revision>271</cp:revision>
  <cp:lastPrinted>1999-04-07T23:38:54Z</cp:lastPrinted>
  <dcterms:created xsi:type="dcterms:W3CDTF">1999-03-28T03:57:01Z</dcterms:created>
  <dcterms:modified xsi:type="dcterms:W3CDTF">2020-03-31T19:26:28Z</dcterms:modified>
</cp:coreProperties>
</file>