
<file path=[Content_Types].xml><?xml version="1.0" encoding="utf-8"?>
<Types xmlns="http://schemas.openxmlformats.org/package/2006/content-types">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20"/>
  </p:notesMasterIdLst>
  <p:sldIdLst>
    <p:sldId id="291" r:id="rId3"/>
    <p:sldId id="257" r:id="rId4"/>
    <p:sldId id="258" r:id="rId5"/>
    <p:sldId id="289" r:id="rId6"/>
    <p:sldId id="260" r:id="rId7"/>
    <p:sldId id="261" r:id="rId8"/>
    <p:sldId id="262" r:id="rId9"/>
    <p:sldId id="283" r:id="rId10"/>
    <p:sldId id="284" r:id="rId11"/>
    <p:sldId id="285" r:id="rId12"/>
    <p:sldId id="266" r:id="rId13"/>
    <p:sldId id="286" r:id="rId14"/>
    <p:sldId id="287" r:id="rId15"/>
    <p:sldId id="288" r:id="rId16"/>
    <p:sldId id="274" r:id="rId17"/>
    <p:sldId id="275" r:id="rId18"/>
    <p:sldId id="290" r:id="rId1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1pPr>
    <a:lvl2pPr marL="0" marR="0" indent="228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2pPr>
    <a:lvl3pPr marL="0" marR="0" indent="457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3pPr>
    <a:lvl4pPr marL="0" marR="0" indent="685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4pPr>
    <a:lvl5pPr marL="0" marR="0" indent="9144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5pPr>
    <a:lvl6pPr marL="0" marR="0" indent="11430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6pPr>
    <a:lvl7pPr marL="0" marR="0" indent="13716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7pPr>
    <a:lvl8pPr marL="0" marR="0" indent="16002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8pPr>
    <a:lvl9pPr marL="0" marR="0" indent="182880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50B3C"/>
    <a:srgbClr val="00607A"/>
    <a:srgbClr val="9208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noFill/>
        </a:fill>
      </a:tcStyle>
    </a:wholeTbl>
    <a:band2H>
      <a:tcTxStyle/>
      <a:tcStyle>
        <a:tcBdr/>
        <a:fill>
          <a:solidFill>
            <a:srgbClr val="CBCBCB">
              <a:alpha val="25000"/>
            </a:srgbClr>
          </a:solidFill>
        </a:fill>
      </a:tcStyle>
    </a:band2H>
    <a:firstCol>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solidFill>
                <a:srgbClr val="5C5C5C"/>
              </a:solidFill>
              <a:prstDash val="solid"/>
              <a:miter lim="400000"/>
            </a:ln>
          </a:bottom>
          <a:insideH>
            <a:ln w="12700" cap="flat">
              <a:solidFill>
                <a:srgbClr val="5C5C5C"/>
              </a:solidFill>
              <a:prstDash val="solid"/>
              <a:miter lim="400000"/>
            </a:ln>
          </a:insideH>
          <a:insideV>
            <a:ln w="12700" cap="flat">
              <a:noFill/>
              <a:miter lim="400000"/>
            </a:ln>
          </a:insideV>
        </a:tcBdr>
        <a:fill>
          <a:solidFill>
            <a:srgbClr val="CBCBCB">
              <a:alpha val="36000"/>
            </a:srgbClr>
          </a:solid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solidFill>
                <a:srgbClr val="EBEBEB"/>
              </a:solidFill>
              <a:prstDash val="solid"/>
              <a:miter lim="400000"/>
            </a:ln>
          </a:insideH>
          <a:insideV>
            <a:ln w="12700" cap="flat">
              <a:noFill/>
              <a:miter lim="400000"/>
            </a:ln>
          </a:insideV>
        </a:tcBdr>
        <a:fill>
          <a:solidFill>
            <a:schemeClr val="accent1">
              <a:hueOff val="-522454"/>
              <a:satOff val="1153"/>
              <a:lumOff val="13444"/>
            </a:schemeClr>
          </a:solidFill>
        </a:fill>
      </a:tcStyle>
    </a:firstRow>
  </a:tblStyle>
  <a:tblStyle styleId="{C7B018BB-80A7-4F77-B60F-C8B233D01FF8}" styleName="">
    <a:tblBg/>
    <a:wholeTbl>
      <a:tcTxStyle b="off" i="off">
        <a:font>
          <a:latin typeface="Proxima Nova"/>
          <a:ea typeface="Proxima Nova"/>
          <a:cs typeface="Proxima Nova"/>
        </a:font>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Col>
    <a:lastRow>
      <a:tcTxStyle b="on" i="off">
        <a:fontRef idx="minor">
          <a:schemeClr val="accent2">
            <a:satOff val="-3676"/>
            <a:lumOff val="-12171"/>
          </a:schemeClr>
        </a:fontRef>
        <a:schemeClr val="accent2">
          <a:satOff val="-3676"/>
          <a:lumOff val="-12171"/>
        </a:schemeClr>
      </a:tcTxStyle>
      <a:tcStyle>
        <a:tcBdr>
          <a:left>
            <a:ln w="12700" cap="flat">
              <a:solidFill>
                <a:srgbClr val="808251"/>
              </a:solidFill>
              <a:prstDash val="solid"/>
              <a:miter lim="400000"/>
            </a:ln>
          </a:left>
          <a:right>
            <a:ln w="12700" cap="flat">
              <a:solidFill>
                <a:srgbClr val="808251"/>
              </a:solidFill>
              <a:prstDash val="solid"/>
              <a:miter lim="400000"/>
            </a:ln>
          </a:right>
          <a:top>
            <a:ln w="508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noFill/>
        </a:fill>
      </a:tcStyle>
    </a:lastRow>
    <a:firstRow>
      <a:tcTxStyle b="on" i="off">
        <a:fontRef idx="minor">
          <a:srgbClr val="FFFFFF"/>
        </a:fontRef>
        <a:srgbClr val="FFFFFF"/>
      </a:tcTxStyle>
      <a:tcStyle>
        <a:tcBdr>
          <a:left>
            <a:ln w="12700" cap="flat">
              <a:solidFill>
                <a:srgbClr val="808251"/>
              </a:solidFill>
              <a:prstDash val="solid"/>
              <a:miter lim="400000"/>
            </a:ln>
          </a:left>
          <a:right>
            <a:ln w="12700" cap="flat">
              <a:solidFill>
                <a:srgbClr val="808251"/>
              </a:solidFill>
              <a:prstDash val="solid"/>
              <a:miter lim="400000"/>
            </a:ln>
          </a:right>
          <a:top>
            <a:ln w="12700" cap="flat">
              <a:solidFill>
                <a:srgbClr val="808251"/>
              </a:solidFill>
              <a:prstDash val="solid"/>
              <a:miter lim="400000"/>
            </a:ln>
          </a:top>
          <a:bottom>
            <a:ln w="12700" cap="flat">
              <a:solidFill>
                <a:srgbClr val="808251"/>
              </a:solidFill>
              <a:prstDash val="solid"/>
              <a:miter lim="400000"/>
            </a:ln>
          </a:bottom>
          <a:insideH>
            <a:ln w="12700" cap="flat">
              <a:solidFill>
                <a:srgbClr val="808251"/>
              </a:solidFill>
              <a:prstDash val="solid"/>
              <a:miter lim="400000"/>
            </a:ln>
          </a:insideH>
          <a:insideV>
            <a:ln w="12700" cap="flat">
              <a:solidFill>
                <a:srgbClr val="808251"/>
              </a:solidFill>
              <a:prstDash val="solid"/>
              <a:miter lim="400000"/>
            </a:ln>
          </a:insideV>
        </a:tcBdr>
        <a:fill>
          <a:solidFill>
            <a:srgbClr val="8F9541">
              <a:alpha val="75000"/>
            </a:srgbClr>
          </a:solidFill>
        </a:fill>
      </a:tcStyle>
    </a:firstRow>
  </a:tblStyle>
  <a:tblStyle styleId="{EEE7283C-3CF3-47DC-8721-378D4A62B228}" styleName="">
    <a:tblBg/>
    <a:wholeTbl>
      <a:tcTxStyle b="off" i="off">
        <a:font>
          <a:latin typeface="Proxima Nova"/>
          <a:ea typeface="Proxima Nova"/>
          <a:cs typeface="Proxima Nova"/>
        </a:font>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wholeTbl>
    <a:band2H>
      <a:tcTxStyle/>
      <a:tcStyle>
        <a:tcBdr/>
        <a:fill>
          <a:solidFill>
            <a:srgbClr val="A8A861">
              <a:alpha val="27000"/>
            </a:srgbClr>
          </a:solidFill>
        </a:fill>
      </a:tcStyle>
    </a:band2H>
    <a:firstCol>
      <a:tcTxStyle b="on" i="off">
        <a:fontRef idx="minor">
          <a:srgbClr val="FFFFFF"/>
        </a:fontRef>
        <a:srgbClr val="FFFFFF"/>
      </a:tcTxStyle>
      <a:tcStyle>
        <a:tcBdr>
          <a:left>
            <a:ln w="12700" cap="flat">
              <a:solidFill>
                <a:srgbClr val="FFFDEF"/>
              </a:solidFill>
              <a:prstDash val="solid"/>
              <a:miter lim="400000"/>
            </a:ln>
          </a:left>
          <a:right>
            <a:ln w="12700" cap="flat">
              <a:solidFill>
                <a:srgbClr val="FFFDEF"/>
              </a:solidFill>
              <a:prstDash val="solid"/>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solidFill>
                <a:srgbClr val="FFFDEF"/>
              </a:solidFill>
              <a:prstDash val="solid"/>
              <a:miter lim="400000"/>
            </a:ln>
          </a:top>
          <a:bottom>
            <a:ln w="12700" cap="flat">
              <a:solidFill>
                <a:srgbClr val="FFFDEF"/>
              </a:solidFill>
              <a:prstDash val="solid"/>
              <a:miter lim="400000"/>
            </a:ln>
          </a:bottom>
          <a:insideH>
            <a:ln w="12700" cap="flat">
              <a:solidFill>
                <a:srgbClr val="FFFDEF"/>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wholeTbl>
    <a:band2H>
      <a:tcTxStyle/>
      <a:tcStyle>
        <a:tcBdr/>
        <a:fill>
          <a:solidFill>
            <a:srgbClr val="CBCBCB">
              <a:alpha val="36000"/>
            </a:srgbClr>
          </a:solidFill>
        </a:fill>
      </a:tcStyle>
    </a:band2H>
    <a:firstCol>
      <a:tcTxStyle b="on" i="off">
        <a:fontRef idx="minor">
          <a:srgbClr val="5C5C5C"/>
        </a:fontRef>
        <a:srgbClr val="5C5C5C"/>
      </a:tcTxStyle>
      <a:tcStyle>
        <a:tcBdr>
          <a:left>
            <a:ln w="12700" cap="flat">
              <a:noFill/>
              <a:miter lim="400000"/>
            </a:ln>
          </a:left>
          <a:right>
            <a:ln w="25400" cap="flat">
              <a:solidFill>
                <a:schemeClr val="accent3">
                  <a:hueOff val="-256224"/>
                  <a:satOff val="-13732"/>
                  <a:lumOff val="-19712"/>
                  <a:alpha val="61000"/>
                </a:schemeClr>
              </a:solidFill>
              <a:prstDash val="solid"/>
              <a:miter lim="400000"/>
            </a:ln>
          </a:right>
          <a:top>
            <a:ln w="25400" cap="flat">
              <a:solidFill>
                <a:schemeClr val="accent3">
                  <a:hueOff val="-256224"/>
                  <a:satOff val="-13732"/>
                  <a:lumOff val="-19712"/>
                  <a:alpha val="61000"/>
                </a:schemeClr>
              </a:solidFill>
              <a:prstDash val="solid"/>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25400" cap="flat">
              <a:solidFill>
                <a:schemeClr val="accent3">
                  <a:hueOff val="-256224"/>
                  <a:satOff val="-13732"/>
                  <a:lumOff val="-19712"/>
                  <a:alpha val="61000"/>
                </a:schemeClr>
              </a:solidFill>
              <a:prstDash val="solid"/>
              <a:miter lim="400000"/>
            </a:ln>
          </a:top>
          <a:bottom>
            <a:ln w="12700" cap="flat">
              <a:noFill/>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25400" cap="flat">
              <a:solidFill>
                <a:schemeClr val="accent3">
                  <a:hueOff val="-256224"/>
                  <a:satOff val="-13732"/>
                  <a:lumOff val="-19712"/>
                  <a:alpha val="61000"/>
                </a:schemeClr>
              </a:solidFill>
              <a:prstDash val="solid"/>
              <a:miter lim="400000"/>
            </a:ln>
          </a:bottom>
          <a:insideH>
            <a:ln w="25400" cap="flat">
              <a:solidFill>
                <a:schemeClr val="accent3">
                  <a:hueOff val="-256224"/>
                  <a:satOff val="-13732"/>
                  <a:lumOff val="-19712"/>
                  <a:alpha val="61000"/>
                </a:schemeClr>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wholeTbl>
    <a:band2H>
      <a:tcTxStyle/>
      <a:tcStyle>
        <a:tcBdr/>
        <a:fill>
          <a:solidFill>
            <a:srgbClr val="AEAEAE">
              <a:alpha val="25000"/>
            </a:srgbClr>
          </a:solidFill>
        </a:fill>
      </a:tcStyle>
    </a:band2H>
    <a:firstCol>
      <a:tcTxStyle b="on" i="off">
        <a:fontRef idx="minor">
          <a:srgbClr val="5C5C5C"/>
        </a:fontRef>
        <a:srgbClr val="5C5C5C"/>
      </a:tcTxStyle>
      <a:tcStyle>
        <a:tcBdr>
          <a:left>
            <a:ln w="12700" cap="flat">
              <a:noFill/>
              <a:miter lim="400000"/>
            </a:ln>
          </a:left>
          <a:right>
            <a:ln w="12700" cap="flat">
              <a:solidFill>
                <a:srgbClr val="797B80"/>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CBCBCB">
              <a:alpha val="25000"/>
            </a:srgbClr>
          </a:solidFill>
        </a:fill>
      </a:tcStyle>
    </a:firstCol>
    <a:la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51504B">
              <a:alpha val="80000"/>
            </a:srgbClr>
          </a:solidFill>
        </a:fill>
      </a:tcStyle>
    </a:firstRow>
  </a:tblStyle>
  <a:tblStyle styleId="{2708684C-4D16-4618-839F-0558EEFCDFE6}" styleName="">
    <a:tblBg/>
    <a:wholeTbl>
      <a:tcTxStyle b="off" i="off">
        <a:font>
          <a:latin typeface="Proxima Nova"/>
          <a:ea typeface="Proxima Nova"/>
          <a:cs typeface="Proxima Nova"/>
        </a:font>
        <a:srgbClr val="5C5C5C"/>
      </a:tcTxStyle>
      <a:tcStyle>
        <a:tcBdr>
          <a:left>
            <a:ln w="12700" cap="flat">
              <a:noFill/>
              <a:miter lim="400000"/>
            </a:ln>
          </a:left>
          <a:right>
            <a:ln w="12700" cap="flat">
              <a:noFill/>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wholeTbl>
    <a:band2H>
      <a:tcTxStyle/>
      <a:tcStyle>
        <a:tcBdr/>
        <a:fill>
          <a:solidFill>
            <a:srgbClr val="EDEEEE"/>
          </a:solidFill>
        </a:fill>
      </a:tcStyle>
    </a:band2H>
    <a:firstCol>
      <a:tcTxStyle b="on" i="off">
        <a:fontRef idx="minor">
          <a:srgbClr val="5C5C5C"/>
        </a:fontRef>
        <a:srgbClr val="5C5C5C"/>
      </a:tcTxStyle>
      <a:tcStyle>
        <a:tcBdr>
          <a:left>
            <a:ln w="12700" cap="flat">
              <a:noFill/>
              <a:miter lim="400000"/>
            </a:ln>
          </a:left>
          <a:right>
            <a:ln w="12700" cap="flat">
              <a:solidFill>
                <a:srgbClr val="5C5C5C"/>
              </a:solidFill>
              <a:prstDash val="solid"/>
              <a:miter lim="400000"/>
            </a:ln>
          </a:right>
          <a:top>
            <a:ln w="12700" cap="flat">
              <a:solidFill>
                <a:srgbClr val="5C5C5C"/>
              </a:solidFill>
              <a:custDash>
                <a:ds d="200000" sp="200000"/>
              </a:custDash>
              <a:miter lim="400000"/>
            </a:ln>
          </a:top>
          <a:bottom>
            <a:ln w="12700" cap="flat">
              <a:solidFill>
                <a:srgbClr val="5C5C5C"/>
              </a:solidFill>
              <a:custDash>
                <a:ds d="200000" sp="200000"/>
              </a:custDash>
              <a:miter lim="400000"/>
            </a:ln>
          </a:bottom>
          <a:insideH>
            <a:ln w="12700" cap="flat">
              <a:solidFill>
                <a:srgbClr val="5C5C5C"/>
              </a:solidFill>
              <a:custDash>
                <a:ds d="200000" sp="200000"/>
              </a:custDash>
              <a:miter lim="400000"/>
            </a:ln>
          </a:insideH>
          <a:insideV>
            <a:ln w="12700" cap="flat">
              <a:noFill/>
              <a:miter lim="400000"/>
            </a:ln>
          </a:insideV>
        </a:tcBdr>
        <a:fill>
          <a:noFill/>
        </a:fill>
      </a:tcStyle>
    </a:firstCol>
    <a:lastRow>
      <a:tcTxStyle b="on" i="off">
        <a:fontRef idx="minor">
          <a:srgbClr val="5C5C5C"/>
        </a:fontRef>
        <a:srgbClr val="5C5C5C"/>
      </a:tcTxStyle>
      <a:tcStyle>
        <a:tcBdr>
          <a:left>
            <a:ln w="12700" cap="flat">
              <a:noFill/>
              <a:miter lim="400000"/>
            </a:ln>
          </a:left>
          <a:right>
            <a:ln w="12700" cap="flat">
              <a:noFill/>
              <a:miter lim="400000"/>
            </a:ln>
          </a:right>
          <a:top>
            <a:ln w="12700" cap="flat">
              <a:solidFill>
                <a:srgbClr val="5C5C5C"/>
              </a:solidFill>
              <a:prstDash val="solid"/>
              <a:miter lim="400000"/>
            </a:ln>
          </a:top>
          <a:bottom>
            <a:ln w="12700" cap="flat">
              <a:noFill/>
              <a:miter lim="400000"/>
            </a:ln>
          </a:bottom>
          <a:insideH>
            <a:ln w="12700" cap="flat">
              <a:solidFill>
                <a:srgbClr val="5C5C5C"/>
              </a:solidFill>
              <a:custDash>
                <a:ds d="200000" sp="200000"/>
              </a:custDash>
              <a:miter lim="400000"/>
            </a:ln>
          </a:insideH>
          <a:insideV>
            <a:ln w="12700" cap="flat">
              <a:noFill/>
              <a:miter lim="400000"/>
            </a:ln>
          </a:insideV>
        </a:tcBdr>
        <a:fill>
          <a:noFill/>
        </a:fill>
      </a:tcStyle>
    </a:lastRow>
    <a:firstRow>
      <a:tcTxStyle b="on" i="off">
        <a:fontRef idx="minor">
          <a:srgbClr val="5C5C5C"/>
        </a:fontRef>
        <a:srgbClr val="5C5C5C"/>
      </a:tcTxStyle>
      <a:tcStyle>
        <a:tcBdr>
          <a:left>
            <a:ln w="12700" cap="flat">
              <a:noFill/>
              <a:miter lim="400000"/>
            </a:ln>
          </a:left>
          <a:right>
            <a:ln w="12700" cap="flat">
              <a:noFill/>
              <a:miter lim="400000"/>
            </a:ln>
          </a:right>
          <a:top>
            <a:ln w="12700" cap="flat">
              <a:noFill/>
              <a:miter lim="400000"/>
            </a:ln>
          </a:top>
          <a:bottom>
            <a:ln w="12700" cap="flat">
              <a:solidFill>
                <a:srgbClr val="5C5C5C"/>
              </a:solidFill>
              <a:prstDash val="solid"/>
              <a:miter lim="400000"/>
            </a:ln>
          </a:bottom>
          <a:insideH>
            <a:ln w="12700" cap="flat">
              <a:solidFill>
                <a:srgbClr val="5C5C5C"/>
              </a:solidFill>
              <a:custDash>
                <a:ds d="200000" sp="200000"/>
              </a:custDash>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670" autoAdjust="0"/>
  </p:normalViewPr>
  <p:slideViewPr>
    <p:cSldViewPr>
      <p:cViewPr varScale="1">
        <p:scale>
          <a:sx n="75" d="100"/>
          <a:sy n="75" d="100"/>
        </p:scale>
        <p:origin x="1212" y="66"/>
      </p:cViewPr>
      <p:guideLst>
        <p:guide orient="horz" pos="3072"/>
        <p:guide pos="4096"/>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36484382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Proxima Nova"/>
        <a:ea typeface="Proxima Nova"/>
        <a:cs typeface="Proxima Nova"/>
        <a:sym typeface="Proxima Nova"/>
      </a:defRPr>
    </a:lvl1pPr>
    <a:lvl2pPr indent="228600" defTabSz="457200" latinLnBrk="0">
      <a:lnSpc>
        <a:spcPct val="117999"/>
      </a:lnSpc>
      <a:defRPr sz="2200">
        <a:latin typeface="Proxima Nova"/>
        <a:ea typeface="Proxima Nova"/>
        <a:cs typeface="Proxima Nova"/>
        <a:sym typeface="Proxima Nova"/>
      </a:defRPr>
    </a:lvl2pPr>
    <a:lvl3pPr indent="457200" defTabSz="457200" latinLnBrk="0">
      <a:lnSpc>
        <a:spcPct val="117999"/>
      </a:lnSpc>
      <a:defRPr sz="2200">
        <a:latin typeface="Proxima Nova"/>
        <a:ea typeface="Proxima Nova"/>
        <a:cs typeface="Proxima Nova"/>
        <a:sym typeface="Proxima Nova"/>
      </a:defRPr>
    </a:lvl3pPr>
    <a:lvl4pPr indent="685800" defTabSz="457200" latinLnBrk="0">
      <a:lnSpc>
        <a:spcPct val="117999"/>
      </a:lnSpc>
      <a:defRPr sz="2200">
        <a:latin typeface="Proxima Nova"/>
        <a:ea typeface="Proxima Nova"/>
        <a:cs typeface="Proxima Nova"/>
        <a:sym typeface="Proxima Nova"/>
      </a:defRPr>
    </a:lvl4pPr>
    <a:lvl5pPr indent="914400" defTabSz="457200" latinLnBrk="0">
      <a:lnSpc>
        <a:spcPct val="117999"/>
      </a:lnSpc>
      <a:defRPr sz="2200">
        <a:latin typeface="Proxima Nova"/>
        <a:ea typeface="Proxima Nova"/>
        <a:cs typeface="Proxima Nova"/>
        <a:sym typeface="Proxima Nova"/>
      </a:defRPr>
    </a:lvl5pPr>
    <a:lvl6pPr indent="1143000" defTabSz="457200" latinLnBrk="0">
      <a:lnSpc>
        <a:spcPct val="117999"/>
      </a:lnSpc>
      <a:defRPr sz="2200">
        <a:latin typeface="Proxima Nova"/>
        <a:ea typeface="Proxima Nova"/>
        <a:cs typeface="Proxima Nova"/>
        <a:sym typeface="Proxima Nova"/>
      </a:defRPr>
    </a:lvl6pPr>
    <a:lvl7pPr indent="1371600" defTabSz="457200" latinLnBrk="0">
      <a:lnSpc>
        <a:spcPct val="117999"/>
      </a:lnSpc>
      <a:defRPr sz="2200">
        <a:latin typeface="Proxima Nova"/>
        <a:ea typeface="Proxima Nova"/>
        <a:cs typeface="Proxima Nova"/>
        <a:sym typeface="Proxima Nova"/>
      </a:defRPr>
    </a:lvl7pPr>
    <a:lvl8pPr indent="1600200" defTabSz="457200" latinLnBrk="0">
      <a:lnSpc>
        <a:spcPct val="117999"/>
      </a:lnSpc>
      <a:defRPr sz="2200">
        <a:latin typeface="Proxima Nova"/>
        <a:ea typeface="Proxima Nova"/>
        <a:cs typeface="Proxima Nova"/>
        <a:sym typeface="Proxima Nova"/>
      </a:defRPr>
    </a:lvl8pPr>
    <a:lvl9pPr indent="1828800" defTabSz="457200" latinLnBrk="0">
      <a:lnSpc>
        <a:spcPct val="117999"/>
      </a:lnSpc>
      <a:defRPr sz="2200">
        <a:latin typeface="Proxima Nova"/>
        <a:ea typeface="Proxima Nova"/>
        <a:cs typeface="Proxima Nova"/>
        <a:sym typeface="Proxima Nova"/>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11" name="Line"/>
          <p:cNvSpPr>
            <a:spLocks noGrp="1"/>
          </p:cNvSpPr>
          <p:nvPr>
            <p:ph type="body" sz="quarter" idx="13"/>
          </p:nvPr>
        </p:nvSpPr>
        <p:spPr>
          <a:xfrm>
            <a:off x="571500" y="5588000"/>
            <a:ext cx="1187578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12"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13" name="Body Level One…"/>
          <p:cNvSpPr txBox="1">
            <a:spLocks noGrp="1"/>
          </p:cNvSpPr>
          <p:nvPr>
            <p:ph type="body" sz="half" idx="1"/>
          </p:nvPr>
        </p:nvSpPr>
        <p:spPr>
          <a:xfrm>
            <a:off x="571500" y="5676900"/>
            <a:ext cx="11861800" cy="3263900"/>
          </a:xfrm>
          <a:prstGeom prst="rect">
            <a:avLst/>
          </a:prstGeom>
        </p:spPr>
        <p:txBody>
          <a:bodyPr/>
          <a:lstStyle>
            <a:lvl1pPr marL="0" indent="0" algn="ctr">
              <a:lnSpc>
                <a:spcPct val="70000"/>
              </a:lnSpc>
              <a:spcBef>
                <a:spcPts val="0"/>
              </a:spcBef>
              <a:buClrTx/>
              <a:buSzTx/>
              <a:buFontTx/>
              <a:buNone/>
              <a:defRPr sz="4800" b="1" i="1">
                <a:solidFill>
                  <a:srgbClr val="747676"/>
                </a:solidFill>
              </a:defRPr>
            </a:lvl1pPr>
            <a:lvl2pPr marL="0" indent="228600" algn="ctr">
              <a:lnSpc>
                <a:spcPct val="70000"/>
              </a:lnSpc>
              <a:spcBef>
                <a:spcPts val="0"/>
              </a:spcBef>
              <a:buClrTx/>
              <a:buSzTx/>
              <a:buFontTx/>
              <a:buNone/>
              <a:defRPr sz="4800" b="1" i="1">
                <a:solidFill>
                  <a:srgbClr val="747676"/>
                </a:solidFill>
              </a:defRPr>
            </a:lvl2pPr>
            <a:lvl3pPr marL="0" indent="457200" algn="ctr">
              <a:lnSpc>
                <a:spcPct val="70000"/>
              </a:lnSpc>
              <a:spcBef>
                <a:spcPts val="0"/>
              </a:spcBef>
              <a:buClrTx/>
              <a:buSzTx/>
              <a:buFontTx/>
              <a:buNone/>
              <a:defRPr sz="4800" b="1" i="1">
                <a:solidFill>
                  <a:srgbClr val="747676"/>
                </a:solidFill>
              </a:defRPr>
            </a:lvl3pPr>
            <a:lvl4pPr marL="0" indent="685800" algn="ctr">
              <a:lnSpc>
                <a:spcPct val="70000"/>
              </a:lnSpc>
              <a:spcBef>
                <a:spcPts val="0"/>
              </a:spcBef>
              <a:buClrTx/>
              <a:buSzTx/>
              <a:buFontTx/>
              <a:buNone/>
              <a:defRPr sz="4800" b="1" i="1">
                <a:solidFill>
                  <a:srgbClr val="747676"/>
                </a:solidFill>
              </a:defRPr>
            </a:lvl4pPr>
            <a:lvl5pPr marL="0" indent="914400" algn="ctr">
              <a:lnSpc>
                <a:spcPct val="70000"/>
              </a:lnSpc>
              <a:spcBef>
                <a:spcPts val="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12140564" y="9189156"/>
            <a:ext cx="257353" cy="355601"/>
          </a:xfrm>
          <a:prstGeom prst="rect">
            <a:avLst/>
          </a:prstGeom>
        </p:spPr>
        <p:txBody>
          <a:bodyPr/>
          <a:lstStyle/>
          <a:p>
            <a:fld id="{86CB4B4D-7CA3-9044-876B-883B54F8677D}" type="slidenum">
              <a:t>‹#›</a:t>
            </a:fld>
            <a:endParaRPr/>
          </a:p>
        </p:txBody>
      </p:sp>
      <p:sp>
        <p:nvSpPr>
          <p:cNvPr id="3" name="Content Placeholder 2"/>
          <p:cNvSpPr>
            <a:spLocks noGrp="1"/>
          </p:cNvSpPr>
          <p:nvPr>
            <p:ph sz="quarter" idx="14"/>
          </p:nvPr>
        </p:nvSpPr>
        <p:spPr>
          <a:xfrm>
            <a:off x="2844800" y="9188450"/>
            <a:ext cx="8610600" cy="355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Tree>
    <p:extLst>
      <p:ext uri="{BB962C8B-B14F-4D97-AF65-F5344CB8AC3E}">
        <p14:creationId xmlns:p14="http://schemas.microsoft.com/office/powerpoint/2010/main" val="4141342521"/>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22" name="Rectangle"/>
          <p:cNvSpPr>
            <a:spLocks noGrp="1"/>
          </p:cNvSpPr>
          <p:nvPr>
            <p:ph type="body" sz="half" idx="14"/>
          </p:nvPr>
        </p:nvSpPr>
        <p:spPr>
          <a:xfrm>
            <a:off x="0" y="5422900"/>
            <a:ext cx="13004800" cy="3606800"/>
          </a:xfrm>
          <a:prstGeom prst="rect">
            <a:avLst/>
          </a:prstGeom>
          <a:solidFill>
            <a:srgbClr val="FFFFFF"/>
          </a:solidFill>
        </p:spPr>
        <p:txBody>
          <a:bodyPr anchor="ctr">
            <a:noAutofit/>
          </a:bodyPr>
          <a:lstStyle/>
          <a:p>
            <a:pPr marL="0" indent="0" algn="ctr">
              <a:spcBef>
                <a:spcPts val="0"/>
              </a:spcBef>
              <a:buClrTx/>
              <a:buSzTx/>
              <a:buFontTx/>
              <a:buNone/>
              <a:defRPr sz="2400">
                <a:latin typeface="+mn-lt"/>
                <a:ea typeface="+mn-ea"/>
                <a:cs typeface="+mn-cs"/>
                <a:sym typeface="Proxima Nova ScOsf Extra Conden"/>
              </a:defRPr>
            </a:pPr>
            <a:endParaRPr/>
          </a:p>
        </p:txBody>
      </p:sp>
      <p:sp>
        <p:nvSpPr>
          <p:cNvPr id="23" name="Line"/>
          <p:cNvSpPr>
            <a:spLocks noGrp="1"/>
          </p:cNvSpPr>
          <p:nvPr>
            <p:ph type="body" sz="quarter" idx="15"/>
          </p:nvPr>
        </p:nvSpPr>
        <p:spPr>
          <a:xfrm flipV="1">
            <a:off x="571500" y="7619996"/>
            <a:ext cx="11874500" cy="4"/>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24" name="Title Text"/>
          <p:cNvSpPr txBox="1">
            <a:spLocks noGrp="1"/>
          </p:cNvSpPr>
          <p:nvPr>
            <p:ph type="title"/>
          </p:nvPr>
        </p:nvSpPr>
        <p:spPr>
          <a:xfrm>
            <a:off x="571500" y="5562600"/>
            <a:ext cx="11861800" cy="22098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25" name="Body Level One…"/>
          <p:cNvSpPr txBox="1">
            <a:spLocks noGrp="1"/>
          </p:cNvSpPr>
          <p:nvPr>
            <p:ph type="body" sz="quarter" idx="1"/>
          </p:nvPr>
        </p:nvSpPr>
        <p:spPr>
          <a:xfrm>
            <a:off x="571500" y="7670800"/>
            <a:ext cx="11861800" cy="1231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3614333073"/>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5445095"/>
      </p:ext>
    </p:extLst>
  </p:cSld>
  <p:clrMapOvr>
    <a:masterClrMapping/>
  </p:clrMapOvr>
  <p:transition spd="med"/>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263725599"/>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3" name="Title Text"/>
          <p:cNvSpPr txBox="1">
            <a:spLocks noGrp="1"/>
          </p:cNvSpPr>
          <p:nvPr>
            <p:ph type="title"/>
          </p:nvPr>
        </p:nvSpPr>
        <p:spPr>
          <a:xfrm>
            <a:off x="571500" y="571500"/>
            <a:ext cx="11861800" cy="5181600"/>
          </a:xfrm>
          <a:prstGeom prst="rect">
            <a:avLst/>
          </a:prstGeom>
        </p:spPr>
        <p:txBody>
          <a:bodyPr anchor="b"/>
          <a:lstStyle>
            <a:lvl1pPr algn="ctr">
              <a:lnSpc>
                <a:spcPct val="80000"/>
              </a:lnSpc>
              <a:spcBef>
                <a:spcPts val="0"/>
              </a:spcBef>
              <a:defRPr sz="12100">
                <a:solidFill>
                  <a:srgbClr val="5C5C5C"/>
                </a:solidFill>
              </a:defRPr>
            </a:lvl1pPr>
          </a:lstStyle>
          <a:p>
            <a:r>
              <a:t>Title Text</a:t>
            </a:r>
          </a:p>
        </p:txBody>
      </p:sp>
      <p:sp>
        <p:nvSpPr>
          <p:cNvPr id="34" name="Slide Number"/>
          <p:cNvSpPr txBox="1">
            <a:spLocks noGrp="1"/>
          </p:cNvSpPr>
          <p:nvPr>
            <p:ph type="sldNum" sz="quarter" idx="2"/>
          </p:nvPr>
        </p:nvSpPr>
        <p:spPr>
          <a:xfrm>
            <a:off x="12135476" y="9189156"/>
            <a:ext cx="257354" cy="355601"/>
          </a:xfrm>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3968274"/>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59671875"/>
      </p:ext>
    </p:extLst>
  </p:cSld>
  <p:clrMapOvr>
    <a:masterClrMapping/>
  </p:clrMapOvr>
  <p:transition spd="med"/>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88002567"/>
      </p:ext>
    </p:extLst>
  </p:cSld>
  <p:clrMapOvr>
    <a:masterClrMapping/>
  </p:clrMapOvr>
  <p:transition spd="med"/>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803240713"/>
      </p:ext>
    </p:extLst>
  </p:cSld>
  <p:clrMapOvr>
    <a:masterClrMapping/>
  </p:clrMapOvr>
  <p:transition spd="med"/>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2959512"/>
      </p:ext>
    </p:extLst>
  </p:cSld>
  <p:clrMapOvr>
    <a:masterClrMapping/>
  </p:clrMapOvr>
  <p:transition spd="med"/>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15230241"/>
      </p:ext>
    </p:extLst>
  </p:cSld>
  <p:clrMapOvr>
    <a:masterClrMapping/>
  </p:clrMapOvr>
  <p:transition spd="med"/>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71" name="Image"/>
          <p:cNvSpPr>
            <a:spLocks noGrp="1"/>
          </p:cNvSpPr>
          <p:nvPr>
            <p:ph type="pic" idx="13"/>
          </p:nvPr>
        </p:nvSpPr>
        <p:spPr>
          <a:xfrm>
            <a:off x="0" y="0"/>
            <a:ext cx="6438900" cy="9753600"/>
          </a:xfrm>
          <a:prstGeom prst="rect">
            <a:avLst/>
          </a:prstGeom>
        </p:spPr>
        <p:txBody>
          <a:bodyPr lIns="91439" tIns="45719" rIns="91439" bIns="45719">
            <a:noAutofit/>
          </a:bodyPr>
          <a:lstStyle/>
          <a:p>
            <a:endParaRPr/>
          </a:p>
        </p:txBody>
      </p:sp>
      <p:sp>
        <p:nvSpPr>
          <p:cNvPr id="72" name="Line"/>
          <p:cNvSpPr>
            <a:spLocks noGrp="1"/>
          </p:cNvSpPr>
          <p:nvPr>
            <p:ph type="body" sz="quarter" idx="14"/>
          </p:nvPr>
        </p:nvSpPr>
        <p:spPr>
          <a:xfrm>
            <a:off x="7023100" y="1574800"/>
            <a:ext cx="53975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73" name="Title Text"/>
          <p:cNvSpPr txBox="1">
            <a:spLocks noGrp="1"/>
          </p:cNvSpPr>
          <p:nvPr>
            <p:ph type="title"/>
          </p:nvPr>
        </p:nvSpPr>
        <p:spPr>
          <a:xfrm>
            <a:off x="7023100" y="723900"/>
            <a:ext cx="5397500" cy="723900"/>
          </a:xfrm>
          <a:prstGeom prst="rect">
            <a:avLst/>
          </a:prstGeom>
        </p:spPr>
        <p:txBody>
          <a:bodyPr/>
          <a:lstStyle/>
          <a:p>
            <a:r>
              <a:t>Title Text</a:t>
            </a:r>
          </a:p>
        </p:txBody>
      </p:sp>
      <p:sp>
        <p:nvSpPr>
          <p:cNvPr id="74" name="Body Level One…"/>
          <p:cNvSpPr txBox="1">
            <a:spLocks noGrp="1"/>
          </p:cNvSpPr>
          <p:nvPr>
            <p:ph type="body" sz="half" idx="1"/>
          </p:nvPr>
        </p:nvSpPr>
        <p:spPr>
          <a:xfrm>
            <a:off x="7023100" y="1803400"/>
            <a:ext cx="5397500" cy="7226300"/>
          </a:xfrm>
          <a:prstGeom prst="rect">
            <a:avLst/>
          </a:prstGeom>
        </p:spPr>
        <p:txBody>
          <a:bodyPr/>
          <a:lstStyle>
            <a:lvl1pPr marL="406400" indent="-406400">
              <a:defRPr sz="2800"/>
            </a:lvl1pPr>
            <a:lvl2pPr marL="812800" indent="-406400">
              <a:defRPr sz="2800"/>
            </a:lvl2pPr>
            <a:lvl3pPr marL="1219200" indent="-406400">
              <a:defRPr sz="2800"/>
            </a:lvl3pPr>
            <a:lvl4pPr marL="1625600" indent="-406400">
              <a:defRPr sz="2800"/>
            </a:lvl4pPr>
            <a:lvl5pPr marL="2032000" indent="-406400">
              <a:defRPr sz="2800"/>
            </a:lvl5pPr>
          </a:lstStyle>
          <a:p>
            <a:r>
              <a:t>Body Level One</a:t>
            </a:r>
          </a:p>
          <a:p>
            <a:pPr lvl="1"/>
            <a:r>
              <a:t>Body Level Two</a:t>
            </a:r>
          </a:p>
          <a:p>
            <a:pPr lvl="2"/>
            <a:r>
              <a:t>Body Level Three</a:t>
            </a:r>
          </a:p>
          <a:p>
            <a:pPr lvl="3"/>
            <a:r>
              <a:t>Body Level Four</a:t>
            </a:r>
          </a:p>
          <a:p>
            <a:pPr lvl="4"/>
            <a:r>
              <a:t>Body Level Five</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3734861"/>
      </p:ext>
    </p:extLst>
  </p:cSld>
  <p:clrMapOvr>
    <a:masterClrMapping/>
  </p:clrMapOvr>
  <p:transition spd="med"/>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8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6732580"/>
      </p:ext>
    </p:extLst>
  </p:cSld>
  <p:clrMapOvr>
    <a:masterClrMapping/>
  </p:clrMapOvr>
  <p:transition spd="med"/>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Photo - 3 Up">
    <p:spTree>
      <p:nvGrpSpPr>
        <p:cNvPr id="1" name=""/>
        <p:cNvGrpSpPr/>
        <p:nvPr/>
      </p:nvGrpSpPr>
      <p:grpSpPr>
        <a:xfrm>
          <a:off x="0" y="0"/>
          <a:ext cx="0" cy="0"/>
          <a:chOff x="0" y="0"/>
          <a:chExt cx="0" cy="0"/>
        </a:xfrm>
      </p:grpSpPr>
      <p:sp>
        <p:nvSpPr>
          <p:cNvPr id="90" name="Image"/>
          <p:cNvSpPr>
            <a:spLocks noGrp="1"/>
          </p:cNvSpPr>
          <p:nvPr>
            <p:ph type="pic" idx="13"/>
          </p:nvPr>
        </p:nvSpPr>
        <p:spPr>
          <a:xfrm>
            <a:off x="571500" y="571500"/>
            <a:ext cx="7429500" cy="7315200"/>
          </a:xfrm>
          <a:prstGeom prst="rect">
            <a:avLst/>
          </a:prstGeom>
        </p:spPr>
        <p:txBody>
          <a:bodyPr lIns="91439" tIns="45719" rIns="91439" bIns="45719">
            <a:noAutofit/>
          </a:bodyPr>
          <a:lstStyle/>
          <a:p>
            <a:endParaRPr/>
          </a:p>
        </p:txBody>
      </p:sp>
      <p:sp>
        <p:nvSpPr>
          <p:cNvPr id="91" name="Image"/>
          <p:cNvSpPr>
            <a:spLocks noGrp="1"/>
          </p:cNvSpPr>
          <p:nvPr>
            <p:ph type="pic" sz="quarter" idx="14"/>
          </p:nvPr>
        </p:nvSpPr>
        <p:spPr>
          <a:xfrm>
            <a:off x="8128000" y="571500"/>
            <a:ext cx="4305300" cy="3594100"/>
          </a:xfrm>
          <a:prstGeom prst="rect">
            <a:avLst/>
          </a:prstGeom>
        </p:spPr>
        <p:txBody>
          <a:bodyPr lIns="91439" tIns="45719" rIns="91439" bIns="45719">
            <a:noAutofit/>
          </a:bodyPr>
          <a:lstStyle/>
          <a:p>
            <a:endParaRPr/>
          </a:p>
        </p:txBody>
      </p:sp>
      <p:sp>
        <p:nvSpPr>
          <p:cNvPr id="92" name="Image"/>
          <p:cNvSpPr>
            <a:spLocks noGrp="1"/>
          </p:cNvSpPr>
          <p:nvPr>
            <p:ph type="pic" sz="quarter" idx="15"/>
          </p:nvPr>
        </p:nvSpPr>
        <p:spPr>
          <a:xfrm>
            <a:off x="8128000" y="4292600"/>
            <a:ext cx="4305300" cy="3594100"/>
          </a:xfrm>
          <a:prstGeom prst="rect">
            <a:avLst/>
          </a:prstGeom>
        </p:spPr>
        <p:txBody>
          <a:bodyPr lIns="91439" tIns="45719" rIns="91439" bIns="45719">
            <a:noAutofit/>
          </a:bodyPr>
          <a:lstStyle/>
          <a:p>
            <a:endParaRPr/>
          </a:p>
        </p:txBody>
      </p:sp>
      <p:sp>
        <p:nvSpPr>
          <p:cNvPr id="93" name="Body Level One…"/>
          <p:cNvSpPr txBox="1">
            <a:spLocks noGrp="1"/>
          </p:cNvSpPr>
          <p:nvPr>
            <p:ph type="body" sz="quarter" idx="1"/>
          </p:nvPr>
        </p:nvSpPr>
        <p:spPr>
          <a:xfrm>
            <a:off x="571500" y="8051800"/>
            <a:ext cx="11861800" cy="1333500"/>
          </a:xfrm>
          <a:prstGeom prst="rect">
            <a:avLst/>
          </a:prstGeom>
        </p:spPr>
        <p:txBody>
          <a:bodyPr/>
          <a:lstStyle>
            <a:lvl1pPr marL="0" indent="0">
              <a:spcBef>
                <a:spcPts val="1400"/>
              </a:spcBef>
              <a:buClrTx/>
              <a:buSzTx/>
              <a:buFontTx/>
              <a:buNone/>
              <a:defRPr sz="2800" i="1" spc="28"/>
            </a:lvl1pPr>
            <a:lvl2pPr marL="0" indent="228600">
              <a:spcBef>
                <a:spcPts val="1400"/>
              </a:spcBef>
              <a:buClrTx/>
              <a:buSzTx/>
              <a:buFontTx/>
              <a:buNone/>
              <a:defRPr sz="2800" i="1" spc="28"/>
            </a:lvl2pPr>
            <a:lvl3pPr marL="0" indent="457200">
              <a:spcBef>
                <a:spcPts val="1400"/>
              </a:spcBef>
              <a:buClrTx/>
              <a:buSzTx/>
              <a:buFontTx/>
              <a:buNone/>
              <a:defRPr sz="2800" i="1" spc="28"/>
            </a:lvl3pPr>
            <a:lvl4pPr marL="0" indent="685800">
              <a:spcBef>
                <a:spcPts val="1400"/>
              </a:spcBef>
              <a:buClrTx/>
              <a:buSzTx/>
              <a:buFontTx/>
              <a:buNone/>
              <a:defRPr sz="2800" i="1" spc="28"/>
            </a:lvl4pPr>
            <a:lvl5pPr marL="0" indent="914400">
              <a:spcBef>
                <a:spcPts val="1400"/>
              </a:spcBef>
              <a:buClrTx/>
              <a:buSzTx/>
              <a:buFontTx/>
              <a:buNone/>
              <a:defRPr sz="2800" i="1" spc="28"/>
            </a:lvl5pPr>
          </a:lstStyle>
          <a:p>
            <a:r>
              <a:t>Body Level One</a:t>
            </a:r>
          </a:p>
          <a:p>
            <a:pPr lvl="1"/>
            <a:r>
              <a:t>Body Level Two</a:t>
            </a:r>
          </a:p>
          <a:p>
            <a:pPr lvl="2"/>
            <a:r>
              <a:t>Body Level Three</a:t>
            </a:r>
          </a:p>
          <a:p>
            <a:pPr lvl="3"/>
            <a:r>
              <a:t>Body Level Four</a:t>
            </a:r>
          </a:p>
          <a:p>
            <a:pPr lvl="4"/>
            <a:r>
              <a:t>Body Level Five</a:t>
            </a:r>
          </a:p>
        </p:txBody>
      </p:sp>
      <p:sp>
        <p:nvSpPr>
          <p:cNvPr id="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0740175"/>
      </p:ext>
    </p:extLst>
  </p:cSld>
  <p:clrMapOvr>
    <a:masterClrMapping/>
  </p:clrMapOvr>
  <p:transition spd="med"/>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01" name="“"/>
          <p:cNvSpPr txBox="1"/>
          <p:nvPr/>
        </p:nvSpPr>
        <p:spPr>
          <a:xfrm>
            <a:off x="508000" y="1682750"/>
            <a:ext cx="1697832" cy="335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80000"/>
              </a:lnSpc>
              <a:spcBef>
                <a:spcPts val="0"/>
              </a:spcBef>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21000" b="1" i="0" spc="0">
                <a:solidFill>
                  <a:srgbClr val="E4E4E4"/>
                </a:solidFill>
              </a:defRPr>
            </a:lvl1pPr>
          </a:lstStyle>
          <a:p>
            <a:r>
              <a:t>“</a:t>
            </a:r>
          </a:p>
        </p:txBody>
      </p:sp>
      <p:sp>
        <p:nvSpPr>
          <p:cNvPr id="102" name="Type a quote here."/>
          <p:cNvSpPr txBox="1">
            <a:spLocks noGrp="1"/>
          </p:cNvSpPr>
          <p:nvPr>
            <p:ph type="body" sz="quarter" idx="13"/>
          </p:nvPr>
        </p:nvSpPr>
        <p:spPr>
          <a:xfrm>
            <a:off x="1943100" y="3870536"/>
            <a:ext cx="10490200" cy="939801"/>
          </a:xfrm>
          <a:prstGeom prst="rect">
            <a:avLst/>
          </a:prstGeom>
        </p:spPr>
        <p:txBody>
          <a:bodyPr>
            <a:spAutoFit/>
          </a:bodyPr>
          <a:lstStyle>
            <a:lvl1pPr marL="0" indent="0">
              <a:spcBef>
                <a:spcPts val="1600"/>
              </a:spcBef>
              <a:buClrTx/>
              <a:buSzTx/>
              <a:buFontTx/>
              <a:buNone/>
              <a:defRPr sz="4800">
                <a:solidFill>
                  <a:srgbClr val="747676"/>
                </a:solidFill>
              </a:defRPr>
            </a:lvl1pPr>
          </a:lstStyle>
          <a:p>
            <a:r>
              <a:t>Type a quote here.</a:t>
            </a:r>
          </a:p>
        </p:txBody>
      </p:sp>
      <p:sp>
        <p:nvSpPr>
          <p:cNvPr id="103" name="-Johnny Appleseed"/>
          <p:cNvSpPr txBox="1">
            <a:spLocks noGrp="1"/>
          </p:cNvSpPr>
          <p:nvPr>
            <p:ph type="body" sz="quarter" idx="14"/>
          </p:nvPr>
        </p:nvSpPr>
        <p:spPr>
          <a:xfrm>
            <a:off x="1943100" y="7772400"/>
            <a:ext cx="10490200" cy="939800"/>
          </a:xfrm>
          <a:prstGeom prst="rect">
            <a:avLst/>
          </a:prstGeom>
        </p:spPr>
        <p:txBody>
          <a:bodyPr>
            <a:spAutoFit/>
          </a:bodyPr>
          <a:lstStyle>
            <a:lvl1pPr marL="0" indent="0" algn="r">
              <a:lnSpc>
                <a:spcPct val="70000"/>
              </a:lnSpc>
              <a:spcBef>
                <a:spcPts val="1600"/>
              </a:spcBef>
              <a:buClrTx/>
              <a:buSzTx/>
              <a:buFontTx/>
              <a:buNone/>
              <a:defRPr sz="4800" i="1">
                <a:solidFill>
                  <a:srgbClr val="6B6D6D"/>
                </a:solidFill>
              </a:defRPr>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5191988"/>
      </p:ext>
    </p:extLst>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1" name="Image"/>
          <p:cNvSpPr>
            <a:spLocks noGrp="1"/>
          </p:cNvSpPr>
          <p:nvPr>
            <p:ph type="pic" idx="13"/>
          </p:nvPr>
        </p:nvSpPr>
        <p:spPr>
          <a:xfrm>
            <a:off x="7531100" y="0"/>
            <a:ext cx="5473700" cy="9753600"/>
          </a:xfrm>
          <a:prstGeom prst="rect">
            <a:avLst/>
          </a:prstGeom>
        </p:spPr>
        <p:txBody>
          <a:bodyPr lIns="91439" tIns="45719" rIns="91439" bIns="45719">
            <a:noAutofit/>
          </a:bodyPr>
          <a:lstStyle/>
          <a:p>
            <a:endParaRPr/>
          </a:p>
        </p:txBody>
      </p:sp>
      <p:sp>
        <p:nvSpPr>
          <p:cNvPr id="42" name="Line"/>
          <p:cNvSpPr>
            <a:spLocks noGrp="1"/>
          </p:cNvSpPr>
          <p:nvPr>
            <p:ph type="body" sz="quarter" idx="14"/>
          </p:nvPr>
        </p:nvSpPr>
        <p:spPr>
          <a:xfrm flipV="1">
            <a:off x="571500" y="7619998"/>
            <a:ext cx="6451600" cy="3"/>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43" name="Title Text"/>
          <p:cNvSpPr txBox="1">
            <a:spLocks noGrp="1"/>
          </p:cNvSpPr>
          <p:nvPr>
            <p:ph type="title"/>
          </p:nvPr>
        </p:nvSpPr>
        <p:spPr>
          <a:xfrm>
            <a:off x="571500" y="571500"/>
            <a:ext cx="6451600" cy="7213600"/>
          </a:xfrm>
          <a:prstGeom prst="rect">
            <a:avLst/>
          </a:prstGeom>
        </p:spPr>
        <p:txBody>
          <a:bodyPr anchor="b"/>
          <a:lstStyle>
            <a:lvl1pPr algn="r">
              <a:lnSpc>
                <a:spcPct val="80000"/>
              </a:lnSpc>
              <a:spcBef>
                <a:spcPts val="0"/>
              </a:spcBef>
              <a:defRPr sz="12100">
                <a:solidFill>
                  <a:srgbClr val="5C5C5C"/>
                </a:solidFill>
              </a:defRPr>
            </a:lvl1pPr>
          </a:lstStyle>
          <a:p>
            <a:r>
              <a:t>Title Text</a:t>
            </a:r>
          </a:p>
        </p:txBody>
      </p:sp>
      <p:sp>
        <p:nvSpPr>
          <p:cNvPr id="44" name="Body Level One…"/>
          <p:cNvSpPr txBox="1">
            <a:spLocks noGrp="1"/>
          </p:cNvSpPr>
          <p:nvPr>
            <p:ph type="body" sz="quarter" idx="1"/>
          </p:nvPr>
        </p:nvSpPr>
        <p:spPr>
          <a:xfrm>
            <a:off x="571500" y="7670800"/>
            <a:ext cx="6451600" cy="1358900"/>
          </a:xfrm>
          <a:prstGeom prst="rect">
            <a:avLst/>
          </a:prstGeom>
        </p:spPr>
        <p:txBody>
          <a:bodyPr/>
          <a:lstStyle>
            <a:lvl1pPr marL="0" indent="0" algn="r">
              <a:lnSpc>
                <a:spcPct val="70000"/>
              </a:lnSpc>
              <a:spcBef>
                <a:spcPts val="600"/>
              </a:spcBef>
              <a:buClrTx/>
              <a:buSzTx/>
              <a:buFontTx/>
              <a:buNone/>
              <a:defRPr sz="4800" b="1" i="1">
                <a:solidFill>
                  <a:srgbClr val="747676"/>
                </a:solidFill>
              </a:defRPr>
            </a:lvl1pPr>
            <a:lvl2pPr marL="0" indent="228600" algn="r">
              <a:lnSpc>
                <a:spcPct val="70000"/>
              </a:lnSpc>
              <a:spcBef>
                <a:spcPts val="600"/>
              </a:spcBef>
              <a:buClrTx/>
              <a:buSzTx/>
              <a:buFontTx/>
              <a:buNone/>
              <a:defRPr sz="4800" b="1" i="1">
                <a:solidFill>
                  <a:srgbClr val="747676"/>
                </a:solidFill>
              </a:defRPr>
            </a:lvl2pPr>
            <a:lvl3pPr marL="0" indent="457200" algn="r">
              <a:lnSpc>
                <a:spcPct val="70000"/>
              </a:lnSpc>
              <a:spcBef>
                <a:spcPts val="600"/>
              </a:spcBef>
              <a:buClrTx/>
              <a:buSzTx/>
              <a:buFontTx/>
              <a:buNone/>
              <a:defRPr sz="4800" b="1" i="1">
                <a:solidFill>
                  <a:srgbClr val="747676"/>
                </a:solidFill>
              </a:defRPr>
            </a:lvl3pPr>
            <a:lvl4pPr marL="0" indent="685800" algn="r">
              <a:lnSpc>
                <a:spcPct val="70000"/>
              </a:lnSpc>
              <a:spcBef>
                <a:spcPts val="600"/>
              </a:spcBef>
              <a:buClrTx/>
              <a:buSzTx/>
              <a:buFontTx/>
              <a:buNone/>
              <a:defRPr sz="4800" b="1" i="1">
                <a:solidFill>
                  <a:srgbClr val="747676"/>
                </a:solidFill>
              </a:defRPr>
            </a:lvl4pPr>
            <a:lvl5pPr marL="0" indent="914400" algn="r">
              <a:lnSpc>
                <a:spcPct val="70000"/>
              </a:lnSpc>
              <a:spcBef>
                <a:spcPts val="600"/>
              </a:spcBef>
              <a:buClrTx/>
              <a:buSzTx/>
              <a:buFontTx/>
              <a:buNone/>
              <a:defRPr sz="4800" b="1" i="1">
                <a:solidFill>
                  <a:srgbClr val="747676"/>
                </a:solidFill>
              </a:defRPr>
            </a:lvl5pPr>
          </a:lstStyle>
          <a:p>
            <a:r>
              <a:t>Body Level One</a:t>
            </a:r>
          </a:p>
          <a:p>
            <a:pPr lvl="1"/>
            <a:r>
              <a:t>Body Level Two</a:t>
            </a:r>
          </a:p>
          <a:p>
            <a:pPr lvl="2"/>
            <a:r>
              <a:t>Body Level Three</a:t>
            </a:r>
          </a:p>
          <a:p>
            <a:pPr lvl="3"/>
            <a:r>
              <a:t>Body Level Four</a:t>
            </a:r>
          </a:p>
          <a:p>
            <a:pPr lvl="4"/>
            <a:r>
              <a:t>Body Level Five</a:t>
            </a:r>
          </a:p>
        </p:txBody>
      </p:sp>
      <p:sp>
        <p:nvSpPr>
          <p:cNvPr id="45" name="Slide Number"/>
          <p:cNvSpPr txBox="1">
            <a:spLocks noGrp="1"/>
          </p:cNvSpPr>
          <p:nvPr>
            <p:ph type="sldNum" sz="quarter" idx="2"/>
          </p:nvPr>
        </p:nvSpPr>
        <p:spPr>
          <a:xfrm>
            <a:off x="12144525" y="9194800"/>
            <a:ext cx="257353" cy="355600"/>
          </a:xfrm>
          <a:prstGeom prst="rect">
            <a:avLst/>
          </a:prstGeom>
        </p:spPr>
        <p:txBody>
          <a:bodyPr/>
          <a:lstStyle>
            <a:lvl1pPr>
              <a:defRPr>
                <a:solidFill>
                  <a:srgbClr val="CBCBCB"/>
                </a:solidFill>
              </a:defRPr>
            </a:lvl1p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Photo">
    <p:spTree>
      <p:nvGrpSpPr>
        <p:cNvPr id="1" name=""/>
        <p:cNvGrpSpPr/>
        <p:nvPr/>
      </p:nvGrpSpPr>
      <p:grpSpPr>
        <a:xfrm>
          <a:off x="0" y="0"/>
          <a:ext cx="0" cy="0"/>
          <a:chOff x="0" y="0"/>
          <a:chExt cx="0" cy="0"/>
        </a:xfrm>
      </p:grpSpPr>
      <p:sp>
        <p:nvSpPr>
          <p:cNvPr id="111" name="Image"/>
          <p:cNvSpPr>
            <a:spLocks noGrp="1"/>
          </p:cNvSpPr>
          <p:nvPr>
            <p:ph type="pic" idx="13"/>
          </p:nvPr>
        </p:nvSpPr>
        <p:spPr>
          <a:xfrm>
            <a:off x="0" y="0"/>
            <a:ext cx="13004800" cy="9753600"/>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lvl1pPr>
              <a:defRPr>
                <a:solidFill>
                  <a:srgbClr val="CBCBCB"/>
                </a:solidFill>
              </a:defRPr>
            </a:lvl1pPr>
          </a:lstStyle>
          <a:p>
            <a:fld id="{86CB4B4D-7CA3-9044-876B-883B54F8677D}" type="slidenum">
              <a:t>‹#›</a:t>
            </a:fld>
            <a:endParaRPr/>
          </a:p>
        </p:txBody>
      </p:sp>
    </p:spTree>
    <p:extLst>
      <p:ext uri="{BB962C8B-B14F-4D97-AF65-F5344CB8AC3E}">
        <p14:creationId xmlns:p14="http://schemas.microsoft.com/office/powerpoint/2010/main" val="183163057"/>
      </p:ext>
    </p:extLst>
  </p:cSld>
  <p:clrMapOvr>
    <a:masterClrMapping/>
  </p:clrMapOvr>
  <p:transition spd="med"/>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689143"/>
      </p:ext>
    </p:extLst>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a:p>
        </p:txBody>
      </p:sp>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1" name="Line"/>
          <p:cNvSpPr>
            <a:spLocks noGrp="1"/>
          </p:cNvSpPr>
          <p:nvPr>
            <p:ph type="body" sz="quarter" idx="13"/>
          </p:nvPr>
        </p:nvSpPr>
        <p:spPr>
          <a:xfrm>
            <a:off x="571500" y="1574800"/>
            <a:ext cx="11861800" cy="0"/>
          </a:xfrm>
          <a:prstGeom prst="line">
            <a:avLst/>
          </a:prstGeom>
          <a:ln w="38100" cap="rnd">
            <a:solidFill>
              <a:srgbClr val="747676"/>
            </a:solidFill>
            <a:custDash>
              <a:ds d="100000" sp="200000"/>
            </a:custDash>
            <a:round/>
          </a:ln>
        </p:spPr>
        <p:txBody>
          <a:bodyPr anchor="ctr">
            <a:noAutofit/>
          </a:bodyPr>
          <a:lstStyle/>
          <a:p>
            <a:pPr marL="0" indent="0" defTabSz="457200">
              <a:spcBef>
                <a:spcPts val="0"/>
              </a:spcBef>
              <a:buClrTx/>
              <a:buSzTx/>
              <a:buFontTx/>
              <a:buNone/>
              <a:defRPr sz="1200">
                <a:solidFill>
                  <a:srgbClr val="000000"/>
                </a:solidFill>
              </a:defRPr>
            </a:pPr>
            <a:endParaRPr dirty="0"/>
          </a:p>
        </p:txBody>
      </p:sp>
      <p:sp>
        <p:nvSpPr>
          <p:cNvPr id="62" name="Title Text"/>
          <p:cNvSpPr txBox="1">
            <a:spLocks noGrp="1"/>
          </p:cNvSpPr>
          <p:nvPr>
            <p:ph type="title"/>
          </p:nvPr>
        </p:nvSpPr>
        <p:spPr>
          <a:prstGeom prst="rect">
            <a:avLst/>
          </a:prstGeom>
        </p:spPr>
        <p:txBody>
          <a:bodyPr/>
          <a:lstStyle/>
          <a:p>
            <a:r>
              <a:rPr dirty="0"/>
              <a:t>Title Text</a:t>
            </a:r>
          </a:p>
        </p:txBody>
      </p:sp>
      <p:sp>
        <p:nvSpPr>
          <p:cNvPr id="63"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5409553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0">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318496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4033253"/>
            <a:ext cx="11861800" cy="1854200"/>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6279148"/>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71500" y="7736974"/>
            <a:ext cx="11861800" cy="8074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7099839"/>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mp; Bullets">
    <p:spTree>
      <p:nvGrpSpPr>
        <p:cNvPr id="1" name=""/>
        <p:cNvGrpSpPr/>
        <p:nvPr/>
      </p:nvGrpSpPr>
      <p:grpSpPr>
        <a:xfrm>
          <a:off x="0" y="0"/>
          <a:ext cx="0" cy="0"/>
          <a:chOff x="0" y="0"/>
          <a:chExt cx="0" cy="0"/>
        </a:xfrm>
      </p:grpSpPr>
      <p:sp>
        <p:nvSpPr>
          <p:cNvPr id="62" name="Title Text"/>
          <p:cNvSpPr txBox="1">
            <a:spLocks noGrp="1"/>
          </p:cNvSpPr>
          <p:nvPr>
            <p:ph type="title" hasCustomPrompt="1"/>
          </p:nvPr>
        </p:nvSpPr>
        <p:spPr>
          <a:prstGeom prst="rect">
            <a:avLst/>
          </a:prstGeom>
        </p:spPr>
        <p:txBody>
          <a:bodyPr/>
          <a:lstStyle>
            <a:lvl1pPr>
              <a:defRPr b="1" cap="none">
                <a:solidFill>
                  <a:srgbClr val="C50B3C"/>
                </a:solidFill>
                <a:latin typeface="Calibri" panose="020F0502020204030204" pitchFamily="34" charset="0"/>
              </a:defRPr>
            </a:lvl1pPr>
          </a:lstStyle>
          <a:p>
            <a:r>
              <a:rPr lang="en-IN" dirty="0" smtClean="0"/>
              <a:t>Title text</a:t>
            </a:r>
            <a:endParaRPr lang="en-IN" dirty="0"/>
          </a:p>
        </p:txBody>
      </p:sp>
      <p:sp>
        <p:nvSpPr>
          <p:cNvPr id="63" name="Body Level One…"/>
          <p:cNvSpPr txBox="1">
            <a:spLocks noGrp="1"/>
          </p:cNvSpPr>
          <p:nvPr>
            <p:ph type="body" idx="1"/>
          </p:nvPr>
        </p:nvSpPr>
        <p:spPr>
          <a:xfrm>
            <a:off x="571500" y="1803400"/>
            <a:ext cx="11861800" cy="929105"/>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5" name="Body Level One…"/>
          <p:cNvSpPr txBox="1">
            <a:spLocks noGrp="1"/>
          </p:cNvSpPr>
          <p:nvPr>
            <p:ph type="body" idx="10"/>
          </p:nvPr>
        </p:nvSpPr>
        <p:spPr>
          <a:xfrm>
            <a:off x="571500" y="2971800"/>
            <a:ext cx="11861800" cy="614947"/>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 name="Body Level One…"/>
          <p:cNvSpPr txBox="1">
            <a:spLocks noGrp="1"/>
          </p:cNvSpPr>
          <p:nvPr>
            <p:ph type="body" idx="11"/>
          </p:nvPr>
        </p:nvSpPr>
        <p:spPr>
          <a:xfrm>
            <a:off x="571500" y="3947696"/>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7" name="Body Level One…"/>
          <p:cNvSpPr txBox="1">
            <a:spLocks noGrp="1"/>
          </p:cNvSpPr>
          <p:nvPr>
            <p:ph type="body" idx="12"/>
          </p:nvPr>
        </p:nvSpPr>
        <p:spPr>
          <a:xfrm>
            <a:off x="566044" y="4983748"/>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8" name="Body Level One…"/>
          <p:cNvSpPr txBox="1">
            <a:spLocks noGrp="1"/>
          </p:cNvSpPr>
          <p:nvPr>
            <p:ph type="body" idx="13"/>
          </p:nvPr>
        </p:nvSpPr>
        <p:spPr>
          <a:xfrm>
            <a:off x="566044" y="6075279"/>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9" name="Body Level One…"/>
          <p:cNvSpPr txBox="1">
            <a:spLocks noGrp="1"/>
          </p:cNvSpPr>
          <p:nvPr>
            <p:ph type="body" idx="14"/>
          </p:nvPr>
        </p:nvSpPr>
        <p:spPr>
          <a:xfrm>
            <a:off x="566044" y="6959601"/>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10" name="Body Level One…"/>
          <p:cNvSpPr txBox="1">
            <a:spLocks noGrp="1"/>
          </p:cNvSpPr>
          <p:nvPr>
            <p:ph type="body" idx="15"/>
          </p:nvPr>
        </p:nvSpPr>
        <p:spPr>
          <a:xfrm>
            <a:off x="566044" y="7876007"/>
            <a:ext cx="11861800" cy="578852"/>
          </a:xfrm>
          <a:prstGeom prst="rect">
            <a:avLst/>
          </a:prstGeom>
        </p:spPr>
        <p:txBody>
          <a:bodyPr/>
          <a:lstStyle>
            <a:lvl1pPr marL="291600" indent="-291600">
              <a:spcBef>
                <a:spcPts val="1000"/>
              </a:spcBef>
              <a:buClrTx/>
              <a:buSzPct val="100000"/>
              <a:defRPr b="1">
                <a:solidFill>
                  <a:schemeClr val="tx1">
                    <a:lumMod val="50000"/>
                  </a:schemeClr>
                </a:solidFill>
                <a:latin typeface="Calibri" panose="020F0502020204030204" pitchFamily="34" charset="0"/>
              </a:defRPr>
            </a:lvl1pPr>
          </a:lstStyle>
          <a:p>
            <a:endParaRPr dirty="0"/>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945924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077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077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218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sp>
        <p:nvSpPr>
          <p:cNvPr id="5" name="Rectangle 5"/>
          <p:cNvSpPr>
            <a:spLocks noChangeArrowheads="1"/>
          </p:cNvSpPr>
          <p:nvPr userDrawn="1"/>
        </p:nvSpPr>
        <p:spPr bwMode="auto">
          <a:xfrm>
            <a:off x="558800" y="9370368"/>
            <a:ext cx="23842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a:spcBef>
                <a:spcPts val="600"/>
              </a:spcBef>
            </a:pPr>
            <a:r>
              <a:rPr lang="en-US" altLang="en-US" sz="1200" i="0" dirty="0" smtClean="0">
                <a:solidFill>
                  <a:schemeClr val="tx1">
                    <a:lumMod val="50000"/>
                  </a:schemeClr>
                </a:solidFill>
                <a:latin typeface="Calibri" panose="020F0502020204030204" pitchFamily="34" charset="0"/>
                <a:ea typeface="Verdana" pitchFamily="34" charset="0"/>
                <a:cs typeface="Verdana" pitchFamily="34" charset="0"/>
              </a:rPr>
              <a:t>©2019 McGraw-Hill Education.</a:t>
            </a:r>
            <a:endParaRPr lang="en-US" altLang="en-US" sz="1200" i="0" dirty="0">
              <a:solidFill>
                <a:schemeClr val="tx1">
                  <a:lumMod val="50000"/>
                </a:schemeClr>
              </a:solidFill>
              <a:latin typeface="Calibri" panose="020F0502020204030204" pitchFamily="34" charset="0"/>
              <a:ea typeface="Verdana" pitchFamily="34" charset="0"/>
              <a:cs typeface="Verdana" pitchFamily="34" charset="0"/>
            </a:endParaRP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61" r:id="rId6"/>
    <p:sldLayoutId id="2147483662" r:id="rId7"/>
    <p:sldLayoutId id="2147483663" r:id="rId8"/>
    <p:sldLayoutId id="2147483664" r:id="rId9"/>
    <p:sldLayoutId id="2147483655" r:id="rId10"/>
    <p:sldLayoutId id="2147483656" r:id="rId11"/>
    <p:sldLayoutId id="2147483657" r:id="rId12"/>
    <p:sldLayoutId id="2147483658" r:id="rId13"/>
    <p:sldLayoutId id="2147483659" r:id="rId14"/>
    <p:sldLayoutId id="2147483660" r:id="rId15"/>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571500" y="723900"/>
            <a:ext cx="10883900" cy="7239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t>Title Text</a:t>
            </a:r>
          </a:p>
        </p:txBody>
      </p:sp>
      <p:sp>
        <p:nvSpPr>
          <p:cNvPr id="3" name="Body Level One…"/>
          <p:cNvSpPr txBox="1">
            <a:spLocks noGrp="1"/>
          </p:cNvSpPr>
          <p:nvPr>
            <p:ph type="body" idx="1"/>
          </p:nvPr>
        </p:nvSpPr>
        <p:spPr>
          <a:xfrm>
            <a:off x="571500" y="1803400"/>
            <a:ext cx="10883900" cy="72263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4" name="Slide Number"/>
          <p:cNvSpPr txBox="1">
            <a:spLocks noGrp="1"/>
          </p:cNvSpPr>
          <p:nvPr>
            <p:ph type="sldNum" sz="quarter" idx="2"/>
          </p:nvPr>
        </p:nvSpPr>
        <p:spPr>
          <a:xfrm>
            <a:off x="11198047" y="9194800"/>
            <a:ext cx="257353" cy="355600"/>
          </a:xfrm>
          <a:prstGeom prst="rect">
            <a:avLst/>
          </a:prstGeom>
          <a:ln w="12700">
            <a:miter lim="400000"/>
          </a:ln>
        </p:spPr>
        <p:txBody>
          <a:bodyPr wrap="none" lIns="50800" tIns="50800" rIns="50800" bIns="50800">
            <a:spAutoFit/>
          </a:bodyPr>
          <a:lstStyle>
            <a:lvl1pPr algn="r">
              <a:spcBef>
                <a:spcPts val="0"/>
              </a:spcBef>
              <a:defRPr sz="1600" i="0" spc="0">
                <a:solidFill>
                  <a:srgbClr val="747676"/>
                </a:solidFill>
                <a:latin typeface="+mn-lt"/>
                <a:ea typeface="+mn-ea"/>
                <a:cs typeface="+mn-cs"/>
                <a:sym typeface="Proxima Nova ScOsf Extra Conden"/>
              </a:defRPr>
            </a:lvl1pPr>
          </a:lstStyle>
          <a:p>
            <a:fld id="{86CB4B4D-7CA3-9044-876B-883B54F8677D}" type="slidenum">
              <a:t>‹#›</a:t>
            </a:fld>
            <a:endParaRPr/>
          </a:p>
        </p:txBody>
      </p:sp>
      <p:pic>
        <p:nvPicPr>
          <p:cNvPr id="5" name="Picture 4"/>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1560424" y="3132"/>
            <a:ext cx="1431850" cy="9750468"/>
          </a:xfrm>
          <a:prstGeom prst="rect">
            <a:avLst/>
          </a:prstGeom>
        </p:spPr>
      </p:pic>
    </p:spTree>
    <p:extLst>
      <p:ext uri="{BB962C8B-B14F-4D97-AF65-F5344CB8AC3E}">
        <p14:creationId xmlns:p14="http://schemas.microsoft.com/office/powerpoint/2010/main" val="17484043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spd="med"/>
  <p:timing>
    <p:tnLst>
      <p:par>
        <p:cTn id="1" dur="indefinite" restart="never" nodeType="tmRoot"/>
      </p:par>
    </p:tnLst>
  </p:timing>
  <p:txStyles>
    <p:titleStyle>
      <a:lvl1pPr marL="0" marR="0" indent="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1pPr>
      <a:lvl2pPr marL="0" marR="0" indent="228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2pPr>
      <a:lvl3pPr marL="0" marR="0" indent="457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3pPr>
      <a:lvl4pPr marL="0" marR="0" indent="685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4pPr>
      <a:lvl5pPr marL="0" marR="0" indent="9144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5pPr>
      <a:lvl6pPr marL="0" marR="0" indent="11430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6pPr>
      <a:lvl7pPr marL="0" marR="0" indent="13716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7pPr>
      <a:lvl8pPr marL="0" marR="0" indent="16002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8pPr>
      <a:lvl9pPr marL="0" marR="0" indent="1828800" algn="l" defTabSz="584200" rtl="0" latinLnBrk="0">
        <a:lnSpc>
          <a:spcPct val="100000"/>
        </a:lnSpc>
        <a:spcBef>
          <a:spcPts val="2300"/>
        </a:spcBef>
        <a:spcAft>
          <a:spcPts val="0"/>
        </a:spcAft>
        <a:buClrTx/>
        <a:buSzTx/>
        <a:buFontTx/>
        <a:buNone/>
        <a:tabLst/>
        <a:defRPr sz="5200" b="0" i="0" u="none" strike="noStrike" cap="all" spc="0" baseline="0">
          <a:ln>
            <a:noFill/>
          </a:ln>
          <a:solidFill>
            <a:srgbClr val="747676"/>
          </a:solidFill>
          <a:uFillTx/>
          <a:latin typeface="+mn-lt"/>
          <a:ea typeface="+mn-ea"/>
          <a:cs typeface="+mn-cs"/>
          <a:sym typeface="Proxima Nova ScOsf Extra Conden"/>
        </a:defRPr>
      </a:lvl9pPr>
    </p:titleStyle>
    <p:bodyStyle>
      <a:lvl1pPr marL="4699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1pPr>
      <a:lvl2pPr marL="9398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2pPr>
      <a:lvl3pPr marL="14097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3pPr>
      <a:lvl4pPr marL="18796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4pPr>
      <a:lvl5pPr marL="23495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5pPr>
      <a:lvl6pPr marL="28194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6pPr>
      <a:lvl7pPr marL="32893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7pPr>
      <a:lvl8pPr marL="37592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8pPr>
      <a:lvl9pPr marL="4229100" marR="0" indent="-469900" algn="l" defTabSz="584200" rtl="0" latinLnBrk="0">
        <a:lnSpc>
          <a:spcPct val="100000"/>
        </a:lnSpc>
        <a:spcBef>
          <a:spcPts val="1800"/>
        </a:spcBef>
        <a:spcAft>
          <a:spcPts val="0"/>
        </a:spcAft>
        <a:buClr>
          <a:srgbClr val="008CB4"/>
        </a:buClr>
        <a:buSzPct val="75000"/>
        <a:buFont typeface="Proxima Nova"/>
        <a:buChar char="➤"/>
        <a:tabLst/>
        <a:defRPr sz="3200" b="0" i="0" u="none" strike="noStrike" cap="none" spc="0" baseline="0">
          <a:ln>
            <a:noFill/>
          </a:ln>
          <a:solidFill>
            <a:srgbClr val="5C5C5C"/>
          </a:solidFill>
          <a:uFillTx/>
          <a:latin typeface="Proxima Nova"/>
          <a:ea typeface="Proxima Nova"/>
          <a:cs typeface="Proxima Nova"/>
          <a:sym typeface="Proxima Nova"/>
        </a:defRPr>
      </a:lvl9pPr>
    </p:bodyStyle>
    <p:otherStyle>
      <a:lvl1pPr marL="0" marR="0" indent="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1pPr>
      <a:lvl2pPr marL="0" marR="0" indent="228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2pPr>
      <a:lvl3pPr marL="0" marR="0" indent="457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3pPr>
      <a:lvl4pPr marL="0" marR="0" indent="685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4pPr>
      <a:lvl5pPr marL="0" marR="0" indent="9144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5pPr>
      <a:lvl6pPr marL="0" marR="0" indent="11430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6pPr>
      <a:lvl7pPr marL="0" marR="0" indent="13716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7pPr>
      <a:lvl8pPr marL="0" marR="0" indent="16002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8pPr>
      <a:lvl9pPr marL="0" marR="0" indent="1828800" algn="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Proxima Nova ScOsf Extra Conden"/>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2.t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hyperlink" Target="https://qbo.intuit.com/redir/testdrive"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78657" y="615548"/>
            <a:ext cx="9738543" cy="2658982"/>
          </a:xfrm>
        </p:spPr>
        <p:txBody>
          <a:bodyPr>
            <a:noAutofit/>
          </a:bodyPr>
          <a:lstStyle/>
          <a:p>
            <a:pPr>
              <a:lnSpc>
                <a:spcPct val="100000"/>
              </a:lnSpc>
            </a:pPr>
            <a:r>
              <a:rPr lang="en-IN" sz="7200" b="1" cap="none" dirty="0">
                <a:solidFill>
                  <a:srgbClr val="C50B3C"/>
                </a:solidFill>
                <a:latin typeface="Calibri" panose="020F0502020204030204" pitchFamily="34" charset="0"/>
              </a:rPr>
              <a:t>Computer Accounting With Quickbooks Online</a:t>
            </a:r>
            <a:endParaRPr lang="en-IN" sz="7200" dirty="0">
              <a:latin typeface="Calibri" panose="020F0502020204030204" pitchFamily="34" charset="0"/>
            </a:endParaRPr>
          </a:p>
        </p:txBody>
      </p:sp>
      <p:sp>
        <p:nvSpPr>
          <p:cNvPr id="12" name="Text Placeholder 11"/>
          <p:cNvSpPr>
            <a:spLocks noGrp="1"/>
          </p:cNvSpPr>
          <p:nvPr>
            <p:ph type="body" sz="half" idx="1"/>
          </p:nvPr>
        </p:nvSpPr>
        <p:spPr>
          <a:xfrm>
            <a:off x="1092451" y="3962400"/>
            <a:ext cx="9803142" cy="762000"/>
          </a:xfrm>
        </p:spPr>
        <p:txBody>
          <a:bodyPr>
            <a:normAutofit lnSpcReduction="10000"/>
          </a:bodyPr>
          <a:lstStyle/>
          <a:p>
            <a:pPr>
              <a:lnSpc>
                <a:spcPct val="100000"/>
              </a:lnSpc>
            </a:pPr>
            <a:r>
              <a:rPr lang="en-IN" sz="4400" i="0" dirty="0">
                <a:solidFill>
                  <a:srgbClr val="00607A"/>
                </a:solidFill>
                <a:latin typeface="Calibri" panose="020F0502020204030204" pitchFamily="34" charset="0"/>
              </a:rPr>
              <a:t>Donna </a:t>
            </a:r>
            <a:r>
              <a:rPr lang="en-IN" sz="4400" i="0" dirty="0" smtClean="0">
                <a:solidFill>
                  <a:srgbClr val="00607A"/>
                </a:solidFill>
                <a:latin typeface="Calibri" panose="020F0502020204030204" pitchFamily="34" charset="0"/>
              </a:rPr>
              <a:t>Kay</a:t>
            </a:r>
            <a:endParaRPr lang="en-IN" sz="4400" i="0" dirty="0">
              <a:solidFill>
                <a:srgbClr val="00607A"/>
              </a:solidFill>
              <a:latin typeface="Calibri" panose="020F0502020204030204" pitchFamily="34" charset="0"/>
            </a:endParaRPr>
          </a:p>
        </p:txBody>
      </p:sp>
      <p:sp>
        <p:nvSpPr>
          <p:cNvPr id="14" name="Text Placeholder 12"/>
          <p:cNvSpPr>
            <a:spLocks noGrp="1"/>
          </p:cNvSpPr>
          <p:nvPr>
            <p:ph type="body" sz="quarter" idx="4294967295"/>
          </p:nvPr>
        </p:nvSpPr>
        <p:spPr>
          <a:xfrm>
            <a:off x="1059296" y="6324600"/>
            <a:ext cx="9755909" cy="838200"/>
          </a:xfrm>
        </p:spPr>
        <p:txBody>
          <a:bodyPr>
            <a:normAutofit/>
          </a:bodyPr>
          <a:lstStyle/>
          <a:p>
            <a:pPr marL="0" indent="0" algn="ctr">
              <a:buNone/>
            </a:pPr>
            <a:r>
              <a:rPr lang="en-IN" sz="3500" dirty="0">
                <a:solidFill>
                  <a:srgbClr val="C50B3C"/>
                </a:solidFill>
                <a:latin typeface="Calibri" panose="020F0502020204030204" pitchFamily="34" charset="0"/>
              </a:rPr>
              <a:t>Chapter </a:t>
            </a:r>
            <a:r>
              <a:rPr lang="en-US" sz="3500" dirty="0">
                <a:solidFill>
                  <a:srgbClr val="C50B3C"/>
                </a:solidFill>
                <a:latin typeface="Calibri" panose="020F0502020204030204" pitchFamily="34" charset="0"/>
                <a:cs typeface="Calibri" panose="020F0502020204030204" pitchFamily="34" charset="0"/>
              </a:rPr>
              <a:t>10 </a:t>
            </a:r>
            <a:r>
              <a:rPr lang="en-US" sz="3500" dirty="0" smtClean="0">
                <a:solidFill>
                  <a:srgbClr val="C50B3C"/>
                </a:solidFill>
                <a:latin typeface="Calibri" panose="020F0502020204030204" pitchFamily="34" charset="0"/>
                <a:cs typeface="Calibri" panose="020F0502020204030204" pitchFamily="34" charset="0"/>
              </a:rPr>
              <a:t>Q</a:t>
            </a:r>
            <a:r>
              <a:rPr lang="en-US" sz="100" dirty="0" smtClean="0">
                <a:solidFill>
                  <a:srgbClr val="C50B3C"/>
                </a:solidFill>
                <a:latin typeface="Calibri" panose="020F0502020204030204" pitchFamily="34" charset="0"/>
                <a:cs typeface="Calibri" panose="020F0502020204030204" pitchFamily="34" charset="0"/>
              </a:rPr>
              <a:t> </a:t>
            </a:r>
            <a:r>
              <a:rPr lang="en-US" sz="3500" dirty="0" smtClean="0">
                <a:solidFill>
                  <a:srgbClr val="C50B3C"/>
                </a:solidFill>
                <a:latin typeface="Calibri" panose="020F0502020204030204" pitchFamily="34" charset="0"/>
                <a:cs typeface="Calibri" panose="020F0502020204030204" pitchFamily="34" charset="0"/>
              </a:rPr>
              <a:t>B</a:t>
            </a:r>
            <a:r>
              <a:rPr lang="en-US" sz="100" dirty="0" smtClean="0">
                <a:solidFill>
                  <a:srgbClr val="C50B3C"/>
                </a:solidFill>
                <a:latin typeface="Calibri" panose="020F0502020204030204" pitchFamily="34" charset="0"/>
                <a:cs typeface="Calibri" panose="020F0502020204030204" pitchFamily="34" charset="0"/>
              </a:rPr>
              <a:t> </a:t>
            </a:r>
            <a:r>
              <a:rPr lang="en-US" sz="3500" dirty="0" smtClean="0">
                <a:solidFill>
                  <a:srgbClr val="C50B3C"/>
                </a:solidFill>
                <a:latin typeface="Calibri" panose="020F0502020204030204" pitchFamily="34" charset="0"/>
                <a:cs typeface="Calibri" panose="020F0502020204030204" pitchFamily="34" charset="0"/>
              </a:rPr>
              <a:t>O </a:t>
            </a:r>
            <a:r>
              <a:rPr lang="en-US" sz="3500" dirty="0">
                <a:solidFill>
                  <a:srgbClr val="C50B3C"/>
                </a:solidFill>
                <a:latin typeface="Calibri" panose="020F0502020204030204" pitchFamily="34" charset="0"/>
                <a:cs typeface="Calibri" panose="020F0502020204030204" pitchFamily="34" charset="0"/>
              </a:rPr>
              <a:t>Reports</a:t>
            </a:r>
          </a:p>
        </p:txBody>
      </p:sp>
      <p:sp>
        <p:nvSpPr>
          <p:cNvPr id="13" name="Text Placeholder 13"/>
          <p:cNvSpPr>
            <a:spLocks noGrp="1"/>
          </p:cNvSpPr>
          <p:nvPr>
            <p:ph sz="quarter" idx="14"/>
          </p:nvPr>
        </p:nvSpPr>
        <p:spPr>
          <a:xfrm>
            <a:off x="482600" y="9204096"/>
            <a:ext cx="10883900" cy="473304"/>
          </a:xfrm>
        </p:spPr>
        <p:txBody>
          <a:bodyPr>
            <a:noAutofit/>
          </a:bodyPr>
          <a:lstStyle/>
          <a:p>
            <a:pPr marL="0" indent="0">
              <a:buNone/>
            </a:pPr>
            <a:r>
              <a:rPr lang="en-IN" sz="12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r>
              <a:rPr lang="en-IN" sz="1200" dirty="0" smtClean="0">
                <a:latin typeface="Calibri" panose="020F0502020204030204" pitchFamily="34" charset="0"/>
              </a:rPr>
              <a:t>.</a:t>
            </a:r>
            <a:endParaRPr lang="en-IN" sz="1200" dirty="0">
              <a:latin typeface="Calibri" panose="020F0502020204030204" pitchFamily="34" charset="0"/>
            </a:endParaRPr>
          </a:p>
        </p:txBody>
      </p:sp>
    </p:spTree>
    <p:extLst>
      <p:ext uri="{BB962C8B-B14F-4D97-AF65-F5344CB8AC3E}">
        <p14:creationId xmlns:p14="http://schemas.microsoft.com/office/powerpoint/2010/main" val="181205625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itle 1"/>
          <p:cNvSpPr txBox="1">
            <a:spLocks noGrp="1"/>
          </p:cNvSpPr>
          <p:nvPr>
            <p:ph type="title"/>
          </p:nvPr>
        </p:nvSpPr>
        <p:spPr>
          <a:xfrm>
            <a:off x="571500" y="723900"/>
            <a:ext cx="10807700" cy="876300"/>
          </a:xfrm>
          <a:prstGeom prst="rect">
            <a:avLst/>
          </a:prstGeom>
        </p:spPr>
        <p:txBody>
          <a:bodyPr>
            <a:normAutofit/>
          </a:bodyPr>
          <a:lstStyle>
            <a:lvl1pPr defTabSz="455675">
              <a:spcBef>
                <a:spcPts val="1700"/>
              </a:spcBef>
              <a:defRPr sz="4055">
                <a:solidFill>
                  <a:srgbClr val="F20F4B"/>
                </a:solidFill>
              </a:defRPr>
            </a:lvl1pPr>
          </a:lstStyle>
          <a:p>
            <a:r>
              <a:rPr lang="en-US" sz="4060" dirty="0">
                <a:solidFill>
                  <a:srgbClr val="C50B3C"/>
                </a:solidFill>
              </a:rPr>
              <a:t>Section </a:t>
            </a:r>
            <a:r>
              <a:rPr lang="en-US" sz="4060" dirty="0" smtClean="0">
                <a:solidFill>
                  <a:srgbClr val="C50B3C"/>
                </a:solidFill>
              </a:rPr>
              <a:t>10.6 Adjusting Entries</a:t>
            </a:r>
            <a:endParaRPr lang="en-US" sz="4060" dirty="0">
              <a:solidFill>
                <a:srgbClr val="C50B3C"/>
              </a:solidFill>
            </a:endParaRPr>
          </a:p>
        </p:txBody>
      </p:sp>
      <p:sp>
        <p:nvSpPr>
          <p:cNvPr id="2" name="Text Placeholder 1"/>
          <p:cNvSpPr>
            <a:spLocks noGrp="1"/>
          </p:cNvSpPr>
          <p:nvPr>
            <p:ph type="body" idx="1"/>
          </p:nvPr>
        </p:nvSpPr>
        <p:spPr>
          <a:xfrm>
            <a:off x="571500" y="2032000"/>
            <a:ext cx="9588500" cy="4292600"/>
          </a:xfrm>
        </p:spPr>
        <p:txBody>
          <a:bodyPr>
            <a:normAutofit/>
          </a:bodyPr>
          <a:lstStyle/>
          <a:p>
            <a:pPr marL="0" indent="0">
              <a:buNone/>
            </a:pPr>
            <a:r>
              <a:rPr lang="en-US" dirty="0">
                <a:solidFill>
                  <a:srgbClr val="000000"/>
                </a:solidFill>
              </a:rPr>
              <a:t>Adjusting entries are often necessary to bring accounts up to date at the end of the accounting </a:t>
            </a:r>
            <a:r>
              <a:rPr lang="en-US" dirty="0" smtClean="0">
                <a:solidFill>
                  <a:srgbClr val="000000"/>
                </a:solidFill>
              </a:rPr>
              <a:t>period.</a:t>
            </a:r>
          </a:p>
          <a:p>
            <a:pPr marL="0" indent="0">
              <a:buNone/>
            </a:pPr>
            <a:r>
              <a:rPr lang="en-US" dirty="0" smtClean="0">
                <a:solidFill>
                  <a:srgbClr val="000000"/>
                </a:solidFill>
              </a:rPr>
              <a:t>Four </a:t>
            </a:r>
            <a:r>
              <a:rPr lang="en-US" dirty="0">
                <a:solidFill>
                  <a:srgbClr val="000000"/>
                </a:solidFill>
              </a:rPr>
              <a:t>types of adjusting entries are:</a:t>
            </a:r>
          </a:p>
          <a:p>
            <a:r>
              <a:rPr lang="en-US" dirty="0">
                <a:solidFill>
                  <a:srgbClr val="000000"/>
                </a:solidFill>
              </a:rPr>
              <a:t>Prepaid </a:t>
            </a:r>
            <a:r>
              <a:rPr lang="en-US" dirty="0" smtClean="0">
                <a:solidFill>
                  <a:srgbClr val="000000"/>
                </a:solidFill>
              </a:rPr>
              <a:t>Items.</a:t>
            </a:r>
            <a:endParaRPr lang="en-US" dirty="0">
              <a:solidFill>
                <a:srgbClr val="000000"/>
              </a:solidFill>
            </a:endParaRPr>
          </a:p>
          <a:p>
            <a:r>
              <a:rPr lang="en-US" dirty="0">
                <a:solidFill>
                  <a:srgbClr val="000000"/>
                </a:solidFill>
              </a:rPr>
              <a:t>Unearned </a:t>
            </a:r>
            <a:r>
              <a:rPr lang="en-US" dirty="0" smtClean="0">
                <a:solidFill>
                  <a:srgbClr val="000000"/>
                </a:solidFill>
              </a:rPr>
              <a:t>Items.</a:t>
            </a:r>
            <a:endParaRPr lang="en-US" dirty="0">
              <a:solidFill>
                <a:srgbClr val="000000"/>
              </a:solidFill>
            </a:endParaRPr>
          </a:p>
          <a:p>
            <a:r>
              <a:rPr lang="en-US" dirty="0">
                <a:solidFill>
                  <a:srgbClr val="000000"/>
                </a:solidFill>
              </a:rPr>
              <a:t>Accrued </a:t>
            </a:r>
            <a:r>
              <a:rPr lang="en-US" dirty="0" smtClean="0">
                <a:solidFill>
                  <a:srgbClr val="000000"/>
                </a:solidFill>
              </a:rPr>
              <a:t>Expenses.</a:t>
            </a:r>
            <a:endParaRPr lang="en-US" dirty="0">
              <a:solidFill>
                <a:srgbClr val="000000"/>
              </a:solidFill>
            </a:endParaRPr>
          </a:p>
          <a:p>
            <a:r>
              <a:rPr lang="en-US" dirty="0">
                <a:solidFill>
                  <a:srgbClr val="000000"/>
                </a:solidFill>
              </a:rPr>
              <a:t>Accrued </a:t>
            </a:r>
            <a:r>
              <a:rPr lang="en-US" dirty="0" smtClean="0">
                <a:solidFill>
                  <a:srgbClr val="000000"/>
                </a:solidFill>
              </a:rPr>
              <a:t>Revenues.</a:t>
            </a:r>
            <a:endParaRPr lang="en-US" dirty="0">
              <a:solidFill>
                <a:srgbClr val="000000"/>
              </a:solidFill>
            </a:endParaRPr>
          </a:p>
        </p:txBody>
      </p:sp>
      <p:sp>
        <p:nvSpPr>
          <p:cNvPr id="5" name="Text Placeholder 2"/>
          <p:cNvSpPr>
            <a:spLocks noGrp="1"/>
          </p:cNvSpPr>
          <p:nvPr>
            <p:ph type="body" idx="10"/>
          </p:nvPr>
        </p:nvSpPr>
        <p:spPr>
          <a:xfrm>
            <a:off x="571500" y="7690853"/>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10.6</a:t>
            </a:r>
            <a:r>
              <a:rPr lang="en-US" b="0" dirty="0" smtClean="0">
                <a:solidFill>
                  <a:srgbClr val="000000"/>
                </a:solidFill>
              </a:rPr>
              <a:t> for more </a:t>
            </a:r>
            <a:r>
              <a:rPr lang="en-US" b="0" dirty="0" smtClean="0">
                <a:solidFill>
                  <a:srgbClr val="000000"/>
                </a:solidFill>
              </a:rPr>
              <a:t>information)</a:t>
            </a:r>
            <a:endParaRPr lang="en-IN" b="0" dirty="0">
              <a:solidFill>
                <a:srgbClr val="000000"/>
              </a:solidFill>
            </a:endParaRPr>
          </a:p>
        </p:txBody>
      </p:sp>
    </p:spTree>
    <p:extLst>
      <p:ext uri="{BB962C8B-B14F-4D97-AF65-F5344CB8AC3E}">
        <p14:creationId xmlns:p14="http://schemas.microsoft.com/office/powerpoint/2010/main" val="873142768"/>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Section </a:t>
            </a:r>
            <a:r>
              <a:rPr lang="en-IN" sz="4060" dirty="0" smtClean="0">
                <a:solidFill>
                  <a:srgbClr val="C50B3C"/>
                </a:solidFill>
              </a:rPr>
              <a:t>10.7 </a:t>
            </a:r>
            <a:r>
              <a:rPr lang="en-US" sz="4060" dirty="0" smtClean="0">
                <a:solidFill>
                  <a:srgbClr val="C50B3C"/>
                </a:solidFill>
              </a:rPr>
              <a:t>Adjusted Trial Balance</a:t>
            </a:r>
            <a:endParaRPr sz="4060" dirty="0">
              <a:solidFill>
                <a:srgbClr val="C50B3C"/>
              </a:solidFill>
            </a:endParaRPr>
          </a:p>
        </p:txBody>
      </p:sp>
      <p:sp>
        <p:nvSpPr>
          <p:cNvPr id="3" name="Text Placeholder 2"/>
          <p:cNvSpPr>
            <a:spLocks noGrp="1"/>
          </p:cNvSpPr>
          <p:nvPr>
            <p:ph type="body" idx="1"/>
          </p:nvPr>
        </p:nvSpPr>
        <p:spPr>
          <a:xfrm>
            <a:off x="571500" y="2032000"/>
            <a:ext cx="10274300" cy="1854200"/>
          </a:xfrm>
        </p:spPr>
        <p:txBody>
          <a:bodyPr>
            <a:normAutofit/>
          </a:bodyPr>
          <a:lstStyle/>
          <a:p>
            <a:pPr marL="0" indent="0">
              <a:buNone/>
            </a:pPr>
            <a:r>
              <a:rPr lang="en-US" dirty="0">
                <a:solidFill>
                  <a:srgbClr val="000000"/>
                </a:solidFill>
              </a:rPr>
              <a:t>The Adjusted Trial Balance is prepared after adjusting entries are made to view updated account balances and verify the accounting system still balances.</a:t>
            </a:r>
          </a:p>
        </p:txBody>
      </p:sp>
      <p:sp>
        <p:nvSpPr>
          <p:cNvPr id="7" name="Text Placeholder 1"/>
          <p:cNvSpPr>
            <a:spLocks noGrp="1"/>
          </p:cNvSpPr>
          <p:nvPr>
            <p:ph type="body" idx="10"/>
          </p:nvPr>
        </p:nvSpPr>
        <p:spPr>
          <a:xfrm>
            <a:off x="571500" y="7690853"/>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10.7</a:t>
            </a:r>
            <a:r>
              <a:rPr lang="en-US" b="0" dirty="0" smtClean="0">
                <a:solidFill>
                  <a:srgbClr val="000000"/>
                </a:solidFill>
              </a:rPr>
              <a:t> for more </a:t>
            </a:r>
            <a:r>
              <a:rPr lang="en-US"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itle 1"/>
          <p:cNvSpPr txBox="1">
            <a:spLocks noGrp="1"/>
          </p:cNvSpPr>
          <p:nvPr>
            <p:ph type="title"/>
          </p:nvPr>
        </p:nvSpPr>
        <p:spPr>
          <a:xfrm>
            <a:off x="571500" y="723900"/>
            <a:ext cx="10807700" cy="876300"/>
          </a:xfrm>
          <a:prstGeom prst="rect">
            <a:avLst/>
          </a:prstGeom>
        </p:spPr>
        <p:txBody>
          <a:bodyPr>
            <a:noAutofit/>
          </a:bodyPr>
          <a:lstStyle>
            <a:lvl1pPr defTabSz="455675">
              <a:spcBef>
                <a:spcPts val="1700"/>
              </a:spcBef>
              <a:defRPr sz="4055">
                <a:solidFill>
                  <a:srgbClr val="F20F4B"/>
                </a:solidFill>
              </a:defRPr>
            </a:lvl1pPr>
          </a:lstStyle>
          <a:p>
            <a:r>
              <a:rPr sz="4060" dirty="0" smtClean="0">
                <a:solidFill>
                  <a:srgbClr val="C50B3C"/>
                </a:solidFill>
              </a:rPr>
              <a:t>Section</a:t>
            </a:r>
            <a:r>
              <a:rPr lang="en-US" sz="4060" dirty="0" smtClean="0">
                <a:solidFill>
                  <a:srgbClr val="C50B3C"/>
                </a:solidFill>
              </a:rPr>
              <a:t> 10.8 Financial Statements</a:t>
            </a:r>
            <a:endParaRPr sz="4060" dirty="0">
              <a:solidFill>
                <a:srgbClr val="C50B3C"/>
              </a:solidFill>
            </a:endParaRPr>
          </a:p>
        </p:txBody>
      </p:sp>
      <p:sp>
        <p:nvSpPr>
          <p:cNvPr id="2" name="Text Placeholder 1"/>
          <p:cNvSpPr>
            <a:spLocks noGrp="1"/>
          </p:cNvSpPr>
          <p:nvPr>
            <p:ph type="body" idx="1"/>
          </p:nvPr>
        </p:nvSpPr>
        <p:spPr>
          <a:xfrm>
            <a:off x="571500" y="2032000"/>
            <a:ext cx="9436100" cy="3302000"/>
          </a:xfrm>
        </p:spPr>
        <p:txBody>
          <a:bodyPr>
            <a:normAutofit/>
          </a:bodyPr>
          <a:lstStyle/>
          <a:p>
            <a:pPr marL="0" indent="0">
              <a:buNone/>
            </a:pPr>
            <a:r>
              <a:rPr lang="en-US" dirty="0">
                <a:solidFill>
                  <a:srgbClr val="000000"/>
                </a:solidFill>
              </a:rPr>
              <a:t>Financial Statements are standardized financial reports.</a:t>
            </a:r>
          </a:p>
          <a:p>
            <a:pPr marL="0" indent="0">
              <a:buNone/>
            </a:pPr>
            <a:r>
              <a:rPr lang="en-US" dirty="0">
                <a:solidFill>
                  <a:srgbClr val="000000"/>
                </a:solidFill>
              </a:rPr>
              <a:t>Three main Financial Statements are:</a:t>
            </a:r>
          </a:p>
          <a:p>
            <a:r>
              <a:rPr lang="en-US" dirty="0">
                <a:solidFill>
                  <a:srgbClr val="000000"/>
                </a:solidFill>
              </a:rPr>
              <a:t>Profit and Loss (also called Income </a:t>
            </a:r>
            <a:r>
              <a:rPr lang="en-US" dirty="0" smtClean="0">
                <a:solidFill>
                  <a:srgbClr val="000000"/>
                </a:solidFill>
              </a:rPr>
              <a:t>Statement).</a:t>
            </a:r>
            <a:endParaRPr lang="en-US" dirty="0">
              <a:solidFill>
                <a:srgbClr val="000000"/>
              </a:solidFill>
            </a:endParaRPr>
          </a:p>
          <a:p>
            <a:r>
              <a:rPr lang="en-US" dirty="0">
                <a:solidFill>
                  <a:srgbClr val="000000"/>
                </a:solidFill>
              </a:rPr>
              <a:t>Balance </a:t>
            </a:r>
            <a:r>
              <a:rPr lang="en-US" dirty="0" smtClean="0">
                <a:solidFill>
                  <a:srgbClr val="000000"/>
                </a:solidFill>
              </a:rPr>
              <a:t>Sheet.</a:t>
            </a:r>
            <a:endParaRPr lang="en-US" dirty="0">
              <a:solidFill>
                <a:srgbClr val="000000"/>
              </a:solidFill>
            </a:endParaRPr>
          </a:p>
          <a:p>
            <a:r>
              <a:rPr lang="en-US" dirty="0">
                <a:solidFill>
                  <a:srgbClr val="000000"/>
                </a:solidFill>
              </a:rPr>
              <a:t>Statement of Cash </a:t>
            </a:r>
            <a:r>
              <a:rPr lang="en-US" dirty="0" smtClean="0">
                <a:solidFill>
                  <a:srgbClr val="000000"/>
                </a:solidFill>
              </a:rPr>
              <a:t>Flows.</a:t>
            </a:r>
            <a:endParaRPr lang="en-US" dirty="0">
              <a:solidFill>
                <a:srgbClr val="000000"/>
              </a:solidFill>
            </a:endParaRPr>
          </a:p>
        </p:txBody>
      </p:sp>
      <p:sp>
        <p:nvSpPr>
          <p:cNvPr id="6" name="Text Placeholder 2"/>
          <p:cNvSpPr>
            <a:spLocks noGrp="1"/>
          </p:cNvSpPr>
          <p:nvPr>
            <p:ph type="body" idx="10"/>
          </p:nvPr>
        </p:nvSpPr>
        <p:spPr>
          <a:xfrm>
            <a:off x="571500" y="7696200"/>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10</a:t>
            </a:r>
            <a:r>
              <a:rPr lang="en-IN" dirty="0" smtClean="0">
                <a:solidFill>
                  <a:srgbClr val="000000"/>
                </a:solidFill>
              </a:rPr>
              <a:t>.8</a:t>
            </a:r>
            <a:r>
              <a:rPr lang="en-US" b="0" dirty="0" smtClean="0">
                <a:solidFill>
                  <a:srgbClr val="000000"/>
                </a:solidFill>
              </a:rPr>
              <a:t> for more </a:t>
            </a:r>
            <a:r>
              <a:rPr lang="en-US" b="0" dirty="0" smtClean="0">
                <a:solidFill>
                  <a:srgbClr val="000000"/>
                </a:solidFill>
              </a:rPr>
              <a:t>information)</a:t>
            </a:r>
            <a:endParaRPr lang="en-IN" b="0" dirty="0">
              <a:solidFill>
                <a:srgbClr val="000000"/>
              </a:solidFill>
            </a:endParaRPr>
          </a:p>
        </p:txBody>
      </p:sp>
    </p:spTree>
    <p:extLst>
      <p:ext uri="{BB962C8B-B14F-4D97-AF65-F5344CB8AC3E}">
        <p14:creationId xmlns:p14="http://schemas.microsoft.com/office/powerpoint/2010/main" val="3126642042"/>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60" dirty="0" smtClean="0"/>
              <a:t>Section 10.9 Management Reports</a:t>
            </a:r>
            <a:endParaRPr lang="en-US" sz="4060" dirty="0"/>
          </a:p>
        </p:txBody>
      </p:sp>
      <p:sp>
        <p:nvSpPr>
          <p:cNvPr id="4" name="Text Placeholder 3"/>
          <p:cNvSpPr>
            <a:spLocks noGrp="1"/>
          </p:cNvSpPr>
          <p:nvPr>
            <p:ph type="body" idx="1"/>
          </p:nvPr>
        </p:nvSpPr>
        <p:spPr>
          <a:xfrm>
            <a:off x="571500" y="2032000"/>
            <a:ext cx="9740900" cy="5270500"/>
          </a:xfrm>
        </p:spPr>
        <p:txBody>
          <a:bodyPr>
            <a:noAutofit/>
          </a:bodyPr>
          <a:lstStyle/>
          <a:p>
            <a:pPr marL="0" indent="0">
              <a:buNone/>
            </a:pPr>
            <a:r>
              <a:rPr lang="en-US" dirty="0">
                <a:solidFill>
                  <a:srgbClr val="000000"/>
                </a:solidFill>
              </a:rPr>
              <a:t>Management reports are prepared as needed to provide management with information for making operating and business </a:t>
            </a:r>
            <a:r>
              <a:rPr lang="en-US" dirty="0" smtClean="0">
                <a:solidFill>
                  <a:srgbClr val="000000"/>
                </a:solidFill>
              </a:rPr>
              <a:t>decisions.</a:t>
            </a:r>
          </a:p>
          <a:p>
            <a:pPr marL="0" indent="0">
              <a:buNone/>
            </a:pPr>
            <a:r>
              <a:rPr lang="en-US" dirty="0" smtClean="0">
                <a:solidFill>
                  <a:srgbClr val="000000"/>
                </a:solidFill>
              </a:rPr>
              <a:t>Management </a:t>
            </a:r>
            <a:r>
              <a:rPr lang="en-US" dirty="0">
                <a:solidFill>
                  <a:srgbClr val="000000"/>
                </a:solidFill>
              </a:rPr>
              <a:t>reports include:</a:t>
            </a:r>
          </a:p>
          <a:p>
            <a:pPr marL="514350" indent="-514350">
              <a:buFont typeface="+mj-lt"/>
              <a:buAutoNum type="arabicPeriod"/>
            </a:pPr>
            <a:r>
              <a:rPr lang="en-US" dirty="0">
                <a:solidFill>
                  <a:srgbClr val="000000"/>
                </a:solidFill>
              </a:rPr>
              <a:t>Customer reports, such as A/R </a:t>
            </a:r>
            <a:r>
              <a:rPr lang="en-US" dirty="0" smtClean="0">
                <a:solidFill>
                  <a:srgbClr val="000000"/>
                </a:solidFill>
              </a:rPr>
              <a:t>Aging.</a:t>
            </a:r>
            <a:endParaRPr lang="en-US" dirty="0">
              <a:solidFill>
                <a:srgbClr val="000000"/>
              </a:solidFill>
            </a:endParaRPr>
          </a:p>
          <a:p>
            <a:pPr marL="514350" indent="-514350">
              <a:buFont typeface="+mj-lt"/>
              <a:buAutoNum type="arabicPeriod"/>
            </a:pPr>
            <a:r>
              <a:rPr lang="en-US" dirty="0">
                <a:solidFill>
                  <a:srgbClr val="000000"/>
                </a:solidFill>
              </a:rPr>
              <a:t>Vendor reports, such as A/P </a:t>
            </a:r>
            <a:r>
              <a:rPr lang="en-US" dirty="0" smtClean="0">
                <a:solidFill>
                  <a:srgbClr val="000000"/>
                </a:solidFill>
              </a:rPr>
              <a:t>Aging.</a:t>
            </a:r>
            <a:endParaRPr lang="en-US" dirty="0">
              <a:solidFill>
                <a:srgbClr val="000000"/>
              </a:solidFill>
            </a:endParaRPr>
          </a:p>
          <a:p>
            <a:pPr marL="514350" indent="-514350">
              <a:buFont typeface="+mj-lt"/>
              <a:buAutoNum type="arabicPeriod"/>
            </a:pPr>
            <a:r>
              <a:rPr lang="en-US" dirty="0">
                <a:solidFill>
                  <a:srgbClr val="000000"/>
                </a:solidFill>
              </a:rPr>
              <a:t>Inventory </a:t>
            </a:r>
            <a:r>
              <a:rPr lang="en-US" dirty="0" smtClean="0">
                <a:solidFill>
                  <a:srgbClr val="000000"/>
                </a:solidFill>
              </a:rPr>
              <a:t>reports.</a:t>
            </a:r>
            <a:endParaRPr lang="en-US" dirty="0">
              <a:solidFill>
                <a:srgbClr val="000000"/>
              </a:solidFill>
            </a:endParaRPr>
          </a:p>
          <a:p>
            <a:pPr marL="514350" indent="-514350">
              <a:buFont typeface="+mj-lt"/>
              <a:buAutoNum type="arabicPeriod"/>
            </a:pPr>
            <a:r>
              <a:rPr lang="en-US" dirty="0">
                <a:solidFill>
                  <a:srgbClr val="000000"/>
                </a:solidFill>
              </a:rPr>
              <a:t>Transaction </a:t>
            </a:r>
            <a:r>
              <a:rPr lang="en-US" dirty="0" smtClean="0">
                <a:solidFill>
                  <a:srgbClr val="000000"/>
                </a:solidFill>
              </a:rPr>
              <a:t>Journal.</a:t>
            </a:r>
            <a:endParaRPr lang="en-US" dirty="0">
              <a:solidFill>
                <a:srgbClr val="000000"/>
              </a:solidFill>
            </a:endParaRPr>
          </a:p>
          <a:p>
            <a:pPr marL="514350" indent="-514350">
              <a:buFont typeface="+mj-lt"/>
              <a:buAutoNum type="arabicPeriod"/>
            </a:pPr>
            <a:r>
              <a:rPr lang="en-US" dirty="0">
                <a:solidFill>
                  <a:srgbClr val="000000"/>
                </a:solidFill>
              </a:rPr>
              <a:t>Audit </a:t>
            </a:r>
            <a:r>
              <a:rPr lang="en-US" dirty="0" smtClean="0">
                <a:solidFill>
                  <a:srgbClr val="000000"/>
                </a:solidFill>
              </a:rPr>
              <a:t>Log.</a:t>
            </a:r>
            <a:endParaRPr lang="en-US" dirty="0">
              <a:solidFill>
                <a:srgbClr val="000000"/>
              </a:solidFill>
            </a:endParaRPr>
          </a:p>
        </p:txBody>
      </p:sp>
      <p:sp>
        <p:nvSpPr>
          <p:cNvPr id="8" name="Text Placeholder 1"/>
          <p:cNvSpPr>
            <a:spLocks noGrp="1"/>
          </p:cNvSpPr>
          <p:nvPr>
            <p:ph type="body" idx="10"/>
          </p:nvPr>
        </p:nvSpPr>
        <p:spPr>
          <a:xfrm>
            <a:off x="571500" y="7696200"/>
            <a:ext cx="77597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10.9</a:t>
            </a:r>
            <a:r>
              <a:rPr lang="en-US" b="0" dirty="0" smtClean="0">
                <a:solidFill>
                  <a:srgbClr val="000000"/>
                </a:solidFill>
              </a:rPr>
              <a:t> for more </a:t>
            </a:r>
            <a:r>
              <a:rPr lang="en-US" b="0" dirty="0" smtClean="0">
                <a:solidFill>
                  <a:srgbClr val="000000"/>
                </a:solidFill>
              </a:rPr>
              <a:t>information)</a:t>
            </a:r>
            <a:endParaRPr lang="en-IN" b="0" dirty="0">
              <a:solidFill>
                <a:srgbClr val="000000"/>
              </a:solidFill>
            </a:endParaRPr>
          </a:p>
        </p:txBody>
      </p:sp>
    </p:spTree>
    <p:extLst>
      <p:ext uri="{BB962C8B-B14F-4D97-AF65-F5344CB8AC3E}">
        <p14:creationId xmlns:p14="http://schemas.microsoft.com/office/powerpoint/2010/main" val="33567722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23900"/>
            <a:ext cx="10807700" cy="952500"/>
          </a:xfrm>
        </p:spPr>
        <p:txBody>
          <a:bodyPr>
            <a:normAutofit/>
          </a:bodyPr>
          <a:lstStyle/>
          <a:p>
            <a:r>
              <a:rPr lang="en-US" sz="4060" dirty="0" smtClean="0"/>
              <a:t>Section 10.10 Accounting Essentials Reports</a:t>
            </a:r>
            <a:endParaRPr lang="en-US" sz="4060" dirty="0"/>
          </a:p>
        </p:txBody>
      </p:sp>
      <p:sp>
        <p:nvSpPr>
          <p:cNvPr id="4" name="Text Placeholder 3"/>
          <p:cNvSpPr>
            <a:spLocks noGrp="1"/>
          </p:cNvSpPr>
          <p:nvPr>
            <p:ph type="body" idx="1"/>
          </p:nvPr>
        </p:nvSpPr>
        <p:spPr>
          <a:xfrm>
            <a:off x="571500" y="2082800"/>
            <a:ext cx="10807700" cy="3251200"/>
          </a:xfrm>
        </p:spPr>
        <p:txBody>
          <a:bodyPr>
            <a:normAutofit lnSpcReduction="10000"/>
          </a:bodyPr>
          <a:lstStyle/>
          <a:p>
            <a:pPr marL="0" indent="0">
              <a:buNone/>
            </a:pPr>
            <a:r>
              <a:rPr lang="en-US" dirty="0">
                <a:solidFill>
                  <a:srgbClr val="000000"/>
                </a:solidFill>
              </a:rPr>
              <a:t>Three types of financial reports are:</a:t>
            </a:r>
          </a:p>
          <a:p>
            <a:pPr marL="514350" indent="-514350">
              <a:buFont typeface="+mj-lt"/>
              <a:buAutoNum type="arabicPeriod"/>
            </a:pPr>
            <a:r>
              <a:rPr lang="en-US" dirty="0">
                <a:solidFill>
                  <a:srgbClr val="000000"/>
                </a:solidFill>
              </a:rPr>
              <a:t>Financial Statements used by investors and </a:t>
            </a:r>
            <a:r>
              <a:rPr lang="en-US" dirty="0" smtClean="0">
                <a:solidFill>
                  <a:srgbClr val="000000"/>
                </a:solidFill>
              </a:rPr>
              <a:t>creditors.</a:t>
            </a:r>
            <a:endParaRPr lang="en-US" dirty="0">
              <a:solidFill>
                <a:srgbClr val="000000"/>
              </a:solidFill>
            </a:endParaRPr>
          </a:p>
          <a:p>
            <a:pPr marL="514350" indent="-514350">
              <a:buFont typeface="+mj-lt"/>
              <a:buAutoNum type="arabicPeriod"/>
            </a:pPr>
            <a:r>
              <a:rPr lang="en-US" dirty="0">
                <a:solidFill>
                  <a:srgbClr val="000000"/>
                </a:solidFill>
              </a:rPr>
              <a:t>Tax forms and reports to provide information to tax </a:t>
            </a:r>
            <a:r>
              <a:rPr lang="en-US" dirty="0" smtClean="0">
                <a:solidFill>
                  <a:srgbClr val="000000"/>
                </a:solidFill>
              </a:rPr>
              <a:t>authorities.</a:t>
            </a:r>
            <a:endParaRPr lang="en-US" dirty="0">
              <a:solidFill>
                <a:srgbClr val="000000"/>
              </a:solidFill>
            </a:endParaRPr>
          </a:p>
          <a:p>
            <a:pPr marL="514350" indent="-514350">
              <a:buFont typeface="+mj-lt"/>
              <a:buAutoNum type="arabicPeriod"/>
            </a:pPr>
            <a:r>
              <a:rPr lang="en-US" dirty="0">
                <a:solidFill>
                  <a:srgbClr val="000000"/>
                </a:solidFill>
              </a:rPr>
              <a:t>Management reports to provide information to management for operating and business </a:t>
            </a:r>
            <a:r>
              <a:rPr lang="en-US" dirty="0" smtClean="0">
                <a:solidFill>
                  <a:srgbClr val="000000"/>
                </a:solidFill>
              </a:rPr>
              <a:t>decisions.</a:t>
            </a:r>
            <a:endParaRPr lang="en-US" dirty="0">
              <a:solidFill>
                <a:srgbClr val="000000"/>
              </a:solidFill>
            </a:endParaRPr>
          </a:p>
        </p:txBody>
      </p:sp>
      <p:sp>
        <p:nvSpPr>
          <p:cNvPr id="5" name="Text Placeholder 1"/>
          <p:cNvSpPr>
            <a:spLocks noGrp="1"/>
          </p:cNvSpPr>
          <p:nvPr>
            <p:ph type="body" idx="10"/>
          </p:nvPr>
        </p:nvSpPr>
        <p:spPr>
          <a:xfrm>
            <a:off x="571500" y="7696200"/>
            <a:ext cx="9359900" cy="1148347"/>
          </a:xfrm>
        </p:spPr>
        <p:txBody>
          <a:bodyPr>
            <a:noAutofit/>
          </a:bodyPr>
          <a:lstStyle/>
          <a:p>
            <a:pPr marL="0" indent="0">
              <a:buNone/>
            </a:pPr>
            <a:r>
              <a:rPr lang="en-IN" b="0" dirty="0">
                <a:solidFill>
                  <a:srgbClr val="000000"/>
                </a:solidFill>
              </a:rPr>
              <a:t>(See text Section </a:t>
            </a:r>
            <a:r>
              <a:rPr lang="en-IN" b="0" dirty="0" smtClean="0">
                <a:solidFill>
                  <a:srgbClr val="000000"/>
                </a:solidFill>
              </a:rPr>
              <a:t>10.10 </a:t>
            </a:r>
            <a:r>
              <a:rPr lang="en-US" dirty="0">
                <a:solidFill>
                  <a:srgbClr val="000000"/>
                </a:solidFill>
              </a:rPr>
              <a:t>Accounting Essentials </a:t>
            </a:r>
            <a:r>
              <a:rPr lang="en-US" b="0" dirty="0" smtClean="0">
                <a:solidFill>
                  <a:srgbClr val="000000"/>
                </a:solidFill>
              </a:rPr>
              <a:t>for more </a:t>
            </a:r>
            <a:r>
              <a:rPr lang="en-US" b="0" dirty="0" smtClean="0">
                <a:solidFill>
                  <a:srgbClr val="000000"/>
                </a:solidFill>
              </a:rPr>
              <a:t>information)</a:t>
            </a:r>
            <a:endParaRPr lang="en-IN" b="0" dirty="0">
              <a:solidFill>
                <a:srgbClr val="000000"/>
              </a:solidFill>
            </a:endParaRPr>
          </a:p>
        </p:txBody>
      </p:sp>
    </p:spTree>
    <p:extLst>
      <p:ext uri="{BB962C8B-B14F-4D97-AF65-F5344CB8AC3E}">
        <p14:creationId xmlns:p14="http://schemas.microsoft.com/office/powerpoint/2010/main" val="47483407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sz="4060" dirty="0">
                <a:solidFill>
                  <a:srgbClr val="C50B3C"/>
                </a:solidFill>
              </a:rPr>
              <a:t>Exercises</a:t>
            </a:r>
          </a:p>
        </p:txBody>
      </p:sp>
      <p:sp>
        <p:nvSpPr>
          <p:cNvPr id="283" name="Text Placeholder 1"/>
          <p:cNvSpPr txBox="1">
            <a:spLocks noGrp="1"/>
          </p:cNvSpPr>
          <p:nvPr>
            <p:ph type="body" idx="1"/>
          </p:nvPr>
        </p:nvSpPr>
        <p:spPr>
          <a:xfrm>
            <a:off x="571500" y="2032000"/>
            <a:ext cx="10655300" cy="1793839"/>
          </a:xfrm>
          <a:prstGeom prst="rect">
            <a:avLst/>
          </a:prstGeom>
        </p:spPr>
        <p:txBody>
          <a:bodyPr/>
          <a:lstStyle>
            <a:lvl1pPr marL="0" indent="0">
              <a:buClrTx/>
              <a:buSzTx/>
              <a:buFontTx/>
              <a:buNone/>
              <a:defRPr b="1"/>
            </a:lvl1pPr>
          </a:lstStyle>
          <a:p>
            <a:r>
              <a:rPr b="0" dirty="0">
                <a:solidFill>
                  <a:srgbClr val="000000"/>
                </a:solidFill>
              </a:rPr>
              <a:t>Exercises at the end of Chapter </a:t>
            </a:r>
            <a:r>
              <a:rPr lang="en-US" b="0" dirty="0" smtClean="0">
                <a:solidFill>
                  <a:srgbClr val="000000"/>
                </a:solidFill>
              </a:rPr>
              <a:t>10</a:t>
            </a:r>
            <a:r>
              <a:rPr b="0" dirty="0" smtClean="0">
                <a:solidFill>
                  <a:srgbClr val="000000"/>
                </a:solidFill>
              </a:rPr>
              <a:t> </a:t>
            </a:r>
            <a:r>
              <a:rPr b="0" dirty="0">
                <a:solidFill>
                  <a:srgbClr val="000000"/>
                </a:solidFill>
              </a:rPr>
              <a:t>provide you with practice. The Sample Company resets each time it is reopened so any errors do not carry forward to future chapters.</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dirty="0" smtClean="0">
                <a:solidFill>
                  <a:srgbClr val="C50B3C"/>
                </a:solidFill>
              </a:rPr>
              <a:t>P</a:t>
            </a:r>
            <a:r>
              <a:rPr sz="4060" dirty="0" smtClean="0">
                <a:solidFill>
                  <a:srgbClr val="C50B3C"/>
                </a:solidFill>
              </a:rPr>
              <a:t>roject </a:t>
            </a:r>
            <a:r>
              <a:rPr lang="en-US" sz="4060" dirty="0" smtClean="0">
                <a:solidFill>
                  <a:srgbClr val="C50B3C"/>
                </a:solidFill>
              </a:rPr>
              <a:t>10</a:t>
            </a:r>
            <a:r>
              <a:rPr sz="4060" dirty="0" smtClean="0">
                <a:solidFill>
                  <a:srgbClr val="C50B3C"/>
                </a:solidFill>
              </a:rPr>
              <a:t>.1</a:t>
            </a:r>
            <a:endParaRPr sz="4060" dirty="0">
              <a:solidFill>
                <a:srgbClr val="C50B3C"/>
              </a:solidFill>
            </a:endParaRPr>
          </a:p>
        </p:txBody>
      </p:sp>
      <p:sp>
        <p:nvSpPr>
          <p:cNvPr id="291" name="Text Placeholder 1"/>
          <p:cNvSpPr txBox="1">
            <a:spLocks noGrp="1"/>
          </p:cNvSpPr>
          <p:nvPr>
            <p:ph type="body" idx="1"/>
          </p:nvPr>
        </p:nvSpPr>
        <p:spPr>
          <a:xfrm>
            <a:off x="571500" y="2019300"/>
            <a:ext cx="10579100" cy="2476500"/>
          </a:xfrm>
          <a:prstGeom prst="rect">
            <a:avLst/>
          </a:prstGeom>
        </p:spPr>
        <p:txBody>
          <a:bodyPr/>
          <a:lstStyle/>
          <a:p>
            <a:pPr marL="0" indent="0">
              <a:buSzTx/>
              <a:buNone/>
              <a:defRPr b="1"/>
            </a:pPr>
            <a:r>
              <a:rPr b="0" dirty="0">
                <a:solidFill>
                  <a:srgbClr val="000000"/>
                </a:solidFill>
              </a:rPr>
              <a:t>Project </a:t>
            </a:r>
            <a:r>
              <a:rPr lang="en-US" b="0" dirty="0" smtClean="0">
                <a:solidFill>
                  <a:srgbClr val="000000"/>
                </a:solidFill>
              </a:rPr>
              <a:t>10</a:t>
            </a:r>
            <a:r>
              <a:rPr b="0" dirty="0" smtClean="0">
                <a:solidFill>
                  <a:srgbClr val="000000"/>
                </a:solidFill>
              </a:rPr>
              <a:t>.1 </a:t>
            </a:r>
            <a:r>
              <a:rPr b="0" dirty="0">
                <a:solidFill>
                  <a:srgbClr val="000000"/>
                </a:solidFill>
              </a:rPr>
              <a:t>involves </a:t>
            </a:r>
            <a:r>
              <a:rPr lang="en-US" b="0" dirty="0">
                <a:solidFill>
                  <a:srgbClr val="000000"/>
                </a:solidFill>
              </a:rPr>
              <a:t>creating financial reports for your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Company.</a:t>
            </a:r>
          </a:p>
          <a:p>
            <a:pPr>
              <a:buSzTx/>
              <a:defRPr b="1"/>
            </a:pPr>
            <a:r>
              <a:rPr lang="en-US" b="0" dirty="0">
                <a:solidFill>
                  <a:srgbClr val="000000"/>
                </a:solidFill>
              </a:rPr>
              <a:t>Use the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Access with your text to access and start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a:t>
            </a:r>
            <a:r>
              <a:rPr lang="en-US" b="0" dirty="0">
                <a:solidFill>
                  <a:srgbClr val="000000"/>
                </a:solidFill>
              </a:rPr>
              <a:t>. </a:t>
            </a:r>
          </a:p>
          <a:p>
            <a:pPr>
              <a:buSzTx/>
              <a:defRPr b="1"/>
            </a:pPr>
            <a:r>
              <a:rPr lang="en-US" b="0" dirty="0">
                <a:solidFill>
                  <a:srgbClr val="000000"/>
                </a:solidFill>
              </a:rPr>
              <a:t>Follow instructions in your text for Project </a:t>
            </a:r>
            <a:r>
              <a:rPr lang="en-US" b="0" dirty="0" smtClean="0">
                <a:solidFill>
                  <a:srgbClr val="000000"/>
                </a:solidFill>
              </a:rPr>
              <a:t>10.1</a:t>
            </a:r>
            <a:r>
              <a:rPr lang="en-US" b="0" dirty="0">
                <a:solidFill>
                  <a:srgbClr val="000000"/>
                </a:solidFill>
              </a:rPr>
              <a:t>.</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60" dirty="0" smtClean="0"/>
              <a:t>Section 10.1 Q</a:t>
            </a:r>
            <a:r>
              <a:rPr lang="en-IN" sz="100" dirty="0" smtClean="0"/>
              <a:t> </a:t>
            </a:r>
            <a:r>
              <a:rPr lang="en-IN" sz="4060" dirty="0" smtClean="0"/>
              <a:t>B</a:t>
            </a:r>
            <a:r>
              <a:rPr lang="en-IN" sz="100" dirty="0" smtClean="0"/>
              <a:t> </a:t>
            </a:r>
            <a:r>
              <a:rPr lang="en-IN" sz="4060" dirty="0" smtClean="0"/>
              <a:t>O Satnav </a:t>
            </a:r>
            <a:r>
              <a:rPr lang="en-IN" sz="1000" b="0" dirty="0" smtClean="0"/>
              <a:t>2</a:t>
            </a:r>
            <a:r>
              <a:rPr lang="en-IN" sz="4060" b="0" dirty="0" smtClean="0"/>
              <a:t> </a:t>
            </a:r>
            <a:r>
              <a:rPr lang="en-IN" sz="4060" dirty="0" smtClean="0"/>
              <a:t>Long </a:t>
            </a:r>
            <a:r>
              <a:rPr lang="en-IN" sz="4060" dirty="0" smtClean="0"/>
              <a:t>Description</a:t>
            </a:r>
            <a:endParaRPr lang="en-US" sz="4060" dirty="0"/>
          </a:p>
        </p:txBody>
      </p:sp>
      <p:sp>
        <p:nvSpPr>
          <p:cNvPr id="3" name="Text Placeholder 2"/>
          <p:cNvSpPr>
            <a:spLocks noGrp="1"/>
          </p:cNvSpPr>
          <p:nvPr>
            <p:ph type="body" idx="1"/>
          </p:nvPr>
        </p:nvSpPr>
        <p:spPr>
          <a:xfrm>
            <a:off x="571500" y="1803400"/>
            <a:ext cx="10274300" cy="5969000"/>
          </a:xfrm>
        </p:spPr>
        <p:txBody>
          <a:bodyPr>
            <a:normAutofit/>
          </a:bodyPr>
          <a:lstStyle/>
          <a:p>
            <a:pPr marL="0" indent="0">
              <a:buNone/>
            </a:pP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SatNav divides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into three </a:t>
            </a:r>
            <a:r>
              <a:rPr lang="en-US" b="0" dirty="0" smtClean="0">
                <a:solidFill>
                  <a:srgbClr val="000000"/>
                </a:solidFill>
              </a:rPr>
              <a:t>processes:</a:t>
            </a:r>
            <a:endParaRPr lang="en-US" b="0" dirty="0">
              <a:solidFill>
                <a:srgbClr val="000000"/>
              </a:solidFill>
            </a:endParaRPr>
          </a:p>
          <a:p>
            <a:pPr marL="457200" indent="-457200">
              <a:buFont typeface="+mj-lt"/>
              <a:buAutoNum type="arabicPeriod"/>
            </a:pP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Settings: These processes include Company Settings and the Company Chart of Accounts.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Settings are covered in Chapters 1 and </a:t>
            </a:r>
            <a:r>
              <a:rPr lang="en-US" b="0" dirty="0" smtClean="0">
                <a:solidFill>
                  <a:srgbClr val="000000"/>
                </a:solidFill>
              </a:rPr>
              <a:t>2.</a:t>
            </a:r>
            <a:endParaRPr lang="en-US" b="0" dirty="0">
              <a:solidFill>
                <a:srgbClr val="000000"/>
              </a:solidFill>
            </a:endParaRPr>
          </a:p>
          <a:p>
            <a:pPr marL="457200" indent="-457200">
              <a:buFont typeface="+mj-lt"/>
              <a:buAutoNum type="arabicPeriod"/>
            </a:pP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Transactions: These processes include recording transactions in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a:t>
            </a:r>
            <a:r>
              <a:rPr lang="en-US" b="0" dirty="0">
                <a:solidFill>
                  <a:srgbClr val="000000"/>
                </a:solidFill>
              </a:rPr>
              <a:t>. Transaction types can be categorized as Banking, Customers &amp; Sales, Vendors &amp; Expenses and Employees &amp; Payroll.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Transactions are covered in Chapters 3, 4, 5, 6, 7, and 8. </a:t>
            </a:r>
          </a:p>
          <a:p>
            <a:pPr marL="457200" indent="-457200">
              <a:buFont typeface="+mj-lt"/>
              <a:buAutoNum type="arabicPeriod"/>
            </a:pP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Reports: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reports are the output of the system.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Reports are covered in Chapters 9 and 10.</a:t>
            </a:r>
            <a:r>
              <a:rPr lang="en-US" dirty="0">
                <a:solidFill>
                  <a:srgbClr val="000000"/>
                </a:solidFill>
              </a:rPr>
              <a:t> </a:t>
            </a:r>
          </a:p>
        </p:txBody>
      </p:sp>
      <p:sp>
        <p:nvSpPr>
          <p:cNvPr id="5" name="Text Placeholder 4"/>
          <p:cNvSpPr>
            <a:spLocks noGrp="1"/>
          </p:cNvSpPr>
          <p:nvPr>
            <p:ph type="body" idx="10"/>
          </p:nvPr>
        </p:nvSpPr>
        <p:spPr>
          <a:xfrm>
            <a:off x="5054600" y="9020785"/>
            <a:ext cx="2346795" cy="275615"/>
          </a:xfrm>
        </p:spPr>
        <p:txBody>
          <a:bodyPr>
            <a:normAutofit/>
          </a:bodyPr>
          <a:lstStyle/>
          <a:p>
            <a:pPr marL="0" indent="0" algn="ctr">
              <a:buNone/>
            </a:pPr>
            <a:r>
              <a:rPr lang="en-IN" sz="900">
                <a:hlinkClick r:id="rId2" action="ppaction://hlinksldjump"/>
              </a:rPr>
              <a:t>Return to slide containing original image.</a:t>
            </a:r>
            <a:endParaRPr lang="en-IN" sz="900" dirty="0">
              <a:hlinkClick r:id="rId2" action="ppaction://hlinksldjump"/>
            </a:endParaRPr>
          </a:p>
        </p:txBody>
      </p:sp>
    </p:spTree>
    <p:extLst>
      <p:ext uri="{BB962C8B-B14F-4D97-AF65-F5344CB8AC3E}">
        <p14:creationId xmlns:p14="http://schemas.microsoft.com/office/powerpoint/2010/main" val="313336775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itle 1"/>
          <p:cNvSpPr txBox="1">
            <a:spLocks noGrp="1"/>
          </p:cNvSpPr>
          <p:nvPr>
            <p:ph type="title"/>
          </p:nvPr>
        </p:nvSpPr>
        <p:spPr>
          <a:prstGeom prst="rect">
            <a:avLst/>
          </a:prstGeom>
        </p:spPr>
        <p:txBody>
          <a:bodyPr>
            <a:normAutofit/>
          </a:bodyPr>
          <a:lstStyle>
            <a:lvl1pPr defTabSz="455675">
              <a:spcBef>
                <a:spcPts val="1700"/>
              </a:spcBef>
              <a:defRPr sz="4055">
                <a:solidFill>
                  <a:srgbClr val="F20F4B"/>
                </a:solidFill>
              </a:defRPr>
            </a:lvl1pPr>
          </a:lstStyle>
          <a:p>
            <a:r>
              <a:rPr lang="en-IN" sz="4060" cap="none" dirty="0" smtClean="0">
                <a:solidFill>
                  <a:srgbClr val="C50B3C"/>
                </a:solidFill>
                <a:latin typeface="Calibri" panose="020F0502020204030204" pitchFamily="34" charset="0"/>
              </a:rPr>
              <a:t>Effective Learning Strategy XPM</a:t>
            </a:r>
            <a:endParaRPr lang="en-IN" sz="4060" cap="none" dirty="0">
              <a:solidFill>
                <a:srgbClr val="C50B3C"/>
              </a:solidFill>
              <a:latin typeface="Calibri" panose="020F0502020204030204" pitchFamily="34" charset="0"/>
            </a:endParaRPr>
          </a:p>
        </p:txBody>
      </p:sp>
      <p:sp>
        <p:nvSpPr>
          <p:cNvPr id="139" name="Text Placeholder 1"/>
          <p:cNvSpPr txBox="1">
            <a:spLocks noGrp="1"/>
          </p:cNvSpPr>
          <p:nvPr>
            <p:ph type="body" idx="1"/>
          </p:nvPr>
        </p:nvSpPr>
        <p:spPr>
          <a:xfrm>
            <a:off x="571500" y="1803400"/>
            <a:ext cx="10807700" cy="4673600"/>
          </a:xfrm>
          <a:prstGeom prst="rect">
            <a:avLst/>
          </a:prstGeom>
        </p:spPr>
        <p:txBody>
          <a:bodyPr>
            <a:normAutofit/>
          </a:bodyPr>
          <a:lstStyle/>
          <a:p>
            <a:pPr>
              <a:lnSpc>
                <a:spcPct val="90000"/>
              </a:lnSpc>
              <a:buClr>
                <a:srgbClr val="000000"/>
              </a:buClr>
              <a:defRPr b="1"/>
            </a:pPr>
            <a:r>
              <a:rPr b="0" dirty="0" smtClean="0">
                <a:solidFill>
                  <a:srgbClr val="C50B3C"/>
                </a:solidFill>
                <a:latin typeface="Calibri" panose="020F0502020204030204" pitchFamily="34" charset="0"/>
              </a:rPr>
              <a:t>eXplore</a:t>
            </a:r>
            <a:r>
              <a:rPr b="0" dirty="0" smtClean="0">
                <a:latin typeface="Calibri" panose="020F0502020204030204" pitchFamily="34" charset="0"/>
              </a:rPr>
              <a:t> </a:t>
            </a:r>
            <a:r>
              <a:rPr b="0" dirty="0" smtClean="0">
                <a:solidFill>
                  <a:srgbClr val="000000"/>
                </a:solidFill>
                <a:latin typeface="Calibri" panose="020F0502020204030204" pitchFamily="34" charset="0"/>
              </a:rPr>
              <a:t>QuickBooks </a:t>
            </a:r>
            <a:r>
              <a:rPr b="0" dirty="0">
                <a:solidFill>
                  <a:srgbClr val="000000"/>
                </a:solidFill>
                <a:latin typeface="Calibri" panose="020F0502020204030204" pitchFamily="34" charset="0"/>
              </a:rPr>
              <a:t>Online using the chapter with walk through </a:t>
            </a:r>
            <a:r>
              <a:rPr b="0" dirty="0" smtClean="0">
                <a:solidFill>
                  <a:srgbClr val="000000"/>
                </a:solidFill>
                <a:latin typeface="Calibri" panose="020F0502020204030204" pitchFamily="34" charset="0"/>
              </a:rPr>
              <a:t>screen </a:t>
            </a:r>
            <a:r>
              <a:rPr b="0" dirty="0">
                <a:solidFill>
                  <a:srgbClr val="000000"/>
                </a:solidFill>
                <a:latin typeface="Calibri" panose="020F0502020204030204" pitchFamily="34" charset="0"/>
              </a:rPr>
              <a:t>captures. </a:t>
            </a:r>
            <a:r>
              <a:rPr b="0" dirty="0" smtClean="0">
                <a:solidFill>
                  <a:srgbClr val="000000"/>
                </a:solidFill>
                <a:latin typeface="Calibri" panose="020F0502020204030204" pitchFamily="34" charset="0"/>
              </a:rPr>
              <a:t>Don</a:t>
            </a:r>
            <a:r>
              <a:rPr lang="en-IN" b="0" dirty="0" smtClean="0">
                <a:solidFill>
                  <a:srgbClr val="000000"/>
                </a:solidFill>
                <a:latin typeface="Calibri" panose="020F0502020204030204" pitchFamily="34" charset="0"/>
              </a:rPr>
              <a:t>‘</a:t>
            </a:r>
            <a:r>
              <a:rPr b="0" dirty="0" smtClean="0">
                <a:solidFill>
                  <a:srgbClr val="000000"/>
                </a:solidFill>
                <a:latin typeface="Calibri" panose="020F0502020204030204" pitchFamily="34" charset="0"/>
              </a:rPr>
              <a:t>t </a:t>
            </a:r>
            <a:r>
              <a:rPr b="0" dirty="0">
                <a:solidFill>
                  <a:srgbClr val="000000"/>
                </a:solidFill>
                <a:latin typeface="Calibri" panose="020F0502020204030204" pitchFamily="34" charset="0"/>
              </a:rPr>
              <a:t>worry about making mistakes while we eXplore, letting us focus on learning how to navigate and use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a:p>
            <a:pPr>
              <a:lnSpc>
                <a:spcPct val="90000"/>
              </a:lnSpc>
              <a:buClr>
                <a:srgbClr val="000000"/>
              </a:buClr>
              <a:defRPr b="1"/>
            </a:pPr>
            <a:r>
              <a:rPr b="0" dirty="0">
                <a:solidFill>
                  <a:srgbClr val="C50B3C"/>
                </a:solidFill>
                <a:latin typeface="Calibri" panose="020F0502020204030204" pitchFamily="34" charset="0"/>
              </a:rPr>
              <a:t>Practice</a:t>
            </a:r>
            <a:r>
              <a:rPr b="0" dirty="0">
                <a:latin typeface="Calibri" panose="020F0502020204030204" pitchFamily="34" charset="0"/>
              </a:rPr>
              <a:t> </a:t>
            </a:r>
            <a:r>
              <a:rPr b="0" dirty="0">
                <a:solidFill>
                  <a:srgbClr val="000000"/>
                </a:solidFill>
                <a:latin typeface="Calibri" panose="020F0502020204030204" pitchFamily="34" charset="0"/>
              </a:rPr>
              <a:t>entering information and transactions into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a:t>
            </a:r>
            <a:r>
              <a:rPr b="0" dirty="0">
                <a:latin typeface="Calibri" panose="020F0502020204030204" pitchFamily="34" charset="0"/>
              </a:rPr>
              <a:t> </a:t>
            </a:r>
            <a:r>
              <a:rPr b="0" dirty="0">
                <a:solidFill>
                  <a:srgbClr val="000000"/>
                </a:solidFill>
                <a:latin typeface="Calibri" panose="020F0502020204030204" pitchFamily="34" charset="0"/>
              </a:rPr>
              <a:t>end-of-chapter exercises.</a:t>
            </a:r>
          </a:p>
          <a:p>
            <a:pPr>
              <a:lnSpc>
                <a:spcPct val="90000"/>
              </a:lnSpc>
              <a:buClr>
                <a:srgbClr val="000000"/>
              </a:buClr>
              <a:defRPr b="1"/>
            </a:pPr>
            <a:r>
              <a:rPr b="0" dirty="0">
                <a:solidFill>
                  <a:srgbClr val="C50B3C"/>
                </a:solidFill>
                <a:latin typeface="Calibri" panose="020F0502020204030204" pitchFamily="34" charset="0"/>
              </a:rPr>
              <a:t>Master</a:t>
            </a:r>
            <a:r>
              <a:rPr b="0" dirty="0">
                <a:latin typeface="Calibri" panose="020F0502020204030204" pitchFamily="34" charset="0"/>
              </a:rPr>
              <a:t>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with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projects. The projects cover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tasks from setting up a new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company and entering transactions to generating </a:t>
            </a:r>
            <a:r>
              <a:rPr lang="en-IN" b="0" dirty="0">
                <a:solidFill>
                  <a:srgbClr val="000000"/>
                </a:solidFill>
              </a:rPr>
              <a:t>Q</a:t>
            </a:r>
            <a:r>
              <a:rPr lang="en-IN" sz="100" b="0" dirty="0">
                <a:solidFill>
                  <a:srgbClr val="000000"/>
                </a:solidFill>
              </a:rPr>
              <a:t> </a:t>
            </a:r>
            <a:r>
              <a:rPr lang="en-IN" b="0" dirty="0">
                <a:solidFill>
                  <a:srgbClr val="000000"/>
                </a:solidFill>
              </a:rPr>
              <a:t>B</a:t>
            </a:r>
            <a:r>
              <a:rPr lang="en-IN" sz="100" b="0" dirty="0">
                <a:solidFill>
                  <a:srgbClr val="000000"/>
                </a:solidFill>
              </a:rPr>
              <a:t> </a:t>
            </a:r>
            <a:r>
              <a:rPr lang="en-IN" b="0" dirty="0">
                <a:solidFill>
                  <a:srgbClr val="000000"/>
                </a:solidFill>
              </a:rPr>
              <a:t>O</a:t>
            </a:r>
            <a:r>
              <a:rPr b="0" dirty="0" smtClean="0">
                <a:solidFill>
                  <a:srgbClr val="000000"/>
                </a:solidFill>
                <a:latin typeface="Calibri" panose="020F0502020204030204" pitchFamily="34" charset="0"/>
              </a:rPr>
              <a:t> </a:t>
            </a:r>
            <a:r>
              <a:rPr b="0" dirty="0">
                <a:solidFill>
                  <a:srgbClr val="000000"/>
                </a:solidFill>
                <a:latin typeface="Calibri" panose="020F0502020204030204" pitchFamily="34" charset="0"/>
              </a:rPr>
              <a:t>reports</a:t>
            </a:r>
            <a:r>
              <a:rPr b="0" dirty="0" smtClean="0">
                <a:solidFill>
                  <a:srgbClr val="000000"/>
                </a:solidFill>
                <a:latin typeface="Calibri" panose="020F0502020204030204" pitchFamily="34" charset="0"/>
              </a:rPr>
              <a:t>.</a:t>
            </a:r>
            <a:endParaRPr b="0" dirty="0">
              <a:solidFill>
                <a:srgbClr val="000000"/>
              </a:solidFill>
              <a:latin typeface="Calibri" panose="020F0502020204030204" pitchFamily="34"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smtClean="0">
                <a:solidFill>
                  <a:srgbClr val="C50B3C"/>
                </a:solidFill>
              </a:rPr>
              <a:t>10</a:t>
            </a:r>
            <a:r>
              <a:rPr sz="4060" dirty="0" smtClean="0">
                <a:solidFill>
                  <a:srgbClr val="C50B3C"/>
                </a:solidFill>
              </a:rPr>
              <a:t>.1 Q</a:t>
            </a:r>
            <a:r>
              <a:rPr lang="en-IN" sz="100" dirty="0" smtClean="0">
                <a:solidFill>
                  <a:srgbClr val="C50B3C"/>
                </a:solidFill>
              </a:rPr>
              <a:t> </a:t>
            </a:r>
            <a:r>
              <a:rPr sz="4060" dirty="0" smtClean="0">
                <a:solidFill>
                  <a:srgbClr val="C50B3C"/>
                </a:solidFill>
              </a:rPr>
              <a:t>B</a:t>
            </a:r>
            <a:r>
              <a:rPr lang="en-IN" sz="100" dirty="0">
                <a:solidFill>
                  <a:srgbClr val="C50B3C"/>
                </a:solidFill>
              </a:rPr>
              <a:t> </a:t>
            </a:r>
            <a:r>
              <a:rPr sz="4060" dirty="0" smtClean="0">
                <a:solidFill>
                  <a:srgbClr val="C50B3C"/>
                </a:solidFill>
              </a:rPr>
              <a:t>O Sat</a:t>
            </a:r>
            <a:r>
              <a:rPr lang="en-IN" sz="4060" dirty="0" smtClean="0">
                <a:solidFill>
                  <a:srgbClr val="C50B3C"/>
                </a:solidFill>
              </a:rPr>
              <a:t>nav </a:t>
            </a:r>
            <a:r>
              <a:rPr lang="en-IN" sz="1000" b="0" dirty="0" smtClean="0">
                <a:solidFill>
                  <a:srgbClr val="C50B3C"/>
                </a:solidFill>
              </a:rPr>
              <a:t>1</a:t>
            </a:r>
            <a:endParaRPr sz="1000" b="0" dirty="0">
              <a:solidFill>
                <a:srgbClr val="C50B3C"/>
              </a:solidFill>
            </a:endParaRPr>
          </a:p>
        </p:txBody>
      </p:sp>
      <p:sp>
        <p:nvSpPr>
          <p:cNvPr id="147" name="Text Placeholder 1"/>
          <p:cNvSpPr txBox="1">
            <a:spLocks noGrp="1"/>
          </p:cNvSpPr>
          <p:nvPr>
            <p:ph type="body" idx="1"/>
          </p:nvPr>
        </p:nvSpPr>
        <p:spPr>
          <a:xfrm>
            <a:off x="571500" y="1803400"/>
            <a:ext cx="9969500" cy="5283200"/>
          </a:xfrm>
          <a:prstGeom prst="rect">
            <a:avLst/>
          </a:prstGeom>
        </p:spPr>
        <p:txBody>
          <a:bodyPr>
            <a:noAutofit/>
          </a:bodyPr>
          <a:lstStyle/>
          <a:p>
            <a:pPr marL="0" indent="0">
              <a:spcAft>
                <a:spcPts val="500"/>
              </a:spcAft>
              <a:buClrTx/>
              <a:buSzTx/>
              <a:buFontTx/>
              <a:buNone/>
              <a:defRPr b="1"/>
            </a:pPr>
            <a:r>
              <a:rPr b="0" dirty="0" smtClean="0">
                <a:solidFill>
                  <a:srgbClr val="000000"/>
                </a:solidFill>
              </a:rPr>
              <a:t>Q</a:t>
            </a:r>
            <a:r>
              <a:rPr lang="en-IN" sz="100" b="0" dirty="0" smtClean="0">
                <a:solidFill>
                  <a:srgbClr val="000000"/>
                </a:solidFill>
              </a:rPr>
              <a:t> </a:t>
            </a:r>
            <a:r>
              <a:rPr b="0" dirty="0" smtClean="0">
                <a:solidFill>
                  <a:srgbClr val="000000"/>
                </a:solidFill>
              </a:rPr>
              <a:t>B</a:t>
            </a:r>
            <a:r>
              <a:rPr lang="en-IN" sz="100" b="0" dirty="0" smtClean="0">
                <a:solidFill>
                  <a:srgbClr val="000000"/>
                </a:solidFill>
              </a:rPr>
              <a:t> </a:t>
            </a:r>
            <a:r>
              <a:rPr b="0" dirty="0" smtClean="0">
                <a:solidFill>
                  <a:srgbClr val="000000"/>
                </a:solidFill>
              </a:rPr>
              <a:t>O Sat</a:t>
            </a:r>
            <a:r>
              <a:rPr lang="en-IN" b="0" dirty="0" smtClean="0">
                <a:solidFill>
                  <a:srgbClr val="000000"/>
                </a:solidFill>
              </a:rPr>
              <a:t>n</a:t>
            </a:r>
            <a:r>
              <a:rPr b="0" dirty="0" smtClean="0">
                <a:solidFill>
                  <a:srgbClr val="000000"/>
                </a:solidFill>
              </a:rPr>
              <a:t>av </a:t>
            </a:r>
            <a:r>
              <a:rPr b="0" dirty="0">
                <a:solidFill>
                  <a:srgbClr val="000000"/>
                </a:solidFill>
              </a:rPr>
              <a:t>divides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into three processes:</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Settings.</a:t>
            </a:r>
            <a:r>
              <a:rPr b="0" dirty="0">
                <a:solidFill>
                  <a:srgbClr val="F20F4B"/>
                </a:solidFill>
              </a:rPr>
              <a:t> </a:t>
            </a:r>
            <a:r>
              <a:rPr b="0" dirty="0">
                <a:solidFill>
                  <a:srgbClr val="000000"/>
                </a:solidFill>
              </a:rPr>
              <a:t>This includes Company Settings and the Company Chart of Accounts.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Settings are covered in Chapters 1 and 2</a:t>
            </a:r>
            <a:r>
              <a:rPr b="0" dirty="0" smtClean="0">
                <a:solidFill>
                  <a:srgbClr val="000000"/>
                </a:solidFill>
              </a:rPr>
              <a:t>.</a:t>
            </a: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Transactions.</a:t>
            </a:r>
            <a:r>
              <a:rPr b="0" dirty="0" smtClean="0"/>
              <a:t> </a:t>
            </a:r>
            <a:r>
              <a:rPr b="0" dirty="0" smtClean="0">
                <a:solidFill>
                  <a:srgbClr val="000000"/>
                </a:solidFill>
              </a:rPr>
              <a:t>This includes recording transactions in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Transactions are covered in Chapters 3 through 8.</a:t>
            </a:r>
            <a:endParaRPr b="0" i="1" dirty="0" smtClean="0">
              <a:solidFill>
                <a:srgbClr val="000000"/>
              </a:solidFill>
            </a:endParaRPr>
          </a:p>
          <a:p>
            <a:pPr marL="457200" indent="-457200">
              <a:buClr>
                <a:srgbClr val="000000"/>
              </a:buClr>
              <a:buSzTx/>
              <a:buFont typeface="+mj-lt"/>
              <a:buAutoNum type="arabicPeriod"/>
              <a:defRPr b="1"/>
            </a:pPr>
            <a:r>
              <a:rPr lang="en-IN" b="0" dirty="0" smtClean="0">
                <a:solidFill>
                  <a:srgbClr val="C50B3C"/>
                </a:solidFill>
              </a:rPr>
              <a:t>Q</a:t>
            </a:r>
            <a:r>
              <a:rPr lang="en-IN" sz="100" b="0" dirty="0" smtClean="0">
                <a:solidFill>
                  <a:srgbClr val="C50B3C"/>
                </a:solidFill>
              </a:rPr>
              <a:t> </a:t>
            </a:r>
            <a:r>
              <a:rPr lang="en-IN" b="0" dirty="0" smtClean="0">
                <a:solidFill>
                  <a:srgbClr val="C50B3C"/>
                </a:solidFill>
              </a:rPr>
              <a:t>B</a:t>
            </a:r>
            <a:r>
              <a:rPr lang="en-IN" sz="100" b="0" dirty="0" smtClean="0">
                <a:solidFill>
                  <a:srgbClr val="C50B3C"/>
                </a:solidFill>
              </a:rPr>
              <a:t> </a:t>
            </a:r>
            <a:r>
              <a:rPr lang="en-IN" b="0" dirty="0" smtClean="0">
                <a:solidFill>
                  <a:srgbClr val="C50B3C"/>
                </a:solidFill>
              </a:rPr>
              <a:t>O</a:t>
            </a:r>
            <a:r>
              <a:rPr b="0" dirty="0" smtClean="0">
                <a:solidFill>
                  <a:srgbClr val="C50B3C"/>
                </a:solidFill>
              </a:rPr>
              <a:t> </a:t>
            </a:r>
            <a:r>
              <a:rPr b="0" dirty="0">
                <a:solidFill>
                  <a:srgbClr val="C50B3C"/>
                </a:solidFill>
              </a:rPr>
              <a:t>Reports.</a:t>
            </a:r>
            <a:r>
              <a:rPr b="0" dirty="0"/>
              <a:t>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the output of the system.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Reports are covered in Chapters 9 and 10</a:t>
            </a:r>
            <a:r>
              <a:rPr b="0" dirty="0" smtClean="0">
                <a:solidFill>
                  <a:srgbClr val="000000"/>
                </a:solidFill>
              </a:rPr>
              <a:t>.</a:t>
            </a:r>
            <a:endParaRPr b="0" dirty="0">
              <a:solidFill>
                <a:srgbClr val="000000"/>
              </a:solidFill>
            </a:endParaRPr>
          </a:p>
        </p:txBody>
      </p:sp>
      <p:sp>
        <p:nvSpPr>
          <p:cNvPr id="3" name="Text Placeholder 2"/>
          <p:cNvSpPr>
            <a:spLocks noGrp="1"/>
          </p:cNvSpPr>
          <p:nvPr>
            <p:ph type="body" idx="10"/>
          </p:nvPr>
        </p:nvSpPr>
        <p:spPr>
          <a:xfrm>
            <a:off x="571500" y="7772400"/>
            <a:ext cx="7683500" cy="614947"/>
          </a:xfrm>
        </p:spPr>
        <p:txBody>
          <a:bodyPr>
            <a:normAutofit/>
          </a:bodyPr>
          <a:lstStyle/>
          <a:p>
            <a:pPr marL="0" indent="0">
              <a:buNone/>
            </a:pPr>
            <a:r>
              <a:rPr lang="en-IN" b="0" dirty="0">
                <a:solidFill>
                  <a:srgbClr val="000000"/>
                </a:solidFill>
              </a:rPr>
              <a:t>(See text Section </a:t>
            </a:r>
            <a:r>
              <a:rPr lang="en-IN" b="0" dirty="0" smtClean="0">
                <a:solidFill>
                  <a:srgbClr val="000000"/>
                </a:solidFill>
              </a:rPr>
              <a:t>10.1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10.1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Satnav </a:t>
            </a:r>
            <a:r>
              <a:rPr lang="en-IN" sz="1000" b="0" dirty="0" smtClean="0">
                <a:solidFill>
                  <a:srgbClr val="C50B3C"/>
                </a:solidFill>
              </a:rPr>
              <a:t>2</a:t>
            </a:r>
            <a:endParaRPr sz="1000" b="0" dirty="0">
              <a:solidFill>
                <a:srgbClr val="C50B3C"/>
              </a:solidFill>
            </a:endParaRPr>
          </a:p>
        </p:txBody>
      </p:sp>
      <p:sp>
        <p:nvSpPr>
          <p:cNvPr id="2" name="Text Placeholder 1"/>
          <p:cNvSpPr>
            <a:spLocks noGrp="1"/>
          </p:cNvSpPr>
          <p:nvPr>
            <p:ph type="body" idx="1"/>
          </p:nvPr>
        </p:nvSpPr>
        <p:spPr>
          <a:xfrm>
            <a:off x="571500" y="1676401"/>
            <a:ext cx="6311900" cy="596900"/>
          </a:xfrm>
        </p:spPr>
        <p:txBody>
          <a:bodyPr/>
          <a:lstStyle/>
          <a:p>
            <a:pPr marL="0" indent="0">
              <a:buNone/>
            </a:pPr>
            <a:r>
              <a:rPr lang="en-US" b="0" dirty="0">
                <a:solidFill>
                  <a:srgbClr val="000000"/>
                </a:solidFill>
              </a:rPr>
              <a:t>Chapter </a:t>
            </a:r>
            <a:r>
              <a:rPr lang="en-US" b="0" dirty="0" smtClean="0">
                <a:solidFill>
                  <a:srgbClr val="000000"/>
                </a:solidFill>
              </a:rPr>
              <a:t>10 </a:t>
            </a:r>
            <a:r>
              <a:rPr lang="en-US" b="0" dirty="0">
                <a:solidFill>
                  <a:srgbClr val="000000"/>
                </a:solidFill>
              </a:rPr>
              <a:t>focuses on </a:t>
            </a: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smtClean="0">
                <a:solidFill>
                  <a:srgbClr val="000000"/>
                </a:solidFill>
              </a:rPr>
              <a:t>reports.</a:t>
            </a:r>
            <a:endParaRPr lang="en-US" b="0" dirty="0">
              <a:solidFill>
                <a:srgbClr val="000000"/>
              </a:solidFill>
            </a:endParaRPr>
          </a:p>
        </p:txBody>
      </p:sp>
      <p:pic>
        <p:nvPicPr>
          <p:cNvPr id="7" name="Picture 1" descr="QBO SatNav chart with Reports highlighted in the QBO Reports section."/>
          <p:cNvPicPr>
            <a:picLocks noChangeAspect="1"/>
          </p:cNvPicPr>
          <p:nvPr/>
        </p:nvPicPr>
        <p:blipFill>
          <a:blip r:embed="rId2">
            <a:extLst/>
          </a:blip>
          <a:stretch>
            <a:fillRect/>
          </a:stretch>
        </p:blipFill>
        <p:spPr>
          <a:xfrm>
            <a:off x="3509407" y="2438400"/>
            <a:ext cx="4986307" cy="5624798"/>
          </a:xfrm>
          <a:prstGeom prst="rect">
            <a:avLst/>
          </a:prstGeom>
          <a:ln w="12700">
            <a:miter lim="400000"/>
          </a:ln>
        </p:spPr>
      </p:pic>
      <p:sp>
        <p:nvSpPr>
          <p:cNvPr id="3" name="Text Placeholder 2"/>
          <p:cNvSpPr>
            <a:spLocks noGrp="1"/>
          </p:cNvSpPr>
          <p:nvPr>
            <p:ph type="body" idx="10"/>
          </p:nvPr>
        </p:nvSpPr>
        <p:spPr>
          <a:xfrm>
            <a:off x="571500" y="8259467"/>
            <a:ext cx="7683500" cy="595319"/>
          </a:xfrm>
        </p:spPr>
        <p:txBody>
          <a:bodyPr/>
          <a:lstStyle/>
          <a:p>
            <a:pPr marL="0" indent="0">
              <a:buNone/>
            </a:pPr>
            <a:r>
              <a:rPr lang="en-US" b="0" dirty="0">
                <a:solidFill>
                  <a:srgbClr val="000000"/>
                </a:solidFill>
              </a:rPr>
              <a:t>(See text Section </a:t>
            </a:r>
            <a:r>
              <a:rPr lang="en-US" b="0" dirty="0" smtClean="0">
                <a:solidFill>
                  <a:srgbClr val="000000"/>
                </a:solidFill>
              </a:rPr>
              <a:t>10.1 </a:t>
            </a:r>
            <a:r>
              <a:rPr lang="en-US" b="0" dirty="0">
                <a:solidFill>
                  <a:srgbClr val="000000"/>
                </a:solidFill>
              </a:rPr>
              <a:t>for more </a:t>
            </a:r>
            <a:r>
              <a:rPr lang="en-US" b="0" dirty="0" smtClean="0">
                <a:solidFill>
                  <a:srgbClr val="000000"/>
                </a:solidFill>
              </a:rPr>
              <a:t>information)</a:t>
            </a:r>
            <a:endParaRPr lang="en-US" b="0" dirty="0">
              <a:solidFill>
                <a:srgbClr val="000000"/>
              </a:solidFill>
            </a:endParaRPr>
          </a:p>
        </p:txBody>
      </p:sp>
      <p:sp>
        <p:nvSpPr>
          <p:cNvPr id="6" name="Text Placeholder 5"/>
          <p:cNvSpPr>
            <a:spLocks noGrp="1"/>
          </p:cNvSpPr>
          <p:nvPr>
            <p:ph type="body" idx="11"/>
          </p:nvPr>
        </p:nvSpPr>
        <p:spPr>
          <a:xfrm>
            <a:off x="5016500" y="9016564"/>
            <a:ext cx="2011680" cy="228600"/>
          </a:xfrm>
        </p:spPr>
        <p:txBody>
          <a:bodyPr>
            <a:noAutofit/>
          </a:bodyPr>
          <a:lstStyle/>
          <a:p>
            <a:pPr marL="0" indent="0" algn="ctr">
              <a:buNone/>
            </a:pPr>
            <a:r>
              <a:rPr lang="en-IN" sz="900" b="0" dirty="0">
                <a:hlinkClick r:id="rId3" action="ppaction://hlinksldjump"/>
              </a:rPr>
              <a:t>Access the long description slide.</a:t>
            </a:r>
            <a:endParaRPr lang="en-IN" sz="900" b="0" dirty="0">
              <a:hlinkClick r:id="" action="ppaction://noaction"/>
            </a:endParaRPr>
          </a:p>
        </p:txBody>
      </p:sp>
    </p:spTree>
    <p:extLst>
      <p:ext uri="{BB962C8B-B14F-4D97-AF65-F5344CB8AC3E}">
        <p14:creationId xmlns:p14="http://schemas.microsoft.com/office/powerpoint/2010/main" val="3019474064"/>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sz="4060" dirty="0">
                <a:solidFill>
                  <a:srgbClr val="C50B3C"/>
                </a:solidFill>
              </a:rPr>
              <a:t>Section </a:t>
            </a:r>
            <a:r>
              <a:rPr lang="en-US" sz="4060" dirty="0" smtClean="0">
                <a:solidFill>
                  <a:srgbClr val="C50B3C"/>
                </a:solidFill>
              </a:rPr>
              <a:t>10</a:t>
            </a:r>
            <a:r>
              <a:rPr sz="4060" dirty="0" smtClean="0">
                <a:solidFill>
                  <a:srgbClr val="C50B3C"/>
                </a:solidFill>
              </a:rPr>
              <a:t>.2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sz="4060" dirty="0" smtClean="0">
                <a:solidFill>
                  <a:srgbClr val="C50B3C"/>
                </a:solidFill>
              </a:rPr>
              <a:t> </a:t>
            </a:r>
            <a:r>
              <a:rPr sz="4060" dirty="0">
                <a:solidFill>
                  <a:srgbClr val="C50B3C"/>
                </a:solidFill>
              </a:rPr>
              <a:t>Sample </a:t>
            </a:r>
            <a:r>
              <a:rPr sz="4060" dirty="0" smtClean="0">
                <a:solidFill>
                  <a:srgbClr val="C50B3C"/>
                </a:solidFill>
              </a:rPr>
              <a:t>Company</a:t>
            </a:r>
            <a:r>
              <a:rPr lang="en-IN" sz="4060" dirty="0" smtClean="0">
                <a:solidFill>
                  <a:srgbClr val="C50B3C"/>
                </a:solidFill>
              </a:rPr>
              <a:t> </a:t>
            </a:r>
            <a:r>
              <a:rPr lang="en-IN" sz="1000" b="0" dirty="0" smtClean="0">
                <a:solidFill>
                  <a:srgbClr val="C50B3C"/>
                </a:solidFill>
              </a:rPr>
              <a:t>1</a:t>
            </a:r>
            <a:endParaRPr sz="1000" b="0" dirty="0">
              <a:solidFill>
                <a:srgbClr val="C50B3C"/>
              </a:solidFill>
            </a:endParaRPr>
          </a:p>
        </p:txBody>
      </p:sp>
      <p:sp>
        <p:nvSpPr>
          <p:cNvPr id="164" name="Text Placeholder 1"/>
          <p:cNvSpPr txBox="1">
            <a:spLocks noGrp="1"/>
          </p:cNvSpPr>
          <p:nvPr>
            <p:ph type="body" idx="1"/>
          </p:nvPr>
        </p:nvSpPr>
        <p:spPr>
          <a:xfrm>
            <a:off x="571500" y="1803400"/>
            <a:ext cx="10350500" cy="3606800"/>
          </a:xfrm>
          <a:prstGeom prst="rect">
            <a:avLst/>
          </a:prstGeom>
        </p:spPr>
        <p:txBody>
          <a:bodyPr>
            <a:normAutofit/>
          </a:bodyPr>
          <a:lstStyle/>
          <a:p>
            <a:pPr marL="0" indent="0">
              <a:spcAft>
                <a:spcPts val="800"/>
              </a:spcAft>
              <a:buClrTx/>
              <a:buSzTx/>
              <a:buFontTx/>
              <a:buNone/>
              <a:defRPr b="1"/>
            </a:pPr>
            <a:r>
              <a:rPr b="0" dirty="0">
                <a:solidFill>
                  <a:srgbClr val="000000"/>
                </a:solidFill>
              </a:rPr>
              <a:t>To access the </a:t>
            </a:r>
            <a:r>
              <a:rPr lang="en-IN" b="0" dirty="0" smtClean="0">
                <a:solidFill>
                  <a:srgbClr val="000000"/>
                </a:solidFill>
              </a:rPr>
              <a:t>Q</a:t>
            </a:r>
            <a:r>
              <a:rPr lang="en-IN" sz="100" b="0" dirty="0" smtClean="0">
                <a:solidFill>
                  <a:srgbClr val="000000"/>
                </a:solidFill>
              </a:rPr>
              <a:t> </a:t>
            </a:r>
            <a:r>
              <a:rPr lang="en-IN" b="0" dirty="0" smtClean="0">
                <a:solidFill>
                  <a:srgbClr val="000000"/>
                </a:solidFill>
              </a:rPr>
              <a:t>B</a:t>
            </a:r>
            <a:r>
              <a:rPr lang="en-IN" sz="100" b="0" dirty="0" smtClean="0">
                <a:solidFill>
                  <a:srgbClr val="000000"/>
                </a:solidFill>
              </a:rPr>
              <a:t> </a:t>
            </a:r>
            <a:r>
              <a:rPr lang="en-IN" b="0" dirty="0" smtClean="0">
                <a:solidFill>
                  <a:srgbClr val="000000"/>
                </a:solidFill>
              </a:rPr>
              <a:t>O</a:t>
            </a:r>
            <a:r>
              <a:rPr b="0" dirty="0" smtClean="0">
                <a:solidFill>
                  <a:srgbClr val="000000"/>
                </a:solidFill>
              </a:rPr>
              <a:t> </a:t>
            </a:r>
            <a:r>
              <a:rPr b="0" dirty="0">
                <a:solidFill>
                  <a:srgbClr val="000000"/>
                </a:solidFill>
              </a:rPr>
              <a:t>Sample Company, complete the following steps.</a:t>
            </a:r>
          </a:p>
          <a:p>
            <a:pPr marL="457200" indent="-457200">
              <a:buClr>
                <a:srgbClr val="000000"/>
              </a:buClr>
              <a:buSzPct val="100000"/>
              <a:buFontTx/>
              <a:buAutoNum type="arabicPeriod"/>
              <a:defRPr b="1"/>
            </a:pPr>
            <a:r>
              <a:rPr b="0" dirty="0">
                <a:solidFill>
                  <a:srgbClr val="000000"/>
                </a:solidFill>
              </a:rPr>
              <a:t>Open a web browser. (Note: Intuit recommends using Google Chrome.)</a:t>
            </a:r>
          </a:p>
          <a:p>
            <a:pPr marL="457200" indent="-457200">
              <a:buClr>
                <a:srgbClr val="000000"/>
              </a:buClr>
              <a:buSzPct val="100000"/>
              <a:buFontTx/>
              <a:buAutoNum type="arabicPeriod"/>
              <a:defRPr b="1"/>
            </a:pPr>
            <a:r>
              <a:rPr b="0" dirty="0">
                <a:solidFill>
                  <a:srgbClr val="000000"/>
                </a:solidFill>
              </a:rPr>
              <a:t>Go to the </a:t>
            </a:r>
            <a:r>
              <a:rPr lang="en-IN" b="0" u="sng" dirty="0" smtClean="0">
                <a:solidFill>
                  <a:srgbClr val="000000"/>
                </a:solidFill>
                <a:hlinkClick r:id="rId2"/>
              </a:rPr>
              <a:t>QBO.intuit.com</a:t>
            </a:r>
            <a:r>
              <a:rPr lang="en-IN" b="0" dirty="0" smtClean="0">
                <a:solidFill>
                  <a:srgbClr val="000000"/>
                </a:solidFill>
              </a:rPr>
              <a:t>.</a:t>
            </a:r>
            <a:endParaRPr b="0" dirty="0">
              <a:solidFill>
                <a:srgbClr val="000000"/>
              </a:solidFill>
              <a:hlinkClick r:id="rId2"/>
            </a:endParaRPr>
          </a:p>
          <a:p>
            <a:pPr marL="457200" indent="-457200">
              <a:buClr>
                <a:srgbClr val="000000"/>
              </a:buClr>
              <a:buSzPct val="100000"/>
              <a:buFontTx/>
              <a:buAutoNum type="arabicPeriod"/>
              <a:defRPr b="1"/>
            </a:pPr>
            <a:r>
              <a:rPr b="0" dirty="0">
                <a:solidFill>
                  <a:srgbClr val="000000"/>
                </a:solidFill>
              </a:rPr>
              <a:t>Follow onscreen instructions for security </a:t>
            </a:r>
            <a:r>
              <a:rPr b="0" dirty="0" smtClean="0">
                <a:solidFill>
                  <a:srgbClr val="000000"/>
                </a:solidFill>
              </a:rPr>
              <a:t>verification</a:t>
            </a:r>
            <a:r>
              <a:rPr lang="en-IN" b="0" dirty="0" smtClean="0">
                <a:solidFill>
                  <a:srgbClr val="000000"/>
                </a:solidFill>
              </a:rPr>
              <a:t>.</a:t>
            </a:r>
            <a:endParaRPr b="0" dirty="0">
              <a:solidFill>
                <a:srgbClr val="000000"/>
              </a:solidFill>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txBox="1">
            <a:spLocks noGrp="1"/>
          </p:cNvSpPr>
          <p:nvPr>
            <p:ph type="title"/>
          </p:nvPr>
        </p:nvSpPr>
        <p:spPr>
          <a:prstGeom prst="rect">
            <a:avLst/>
          </a:prstGeom>
        </p:spPr>
        <p:txBody>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10.2 </a:t>
            </a:r>
            <a:r>
              <a:rPr lang="en-IN" sz="4060" dirty="0">
                <a:solidFill>
                  <a:srgbClr val="C50B3C"/>
                </a:solidFill>
              </a:rPr>
              <a:t>Q</a:t>
            </a:r>
            <a:r>
              <a:rPr lang="en-IN" sz="100" dirty="0">
                <a:solidFill>
                  <a:srgbClr val="C50B3C"/>
                </a:solidFill>
              </a:rPr>
              <a:t> </a:t>
            </a:r>
            <a:r>
              <a:rPr lang="en-IN" sz="4060" dirty="0">
                <a:solidFill>
                  <a:srgbClr val="C50B3C"/>
                </a:solidFill>
              </a:rPr>
              <a:t>B</a:t>
            </a:r>
            <a:r>
              <a:rPr lang="en-IN" sz="100" dirty="0">
                <a:solidFill>
                  <a:srgbClr val="C50B3C"/>
                </a:solidFill>
              </a:rPr>
              <a:t> </a:t>
            </a:r>
            <a:r>
              <a:rPr lang="en-IN" sz="4060" dirty="0">
                <a:solidFill>
                  <a:srgbClr val="C50B3C"/>
                </a:solidFill>
              </a:rPr>
              <a:t>O</a:t>
            </a:r>
            <a:r>
              <a:rPr lang="en-IN" sz="4060" dirty="0" smtClean="0">
                <a:solidFill>
                  <a:srgbClr val="C50B3C"/>
                </a:solidFill>
              </a:rPr>
              <a:t> </a:t>
            </a:r>
            <a:r>
              <a:rPr lang="en-IN" sz="4060" dirty="0">
                <a:solidFill>
                  <a:srgbClr val="C50B3C"/>
                </a:solidFill>
              </a:rPr>
              <a:t>Sample </a:t>
            </a:r>
            <a:r>
              <a:rPr lang="en-IN" sz="4060" dirty="0" smtClean="0">
                <a:solidFill>
                  <a:srgbClr val="C50B3C"/>
                </a:solidFill>
              </a:rPr>
              <a:t>Company </a:t>
            </a:r>
            <a:r>
              <a:rPr lang="en-IN" sz="1000" b="0" dirty="0" smtClean="0">
                <a:solidFill>
                  <a:srgbClr val="C50B3C"/>
                </a:solidFill>
              </a:rPr>
              <a:t>2</a:t>
            </a:r>
            <a:endParaRPr lang="en-IN" sz="1000" b="0" dirty="0">
              <a:solidFill>
                <a:srgbClr val="C50B3C"/>
              </a:solidFill>
            </a:endParaRPr>
          </a:p>
        </p:txBody>
      </p:sp>
      <p:sp>
        <p:nvSpPr>
          <p:cNvPr id="172" name="Text Placeholder 1"/>
          <p:cNvSpPr txBox="1">
            <a:spLocks noGrp="1"/>
          </p:cNvSpPr>
          <p:nvPr>
            <p:ph type="body" idx="1"/>
          </p:nvPr>
        </p:nvSpPr>
        <p:spPr>
          <a:xfrm>
            <a:off x="571500" y="1803400"/>
            <a:ext cx="10731500" cy="3987800"/>
          </a:xfrm>
          <a:prstGeom prst="rect">
            <a:avLst/>
          </a:prstGeom>
        </p:spPr>
        <p:txBody>
          <a:bodyPr>
            <a:noAutofit/>
          </a:bodyPr>
          <a:lstStyle/>
          <a:p>
            <a:pPr>
              <a:defRPr sz="3300" b="1"/>
            </a:pPr>
            <a:r>
              <a:rPr b="0" dirty="0">
                <a:solidFill>
                  <a:srgbClr val="000000"/>
                </a:solidFill>
              </a:rPr>
              <a:t>The sample company will reset each time it is reopened</a:t>
            </a:r>
            <a:r>
              <a:rPr b="0" dirty="0" smtClean="0">
                <a:solidFill>
                  <a:srgbClr val="000000"/>
                </a:solidFill>
              </a:rPr>
              <a:t>.</a:t>
            </a:r>
            <a:endParaRPr b="0" dirty="0">
              <a:solidFill>
                <a:srgbClr val="000000"/>
              </a:solidFill>
            </a:endParaRPr>
          </a:p>
          <a:p>
            <a:pPr>
              <a:defRPr sz="3300" b="1"/>
            </a:pPr>
            <a:r>
              <a:rPr b="0" dirty="0">
                <a:solidFill>
                  <a:srgbClr val="000000"/>
                </a:solidFill>
              </a:rPr>
              <a:t>So make certain to allow enough time to complete all chapter activities before closing the sample company. Otherwise, you will lose the work you have entered when you reopen the Sample Company.</a:t>
            </a:r>
          </a:p>
          <a:p>
            <a:pPr>
              <a:defRPr sz="3300" b="1"/>
            </a:pPr>
            <a:r>
              <a:rPr b="0" dirty="0">
                <a:solidFill>
                  <a:srgbClr val="000000"/>
                </a:solidFill>
              </a:rPr>
              <a:t>The sample company is used for the Chapter activities and Exercises.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itle 1"/>
          <p:cNvSpPr txBox="1">
            <a:spLocks noGrp="1"/>
          </p:cNvSpPr>
          <p:nvPr>
            <p:ph type="title"/>
          </p:nvPr>
        </p:nvSpPr>
        <p:spPr>
          <a:xfrm>
            <a:off x="571500" y="723900"/>
            <a:ext cx="10655300" cy="889000"/>
          </a:xfrm>
          <a:prstGeom prst="rect">
            <a:avLst/>
          </a:prstGeom>
        </p:spPr>
        <p:txBody>
          <a:bodyPr>
            <a:noAutofit/>
          </a:bodyPr>
          <a:lstStyle>
            <a:lvl1pPr defTabSz="455675">
              <a:spcBef>
                <a:spcPts val="1700"/>
              </a:spcBef>
              <a:defRPr sz="4055">
                <a:solidFill>
                  <a:srgbClr val="F20F4B"/>
                </a:solidFill>
              </a:defRPr>
            </a:lvl1pPr>
          </a:lstStyle>
          <a:p>
            <a:r>
              <a:rPr sz="4060" dirty="0" smtClean="0">
                <a:solidFill>
                  <a:srgbClr val="C50B3C"/>
                </a:solidFill>
              </a:rPr>
              <a:t>Section</a:t>
            </a:r>
            <a:r>
              <a:rPr lang="en-US" sz="4060" dirty="0" smtClean="0">
                <a:solidFill>
                  <a:srgbClr val="C50B3C"/>
                </a:solidFill>
              </a:rPr>
              <a:t> 10</a:t>
            </a:r>
            <a:r>
              <a:rPr sz="4060" dirty="0" smtClean="0">
                <a:solidFill>
                  <a:srgbClr val="C50B3C"/>
                </a:solidFill>
              </a:rPr>
              <a:t>.3 </a:t>
            </a:r>
            <a:r>
              <a:rPr lang="en-US" sz="4060" dirty="0">
                <a:solidFill>
                  <a:srgbClr val="C50B3C"/>
                </a:solidFill>
              </a:rPr>
              <a:t>Navigating </a:t>
            </a:r>
            <a:r>
              <a:rPr lang="en-US" sz="4060" dirty="0" smtClean="0">
                <a:solidFill>
                  <a:srgbClr val="C50B3C"/>
                </a:solidFill>
              </a:rPr>
              <a:t>Reports</a:t>
            </a:r>
            <a:endParaRPr lang="en-US" sz="4060" b="0" dirty="0">
              <a:solidFill>
                <a:srgbClr val="C50B3C"/>
              </a:solidFill>
            </a:endParaRPr>
          </a:p>
        </p:txBody>
      </p:sp>
      <p:sp>
        <p:nvSpPr>
          <p:cNvPr id="4" name="Text Placeholder 3"/>
          <p:cNvSpPr>
            <a:spLocks noGrp="1"/>
          </p:cNvSpPr>
          <p:nvPr>
            <p:ph type="body" idx="1"/>
          </p:nvPr>
        </p:nvSpPr>
        <p:spPr>
          <a:xfrm>
            <a:off x="571500" y="1803400"/>
            <a:ext cx="9055100" cy="4597400"/>
          </a:xfrm>
        </p:spPr>
        <p:txBody>
          <a:bodyPr>
            <a:noAutofit/>
          </a:bodyPr>
          <a:lstStyle/>
          <a:p>
            <a:pPr marL="0" indent="0">
              <a:buNone/>
            </a:pPr>
            <a:r>
              <a:rPr lang="en-US" b="0" dirty="0" smtClean="0">
                <a:solidFill>
                  <a:srgbClr val="000000"/>
                </a:solidFill>
              </a:rPr>
              <a:t>Q</a:t>
            </a:r>
            <a:r>
              <a:rPr lang="en-US" sz="100" b="0" dirty="0" smtClean="0">
                <a:solidFill>
                  <a:srgbClr val="000000"/>
                </a:solidFill>
              </a:rPr>
              <a:t> </a:t>
            </a:r>
            <a:r>
              <a:rPr lang="en-US" b="0" dirty="0" smtClean="0">
                <a:solidFill>
                  <a:srgbClr val="000000"/>
                </a:solidFill>
              </a:rPr>
              <a:t>B</a:t>
            </a:r>
            <a:r>
              <a:rPr lang="en-US" sz="100" b="0" dirty="0" smtClean="0">
                <a:solidFill>
                  <a:srgbClr val="000000"/>
                </a:solidFill>
              </a:rPr>
              <a:t> </a:t>
            </a:r>
            <a:r>
              <a:rPr lang="en-US" b="0" dirty="0" smtClean="0">
                <a:solidFill>
                  <a:srgbClr val="000000"/>
                </a:solidFill>
              </a:rPr>
              <a:t>O </a:t>
            </a:r>
            <a:r>
              <a:rPr lang="en-US" b="0" dirty="0">
                <a:solidFill>
                  <a:srgbClr val="000000"/>
                </a:solidFill>
              </a:rPr>
              <a:t>reports are accessed from the Navigation Bar.</a:t>
            </a:r>
          </a:p>
          <a:p>
            <a:pPr marL="0" indent="0">
              <a:buNone/>
            </a:pPr>
            <a:r>
              <a:rPr lang="en-US" b="0" dirty="0">
                <a:solidFill>
                  <a:srgbClr val="000000"/>
                </a:solidFill>
              </a:rPr>
              <a:t>The Report groups are:</a:t>
            </a:r>
          </a:p>
          <a:p>
            <a:r>
              <a:rPr lang="en-US" b="0" dirty="0" smtClean="0">
                <a:solidFill>
                  <a:srgbClr val="000000"/>
                </a:solidFill>
              </a:rPr>
              <a:t>Recommended.</a:t>
            </a:r>
            <a:endParaRPr lang="en-US" b="0" dirty="0">
              <a:solidFill>
                <a:srgbClr val="000000"/>
              </a:solidFill>
            </a:endParaRPr>
          </a:p>
          <a:p>
            <a:r>
              <a:rPr lang="en-US" b="0" dirty="0">
                <a:solidFill>
                  <a:srgbClr val="000000"/>
                </a:solidFill>
              </a:rPr>
              <a:t>Frequently </a:t>
            </a:r>
            <a:r>
              <a:rPr lang="en-US" b="0" dirty="0" smtClean="0">
                <a:solidFill>
                  <a:srgbClr val="000000"/>
                </a:solidFill>
              </a:rPr>
              <a:t>Run.</a:t>
            </a:r>
            <a:endParaRPr lang="en-US" b="0" dirty="0">
              <a:solidFill>
                <a:srgbClr val="000000"/>
              </a:solidFill>
            </a:endParaRPr>
          </a:p>
          <a:p>
            <a:r>
              <a:rPr lang="en-US" b="0" dirty="0">
                <a:solidFill>
                  <a:srgbClr val="000000"/>
                </a:solidFill>
              </a:rPr>
              <a:t>My Custom </a:t>
            </a:r>
            <a:r>
              <a:rPr lang="en-US" b="0" dirty="0" smtClean="0">
                <a:solidFill>
                  <a:srgbClr val="000000"/>
                </a:solidFill>
              </a:rPr>
              <a:t>Reports.</a:t>
            </a:r>
            <a:endParaRPr lang="en-US" b="0" dirty="0">
              <a:solidFill>
                <a:srgbClr val="000000"/>
              </a:solidFill>
            </a:endParaRPr>
          </a:p>
          <a:p>
            <a:r>
              <a:rPr lang="en-US" b="0" dirty="0">
                <a:solidFill>
                  <a:srgbClr val="000000"/>
                </a:solidFill>
              </a:rPr>
              <a:t>Management </a:t>
            </a:r>
            <a:r>
              <a:rPr lang="en-US" b="0" dirty="0" smtClean="0">
                <a:solidFill>
                  <a:srgbClr val="000000"/>
                </a:solidFill>
              </a:rPr>
              <a:t>Reports.</a:t>
            </a:r>
            <a:endParaRPr lang="en-US" b="0" dirty="0">
              <a:solidFill>
                <a:srgbClr val="000000"/>
              </a:solidFill>
            </a:endParaRPr>
          </a:p>
          <a:p>
            <a:r>
              <a:rPr lang="en-US" b="0" dirty="0">
                <a:solidFill>
                  <a:srgbClr val="000000"/>
                </a:solidFill>
              </a:rPr>
              <a:t>All </a:t>
            </a:r>
            <a:r>
              <a:rPr lang="en-US" b="0" dirty="0" smtClean="0">
                <a:solidFill>
                  <a:srgbClr val="000000"/>
                </a:solidFill>
              </a:rPr>
              <a:t>Reports.</a:t>
            </a:r>
            <a:endParaRPr lang="en-US" b="0" dirty="0">
              <a:solidFill>
                <a:srgbClr val="000000"/>
              </a:solidFill>
            </a:endParaRPr>
          </a:p>
        </p:txBody>
      </p:sp>
      <p:sp>
        <p:nvSpPr>
          <p:cNvPr id="2" name="Text Placeholder 1"/>
          <p:cNvSpPr>
            <a:spLocks noGrp="1"/>
          </p:cNvSpPr>
          <p:nvPr>
            <p:ph type="body" idx="10"/>
          </p:nvPr>
        </p:nvSpPr>
        <p:spPr>
          <a:xfrm>
            <a:off x="571500" y="7696200"/>
            <a:ext cx="7607300" cy="614947"/>
          </a:xfrm>
        </p:spPr>
        <p:txBody>
          <a:bodyPr>
            <a:noAutofit/>
          </a:bodyPr>
          <a:lstStyle/>
          <a:p>
            <a:pPr marL="0" indent="0">
              <a:buNone/>
            </a:pPr>
            <a:r>
              <a:rPr lang="en-IN" b="0" dirty="0">
                <a:solidFill>
                  <a:srgbClr val="000000"/>
                </a:solidFill>
              </a:rPr>
              <a:t>(See text Section </a:t>
            </a:r>
            <a:r>
              <a:rPr lang="en-IN" b="0" dirty="0" smtClean="0">
                <a:solidFill>
                  <a:srgbClr val="000000"/>
                </a:solidFill>
              </a:rPr>
              <a:t>10.3 </a:t>
            </a:r>
            <a:r>
              <a:rPr lang="en-IN" b="0" dirty="0">
                <a:solidFill>
                  <a:srgbClr val="000000"/>
                </a:solidFill>
              </a:rPr>
              <a:t>for more </a:t>
            </a:r>
            <a:r>
              <a:rPr lang="en-IN" b="0" dirty="0" smtClean="0">
                <a:solidFill>
                  <a:srgbClr val="000000"/>
                </a:solidFill>
              </a:rPr>
              <a:t>information)</a:t>
            </a:r>
            <a:endParaRPr lang="en-IN" b="0" dirty="0">
              <a:solidFill>
                <a:srgbClr val="000000"/>
              </a:solidFill>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itle 1"/>
          <p:cNvSpPr txBox="1">
            <a:spLocks noGrp="1"/>
          </p:cNvSpPr>
          <p:nvPr>
            <p:ph type="title"/>
          </p:nvPr>
        </p:nvSpPr>
        <p:spPr>
          <a:xfrm>
            <a:off x="571500" y="723900"/>
            <a:ext cx="10807700" cy="1333500"/>
          </a:xfrm>
          <a:prstGeom prst="rect">
            <a:avLst/>
          </a:prstGeom>
        </p:spPr>
        <p:txBody>
          <a:bodyPr>
            <a:noAutofit/>
          </a:bodyPr>
          <a:lstStyle>
            <a:lvl1pPr defTabSz="455675">
              <a:spcBef>
                <a:spcPts val="1700"/>
              </a:spcBef>
              <a:defRPr sz="4055">
                <a:solidFill>
                  <a:srgbClr val="F20F4B"/>
                </a:solidFill>
              </a:defRPr>
            </a:lvl1pPr>
          </a:lstStyle>
          <a:p>
            <a:r>
              <a:rPr lang="en-IN" sz="4060" dirty="0">
                <a:solidFill>
                  <a:srgbClr val="C50B3C"/>
                </a:solidFill>
              </a:rPr>
              <a:t>Section </a:t>
            </a:r>
            <a:r>
              <a:rPr lang="en-IN" sz="4060" dirty="0" smtClean="0">
                <a:solidFill>
                  <a:srgbClr val="C50B3C"/>
                </a:solidFill>
              </a:rPr>
              <a:t>10.4 </a:t>
            </a:r>
            <a:r>
              <a:rPr lang="en-US" sz="4060" dirty="0" smtClean="0">
                <a:solidFill>
                  <a:srgbClr val="C50B3C"/>
                </a:solidFill>
              </a:rPr>
              <a:t>Financial Reports: Results Of The Accounting Cycle</a:t>
            </a:r>
            <a:endParaRPr lang="en-IN" sz="4060" b="0" cap="none" dirty="0">
              <a:solidFill>
                <a:srgbClr val="C50B3C"/>
              </a:solidFill>
            </a:endParaRPr>
          </a:p>
        </p:txBody>
      </p:sp>
      <p:sp>
        <p:nvSpPr>
          <p:cNvPr id="4" name="Text Placeholder 3"/>
          <p:cNvSpPr>
            <a:spLocks noGrp="1"/>
          </p:cNvSpPr>
          <p:nvPr>
            <p:ph type="body" idx="1"/>
          </p:nvPr>
        </p:nvSpPr>
        <p:spPr>
          <a:xfrm>
            <a:off x="571500" y="2286000"/>
            <a:ext cx="9740900" cy="5029200"/>
          </a:xfrm>
        </p:spPr>
        <p:txBody>
          <a:bodyPr>
            <a:noAutofit/>
          </a:bodyPr>
          <a:lstStyle/>
          <a:p>
            <a:pPr marL="0" indent="0">
              <a:buNone/>
            </a:pPr>
            <a:r>
              <a:rPr lang="en-US" dirty="0">
                <a:solidFill>
                  <a:srgbClr val="000000"/>
                </a:solidFill>
              </a:rPr>
              <a:t>Financial reports are the results of the accounting </a:t>
            </a:r>
            <a:r>
              <a:rPr lang="en-US" dirty="0" smtClean="0">
                <a:solidFill>
                  <a:srgbClr val="000000"/>
                </a:solidFill>
              </a:rPr>
              <a:t>cycle.</a:t>
            </a:r>
          </a:p>
          <a:p>
            <a:pPr marL="0" indent="0">
              <a:buNone/>
            </a:pPr>
            <a:r>
              <a:rPr lang="en-US" dirty="0" smtClean="0">
                <a:solidFill>
                  <a:srgbClr val="000000"/>
                </a:solidFill>
              </a:rPr>
              <a:t>The </a:t>
            </a:r>
            <a:r>
              <a:rPr lang="en-US" dirty="0">
                <a:solidFill>
                  <a:srgbClr val="000000"/>
                </a:solidFill>
              </a:rPr>
              <a:t>Accounting Cycle usually consists of the </a:t>
            </a:r>
            <a:r>
              <a:rPr lang="en-US" dirty="0" smtClean="0">
                <a:solidFill>
                  <a:srgbClr val="000000"/>
                </a:solidFill>
              </a:rPr>
              <a:t>following:</a:t>
            </a:r>
          </a:p>
          <a:p>
            <a:r>
              <a:rPr lang="en-US" dirty="0" smtClean="0">
                <a:solidFill>
                  <a:srgbClr val="000000"/>
                </a:solidFill>
              </a:rPr>
              <a:t>Chart </a:t>
            </a:r>
            <a:r>
              <a:rPr lang="en-US" dirty="0">
                <a:solidFill>
                  <a:srgbClr val="000000"/>
                </a:solidFill>
              </a:rPr>
              <a:t>of </a:t>
            </a:r>
            <a:r>
              <a:rPr lang="en-US" dirty="0" smtClean="0">
                <a:solidFill>
                  <a:srgbClr val="000000"/>
                </a:solidFill>
              </a:rPr>
              <a:t>Accounts.</a:t>
            </a:r>
            <a:endParaRPr lang="en-US" dirty="0">
              <a:solidFill>
                <a:srgbClr val="000000"/>
              </a:solidFill>
            </a:endParaRPr>
          </a:p>
          <a:p>
            <a:r>
              <a:rPr lang="en-US" dirty="0" smtClean="0">
                <a:solidFill>
                  <a:srgbClr val="000000"/>
                </a:solidFill>
              </a:rPr>
              <a:t>Transactions.</a:t>
            </a:r>
            <a:endParaRPr lang="en-US" dirty="0">
              <a:solidFill>
                <a:srgbClr val="000000"/>
              </a:solidFill>
            </a:endParaRPr>
          </a:p>
          <a:p>
            <a:r>
              <a:rPr lang="en-US" dirty="0">
                <a:solidFill>
                  <a:srgbClr val="000000"/>
                </a:solidFill>
              </a:rPr>
              <a:t>Trial </a:t>
            </a:r>
            <a:r>
              <a:rPr lang="en-US" dirty="0" smtClean="0">
                <a:solidFill>
                  <a:srgbClr val="000000"/>
                </a:solidFill>
              </a:rPr>
              <a:t>Balance.</a:t>
            </a:r>
            <a:endParaRPr lang="en-US" dirty="0">
              <a:solidFill>
                <a:srgbClr val="000000"/>
              </a:solidFill>
            </a:endParaRPr>
          </a:p>
          <a:p>
            <a:r>
              <a:rPr lang="en-US" dirty="0" smtClean="0">
                <a:solidFill>
                  <a:srgbClr val="000000"/>
                </a:solidFill>
              </a:rPr>
              <a:t>Adjustments.</a:t>
            </a:r>
            <a:endParaRPr lang="en-US" dirty="0">
              <a:solidFill>
                <a:srgbClr val="000000"/>
              </a:solidFill>
            </a:endParaRPr>
          </a:p>
          <a:p>
            <a:r>
              <a:rPr lang="en-US" dirty="0">
                <a:solidFill>
                  <a:srgbClr val="000000"/>
                </a:solidFill>
              </a:rPr>
              <a:t>Adjusted Trial </a:t>
            </a:r>
            <a:r>
              <a:rPr lang="en-US" dirty="0" smtClean="0">
                <a:solidFill>
                  <a:srgbClr val="000000"/>
                </a:solidFill>
              </a:rPr>
              <a:t>Balance.</a:t>
            </a:r>
            <a:endParaRPr lang="en-US" dirty="0">
              <a:solidFill>
                <a:srgbClr val="000000"/>
              </a:solidFill>
            </a:endParaRPr>
          </a:p>
          <a:p>
            <a:r>
              <a:rPr lang="en-US" dirty="0">
                <a:solidFill>
                  <a:srgbClr val="000000"/>
                </a:solidFill>
              </a:rPr>
              <a:t>Financial </a:t>
            </a:r>
            <a:r>
              <a:rPr lang="en-US" dirty="0" smtClean="0">
                <a:solidFill>
                  <a:srgbClr val="000000"/>
                </a:solidFill>
              </a:rPr>
              <a:t>Statements.</a:t>
            </a:r>
            <a:endParaRPr lang="en-US" dirty="0">
              <a:solidFill>
                <a:srgbClr val="000000"/>
              </a:solidFill>
            </a:endParaRPr>
          </a:p>
        </p:txBody>
      </p:sp>
      <p:sp>
        <p:nvSpPr>
          <p:cNvPr id="2" name="Text Placeholder 1"/>
          <p:cNvSpPr>
            <a:spLocks noGrp="1"/>
          </p:cNvSpPr>
          <p:nvPr>
            <p:ph type="body" idx="10"/>
          </p:nvPr>
        </p:nvSpPr>
        <p:spPr>
          <a:xfrm>
            <a:off x="571500" y="7695198"/>
            <a:ext cx="7607300" cy="572502"/>
          </a:xfrm>
        </p:spPr>
        <p:txBody>
          <a:bodyPr>
            <a:noAutofit/>
          </a:bodyPr>
          <a:lstStyle/>
          <a:p>
            <a:pPr marL="0" indent="0">
              <a:buNone/>
            </a:pPr>
            <a:r>
              <a:rPr lang="en-IN" b="0" dirty="0">
                <a:solidFill>
                  <a:srgbClr val="000000"/>
                </a:solidFill>
              </a:rPr>
              <a:t>(See text Section </a:t>
            </a:r>
            <a:r>
              <a:rPr lang="en-IN" b="0" dirty="0" smtClean="0">
                <a:solidFill>
                  <a:srgbClr val="000000"/>
                </a:solidFill>
              </a:rPr>
              <a:t>10.4 </a:t>
            </a:r>
            <a:r>
              <a:rPr lang="en-US" b="0" dirty="0">
                <a:solidFill>
                  <a:srgbClr val="000000"/>
                </a:solidFill>
              </a:rPr>
              <a:t>for more </a:t>
            </a:r>
            <a:r>
              <a:rPr lang="en-US" b="0" dirty="0" smtClean="0">
                <a:solidFill>
                  <a:srgbClr val="000000"/>
                </a:solidFill>
              </a:rPr>
              <a:t>information</a:t>
            </a:r>
            <a:r>
              <a:rPr lang="en-IN" b="0" dirty="0" smtClean="0">
                <a:solidFill>
                  <a:srgbClr val="000000"/>
                </a:solidFill>
              </a:rPr>
              <a:t>)</a:t>
            </a:r>
            <a:endParaRPr lang="en-IN" b="0" dirty="0">
              <a:solidFill>
                <a:srgbClr val="000000"/>
              </a:solidFill>
            </a:endParaRPr>
          </a:p>
        </p:txBody>
      </p:sp>
    </p:spTree>
    <p:extLst>
      <p:ext uri="{BB962C8B-B14F-4D97-AF65-F5344CB8AC3E}">
        <p14:creationId xmlns:p14="http://schemas.microsoft.com/office/powerpoint/2010/main" val="515791362"/>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itle 1"/>
          <p:cNvSpPr txBox="1">
            <a:spLocks noGrp="1"/>
          </p:cNvSpPr>
          <p:nvPr>
            <p:ph type="title"/>
          </p:nvPr>
        </p:nvSpPr>
        <p:spPr>
          <a:xfrm>
            <a:off x="571500" y="723900"/>
            <a:ext cx="10807700" cy="952500"/>
          </a:xfrm>
          <a:prstGeom prst="rect">
            <a:avLst/>
          </a:prstGeom>
        </p:spPr>
        <p:txBody>
          <a:bodyPr>
            <a:normAutofit/>
          </a:bodyPr>
          <a:lstStyle>
            <a:lvl1pPr defTabSz="455675">
              <a:spcBef>
                <a:spcPts val="1700"/>
              </a:spcBef>
              <a:defRPr sz="4055">
                <a:solidFill>
                  <a:srgbClr val="F20F4B"/>
                </a:solidFill>
              </a:defRPr>
            </a:lvl1pPr>
          </a:lstStyle>
          <a:p>
            <a:r>
              <a:rPr lang="en-IN" sz="4060" dirty="0" smtClean="0">
                <a:solidFill>
                  <a:srgbClr val="C50B3C"/>
                </a:solidFill>
              </a:rPr>
              <a:t>Section 10.5 </a:t>
            </a:r>
            <a:r>
              <a:rPr lang="en-US" sz="4060" dirty="0" smtClean="0">
                <a:solidFill>
                  <a:srgbClr val="C50B3C"/>
                </a:solidFill>
              </a:rPr>
              <a:t>Trial Balance</a:t>
            </a:r>
            <a:endParaRPr lang="en-IN" sz="4060" dirty="0">
              <a:solidFill>
                <a:srgbClr val="C50B3C"/>
              </a:solidFill>
            </a:endParaRPr>
          </a:p>
        </p:txBody>
      </p:sp>
      <p:sp>
        <p:nvSpPr>
          <p:cNvPr id="4" name="Text Placeholder 3"/>
          <p:cNvSpPr>
            <a:spLocks noGrp="1"/>
          </p:cNvSpPr>
          <p:nvPr>
            <p:ph type="body" idx="1"/>
          </p:nvPr>
        </p:nvSpPr>
        <p:spPr>
          <a:xfrm>
            <a:off x="571500" y="2057400"/>
            <a:ext cx="10350500" cy="2311400"/>
          </a:xfrm>
        </p:spPr>
        <p:txBody>
          <a:bodyPr>
            <a:normAutofit/>
          </a:bodyPr>
          <a:lstStyle/>
          <a:p>
            <a:r>
              <a:rPr lang="en-US" dirty="0">
                <a:solidFill>
                  <a:srgbClr val="000000"/>
                </a:solidFill>
              </a:rPr>
              <a:t>Trial Balance is a listing of all of a company’s accounts and the ending account balances.</a:t>
            </a:r>
          </a:p>
          <a:p>
            <a:r>
              <a:rPr lang="en-US" dirty="0">
                <a:solidFill>
                  <a:srgbClr val="000000"/>
                </a:solidFill>
              </a:rPr>
              <a:t>Trial Balance is used to verify that Total Debits equal Total Credits.</a:t>
            </a:r>
          </a:p>
        </p:txBody>
      </p:sp>
      <p:sp>
        <p:nvSpPr>
          <p:cNvPr id="7" name="Text Placeholder 1"/>
          <p:cNvSpPr>
            <a:spLocks noGrp="1"/>
          </p:cNvSpPr>
          <p:nvPr>
            <p:ph type="body" idx="10"/>
          </p:nvPr>
        </p:nvSpPr>
        <p:spPr>
          <a:xfrm>
            <a:off x="571500" y="7696200"/>
            <a:ext cx="3949700" cy="609600"/>
          </a:xfrm>
        </p:spPr>
        <p:txBody>
          <a:bodyPr>
            <a:noAutofit/>
          </a:bodyPr>
          <a:lstStyle/>
          <a:p>
            <a:pPr marL="0" indent="0">
              <a:buNone/>
            </a:pPr>
            <a:r>
              <a:rPr lang="en-IN" b="0" dirty="0">
                <a:solidFill>
                  <a:srgbClr val="000000"/>
                </a:solidFill>
              </a:rPr>
              <a:t>(See text Section </a:t>
            </a:r>
            <a:r>
              <a:rPr lang="en-US" dirty="0" smtClean="0">
                <a:solidFill>
                  <a:srgbClr val="000000"/>
                </a:solidFill>
              </a:rPr>
              <a:t>10.5</a:t>
            </a:r>
            <a:r>
              <a:rPr lang="en-IN" b="0" dirty="0" smtClean="0">
                <a:solidFill>
                  <a:srgbClr val="000000"/>
                </a:solidFill>
              </a:rPr>
              <a:t>)</a:t>
            </a:r>
            <a:endParaRPr lang="en-IN" b="0" dirty="0">
              <a:solidFill>
                <a:srgbClr val="000000"/>
              </a:solidFill>
            </a:endParaRPr>
          </a:p>
        </p:txBody>
      </p:sp>
    </p:spTree>
    <p:extLst>
      <p:ext uri="{BB962C8B-B14F-4D97-AF65-F5344CB8AC3E}">
        <p14:creationId xmlns:p14="http://schemas.microsoft.com/office/powerpoint/2010/main" val="754190146"/>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New_Template9">
  <a:themeElements>
    <a:clrScheme name="Custom 8">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00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New_Template9">
  <a:themeElements>
    <a:clrScheme name="New_Template9">
      <a:dk1>
        <a:srgbClr val="5C5C5C"/>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New_Template9">
  <a:themeElements>
    <a:clrScheme name="New_Template9">
      <a:dk1>
        <a:srgbClr val="000000"/>
      </a:dk1>
      <a:lt1>
        <a:srgbClr val="FFFFFF"/>
      </a:lt1>
      <a:dk2>
        <a:srgbClr val="5C5C5C"/>
      </a:dk2>
      <a:lt2>
        <a:srgbClr val="CBCBCB"/>
      </a:lt2>
      <a:accent1>
        <a:srgbClr val="80989C"/>
      </a:accent1>
      <a:accent2>
        <a:srgbClr val="A8AB65"/>
      </a:accent2>
      <a:accent3>
        <a:srgbClr val="CBAC69"/>
      </a:accent3>
      <a:accent4>
        <a:srgbClr val="CF7330"/>
      </a:accent4>
      <a:accent5>
        <a:srgbClr val="B44C34"/>
      </a:accent5>
      <a:accent6>
        <a:srgbClr val="8C869B"/>
      </a:accent6>
      <a:hlink>
        <a:srgbClr val="0000FF"/>
      </a:hlink>
      <a:folHlink>
        <a:srgbClr val="FF00FF"/>
      </a:folHlink>
    </a:clrScheme>
    <a:fontScheme name="New_Template9">
      <a:majorFont>
        <a:latin typeface="Proxima Nova ScOsf Extra Conden"/>
        <a:ea typeface="Proxima Nova ScOsf Extra Conden"/>
        <a:cs typeface="Proxima Nova ScOsf Extra Conden"/>
      </a:majorFont>
      <a:minorFont>
        <a:latin typeface="Proxima Nova ScOsf Extra Conden"/>
        <a:ea typeface="Proxima Nova ScOsf Extra Conden"/>
        <a:cs typeface="Proxima Nova ScOsf Extra Conden"/>
      </a:minorFont>
    </a:fontScheme>
    <a:fmtScheme name="New_Template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522454"/>
            <a:satOff val="1153"/>
            <a:lumOff val="13444"/>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Proxima Nova ScOsf Extra Conden"/>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47676"/>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1400"/>
          </a:spcBef>
          <a:spcAft>
            <a:spcPts val="0"/>
          </a:spcAft>
          <a:buClrTx/>
          <a:buSzTx/>
          <a:buFontTx/>
          <a:buNone/>
          <a:tabLst/>
          <a:defRPr kumimoji="0" sz="2800" b="0" i="1" u="none" strike="noStrike" cap="none" spc="28" normalizeH="0" baseline="0">
            <a:ln>
              <a:noFill/>
            </a:ln>
            <a:solidFill>
              <a:srgbClr val="5C5C5C"/>
            </a:solidFill>
            <a:effectLst/>
            <a:uFillTx/>
            <a:latin typeface="Proxima Nova"/>
            <a:ea typeface="Proxima Nova"/>
            <a:cs typeface="Proxima Nova"/>
            <a:sym typeface="Proxima Nov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524</TotalTime>
  <Words>1002</Words>
  <Application>Microsoft Office PowerPoint</Application>
  <PresentationFormat>Custom</PresentationFormat>
  <Paragraphs>95</Paragraphs>
  <Slides>17</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Calibri</vt:lpstr>
      <vt:lpstr>Proxima Nova</vt:lpstr>
      <vt:lpstr>Proxima Nova ScOsf Extra Conden</vt:lpstr>
      <vt:lpstr>Verdana</vt:lpstr>
      <vt:lpstr>New_Template9</vt:lpstr>
      <vt:lpstr>1_New_Template9</vt:lpstr>
      <vt:lpstr>Computer Accounting With Quickbooks Online</vt:lpstr>
      <vt:lpstr>Effective Learning Strategy XPM</vt:lpstr>
      <vt:lpstr>Section 10.1 Q B O Satnav 1</vt:lpstr>
      <vt:lpstr>Section 10.1 Q B O Satnav 2</vt:lpstr>
      <vt:lpstr>Section 10.2 Q B O Sample Company 1</vt:lpstr>
      <vt:lpstr>Section 10.2 Q B O Sample Company 2</vt:lpstr>
      <vt:lpstr>Section 10.3 Navigating Reports</vt:lpstr>
      <vt:lpstr>Section 10.4 Financial Reports: Results Of The Accounting Cycle</vt:lpstr>
      <vt:lpstr>Section 10.5 Trial Balance</vt:lpstr>
      <vt:lpstr>Section 10.6 Adjusting Entries</vt:lpstr>
      <vt:lpstr>Section 10.7 Adjusted Trial Balance</vt:lpstr>
      <vt:lpstr>Section 10.8 Financial Statements</vt:lpstr>
      <vt:lpstr>Section 10.9 Management Reports</vt:lpstr>
      <vt:lpstr>Section 10.10 Accounting Essentials Reports</vt:lpstr>
      <vt:lpstr>Exercises</vt:lpstr>
      <vt:lpstr>Project 10.1</vt:lpstr>
      <vt:lpstr>Section 10.1 Q B O Satnav 2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accounting with quickbooks online, 1e</dc:title>
  <dc:creator>Donna Kay</dc:creator>
  <cp:lastModifiedBy>B, Buvaneshwari</cp:lastModifiedBy>
  <cp:revision>166</cp:revision>
  <dcterms:modified xsi:type="dcterms:W3CDTF">2018-08-29T08:08:15Z</dcterms:modified>
</cp:coreProperties>
</file>