
<file path=[Content_Types].xml><?xml version="1.0" encoding="utf-8"?>
<Types xmlns="http://schemas.openxmlformats.org/package/2006/content-types">
  <Default Extension="rels" ContentType="application/vnd.openxmlformats-package.relationships+xml"/>
  <Default Extension="xml" ContentType="application/xml"/>
  <Default Extension="tif" ContentType="image/t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5" r:id="rId2"/>
  </p:sldMasterIdLst>
  <p:notesMasterIdLst>
    <p:notesMasterId r:id="rId19"/>
  </p:notesMasterIdLst>
  <p:sldIdLst>
    <p:sldId id="286" r:id="rId3"/>
    <p:sldId id="257" r:id="rId4"/>
    <p:sldId id="258" r:id="rId5"/>
    <p:sldId id="259" r:id="rId6"/>
    <p:sldId id="260" r:id="rId7"/>
    <p:sldId id="261" r:id="rId8"/>
    <p:sldId id="262" r:id="rId9"/>
    <p:sldId id="263" r:id="rId10"/>
    <p:sldId id="264" r:id="rId11"/>
    <p:sldId id="265" r:id="rId12"/>
    <p:sldId id="282" r:id="rId13"/>
    <p:sldId id="283" r:id="rId14"/>
    <p:sldId id="284" r:id="rId15"/>
    <p:sldId id="274" r:id="rId16"/>
    <p:sldId id="275" r:id="rId17"/>
    <p:sldId id="285" r:id="rId18"/>
  </p:sldIdLst>
  <p:sldSz cx="13004800" cy="97536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584200" rtl="0" fontAlgn="auto" latinLnBrk="0" hangingPunct="0">
      <a:lnSpc>
        <a:spcPct val="100000"/>
      </a:lnSpc>
      <a:spcBef>
        <a:spcPts val="1400"/>
      </a:spcBef>
      <a:spcAft>
        <a:spcPts val="0"/>
      </a:spcAft>
      <a:buClrTx/>
      <a:buSzTx/>
      <a:buFontTx/>
      <a:buNone/>
      <a:tabLst/>
      <a:defRPr kumimoji="0" sz="2800" b="0" i="1" u="none" strike="noStrike" cap="none" spc="28" normalizeH="0" baseline="0">
        <a:ln>
          <a:noFill/>
        </a:ln>
        <a:solidFill>
          <a:srgbClr val="5C5C5C"/>
        </a:solidFill>
        <a:effectLst/>
        <a:uFillTx/>
        <a:latin typeface="Proxima Nova"/>
        <a:ea typeface="Proxima Nova"/>
        <a:cs typeface="Proxima Nova"/>
        <a:sym typeface="Proxima Nova"/>
      </a:defRPr>
    </a:lvl1pPr>
    <a:lvl2pPr marL="0" marR="0" indent="228600" algn="l" defTabSz="584200" rtl="0" fontAlgn="auto" latinLnBrk="0" hangingPunct="0">
      <a:lnSpc>
        <a:spcPct val="100000"/>
      </a:lnSpc>
      <a:spcBef>
        <a:spcPts val="1400"/>
      </a:spcBef>
      <a:spcAft>
        <a:spcPts val="0"/>
      </a:spcAft>
      <a:buClrTx/>
      <a:buSzTx/>
      <a:buFontTx/>
      <a:buNone/>
      <a:tabLst/>
      <a:defRPr kumimoji="0" sz="2800" b="0" i="1" u="none" strike="noStrike" cap="none" spc="28" normalizeH="0" baseline="0">
        <a:ln>
          <a:noFill/>
        </a:ln>
        <a:solidFill>
          <a:srgbClr val="5C5C5C"/>
        </a:solidFill>
        <a:effectLst/>
        <a:uFillTx/>
        <a:latin typeface="Proxima Nova"/>
        <a:ea typeface="Proxima Nova"/>
        <a:cs typeface="Proxima Nova"/>
        <a:sym typeface="Proxima Nova"/>
      </a:defRPr>
    </a:lvl2pPr>
    <a:lvl3pPr marL="0" marR="0" indent="457200" algn="l" defTabSz="584200" rtl="0" fontAlgn="auto" latinLnBrk="0" hangingPunct="0">
      <a:lnSpc>
        <a:spcPct val="100000"/>
      </a:lnSpc>
      <a:spcBef>
        <a:spcPts val="1400"/>
      </a:spcBef>
      <a:spcAft>
        <a:spcPts val="0"/>
      </a:spcAft>
      <a:buClrTx/>
      <a:buSzTx/>
      <a:buFontTx/>
      <a:buNone/>
      <a:tabLst/>
      <a:defRPr kumimoji="0" sz="2800" b="0" i="1" u="none" strike="noStrike" cap="none" spc="28" normalizeH="0" baseline="0">
        <a:ln>
          <a:noFill/>
        </a:ln>
        <a:solidFill>
          <a:srgbClr val="5C5C5C"/>
        </a:solidFill>
        <a:effectLst/>
        <a:uFillTx/>
        <a:latin typeface="Proxima Nova"/>
        <a:ea typeface="Proxima Nova"/>
        <a:cs typeface="Proxima Nova"/>
        <a:sym typeface="Proxima Nova"/>
      </a:defRPr>
    </a:lvl3pPr>
    <a:lvl4pPr marL="0" marR="0" indent="685800" algn="l" defTabSz="584200" rtl="0" fontAlgn="auto" latinLnBrk="0" hangingPunct="0">
      <a:lnSpc>
        <a:spcPct val="100000"/>
      </a:lnSpc>
      <a:spcBef>
        <a:spcPts val="1400"/>
      </a:spcBef>
      <a:spcAft>
        <a:spcPts val="0"/>
      </a:spcAft>
      <a:buClrTx/>
      <a:buSzTx/>
      <a:buFontTx/>
      <a:buNone/>
      <a:tabLst/>
      <a:defRPr kumimoji="0" sz="2800" b="0" i="1" u="none" strike="noStrike" cap="none" spc="28" normalizeH="0" baseline="0">
        <a:ln>
          <a:noFill/>
        </a:ln>
        <a:solidFill>
          <a:srgbClr val="5C5C5C"/>
        </a:solidFill>
        <a:effectLst/>
        <a:uFillTx/>
        <a:latin typeface="Proxima Nova"/>
        <a:ea typeface="Proxima Nova"/>
        <a:cs typeface="Proxima Nova"/>
        <a:sym typeface="Proxima Nova"/>
      </a:defRPr>
    </a:lvl4pPr>
    <a:lvl5pPr marL="0" marR="0" indent="914400" algn="l" defTabSz="584200" rtl="0" fontAlgn="auto" latinLnBrk="0" hangingPunct="0">
      <a:lnSpc>
        <a:spcPct val="100000"/>
      </a:lnSpc>
      <a:spcBef>
        <a:spcPts val="1400"/>
      </a:spcBef>
      <a:spcAft>
        <a:spcPts val="0"/>
      </a:spcAft>
      <a:buClrTx/>
      <a:buSzTx/>
      <a:buFontTx/>
      <a:buNone/>
      <a:tabLst/>
      <a:defRPr kumimoji="0" sz="2800" b="0" i="1" u="none" strike="noStrike" cap="none" spc="28" normalizeH="0" baseline="0">
        <a:ln>
          <a:noFill/>
        </a:ln>
        <a:solidFill>
          <a:srgbClr val="5C5C5C"/>
        </a:solidFill>
        <a:effectLst/>
        <a:uFillTx/>
        <a:latin typeface="Proxima Nova"/>
        <a:ea typeface="Proxima Nova"/>
        <a:cs typeface="Proxima Nova"/>
        <a:sym typeface="Proxima Nova"/>
      </a:defRPr>
    </a:lvl5pPr>
    <a:lvl6pPr marL="0" marR="0" indent="1143000" algn="l" defTabSz="584200" rtl="0" fontAlgn="auto" latinLnBrk="0" hangingPunct="0">
      <a:lnSpc>
        <a:spcPct val="100000"/>
      </a:lnSpc>
      <a:spcBef>
        <a:spcPts val="1400"/>
      </a:spcBef>
      <a:spcAft>
        <a:spcPts val="0"/>
      </a:spcAft>
      <a:buClrTx/>
      <a:buSzTx/>
      <a:buFontTx/>
      <a:buNone/>
      <a:tabLst/>
      <a:defRPr kumimoji="0" sz="2800" b="0" i="1" u="none" strike="noStrike" cap="none" spc="28" normalizeH="0" baseline="0">
        <a:ln>
          <a:noFill/>
        </a:ln>
        <a:solidFill>
          <a:srgbClr val="5C5C5C"/>
        </a:solidFill>
        <a:effectLst/>
        <a:uFillTx/>
        <a:latin typeface="Proxima Nova"/>
        <a:ea typeface="Proxima Nova"/>
        <a:cs typeface="Proxima Nova"/>
        <a:sym typeface="Proxima Nova"/>
      </a:defRPr>
    </a:lvl6pPr>
    <a:lvl7pPr marL="0" marR="0" indent="1371600" algn="l" defTabSz="584200" rtl="0" fontAlgn="auto" latinLnBrk="0" hangingPunct="0">
      <a:lnSpc>
        <a:spcPct val="100000"/>
      </a:lnSpc>
      <a:spcBef>
        <a:spcPts val="1400"/>
      </a:spcBef>
      <a:spcAft>
        <a:spcPts val="0"/>
      </a:spcAft>
      <a:buClrTx/>
      <a:buSzTx/>
      <a:buFontTx/>
      <a:buNone/>
      <a:tabLst/>
      <a:defRPr kumimoji="0" sz="2800" b="0" i="1" u="none" strike="noStrike" cap="none" spc="28" normalizeH="0" baseline="0">
        <a:ln>
          <a:noFill/>
        </a:ln>
        <a:solidFill>
          <a:srgbClr val="5C5C5C"/>
        </a:solidFill>
        <a:effectLst/>
        <a:uFillTx/>
        <a:latin typeface="Proxima Nova"/>
        <a:ea typeface="Proxima Nova"/>
        <a:cs typeface="Proxima Nova"/>
        <a:sym typeface="Proxima Nova"/>
      </a:defRPr>
    </a:lvl7pPr>
    <a:lvl8pPr marL="0" marR="0" indent="1600200" algn="l" defTabSz="584200" rtl="0" fontAlgn="auto" latinLnBrk="0" hangingPunct="0">
      <a:lnSpc>
        <a:spcPct val="100000"/>
      </a:lnSpc>
      <a:spcBef>
        <a:spcPts val="1400"/>
      </a:spcBef>
      <a:spcAft>
        <a:spcPts val="0"/>
      </a:spcAft>
      <a:buClrTx/>
      <a:buSzTx/>
      <a:buFontTx/>
      <a:buNone/>
      <a:tabLst/>
      <a:defRPr kumimoji="0" sz="2800" b="0" i="1" u="none" strike="noStrike" cap="none" spc="28" normalizeH="0" baseline="0">
        <a:ln>
          <a:noFill/>
        </a:ln>
        <a:solidFill>
          <a:srgbClr val="5C5C5C"/>
        </a:solidFill>
        <a:effectLst/>
        <a:uFillTx/>
        <a:latin typeface="Proxima Nova"/>
        <a:ea typeface="Proxima Nova"/>
        <a:cs typeface="Proxima Nova"/>
        <a:sym typeface="Proxima Nova"/>
      </a:defRPr>
    </a:lvl8pPr>
    <a:lvl9pPr marL="0" marR="0" indent="1828800" algn="l" defTabSz="584200" rtl="0" fontAlgn="auto" latinLnBrk="0" hangingPunct="0">
      <a:lnSpc>
        <a:spcPct val="100000"/>
      </a:lnSpc>
      <a:spcBef>
        <a:spcPts val="1400"/>
      </a:spcBef>
      <a:spcAft>
        <a:spcPts val="0"/>
      </a:spcAft>
      <a:buClrTx/>
      <a:buSzTx/>
      <a:buFontTx/>
      <a:buNone/>
      <a:tabLst/>
      <a:defRPr kumimoji="0" sz="2800" b="0" i="1" u="none" strike="noStrike" cap="none" spc="28" normalizeH="0" baseline="0">
        <a:ln>
          <a:noFill/>
        </a:ln>
        <a:solidFill>
          <a:srgbClr val="5C5C5C"/>
        </a:solidFill>
        <a:effectLst/>
        <a:uFillTx/>
        <a:latin typeface="Proxima Nova"/>
        <a:ea typeface="Proxima Nova"/>
        <a:cs typeface="Proxima Nova"/>
        <a:sym typeface="Proxima Nova"/>
      </a:defRPr>
    </a:lvl9pPr>
  </p:defaultTextStyle>
  <p:extLst>
    <p:ext uri="{EFAFB233-063F-42B5-8137-9DF3F51BA10A}">
      <p15:sldGuideLst xmlns:p15="http://schemas.microsoft.com/office/powerpoint/2012/main">
        <p15:guide id="1" orient="horz" pos="3072">
          <p15:clr>
            <a:srgbClr val="A4A3A4"/>
          </p15:clr>
        </p15:guide>
        <p15:guide id="2" pos="4096">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C50B3C"/>
    <a:srgbClr val="00607A"/>
    <a:srgbClr val="92082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
          <a:latin typeface="Proxima Nova"/>
          <a:ea typeface="Proxima Nova"/>
          <a:cs typeface="Proxima Nova"/>
        </a:font>
        <a:srgbClr val="5C5C5C"/>
      </a:tcTxStyle>
      <a:tcStyle>
        <a:tcBdr>
          <a:left>
            <a:ln w="12700" cap="flat">
              <a:noFill/>
              <a:miter lim="400000"/>
            </a:ln>
          </a:left>
          <a:right>
            <a:ln w="12700" cap="flat">
              <a:noFill/>
              <a:miter lim="400000"/>
            </a:ln>
          </a:right>
          <a:top>
            <a:ln w="12700" cap="flat">
              <a:solidFill>
                <a:srgbClr val="5C5C5C"/>
              </a:solidFill>
              <a:prstDash val="solid"/>
              <a:miter lim="400000"/>
            </a:ln>
          </a:top>
          <a:bottom>
            <a:ln w="12700" cap="flat">
              <a:solidFill>
                <a:srgbClr val="5C5C5C"/>
              </a:solidFill>
              <a:prstDash val="solid"/>
              <a:miter lim="400000"/>
            </a:ln>
          </a:bottom>
          <a:insideH>
            <a:ln w="12700" cap="flat">
              <a:solidFill>
                <a:srgbClr val="5C5C5C"/>
              </a:solidFill>
              <a:prstDash val="solid"/>
              <a:miter lim="400000"/>
            </a:ln>
          </a:insideH>
          <a:insideV>
            <a:ln w="12700" cap="flat">
              <a:noFill/>
              <a:miter lim="400000"/>
            </a:ln>
          </a:insideV>
        </a:tcBdr>
        <a:fill>
          <a:noFill/>
        </a:fill>
      </a:tcStyle>
    </a:wholeTbl>
    <a:band2H>
      <a:tcTxStyle/>
      <a:tcStyle>
        <a:tcBdr/>
        <a:fill>
          <a:solidFill>
            <a:srgbClr val="CBCBCB">
              <a:alpha val="25000"/>
            </a:srgbClr>
          </a:solidFill>
        </a:fill>
      </a:tcStyle>
    </a:band2H>
    <a:firstCol>
      <a:tcTxStyle b="on" i="off">
        <a:fontRef idx="minor">
          <a:srgbClr val="5C5C5C"/>
        </a:fontRef>
        <a:srgbClr val="5C5C5C"/>
      </a:tcTxStyle>
      <a:tcStyle>
        <a:tcBdr>
          <a:left>
            <a:ln w="12700" cap="flat">
              <a:noFill/>
              <a:miter lim="400000"/>
            </a:ln>
          </a:left>
          <a:right>
            <a:ln w="12700" cap="flat">
              <a:noFill/>
              <a:miter lim="400000"/>
            </a:ln>
          </a:right>
          <a:top>
            <a:ln w="12700" cap="flat">
              <a:solidFill>
                <a:srgbClr val="5C5C5C"/>
              </a:solidFill>
              <a:prstDash val="solid"/>
              <a:miter lim="400000"/>
            </a:ln>
          </a:top>
          <a:bottom>
            <a:ln w="12700" cap="flat">
              <a:solidFill>
                <a:srgbClr val="5C5C5C"/>
              </a:solidFill>
              <a:prstDash val="solid"/>
              <a:miter lim="400000"/>
            </a:ln>
          </a:bottom>
          <a:insideH>
            <a:ln w="12700" cap="flat">
              <a:solidFill>
                <a:srgbClr val="5C5C5C"/>
              </a:solidFill>
              <a:prstDash val="solid"/>
              <a:miter lim="400000"/>
            </a:ln>
          </a:insideH>
          <a:insideV>
            <a:ln w="12700" cap="flat">
              <a:noFill/>
              <a:miter lim="400000"/>
            </a:ln>
          </a:insideV>
        </a:tcBdr>
        <a:fill>
          <a:solidFill>
            <a:srgbClr val="CBCBCB">
              <a:alpha val="36000"/>
            </a:srgbClr>
          </a:solidFill>
        </a:fill>
      </a:tcStyle>
    </a:firstCol>
    <a:lastRow>
      <a:tcTxStyle b="on" i="off">
        <a:fontRef idx="minor">
          <a:srgbClr val="5C5C5C"/>
        </a:fontRef>
        <a:srgbClr val="5C5C5C"/>
      </a:tcTxStyle>
      <a:tcStyle>
        <a:tcBdr>
          <a:left>
            <a:ln w="12700" cap="flat">
              <a:noFill/>
              <a:miter lim="400000"/>
            </a:ln>
          </a:left>
          <a:right>
            <a:ln w="12700" cap="flat">
              <a:noFill/>
              <a:miter lim="400000"/>
            </a:ln>
          </a:right>
          <a:top>
            <a:ln w="12700" cap="flat">
              <a:solidFill>
                <a:srgbClr val="5C5C5C"/>
              </a:solidFill>
              <a:prstDash val="solid"/>
              <a:miter lim="400000"/>
            </a:ln>
          </a:top>
          <a:bottom>
            <a:ln w="12700" cap="flat">
              <a:noFill/>
              <a:miter lim="400000"/>
            </a:ln>
          </a:bottom>
          <a:insideH>
            <a:ln w="12700" cap="flat">
              <a:solidFill>
                <a:srgbClr val="5C5C5C"/>
              </a:solidFill>
              <a:prstDash val="solid"/>
              <a:miter lim="400000"/>
            </a:ln>
          </a:insideH>
          <a:insideV>
            <a:ln w="12700" cap="flat">
              <a:noFill/>
              <a:miter lim="400000"/>
            </a:ln>
          </a:insideV>
        </a:tcBdr>
        <a:fill>
          <a:noFill/>
        </a:fill>
      </a:tcStyle>
    </a:lastRow>
    <a:firstRow>
      <a:tcTxStyle b="on" i="off">
        <a:fontRef idx="minor">
          <a:srgbClr val="FFFFFF"/>
        </a:fontRef>
        <a:srgbClr val="FFFFFF"/>
      </a:tcTxStyle>
      <a:tcStyle>
        <a:tcBdr>
          <a:left>
            <a:ln w="12700" cap="flat">
              <a:noFill/>
              <a:miter lim="400000"/>
            </a:ln>
          </a:left>
          <a:right>
            <a:ln w="12700" cap="flat">
              <a:noFill/>
              <a:miter lim="400000"/>
            </a:ln>
          </a:right>
          <a:top>
            <a:ln w="12700" cap="flat">
              <a:noFill/>
              <a:miter lim="400000"/>
            </a:ln>
          </a:top>
          <a:bottom>
            <a:ln w="0" cap="flat">
              <a:noFill/>
              <a:miter lim="400000"/>
            </a:ln>
          </a:bottom>
          <a:insideH>
            <a:ln w="12700" cap="flat">
              <a:solidFill>
                <a:srgbClr val="EBEBEB"/>
              </a:solidFill>
              <a:prstDash val="solid"/>
              <a:miter lim="400000"/>
            </a:ln>
          </a:insideH>
          <a:insideV>
            <a:ln w="12700" cap="flat">
              <a:noFill/>
              <a:miter lim="400000"/>
            </a:ln>
          </a:insideV>
        </a:tcBdr>
        <a:fill>
          <a:solidFill>
            <a:schemeClr val="accent1">
              <a:hueOff val="-522454"/>
              <a:satOff val="1153"/>
              <a:lumOff val="13444"/>
            </a:schemeClr>
          </a:solidFill>
        </a:fill>
      </a:tcStyle>
    </a:firstRow>
  </a:tblStyle>
  <a:tblStyle styleId="{C7B018BB-80A7-4F77-B60F-C8B233D01FF8}" styleName="">
    <a:tblBg/>
    <a:wholeTbl>
      <a:tcTxStyle b="off" i="off">
        <a:font>
          <a:latin typeface="Proxima Nova"/>
          <a:ea typeface="Proxima Nova"/>
          <a:cs typeface="Proxima Nova"/>
        </a:font>
        <a:schemeClr val="accent2">
          <a:satOff val="-3676"/>
          <a:lumOff val="-12171"/>
        </a:schemeClr>
      </a:tcTxStyle>
      <a:tcStyle>
        <a:tcBdr>
          <a:left>
            <a:ln w="12700" cap="flat">
              <a:solidFill>
                <a:srgbClr val="808251"/>
              </a:solidFill>
              <a:prstDash val="solid"/>
              <a:miter lim="400000"/>
            </a:ln>
          </a:left>
          <a:right>
            <a:ln w="12700" cap="flat">
              <a:solidFill>
                <a:srgbClr val="808251"/>
              </a:solidFill>
              <a:prstDash val="solid"/>
              <a:miter lim="400000"/>
            </a:ln>
          </a:right>
          <a:top>
            <a:ln w="12700" cap="flat">
              <a:solidFill>
                <a:srgbClr val="808251"/>
              </a:solidFill>
              <a:prstDash val="solid"/>
              <a:miter lim="400000"/>
            </a:ln>
          </a:top>
          <a:bottom>
            <a:ln w="12700" cap="flat">
              <a:solidFill>
                <a:srgbClr val="808251"/>
              </a:solidFill>
              <a:prstDash val="solid"/>
              <a:miter lim="400000"/>
            </a:ln>
          </a:bottom>
          <a:insideH>
            <a:ln w="12700" cap="flat">
              <a:solidFill>
                <a:srgbClr val="808251"/>
              </a:solidFill>
              <a:prstDash val="solid"/>
              <a:miter lim="400000"/>
            </a:ln>
          </a:insideH>
          <a:insideV>
            <a:ln w="12700" cap="flat">
              <a:solidFill>
                <a:srgbClr val="808251"/>
              </a:solidFill>
              <a:prstDash val="solid"/>
              <a:miter lim="400000"/>
            </a:ln>
          </a:insideV>
        </a:tcBdr>
        <a:fill>
          <a:noFill/>
        </a:fill>
      </a:tcStyle>
    </a:wholeTbl>
    <a:band2H>
      <a:tcTxStyle/>
      <a:tcStyle>
        <a:tcBdr/>
        <a:fill>
          <a:solidFill>
            <a:srgbClr val="A8A861">
              <a:alpha val="27000"/>
            </a:srgbClr>
          </a:solidFill>
        </a:fill>
      </a:tcStyle>
    </a:band2H>
    <a:firstCol>
      <a:tcTxStyle b="on" i="off">
        <a:fontRef idx="minor">
          <a:srgbClr val="FFFFFF"/>
        </a:fontRef>
        <a:srgbClr val="FFFFFF"/>
      </a:tcTxStyle>
      <a:tcStyle>
        <a:tcBdr>
          <a:left>
            <a:ln w="12700" cap="flat">
              <a:solidFill>
                <a:srgbClr val="808251"/>
              </a:solidFill>
              <a:prstDash val="solid"/>
              <a:miter lim="400000"/>
            </a:ln>
          </a:left>
          <a:right>
            <a:ln w="12700" cap="flat">
              <a:solidFill>
                <a:srgbClr val="808251"/>
              </a:solidFill>
              <a:prstDash val="solid"/>
              <a:miter lim="400000"/>
            </a:ln>
          </a:right>
          <a:top>
            <a:ln w="12700" cap="flat">
              <a:solidFill>
                <a:srgbClr val="808251"/>
              </a:solidFill>
              <a:prstDash val="solid"/>
              <a:miter lim="400000"/>
            </a:ln>
          </a:top>
          <a:bottom>
            <a:ln w="12700" cap="flat">
              <a:solidFill>
                <a:srgbClr val="808251"/>
              </a:solidFill>
              <a:prstDash val="solid"/>
              <a:miter lim="400000"/>
            </a:ln>
          </a:bottom>
          <a:insideH>
            <a:ln w="12700" cap="flat">
              <a:solidFill>
                <a:srgbClr val="808251"/>
              </a:solidFill>
              <a:prstDash val="solid"/>
              <a:miter lim="400000"/>
            </a:ln>
          </a:insideH>
          <a:insideV>
            <a:ln w="12700" cap="flat">
              <a:solidFill>
                <a:srgbClr val="808251"/>
              </a:solidFill>
              <a:prstDash val="solid"/>
              <a:miter lim="400000"/>
            </a:ln>
          </a:insideV>
        </a:tcBdr>
        <a:fill>
          <a:solidFill>
            <a:srgbClr val="8F9541">
              <a:alpha val="75000"/>
            </a:srgbClr>
          </a:solidFill>
        </a:fill>
      </a:tcStyle>
    </a:firstCol>
    <a:lastRow>
      <a:tcTxStyle b="on" i="off">
        <a:fontRef idx="minor">
          <a:schemeClr val="accent2">
            <a:satOff val="-3676"/>
            <a:lumOff val="-12171"/>
          </a:schemeClr>
        </a:fontRef>
        <a:schemeClr val="accent2">
          <a:satOff val="-3676"/>
          <a:lumOff val="-12171"/>
        </a:schemeClr>
      </a:tcTxStyle>
      <a:tcStyle>
        <a:tcBdr>
          <a:left>
            <a:ln w="12700" cap="flat">
              <a:solidFill>
                <a:srgbClr val="808251"/>
              </a:solidFill>
              <a:prstDash val="solid"/>
              <a:miter lim="400000"/>
            </a:ln>
          </a:left>
          <a:right>
            <a:ln w="12700" cap="flat">
              <a:solidFill>
                <a:srgbClr val="808251"/>
              </a:solidFill>
              <a:prstDash val="solid"/>
              <a:miter lim="400000"/>
            </a:ln>
          </a:right>
          <a:top>
            <a:ln w="50800" cap="flat">
              <a:solidFill>
                <a:srgbClr val="808251"/>
              </a:solidFill>
              <a:prstDash val="solid"/>
              <a:miter lim="400000"/>
            </a:ln>
          </a:top>
          <a:bottom>
            <a:ln w="12700" cap="flat">
              <a:solidFill>
                <a:srgbClr val="808251"/>
              </a:solidFill>
              <a:prstDash val="solid"/>
              <a:miter lim="400000"/>
            </a:ln>
          </a:bottom>
          <a:insideH>
            <a:ln w="12700" cap="flat">
              <a:solidFill>
                <a:srgbClr val="808251"/>
              </a:solidFill>
              <a:prstDash val="solid"/>
              <a:miter lim="400000"/>
            </a:ln>
          </a:insideH>
          <a:insideV>
            <a:ln w="12700" cap="flat">
              <a:solidFill>
                <a:srgbClr val="808251"/>
              </a:solidFill>
              <a:prstDash val="solid"/>
              <a:miter lim="400000"/>
            </a:ln>
          </a:insideV>
        </a:tcBdr>
        <a:fill>
          <a:noFill/>
        </a:fill>
      </a:tcStyle>
    </a:lastRow>
    <a:firstRow>
      <a:tcTxStyle b="on" i="off">
        <a:fontRef idx="minor">
          <a:srgbClr val="FFFFFF"/>
        </a:fontRef>
        <a:srgbClr val="FFFFFF"/>
      </a:tcTxStyle>
      <a:tcStyle>
        <a:tcBdr>
          <a:left>
            <a:ln w="12700" cap="flat">
              <a:solidFill>
                <a:srgbClr val="808251"/>
              </a:solidFill>
              <a:prstDash val="solid"/>
              <a:miter lim="400000"/>
            </a:ln>
          </a:left>
          <a:right>
            <a:ln w="12700" cap="flat">
              <a:solidFill>
                <a:srgbClr val="808251"/>
              </a:solidFill>
              <a:prstDash val="solid"/>
              <a:miter lim="400000"/>
            </a:ln>
          </a:right>
          <a:top>
            <a:ln w="12700" cap="flat">
              <a:solidFill>
                <a:srgbClr val="808251"/>
              </a:solidFill>
              <a:prstDash val="solid"/>
              <a:miter lim="400000"/>
            </a:ln>
          </a:top>
          <a:bottom>
            <a:ln w="12700" cap="flat">
              <a:solidFill>
                <a:srgbClr val="808251"/>
              </a:solidFill>
              <a:prstDash val="solid"/>
              <a:miter lim="400000"/>
            </a:ln>
          </a:bottom>
          <a:insideH>
            <a:ln w="12700" cap="flat">
              <a:solidFill>
                <a:srgbClr val="808251"/>
              </a:solidFill>
              <a:prstDash val="solid"/>
              <a:miter lim="400000"/>
            </a:ln>
          </a:insideH>
          <a:insideV>
            <a:ln w="12700" cap="flat">
              <a:solidFill>
                <a:srgbClr val="808251"/>
              </a:solidFill>
              <a:prstDash val="solid"/>
              <a:miter lim="400000"/>
            </a:ln>
          </a:insideV>
        </a:tcBdr>
        <a:fill>
          <a:solidFill>
            <a:srgbClr val="8F9541">
              <a:alpha val="75000"/>
            </a:srgbClr>
          </a:solidFill>
        </a:fill>
      </a:tcStyle>
    </a:firstRow>
  </a:tblStyle>
  <a:tblStyle styleId="{EEE7283C-3CF3-47DC-8721-378D4A62B228}" styleName="">
    <a:tblBg/>
    <a:wholeTbl>
      <a:tcTxStyle b="off" i="off">
        <a:font>
          <a:latin typeface="Proxima Nova"/>
          <a:ea typeface="Proxima Nova"/>
          <a:cs typeface="Proxima Nova"/>
        </a:font>
        <a:srgbClr val="FFFFFF"/>
      </a:tcTxStyle>
      <a:tcStyle>
        <a:tcBdr>
          <a:left>
            <a:ln w="12700" cap="flat">
              <a:noFill/>
              <a:miter lim="400000"/>
            </a:ln>
          </a:left>
          <a:right>
            <a:ln w="12700" cap="flat">
              <a:noFill/>
              <a:miter lim="400000"/>
            </a:ln>
          </a:right>
          <a:top>
            <a:ln w="12700" cap="flat">
              <a:solidFill>
                <a:srgbClr val="FFFDEF"/>
              </a:solidFill>
              <a:prstDash val="solid"/>
              <a:miter lim="400000"/>
            </a:ln>
          </a:top>
          <a:bottom>
            <a:ln w="12700" cap="flat">
              <a:solidFill>
                <a:srgbClr val="FFFDEF"/>
              </a:solidFill>
              <a:prstDash val="solid"/>
              <a:miter lim="400000"/>
            </a:ln>
          </a:bottom>
          <a:insideH>
            <a:ln w="12700" cap="flat">
              <a:solidFill>
                <a:srgbClr val="FFFDEF"/>
              </a:solidFill>
              <a:prstDash val="solid"/>
              <a:miter lim="400000"/>
            </a:ln>
          </a:insideH>
          <a:insideV>
            <a:ln w="12700" cap="flat">
              <a:noFill/>
              <a:miter lim="400000"/>
            </a:ln>
          </a:insideV>
        </a:tcBdr>
        <a:fill>
          <a:noFill/>
        </a:fill>
      </a:tcStyle>
    </a:wholeTbl>
    <a:band2H>
      <a:tcTxStyle/>
      <a:tcStyle>
        <a:tcBdr/>
        <a:fill>
          <a:solidFill>
            <a:srgbClr val="A8A861">
              <a:alpha val="27000"/>
            </a:srgbClr>
          </a:solidFill>
        </a:fill>
      </a:tcStyle>
    </a:band2H>
    <a:firstCol>
      <a:tcTxStyle b="on" i="off">
        <a:fontRef idx="minor">
          <a:srgbClr val="FFFFFF"/>
        </a:fontRef>
        <a:srgbClr val="FFFFFF"/>
      </a:tcTxStyle>
      <a:tcStyle>
        <a:tcBdr>
          <a:left>
            <a:ln w="12700" cap="flat">
              <a:solidFill>
                <a:srgbClr val="FFFDEF"/>
              </a:solidFill>
              <a:prstDash val="solid"/>
              <a:miter lim="400000"/>
            </a:ln>
          </a:left>
          <a:right>
            <a:ln w="12700" cap="flat">
              <a:solidFill>
                <a:srgbClr val="FFFDEF"/>
              </a:solidFill>
              <a:prstDash val="solid"/>
              <a:miter lim="400000"/>
            </a:ln>
          </a:right>
          <a:top>
            <a:ln w="12700" cap="flat">
              <a:solidFill>
                <a:srgbClr val="FFFDEF"/>
              </a:solidFill>
              <a:prstDash val="solid"/>
              <a:miter lim="400000"/>
            </a:ln>
          </a:top>
          <a:bottom>
            <a:ln w="12700" cap="flat">
              <a:solidFill>
                <a:srgbClr val="FFFDEF"/>
              </a:solidFill>
              <a:prstDash val="solid"/>
              <a:miter lim="400000"/>
            </a:ln>
          </a:bottom>
          <a:insideH>
            <a:ln w="12700" cap="flat">
              <a:solidFill>
                <a:srgbClr val="FFFDEF"/>
              </a:solidFill>
              <a:prstDash val="solid"/>
              <a:miter lim="400000"/>
            </a:ln>
          </a:insideH>
          <a:insideV>
            <a:ln w="12700" cap="flat">
              <a:noFill/>
              <a:miter lim="400000"/>
            </a:ln>
          </a:insideV>
        </a:tcBdr>
        <a:fill>
          <a:noFill/>
        </a:fill>
      </a:tcStyle>
    </a:firstCol>
    <a:lastRow>
      <a:tcTxStyle b="on" i="off">
        <a:fontRef idx="minor">
          <a:srgbClr val="FFFFFF"/>
        </a:fontRef>
        <a:srgbClr val="FFFFFF"/>
      </a:tcTxStyle>
      <a:tcStyle>
        <a:tcBdr>
          <a:left>
            <a:ln w="12700" cap="flat">
              <a:noFill/>
              <a:miter lim="400000"/>
            </a:ln>
          </a:left>
          <a:right>
            <a:ln w="12700" cap="flat">
              <a:noFill/>
              <a:miter lim="400000"/>
            </a:ln>
          </a:right>
          <a:top>
            <a:ln w="12700" cap="flat">
              <a:solidFill>
                <a:srgbClr val="FFFDEF"/>
              </a:solidFill>
              <a:prstDash val="solid"/>
              <a:miter lim="400000"/>
            </a:ln>
          </a:top>
          <a:bottom>
            <a:ln w="12700" cap="flat">
              <a:solidFill>
                <a:srgbClr val="FFFDEF"/>
              </a:solidFill>
              <a:prstDash val="solid"/>
              <a:miter lim="400000"/>
            </a:ln>
          </a:bottom>
          <a:insideH>
            <a:ln w="12700" cap="flat">
              <a:solidFill>
                <a:srgbClr val="FFFDEF"/>
              </a:solidFill>
              <a:prstDash val="solid"/>
              <a:miter lim="400000"/>
            </a:ln>
          </a:insideH>
          <a:insideV>
            <a:ln w="12700" cap="flat">
              <a:noFill/>
              <a:miter lim="400000"/>
            </a:ln>
          </a:insideV>
        </a:tcBdr>
        <a:fill>
          <a:noFill/>
        </a:fill>
      </a:tcStyle>
    </a:lastRow>
    <a:firstRow>
      <a:tcTxStyle b="on" i="off">
        <a:fontRef idx="minor">
          <a:srgbClr val="FFFFFF"/>
        </a:fontRef>
        <a:srgbClr val="FFFFFF"/>
      </a:tcTxStyle>
      <a:tcStyle>
        <a:tcBdr>
          <a:left>
            <a:ln w="12700" cap="flat">
              <a:noFill/>
              <a:miter lim="400000"/>
            </a:ln>
          </a:left>
          <a:right>
            <a:ln w="12700" cap="flat">
              <a:noFill/>
              <a:miter lim="400000"/>
            </a:ln>
          </a:right>
          <a:top>
            <a:ln w="12700" cap="flat">
              <a:solidFill>
                <a:srgbClr val="FFFDEF"/>
              </a:solidFill>
              <a:prstDash val="solid"/>
              <a:miter lim="400000"/>
            </a:ln>
          </a:top>
          <a:bottom>
            <a:ln w="12700" cap="flat">
              <a:solidFill>
                <a:srgbClr val="FFFDEF"/>
              </a:solidFill>
              <a:prstDash val="solid"/>
              <a:miter lim="400000"/>
            </a:ln>
          </a:bottom>
          <a:insideH>
            <a:ln w="12700" cap="flat">
              <a:solidFill>
                <a:srgbClr val="FFFDEF"/>
              </a:solidFill>
              <a:prstDash val="solid"/>
              <a:miter lim="400000"/>
            </a:ln>
          </a:insideH>
          <a:insideV>
            <a:ln w="12700" cap="flat">
              <a:noFill/>
              <a:miter lim="400000"/>
            </a:ln>
          </a:insideV>
        </a:tcBdr>
        <a:fill>
          <a:noFill/>
        </a:fill>
      </a:tcStyle>
    </a:firstRow>
  </a:tblStyle>
  <a:tblStyle styleId="{CF821DB8-F4EB-4A41-A1BA-3FCAFE7338EE}" styleName="">
    <a:tblBg/>
    <a:wholeTbl>
      <a:tcTxStyle b="off" i="off">
        <a:font>
          <a:latin typeface="Proxima Nova"/>
          <a:ea typeface="Proxima Nova"/>
          <a:cs typeface="Proxima Nova"/>
        </a:font>
        <a:srgbClr val="5C5C5C"/>
      </a:tcTxStyle>
      <a:tcStyle>
        <a:tcBdr>
          <a:left>
            <a:ln w="12700" cap="flat">
              <a:noFill/>
              <a:miter lim="400000"/>
            </a:ln>
          </a:left>
          <a:right>
            <a:ln w="12700" cap="flat">
              <a:noFill/>
              <a:miter lim="400000"/>
            </a:ln>
          </a:right>
          <a:top>
            <a:ln w="25400" cap="flat">
              <a:solidFill>
                <a:schemeClr val="accent3">
                  <a:hueOff val="-256224"/>
                  <a:satOff val="-13732"/>
                  <a:lumOff val="-19712"/>
                  <a:alpha val="61000"/>
                </a:schemeClr>
              </a:solidFill>
              <a:prstDash val="solid"/>
              <a:miter lim="400000"/>
            </a:ln>
          </a:top>
          <a:bottom>
            <a:ln w="25400" cap="flat">
              <a:solidFill>
                <a:schemeClr val="accent3">
                  <a:hueOff val="-256224"/>
                  <a:satOff val="-13732"/>
                  <a:lumOff val="-19712"/>
                  <a:alpha val="61000"/>
                </a:schemeClr>
              </a:solidFill>
              <a:prstDash val="solid"/>
              <a:miter lim="400000"/>
            </a:ln>
          </a:bottom>
          <a:insideH>
            <a:ln w="25400" cap="flat">
              <a:solidFill>
                <a:schemeClr val="accent3">
                  <a:hueOff val="-256224"/>
                  <a:satOff val="-13732"/>
                  <a:lumOff val="-19712"/>
                  <a:alpha val="61000"/>
                </a:schemeClr>
              </a:solidFill>
              <a:prstDash val="solid"/>
              <a:miter lim="400000"/>
            </a:ln>
          </a:insideH>
          <a:insideV>
            <a:ln w="12700" cap="flat">
              <a:noFill/>
              <a:miter lim="400000"/>
            </a:ln>
          </a:insideV>
        </a:tcBdr>
        <a:fill>
          <a:noFill/>
        </a:fill>
      </a:tcStyle>
    </a:wholeTbl>
    <a:band2H>
      <a:tcTxStyle/>
      <a:tcStyle>
        <a:tcBdr/>
        <a:fill>
          <a:solidFill>
            <a:srgbClr val="CBCBCB">
              <a:alpha val="36000"/>
            </a:srgbClr>
          </a:solidFill>
        </a:fill>
      </a:tcStyle>
    </a:band2H>
    <a:firstCol>
      <a:tcTxStyle b="on" i="off">
        <a:fontRef idx="minor">
          <a:srgbClr val="5C5C5C"/>
        </a:fontRef>
        <a:srgbClr val="5C5C5C"/>
      </a:tcTxStyle>
      <a:tcStyle>
        <a:tcBdr>
          <a:left>
            <a:ln w="12700" cap="flat">
              <a:noFill/>
              <a:miter lim="400000"/>
            </a:ln>
          </a:left>
          <a:right>
            <a:ln w="25400" cap="flat">
              <a:solidFill>
                <a:schemeClr val="accent3">
                  <a:hueOff val="-256224"/>
                  <a:satOff val="-13732"/>
                  <a:lumOff val="-19712"/>
                  <a:alpha val="61000"/>
                </a:schemeClr>
              </a:solidFill>
              <a:prstDash val="solid"/>
              <a:miter lim="400000"/>
            </a:ln>
          </a:right>
          <a:top>
            <a:ln w="25400" cap="flat">
              <a:solidFill>
                <a:schemeClr val="accent3">
                  <a:hueOff val="-256224"/>
                  <a:satOff val="-13732"/>
                  <a:lumOff val="-19712"/>
                  <a:alpha val="61000"/>
                </a:schemeClr>
              </a:solidFill>
              <a:prstDash val="solid"/>
              <a:miter lim="400000"/>
            </a:ln>
          </a:top>
          <a:bottom>
            <a:ln w="25400" cap="flat">
              <a:solidFill>
                <a:schemeClr val="accent3">
                  <a:hueOff val="-256224"/>
                  <a:satOff val="-13732"/>
                  <a:lumOff val="-19712"/>
                  <a:alpha val="61000"/>
                </a:schemeClr>
              </a:solidFill>
              <a:prstDash val="solid"/>
              <a:miter lim="400000"/>
            </a:ln>
          </a:bottom>
          <a:insideH>
            <a:ln w="25400" cap="flat">
              <a:solidFill>
                <a:schemeClr val="accent3">
                  <a:hueOff val="-256224"/>
                  <a:satOff val="-13732"/>
                  <a:lumOff val="-19712"/>
                  <a:alpha val="61000"/>
                </a:schemeClr>
              </a:solidFill>
              <a:prstDash val="solid"/>
              <a:miter lim="400000"/>
            </a:ln>
          </a:insideH>
          <a:insideV>
            <a:ln w="12700" cap="flat">
              <a:noFill/>
              <a:miter lim="400000"/>
            </a:ln>
          </a:insideV>
        </a:tcBdr>
        <a:fill>
          <a:noFill/>
        </a:fill>
      </a:tcStyle>
    </a:firstCol>
    <a:lastRow>
      <a:tcTxStyle b="on" i="off">
        <a:fontRef idx="minor">
          <a:srgbClr val="FFFFFF"/>
        </a:fontRef>
        <a:srgbClr val="FFFFFF"/>
      </a:tcTxStyle>
      <a:tcStyle>
        <a:tcBdr>
          <a:left>
            <a:ln w="12700" cap="flat">
              <a:noFill/>
              <a:miter lim="400000"/>
            </a:ln>
          </a:left>
          <a:right>
            <a:ln w="12700" cap="flat">
              <a:noFill/>
              <a:miter lim="400000"/>
            </a:ln>
          </a:right>
          <a:top>
            <a:ln w="25400" cap="flat">
              <a:solidFill>
                <a:schemeClr val="accent3">
                  <a:hueOff val="-256224"/>
                  <a:satOff val="-13732"/>
                  <a:lumOff val="-19712"/>
                  <a:alpha val="61000"/>
                </a:schemeClr>
              </a:solidFill>
              <a:prstDash val="solid"/>
              <a:miter lim="400000"/>
            </a:ln>
          </a:top>
          <a:bottom>
            <a:ln w="12700" cap="flat">
              <a:noFill/>
              <a:miter lim="400000"/>
            </a:ln>
          </a:bottom>
          <a:insideH>
            <a:ln w="25400" cap="flat">
              <a:solidFill>
                <a:schemeClr val="accent3">
                  <a:hueOff val="-256224"/>
                  <a:satOff val="-13732"/>
                  <a:lumOff val="-19712"/>
                  <a:alpha val="61000"/>
                </a:schemeClr>
              </a:solidFill>
              <a:prstDash val="solid"/>
              <a:miter lim="400000"/>
            </a:ln>
          </a:insideH>
          <a:insideV>
            <a:ln w="12700" cap="flat">
              <a:noFill/>
              <a:miter lim="400000"/>
            </a:ln>
          </a:insideV>
        </a:tcBdr>
        <a:fill>
          <a:noFill/>
        </a:fill>
      </a:tcStyle>
    </a:lastRow>
    <a:firstRow>
      <a:tcTxStyle b="on" i="off">
        <a:fontRef idx="minor">
          <a:srgbClr val="FFFFFF"/>
        </a:fontRef>
        <a:srgbClr val="FFFFFF"/>
      </a:tcTxStyle>
      <a:tcStyle>
        <a:tcBdr>
          <a:left>
            <a:ln w="12700" cap="flat">
              <a:noFill/>
              <a:miter lim="400000"/>
            </a:ln>
          </a:left>
          <a:right>
            <a:ln w="12700" cap="flat">
              <a:noFill/>
              <a:miter lim="400000"/>
            </a:ln>
          </a:right>
          <a:top>
            <a:ln w="12700" cap="flat">
              <a:noFill/>
              <a:miter lim="400000"/>
            </a:ln>
          </a:top>
          <a:bottom>
            <a:ln w="25400" cap="flat">
              <a:solidFill>
                <a:schemeClr val="accent3">
                  <a:hueOff val="-256224"/>
                  <a:satOff val="-13732"/>
                  <a:lumOff val="-19712"/>
                  <a:alpha val="61000"/>
                </a:schemeClr>
              </a:solidFill>
              <a:prstDash val="solid"/>
              <a:miter lim="400000"/>
            </a:ln>
          </a:bottom>
          <a:insideH>
            <a:ln w="25400" cap="flat">
              <a:solidFill>
                <a:schemeClr val="accent3">
                  <a:hueOff val="-256224"/>
                  <a:satOff val="-13732"/>
                  <a:lumOff val="-19712"/>
                  <a:alpha val="61000"/>
                </a:schemeClr>
              </a:solidFill>
              <a:prstDash val="solid"/>
              <a:miter lim="400000"/>
            </a:ln>
          </a:insideH>
          <a:insideV>
            <a:ln w="12700" cap="flat">
              <a:noFill/>
              <a:miter lim="400000"/>
            </a:ln>
          </a:insideV>
        </a:tcBdr>
        <a:fill>
          <a:noFill/>
        </a:fill>
      </a:tcStyle>
    </a:firstRow>
  </a:tblStyle>
  <a:tblStyle styleId="{33BA23B1-9221-436E-865A-0063620EA4FD}" styleName="">
    <a:tblBg/>
    <a:wholeTbl>
      <a:tcTxStyle b="off" i="off">
        <a:font>
          <a:latin typeface="Proxima Nova"/>
          <a:ea typeface="Proxima Nova"/>
          <a:cs typeface="Proxima Nova"/>
        </a:font>
        <a:srgbClr val="5C5C5C"/>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CBCBCB">
              <a:alpha val="25000"/>
            </a:srgbClr>
          </a:solidFill>
        </a:fill>
      </a:tcStyle>
    </a:wholeTbl>
    <a:band2H>
      <a:tcTxStyle/>
      <a:tcStyle>
        <a:tcBdr/>
        <a:fill>
          <a:solidFill>
            <a:srgbClr val="AEAEAE">
              <a:alpha val="25000"/>
            </a:srgbClr>
          </a:solidFill>
        </a:fill>
      </a:tcStyle>
    </a:band2H>
    <a:firstCol>
      <a:tcTxStyle b="on" i="off">
        <a:fontRef idx="minor">
          <a:srgbClr val="5C5C5C"/>
        </a:fontRef>
        <a:srgbClr val="5C5C5C"/>
      </a:tcTxStyle>
      <a:tcStyle>
        <a:tcBdr>
          <a:left>
            <a:ln w="12700" cap="flat">
              <a:noFill/>
              <a:miter lim="400000"/>
            </a:ln>
          </a:left>
          <a:right>
            <a:ln w="12700" cap="flat">
              <a:solidFill>
                <a:srgbClr val="797B80"/>
              </a:solidFill>
              <a:prstDash val="solid"/>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CBCBCB">
              <a:alpha val="25000"/>
            </a:srgbClr>
          </a:solidFill>
        </a:fill>
      </a:tcStyle>
    </a:firstCol>
    <a:lastRow>
      <a:tcTxStyle b="on" i="off">
        <a:fontRef idx="min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51504B">
              <a:alpha val="80000"/>
            </a:srgbClr>
          </a:solidFill>
        </a:fill>
      </a:tcStyle>
    </a:lastRow>
    <a:firstRow>
      <a:tcTxStyle b="on" i="off">
        <a:fontRef idx="min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51504B">
              <a:alpha val="80000"/>
            </a:srgbClr>
          </a:solidFill>
        </a:fill>
      </a:tcStyle>
    </a:firstRow>
  </a:tblStyle>
  <a:tblStyle styleId="{2708684C-4D16-4618-839F-0558EEFCDFE6}" styleName="">
    <a:tblBg/>
    <a:wholeTbl>
      <a:tcTxStyle b="off" i="off">
        <a:font>
          <a:latin typeface="Proxima Nova"/>
          <a:ea typeface="Proxima Nova"/>
          <a:cs typeface="Proxima Nova"/>
        </a:font>
        <a:srgbClr val="5C5C5C"/>
      </a:tcTxStyle>
      <a:tcStyle>
        <a:tcBdr>
          <a:left>
            <a:ln w="12700" cap="flat">
              <a:noFill/>
              <a:miter lim="400000"/>
            </a:ln>
          </a:left>
          <a:right>
            <a:ln w="12700" cap="flat">
              <a:noFill/>
              <a:miter lim="400000"/>
            </a:ln>
          </a:right>
          <a:top>
            <a:ln w="12700" cap="flat">
              <a:solidFill>
                <a:srgbClr val="5C5C5C"/>
              </a:solidFill>
              <a:custDash>
                <a:ds d="200000" sp="200000"/>
              </a:custDash>
              <a:miter lim="400000"/>
            </a:ln>
          </a:top>
          <a:bottom>
            <a:ln w="12700" cap="flat">
              <a:solidFill>
                <a:srgbClr val="5C5C5C"/>
              </a:solidFill>
              <a:custDash>
                <a:ds d="200000" sp="200000"/>
              </a:custDash>
              <a:miter lim="400000"/>
            </a:ln>
          </a:bottom>
          <a:insideH>
            <a:ln w="12700" cap="flat">
              <a:solidFill>
                <a:srgbClr val="5C5C5C"/>
              </a:solidFill>
              <a:custDash>
                <a:ds d="200000" sp="200000"/>
              </a:custDash>
              <a:miter lim="400000"/>
            </a:ln>
          </a:insideH>
          <a:insideV>
            <a:ln w="12700" cap="flat">
              <a:noFill/>
              <a:miter lim="400000"/>
            </a:ln>
          </a:insideV>
        </a:tcBdr>
        <a:fill>
          <a:noFill/>
        </a:fill>
      </a:tcStyle>
    </a:wholeTbl>
    <a:band2H>
      <a:tcTxStyle/>
      <a:tcStyle>
        <a:tcBdr/>
        <a:fill>
          <a:solidFill>
            <a:srgbClr val="EDEEEE"/>
          </a:solidFill>
        </a:fill>
      </a:tcStyle>
    </a:band2H>
    <a:firstCol>
      <a:tcTxStyle b="on" i="off">
        <a:fontRef idx="minor">
          <a:srgbClr val="5C5C5C"/>
        </a:fontRef>
        <a:srgbClr val="5C5C5C"/>
      </a:tcTxStyle>
      <a:tcStyle>
        <a:tcBdr>
          <a:left>
            <a:ln w="12700" cap="flat">
              <a:noFill/>
              <a:miter lim="400000"/>
            </a:ln>
          </a:left>
          <a:right>
            <a:ln w="12700" cap="flat">
              <a:solidFill>
                <a:srgbClr val="5C5C5C"/>
              </a:solidFill>
              <a:prstDash val="solid"/>
              <a:miter lim="400000"/>
            </a:ln>
          </a:right>
          <a:top>
            <a:ln w="12700" cap="flat">
              <a:solidFill>
                <a:srgbClr val="5C5C5C"/>
              </a:solidFill>
              <a:custDash>
                <a:ds d="200000" sp="200000"/>
              </a:custDash>
              <a:miter lim="400000"/>
            </a:ln>
          </a:top>
          <a:bottom>
            <a:ln w="12700" cap="flat">
              <a:solidFill>
                <a:srgbClr val="5C5C5C"/>
              </a:solidFill>
              <a:custDash>
                <a:ds d="200000" sp="200000"/>
              </a:custDash>
              <a:miter lim="400000"/>
            </a:ln>
          </a:bottom>
          <a:insideH>
            <a:ln w="12700" cap="flat">
              <a:solidFill>
                <a:srgbClr val="5C5C5C"/>
              </a:solidFill>
              <a:custDash>
                <a:ds d="200000" sp="200000"/>
              </a:custDash>
              <a:miter lim="400000"/>
            </a:ln>
          </a:insideH>
          <a:insideV>
            <a:ln w="12700" cap="flat">
              <a:noFill/>
              <a:miter lim="400000"/>
            </a:ln>
          </a:insideV>
        </a:tcBdr>
        <a:fill>
          <a:noFill/>
        </a:fill>
      </a:tcStyle>
    </a:firstCol>
    <a:lastRow>
      <a:tcTxStyle b="on" i="off">
        <a:fontRef idx="minor">
          <a:srgbClr val="5C5C5C"/>
        </a:fontRef>
        <a:srgbClr val="5C5C5C"/>
      </a:tcTxStyle>
      <a:tcStyle>
        <a:tcBdr>
          <a:left>
            <a:ln w="12700" cap="flat">
              <a:noFill/>
              <a:miter lim="400000"/>
            </a:ln>
          </a:left>
          <a:right>
            <a:ln w="12700" cap="flat">
              <a:noFill/>
              <a:miter lim="400000"/>
            </a:ln>
          </a:right>
          <a:top>
            <a:ln w="12700" cap="flat">
              <a:solidFill>
                <a:srgbClr val="5C5C5C"/>
              </a:solidFill>
              <a:prstDash val="solid"/>
              <a:miter lim="400000"/>
            </a:ln>
          </a:top>
          <a:bottom>
            <a:ln w="12700" cap="flat">
              <a:noFill/>
              <a:miter lim="400000"/>
            </a:ln>
          </a:bottom>
          <a:insideH>
            <a:ln w="12700" cap="flat">
              <a:solidFill>
                <a:srgbClr val="5C5C5C"/>
              </a:solidFill>
              <a:custDash>
                <a:ds d="200000" sp="200000"/>
              </a:custDash>
              <a:miter lim="400000"/>
            </a:ln>
          </a:insideH>
          <a:insideV>
            <a:ln w="12700" cap="flat">
              <a:noFill/>
              <a:miter lim="400000"/>
            </a:ln>
          </a:insideV>
        </a:tcBdr>
        <a:fill>
          <a:noFill/>
        </a:fill>
      </a:tcStyle>
    </a:lastRow>
    <a:firstRow>
      <a:tcTxStyle b="on" i="off">
        <a:fontRef idx="minor">
          <a:srgbClr val="5C5C5C"/>
        </a:fontRef>
        <a:srgbClr val="5C5C5C"/>
      </a:tcTxStyle>
      <a:tcStyle>
        <a:tcBdr>
          <a:left>
            <a:ln w="12700" cap="flat">
              <a:noFill/>
              <a:miter lim="400000"/>
            </a:ln>
          </a:left>
          <a:right>
            <a:ln w="12700" cap="flat">
              <a:noFill/>
              <a:miter lim="400000"/>
            </a:ln>
          </a:right>
          <a:top>
            <a:ln w="12700" cap="flat">
              <a:noFill/>
              <a:miter lim="400000"/>
            </a:ln>
          </a:top>
          <a:bottom>
            <a:ln w="12700" cap="flat">
              <a:solidFill>
                <a:srgbClr val="5C5C5C"/>
              </a:solidFill>
              <a:prstDash val="solid"/>
              <a:miter lim="400000"/>
            </a:ln>
          </a:bottom>
          <a:insideH>
            <a:ln w="12700" cap="flat">
              <a:solidFill>
                <a:srgbClr val="5C5C5C"/>
              </a:solidFill>
              <a:custDash>
                <a:ds d="200000" sp="200000"/>
              </a:custDash>
              <a:miter lim="400000"/>
            </a:ln>
          </a:insideH>
          <a:insideV>
            <a:ln w="12700" cap="flat">
              <a:noFill/>
              <a:miter lim="400000"/>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3145" autoAdjust="0"/>
    <p:restoredTop sz="86443" autoAdjust="0"/>
  </p:normalViewPr>
  <p:slideViewPr>
    <p:cSldViewPr>
      <p:cViewPr varScale="1">
        <p:scale>
          <a:sx n="68" d="100"/>
          <a:sy n="68" d="100"/>
        </p:scale>
        <p:origin x="1512" y="78"/>
      </p:cViewPr>
      <p:guideLst>
        <p:guide orient="horz" pos="3072"/>
        <p:guide pos="4096"/>
      </p:guideLst>
    </p:cSldViewPr>
  </p:slideViewPr>
  <p:outlineViewPr>
    <p:cViewPr>
      <p:scale>
        <a:sx n="33" d="100"/>
        <a:sy n="33" d="100"/>
      </p:scale>
      <p:origin x="0" y="0"/>
    </p:cViewPr>
  </p:outlin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3" Type="http://schemas.openxmlformats.org/officeDocument/2006/relationships/slide" Target="slides/slide1.xml"/><Relationship Id="rId21" Type="http://schemas.openxmlformats.org/officeDocument/2006/relationships/viewProps" Target="view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notesMaster" Target="notesMasters/notesMaster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25" name="Shape 125"/>
          <p:cNvSpPr>
            <a:spLocks noGrp="1" noRot="1" noChangeAspect="1"/>
          </p:cNvSpPr>
          <p:nvPr>
            <p:ph type="sldImg"/>
          </p:nvPr>
        </p:nvSpPr>
        <p:spPr>
          <a:xfrm>
            <a:off x="1143000" y="685800"/>
            <a:ext cx="4572000" cy="3429000"/>
          </a:xfrm>
          <a:prstGeom prst="rect">
            <a:avLst/>
          </a:prstGeom>
        </p:spPr>
        <p:txBody>
          <a:bodyPr/>
          <a:lstStyle/>
          <a:p>
            <a:endParaRPr/>
          </a:p>
        </p:txBody>
      </p:sp>
      <p:sp>
        <p:nvSpPr>
          <p:cNvPr id="126" name="Shape 126"/>
          <p:cNvSpPr>
            <a:spLocks noGrp="1"/>
          </p:cNvSpPr>
          <p:nvPr>
            <p:ph type="body" sz="quarter" idx="1"/>
          </p:nvPr>
        </p:nvSpPr>
        <p:spPr>
          <a:xfrm>
            <a:off x="914400" y="4343400"/>
            <a:ext cx="5029200" cy="4114800"/>
          </a:xfrm>
          <a:prstGeom prst="rect">
            <a:avLst/>
          </a:prstGeom>
        </p:spPr>
        <p:txBody>
          <a:bodyPr/>
          <a:lstStyle/>
          <a:p>
            <a:endParaRPr/>
          </a:p>
        </p:txBody>
      </p:sp>
    </p:spTree>
    <p:extLst>
      <p:ext uri="{BB962C8B-B14F-4D97-AF65-F5344CB8AC3E}">
        <p14:creationId xmlns:p14="http://schemas.microsoft.com/office/powerpoint/2010/main" val="1364843823"/>
      </p:ext>
    </p:extLst>
  </p:cSld>
  <p:clrMap bg1="lt1" tx1="dk1" bg2="lt2" tx2="dk2" accent1="accent1" accent2="accent2" accent3="accent3" accent4="accent4" accent5="accent5" accent6="accent6" hlink="hlink" folHlink="folHlink"/>
  <p:notesStyle>
    <a:lvl1pPr defTabSz="457200" latinLnBrk="0">
      <a:lnSpc>
        <a:spcPct val="117999"/>
      </a:lnSpc>
      <a:defRPr sz="2200">
        <a:latin typeface="Proxima Nova"/>
        <a:ea typeface="Proxima Nova"/>
        <a:cs typeface="Proxima Nova"/>
        <a:sym typeface="Proxima Nova"/>
      </a:defRPr>
    </a:lvl1pPr>
    <a:lvl2pPr indent="228600" defTabSz="457200" latinLnBrk="0">
      <a:lnSpc>
        <a:spcPct val="117999"/>
      </a:lnSpc>
      <a:defRPr sz="2200">
        <a:latin typeface="Proxima Nova"/>
        <a:ea typeface="Proxima Nova"/>
        <a:cs typeface="Proxima Nova"/>
        <a:sym typeface="Proxima Nova"/>
      </a:defRPr>
    </a:lvl2pPr>
    <a:lvl3pPr indent="457200" defTabSz="457200" latinLnBrk="0">
      <a:lnSpc>
        <a:spcPct val="117999"/>
      </a:lnSpc>
      <a:defRPr sz="2200">
        <a:latin typeface="Proxima Nova"/>
        <a:ea typeface="Proxima Nova"/>
        <a:cs typeface="Proxima Nova"/>
        <a:sym typeface="Proxima Nova"/>
      </a:defRPr>
    </a:lvl3pPr>
    <a:lvl4pPr indent="685800" defTabSz="457200" latinLnBrk="0">
      <a:lnSpc>
        <a:spcPct val="117999"/>
      </a:lnSpc>
      <a:defRPr sz="2200">
        <a:latin typeface="Proxima Nova"/>
        <a:ea typeface="Proxima Nova"/>
        <a:cs typeface="Proxima Nova"/>
        <a:sym typeface="Proxima Nova"/>
      </a:defRPr>
    </a:lvl4pPr>
    <a:lvl5pPr indent="914400" defTabSz="457200" latinLnBrk="0">
      <a:lnSpc>
        <a:spcPct val="117999"/>
      </a:lnSpc>
      <a:defRPr sz="2200">
        <a:latin typeface="Proxima Nova"/>
        <a:ea typeface="Proxima Nova"/>
        <a:cs typeface="Proxima Nova"/>
        <a:sym typeface="Proxima Nova"/>
      </a:defRPr>
    </a:lvl5pPr>
    <a:lvl6pPr indent="1143000" defTabSz="457200" latinLnBrk="0">
      <a:lnSpc>
        <a:spcPct val="117999"/>
      </a:lnSpc>
      <a:defRPr sz="2200">
        <a:latin typeface="Proxima Nova"/>
        <a:ea typeface="Proxima Nova"/>
        <a:cs typeface="Proxima Nova"/>
        <a:sym typeface="Proxima Nova"/>
      </a:defRPr>
    </a:lvl6pPr>
    <a:lvl7pPr indent="1371600" defTabSz="457200" latinLnBrk="0">
      <a:lnSpc>
        <a:spcPct val="117999"/>
      </a:lnSpc>
      <a:defRPr sz="2200">
        <a:latin typeface="Proxima Nova"/>
        <a:ea typeface="Proxima Nova"/>
        <a:cs typeface="Proxima Nova"/>
        <a:sym typeface="Proxima Nova"/>
      </a:defRPr>
    </a:lvl7pPr>
    <a:lvl8pPr indent="1600200" defTabSz="457200" latinLnBrk="0">
      <a:lnSpc>
        <a:spcPct val="117999"/>
      </a:lnSpc>
      <a:defRPr sz="2200">
        <a:latin typeface="Proxima Nova"/>
        <a:ea typeface="Proxima Nova"/>
        <a:cs typeface="Proxima Nova"/>
        <a:sym typeface="Proxima Nova"/>
      </a:defRPr>
    </a:lvl8pPr>
    <a:lvl9pPr indent="1828800" defTabSz="457200" latinLnBrk="0">
      <a:lnSpc>
        <a:spcPct val="117999"/>
      </a:lnSpc>
      <a:defRPr sz="2200">
        <a:latin typeface="Proxima Nova"/>
        <a:ea typeface="Proxima Nova"/>
        <a:cs typeface="Proxima Nova"/>
        <a:sym typeface="Proxima Nova"/>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x">
  <p:cSld name="Photo - Horizontal">
    <p:spTree>
      <p:nvGrpSpPr>
        <p:cNvPr id="1" name=""/>
        <p:cNvGrpSpPr/>
        <p:nvPr/>
      </p:nvGrpSpPr>
      <p:grpSpPr>
        <a:xfrm>
          <a:off x="0" y="0"/>
          <a:ext cx="0" cy="0"/>
          <a:chOff x="0" y="0"/>
          <a:chExt cx="0" cy="0"/>
        </a:xfrm>
      </p:grpSpPr>
      <p:sp>
        <p:nvSpPr>
          <p:cNvPr id="21" name="Image"/>
          <p:cNvSpPr>
            <a:spLocks noGrp="1"/>
          </p:cNvSpPr>
          <p:nvPr>
            <p:ph type="pic" idx="13"/>
          </p:nvPr>
        </p:nvSpPr>
        <p:spPr>
          <a:xfrm>
            <a:off x="0" y="0"/>
            <a:ext cx="13004800" cy="9753600"/>
          </a:xfrm>
          <a:prstGeom prst="rect">
            <a:avLst/>
          </a:prstGeom>
        </p:spPr>
        <p:txBody>
          <a:bodyPr lIns="91439" tIns="45719" rIns="91439" bIns="45719">
            <a:noAutofit/>
          </a:bodyPr>
          <a:lstStyle/>
          <a:p>
            <a:endParaRPr/>
          </a:p>
        </p:txBody>
      </p:sp>
      <p:sp>
        <p:nvSpPr>
          <p:cNvPr id="22" name="Rectangle"/>
          <p:cNvSpPr>
            <a:spLocks noGrp="1"/>
          </p:cNvSpPr>
          <p:nvPr>
            <p:ph type="body" sz="half" idx="14"/>
          </p:nvPr>
        </p:nvSpPr>
        <p:spPr>
          <a:xfrm>
            <a:off x="0" y="5422900"/>
            <a:ext cx="13004800" cy="3606800"/>
          </a:xfrm>
          <a:prstGeom prst="rect">
            <a:avLst/>
          </a:prstGeom>
          <a:solidFill>
            <a:srgbClr val="FFFFFF"/>
          </a:solidFill>
        </p:spPr>
        <p:txBody>
          <a:bodyPr anchor="ctr">
            <a:noAutofit/>
          </a:bodyPr>
          <a:lstStyle/>
          <a:p>
            <a:pPr marL="0" indent="0" algn="ctr">
              <a:spcBef>
                <a:spcPts val="0"/>
              </a:spcBef>
              <a:buClrTx/>
              <a:buSzTx/>
              <a:buFontTx/>
              <a:buNone/>
              <a:defRPr sz="2400">
                <a:latin typeface="+mn-lt"/>
                <a:ea typeface="+mn-ea"/>
                <a:cs typeface="+mn-cs"/>
                <a:sym typeface="Proxima Nova ScOsf Extra Conden"/>
              </a:defRPr>
            </a:pPr>
            <a:endParaRPr/>
          </a:p>
        </p:txBody>
      </p:sp>
      <p:sp>
        <p:nvSpPr>
          <p:cNvPr id="23" name="Line"/>
          <p:cNvSpPr>
            <a:spLocks noGrp="1"/>
          </p:cNvSpPr>
          <p:nvPr>
            <p:ph type="body" sz="quarter" idx="15"/>
          </p:nvPr>
        </p:nvSpPr>
        <p:spPr>
          <a:xfrm flipV="1">
            <a:off x="571500" y="7619996"/>
            <a:ext cx="11874500" cy="4"/>
          </a:xfrm>
          <a:prstGeom prst="line">
            <a:avLst/>
          </a:prstGeom>
          <a:ln w="38100" cap="rnd">
            <a:solidFill>
              <a:srgbClr val="747676"/>
            </a:solidFill>
            <a:custDash>
              <a:ds d="100000" sp="200000"/>
            </a:custDash>
            <a:round/>
          </a:ln>
        </p:spPr>
        <p:txBody>
          <a:bodyPr anchor="ctr">
            <a:noAutofit/>
          </a:bodyPr>
          <a:lstStyle/>
          <a:p>
            <a:pPr marL="0" indent="0" defTabSz="457200">
              <a:spcBef>
                <a:spcPts val="0"/>
              </a:spcBef>
              <a:buClrTx/>
              <a:buSzTx/>
              <a:buFontTx/>
              <a:buNone/>
              <a:defRPr sz="1200">
                <a:solidFill>
                  <a:srgbClr val="000000"/>
                </a:solidFill>
              </a:defRPr>
            </a:pPr>
            <a:endParaRPr/>
          </a:p>
        </p:txBody>
      </p:sp>
      <p:sp>
        <p:nvSpPr>
          <p:cNvPr id="24" name="Title Text"/>
          <p:cNvSpPr txBox="1">
            <a:spLocks noGrp="1"/>
          </p:cNvSpPr>
          <p:nvPr>
            <p:ph type="title"/>
          </p:nvPr>
        </p:nvSpPr>
        <p:spPr>
          <a:xfrm>
            <a:off x="571500" y="5562600"/>
            <a:ext cx="11861800" cy="2209800"/>
          </a:xfrm>
          <a:prstGeom prst="rect">
            <a:avLst/>
          </a:prstGeom>
        </p:spPr>
        <p:txBody>
          <a:bodyPr anchor="b"/>
          <a:lstStyle>
            <a:lvl1pPr algn="r">
              <a:lnSpc>
                <a:spcPct val="80000"/>
              </a:lnSpc>
              <a:spcBef>
                <a:spcPts val="0"/>
              </a:spcBef>
              <a:defRPr sz="12100">
                <a:solidFill>
                  <a:srgbClr val="5C5C5C"/>
                </a:solidFill>
              </a:defRPr>
            </a:lvl1pPr>
          </a:lstStyle>
          <a:p>
            <a:r>
              <a:t>Title Text</a:t>
            </a:r>
          </a:p>
        </p:txBody>
      </p:sp>
      <p:sp>
        <p:nvSpPr>
          <p:cNvPr id="25" name="Body Level One…"/>
          <p:cNvSpPr txBox="1">
            <a:spLocks noGrp="1"/>
          </p:cNvSpPr>
          <p:nvPr>
            <p:ph type="body" sz="quarter" idx="1"/>
          </p:nvPr>
        </p:nvSpPr>
        <p:spPr>
          <a:xfrm>
            <a:off x="571500" y="7670800"/>
            <a:ext cx="11861800" cy="1231900"/>
          </a:xfrm>
          <a:prstGeom prst="rect">
            <a:avLst/>
          </a:prstGeom>
        </p:spPr>
        <p:txBody>
          <a:bodyPr/>
          <a:lstStyle>
            <a:lvl1pPr marL="0" indent="0" algn="r">
              <a:lnSpc>
                <a:spcPct val="70000"/>
              </a:lnSpc>
              <a:spcBef>
                <a:spcPts val="600"/>
              </a:spcBef>
              <a:buClrTx/>
              <a:buSzTx/>
              <a:buFontTx/>
              <a:buNone/>
              <a:defRPr sz="4800" b="1" i="1">
                <a:solidFill>
                  <a:srgbClr val="747676"/>
                </a:solidFill>
              </a:defRPr>
            </a:lvl1pPr>
            <a:lvl2pPr marL="0" indent="228600" algn="r">
              <a:lnSpc>
                <a:spcPct val="70000"/>
              </a:lnSpc>
              <a:spcBef>
                <a:spcPts val="600"/>
              </a:spcBef>
              <a:buClrTx/>
              <a:buSzTx/>
              <a:buFontTx/>
              <a:buNone/>
              <a:defRPr sz="4800" b="1" i="1">
                <a:solidFill>
                  <a:srgbClr val="747676"/>
                </a:solidFill>
              </a:defRPr>
            </a:lvl2pPr>
            <a:lvl3pPr marL="0" indent="457200" algn="r">
              <a:lnSpc>
                <a:spcPct val="70000"/>
              </a:lnSpc>
              <a:spcBef>
                <a:spcPts val="600"/>
              </a:spcBef>
              <a:buClrTx/>
              <a:buSzTx/>
              <a:buFontTx/>
              <a:buNone/>
              <a:defRPr sz="4800" b="1" i="1">
                <a:solidFill>
                  <a:srgbClr val="747676"/>
                </a:solidFill>
              </a:defRPr>
            </a:lvl3pPr>
            <a:lvl4pPr marL="0" indent="685800" algn="r">
              <a:lnSpc>
                <a:spcPct val="70000"/>
              </a:lnSpc>
              <a:spcBef>
                <a:spcPts val="600"/>
              </a:spcBef>
              <a:buClrTx/>
              <a:buSzTx/>
              <a:buFontTx/>
              <a:buNone/>
              <a:defRPr sz="4800" b="1" i="1">
                <a:solidFill>
                  <a:srgbClr val="747676"/>
                </a:solidFill>
              </a:defRPr>
            </a:lvl4pPr>
            <a:lvl5pPr marL="0" indent="914400" algn="r">
              <a:lnSpc>
                <a:spcPct val="70000"/>
              </a:lnSpc>
              <a:spcBef>
                <a:spcPts val="600"/>
              </a:spcBef>
              <a:buClrTx/>
              <a:buSzTx/>
              <a:buFontTx/>
              <a:buNone/>
              <a:defRPr sz="4800" b="1" i="1">
                <a:solidFill>
                  <a:srgbClr val="747676"/>
                </a:solidFill>
              </a:defRPr>
            </a:lvl5pPr>
          </a:lstStyle>
          <a:p>
            <a:r>
              <a:t>Body Level One</a:t>
            </a:r>
          </a:p>
          <a:p>
            <a:pPr lvl="1"/>
            <a:r>
              <a:t>Body Level Two</a:t>
            </a:r>
          </a:p>
          <a:p>
            <a:pPr lvl="2"/>
            <a:r>
              <a:t>Body Level Three</a:t>
            </a:r>
          </a:p>
          <a:p>
            <a:pPr lvl="3"/>
            <a:r>
              <a:t>Body Level Four</a:t>
            </a:r>
          </a:p>
          <a:p>
            <a:pPr lvl="4"/>
            <a:r>
              <a:t>Body Level Five</a:t>
            </a:r>
          </a:p>
        </p:txBody>
      </p:sp>
      <p:sp>
        <p:nvSpPr>
          <p:cNvPr id="26" name="Slide Number"/>
          <p:cNvSpPr txBox="1">
            <a:spLocks noGrp="1"/>
          </p:cNvSpPr>
          <p:nvPr>
            <p:ph type="sldNum" sz="quarter" idx="2"/>
          </p:nvPr>
        </p:nvSpPr>
        <p:spPr>
          <a:xfrm>
            <a:off x="12144525" y="9194800"/>
            <a:ext cx="257353" cy="355600"/>
          </a:xfrm>
          <a:prstGeom prst="rect">
            <a:avLst/>
          </a:prstGeom>
        </p:spPr>
        <p:txBody>
          <a:bodyPr/>
          <a:lstStyle>
            <a:lvl1pPr>
              <a:defRPr>
                <a:solidFill>
                  <a:srgbClr val="CBCBCB"/>
                </a:solidFill>
              </a:defRPr>
            </a:lvl1pPr>
          </a:lstStyle>
          <a:p>
            <a:fld id="{86CB4B4D-7CA3-9044-876B-883B54F8677D}" type="slidenum">
              <a:t>‹#›</a:t>
            </a:fld>
            <a:endParaRPr/>
          </a:p>
        </p:txBody>
      </p:sp>
    </p:spTree>
  </p:cSld>
  <p:clrMapOvr>
    <a:masterClrMapping/>
  </p:clrMapOvr>
  <p:transition spd="med"/>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tx">
  <p:cSld name="Title, Bullets &amp; Photo">
    <p:spTree>
      <p:nvGrpSpPr>
        <p:cNvPr id="1" name=""/>
        <p:cNvGrpSpPr/>
        <p:nvPr/>
      </p:nvGrpSpPr>
      <p:grpSpPr>
        <a:xfrm>
          <a:off x="0" y="0"/>
          <a:ext cx="0" cy="0"/>
          <a:chOff x="0" y="0"/>
          <a:chExt cx="0" cy="0"/>
        </a:xfrm>
      </p:grpSpPr>
      <p:sp>
        <p:nvSpPr>
          <p:cNvPr id="71" name="Image"/>
          <p:cNvSpPr>
            <a:spLocks noGrp="1"/>
          </p:cNvSpPr>
          <p:nvPr>
            <p:ph type="pic" idx="13"/>
          </p:nvPr>
        </p:nvSpPr>
        <p:spPr>
          <a:xfrm>
            <a:off x="0" y="0"/>
            <a:ext cx="6438900" cy="9753600"/>
          </a:xfrm>
          <a:prstGeom prst="rect">
            <a:avLst/>
          </a:prstGeom>
        </p:spPr>
        <p:txBody>
          <a:bodyPr lIns="91439" tIns="45719" rIns="91439" bIns="45719">
            <a:noAutofit/>
          </a:bodyPr>
          <a:lstStyle/>
          <a:p>
            <a:endParaRPr/>
          </a:p>
        </p:txBody>
      </p:sp>
      <p:sp>
        <p:nvSpPr>
          <p:cNvPr id="72" name="Line"/>
          <p:cNvSpPr>
            <a:spLocks noGrp="1"/>
          </p:cNvSpPr>
          <p:nvPr>
            <p:ph type="body" sz="quarter" idx="14"/>
          </p:nvPr>
        </p:nvSpPr>
        <p:spPr>
          <a:xfrm>
            <a:off x="7023100" y="1574800"/>
            <a:ext cx="5397500" cy="0"/>
          </a:xfrm>
          <a:prstGeom prst="line">
            <a:avLst/>
          </a:prstGeom>
          <a:ln w="38100" cap="rnd">
            <a:solidFill>
              <a:srgbClr val="747676"/>
            </a:solidFill>
            <a:custDash>
              <a:ds d="100000" sp="200000"/>
            </a:custDash>
            <a:round/>
          </a:ln>
        </p:spPr>
        <p:txBody>
          <a:bodyPr anchor="ctr">
            <a:noAutofit/>
          </a:bodyPr>
          <a:lstStyle/>
          <a:p>
            <a:pPr marL="0" indent="0" defTabSz="457200">
              <a:spcBef>
                <a:spcPts val="0"/>
              </a:spcBef>
              <a:buClrTx/>
              <a:buSzTx/>
              <a:buFontTx/>
              <a:buNone/>
              <a:defRPr sz="1200">
                <a:solidFill>
                  <a:srgbClr val="000000"/>
                </a:solidFill>
              </a:defRPr>
            </a:pPr>
            <a:endParaRPr/>
          </a:p>
        </p:txBody>
      </p:sp>
      <p:sp>
        <p:nvSpPr>
          <p:cNvPr id="73" name="Title Text"/>
          <p:cNvSpPr txBox="1">
            <a:spLocks noGrp="1"/>
          </p:cNvSpPr>
          <p:nvPr>
            <p:ph type="title"/>
          </p:nvPr>
        </p:nvSpPr>
        <p:spPr>
          <a:xfrm>
            <a:off x="7023100" y="723900"/>
            <a:ext cx="5397500" cy="723900"/>
          </a:xfrm>
          <a:prstGeom prst="rect">
            <a:avLst/>
          </a:prstGeom>
        </p:spPr>
        <p:txBody>
          <a:bodyPr/>
          <a:lstStyle/>
          <a:p>
            <a:r>
              <a:t>Title Text</a:t>
            </a:r>
          </a:p>
        </p:txBody>
      </p:sp>
      <p:sp>
        <p:nvSpPr>
          <p:cNvPr id="74" name="Body Level One…"/>
          <p:cNvSpPr txBox="1">
            <a:spLocks noGrp="1"/>
          </p:cNvSpPr>
          <p:nvPr>
            <p:ph type="body" sz="half" idx="1"/>
          </p:nvPr>
        </p:nvSpPr>
        <p:spPr>
          <a:xfrm>
            <a:off x="7023100" y="1803400"/>
            <a:ext cx="5397500" cy="7226300"/>
          </a:xfrm>
          <a:prstGeom prst="rect">
            <a:avLst/>
          </a:prstGeom>
        </p:spPr>
        <p:txBody>
          <a:bodyPr/>
          <a:lstStyle>
            <a:lvl1pPr marL="406400" indent="-406400">
              <a:defRPr sz="2800"/>
            </a:lvl1pPr>
            <a:lvl2pPr marL="812800" indent="-406400">
              <a:defRPr sz="2800"/>
            </a:lvl2pPr>
            <a:lvl3pPr marL="1219200" indent="-406400">
              <a:defRPr sz="2800"/>
            </a:lvl3pPr>
            <a:lvl4pPr marL="1625600" indent="-406400">
              <a:defRPr sz="2800"/>
            </a:lvl4pPr>
            <a:lvl5pPr marL="2032000" indent="-406400">
              <a:defRPr sz="2800"/>
            </a:lvl5pPr>
          </a:lstStyle>
          <a:p>
            <a:r>
              <a:t>Body Level One</a:t>
            </a:r>
          </a:p>
          <a:p>
            <a:pPr lvl="1"/>
            <a:r>
              <a:t>Body Level Two</a:t>
            </a:r>
          </a:p>
          <a:p>
            <a:pPr lvl="2"/>
            <a:r>
              <a:t>Body Level Three</a:t>
            </a:r>
          </a:p>
          <a:p>
            <a:pPr lvl="3"/>
            <a:r>
              <a:t>Body Level Four</a:t>
            </a:r>
          </a:p>
          <a:p>
            <a:pPr lvl="4"/>
            <a:r>
              <a:t>Body Level Five</a:t>
            </a:r>
          </a:p>
        </p:txBody>
      </p:sp>
      <p:sp>
        <p:nvSpPr>
          <p:cNvPr id="75"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tx">
  <p:cSld name="Bullets">
    <p:spTree>
      <p:nvGrpSpPr>
        <p:cNvPr id="1" name=""/>
        <p:cNvGrpSpPr/>
        <p:nvPr/>
      </p:nvGrpSpPr>
      <p:grpSpPr>
        <a:xfrm>
          <a:off x="0" y="0"/>
          <a:ext cx="0" cy="0"/>
          <a:chOff x="0" y="0"/>
          <a:chExt cx="0" cy="0"/>
        </a:xfrm>
      </p:grpSpPr>
      <p:sp>
        <p:nvSpPr>
          <p:cNvPr id="82" name="Body Level One…"/>
          <p:cNvSpPr txBox="1">
            <a:spLocks noGrp="1"/>
          </p:cNvSpPr>
          <p:nvPr>
            <p:ph type="body" idx="1"/>
          </p:nvPr>
        </p:nvSpPr>
        <p:spPr>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83"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Photo - 3 Up">
    <p:spTree>
      <p:nvGrpSpPr>
        <p:cNvPr id="1" name=""/>
        <p:cNvGrpSpPr/>
        <p:nvPr/>
      </p:nvGrpSpPr>
      <p:grpSpPr>
        <a:xfrm>
          <a:off x="0" y="0"/>
          <a:ext cx="0" cy="0"/>
          <a:chOff x="0" y="0"/>
          <a:chExt cx="0" cy="0"/>
        </a:xfrm>
      </p:grpSpPr>
      <p:sp>
        <p:nvSpPr>
          <p:cNvPr id="90" name="Image"/>
          <p:cNvSpPr>
            <a:spLocks noGrp="1"/>
          </p:cNvSpPr>
          <p:nvPr>
            <p:ph type="pic" idx="13"/>
          </p:nvPr>
        </p:nvSpPr>
        <p:spPr>
          <a:xfrm>
            <a:off x="571500" y="571500"/>
            <a:ext cx="7429500" cy="7315200"/>
          </a:xfrm>
          <a:prstGeom prst="rect">
            <a:avLst/>
          </a:prstGeom>
        </p:spPr>
        <p:txBody>
          <a:bodyPr lIns="91439" tIns="45719" rIns="91439" bIns="45719">
            <a:noAutofit/>
          </a:bodyPr>
          <a:lstStyle/>
          <a:p>
            <a:endParaRPr/>
          </a:p>
        </p:txBody>
      </p:sp>
      <p:sp>
        <p:nvSpPr>
          <p:cNvPr id="91" name="Image"/>
          <p:cNvSpPr>
            <a:spLocks noGrp="1"/>
          </p:cNvSpPr>
          <p:nvPr>
            <p:ph type="pic" sz="quarter" idx="14"/>
          </p:nvPr>
        </p:nvSpPr>
        <p:spPr>
          <a:xfrm>
            <a:off x="8128000" y="571500"/>
            <a:ext cx="4305300" cy="3594100"/>
          </a:xfrm>
          <a:prstGeom prst="rect">
            <a:avLst/>
          </a:prstGeom>
        </p:spPr>
        <p:txBody>
          <a:bodyPr lIns="91439" tIns="45719" rIns="91439" bIns="45719">
            <a:noAutofit/>
          </a:bodyPr>
          <a:lstStyle/>
          <a:p>
            <a:endParaRPr/>
          </a:p>
        </p:txBody>
      </p:sp>
      <p:sp>
        <p:nvSpPr>
          <p:cNvPr id="92" name="Image"/>
          <p:cNvSpPr>
            <a:spLocks noGrp="1"/>
          </p:cNvSpPr>
          <p:nvPr>
            <p:ph type="pic" sz="quarter" idx="15"/>
          </p:nvPr>
        </p:nvSpPr>
        <p:spPr>
          <a:xfrm>
            <a:off x="8128000" y="4292600"/>
            <a:ext cx="4305300" cy="3594100"/>
          </a:xfrm>
          <a:prstGeom prst="rect">
            <a:avLst/>
          </a:prstGeom>
        </p:spPr>
        <p:txBody>
          <a:bodyPr lIns="91439" tIns="45719" rIns="91439" bIns="45719">
            <a:noAutofit/>
          </a:bodyPr>
          <a:lstStyle/>
          <a:p>
            <a:endParaRPr/>
          </a:p>
        </p:txBody>
      </p:sp>
      <p:sp>
        <p:nvSpPr>
          <p:cNvPr id="93" name="Body Level One…"/>
          <p:cNvSpPr txBox="1">
            <a:spLocks noGrp="1"/>
          </p:cNvSpPr>
          <p:nvPr>
            <p:ph type="body" sz="quarter" idx="1"/>
          </p:nvPr>
        </p:nvSpPr>
        <p:spPr>
          <a:xfrm>
            <a:off x="571500" y="8051800"/>
            <a:ext cx="11861800" cy="1333500"/>
          </a:xfrm>
          <a:prstGeom prst="rect">
            <a:avLst/>
          </a:prstGeom>
        </p:spPr>
        <p:txBody>
          <a:bodyPr/>
          <a:lstStyle>
            <a:lvl1pPr marL="0" indent="0">
              <a:spcBef>
                <a:spcPts val="1400"/>
              </a:spcBef>
              <a:buClrTx/>
              <a:buSzTx/>
              <a:buFontTx/>
              <a:buNone/>
              <a:defRPr sz="2800" i="1" spc="28"/>
            </a:lvl1pPr>
            <a:lvl2pPr marL="0" indent="228600">
              <a:spcBef>
                <a:spcPts val="1400"/>
              </a:spcBef>
              <a:buClrTx/>
              <a:buSzTx/>
              <a:buFontTx/>
              <a:buNone/>
              <a:defRPr sz="2800" i="1" spc="28"/>
            </a:lvl2pPr>
            <a:lvl3pPr marL="0" indent="457200">
              <a:spcBef>
                <a:spcPts val="1400"/>
              </a:spcBef>
              <a:buClrTx/>
              <a:buSzTx/>
              <a:buFontTx/>
              <a:buNone/>
              <a:defRPr sz="2800" i="1" spc="28"/>
            </a:lvl3pPr>
            <a:lvl4pPr marL="0" indent="685800">
              <a:spcBef>
                <a:spcPts val="1400"/>
              </a:spcBef>
              <a:buClrTx/>
              <a:buSzTx/>
              <a:buFontTx/>
              <a:buNone/>
              <a:defRPr sz="2800" i="1" spc="28"/>
            </a:lvl4pPr>
            <a:lvl5pPr marL="0" indent="914400">
              <a:spcBef>
                <a:spcPts val="1400"/>
              </a:spcBef>
              <a:buClrTx/>
              <a:buSzTx/>
              <a:buFontTx/>
              <a:buNone/>
              <a:defRPr sz="2800" i="1" spc="28"/>
            </a:lvl5pPr>
          </a:lstStyle>
          <a:p>
            <a:r>
              <a:t>Body Level One</a:t>
            </a:r>
          </a:p>
          <a:p>
            <a:pPr lvl="1"/>
            <a:r>
              <a:t>Body Level Two</a:t>
            </a:r>
          </a:p>
          <a:p>
            <a:pPr lvl="2"/>
            <a:r>
              <a:t>Body Level Three</a:t>
            </a:r>
          </a:p>
          <a:p>
            <a:pPr lvl="3"/>
            <a:r>
              <a:t>Body Level Four</a:t>
            </a:r>
          </a:p>
          <a:p>
            <a:pPr lvl="4"/>
            <a:r>
              <a:t>Body Level Five</a:t>
            </a:r>
          </a:p>
        </p:txBody>
      </p:sp>
      <p:sp>
        <p:nvSpPr>
          <p:cNvPr id="94"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type="tx">
  <p:cSld name="Quote">
    <p:spTree>
      <p:nvGrpSpPr>
        <p:cNvPr id="1" name=""/>
        <p:cNvGrpSpPr/>
        <p:nvPr/>
      </p:nvGrpSpPr>
      <p:grpSpPr>
        <a:xfrm>
          <a:off x="0" y="0"/>
          <a:ext cx="0" cy="0"/>
          <a:chOff x="0" y="0"/>
          <a:chExt cx="0" cy="0"/>
        </a:xfrm>
      </p:grpSpPr>
      <p:sp>
        <p:nvSpPr>
          <p:cNvPr id="101" name="“"/>
          <p:cNvSpPr txBox="1"/>
          <p:nvPr/>
        </p:nvSpPr>
        <p:spPr>
          <a:xfrm>
            <a:off x="508000" y="1682750"/>
            <a:ext cx="1697832" cy="3352801"/>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nchor="ctr">
            <a:spAutoFit/>
          </a:bodyPr>
          <a:lstStyle>
            <a:lvl1pPr>
              <a:lnSpc>
                <a:spcPct val="80000"/>
              </a:lnSpc>
              <a:spcBef>
                <a:spcPts val="0"/>
              </a:spcBef>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21000" b="1" i="0" spc="0">
                <a:solidFill>
                  <a:srgbClr val="E4E4E4"/>
                </a:solidFill>
              </a:defRPr>
            </a:lvl1pPr>
          </a:lstStyle>
          <a:p>
            <a:r>
              <a:t>“</a:t>
            </a:r>
          </a:p>
        </p:txBody>
      </p:sp>
      <p:sp>
        <p:nvSpPr>
          <p:cNvPr id="102" name="Type a quote here."/>
          <p:cNvSpPr txBox="1">
            <a:spLocks noGrp="1"/>
          </p:cNvSpPr>
          <p:nvPr>
            <p:ph type="body" sz="quarter" idx="13"/>
          </p:nvPr>
        </p:nvSpPr>
        <p:spPr>
          <a:xfrm>
            <a:off x="1943100" y="3870536"/>
            <a:ext cx="10490200" cy="939801"/>
          </a:xfrm>
          <a:prstGeom prst="rect">
            <a:avLst/>
          </a:prstGeom>
        </p:spPr>
        <p:txBody>
          <a:bodyPr>
            <a:spAutoFit/>
          </a:bodyPr>
          <a:lstStyle>
            <a:lvl1pPr marL="0" indent="0">
              <a:spcBef>
                <a:spcPts val="1600"/>
              </a:spcBef>
              <a:buClrTx/>
              <a:buSzTx/>
              <a:buFontTx/>
              <a:buNone/>
              <a:defRPr sz="4800">
                <a:solidFill>
                  <a:srgbClr val="747676"/>
                </a:solidFill>
              </a:defRPr>
            </a:lvl1pPr>
          </a:lstStyle>
          <a:p>
            <a:r>
              <a:t>Type a quote here.</a:t>
            </a:r>
          </a:p>
        </p:txBody>
      </p:sp>
      <p:sp>
        <p:nvSpPr>
          <p:cNvPr id="103" name="-Johnny Appleseed"/>
          <p:cNvSpPr txBox="1">
            <a:spLocks noGrp="1"/>
          </p:cNvSpPr>
          <p:nvPr>
            <p:ph type="body" sz="quarter" idx="14"/>
          </p:nvPr>
        </p:nvSpPr>
        <p:spPr>
          <a:xfrm>
            <a:off x="1943100" y="7772400"/>
            <a:ext cx="10490200" cy="939800"/>
          </a:xfrm>
          <a:prstGeom prst="rect">
            <a:avLst/>
          </a:prstGeom>
        </p:spPr>
        <p:txBody>
          <a:bodyPr>
            <a:spAutoFit/>
          </a:bodyPr>
          <a:lstStyle>
            <a:lvl1pPr marL="0" indent="0" algn="r">
              <a:lnSpc>
                <a:spcPct val="70000"/>
              </a:lnSpc>
              <a:spcBef>
                <a:spcPts val="1600"/>
              </a:spcBef>
              <a:buClrTx/>
              <a:buSzTx/>
              <a:buFontTx/>
              <a:buNone/>
              <a:defRPr sz="4800" i="1">
                <a:solidFill>
                  <a:srgbClr val="6B6D6D"/>
                </a:solidFill>
              </a:defRPr>
            </a:lvl1pPr>
          </a:lstStyle>
          <a:p>
            <a:r>
              <a:t>-Johnny Appleseed</a:t>
            </a:r>
          </a:p>
        </p:txBody>
      </p:sp>
      <p:sp>
        <p:nvSpPr>
          <p:cNvPr id="104"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type="tx">
  <p:cSld name="Photo">
    <p:spTree>
      <p:nvGrpSpPr>
        <p:cNvPr id="1" name=""/>
        <p:cNvGrpSpPr/>
        <p:nvPr/>
      </p:nvGrpSpPr>
      <p:grpSpPr>
        <a:xfrm>
          <a:off x="0" y="0"/>
          <a:ext cx="0" cy="0"/>
          <a:chOff x="0" y="0"/>
          <a:chExt cx="0" cy="0"/>
        </a:xfrm>
      </p:grpSpPr>
      <p:sp>
        <p:nvSpPr>
          <p:cNvPr id="111" name="Image"/>
          <p:cNvSpPr>
            <a:spLocks noGrp="1"/>
          </p:cNvSpPr>
          <p:nvPr>
            <p:ph type="pic" idx="13"/>
          </p:nvPr>
        </p:nvSpPr>
        <p:spPr>
          <a:xfrm>
            <a:off x="0" y="0"/>
            <a:ext cx="13004800" cy="9753600"/>
          </a:xfrm>
          <a:prstGeom prst="rect">
            <a:avLst/>
          </a:prstGeom>
        </p:spPr>
        <p:txBody>
          <a:bodyPr lIns="91439" tIns="45719" rIns="91439" bIns="45719">
            <a:noAutofit/>
          </a:bodyPr>
          <a:lstStyle/>
          <a:p>
            <a:endParaRPr/>
          </a:p>
        </p:txBody>
      </p:sp>
      <p:sp>
        <p:nvSpPr>
          <p:cNvPr id="112" name="Slide Number"/>
          <p:cNvSpPr txBox="1">
            <a:spLocks noGrp="1"/>
          </p:cNvSpPr>
          <p:nvPr>
            <p:ph type="sldNum" sz="quarter" idx="2"/>
          </p:nvPr>
        </p:nvSpPr>
        <p:spPr>
          <a:prstGeom prst="rect">
            <a:avLst/>
          </a:prstGeom>
        </p:spPr>
        <p:txBody>
          <a:bodyPr/>
          <a:lstStyle>
            <a:lvl1pPr>
              <a:defRPr>
                <a:solidFill>
                  <a:srgbClr val="CBCBCB"/>
                </a:solidFill>
              </a:defRPr>
            </a:lvl1pPr>
          </a:lstStyle>
          <a:p>
            <a:fld id="{86CB4B4D-7CA3-9044-876B-883B54F8677D}" type="slidenum">
              <a:t>‹#›</a:t>
            </a:fld>
            <a:endParaRPr/>
          </a:p>
        </p:txBody>
      </p:sp>
    </p:spTree>
  </p:cSld>
  <p:clrMapOvr>
    <a:masterClrMapping/>
  </p:clrMapOvr>
  <p:transition spd="med"/>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type="tx">
  <p:cSld name="Blank">
    <p:spTree>
      <p:nvGrpSpPr>
        <p:cNvPr id="1" name=""/>
        <p:cNvGrpSpPr/>
        <p:nvPr/>
      </p:nvGrpSpPr>
      <p:grpSpPr>
        <a:xfrm>
          <a:off x="0" y="0"/>
          <a:ext cx="0" cy="0"/>
          <a:chOff x="0" y="0"/>
          <a:chExt cx="0" cy="0"/>
        </a:xfrm>
      </p:grpSpPr>
      <p:sp>
        <p:nvSpPr>
          <p:cNvPr id="119"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amp; Subtitle">
    <p:spTree>
      <p:nvGrpSpPr>
        <p:cNvPr id="1" name=""/>
        <p:cNvGrpSpPr/>
        <p:nvPr/>
      </p:nvGrpSpPr>
      <p:grpSpPr>
        <a:xfrm>
          <a:off x="0" y="0"/>
          <a:ext cx="0" cy="0"/>
          <a:chOff x="0" y="0"/>
          <a:chExt cx="0" cy="0"/>
        </a:xfrm>
      </p:grpSpPr>
      <p:sp>
        <p:nvSpPr>
          <p:cNvPr id="12" name="Title Text"/>
          <p:cNvSpPr txBox="1">
            <a:spLocks noGrp="1"/>
          </p:cNvSpPr>
          <p:nvPr>
            <p:ph type="title"/>
          </p:nvPr>
        </p:nvSpPr>
        <p:spPr>
          <a:xfrm>
            <a:off x="571500" y="838200"/>
            <a:ext cx="11861800" cy="2924879"/>
          </a:xfrm>
          <a:prstGeom prst="rect">
            <a:avLst/>
          </a:prstGeom>
        </p:spPr>
        <p:txBody>
          <a:bodyPr anchor="b"/>
          <a:lstStyle>
            <a:lvl1pPr algn="ctr">
              <a:lnSpc>
                <a:spcPct val="80000"/>
              </a:lnSpc>
              <a:spcBef>
                <a:spcPts val="0"/>
              </a:spcBef>
              <a:defRPr sz="12100">
                <a:solidFill>
                  <a:srgbClr val="5C5C5C"/>
                </a:solidFill>
              </a:defRPr>
            </a:lvl1pPr>
          </a:lstStyle>
          <a:p>
            <a:r>
              <a:rPr dirty="0"/>
              <a:t>Title Text</a:t>
            </a:r>
          </a:p>
        </p:txBody>
      </p:sp>
      <p:sp>
        <p:nvSpPr>
          <p:cNvPr id="13" name="Body Level One…"/>
          <p:cNvSpPr txBox="1">
            <a:spLocks noGrp="1"/>
          </p:cNvSpPr>
          <p:nvPr>
            <p:ph type="body" sz="half" idx="1" hasCustomPrompt="1"/>
          </p:nvPr>
        </p:nvSpPr>
        <p:spPr>
          <a:xfrm>
            <a:off x="571500" y="4267200"/>
            <a:ext cx="11861800" cy="1746131"/>
          </a:xfrm>
          <a:prstGeom prst="rect">
            <a:avLst/>
          </a:prstGeom>
        </p:spPr>
        <p:txBody>
          <a:bodyPr/>
          <a:lstStyle>
            <a:lvl1pPr marL="0" indent="0" algn="ctr">
              <a:lnSpc>
                <a:spcPct val="70000"/>
              </a:lnSpc>
              <a:spcBef>
                <a:spcPts val="0"/>
              </a:spcBef>
              <a:buClrTx/>
              <a:buSzTx/>
              <a:buFontTx/>
              <a:buNone/>
              <a:defRPr sz="4800" b="1" i="1">
                <a:solidFill>
                  <a:srgbClr val="747676"/>
                </a:solidFill>
              </a:defRPr>
            </a:lvl1pPr>
            <a:lvl2pPr marL="0" indent="228600" algn="ctr">
              <a:lnSpc>
                <a:spcPct val="70000"/>
              </a:lnSpc>
              <a:spcBef>
                <a:spcPts val="0"/>
              </a:spcBef>
              <a:buClrTx/>
              <a:buSzTx/>
              <a:buFontTx/>
              <a:buNone/>
              <a:defRPr sz="4800" b="1" i="1">
                <a:solidFill>
                  <a:srgbClr val="747676"/>
                </a:solidFill>
              </a:defRPr>
            </a:lvl2pPr>
            <a:lvl3pPr marL="0" indent="457200" algn="ctr">
              <a:lnSpc>
                <a:spcPct val="70000"/>
              </a:lnSpc>
              <a:spcBef>
                <a:spcPts val="0"/>
              </a:spcBef>
              <a:buClrTx/>
              <a:buSzTx/>
              <a:buFontTx/>
              <a:buNone/>
              <a:defRPr sz="4800" b="1" i="1">
                <a:solidFill>
                  <a:srgbClr val="747676"/>
                </a:solidFill>
              </a:defRPr>
            </a:lvl3pPr>
            <a:lvl4pPr marL="0" indent="685800" algn="ctr">
              <a:lnSpc>
                <a:spcPct val="70000"/>
              </a:lnSpc>
              <a:spcBef>
                <a:spcPts val="0"/>
              </a:spcBef>
              <a:buClrTx/>
              <a:buSzTx/>
              <a:buFontTx/>
              <a:buNone/>
              <a:defRPr sz="4800" b="1" i="1">
                <a:solidFill>
                  <a:srgbClr val="747676"/>
                </a:solidFill>
              </a:defRPr>
            </a:lvl4pPr>
            <a:lvl5pPr marL="0" indent="914400" algn="ctr">
              <a:lnSpc>
                <a:spcPct val="70000"/>
              </a:lnSpc>
              <a:spcBef>
                <a:spcPts val="0"/>
              </a:spcBef>
              <a:buClrTx/>
              <a:buSzTx/>
              <a:buFontTx/>
              <a:buNone/>
              <a:defRPr sz="4800" b="1" i="1">
                <a:solidFill>
                  <a:srgbClr val="747676"/>
                </a:solidFill>
              </a:defRPr>
            </a:lvl5pPr>
          </a:lstStyle>
          <a:p>
            <a:r>
              <a:rPr lang="en-IN" dirty="0" smtClean="0"/>
              <a:t>Author</a:t>
            </a:r>
            <a:endParaRPr dirty="0"/>
          </a:p>
        </p:txBody>
      </p:sp>
      <p:sp>
        <p:nvSpPr>
          <p:cNvPr id="14" name="Slide Number"/>
          <p:cNvSpPr txBox="1">
            <a:spLocks noGrp="1"/>
          </p:cNvSpPr>
          <p:nvPr>
            <p:ph type="sldNum" sz="quarter" idx="2"/>
          </p:nvPr>
        </p:nvSpPr>
        <p:spPr>
          <a:xfrm>
            <a:off x="12140564" y="9189156"/>
            <a:ext cx="257353" cy="355601"/>
          </a:xfrm>
          <a:prstGeom prst="rect">
            <a:avLst/>
          </a:prstGeom>
        </p:spPr>
        <p:txBody>
          <a:bodyPr/>
          <a:lstStyle/>
          <a:p>
            <a:fld id="{86CB4B4D-7CA3-9044-876B-883B54F8677D}" type="slidenum">
              <a:t>‹#›</a:t>
            </a:fld>
            <a:endParaRPr/>
          </a:p>
        </p:txBody>
      </p:sp>
      <p:sp>
        <p:nvSpPr>
          <p:cNvPr id="3" name="Content Placeholder 2"/>
          <p:cNvSpPr>
            <a:spLocks noGrp="1"/>
          </p:cNvSpPr>
          <p:nvPr>
            <p:ph sz="quarter" idx="14"/>
          </p:nvPr>
        </p:nvSpPr>
        <p:spPr>
          <a:xfrm>
            <a:off x="571500" y="9188450"/>
            <a:ext cx="10883900" cy="355600"/>
          </a:xfrm>
        </p:spPr>
        <p:txBody>
          <a:bodyPr/>
          <a:lstStyle/>
          <a:p>
            <a:pPr lvl="0"/>
            <a:r>
              <a:rPr lang="en-US" dirty="0" smtClean="0"/>
              <a:t>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IN" dirty="0"/>
          </a:p>
        </p:txBody>
      </p:sp>
      <p:sp>
        <p:nvSpPr>
          <p:cNvPr id="4" name="Text Placeholder 3"/>
          <p:cNvSpPr>
            <a:spLocks noGrp="1"/>
          </p:cNvSpPr>
          <p:nvPr>
            <p:ph type="body" sz="quarter" idx="15" hasCustomPrompt="1"/>
          </p:nvPr>
        </p:nvSpPr>
        <p:spPr>
          <a:xfrm>
            <a:off x="571500" y="6324600"/>
            <a:ext cx="10731500" cy="2133600"/>
          </a:xfrm>
        </p:spPr>
        <p:txBody>
          <a:bodyPr/>
          <a:lstStyle>
            <a:lvl1pPr marL="0" indent="0" algn="ctr">
              <a:buNone/>
              <a:defRPr/>
            </a:lvl1pPr>
          </a:lstStyle>
          <a:p>
            <a:pPr lvl="0"/>
            <a:r>
              <a:rPr lang="en-IN" dirty="0" smtClean="0"/>
              <a:t>Chapter</a:t>
            </a:r>
            <a:endParaRPr lang="en-IN" dirty="0"/>
          </a:p>
        </p:txBody>
      </p:sp>
    </p:spTree>
    <p:extLst>
      <p:ext uri="{BB962C8B-B14F-4D97-AF65-F5344CB8AC3E}">
        <p14:creationId xmlns:p14="http://schemas.microsoft.com/office/powerpoint/2010/main" val="4141342521"/>
      </p:ext>
    </p:extLst>
  </p:cSld>
  <p:clrMapOvr>
    <a:masterClrMapping/>
  </p:clrMapOvr>
  <p:transition spd="med"/>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type="tx" preserve="1">
  <p:cSld name="Photo - Horizontal">
    <p:spTree>
      <p:nvGrpSpPr>
        <p:cNvPr id="1" name=""/>
        <p:cNvGrpSpPr/>
        <p:nvPr/>
      </p:nvGrpSpPr>
      <p:grpSpPr>
        <a:xfrm>
          <a:off x="0" y="0"/>
          <a:ext cx="0" cy="0"/>
          <a:chOff x="0" y="0"/>
          <a:chExt cx="0" cy="0"/>
        </a:xfrm>
      </p:grpSpPr>
      <p:sp>
        <p:nvSpPr>
          <p:cNvPr id="21" name="Image"/>
          <p:cNvSpPr>
            <a:spLocks noGrp="1"/>
          </p:cNvSpPr>
          <p:nvPr>
            <p:ph type="pic" idx="13"/>
          </p:nvPr>
        </p:nvSpPr>
        <p:spPr>
          <a:xfrm>
            <a:off x="0" y="0"/>
            <a:ext cx="13004800" cy="9753600"/>
          </a:xfrm>
          <a:prstGeom prst="rect">
            <a:avLst/>
          </a:prstGeom>
        </p:spPr>
        <p:txBody>
          <a:bodyPr lIns="91439" tIns="45719" rIns="91439" bIns="45719">
            <a:noAutofit/>
          </a:bodyPr>
          <a:lstStyle/>
          <a:p>
            <a:endParaRPr/>
          </a:p>
        </p:txBody>
      </p:sp>
      <p:sp>
        <p:nvSpPr>
          <p:cNvPr id="22" name="Rectangle"/>
          <p:cNvSpPr>
            <a:spLocks noGrp="1"/>
          </p:cNvSpPr>
          <p:nvPr>
            <p:ph type="body" sz="half" idx="14"/>
          </p:nvPr>
        </p:nvSpPr>
        <p:spPr>
          <a:xfrm>
            <a:off x="0" y="5422900"/>
            <a:ext cx="13004800" cy="3606800"/>
          </a:xfrm>
          <a:prstGeom prst="rect">
            <a:avLst/>
          </a:prstGeom>
          <a:solidFill>
            <a:srgbClr val="FFFFFF"/>
          </a:solidFill>
        </p:spPr>
        <p:txBody>
          <a:bodyPr anchor="ctr">
            <a:noAutofit/>
          </a:bodyPr>
          <a:lstStyle/>
          <a:p>
            <a:pPr marL="0" indent="0" algn="ctr">
              <a:spcBef>
                <a:spcPts val="0"/>
              </a:spcBef>
              <a:buClrTx/>
              <a:buSzTx/>
              <a:buFontTx/>
              <a:buNone/>
              <a:defRPr sz="2400">
                <a:latin typeface="+mn-lt"/>
                <a:ea typeface="+mn-ea"/>
                <a:cs typeface="+mn-cs"/>
                <a:sym typeface="Proxima Nova ScOsf Extra Conden"/>
              </a:defRPr>
            </a:pPr>
            <a:endParaRPr/>
          </a:p>
        </p:txBody>
      </p:sp>
      <p:sp>
        <p:nvSpPr>
          <p:cNvPr id="23" name="Line"/>
          <p:cNvSpPr>
            <a:spLocks noGrp="1"/>
          </p:cNvSpPr>
          <p:nvPr>
            <p:ph type="body" sz="quarter" idx="15"/>
          </p:nvPr>
        </p:nvSpPr>
        <p:spPr>
          <a:xfrm flipV="1">
            <a:off x="571500" y="7619996"/>
            <a:ext cx="11874500" cy="4"/>
          </a:xfrm>
          <a:prstGeom prst="line">
            <a:avLst/>
          </a:prstGeom>
          <a:ln w="38100" cap="rnd">
            <a:solidFill>
              <a:srgbClr val="747676"/>
            </a:solidFill>
            <a:custDash>
              <a:ds d="100000" sp="200000"/>
            </a:custDash>
            <a:round/>
          </a:ln>
        </p:spPr>
        <p:txBody>
          <a:bodyPr anchor="ctr">
            <a:noAutofit/>
          </a:bodyPr>
          <a:lstStyle/>
          <a:p>
            <a:pPr marL="0" indent="0" defTabSz="457200">
              <a:spcBef>
                <a:spcPts val="0"/>
              </a:spcBef>
              <a:buClrTx/>
              <a:buSzTx/>
              <a:buFontTx/>
              <a:buNone/>
              <a:defRPr sz="1200">
                <a:solidFill>
                  <a:srgbClr val="000000"/>
                </a:solidFill>
              </a:defRPr>
            </a:pPr>
            <a:endParaRPr/>
          </a:p>
        </p:txBody>
      </p:sp>
      <p:sp>
        <p:nvSpPr>
          <p:cNvPr id="24" name="Title Text"/>
          <p:cNvSpPr txBox="1">
            <a:spLocks noGrp="1"/>
          </p:cNvSpPr>
          <p:nvPr>
            <p:ph type="title"/>
          </p:nvPr>
        </p:nvSpPr>
        <p:spPr>
          <a:xfrm>
            <a:off x="571500" y="5562600"/>
            <a:ext cx="11861800" cy="2209800"/>
          </a:xfrm>
          <a:prstGeom prst="rect">
            <a:avLst/>
          </a:prstGeom>
        </p:spPr>
        <p:txBody>
          <a:bodyPr anchor="b"/>
          <a:lstStyle>
            <a:lvl1pPr algn="r">
              <a:lnSpc>
                <a:spcPct val="80000"/>
              </a:lnSpc>
              <a:spcBef>
                <a:spcPts val="0"/>
              </a:spcBef>
              <a:defRPr sz="12100">
                <a:solidFill>
                  <a:srgbClr val="5C5C5C"/>
                </a:solidFill>
              </a:defRPr>
            </a:lvl1pPr>
          </a:lstStyle>
          <a:p>
            <a:r>
              <a:t>Title Text</a:t>
            </a:r>
          </a:p>
        </p:txBody>
      </p:sp>
      <p:sp>
        <p:nvSpPr>
          <p:cNvPr id="25" name="Body Level One…"/>
          <p:cNvSpPr txBox="1">
            <a:spLocks noGrp="1"/>
          </p:cNvSpPr>
          <p:nvPr>
            <p:ph type="body" sz="quarter" idx="1"/>
          </p:nvPr>
        </p:nvSpPr>
        <p:spPr>
          <a:xfrm>
            <a:off x="571500" y="7670800"/>
            <a:ext cx="11861800" cy="1231900"/>
          </a:xfrm>
          <a:prstGeom prst="rect">
            <a:avLst/>
          </a:prstGeom>
        </p:spPr>
        <p:txBody>
          <a:bodyPr/>
          <a:lstStyle>
            <a:lvl1pPr marL="0" indent="0" algn="r">
              <a:lnSpc>
                <a:spcPct val="70000"/>
              </a:lnSpc>
              <a:spcBef>
                <a:spcPts val="600"/>
              </a:spcBef>
              <a:buClrTx/>
              <a:buSzTx/>
              <a:buFontTx/>
              <a:buNone/>
              <a:defRPr sz="4800" b="1" i="1">
                <a:solidFill>
                  <a:srgbClr val="747676"/>
                </a:solidFill>
              </a:defRPr>
            </a:lvl1pPr>
            <a:lvl2pPr marL="0" indent="228600" algn="r">
              <a:lnSpc>
                <a:spcPct val="70000"/>
              </a:lnSpc>
              <a:spcBef>
                <a:spcPts val="600"/>
              </a:spcBef>
              <a:buClrTx/>
              <a:buSzTx/>
              <a:buFontTx/>
              <a:buNone/>
              <a:defRPr sz="4800" b="1" i="1">
                <a:solidFill>
                  <a:srgbClr val="747676"/>
                </a:solidFill>
              </a:defRPr>
            </a:lvl2pPr>
            <a:lvl3pPr marL="0" indent="457200" algn="r">
              <a:lnSpc>
                <a:spcPct val="70000"/>
              </a:lnSpc>
              <a:spcBef>
                <a:spcPts val="600"/>
              </a:spcBef>
              <a:buClrTx/>
              <a:buSzTx/>
              <a:buFontTx/>
              <a:buNone/>
              <a:defRPr sz="4800" b="1" i="1">
                <a:solidFill>
                  <a:srgbClr val="747676"/>
                </a:solidFill>
              </a:defRPr>
            </a:lvl3pPr>
            <a:lvl4pPr marL="0" indent="685800" algn="r">
              <a:lnSpc>
                <a:spcPct val="70000"/>
              </a:lnSpc>
              <a:spcBef>
                <a:spcPts val="600"/>
              </a:spcBef>
              <a:buClrTx/>
              <a:buSzTx/>
              <a:buFontTx/>
              <a:buNone/>
              <a:defRPr sz="4800" b="1" i="1">
                <a:solidFill>
                  <a:srgbClr val="747676"/>
                </a:solidFill>
              </a:defRPr>
            </a:lvl4pPr>
            <a:lvl5pPr marL="0" indent="914400" algn="r">
              <a:lnSpc>
                <a:spcPct val="70000"/>
              </a:lnSpc>
              <a:spcBef>
                <a:spcPts val="600"/>
              </a:spcBef>
              <a:buClrTx/>
              <a:buSzTx/>
              <a:buFontTx/>
              <a:buNone/>
              <a:defRPr sz="4800" b="1" i="1">
                <a:solidFill>
                  <a:srgbClr val="747676"/>
                </a:solidFill>
              </a:defRPr>
            </a:lvl5pPr>
          </a:lstStyle>
          <a:p>
            <a:r>
              <a:t>Body Level One</a:t>
            </a:r>
          </a:p>
          <a:p>
            <a:pPr lvl="1"/>
            <a:r>
              <a:t>Body Level Two</a:t>
            </a:r>
          </a:p>
          <a:p>
            <a:pPr lvl="2"/>
            <a:r>
              <a:t>Body Level Three</a:t>
            </a:r>
          </a:p>
          <a:p>
            <a:pPr lvl="3"/>
            <a:r>
              <a:t>Body Level Four</a:t>
            </a:r>
          </a:p>
          <a:p>
            <a:pPr lvl="4"/>
            <a:r>
              <a:t>Body Level Five</a:t>
            </a:r>
          </a:p>
        </p:txBody>
      </p:sp>
      <p:sp>
        <p:nvSpPr>
          <p:cNvPr id="26" name="Slide Number"/>
          <p:cNvSpPr txBox="1">
            <a:spLocks noGrp="1"/>
          </p:cNvSpPr>
          <p:nvPr>
            <p:ph type="sldNum" sz="quarter" idx="2"/>
          </p:nvPr>
        </p:nvSpPr>
        <p:spPr>
          <a:xfrm>
            <a:off x="12144525" y="9194800"/>
            <a:ext cx="257353" cy="355600"/>
          </a:xfrm>
          <a:prstGeom prst="rect">
            <a:avLst/>
          </a:prstGeom>
        </p:spPr>
        <p:txBody>
          <a:bodyPr/>
          <a:lstStyle>
            <a:lvl1pPr>
              <a:defRPr>
                <a:solidFill>
                  <a:srgbClr val="CBCBCB"/>
                </a:solidFill>
              </a:defRPr>
            </a:lvl1pPr>
          </a:lstStyle>
          <a:p>
            <a:fld id="{86CB4B4D-7CA3-9044-876B-883B54F8677D}" type="slidenum">
              <a:t>‹#›</a:t>
            </a:fld>
            <a:endParaRPr/>
          </a:p>
        </p:txBody>
      </p:sp>
    </p:spTree>
    <p:extLst>
      <p:ext uri="{BB962C8B-B14F-4D97-AF65-F5344CB8AC3E}">
        <p14:creationId xmlns:p14="http://schemas.microsoft.com/office/powerpoint/2010/main" val="3614333073"/>
      </p:ext>
    </p:extLst>
  </p:cSld>
  <p:clrMapOvr>
    <a:masterClrMapping/>
  </p:clrMapOvr>
  <p:transition spd="med"/>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type="tx" preserve="1">
  <p:cSld name="Title - Center">
    <p:spTree>
      <p:nvGrpSpPr>
        <p:cNvPr id="1" name=""/>
        <p:cNvGrpSpPr/>
        <p:nvPr/>
      </p:nvGrpSpPr>
      <p:grpSpPr>
        <a:xfrm>
          <a:off x="0" y="0"/>
          <a:ext cx="0" cy="0"/>
          <a:chOff x="0" y="0"/>
          <a:chExt cx="0" cy="0"/>
        </a:xfrm>
      </p:grpSpPr>
      <p:sp>
        <p:nvSpPr>
          <p:cNvPr id="33" name="Title Text"/>
          <p:cNvSpPr txBox="1">
            <a:spLocks noGrp="1"/>
          </p:cNvSpPr>
          <p:nvPr>
            <p:ph type="title"/>
          </p:nvPr>
        </p:nvSpPr>
        <p:spPr>
          <a:xfrm>
            <a:off x="571500" y="571500"/>
            <a:ext cx="11861800" cy="5181600"/>
          </a:xfrm>
          <a:prstGeom prst="rect">
            <a:avLst/>
          </a:prstGeom>
        </p:spPr>
        <p:txBody>
          <a:bodyPr anchor="b"/>
          <a:lstStyle>
            <a:lvl1pPr algn="ctr">
              <a:lnSpc>
                <a:spcPct val="80000"/>
              </a:lnSpc>
              <a:spcBef>
                <a:spcPts val="0"/>
              </a:spcBef>
              <a:defRPr sz="12100">
                <a:solidFill>
                  <a:srgbClr val="5C5C5C"/>
                </a:solidFill>
              </a:defRPr>
            </a:lvl1pPr>
          </a:lstStyle>
          <a:p>
            <a:r>
              <a:t>Title Text</a:t>
            </a:r>
          </a:p>
        </p:txBody>
      </p:sp>
      <p:sp>
        <p:nvSpPr>
          <p:cNvPr id="34" name="Slide Number"/>
          <p:cNvSpPr txBox="1">
            <a:spLocks noGrp="1"/>
          </p:cNvSpPr>
          <p:nvPr>
            <p:ph type="sldNum" sz="quarter" idx="2"/>
          </p:nvPr>
        </p:nvSpPr>
        <p:spPr>
          <a:xfrm>
            <a:off x="12135476" y="9189156"/>
            <a:ext cx="257354" cy="355601"/>
          </a:xfrm>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1245445095"/>
      </p:ext>
    </p:extLst>
  </p:cSld>
  <p:clrMapOvr>
    <a:masterClrMapping/>
  </p:clrMapOvr>
  <p:transition spd="med"/>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type="tx" preserve="1">
  <p:cSld name="Photo - Vertical">
    <p:spTree>
      <p:nvGrpSpPr>
        <p:cNvPr id="1" name=""/>
        <p:cNvGrpSpPr/>
        <p:nvPr/>
      </p:nvGrpSpPr>
      <p:grpSpPr>
        <a:xfrm>
          <a:off x="0" y="0"/>
          <a:ext cx="0" cy="0"/>
          <a:chOff x="0" y="0"/>
          <a:chExt cx="0" cy="0"/>
        </a:xfrm>
      </p:grpSpPr>
      <p:sp>
        <p:nvSpPr>
          <p:cNvPr id="41" name="Image"/>
          <p:cNvSpPr>
            <a:spLocks noGrp="1"/>
          </p:cNvSpPr>
          <p:nvPr>
            <p:ph type="pic" idx="13"/>
          </p:nvPr>
        </p:nvSpPr>
        <p:spPr>
          <a:xfrm>
            <a:off x="7531100" y="0"/>
            <a:ext cx="5473700" cy="9753600"/>
          </a:xfrm>
          <a:prstGeom prst="rect">
            <a:avLst/>
          </a:prstGeom>
        </p:spPr>
        <p:txBody>
          <a:bodyPr lIns="91439" tIns="45719" rIns="91439" bIns="45719">
            <a:noAutofit/>
          </a:bodyPr>
          <a:lstStyle/>
          <a:p>
            <a:endParaRPr/>
          </a:p>
        </p:txBody>
      </p:sp>
      <p:sp>
        <p:nvSpPr>
          <p:cNvPr id="42" name="Line"/>
          <p:cNvSpPr>
            <a:spLocks noGrp="1"/>
          </p:cNvSpPr>
          <p:nvPr>
            <p:ph type="body" sz="quarter" idx="14"/>
          </p:nvPr>
        </p:nvSpPr>
        <p:spPr>
          <a:xfrm flipV="1">
            <a:off x="571500" y="7619998"/>
            <a:ext cx="6451600" cy="3"/>
          </a:xfrm>
          <a:prstGeom prst="line">
            <a:avLst/>
          </a:prstGeom>
          <a:ln w="38100" cap="rnd">
            <a:solidFill>
              <a:srgbClr val="747676"/>
            </a:solidFill>
            <a:custDash>
              <a:ds d="100000" sp="200000"/>
            </a:custDash>
            <a:round/>
          </a:ln>
        </p:spPr>
        <p:txBody>
          <a:bodyPr anchor="ctr">
            <a:noAutofit/>
          </a:bodyPr>
          <a:lstStyle/>
          <a:p>
            <a:pPr marL="0" indent="0" defTabSz="457200">
              <a:spcBef>
                <a:spcPts val="0"/>
              </a:spcBef>
              <a:buClrTx/>
              <a:buSzTx/>
              <a:buFontTx/>
              <a:buNone/>
              <a:defRPr sz="1200">
                <a:solidFill>
                  <a:srgbClr val="000000"/>
                </a:solidFill>
              </a:defRPr>
            </a:pPr>
            <a:endParaRPr/>
          </a:p>
        </p:txBody>
      </p:sp>
      <p:sp>
        <p:nvSpPr>
          <p:cNvPr id="43" name="Title Text"/>
          <p:cNvSpPr txBox="1">
            <a:spLocks noGrp="1"/>
          </p:cNvSpPr>
          <p:nvPr>
            <p:ph type="title"/>
          </p:nvPr>
        </p:nvSpPr>
        <p:spPr>
          <a:xfrm>
            <a:off x="571500" y="571500"/>
            <a:ext cx="6451600" cy="7213600"/>
          </a:xfrm>
          <a:prstGeom prst="rect">
            <a:avLst/>
          </a:prstGeom>
        </p:spPr>
        <p:txBody>
          <a:bodyPr anchor="b"/>
          <a:lstStyle>
            <a:lvl1pPr algn="r">
              <a:lnSpc>
                <a:spcPct val="80000"/>
              </a:lnSpc>
              <a:spcBef>
                <a:spcPts val="0"/>
              </a:spcBef>
              <a:defRPr sz="12100">
                <a:solidFill>
                  <a:srgbClr val="5C5C5C"/>
                </a:solidFill>
              </a:defRPr>
            </a:lvl1pPr>
          </a:lstStyle>
          <a:p>
            <a:r>
              <a:t>Title Text</a:t>
            </a:r>
          </a:p>
        </p:txBody>
      </p:sp>
      <p:sp>
        <p:nvSpPr>
          <p:cNvPr id="44" name="Body Level One…"/>
          <p:cNvSpPr txBox="1">
            <a:spLocks noGrp="1"/>
          </p:cNvSpPr>
          <p:nvPr>
            <p:ph type="body" sz="quarter" idx="1"/>
          </p:nvPr>
        </p:nvSpPr>
        <p:spPr>
          <a:xfrm>
            <a:off x="571500" y="7670800"/>
            <a:ext cx="6451600" cy="1358900"/>
          </a:xfrm>
          <a:prstGeom prst="rect">
            <a:avLst/>
          </a:prstGeom>
        </p:spPr>
        <p:txBody>
          <a:bodyPr/>
          <a:lstStyle>
            <a:lvl1pPr marL="0" indent="0" algn="r">
              <a:lnSpc>
                <a:spcPct val="70000"/>
              </a:lnSpc>
              <a:spcBef>
                <a:spcPts val="600"/>
              </a:spcBef>
              <a:buClrTx/>
              <a:buSzTx/>
              <a:buFontTx/>
              <a:buNone/>
              <a:defRPr sz="4800" b="1" i="1">
                <a:solidFill>
                  <a:srgbClr val="747676"/>
                </a:solidFill>
              </a:defRPr>
            </a:lvl1pPr>
            <a:lvl2pPr marL="0" indent="228600" algn="r">
              <a:lnSpc>
                <a:spcPct val="70000"/>
              </a:lnSpc>
              <a:spcBef>
                <a:spcPts val="600"/>
              </a:spcBef>
              <a:buClrTx/>
              <a:buSzTx/>
              <a:buFontTx/>
              <a:buNone/>
              <a:defRPr sz="4800" b="1" i="1">
                <a:solidFill>
                  <a:srgbClr val="747676"/>
                </a:solidFill>
              </a:defRPr>
            </a:lvl2pPr>
            <a:lvl3pPr marL="0" indent="457200" algn="r">
              <a:lnSpc>
                <a:spcPct val="70000"/>
              </a:lnSpc>
              <a:spcBef>
                <a:spcPts val="600"/>
              </a:spcBef>
              <a:buClrTx/>
              <a:buSzTx/>
              <a:buFontTx/>
              <a:buNone/>
              <a:defRPr sz="4800" b="1" i="1">
                <a:solidFill>
                  <a:srgbClr val="747676"/>
                </a:solidFill>
              </a:defRPr>
            </a:lvl3pPr>
            <a:lvl4pPr marL="0" indent="685800" algn="r">
              <a:lnSpc>
                <a:spcPct val="70000"/>
              </a:lnSpc>
              <a:spcBef>
                <a:spcPts val="600"/>
              </a:spcBef>
              <a:buClrTx/>
              <a:buSzTx/>
              <a:buFontTx/>
              <a:buNone/>
              <a:defRPr sz="4800" b="1" i="1">
                <a:solidFill>
                  <a:srgbClr val="747676"/>
                </a:solidFill>
              </a:defRPr>
            </a:lvl4pPr>
            <a:lvl5pPr marL="0" indent="914400" algn="r">
              <a:lnSpc>
                <a:spcPct val="70000"/>
              </a:lnSpc>
              <a:spcBef>
                <a:spcPts val="600"/>
              </a:spcBef>
              <a:buClrTx/>
              <a:buSzTx/>
              <a:buFontTx/>
              <a:buNone/>
              <a:defRPr sz="4800" b="1" i="1">
                <a:solidFill>
                  <a:srgbClr val="747676"/>
                </a:solidFill>
              </a:defRPr>
            </a:lvl5pPr>
          </a:lstStyle>
          <a:p>
            <a:r>
              <a:t>Body Level One</a:t>
            </a:r>
          </a:p>
          <a:p>
            <a:pPr lvl="1"/>
            <a:r>
              <a:t>Body Level Two</a:t>
            </a:r>
          </a:p>
          <a:p>
            <a:pPr lvl="2"/>
            <a:r>
              <a:t>Body Level Three</a:t>
            </a:r>
          </a:p>
          <a:p>
            <a:pPr lvl="3"/>
            <a:r>
              <a:t>Body Level Four</a:t>
            </a:r>
          </a:p>
          <a:p>
            <a:pPr lvl="4"/>
            <a:r>
              <a:t>Body Level Five</a:t>
            </a:r>
          </a:p>
        </p:txBody>
      </p:sp>
      <p:sp>
        <p:nvSpPr>
          <p:cNvPr id="45" name="Slide Number"/>
          <p:cNvSpPr txBox="1">
            <a:spLocks noGrp="1"/>
          </p:cNvSpPr>
          <p:nvPr>
            <p:ph type="sldNum" sz="quarter" idx="2"/>
          </p:nvPr>
        </p:nvSpPr>
        <p:spPr>
          <a:xfrm>
            <a:off x="12144525" y="9194800"/>
            <a:ext cx="257353" cy="355600"/>
          </a:xfrm>
          <a:prstGeom prst="rect">
            <a:avLst/>
          </a:prstGeom>
        </p:spPr>
        <p:txBody>
          <a:bodyPr/>
          <a:lstStyle>
            <a:lvl1pPr>
              <a:defRPr>
                <a:solidFill>
                  <a:srgbClr val="CBCBCB"/>
                </a:solidFill>
              </a:defRPr>
            </a:lvl1pPr>
          </a:lstStyle>
          <a:p>
            <a:fld id="{86CB4B4D-7CA3-9044-876B-883B54F8677D}" type="slidenum">
              <a:t>‹#›</a:t>
            </a:fld>
            <a:endParaRPr/>
          </a:p>
        </p:txBody>
      </p:sp>
    </p:spTree>
    <p:extLst>
      <p:ext uri="{BB962C8B-B14F-4D97-AF65-F5344CB8AC3E}">
        <p14:creationId xmlns:p14="http://schemas.microsoft.com/office/powerpoint/2010/main" val="1263725599"/>
      </p:ext>
    </p:extLst>
  </p:cSld>
  <p:clrMapOvr>
    <a:masterClrMapping/>
  </p:clrMapOvr>
  <p:transition spd="med"/>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Title - Center">
    <p:spTree>
      <p:nvGrpSpPr>
        <p:cNvPr id="1" name=""/>
        <p:cNvGrpSpPr/>
        <p:nvPr/>
      </p:nvGrpSpPr>
      <p:grpSpPr>
        <a:xfrm>
          <a:off x="0" y="0"/>
          <a:ext cx="0" cy="0"/>
          <a:chOff x="0" y="0"/>
          <a:chExt cx="0" cy="0"/>
        </a:xfrm>
      </p:grpSpPr>
      <p:sp>
        <p:nvSpPr>
          <p:cNvPr id="33" name="Title Text"/>
          <p:cNvSpPr txBox="1">
            <a:spLocks noGrp="1"/>
          </p:cNvSpPr>
          <p:nvPr>
            <p:ph type="title"/>
          </p:nvPr>
        </p:nvSpPr>
        <p:spPr>
          <a:xfrm>
            <a:off x="571500" y="571500"/>
            <a:ext cx="11861800" cy="5181600"/>
          </a:xfrm>
          <a:prstGeom prst="rect">
            <a:avLst/>
          </a:prstGeom>
        </p:spPr>
        <p:txBody>
          <a:bodyPr anchor="b"/>
          <a:lstStyle>
            <a:lvl1pPr algn="ctr">
              <a:lnSpc>
                <a:spcPct val="80000"/>
              </a:lnSpc>
              <a:spcBef>
                <a:spcPts val="0"/>
              </a:spcBef>
              <a:defRPr sz="12100">
                <a:solidFill>
                  <a:srgbClr val="5C5C5C"/>
                </a:solidFill>
              </a:defRPr>
            </a:lvl1pPr>
          </a:lstStyle>
          <a:p>
            <a:r>
              <a:t>Title Text</a:t>
            </a:r>
          </a:p>
        </p:txBody>
      </p:sp>
      <p:sp>
        <p:nvSpPr>
          <p:cNvPr id="34" name="Slide Number"/>
          <p:cNvSpPr txBox="1">
            <a:spLocks noGrp="1"/>
          </p:cNvSpPr>
          <p:nvPr>
            <p:ph type="sldNum" sz="quarter" idx="2"/>
          </p:nvPr>
        </p:nvSpPr>
        <p:spPr>
          <a:xfrm>
            <a:off x="12135476" y="9189156"/>
            <a:ext cx="257354" cy="355601"/>
          </a:xfrm>
          <a:prstGeom prst="rect">
            <a:avLst/>
          </a:prstGeom>
        </p:spPr>
        <p:txBody>
          <a:bodyPr/>
          <a:lstStyle/>
          <a:p>
            <a:fld id="{86CB4B4D-7CA3-9044-876B-883B54F8677D}" type="slidenum">
              <a:t>‹#›</a:t>
            </a:fld>
            <a:endParaRPr/>
          </a:p>
        </p:txBody>
      </p:sp>
    </p:spTree>
  </p:cSld>
  <p:clrMapOvr>
    <a:masterClrMapping/>
  </p:clrMapOvr>
  <p:transition spd="med"/>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tx" preserve="1">
  <p:cSld name="Title - Top">
    <p:spTree>
      <p:nvGrpSpPr>
        <p:cNvPr id="1" name=""/>
        <p:cNvGrpSpPr/>
        <p:nvPr/>
      </p:nvGrpSpPr>
      <p:grpSpPr>
        <a:xfrm>
          <a:off x="0" y="0"/>
          <a:ext cx="0" cy="0"/>
          <a:chOff x="0" y="0"/>
          <a:chExt cx="0" cy="0"/>
        </a:xfrm>
      </p:grpSpPr>
      <p:sp>
        <p:nvSpPr>
          <p:cNvPr id="52" name="Line"/>
          <p:cNvSpPr>
            <a:spLocks noGrp="1"/>
          </p:cNvSpPr>
          <p:nvPr>
            <p:ph type="body" sz="quarter" idx="13"/>
          </p:nvPr>
        </p:nvSpPr>
        <p:spPr>
          <a:xfrm>
            <a:off x="571500" y="1574800"/>
            <a:ext cx="11861800" cy="0"/>
          </a:xfrm>
          <a:prstGeom prst="line">
            <a:avLst/>
          </a:prstGeom>
          <a:ln w="38100" cap="rnd">
            <a:solidFill>
              <a:srgbClr val="747676"/>
            </a:solidFill>
            <a:custDash>
              <a:ds d="100000" sp="200000"/>
            </a:custDash>
            <a:round/>
          </a:ln>
        </p:spPr>
        <p:txBody>
          <a:bodyPr anchor="ctr">
            <a:noAutofit/>
          </a:bodyPr>
          <a:lstStyle/>
          <a:p>
            <a:pPr marL="0" indent="0" defTabSz="457200">
              <a:spcBef>
                <a:spcPts val="0"/>
              </a:spcBef>
              <a:buClrTx/>
              <a:buSzTx/>
              <a:buFontTx/>
              <a:buNone/>
              <a:defRPr sz="1200">
                <a:solidFill>
                  <a:srgbClr val="000000"/>
                </a:solidFill>
              </a:defRPr>
            </a:pPr>
            <a:endParaRPr/>
          </a:p>
        </p:txBody>
      </p:sp>
      <p:sp>
        <p:nvSpPr>
          <p:cNvPr id="53" name="Title Text"/>
          <p:cNvSpPr txBox="1">
            <a:spLocks noGrp="1"/>
          </p:cNvSpPr>
          <p:nvPr>
            <p:ph type="title"/>
          </p:nvPr>
        </p:nvSpPr>
        <p:spPr>
          <a:prstGeom prst="rect">
            <a:avLst/>
          </a:prstGeom>
        </p:spPr>
        <p:txBody>
          <a:bodyPr/>
          <a:lstStyle/>
          <a:p>
            <a:r>
              <a:t>Title Text</a:t>
            </a:r>
          </a:p>
        </p:txBody>
      </p:sp>
      <p:sp>
        <p:nvSpPr>
          <p:cNvPr id="54"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3753968274"/>
      </p:ext>
    </p:extLst>
  </p:cSld>
  <p:clrMapOvr>
    <a:masterClrMapping/>
  </p:clrMapOvr>
  <p:transition spd="med"/>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type="tx" preserve="1">
  <p:cSld name="Title &amp; Bullets">
    <p:spTree>
      <p:nvGrpSpPr>
        <p:cNvPr id="1" name=""/>
        <p:cNvGrpSpPr/>
        <p:nvPr/>
      </p:nvGrpSpPr>
      <p:grpSpPr>
        <a:xfrm>
          <a:off x="0" y="0"/>
          <a:ext cx="0" cy="0"/>
          <a:chOff x="0" y="0"/>
          <a:chExt cx="0" cy="0"/>
        </a:xfrm>
      </p:grpSpPr>
      <p:sp>
        <p:nvSpPr>
          <p:cNvPr id="61" name="Line"/>
          <p:cNvSpPr>
            <a:spLocks noGrp="1"/>
          </p:cNvSpPr>
          <p:nvPr>
            <p:ph type="body" sz="quarter" idx="13"/>
          </p:nvPr>
        </p:nvSpPr>
        <p:spPr>
          <a:xfrm>
            <a:off x="571500" y="1574800"/>
            <a:ext cx="11861800" cy="0"/>
          </a:xfrm>
          <a:prstGeom prst="line">
            <a:avLst/>
          </a:prstGeom>
          <a:ln w="38100" cap="rnd">
            <a:solidFill>
              <a:srgbClr val="747676"/>
            </a:solidFill>
            <a:custDash>
              <a:ds d="100000" sp="200000"/>
            </a:custDash>
            <a:round/>
          </a:ln>
        </p:spPr>
        <p:txBody>
          <a:bodyPr anchor="ctr">
            <a:noAutofit/>
          </a:bodyPr>
          <a:lstStyle/>
          <a:p>
            <a:pPr marL="0" indent="0" defTabSz="457200">
              <a:spcBef>
                <a:spcPts val="0"/>
              </a:spcBef>
              <a:buClrTx/>
              <a:buSzTx/>
              <a:buFontTx/>
              <a:buNone/>
              <a:defRPr sz="1200">
                <a:solidFill>
                  <a:srgbClr val="000000"/>
                </a:solidFill>
              </a:defRPr>
            </a:pPr>
            <a:endParaRPr dirty="0"/>
          </a:p>
        </p:txBody>
      </p:sp>
      <p:sp>
        <p:nvSpPr>
          <p:cNvPr id="62" name="Title Text"/>
          <p:cNvSpPr txBox="1">
            <a:spLocks noGrp="1"/>
          </p:cNvSpPr>
          <p:nvPr>
            <p:ph type="title"/>
          </p:nvPr>
        </p:nvSpPr>
        <p:spPr>
          <a:prstGeom prst="rect">
            <a:avLst/>
          </a:prstGeom>
        </p:spPr>
        <p:txBody>
          <a:bodyPr/>
          <a:lstStyle/>
          <a:p>
            <a:r>
              <a:rPr dirty="0"/>
              <a:t>Title Text</a:t>
            </a:r>
          </a:p>
        </p:txBody>
      </p:sp>
      <p:sp>
        <p:nvSpPr>
          <p:cNvPr id="63" name="Body Level One…"/>
          <p:cNvSpPr txBox="1">
            <a:spLocks noGrp="1"/>
          </p:cNvSpPr>
          <p:nvPr>
            <p:ph type="body" idx="1"/>
          </p:nvPr>
        </p:nvSpPr>
        <p:spPr>
          <a:prstGeom prst="rect">
            <a:avLst/>
          </a:prstGeom>
        </p:spPr>
        <p:txBody>
          <a:bodyPr/>
          <a:lstStyle/>
          <a:p>
            <a:r>
              <a:rPr dirty="0"/>
              <a:t>Body Level One</a:t>
            </a:r>
          </a:p>
          <a:p>
            <a:pPr lvl="1"/>
            <a:r>
              <a:rPr dirty="0"/>
              <a:t>Body Level Two</a:t>
            </a:r>
          </a:p>
          <a:p>
            <a:pPr lvl="2"/>
            <a:r>
              <a:rPr dirty="0"/>
              <a:t>Body Level Three</a:t>
            </a:r>
          </a:p>
          <a:p>
            <a:pPr lvl="3"/>
            <a:r>
              <a:rPr dirty="0"/>
              <a:t>Body Level Four</a:t>
            </a:r>
          </a:p>
          <a:p>
            <a:pPr lvl="4"/>
            <a:r>
              <a:rPr dirty="0"/>
              <a:t>Body Level Five</a:t>
            </a:r>
          </a:p>
        </p:txBody>
      </p:sp>
      <p:sp>
        <p:nvSpPr>
          <p:cNvPr id="64"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659671875"/>
      </p:ext>
    </p:extLst>
  </p:cSld>
  <p:clrMapOvr>
    <a:masterClrMapping/>
  </p:clrMapOvr>
  <p:transition spd="med"/>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_Title &amp; Bullets">
    <p:spTree>
      <p:nvGrpSpPr>
        <p:cNvPr id="1" name=""/>
        <p:cNvGrpSpPr/>
        <p:nvPr/>
      </p:nvGrpSpPr>
      <p:grpSpPr>
        <a:xfrm>
          <a:off x="0" y="0"/>
          <a:ext cx="0" cy="0"/>
          <a:chOff x="0" y="0"/>
          <a:chExt cx="0" cy="0"/>
        </a:xfrm>
      </p:grpSpPr>
      <p:sp>
        <p:nvSpPr>
          <p:cNvPr id="62" name="Title Text"/>
          <p:cNvSpPr txBox="1">
            <a:spLocks noGrp="1"/>
          </p:cNvSpPr>
          <p:nvPr>
            <p:ph type="title" hasCustomPrompt="1"/>
          </p:nvPr>
        </p:nvSpPr>
        <p:spPr>
          <a:prstGeom prst="rect">
            <a:avLst/>
          </a:prstGeom>
        </p:spPr>
        <p:txBody>
          <a:bodyPr/>
          <a:lstStyle>
            <a:lvl1pPr>
              <a:defRPr b="1" cap="none">
                <a:solidFill>
                  <a:srgbClr val="C50B3C"/>
                </a:solidFill>
                <a:latin typeface="Calibri" panose="020F0502020204030204" pitchFamily="34" charset="0"/>
              </a:defRPr>
            </a:lvl1pPr>
          </a:lstStyle>
          <a:p>
            <a:r>
              <a:rPr lang="en-IN" dirty="0" smtClean="0"/>
              <a:t>Title text</a:t>
            </a:r>
            <a:endParaRPr lang="en-IN" dirty="0"/>
          </a:p>
        </p:txBody>
      </p:sp>
      <p:sp>
        <p:nvSpPr>
          <p:cNvPr id="63" name="Body Level One…"/>
          <p:cNvSpPr txBox="1">
            <a:spLocks noGrp="1"/>
          </p:cNvSpPr>
          <p:nvPr>
            <p:ph type="body" idx="1"/>
          </p:nvPr>
        </p:nvSpPr>
        <p:spPr>
          <a:prstGeom prst="rect">
            <a:avLst/>
          </a:prstGeom>
        </p:spPr>
        <p:txBody>
          <a:bodyPr/>
          <a:lstStyle>
            <a:lvl1pPr marL="291600" indent="-291600">
              <a:spcBef>
                <a:spcPts val="1000"/>
              </a:spcBef>
              <a:buClrTx/>
              <a:buSzPct val="100000"/>
              <a:defRPr b="1">
                <a:solidFill>
                  <a:schemeClr val="tx1">
                    <a:lumMod val="50000"/>
                  </a:schemeClr>
                </a:solidFill>
                <a:latin typeface="Calibri" panose="020F0502020204030204" pitchFamily="34" charset="0"/>
              </a:defRPr>
            </a:lvl1pPr>
          </a:lstStyle>
          <a:p>
            <a:endParaRPr dirty="0"/>
          </a:p>
        </p:txBody>
      </p:sp>
      <p:sp>
        <p:nvSpPr>
          <p:cNvPr id="64"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1888002567"/>
      </p:ext>
    </p:extLst>
  </p:cSld>
  <p:clrMapOvr>
    <a:masterClrMapping/>
  </p:clrMapOvr>
  <p:transition spd="med"/>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2_Title &amp; Bullets">
    <p:spTree>
      <p:nvGrpSpPr>
        <p:cNvPr id="1" name=""/>
        <p:cNvGrpSpPr/>
        <p:nvPr/>
      </p:nvGrpSpPr>
      <p:grpSpPr>
        <a:xfrm>
          <a:off x="0" y="0"/>
          <a:ext cx="0" cy="0"/>
          <a:chOff x="0" y="0"/>
          <a:chExt cx="0" cy="0"/>
        </a:xfrm>
      </p:grpSpPr>
      <p:sp>
        <p:nvSpPr>
          <p:cNvPr id="62" name="Title Text"/>
          <p:cNvSpPr txBox="1">
            <a:spLocks noGrp="1"/>
          </p:cNvSpPr>
          <p:nvPr>
            <p:ph type="title" hasCustomPrompt="1"/>
          </p:nvPr>
        </p:nvSpPr>
        <p:spPr>
          <a:prstGeom prst="rect">
            <a:avLst/>
          </a:prstGeom>
        </p:spPr>
        <p:txBody>
          <a:bodyPr/>
          <a:lstStyle>
            <a:lvl1pPr>
              <a:defRPr b="1" cap="none">
                <a:solidFill>
                  <a:srgbClr val="C50B3C"/>
                </a:solidFill>
                <a:latin typeface="Calibri" panose="020F0502020204030204" pitchFamily="34" charset="0"/>
              </a:defRPr>
            </a:lvl1pPr>
          </a:lstStyle>
          <a:p>
            <a:r>
              <a:rPr lang="en-IN" dirty="0" smtClean="0"/>
              <a:t>Title text</a:t>
            </a:r>
            <a:endParaRPr lang="en-IN" dirty="0"/>
          </a:p>
        </p:txBody>
      </p:sp>
      <p:sp>
        <p:nvSpPr>
          <p:cNvPr id="63" name="Body Level One…"/>
          <p:cNvSpPr txBox="1">
            <a:spLocks noGrp="1"/>
          </p:cNvSpPr>
          <p:nvPr>
            <p:ph type="body" idx="1"/>
          </p:nvPr>
        </p:nvSpPr>
        <p:spPr>
          <a:xfrm>
            <a:off x="571500" y="1803400"/>
            <a:ext cx="11861800" cy="1854200"/>
          </a:xfrm>
          <a:prstGeom prst="rect">
            <a:avLst/>
          </a:prstGeom>
        </p:spPr>
        <p:txBody>
          <a:bodyPr/>
          <a:lstStyle>
            <a:lvl1pPr marL="291600" indent="-291600">
              <a:spcBef>
                <a:spcPts val="1000"/>
              </a:spcBef>
              <a:buClrTx/>
              <a:buSzPct val="100000"/>
              <a:defRPr b="1">
                <a:solidFill>
                  <a:schemeClr val="tx1">
                    <a:lumMod val="50000"/>
                  </a:schemeClr>
                </a:solidFill>
                <a:latin typeface="Calibri" panose="020F0502020204030204" pitchFamily="34" charset="0"/>
              </a:defRPr>
            </a:lvl1pPr>
          </a:lstStyle>
          <a:p>
            <a:endParaRPr dirty="0"/>
          </a:p>
        </p:txBody>
      </p:sp>
      <p:sp>
        <p:nvSpPr>
          <p:cNvPr id="5" name="Body Level One…"/>
          <p:cNvSpPr txBox="1">
            <a:spLocks noGrp="1"/>
          </p:cNvSpPr>
          <p:nvPr>
            <p:ph type="body" idx="10"/>
          </p:nvPr>
        </p:nvSpPr>
        <p:spPr>
          <a:xfrm>
            <a:off x="571500" y="4033253"/>
            <a:ext cx="11861800" cy="1854200"/>
          </a:xfrm>
          <a:prstGeom prst="rect">
            <a:avLst/>
          </a:prstGeom>
        </p:spPr>
        <p:txBody>
          <a:bodyPr/>
          <a:lstStyle>
            <a:lvl1pPr marL="291600" indent="-291600">
              <a:spcBef>
                <a:spcPts val="1000"/>
              </a:spcBef>
              <a:buClrTx/>
              <a:buSzPct val="100000"/>
              <a:defRPr b="1">
                <a:solidFill>
                  <a:schemeClr val="tx1">
                    <a:lumMod val="50000"/>
                  </a:schemeClr>
                </a:solidFill>
                <a:latin typeface="Calibri" panose="020F0502020204030204" pitchFamily="34" charset="0"/>
              </a:defRPr>
            </a:lvl1pPr>
          </a:lstStyle>
          <a:p>
            <a:endParaRPr dirty="0"/>
          </a:p>
        </p:txBody>
      </p:sp>
      <p:sp>
        <p:nvSpPr>
          <p:cNvPr id="64"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3803240713"/>
      </p:ext>
    </p:extLst>
  </p:cSld>
  <p:clrMapOvr>
    <a:masterClrMapping/>
  </p:clrMapOvr>
  <p:transition spd="med"/>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3_Title &amp; Bullets">
    <p:spTree>
      <p:nvGrpSpPr>
        <p:cNvPr id="1" name=""/>
        <p:cNvGrpSpPr/>
        <p:nvPr/>
      </p:nvGrpSpPr>
      <p:grpSpPr>
        <a:xfrm>
          <a:off x="0" y="0"/>
          <a:ext cx="0" cy="0"/>
          <a:chOff x="0" y="0"/>
          <a:chExt cx="0" cy="0"/>
        </a:xfrm>
      </p:grpSpPr>
      <p:sp>
        <p:nvSpPr>
          <p:cNvPr id="62" name="Title Text"/>
          <p:cNvSpPr txBox="1">
            <a:spLocks noGrp="1"/>
          </p:cNvSpPr>
          <p:nvPr>
            <p:ph type="title" hasCustomPrompt="1"/>
          </p:nvPr>
        </p:nvSpPr>
        <p:spPr>
          <a:prstGeom prst="rect">
            <a:avLst/>
          </a:prstGeom>
        </p:spPr>
        <p:txBody>
          <a:bodyPr/>
          <a:lstStyle>
            <a:lvl1pPr>
              <a:defRPr b="1" cap="none">
                <a:solidFill>
                  <a:srgbClr val="C50B3C"/>
                </a:solidFill>
                <a:latin typeface="Calibri" panose="020F0502020204030204" pitchFamily="34" charset="0"/>
              </a:defRPr>
            </a:lvl1pPr>
          </a:lstStyle>
          <a:p>
            <a:r>
              <a:rPr lang="en-IN" dirty="0" smtClean="0"/>
              <a:t>Title text</a:t>
            </a:r>
            <a:endParaRPr lang="en-IN" dirty="0"/>
          </a:p>
        </p:txBody>
      </p:sp>
      <p:sp>
        <p:nvSpPr>
          <p:cNvPr id="63" name="Body Level One…"/>
          <p:cNvSpPr txBox="1">
            <a:spLocks noGrp="1"/>
          </p:cNvSpPr>
          <p:nvPr>
            <p:ph type="body" idx="1"/>
          </p:nvPr>
        </p:nvSpPr>
        <p:spPr>
          <a:xfrm>
            <a:off x="571500" y="1803400"/>
            <a:ext cx="11861800" cy="1854200"/>
          </a:xfrm>
          <a:prstGeom prst="rect">
            <a:avLst/>
          </a:prstGeom>
        </p:spPr>
        <p:txBody>
          <a:bodyPr/>
          <a:lstStyle>
            <a:lvl1pPr marL="291600" indent="-291600">
              <a:spcBef>
                <a:spcPts val="1000"/>
              </a:spcBef>
              <a:buClrTx/>
              <a:buSzPct val="100000"/>
              <a:defRPr b="1">
                <a:solidFill>
                  <a:schemeClr val="tx1">
                    <a:lumMod val="50000"/>
                  </a:schemeClr>
                </a:solidFill>
                <a:latin typeface="Calibri" panose="020F0502020204030204" pitchFamily="34" charset="0"/>
              </a:defRPr>
            </a:lvl1pPr>
          </a:lstStyle>
          <a:p>
            <a:endParaRPr dirty="0"/>
          </a:p>
        </p:txBody>
      </p:sp>
      <p:sp>
        <p:nvSpPr>
          <p:cNvPr id="5" name="Body Level One…"/>
          <p:cNvSpPr txBox="1">
            <a:spLocks noGrp="1"/>
          </p:cNvSpPr>
          <p:nvPr>
            <p:ph type="body" idx="10"/>
          </p:nvPr>
        </p:nvSpPr>
        <p:spPr>
          <a:xfrm>
            <a:off x="571500" y="4033253"/>
            <a:ext cx="11861800" cy="1854200"/>
          </a:xfrm>
          <a:prstGeom prst="rect">
            <a:avLst/>
          </a:prstGeom>
        </p:spPr>
        <p:txBody>
          <a:bodyPr/>
          <a:lstStyle>
            <a:lvl1pPr marL="291600" indent="-291600">
              <a:spcBef>
                <a:spcPts val="1000"/>
              </a:spcBef>
              <a:buClrTx/>
              <a:buSzPct val="100000"/>
              <a:defRPr b="1">
                <a:solidFill>
                  <a:schemeClr val="tx1">
                    <a:lumMod val="50000"/>
                  </a:schemeClr>
                </a:solidFill>
                <a:latin typeface="Calibri" panose="020F0502020204030204" pitchFamily="34" charset="0"/>
              </a:defRPr>
            </a:lvl1pPr>
          </a:lstStyle>
          <a:p>
            <a:endParaRPr dirty="0"/>
          </a:p>
        </p:txBody>
      </p:sp>
      <p:sp>
        <p:nvSpPr>
          <p:cNvPr id="6" name="Body Level One…"/>
          <p:cNvSpPr txBox="1">
            <a:spLocks noGrp="1"/>
          </p:cNvSpPr>
          <p:nvPr>
            <p:ph type="body" idx="11"/>
          </p:nvPr>
        </p:nvSpPr>
        <p:spPr>
          <a:xfrm>
            <a:off x="571500" y="6279148"/>
            <a:ext cx="11861800" cy="807452"/>
          </a:xfrm>
          <a:prstGeom prst="rect">
            <a:avLst/>
          </a:prstGeom>
        </p:spPr>
        <p:txBody>
          <a:bodyPr/>
          <a:lstStyle>
            <a:lvl1pPr marL="291600" indent="-291600">
              <a:spcBef>
                <a:spcPts val="1000"/>
              </a:spcBef>
              <a:buClrTx/>
              <a:buSzPct val="100000"/>
              <a:defRPr b="1">
                <a:solidFill>
                  <a:schemeClr val="tx1">
                    <a:lumMod val="50000"/>
                  </a:schemeClr>
                </a:solidFill>
                <a:latin typeface="Calibri" panose="020F0502020204030204" pitchFamily="34" charset="0"/>
              </a:defRPr>
            </a:lvl1pPr>
          </a:lstStyle>
          <a:p>
            <a:endParaRPr dirty="0"/>
          </a:p>
        </p:txBody>
      </p:sp>
      <p:sp>
        <p:nvSpPr>
          <p:cNvPr id="7" name="Body Level One…"/>
          <p:cNvSpPr txBox="1">
            <a:spLocks noGrp="1"/>
          </p:cNvSpPr>
          <p:nvPr>
            <p:ph type="body" idx="12"/>
          </p:nvPr>
        </p:nvSpPr>
        <p:spPr>
          <a:xfrm>
            <a:off x="571500" y="7736974"/>
            <a:ext cx="11861800" cy="807452"/>
          </a:xfrm>
          <a:prstGeom prst="rect">
            <a:avLst/>
          </a:prstGeom>
        </p:spPr>
        <p:txBody>
          <a:bodyPr/>
          <a:lstStyle>
            <a:lvl1pPr marL="291600" indent="-291600">
              <a:spcBef>
                <a:spcPts val="1000"/>
              </a:spcBef>
              <a:buClrTx/>
              <a:buSzPct val="100000"/>
              <a:defRPr b="1">
                <a:solidFill>
                  <a:schemeClr val="tx1">
                    <a:lumMod val="50000"/>
                  </a:schemeClr>
                </a:solidFill>
                <a:latin typeface="Calibri" panose="020F0502020204030204" pitchFamily="34" charset="0"/>
              </a:defRPr>
            </a:lvl1pPr>
          </a:lstStyle>
          <a:p>
            <a:endParaRPr dirty="0"/>
          </a:p>
        </p:txBody>
      </p:sp>
      <p:sp>
        <p:nvSpPr>
          <p:cNvPr id="64"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2442959512"/>
      </p:ext>
    </p:extLst>
  </p:cSld>
  <p:clrMapOvr>
    <a:masterClrMapping/>
  </p:clrMapOvr>
  <p:transition spd="med"/>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4_Title &amp; Bullets">
    <p:spTree>
      <p:nvGrpSpPr>
        <p:cNvPr id="1" name=""/>
        <p:cNvGrpSpPr/>
        <p:nvPr/>
      </p:nvGrpSpPr>
      <p:grpSpPr>
        <a:xfrm>
          <a:off x="0" y="0"/>
          <a:ext cx="0" cy="0"/>
          <a:chOff x="0" y="0"/>
          <a:chExt cx="0" cy="0"/>
        </a:xfrm>
      </p:grpSpPr>
      <p:sp>
        <p:nvSpPr>
          <p:cNvPr id="62" name="Title Text"/>
          <p:cNvSpPr txBox="1">
            <a:spLocks noGrp="1"/>
          </p:cNvSpPr>
          <p:nvPr>
            <p:ph type="title" hasCustomPrompt="1"/>
          </p:nvPr>
        </p:nvSpPr>
        <p:spPr>
          <a:prstGeom prst="rect">
            <a:avLst/>
          </a:prstGeom>
        </p:spPr>
        <p:txBody>
          <a:bodyPr/>
          <a:lstStyle>
            <a:lvl1pPr>
              <a:defRPr b="1" cap="none">
                <a:solidFill>
                  <a:srgbClr val="C50B3C"/>
                </a:solidFill>
                <a:latin typeface="Calibri" panose="020F0502020204030204" pitchFamily="34" charset="0"/>
              </a:defRPr>
            </a:lvl1pPr>
          </a:lstStyle>
          <a:p>
            <a:r>
              <a:rPr lang="en-IN" dirty="0" smtClean="0"/>
              <a:t>Title text</a:t>
            </a:r>
            <a:endParaRPr lang="en-IN" dirty="0"/>
          </a:p>
        </p:txBody>
      </p:sp>
      <p:sp>
        <p:nvSpPr>
          <p:cNvPr id="63" name="Body Level One…"/>
          <p:cNvSpPr txBox="1">
            <a:spLocks noGrp="1"/>
          </p:cNvSpPr>
          <p:nvPr>
            <p:ph type="body" idx="1"/>
          </p:nvPr>
        </p:nvSpPr>
        <p:spPr>
          <a:xfrm>
            <a:off x="571500" y="1803400"/>
            <a:ext cx="11861800" cy="929105"/>
          </a:xfrm>
          <a:prstGeom prst="rect">
            <a:avLst/>
          </a:prstGeom>
        </p:spPr>
        <p:txBody>
          <a:bodyPr/>
          <a:lstStyle>
            <a:lvl1pPr marL="291600" indent="-291600">
              <a:spcBef>
                <a:spcPts val="1000"/>
              </a:spcBef>
              <a:buClrTx/>
              <a:buSzPct val="100000"/>
              <a:defRPr b="1">
                <a:solidFill>
                  <a:schemeClr val="tx1">
                    <a:lumMod val="50000"/>
                  </a:schemeClr>
                </a:solidFill>
                <a:latin typeface="Calibri" panose="020F0502020204030204" pitchFamily="34" charset="0"/>
              </a:defRPr>
            </a:lvl1pPr>
          </a:lstStyle>
          <a:p>
            <a:endParaRPr dirty="0"/>
          </a:p>
        </p:txBody>
      </p:sp>
      <p:sp>
        <p:nvSpPr>
          <p:cNvPr id="5" name="Body Level One…"/>
          <p:cNvSpPr txBox="1">
            <a:spLocks noGrp="1"/>
          </p:cNvSpPr>
          <p:nvPr>
            <p:ph type="body" idx="10"/>
          </p:nvPr>
        </p:nvSpPr>
        <p:spPr>
          <a:xfrm>
            <a:off x="571500" y="2971800"/>
            <a:ext cx="11861800" cy="614947"/>
          </a:xfrm>
          <a:prstGeom prst="rect">
            <a:avLst/>
          </a:prstGeom>
        </p:spPr>
        <p:txBody>
          <a:bodyPr/>
          <a:lstStyle>
            <a:lvl1pPr marL="291600" indent="-291600">
              <a:spcBef>
                <a:spcPts val="1000"/>
              </a:spcBef>
              <a:buClrTx/>
              <a:buSzPct val="100000"/>
              <a:defRPr b="1">
                <a:solidFill>
                  <a:schemeClr val="tx1">
                    <a:lumMod val="50000"/>
                  </a:schemeClr>
                </a:solidFill>
                <a:latin typeface="Calibri" panose="020F0502020204030204" pitchFamily="34" charset="0"/>
              </a:defRPr>
            </a:lvl1pPr>
          </a:lstStyle>
          <a:p>
            <a:endParaRPr dirty="0"/>
          </a:p>
        </p:txBody>
      </p:sp>
      <p:sp>
        <p:nvSpPr>
          <p:cNvPr id="6" name="Body Level One…"/>
          <p:cNvSpPr txBox="1">
            <a:spLocks noGrp="1"/>
          </p:cNvSpPr>
          <p:nvPr>
            <p:ph type="body" idx="11"/>
          </p:nvPr>
        </p:nvSpPr>
        <p:spPr>
          <a:xfrm>
            <a:off x="571500" y="3947696"/>
            <a:ext cx="11861800" cy="578852"/>
          </a:xfrm>
          <a:prstGeom prst="rect">
            <a:avLst/>
          </a:prstGeom>
        </p:spPr>
        <p:txBody>
          <a:bodyPr/>
          <a:lstStyle>
            <a:lvl1pPr marL="291600" indent="-291600">
              <a:spcBef>
                <a:spcPts val="1000"/>
              </a:spcBef>
              <a:buClrTx/>
              <a:buSzPct val="100000"/>
              <a:defRPr b="1">
                <a:solidFill>
                  <a:schemeClr val="tx1">
                    <a:lumMod val="50000"/>
                  </a:schemeClr>
                </a:solidFill>
                <a:latin typeface="Calibri" panose="020F0502020204030204" pitchFamily="34" charset="0"/>
              </a:defRPr>
            </a:lvl1pPr>
          </a:lstStyle>
          <a:p>
            <a:endParaRPr dirty="0"/>
          </a:p>
        </p:txBody>
      </p:sp>
      <p:sp>
        <p:nvSpPr>
          <p:cNvPr id="7" name="Body Level One…"/>
          <p:cNvSpPr txBox="1">
            <a:spLocks noGrp="1"/>
          </p:cNvSpPr>
          <p:nvPr>
            <p:ph type="body" idx="12"/>
          </p:nvPr>
        </p:nvSpPr>
        <p:spPr>
          <a:xfrm>
            <a:off x="566044" y="4983748"/>
            <a:ext cx="11861800" cy="578852"/>
          </a:xfrm>
          <a:prstGeom prst="rect">
            <a:avLst/>
          </a:prstGeom>
        </p:spPr>
        <p:txBody>
          <a:bodyPr/>
          <a:lstStyle>
            <a:lvl1pPr marL="291600" indent="-291600">
              <a:spcBef>
                <a:spcPts val="1000"/>
              </a:spcBef>
              <a:buClrTx/>
              <a:buSzPct val="100000"/>
              <a:defRPr b="1">
                <a:solidFill>
                  <a:schemeClr val="tx1">
                    <a:lumMod val="50000"/>
                  </a:schemeClr>
                </a:solidFill>
                <a:latin typeface="Calibri" panose="020F0502020204030204" pitchFamily="34" charset="0"/>
              </a:defRPr>
            </a:lvl1pPr>
          </a:lstStyle>
          <a:p>
            <a:endParaRPr dirty="0"/>
          </a:p>
        </p:txBody>
      </p:sp>
      <p:sp>
        <p:nvSpPr>
          <p:cNvPr id="8" name="Body Level One…"/>
          <p:cNvSpPr txBox="1">
            <a:spLocks noGrp="1"/>
          </p:cNvSpPr>
          <p:nvPr>
            <p:ph type="body" idx="13"/>
          </p:nvPr>
        </p:nvSpPr>
        <p:spPr>
          <a:xfrm>
            <a:off x="566044" y="6075279"/>
            <a:ext cx="11861800" cy="578852"/>
          </a:xfrm>
          <a:prstGeom prst="rect">
            <a:avLst/>
          </a:prstGeom>
        </p:spPr>
        <p:txBody>
          <a:bodyPr/>
          <a:lstStyle>
            <a:lvl1pPr marL="291600" indent="-291600">
              <a:spcBef>
                <a:spcPts val="1000"/>
              </a:spcBef>
              <a:buClrTx/>
              <a:buSzPct val="100000"/>
              <a:defRPr b="1">
                <a:solidFill>
                  <a:schemeClr val="tx1">
                    <a:lumMod val="50000"/>
                  </a:schemeClr>
                </a:solidFill>
                <a:latin typeface="Calibri" panose="020F0502020204030204" pitchFamily="34" charset="0"/>
              </a:defRPr>
            </a:lvl1pPr>
          </a:lstStyle>
          <a:p>
            <a:endParaRPr dirty="0"/>
          </a:p>
        </p:txBody>
      </p:sp>
      <p:sp>
        <p:nvSpPr>
          <p:cNvPr id="9" name="Body Level One…"/>
          <p:cNvSpPr txBox="1">
            <a:spLocks noGrp="1"/>
          </p:cNvSpPr>
          <p:nvPr>
            <p:ph type="body" idx="14"/>
          </p:nvPr>
        </p:nvSpPr>
        <p:spPr>
          <a:xfrm>
            <a:off x="566044" y="6959601"/>
            <a:ext cx="11861800" cy="578852"/>
          </a:xfrm>
          <a:prstGeom prst="rect">
            <a:avLst/>
          </a:prstGeom>
        </p:spPr>
        <p:txBody>
          <a:bodyPr/>
          <a:lstStyle>
            <a:lvl1pPr marL="291600" indent="-291600">
              <a:spcBef>
                <a:spcPts val="1000"/>
              </a:spcBef>
              <a:buClrTx/>
              <a:buSzPct val="100000"/>
              <a:defRPr b="1">
                <a:solidFill>
                  <a:schemeClr val="tx1">
                    <a:lumMod val="50000"/>
                  </a:schemeClr>
                </a:solidFill>
                <a:latin typeface="Calibri" panose="020F0502020204030204" pitchFamily="34" charset="0"/>
              </a:defRPr>
            </a:lvl1pPr>
          </a:lstStyle>
          <a:p>
            <a:endParaRPr dirty="0"/>
          </a:p>
        </p:txBody>
      </p:sp>
      <p:sp>
        <p:nvSpPr>
          <p:cNvPr id="10" name="Body Level One…"/>
          <p:cNvSpPr txBox="1">
            <a:spLocks noGrp="1"/>
          </p:cNvSpPr>
          <p:nvPr>
            <p:ph type="body" idx="15"/>
          </p:nvPr>
        </p:nvSpPr>
        <p:spPr>
          <a:xfrm>
            <a:off x="566044" y="7876007"/>
            <a:ext cx="11861800" cy="578852"/>
          </a:xfrm>
          <a:prstGeom prst="rect">
            <a:avLst/>
          </a:prstGeom>
        </p:spPr>
        <p:txBody>
          <a:bodyPr/>
          <a:lstStyle>
            <a:lvl1pPr marL="291600" indent="-291600">
              <a:spcBef>
                <a:spcPts val="1000"/>
              </a:spcBef>
              <a:buClrTx/>
              <a:buSzPct val="100000"/>
              <a:defRPr b="1">
                <a:solidFill>
                  <a:schemeClr val="tx1">
                    <a:lumMod val="50000"/>
                  </a:schemeClr>
                </a:solidFill>
                <a:latin typeface="Calibri" panose="020F0502020204030204" pitchFamily="34" charset="0"/>
              </a:defRPr>
            </a:lvl1pPr>
          </a:lstStyle>
          <a:p>
            <a:endParaRPr dirty="0"/>
          </a:p>
        </p:txBody>
      </p:sp>
      <p:sp>
        <p:nvSpPr>
          <p:cNvPr id="64"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1115230241"/>
      </p:ext>
    </p:extLst>
  </p:cSld>
  <p:clrMapOvr>
    <a:masterClrMapping/>
  </p:clrMapOvr>
  <p:transition spd="med"/>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type="tx" preserve="1">
  <p:cSld name="Title, Bullets &amp; Photo">
    <p:spTree>
      <p:nvGrpSpPr>
        <p:cNvPr id="1" name=""/>
        <p:cNvGrpSpPr/>
        <p:nvPr/>
      </p:nvGrpSpPr>
      <p:grpSpPr>
        <a:xfrm>
          <a:off x="0" y="0"/>
          <a:ext cx="0" cy="0"/>
          <a:chOff x="0" y="0"/>
          <a:chExt cx="0" cy="0"/>
        </a:xfrm>
      </p:grpSpPr>
      <p:sp>
        <p:nvSpPr>
          <p:cNvPr id="71" name="Image"/>
          <p:cNvSpPr>
            <a:spLocks noGrp="1"/>
          </p:cNvSpPr>
          <p:nvPr>
            <p:ph type="pic" idx="13"/>
          </p:nvPr>
        </p:nvSpPr>
        <p:spPr>
          <a:xfrm>
            <a:off x="0" y="0"/>
            <a:ext cx="6438900" cy="9753600"/>
          </a:xfrm>
          <a:prstGeom prst="rect">
            <a:avLst/>
          </a:prstGeom>
        </p:spPr>
        <p:txBody>
          <a:bodyPr lIns="91439" tIns="45719" rIns="91439" bIns="45719">
            <a:noAutofit/>
          </a:bodyPr>
          <a:lstStyle/>
          <a:p>
            <a:endParaRPr/>
          </a:p>
        </p:txBody>
      </p:sp>
      <p:sp>
        <p:nvSpPr>
          <p:cNvPr id="72" name="Line"/>
          <p:cNvSpPr>
            <a:spLocks noGrp="1"/>
          </p:cNvSpPr>
          <p:nvPr>
            <p:ph type="body" sz="quarter" idx="14"/>
          </p:nvPr>
        </p:nvSpPr>
        <p:spPr>
          <a:xfrm>
            <a:off x="7023100" y="1574800"/>
            <a:ext cx="5397500" cy="0"/>
          </a:xfrm>
          <a:prstGeom prst="line">
            <a:avLst/>
          </a:prstGeom>
          <a:ln w="38100" cap="rnd">
            <a:solidFill>
              <a:srgbClr val="747676"/>
            </a:solidFill>
            <a:custDash>
              <a:ds d="100000" sp="200000"/>
            </a:custDash>
            <a:round/>
          </a:ln>
        </p:spPr>
        <p:txBody>
          <a:bodyPr anchor="ctr">
            <a:noAutofit/>
          </a:bodyPr>
          <a:lstStyle/>
          <a:p>
            <a:pPr marL="0" indent="0" defTabSz="457200">
              <a:spcBef>
                <a:spcPts val="0"/>
              </a:spcBef>
              <a:buClrTx/>
              <a:buSzTx/>
              <a:buFontTx/>
              <a:buNone/>
              <a:defRPr sz="1200">
                <a:solidFill>
                  <a:srgbClr val="000000"/>
                </a:solidFill>
              </a:defRPr>
            </a:pPr>
            <a:endParaRPr/>
          </a:p>
        </p:txBody>
      </p:sp>
      <p:sp>
        <p:nvSpPr>
          <p:cNvPr id="73" name="Title Text"/>
          <p:cNvSpPr txBox="1">
            <a:spLocks noGrp="1"/>
          </p:cNvSpPr>
          <p:nvPr>
            <p:ph type="title"/>
          </p:nvPr>
        </p:nvSpPr>
        <p:spPr>
          <a:xfrm>
            <a:off x="7023100" y="723900"/>
            <a:ext cx="5397500" cy="723900"/>
          </a:xfrm>
          <a:prstGeom prst="rect">
            <a:avLst/>
          </a:prstGeom>
        </p:spPr>
        <p:txBody>
          <a:bodyPr/>
          <a:lstStyle/>
          <a:p>
            <a:r>
              <a:t>Title Text</a:t>
            </a:r>
          </a:p>
        </p:txBody>
      </p:sp>
      <p:sp>
        <p:nvSpPr>
          <p:cNvPr id="74" name="Body Level One…"/>
          <p:cNvSpPr txBox="1">
            <a:spLocks noGrp="1"/>
          </p:cNvSpPr>
          <p:nvPr>
            <p:ph type="body" sz="half" idx="1"/>
          </p:nvPr>
        </p:nvSpPr>
        <p:spPr>
          <a:xfrm>
            <a:off x="7023100" y="1803400"/>
            <a:ext cx="5397500" cy="7226300"/>
          </a:xfrm>
          <a:prstGeom prst="rect">
            <a:avLst/>
          </a:prstGeom>
        </p:spPr>
        <p:txBody>
          <a:bodyPr/>
          <a:lstStyle>
            <a:lvl1pPr marL="406400" indent="-406400">
              <a:defRPr sz="2800"/>
            </a:lvl1pPr>
            <a:lvl2pPr marL="812800" indent="-406400">
              <a:defRPr sz="2800"/>
            </a:lvl2pPr>
            <a:lvl3pPr marL="1219200" indent="-406400">
              <a:defRPr sz="2800"/>
            </a:lvl3pPr>
            <a:lvl4pPr marL="1625600" indent="-406400">
              <a:defRPr sz="2800"/>
            </a:lvl4pPr>
            <a:lvl5pPr marL="2032000" indent="-406400">
              <a:defRPr sz="2800"/>
            </a:lvl5pPr>
          </a:lstStyle>
          <a:p>
            <a:r>
              <a:t>Body Level One</a:t>
            </a:r>
          </a:p>
          <a:p>
            <a:pPr lvl="1"/>
            <a:r>
              <a:t>Body Level Two</a:t>
            </a:r>
          </a:p>
          <a:p>
            <a:pPr lvl="2"/>
            <a:r>
              <a:t>Body Level Three</a:t>
            </a:r>
          </a:p>
          <a:p>
            <a:pPr lvl="3"/>
            <a:r>
              <a:t>Body Level Four</a:t>
            </a:r>
          </a:p>
          <a:p>
            <a:pPr lvl="4"/>
            <a:r>
              <a:t>Body Level Five</a:t>
            </a:r>
          </a:p>
        </p:txBody>
      </p:sp>
      <p:sp>
        <p:nvSpPr>
          <p:cNvPr id="75"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413734861"/>
      </p:ext>
    </p:extLst>
  </p:cSld>
  <p:clrMapOvr>
    <a:masterClrMapping/>
  </p:clrMapOvr>
  <p:transition spd="med"/>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type="tx" preserve="1">
  <p:cSld name="Bullets">
    <p:spTree>
      <p:nvGrpSpPr>
        <p:cNvPr id="1" name=""/>
        <p:cNvGrpSpPr/>
        <p:nvPr/>
      </p:nvGrpSpPr>
      <p:grpSpPr>
        <a:xfrm>
          <a:off x="0" y="0"/>
          <a:ext cx="0" cy="0"/>
          <a:chOff x="0" y="0"/>
          <a:chExt cx="0" cy="0"/>
        </a:xfrm>
      </p:grpSpPr>
      <p:sp>
        <p:nvSpPr>
          <p:cNvPr id="82" name="Body Level One…"/>
          <p:cNvSpPr txBox="1">
            <a:spLocks noGrp="1"/>
          </p:cNvSpPr>
          <p:nvPr>
            <p:ph type="body" idx="1"/>
          </p:nvPr>
        </p:nvSpPr>
        <p:spPr>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83"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1846732580"/>
      </p:ext>
    </p:extLst>
  </p:cSld>
  <p:clrMapOvr>
    <a:masterClrMapping/>
  </p:clrMapOvr>
  <p:transition spd="med"/>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type="tx" preserve="1">
  <p:cSld name="Photo - 3 Up">
    <p:spTree>
      <p:nvGrpSpPr>
        <p:cNvPr id="1" name=""/>
        <p:cNvGrpSpPr/>
        <p:nvPr/>
      </p:nvGrpSpPr>
      <p:grpSpPr>
        <a:xfrm>
          <a:off x="0" y="0"/>
          <a:ext cx="0" cy="0"/>
          <a:chOff x="0" y="0"/>
          <a:chExt cx="0" cy="0"/>
        </a:xfrm>
      </p:grpSpPr>
      <p:sp>
        <p:nvSpPr>
          <p:cNvPr id="90" name="Image"/>
          <p:cNvSpPr>
            <a:spLocks noGrp="1"/>
          </p:cNvSpPr>
          <p:nvPr>
            <p:ph type="pic" idx="13"/>
          </p:nvPr>
        </p:nvSpPr>
        <p:spPr>
          <a:xfrm>
            <a:off x="571500" y="571500"/>
            <a:ext cx="7429500" cy="7315200"/>
          </a:xfrm>
          <a:prstGeom prst="rect">
            <a:avLst/>
          </a:prstGeom>
        </p:spPr>
        <p:txBody>
          <a:bodyPr lIns="91439" tIns="45719" rIns="91439" bIns="45719">
            <a:noAutofit/>
          </a:bodyPr>
          <a:lstStyle/>
          <a:p>
            <a:endParaRPr/>
          </a:p>
        </p:txBody>
      </p:sp>
      <p:sp>
        <p:nvSpPr>
          <p:cNvPr id="91" name="Image"/>
          <p:cNvSpPr>
            <a:spLocks noGrp="1"/>
          </p:cNvSpPr>
          <p:nvPr>
            <p:ph type="pic" sz="quarter" idx="14"/>
          </p:nvPr>
        </p:nvSpPr>
        <p:spPr>
          <a:xfrm>
            <a:off x="8128000" y="571500"/>
            <a:ext cx="4305300" cy="3594100"/>
          </a:xfrm>
          <a:prstGeom prst="rect">
            <a:avLst/>
          </a:prstGeom>
        </p:spPr>
        <p:txBody>
          <a:bodyPr lIns="91439" tIns="45719" rIns="91439" bIns="45719">
            <a:noAutofit/>
          </a:bodyPr>
          <a:lstStyle/>
          <a:p>
            <a:endParaRPr/>
          </a:p>
        </p:txBody>
      </p:sp>
      <p:sp>
        <p:nvSpPr>
          <p:cNvPr id="92" name="Image"/>
          <p:cNvSpPr>
            <a:spLocks noGrp="1"/>
          </p:cNvSpPr>
          <p:nvPr>
            <p:ph type="pic" sz="quarter" idx="15"/>
          </p:nvPr>
        </p:nvSpPr>
        <p:spPr>
          <a:xfrm>
            <a:off x="8128000" y="4292600"/>
            <a:ext cx="4305300" cy="3594100"/>
          </a:xfrm>
          <a:prstGeom prst="rect">
            <a:avLst/>
          </a:prstGeom>
        </p:spPr>
        <p:txBody>
          <a:bodyPr lIns="91439" tIns="45719" rIns="91439" bIns="45719">
            <a:noAutofit/>
          </a:bodyPr>
          <a:lstStyle/>
          <a:p>
            <a:endParaRPr/>
          </a:p>
        </p:txBody>
      </p:sp>
      <p:sp>
        <p:nvSpPr>
          <p:cNvPr id="93" name="Body Level One…"/>
          <p:cNvSpPr txBox="1">
            <a:spLocks noGrp="1"/>
          </p:cNvSpPr>
          <p:nvPr>
            <p:ph type="body" sz="quarter" idx="1"/>
          </p:nvPr>
        </p:nvSpPr>
        <p:spPr>
          <a:xfrm>
            <a:off x="571500" y="8051800"/>
            <a:ext cx="11861800" cy="1333500"/>
          </a:xfrm>
          <a:prstGeom prst="rect">
            <a:avLst/>
          </a:prstGeom>
        </p:spPr>
        <p:txBody>
          <a:bodyPr/>
          <a:lstStyle>
            <a:lvl1pPr marL="0" indent="0">
              <a:spcBef>
                <a:spcPts val="1400"/>
              </a:spcBef>
              <a:buClrTx/>
              <a:buSzTx/>
              <a:buFontTx/>
              <a:buNone/>
              <a:defRPr sz="2800" i="1" spc="28"/>
            </a:lvl1pPr>
            <a:lvl2pPr marL="0" indent="228600">
              <a:spcBef>
                <a:spcPts val="1400"/>
              </a:spcBef>
              <a:buClrTx/>
              <a:buSzTx/>
              <a:buFontTx/>
              <a:buNone/>
              <a:defRPr sz="2800" i="1" spc="28"/>
            </a:lvl2pPr>
            <a:lvl3pPr marL="0" indent="457200">
              <a:spcBef>
                <a:spcPts val="1400"/>
              </a:spcBef>
              <a:buClrTx/>
              <a:buSzTx/>
              <a:buFontTx/>
              <a:buNone/>
              <a:defRPr sz="2800" i="1" spc="28"/>
            </a:lvl3pPr>
            <a:lvl4pPr marL="0" indent="685800">
              <a:spcBef>
                <a:spcPts val="1400"/>
              </a:spcBef>
              <a:buClrTx/>
              <a:buSzTx/>
              <a:buFontTx/>
              <a:buNone/>
              <a:defRPr sz="2800" i="1" spc="28"/>
            </a:lvl4pPr>
            <a:lvl5pPr marL="0" indent="914400">
              <a:spcBef>
                <a:spcPts val="1400"/>
              </a:spcBef>
              <a:buClrTx/>
              <a:buSzTx/>
              <a:buFontTx/>
              <a:buNone/>
              <a:defRPr sz="2800" i="1" spc="28"/>
            </a:lvl5pPr>
          </a:lstStyle>
          <a:p>
            <a:r>
              <a:t>Body Level One</a:t>
            </a:r>
          </a:p>
          <a:p>
            <a:pPr lvl="1"/>
            <a:r>
              <a:t>Body Level Two</a:t>
            </a:r>
          </a:p>
          <a:p>
            <a:pPr lvl="2"/>
            <a:r>
              <a:t>Body Level Three</a:t>
            </a:r>
          </a:p>
          <a:p>
            <a:pPr lvl="3"/>
            <a:r>
              <a:t>Body Level Four</a:t>
            </a:r>
          </a:p>
          <a:p>
            <a:pPr lvl="4"/>
            <a:r>
              <a:t>Body Level Five</a:t>
            </a:r>
          </a:p>
        </p:txBody>
      </p:sp>
      <p:sp>
        <p:nvSpPr>
          <p:cNvPr id="94"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1930740175"/>
      </p:ext>
    </p:extLst>
  </p:cSld>
  <p:clrMapOvr>
    <a:masterClrMapping/>
  </p:clrMapOvr>
  <p:transition spd="med"/>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type="tx" preserve="1">
  <p:cSld name="Quote">
    <p:spTree>
      <p:nvGrpSpPr>
        <p:cNvPr id="1" name=""/>
        <p:cNvGrpSpPr/>
        <p:nvPr/>
      </p:nvGrpSpPr>
      <p:grpSpPr>
        <a:xfrm>
          <a:off x="0" y="0"/>
          <a:ext cx="0" cy="0"/>
          <a:chOff x="0" y="0"/>
          <a:chExt cx="0" cy="0"/>
        </a:xfrm>
      </p:grpSpPr>
      <p:sp>
        <p:nvSpPr>
          <p:cNvPr id="101" name="“"/>
          <p:cNvSpPr txBox="1"/>
          <p:nvPr/>
        </p:nvSpPr>
        <p:spPr>
          <a:xfrm>
            <a:off x="508000" y="1682750"/>
            <a:ext cx="1697832" cy="3352801"/>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nchor="ctr">
            <a:spAutoFit/>
          </a:bodyPr>
          <a:lstStyle>
            <a:lvl1pPr>
              <a:lnSpc>
                <a:spcPct val="80000"/>
              </a:lnSpc>
              <a:spcBef>
                <a:spcPts val="0"/>
              </a:spcBef>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21000" b="1" i="0" spc="0">
                <a:solidFill>
                  <a:srgbClr val="E4E4E4"/>
                </a:solidFill>
              </a:defRPr>
            </a:lvl1pPr>
          </a:lstStyle>
          <a:p>
            <a:r>
              <a:t>“</a:t>
            </a:r>
          </a:p>
        </p:txBody>
      </p:sp>
      <p:sp>
        <p:nvSpPr>
          <p:cNvPr id="102" name="Type a quote here."/>
          <p:cNvSpPr txBox="1">
            <a:spLocks noGrp="1"/>
          </p:cNvSpPr>
          <p:nvPr>
            <p:ph type="body" sz="quarter" idx="13"/>
          </p:nvPr>
        </p:nvSpPr>
        <p:spPr>
          <a:xfrm>
            <a:off x="1943100" y="3870536"/>
            <a:ext cx="10490200" cy="939801"/>
          </a:xfrm>
          <a:prstGeom prst="rect">
            <a:avLst/>
          </a:prstGeom>
        </p:spPr>
        <p:txBody>
          <a:bodyPr>
            <a:spAutoFit/>
          </a:bodyPr>
          <a:lstStyle>
            <a:lvl1pPr marL="0" indent="0">
              <a:spcBef>
                <a:spcPts val="1600"/>
              </a:spcBef>
              <a:buClrTx/>
              <a:buSzTx/>
              <a:buFontTx/>
              <a:buNone/>
              <a:defRPr sz="4800">
                <a:solidFill>
                  <a:srgbClr val="747676"/>
                </a:solidFill>
              </a:defRPr>
            </a:lvl1pPr>
          </a:lstStyle>
          <a:p>
            <a:r>
              <a:t>Type a quote here.</a:t>
            </a:r>
          </a:p>
        </p:txBody>
      </p:sp>
      <p:sp>
        <p:nvSpPr>
          <p:cNvPr id="103" name="-Johnny Appleseed"/>
          <p:cNvSpPr txBox="1">
            <a:spLocks noGrp="1"/>
          </p:cNvSpPr>
          <p:nvPr>
            <p:ph type="body" sz="quarter" idx="14"/>
          </p:nvPr>
        </p:nvSpPr>
        <p:spPr>
          <a:xfrm>
            <a:off x="1943100" y="7772400"/>
            <a:ext cx="10490200" cy="939800"/>
          </a:xfrm>
          <a:prstGeom prst="rect">
            <a:avLst/>
          </a:prstGeom>
        </p:spPr>
        <p:txBody>
          <a:bodyPr>
            <a:spAutoFit/>
          </a:bodyPr>
          <a:lstStyle>
            <a:lvl1pPr marL="0" indent="0" algn="r">
              <a:lnSpc>
                <a:spcPct val="70000"/>
              </a:lnSpc>
              <a:spcBef>
                <a:spcPts val="1600"/>
              </a:spcBef>
              <a:buClrTx/>
              <a:buSzTx/>
              <a:buFontTx/>
              <a:buNone/>
              <a:defRPr sz="4800" i="1">
                <a:solidFill>
                  <a:srgbClr val="6B6D6D"/>
                </a:solidFill>
              </a:defRPr>
            </a:lvl1pPr>
          </a:lstStyle>
          <a:p>
            <a:r>
              <a:t>-Johnny Appleseed</a:t>
            </a:r>
          </a:p>
        </p:txBody>
      </p:sp>
      <p:sp>
        <p:nvSpPr>
          <p:cNvPr id="104"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3915191988"/>
      </p:ext>
    </p:extLst>
  </p:cSld>
  <p:clrMapOvr>
    <a:masterClrMapping/>
  </p:clrMapOvr>
  <p:transition spd="med"/>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Photo - Vertical">
    <p:spTree>
      <p:nvGrpSpPr>
        <p:cNvPr id="1" name=""/>
        <p:cNvGrpSpPr/>
        <p:nvPr/>
      </p:nvGrpSpPr>
      <p:grpSpPr>
        <a:xfrm>
          <a:off x="0" y="0"/>
          <a:ext cx="0" cy="0"/>
          <a:chOff x="0" y="0"/>
          <a:chExt cx="0" cy="0"/>
        </a:xfrm>
      </p:grpSpPr>
      <p:sp>
        <p:nvSpPr>
          <p:cNvPr id="41" name="Image"/>
          <p:cNvSpPr>
            <a:spLocks noGrp="1"/>
          </p:cNvSpPr>
          <p:nvPr>
            <p:ph type="pic" idx="13"/>
          </p:nvPr>
        </p:nvSpPr>
        <p:spPr>
          <a:xfrm>
            <a:off x="7531100" y="0"/>
            <a:ext cx="5473700" cy="9753600"/>
          </a:xfrm>
          <a:prstGeom prst="rect">
            <a:avLst/>
          </a:prstGeom>
        </p:spPr>
        <p:txBody>
          <a:bodyPr lIns="91439" tIns="45719" rIns="91439" bIns="45719">
            <a:noAutofit/>
          </a:bodyPr>
          <a:lstStyle/>
          <a:p>
            <a:endParaRPr/>
          </a:p>
        </p:txBody>
      </p:sp>
      <p:sp>
        <p:nvSpPr>
          <p:cNvPr id="42" name="Line"/>
          <p:cNvSpPr>
            <a:spLocks noGrp="1"/>
          </p:cNvSpPr>
          <p:nvPr>
            <p:ph type="body" sz="quarter" idx="14"/>
          </p:nvPr>
        </p:nvSpPr>
        <p:spPr>
          <a:xfrm flipV="1">
            <a:off x="571500" y="7619998"/>
            <a:ext cx="6451600" cy="3"/>
          </a:xfrm>
          <a:prstGeom prst="line">
            <a:avLst/>
          </a:prstGeom>
          <a:ln w="38100" cap="rnd">
            <a:solidFill>
              <a:srgbClr val="747676"/>
            </a:solidFill>
            <a:custDash>
              <a:ds d="100000" sp="200000"/>
            </a:custDash>
            <a:round/>
          </a:ln>
        </p:spPr>
        <p:txBody>
          <a:bodyPr anchor="ctr">
            <a:noAutofit/>
          </a:bodyPr>
          <a:lstStyle/>
          <a:p>
            <a:pPr marL="0" indent="0" defTabSz="457200">
              <a:spcBef>
                <a:spcPts val="0"/>
              </a:spcBef>
              <a:buClrTx/>
              <a:buSzTx/>
              <a:buFontTx/>
              <a:buNone/>
              <a:defRPr sz="1200">
                <a:solidFill>
                  <a:srgbClr val="000000"/>
                </a:solidFill>
              </a:defRPr>
            </a:pPr>
            <a:endParaRPr/>
          </a:p>
        </p:txBody>
      </p:sp>
      <p:sp>
        <p:nvSpPr>
          <p:cNvPr id="43" name="Title Text"/>
          <p:cNvSpPr txBox="1">
            <a:spLocks noGrp="1"/>
          </p:cNvSpPr>
          <p:nvPr>
            <p:ph type="title"/>
          </p:nvPr>
        </p:nvSpPr>
        <p:spPr>
          <a:xfrm>
            <a:off x="571500" y="571500"/>
            <a:ext cx="6451600" cy="7213600"/>
          </a:xfrm>
          <a:prstGeom prst="rect">
            <a:avLst/>
          </a:prstGeom>
        </p:spPr>
        <p:txBody>
          <a:bodyPr anchor="b"/>
          <a:lstStyle>
            <a:lvl1pPr algn="r">
              <a:lnSpc>
                <a:spcPct val="80000"/>
              </a:lnSpc>
              <a:spcBef>
                <a:spcPts val="0"/>
              </a:spcBef>
              <a:defRPr sz="12100">
                <a:solidFill>
                  <a:srgbClr val="5C5C5C"/>
                </a:solidFill>
              </a:defRPr>
            </a:lvl1pPr>
          </a:lstStyle>
          <a:p>
            <a:r>
              <a:t>Title Text</a:t>
            </a:r>
          </a:p>
        </p:txBody>
      </p:sp>
      <p:sp>
        <p:nvSpPr>
          <p:cNvPr id="44" name="Body Level One…"/>
          <p:cNvSpPr txBox="1">
            <a:spLocks noGrp="1"/>
          </p:cNvSpPr>
          <p:nvPr>
            <p:ph type="body" sz="quarter" idx="1"/>
          </p:nvPr>
        </p:nvSpPr>
        <p:spPr>
          <a:xfrm>
            <a:off x="571500" y="7670800"/>
            <a:ext cx="6451600" cy="1358900"/>
          </a:xfrm>
          <a:prstGeom prst="rect">
            <a:avLst/>
          </a:prstGeom>
        </p:spPr>
        <p:txBody>
          <a:bodyPr/>
          <a:lstStyle>
            <a:lvl1pPr marL="0" indent="0" algn="r">
              <a:lnSpc>
                <a:spcPct val="70000"/>
              </a:lnSpc>
              <a:spcBef>
                <a:spcPts val="600"/>
              </a:spcBef>
              <a:buClrTx/>
              <a:buSzTx/>
              <a:buFontTx/>
              <a:buNone/>
              <a:defRPr sz="4800" b="1" i="1">
                <a:solidFill>
                  <a:srgbClr val="747676"/>
                </a:solidFill>
              </a:defRPr>
            </a:lvl1pPr>
            <a:lvl2pPr marL="0" indent="228600" algn="r">
              <a:lnSpc>
                <a:spcPct val="70000"/>
              </a:lnSpc>
              <a:spcBef>
                <a:spcPts val="600"/>
              </a:spcBef>
              <a:buClrTx/>
              <a:buSzTx/>
              <a:buFontTx/>
              <a:buNone/>
              <a:defRPr sz="4800" b="1" i="1">
                <a:solidFill>
                  <a:srgbClr val="747676"/>
                </a:solidFill>
              </a:defRPr>
            </a:lvl2pPr>
            <a:lvl3pPr marL="0" indent="457200" algn="r">
              <a:lnSpc>
                <a:spcPct val="70000"/>
              </a:lnSpc>
              <a:spcBef>
                <a:spcPts val="600"/>
              </a:spcBef>
              <a:buClrTx/>
              <a:buSzTx/>
              <a:buFontTx/>
              <a:buNone/>
              <a:defRPr sz="4800" b="1" i="1">
                <a:solidFill>
                  <a:srgbClr val="747676"/>
                </a:solidFill>
              </a:defRPr>
            </a:lvl3pPr>
            <a:lvl4pPr marL="0" indent="685800" algn="r">
              <a:lnSpc>
                <a:spcPct val="70000"/>
              </a:lnSpc>
              <a:spcBef>
                <a:spcPts val="600"/>
              </a:spcBef>
              <a:buClrTx/>
              <a:buSzTx/>
              <a:buFontTx/>
              <a:buNone/>
              <a:defRPr sz="4800" b="1" i="1">
                <a:solidFill>
                  <a:srgbClr val="747676"/>
                </a:solidFill>
              </a:defRPr>
            </a:lvl4pPr>
            <a:lvl5pPr marL="0" indent="914400" algn="r">
              <a:lnSpc>
                <a:spcPct val="70000"/>
              </a:lnSpc>
              <a:spcBef>
                <a:spcPts val="600"/>
              </a:spcBef>
              <a:buClrTx/>
              <a:buSzTx/>
              <a:buFontTx/>
              <a:buNone/>
              <a:defRPr sz="4800" b="1" i="1">
                <a:solidFill>
                  <a:srgbClr val="747676"/>
                </a:solidFill>
              </a:defRPr>
            </a:lvl5pPr>
          </a:lstStyle>
          <a:p>
            <a:r>
              <a:t>Body Level One</a:t>
            </a:r>
          </a:p>
          <a:p>
            <a:pPr lvl="1"/>
            <a:r>
              <a:t>Body Level Two</a:t>
            </a:r>
          </a:p>
          <a:p>
            <a:pPr lvl="2"/>
            <a:r>
              <a:t>Body Level Three</a:t>
            </a:r>
          </a:p>
          <a:p>
            <a:pPr lvl="3"/>
            <a:r>
              <a:t>Body Level Four</a:t>
            </a:r>
          </a:p>
          <a:p>
            <a:pPr lvl="4"/>
            <a:r>
              <a:t>Body Level Five</a:t>
            </a:r>
          </a:p>
        </p:txBody>
      </p:sp>
      <p:sp>
        <p:nvSpPr>
          <p:cNvPr id="45" name="Slide Number"/>
          <p:cNvSpPr txBox="1">
            <a:spLocks noGrp="1"/>
          </p:cNvSpPr>
          <p:nvPr>
            <p:ph type="sldNum" sz="quarter" idx="2"/>
          </p:nvPr>
        </p:nvSpPr>
        <p:spPr>
          <a:xfrm>
            <a:off x="12144525" y="9194800"/>
            <a:ext cx="257353" cy="355600"/>
          </a:xfrm>
          <a:prstGeom prst="rect">
            <a:avLst/>
          </a:prstGeom>
        </p:spPr>
        <p:txBody>
          <a:bodyPr/>
          <a:lstStyle>
            <a:lvl1pPr>
              <a:defRPr>
                <a:solidFill>
                  <a:srgbClr val="CBCBCB"/>
                </a:solidFill>
              </a:defRPr>
            </a:lvl1pPr>
          </a:lstStyle>
          <a:p>
            <a:fld id="{86CB4B4D-7CA3-9044-876B-883B54F8677D}" type="slidenum">
              <a:t>‹#›</a:t>
            </a:fld>
            <a:endParaRPr/>
          </a:p>
        </p:txBody>
      </p:sp>
    </p:spTree>
  </p:cSld>
  <p:clrMapOvr>
    <a:masterClrMapping/>
  </p:clrMapOvr>
  <p:transition spd="med"/>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type="tx" preserve="1">
  <p:cSld name="Photo">
    <p:spTree>
      <p:nvGrpSpPr>
        <p:cNvPr id="1" name=""/>
        <p:cNvGrpSpPr/>
        <p:nvPr/>
      </p:nvGrpSpPr>
      <p:grpSpPr>
        <a:xfrm>
          <a:off x="0" y="0"/>
          <a:ext cx="0" cy="0"/>
          <a:chOff x="0" y="0"/>
          <a:chExt cx="0" cy="0"/>
        </a:xfrm>
      </p:grpSpPr>
      <p:sp>
        <p:nvSpPr>
          <p:cNvPr id="111" name="Image"/>
          <p:cNvSpPr>
            <a:spLocks noGrp="1"/>
          </p:cNvSpPr>
          <p:nvPr>
            <p:ph type="pic" idx="13"/>
          </p:nvPr>
        </p:nvSpPr>
        <p:spPr>
          <a:xfrm>
            <a:off x="0" y="0"/>
            <a:ext cx="13004800" cy="9753600"/>
          </a:xfrm>
          <a:prstGeom prst="rect">
            <a:avLst/>
          </a:prstGeom>
        </p:spPr>
        <p:txBody>
          <a:bodyPr lIns="91439" tIns="45719" rIns="91439" bIns="45719">
            <a:noAutofit/>
          </a:bodyPr>
          <a:lstStyle/>
          <a:p>
            <a:endParaRPr/>
          </a:p>
        </p:txBody>
      </p:sp>
      <p:sp>
        <p:nvSpPr>
          <p:cNvPr id="112" name="Slide Number"/>
          <p:cNvSpPr txBox="1">
            <a:spLocks noGrp="1"/>
          </p:cNvSpPr>
          <p:nvPr>
            <p:ph type="sldNum" sz="quarter" idx="2"/>
          </p:nvPr>
        </p:nvSpPr>
        <p:spPr>
          <a:prstGeom prst="rect">
            <a:avLst/>
          </a:prstGeom>
        </p:spPr>
        <p:txBody>
          <a:bodyPr/>
          <a:lstStyle>
            <a:lvl1pPr>
              <a:defRPr>
                <a:solidFill>
                  <a:srgbClr val="CBCBCB"/>
                </a:solidFill>
              </a:defRPr>
            </a:lvl1pPr>
          </a:lstStyle>
          <a:p>
            <a:fld id="{86CB4B4D-7CA3-9044-876B-883B54F8677D}" type="slidenum">
              <a:t>‹#›</a:t>
            </a:fld>
            <a:endParaRPr/>
          </a:p>
        </p:txBody>
      </p:sp>
    </p:spTree>
    <p:extLst>
      <p:ext uri="{BB962C8B-B14F-4D97-AF65-F5344CB8AC3E}">
        <p14:creationId xmlns:p14="http://schemas.microsoft.com/office/powerpoint/2010/main" val="183163057"/>
      </p:ext>
    </p:extLst>
  </p:cSld>
  <p:clrMapOvr>
    <a:masterClrMapping/>
  </p:clrMapOvr>
  <p:transition spd="med"/>
  <p:timing>
    <p:tnLst>
      <p:par>
        <p:cTn id="1" dur="indefinite" restart="never" nodeType="tmRoot"/>
      </p:par>
    </p:tn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type="tx" preserve="1">
  <p:cSld name="Blank">
    <p:spTree>
      <p:nvGrpSpPr>
        <p:cNvPr id="1" name=""/>
        <p:cNvGrpSpPr/>
        <p:nvPr/>
      </p:nvGrpSpPr>
      <p:grpSpPr>
        <a:xfrm>
          <a:off x="0" y="0"/>
          <a:ext cx="0" cy="0"/>
          <a:chOff x="0" y="0"/>
          <a:chExt cx="0" cy="0"/>
        </a:xfrm>
      </p:grpSpPr>
      <p:sp>
        <p:nvSpPr>
          <p:cNvPr id="119"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332689143"/>
      </p:ext>
    </p:extLst>
  </p:cSld>
  <p:clrMapOvr>
    <a:masterClrMapping/>
  </p:clrMapOvr>
  <p:transition spd="med"/>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Title - Top">
    <p:spTree>
      <p:nvGrpSpPr>
        <p:cNvPr id="1" name=""/>
        <p:cNvGrpSpPr/>
        <p:nvPr/>
      </p:nvGrpSpPr>
      <p:grpSpPr>
        <a:xfrm>
          <a:off x="0" y="0"/>
          <a:ext cx="0" cy="0"/>
          <a:chOff x="0" y="0"/>
          <a:chExt cx="0" cy="0"/>
        </a:xfrm>
      </p:grpSpPr>
      <p:sp>
        <p:nvSpPr>
          <p:cNvPr id="52" name="Line"/>
          <p:cNvSpPr>
            <a:spLocks noGrp="1"/>
          </p:cNvSpPr>
          <p:nvPr>
            <p:ph type="body" sz="quarter" idx="13"/>
          </p:nvPr>
        </p:nvSpPr>
        <p:spPr>
          <a:xfrm>
            <a:off x="571500" y="1574800"/>
            <a:ext cx="11861800" cy="0"/>
          </a:xfrm>
          <a:prstGeom prst="line">
            <a:avLst/>
          </a:prstGeom>
          <a:ln w="38100" cap="rnd">
            <a:solidFill>
              <a:srgbClr val="747676"/>
            </a:solidFill>
            <a:custDash>
              <a:ds d="100000" sp="200000"/>
            </a:custDash>
            <a:round/>
          </a:ln>
        </p:spPr>
        <p:txBody>
          <a:bodyPr anchor="ctr">
            <a:noAutofit/>
          </a:bodyPr>
          <a:lstStyle/>
          <a:p>
            <a:pPr marL="0" indent="0" defTabSz="457200">
              <a:spcBef>
                <a:spcPts val="0"/>
              </a:spcBef>
              <a:buClrTx/>
              <a:buSzTx/>
              <a:buFontTx/>
              <a:buNone/>
              <a:defRPr sz="1200">
                <a:solidFill>
                  <a:srgbClr val="000000"/>
                </a:solidFill>
              </a:defRPr>
            </a:pPr>
            <a:endParaRPr/>
          </a:p>
        </p:txBody>
      </p:sp>
      <p:sp>
        <p:nvSpPr>
          <p:cNvPr id="53" name="Title Text"/>
          <p:cNvSpPr txBox="1">
            <a:spLocks noGrp="1"/>
          </p:cNvSpPr>
          <p:nvPr>
            <p:ph type="title"/>
          </p:nvPr>
        </p:nvSpPr>
        <p:spPr>
          <a:prstGeom prst="rect">
            <a:avLst/>
          </a:prstGeom>
        </p:spPr>
        <p:txBody>
          <a:bodyPr/>
          <a:lstStyle/>
          <a:p>
            <a:r>
              <a:t>Title Text</a:t>
            </a:r>
          </a:p>
        </p:txBody>
      </p:sp>
      <p:sp>
        <p:nvSpPr>
          <p:cNvPr id="54"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Title &amp; Bullets">
    <p:spTree>
      <p:nvGrpSpPr>
        <p:cNvPr id="1" name=""/>
        <p:cNvGrpSpPr/>
        <p:nvPr/>
      </p:nvGrpSpPr>
      <p:grpSpPr>
        <a:xfrm>
          <a:off x="0" y="0"/>
          <a:ext cx="0" cy="0"/>
          <a:chOff x="0" y="0"/>
          <a:chExt cx="0" cy="0"/>
        </a:xfrm>
      </p:grpSpPr>
      <p:sp>
        <p:nvSpPr>
          <p:cNvPr id="61" name="Line"/>
          <p:cNvSpPr>
            <a:spLocks noGrp="1"/>
          </p:cNvSpPr>
          <p:nvPr>
            <p:ph type="body" sz="quarter" idx="13"/>
          </p:nvPr>
        </p:nvSpPr>
        <p:spPr>
          <a:xfrm>
            <a:off x="571500" y="1574800"/>
            <a:ext cx="11861800" cy="0"/>
          </a:xfrm>
          <a:prstGeom prst="line">
            <a:avLst/>
          </a:prstGeom>
          <a:ln w="38100" cap="rnd">
            <a:solidFill>
              <a:srgbClr val="747676"/>
            </a:solidFill>
            <a:custDash>
              <a:ds d="100000" sp="200000"/>
            </a:custDash>
            <a:round/>
          </a:ln>
        </p:spPr>
        <p:txBody>
          <a:bodyPr anchor="ctr">
            <a:noAutofit/>
          </a:bodyPr>
          <a:lstStyle/>
          <a:p>
            <a:pPr marL="0" indent="0" defTabSz="457200">
              <a:spcBef>
                <a:spcPts val="0"/>
              </a:spcBef>
              <a:buClrTx/>
              <a:buSzTx/>
              <a:buFontTx/>
              <a:buNone/>
              <a:defRPr sz="1200">
                <a:solidFill>
                  <a:srgbClr val="000000"/>
                </a:solidFill>
              </a:defRPr>
            </a:pPr>
            <a:endParaRPr dirty="0"/>
          </a:p>
        </p:txBody>
      </p:sp>
      <p:sp>
        <p:nvSpPr>
          <p:cNvPr id="62" name="Title Text"/>
          <p:cNvSpPr txBox="1">
            <a:spLocks noGrp="1"/>
          </p:cNvSpPr>
          <p:nvPr>
            <p:ph type="title"/>
          </p:nvPr>
        </p:nvSpPr>
        <p:spPr>
          <a:prstGeom prst="rect">
            <a:avLst/>
          </a:prstGeom>
        </p:spPr>
        <p:txBody>
          <a:bodyPr/>
          <a:lstStyle/>
          <a:p>
            <a:r>
              <a:rPr dirty="0"/>
              <a:t>Title Text</a:t>
            </a:r>
          </a:p>
        </p:txBody>
      </p:sp>
      <p:sp>
        <p:nvSpPr>
          <p:cNvPr id="63" name="Body Level One…"/>
          <p:cNvSpPr txBox="1">
            <a:spLocks noGrp="1"/>
          </p:cNvSpPr>
          <p:nvPr>
            <p:ph type="body" idx="1"/>
          </p:nvPr>
        </p:nvSpPr>
        <p:spPr>
          <a:prstGeom prst="rect">
            <a:avLst/>
          </a:prstGeom>
        </p:spPr>
        <p:txBody>
          <a:bodyPr/>
          <a:lstStyle/>
          <a:p>
            <a:r>
              <a:rPr dirty="0"/>
              <a:t>Body Level One</a:t>
            </a:r>
          </a:p>
          <a:p>
            <a:pPr lvl="1"/>
            <a:r>
              <a:rPr dirty="0"/>
              <a:t>Body Level Two</a:t>
            </a:r>
          </a:p>
          <a:p>
            <a:pPr lvl="2"/>
            <a:r>
              <a:rPr dirty="0"/>
              <a:t>Body Level Three</a:t>
            </a:r>
          </a:p>
          <a:p>
            <a:pPr lvl="3"/>
            <a:r>
              <a:rPr dirty="0"/>
              <a:t>Body Level Four</a:t>
            </a:r>
          </a:p>
          <a:p>
            <a:pPr lvl="4"/>
            <a:r>
              <a:rPr dirty="0"/>
              <a:t>Body Level Five</a:t>
            </a:r>
          </a:p>
        </p:txBody>
      </p:sp>
      <p:sp>
        <p:nvSpPr>
          <p:cNvPr id="64"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Title &amp; Bullets">
    <p:spTree>
      <p:nvGrpSpPr>
        <p:cNvPr id="1" name=""/>
        <p:cNvGrpSpPr/>
        <p:nvPr/>
      </p:nvGrpSpPr>
      <p:grpSpPr>
        <a:xfrm>
          <a:off x="0" y="0"/>
          <a:ext cx="0" cy="0"/>
          <a:chOff x="0" y="0"/>
          <a:chExt cx="0" cy="0"/>
        </a:xfrm>
      </p:grpSpPr>
      <p:sp>
        <p:nvSpPr>
          <p:cNvPr id="62" name="Title Text"/>
          <p:cNvSpPr txBox="1">
            <a:spLocks noGrp="1"/>
          </p:cNvSpPr>
          <p:nvPr>
            <p:ph type="title" hasCustomPrompt="1"/>
          </p:nvPr>
        </p:nvSpPr>
        <p:spPr>
          <a:prstGeom prst="rect">
            <a:avLst/>
          </a:prstGeom>
        </p:spPr>
        <p:txBody>
          <a:bodyPr/>
          <a:lstStyle>
            <a:lvl1pPr>
              <a:defRPr b="1" cap="none">
                <a:solidFill>
                  <a:srgbClr val="C50B3C"/>
                </a:solidFill>
                <a:latin typeface="Calibri" panose="020F0502020204030204" pitchFamily="34" charset="0"/>
              </a:defRPr>
            </a:lvl1pPr>
          </a:lstStyle>
          <a:p>
            <a:r>
              <a:rPr lang="en-IN" dirty="0" smtClean="0"/>
              <a:t>Title text</a:t>
            </a:r>
            <a:endParaRPr lang="en-IN" dirty="0"/>
          </a:p>
        </p:txBody>
      </p:sp>
      <p:sp>
        <p:nvSpPr>
          <p:cNvPr id="63" name="Body Level One…"/>
          <p:cNvSpPr txBox="1">
            <a:spLocks noGrp="1"/>
          </p:cNvSpPr>
          <p:nvPr>
            <p:ph type="body" idx="1"/>
          </p:nvPr>
        </p:nvSpPr>
        <p:spPr>
          <a:prstGeom prst="rect">
            <a:avLst/>
          </a:prstGeom>
        </p:spPr>
        <p:txBody>
          <a:bodyPr/>
          <a:lstStyle>
            <a:lvl1pPr marL="291600" indent="-291600">
              <a:spcBef>
                <a:spcPts val="1000"/>
              </a:spcBef>
              <a:buClrTx/>
              <a:buSzPct val="100000"/>
              <a:defRPr b="1">
                <a:solidFill>
                  <a:schemeClr val="tx1">
                    <a:lumMod val="50000"/>
                  </a:schemeClr>
                </a:solidFill>
                <a:latin typeface="Calibri" panose="020F0502020204030204" pitchFamily="34" charset="0"/>
              </a:defRPr>
            </a:lvl1pPr>
          </a:lstStyle>
          <a:p>
            <a:endParaRPr dirty="0"/>
          </a:p>
        </p:txBody>
      </p:sp>
      <p:sp>
        <p:nvSpPr>
          <p:cNvPr id="64"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2554095534"/>
      </p:ext>
    </p:extLst>
  </p:cSld>
  <p:clrMapOvr>
    <a:masterClrMapping/>
  </p:clrMapOvr>
  <p:transition spd="med"/>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_Title &amp; Bullets">
    <p:spTree>
      <p:nvGrpSpPr>
        <p:cNvPr id="1" name=""/>
        <p:cNvGrpSpPr/>
        <p:nvPr/>
      </p:nvGrpSpPr>
      <p:grpSpPr>
        <a:xfrm>
          <a:off x="0" y="0"/>
          <a:ext cx="0" cy="0"/>
          <a:chOff x="0" y="0"/>
          <a:chExt cx="0" cy="0"/>
        </a:xfrm>
      </p:grpSpPr>
      <p:sp>
        <p:nvSpPr>
          <p:cNvPr id="62" name="Title Text"/>
          <p:cNvSpPr txBox="1">
            <a:spLocks noGrp="1"/>
          </p:cNvSpPr>
          <p:nvPr>
            <p:ph type="title" hasCustomPrompt="1"/>
          </p:nvPr>
        </p:nvSpPr>
        <p:spPr>
          <a:prstGeom prst="rect">
            <a:avLst/>
          </a:prstGeom>
        </p:spPr>
        <p:txBody>
          <a:bodyPr/>
          <a:lstStyle>
            <a:lvl1pPr>
              <a:defRPr b="1" cap="none">
                <a:solidFill>
                  <a:srgbClr val="C50B3C"/>
                </a:solidFill>
                <a:latin typeface="Calibri" panose="020F0502020204030204" pitchFamily="34" charset="0"/>
              </a:defRPr>
            </a:lvl1pPr>
          </a:lstStyle>
          <a:p>
            <a:r>
              <a:rPr lang="en-IN" dirty="0" smtClean="0"/>
              <a:t>Title text</a:t>
            </a:r>
            <a:endParaRPr lang="en-IN" dirty="0"/>
          </a:p>
        </p:txBody>
      </p:sp>
      <p:sp>
        <p:nvSpPr>
          <p:cNvPr id="63" name="Body Level One…"/>
          <p:cNvSpPr txBox="1">
            <a:spLocks noGrp="1"/>
          </p:cNvSpPr>
          <p:nvPr>
            <p:ph type="body" idx="1"/>
          </p:nvPr>
        </p:nvSpPr>
        <p:spPr>
          <a:xfrm>
            <a:off x="571500" y="1803400"/>
            <a:ext cx="11861800" cy="1854200"/>
          </a:xfrm>
          <a:prstGeom prst="rect">
            <a:avLst/>
          </a:prstGeom>
        </p:spPr>
        <p:txBody>
          <a:bodyPr/>
          <a:lstStyle>
            <a:lvl1pPr marL="291600" indent="-291600">
              <a:spcBef>
                <a:spcPts val="1000"/>
              </a:spcBef>
              <a:buClrTx/>
              <a:buSzPct val="100000"/>
              <a:defRPr b="0">
                <a:solidFill>
                  <a:schemeClr val="tx1">
                    <a:lumMod val="50000"/>
                  </a:schemeClr>
                </a:solidFill>
                <a:latin typeface="Calibri" panose="020F0502020204030204" pitchFamily="34" charset="0"/>
              </a:defRPr>
            </a:lvl1pPr>
          </a:lstStyle>
          <a:p>
            <a:endParaRPr dirty="0"/>
          </a:p>
        </p:txBody>
      </p:sp>
      <p:sp>
        <p:nvSpPr>
          <p:cNvPr id="5" name="Body Level One…"/>
          <p:cNvSpPr txBox="1">
            <a:spLocks noGrp="1"/>
          </p:cNvSpPr>
          <p:nvPr>
            <p:ph type="body" idx="10"/>
          </p:nvPr>
        </p:nvSpPr>
        <p:spPr>
          <a:xfrm>
            <a:off x="571500" y="4033253"/>
            <a:ext cx="11861800" cy="1854200"/>
          </a:xfrm>
          <a:prstGeom prst="rect">
            <a:avLst/>
          </a:prstGeom>
        </p:spPr>
        <p:txBody>
          <a:bodyPr/>
          <a:lstStyle>
            <a:lvl1pPr marL="291600" indent="-291600">
              <a:spcBef>
                <a:spcPts val="1000"/>
              </a:spcBef>
              <a:buClrTx/>
              <a:buSzPct val="100000"/>
              <a:defRPr b="0">
                <a:solidFill>
                  <a:schemeClr val="tx1">
                    <a:lumMod val="50000"/>
                  </a:schemeClr>
                </a:solidFill>
                <a:latin typeface="Calibri" panose="020F0502020204030204" pitchFamily="34" charset="0"/>
              </a:defRPr>
            </a:lvl1pPr>
          </a:lstStyle>
          <a:p>
            <a:endParaRPr dirty="0"/>
          </a:p>
        </p:txBody>
      </p:sp>
      <p:sp>
        <p:nvSpPr>
          <p:cNvPr id="64"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4143184964"/>
      </p:ext>
    </p:extLst>
  </p:cSld>
  <p:clrMapOvr>
    <a:masterClrMapping/>
  </p:clrMapOvr>
  <p:transition spd="med"/>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3_Title &amp; Bullets">
    <p:spTree>
      <p:nvGrpSpPr>
        <p:cNvPr id="1" name=""/>
        <p:cNvGrpSpPr/>
        <p:nvPr/>
      </p:nvGrpSpPr>
      <p:grpSpPr>
        <a:xfrm>
          <a:off x="0" y="0"/>
          <a:ext cx="0" cy="0"/>
          <a:chOff x="0" y="0"/>
          <a:chExt cx="0" cy="0"/>
        </a:xfrm>
      </p:grpSpPr>
      <p:sp>
        <p:nvSpPr>
          <p:cNvPr id="62" name="Title Text"/>
          <p:cNvSpPr txBox="1">
            <a:spLocks noGrp="1"/>
          </p:cNvSpPr>
          <p:nvPr>
            <p:ph type="title" hasCustomPrompt="1"/>
          </p:nvPr>
        </p:nvSpPr>
        <p:spPr>
          <a:prstGeom prst="rect">
            <a:avLst/>
          </a:prstGeom>
        </p:spPr>
        <p:txBody>
          <a:bodyPr/>
          <a:lstStyle>
            <a:lvl1pPr>
              <a:defRPr b="1" cap="none">
                <a:solidFill>
                  <a:srgbClr val="C50B3C"/>
                </a:solidFill>
                <a:latin typeface="Calibri" panose="020F0502020204030204" pitchFamily="34" charset="0"/>
              </a:defRPr>
            </a:lvl1pPr>
          </a:lstStyle>
          <a:p>
            <a:r>
              <a:rPr lang="en-IN" dirty="0" smtClean="0"/>
              <a:t>Title text</a:t>
            </a:r>
            <a:endParaRPr lang="en-IN" dirty="0"/>
          </a:p>
        </p:txBody>
      </p:sp>
      <p:sp>
        <p:nvSpPr>
          <p:cNvPr id="63" name="Body Level One…"/>
          <p:cNvSpPr txBox="1">
            <a:spLocks noGrp="1"/>
          </p:cNvSpPr>
          <p:nvPr>
            <p:ph type="body" idx="1"/>
          </p:nvPr>
        </p:nvSpPr>
        <p:spPr>
          <a:xfrm>
            <a:off x="571500" y="1803400"/>
            <a:ext cx="11861800" cy="1854200"/>
          </a:xfrm>
          <a:prstGeom prst="rect">
            <a:avLst/>
          </a:prstGeom>
        </p:spPr>
        <p:txBody>
          <a:bodyPr/>
          <a:lstStyle>
            <a:lvl1pPr marL="291600" indent="-291600">
              <a:spcBef>
                <a:spcPts val="1000"/>
              </a:spcBef>
              <a:buClrTx/>
              <a:buSzPct val="100000"/>
              <a:defRPr b="1">
                <a:solidFill>
                  <a:schemeClr val="tx1">
                    <a:lumMod val="50000"/>
                  </a:schemeClr>
                </a:solidFill>
                <a:latin typeface="Calibri" panose="020F0502020204030204" pitchFamily="34" charset="0"/>
              </a:defRPr>
            </a:lvl1pPr>
          </a:lstStyle>
          <a:p>
            <a:endParaRPr dirty="0"/>
          </a:p>
        </p:txBody>
      </p:sp>
      <p:sp>
        <p:nvSpPr>
          <p:cNvPr id="5" name="Body Level One…"/>
          <p:cNvSpPr txBox="1">
            <a:spLocks noGrp="1"/>
          </p:cNvSpPr>
          <p:nvPr>
            <p:ph type="body" idx="10"/>
          </p:nvPr>
        </p:nvSpPr>
        <p:spPr>
          <a:xfrm>
            <a:off x="571500" y="4033253"/>
            <a:ext cx="11861800" cy="1854200"/>
          </a:xfrm>
          <a:prstGeom prst="rect">
            <a:avLst/>
          </a:prstGeom>
        </p:spPr>
        <p:txBody>
          <a:bodyPr/>
          <a:lstStyle>
            <a:lvl1pPr marL="291600" indent="-291600">
              <a:spcBef>
                <a:spcPts val="1000"/>
              </a:spcBef>
              <a:buClrTx/>
              <a:buSzPct val="100000"/>
              <a:defRPr b="1">
                <a:solidFill>
                  <a:schemeClr val="tx1">
                    <a:lumMod val="50000"/>
                  </a:schemeClr>
                </a:solidFill>
                <a:latin typeface="Calibri" panose="020F0502020204030204" pitchFamily="34" charset="0"/>
              </a:defRPr>
            </a:lvl1pPr>
          </a:lstStyle>
          <a:p>
            <a:endParaRPr dirty="0"/>
          </a:p>
        </p:txBody>
      </p:sp>
      <p:sp>
        <p:nvSpPr>
          <p:cNvPr id="6" name="Body Level One…"/>
          <p:cNvSpPr txBox="1">
            <a:spLocks noGrp="1"/>
          </p:cNvSpPr>
          <p:nvPr>
            <p:ph type="body" idx="11"/>
          </p:nvPr>
        </p:nvSpPr>
        <p:spPr>
          <a:xfrm>
            <a:off x="571500" y="6279148"/>
            <a:ext cx="11861800" cy="807452"/>
          </a:xfrm>
          <a:prstGeom prst="rect">
            <a:avLst/>
          </a:prstGeom>
        </p:spPr>
        <p:txBody>
          <a:bodyPr/>
          <a:lstStyle>
            <a:lvl1pPr marL="291600" indent="-291600">
              <a:spcBef>
                <a:spcPts val="1000"/>
              </a:spcBef>
              <a:buClrTx/>
              <a:buSzPct val="100000"/>
              <a:defRPr b="1">
                <a:solidFill>
                  <a:schemeClr val="tx1">
                    <a:lumMod val="50000"/>
                  </a:schemeClr>
                </a:solidFill>
                <a:latin typeface="Calibri" panose="020F0502020204030204" pitchFamily="34" charset="0"/>
              </a:defRPr>
            </a:lvl1pPr>
          </a:lstStyle>
          <a:p>
            <a:endParaRPr dirty="0"/>
          </a:p>
        </p:txBody>
      </p:sp>
      <p:sp>
        <p:nvSpPr>
          <p:cNvPr id="7" name="Body Level One…"/>
          <p:cNvSpPr txBox="1">
            <a:spLocks noGrp="1"/>
          </p:cNvSpPr>
          <p:nvPr>
            <p:ph type="body" idx="12"/>
          </p:nvPr>
        </p:nvSpPr>
        <p:spPr>
          <a:xfrm>
            <a:off x="571500" y="7736974"/>
            <a:ext cx="11861800" cy="807452"/>
          </a:xfrm>
          <a:prstGeom prst="rect">
            <a:avLst/>
          </a:prstGeom>
        </p:spPr>
        <p:txBody>
          <a:bodyPr/>
          <a:lstStyle>
            <a:lvl1pPr marL="291600" indent="-291600">
              <a:spcBef>
                <a:spcPts val="1000"/>
              </a:spcBef>
              <a:buClrTx/>
              <a:buSzPct val="100000"/>
              <a:defRPr b="1">
                <a:solidFill>
                  <a:schemeClr val="tx1">
                    <a:lumMod val="50000"/>
                  </a:schemeClr>
                </a:solidFill>
                <a:latin typeface="Calibri" panose="020F0502020204030204" pitchFamily="34" charset="0"/>
              </a:defRPr>
            </a:lvl1pPr>
          </a:lstStyle>
          <a:p>
            <a:endParaRPr dirty="0"/>
          </a:p>
        </p:txBody>
      </p:sp>
      <p:sp>
        <p:nvSpPr>
          <p:cNvPr id="64"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1937099839"/>
      </p:ext>
    </p:extLst>
  </p:cSld>
  <p:clrMapOvr>
    <a:masterClrMapping/>
  </p:clrMapOvr>
  <p:transition spd="med"/>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4_Title &amp; Bullets">
    <p:spTree>
      <p:nvGrpSpPr>
        <p:cNvPr id="1" name=""/>
        <p:cNvGrpSpPr/>
        <p:nvPr/>
      </p:nvGrpSpPr>
      <p:grpSpPr>
        <a:xfrm>
          <a:off x="0" y="0"/>
          <a:ext cx="0" cy="0"/>
          <a:chOff x="0" y="0"/>
          <a:chExt cx="0" cy="0"/>
        </a:xfrm>
      </p:grpSpPr>
      <p:sp>
        <p:nvSpPr>
          <p:cNvPr id="62" name="Title Text"/>
          <p:cNvSpPr txBox="1">
            <a:spLocks noGrp="1"/>
          </p:cNvSpPr>
          <p:nvPr>
            <p:ph type="title" hasCustomPrompt="1"/>
          </p:nvPr>
        </p:nvSpPr>
        <p:spPr>
          <a:prstGeom prst="rect">
            <a:avLst/>
          </a:prstGeom>
        </p:spPr>
        <p:txBody>
          <a:bodyPr/>
          <a:lstStyle>
            <a:lvl1pPr>
              <a:defRPr b="1" cap="none">
                <a:solidFill>
                  <a:srgbClr val="C50B3C"/>
                </a:solidFill>
                <a:latin typeface="Calibri" panose="020F0502020204030204" pitchFamily="34" charset="0"/>
              </a:defRPr>
            </a:lvl1pPr>
          </a:lstStyle>
          <a:p>
            <a:r>
              <a:rPr lang="en-IN" dirty="0" smtClean="0"/>
              <a:t>Title text</a:t>
            </a:r>
            <a:endParaRPr lang="en-IN" dirty="0"/>
          </a:p>
        </p:txBody>
      </p:sp>
      <p:sp>
        <p:nvSpPr>
          <p:cNvPr id="63" name="Body Level One…"/>
          <p:cNvSpPr txBox="1">
            <a:spLocks noGrp="1"/>
          </p:cNvSpPr>
          <p:nvPr>
            <p:ph type="body" idx="1"/>
          </p:nvPr>
        </p:nvSpPr>
        <p:spPr>
          <a:xfrm>
            <a:off x="571500" y="1803400"/>
            <a:ext cx="11861800" cy="929105"/>
          </a:xfrm>
          <a:prstGeom prst="rect">
            <a:avLst/>
          </a:prstGeom>
        </p:spPr>
        <p:txBody>
          <a:bodyPr/>
          <a:lstStyle>
            <a:lvl1pPr marL="291600" indent="-291600">
              <a:spcBef>
                <a:spcPts val="1000"/>
              </a:spcBef>
              <a:buClrTx/>
              <a:buSzPct val="100000"/>
              <a:defRPr b="1">
                <a:solidFill>
                  <a:schemeClr val="tx1">
                    <a:lumMod val="50000"/>
                  </a:schemeClr>
                </a:solidFill>
                <a:latin typeface="Calibri" panose="020F0502020204030204" pitchFamily="34" charset="0"/>
              </a:defRPr>
            </a:lvl1pPr>
          </a:lstStyle>
          <a:p>
            <a:endParaRPr dirty="0"/>
          </a:p>
        </p:txBody>
      </p:sp>
      <p:sp>
        <p:nvSpPr>
          <p:cNvPr id="5" name="Body Level One…"/>
          <p:cNvSpPr txBox="1">
            <a:spLocks noGrp="1"/>
          </p:cNvSpPr>
          <p:nvPr>
            <p:ph type="body" idx="10"/>
          </p:nvPr>
        </p:nvSpPr>
        <p:spPr>
          <a:xfrm>
            <a:off x="571500" y="2971800"/>
            <a:ext cx="11861800" cy="614947"/>
          </a:xfrm>
          <a:prstGeom prst="rect">
            <a:avLst/>
          </a:prstGeom>
        </p:spPr>
        <p:txBody>
          <a:bodyPr/>
          <a:lstStyle>
            <a:lvl1pPr marL="291600" indent="-291600">
              <a:spcBef>
                <a:spcPts val="1000"/>
              </a:spcBef>
              <a:buClrTx/>
              <a:buSzPct val="100000"/>
              <a:defRPr b="1">
                <a:solidFill>
                  <a:schemeClr val="tx1">
                    <a:lumMod val="50000"/>
                  </a:schemeClr>
                </a:solidFill>
                <a:latin typeface="Calibri" panose="020F0502020204030204" pitchFamily="34" charset="0"/>
              </a:defRPr>
            </a:lvl1pPr>
          </a:lstStyle>
          <a:p>
            <a:endParaRPr dirty="0"/>
          </a:p>
        </p:txBody>
      </p:sp>
      <p:sp>
        <p:nvSpPr>
          <p:cNvPr id="6" name="Body Level One…"/>
          <p:cNvSpPr txBox="1">
            <a:spLocks noGrp="1"/>
          </p:cNvSpPr>
          <p:nvPr>
            <p:ph type="body" idx="11"/>
          </p:nvPr>
        </p:nvSpPr>
        <p:spPr>
          <a:xfrm>
            <a:off x="571500" y="3947696"/>
            <a:ext cx="11861800" cy="578852"/>
          </a:xfrm>
          <a:prstGeom prst="rect">
            <a:avLst/>
          </a:prstGeom>
        </p:spPr>
        <p:txBody>
          <a:bodyPr/>
          <a:lstStyle>
            <a:lvl1pPr marL="291600" indent="-291600">
              <a:spcBef>
                <a:spcPts val="1000"/>
              </a:spcBef>
              <a:buClrTx/>
              <a:buSzPct val="100000"/>
              <a:defRPr b="1">
                <a:solidFill>
                  <a:schemeClr val="tx1">
                    <a:lumMod val="50000"/>
                  </a:schemeClr>
                </a:solidFill>
                <a:latin typeface="Calibri" panose="020F0502020204030204" pitchFamily="34" charset="0"/>
              </a:defRPr>
            </a:lvl1pPr>
          </a:lstStyle>
          <a:p>
            <a:endParaRPr dirty="0"/>
          </a:p>
        </p:txBody>
      </p:sp>
      <p:sp>
        <p:nvSpPr>
          <p:cNvPr id="7" name="Body Level One…"/>
          <p:cNvSpPr txBox="1">
            <a:spLocks noGrp="1"/>
          </p:cNvSpPr>
          <p:nvPr>
            <p:ph type="body" idx="12"/>
          </p:nvPr>
        </p:nvSpPr>
        <p:spPr>
          <a:xfrm>
            <a:off x="566044" y="4983748"/>
            <a:ext cx="11861800" cy="578852"/>
          </a:xfrm>
          <a:prstGeom prst="rect">
            <a:avLst/>
          </a:prstGeom>
        </p:spPr>
        <p:txBody>
          <a:bodyPr/>
          <a:lstStyle>
            <a:lvl1pPr marL="291600" indent="-291600">
              <a:spcBef>
                <a:spcPts val="1000"/>
              </a:spcBef>
              <a:buClrTx/>
              <a:buSzPct val="100000"/>
              <a:defRPr b="1">
                <a:solidFill>
                  <a:schemeClr val="tx1">
                    <a:lumMod val="50000"/>
                  </a:schemeClr>
                </a:solidFill>
                <a:latin typeface="Calibri" panose="020F0502020204030204" pitchFamily="34" charset="0"/>
              </a:defRPr>
            </a:lvl1pPr>
          </a:lstStyle>
          <a:p>
            <a:endParaRPr dirty="0"/>
          </a:p>
        </p:txBody>
      </p:sp>
      <p:sp>
        <p:nvSpPr>
          <p:cNvPr id="8" name="Body Level One…"/>
          <p:cNvSpPr txBox="1">
            <a:spLocks noGrp="1"/>
          </p:cNvSpPr>
          <p:nvPr>
            <p:ph type="body" idx="13"/>
          </p:nvPr>
        </p:nvSpPr>
        <p:spPr>
          <a:xfrm>
            <a:off x="566044" y="6075279"/>
            <a:ext cx="11861800" cy="578852"/>
          </a:xfrm>
          <a:prstGeom prst="rect">
            <a:avLst/>
          </a:prstGeom>
        </p:spPr>
        <p:txBody>
          <a:bodyPr/>
          <a:lstStyle>
            <a:lvl1pPr marL="291600" indent="-291600">
              <a:spcBef>
                <a:spcPts val="1000"/>
              </a:spcBef>
              <a:buClrTx/>
              <a:buSzPct val="100000"/>
              <a:defRPr b="1">
                <a:solidFill>
                  <a:schemeClr val="tx1">
                    <a:lumMod val="50000"/>
                  </a:schemeClr>
                </a:solidFill>
                <a:latin typeface="Calibri" panose="020F0502020204030204" pitchFamily="34" charset="0"/>
              </a:defRPr>
            </a:lvl1pPr>
          </a:lstStyle>
          <a:p>
            <a:endParaRPr dirty="0"/>
          </a:p>
        </p:txBody>
      </p:sp>
      <p:sp>
        <p:nvSpPr>
          <p:cNvPr id="9" name="Body Level One…"/>
          <p:cNvSpPr txBox="1">
            <a:spLocks noGrp="1"/>
          </p:cNvSpPr>
          <p:nvPr>
            <p:ph type="body" idx="14"/>
          </p:nvPr>
        </p:nvSpPr>
        <p:spPr>
          <a:xfrm>
            <a:off x="566044" y="6959601"/>
            <a:ext cx="11861800" cy="578852"/>
          </a:xfrm>
          <a:prstGeom prst="rect">
            <a:avLst/>
          </a:prstGeom>
        </p:spPr>
        <p:txBody>
          <a:bodyPr/>
          <a:lstStyle>
            <a:lvl1pPr marL="291600" indent="-291600">
              <a:spcBef>
                <a:spcPts val="1000"/>
              </a:spcBef>
              <a:buClrTx/>
              <a:buSzPct val="100000"/>
              <a:defRPr b="1">
                <a:solidFill>
                  <a:schemeClr val="tx1">
                    <a:lumMod val="50000"/>
                  </a:schemeClr>
                </a:solidFill>
                <a:latin typeface="Calibri" panose="020F0502020204030204" pitchFamily="34" charset="0"/>
              </a:defRPr>
            </a:lvl1pPr>
          </a:lstStyle>
          <a:p>
            <a:endParaRPr dirty="0"/>
          </a:p>
        </p:txBody>
      </p:sp>
      <p:sp>
        <p:nvSpPr>
          <p:cNvPr id="10" name="Body Level One…"/>
          <p:cNvSpPr txBox="1">
            <a:spLocks noGrp="1"/>
          </p:cNvSpPr>
          <p:nvPr>
            <p:ph type="body" idx="15"/>
          </p:nvPr>
        </p:nvSpPr>
        <p:spPr>
          <a:xfrm>
            <a:off x="566044" y="7876007"/>
            <a:ext cx="11861800" cy="578852"/>
          </a:xfrm>
          <a:prstGeom prst="rect">
            <a:avLst/>
          </a:prstGeom>
        </p:spPr>
        <p:txBody>
          <a:bodyPr/>
          <a:lstStyle>
            <a:lvl1pPr marL="291600" indent="-291600">
              <a:spcBef>
                <a:spcPts val="1000"/>
              </a:spcBef>
              <a:buClrTx/>
              <a:buSzPct val="100000"/>
              <a:defRPr b="1">
                <a:solidFill>
                  <a:schemeClr val="tx1">
                    <a:lumMod val="50000"/>
                  </a:schemeClr>
                </a:solidFill>
                <a:latin typeface="Calibri" panose="020F0502020204030204" pitchFamily="34" charset="0"/>
              </a:defRPr>
            </a:lvl1pPr>
          </a:lstStyle>
          <a:p>
            <a:endParaRPr dirty="0"/>
          </a:p>
        </p:txBody>
      </p:sp>
      <p:sp>
        <p:nvSpPr>
          <p:cNvPr id="64"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319459243"/>
      </p:ext>
    </p:extLst>
  </p:cSld>
  <p:clrMapOvr>
    <a:masterClrMapping/>
  </p:clrMapOvr>
  <p:transition spd="med"/>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jpg"/><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3.xml"/><Relationship Id="rId13" Type="http://schemas.openxmlformats.org/officeDocument/2006/relationships/slideLayout" Target="../slideLayouts/slideLayout28.xml"/><Relationship Id="rId18" Type="http://schemas.openxmlformats.org/officeDocument/2006/relationships/image" Target="../media/image1.jpg"/><Relationship Id="rId3" Type="http://schemas.openxmlformats.org/officeDocument/2006/relationships/slideLayout" Target="../slideLayouts/slideLayout18.xml"/><Relationship Id="rId7" Type="http://schemas.openxmlformats.org/officeDocument/2006/relationships/slideLayout" Target="../slideLayouts/slideLayout22.xml"/><Relationship Id="rId12" Type="http://schemas.openxmlformats.org/officeDocument/2006/relationships/slideLayout" Target="../slideLayouts/slideLayout27.xml"/><Relationship Id="rId17" Type="http://schemas.openxmlformats.org/officeDocument/2006/relationships/theme" Target="../theme/theme2.xml"/><Relationship Id="rId2" Type="http://schemas.openxmlformats.org/officeDocument/2006/relationships/slideLayout" Target="../slideLayouts/slideLayout17.xml"/><Relationship Id="rId16" Type="http://schemas.openxmlformats.org/officeDocument/2006/relationships/slideLayout" Target="../slideLayouts/slideLayout31.xml"/><Relationship Id="rId1" Type="http://schemas.openxmlformats.org/officeDocument/2006/relationships/slideLayout" Target="../slideLayouts/slideLayout16.xml"/><Relationship Id="rId6" Type="http://schemas.openxmlformats.org/officeDocument/2006/relationships/slideLayout" Target="../slideLayouts/slideLayout21.xml"/><Relationship Id="rId11" Type="http://schemas.openxmlformats.org/officeDocument/2006/relationships/slideLayout" Target="../slideLayouts/slideLayout26.xml"/><Relationship Id="rId5" Type="http://schemas.openxmlformats.org/officeDocument/2006/relationships/slideLayout" Target="../slideLayouts/slideLayout20.xml"/><Relationship Id="rId15" Type="http://schemas.openxmlformats.org/officeDocument/2006/relationships/slideLayout" Target="../slideLayouts/slideLayout30.xml"/><Relationship Id="rId10" Type="http://schemas.openxmlformats.org/officeDocument/2006/relationships/slideLayout" Target="../slideLayouts/slideLayout25.xml"/><Relationship Id="rId4" Type="http://schemas.openxmlformats.org/officeDocument/2006/relationships/slideLayout" Target="../slideLayouts/slideLayout19.xml"/><Relationship Id="rId9" Type="http://schemas.openxmlformats.org/officeDocument/2006/relationships/slideLayout" Target="../slideLayouts/slideLayout24.xml"/><Relationship Id="rId14" Type="http://schemas.openxmlformats.org/officeDocument/2006/relationships/slideLayout" Target="../slideLayouts/slideLayout2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571500" y="723900"/>
            <a:ext cx="10807700" cy="723900"/>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ormAutofit/>
          </a:bodyPr>
          <a:lstStyle/>
          <a:p>
            <a:r>
              <a:t>Title Text</a:t>
            </a:r>
          </a:p>
        </p:txBody>
      </p:sp>
      <p:sp>
        <p:nvSpPr>
          <p:cNvPr id="3" name="Body Level One…"/>
          <p:cNvSpPr txBox="1">
            <a:spLocks noGrp="1"/>
          </p:cNvSpPr>
          <p:nvPr>
            <p:ph type="body" idx="1"/>
          </p:nvPr>
        </p:nvSpPr>
        <p:spPr>
          <a:xfrm>
            <a:off x="571500" y="1803400"/>
            <a:ext cx="10807700" cy="7226300"/>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ormAutofit/>
          </a:bodyPr>
          <a:lstStyle/>
          <a:p>
            <a:r>
              <a:rPr dirty="0"/>
              <a:t>Body Level One</a:t>
            </a:r>
          </a:p>
          <a:p>
            <a:pPr lvl="1"/>
            <a:r>
              <a:rPr dirty="0"/>
              <a:t>Body Level Two</a:t>
            </a:r>
          </a:p>
          <a:p>
            <a:pPr lvl="2"/>
            <a:r>
              <a:rPr dirty="0"/>
              <a:t>Body Level Three</a:t>
            </a:r>
          </a:p>
          <a:p>
            <a:pPr lvl="3"/>
            <a:r>
              <a:rPr dirty="0"/>
              <a:t>Body Level Four</a:t>
            </a:r>
          </a:p>
          <a:p>
            <a:pPr lvl="4"/>
            <a:r>
              <a:rPr dirty="0"/>
              <a:t>Body Level Five</a:t>
            </a:r>
          </a:p>
        </p:txBody>
      </p:sp>
      <p:sp>
        <p:nvSpPr>
          <p:cNvPr id="4" name="Slide Number"/>
          <p:cNvSpPr txBox="1">
            <a:spLocks noGrp="1"/>
          </p:cNvSpPr>
          <p:nvPr>
            <p:ph type="sldNum" sz="quarter" idx="2"/>
          </p:nvPr>
        </p:nvSpPr>
        <p:spPr>
          <a:xfrm>
            <a:off x="11121847" y="9194800"/>
            <a:ext cx="257353" cy="355600"/>
          </a:xfrm>
          <a:prstGeom prst="rect">
            <a:avLst/>
          </a:prstGeom>
          <a:ln w="12700">
            <a:miter lim="400000"/>
          </a:ln>
        </p:spPr>
        <p:txBody>
          <a:bodyPr wrap="none" lIns="50800" tIns="50800" rIns="50800" bIns="50800">
            <a:spAutoFit/>
          </a:bodyPr>
          <a:lstStyle>
            <a:lvl1pPr algn="r">
              <a:spcBef>
                <a:spcPts val="0"/>
              </a:spcBef>
              <a:defRPr sz="1600" i="0" spc="0">
                <a:solidFill>
                  <a:srgbClr val="747676"/>
                </a:solidFill>
                <a:latin typeface="+mn-lt"/>
                <a:ea typeface="+mn-ea"/>
                <a:cs typeface="+mn-cs"/>
                <a:sym typeface="Proxima Nova ScOsf Extra Conden"/>
              </a:defRPr>
            </a:lvl1pPr>
          </a:lstStyle>
          <a:p>
            <a:fld id="{86CB4B4D-7CA3-9044-876B-883B54F8677D}" type="slidenum">
              <a:t>‹#›</a:t>
            </a:fld>
            <a:endParaRPr/>
          </a:p>
        </p:txBody>
      </p:sp>
      <p:sp>
        <p:nvSpPr>
          <p:cNvPr id="5" name="Rectangle 5"/>
          <p:cNvSpPr>
            <a:spLocks noChangeArrowheads="1"/>
          </p:cNvSpPr>
          <p:nvPr userDrawn="1"/>
        </p:nvSpPr>
        <p:spPr bwMode="auto">
          <a:xfrm>
            <a:off x="558800" y="9370368"/>
            <a:ext cx="238428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l">
              <a:spcBef>
                <a:spcPts val="600"/>
              </a:spcBef>
            </a:pPr>
            <a:r>
              <a:rPr lang="en-US" altLang="en-US" sz="1200" i="0" dirty="0" smtClean="0">
                <a:solidFill>
                  <a:schemeClr val="tx1">
                    <a:lumMod val="50000"/>
                  </a:schemeClr>
                </a:solidFill>
                <a:latin typeface="Calibri" panose="020F0502020204030204" pitchFamily="34" charset="0"/>
                <a:ea typeface="Verdana" pitchFamily="34" charset="0"/>
                <a:cs typeface="Verdana" pitchFamily="34" charset="0"/>
              </a:rPr>
              <a:t>©2019 McGraw-Hill Education.</a:t>
            </a:r>
            <a:endParaRPr lang="en-US" altLang="en-US" sz="1200" i="0" dirty="0">
              <a:solidFill>
                <a:schemeClr val="tx1">
                  <a:lumMod val="50000"/>
                </a:schemeClr>
              </a:solidFill>
              <a:latin typeface="Calibri" panose="020F0502020204030204" pitchFamily="34" charset="0"/>
              <a:ea typeface="Verdana" pitchFamily="34" charset="0"/>
              <a:cs typeface="Verdana" pitchFamily="34" charset="0"/>
            </a:endParaRPr>
          </a:p>
        </p:txBody>
      </p:sp>
      <p:pic>
        <p:nvPicPr>
          <p:cNvPr id="6" name="Picture 5"/>
          <p:cNvPicPr>
            <a:picLocks noChangeAspect="1"/>
          </p:cNvPicPr>
          <p:nvPr userDrawn="1"/>
        </p:nvPicPr>
        <p:blipFill>
          <a:blip r:embed="rId17">
            <a:extLst>
              <a:ext uri="{28A0092B-C50C-407E-A947-70E740481C1C}">
                <a14:useLocalDpi xmlns:a14="http://schemas.microsoft.com/office/drawing/2010/main" val="0"/>
              </a:ext>
            </a:extLst>
          </a:blip>
          <a:stretch>
            <a:fillRect/>
          </a:stretch>
        </p:blipFill>
        <p:spPr>
          <a:xfrm>
            <a:off x="11560424" y="3132"/>
            <a:ext cx="1431850" cy="9750468"/>
          </a:xfrm>
          <a:prstGeom prst="rect">
            <a:avLst/>
          </a:prstGeom>
        </p:spPr>
      </p:pic>
    </p:spTree>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61" r:id="rId6"/>
    <p:sldLayoutId id="2147483662" r:id="rId7"/>
    <p:sldLayoutId id="2147483663" r:id="rId8"/>
    <p:sldLayoutId id="2147483664" r:id="rId9"/>
    <p:sldLayoutId id="2147483655" r:id="rId10"/>
    <p:sldLayoutId id="2147483656" r:id="rId11"/>
    <p:sldLayoutId id="2147483657" r:id="rId12"/>
    <p:sldLayoutId id="2147483658" r:id="rId13"/>
    <p:sldLayoutId id="2147483659" r:id="rId14"/>
    <p:sldLayoutId id="2147483660" r:id="rId15"/>
  </p:sldLayoutIdLst>
  <p:transition spd="med"/>
  <p:timing>
    <p:tnLst>
      <p:par>
        <p:cTn id="1" dur="indefinite" restart="never" nodeType="tmRoot"/>
      </p:par>
    </p:tnLst>
  </p:timing>
  <p:txStyles>
    <p:titleStyle>
      <a:lvl1pPr marL="0" marR="0" indent="0" algn="l" defTabSz="584200" rtl="0" latinLnBrk="0">
        <a:lnSpc>
          <a:spcPct val="100000"/>
        </a:lnSpc>
        <a:spcBef>
          <a:spcPts val="2300"/>
        </a:spcBef>
        <a:spcAft>
          <a:spcPts val="0"/>
        </a:spcAft>
        <a:buClrTx/>
        <a:buSzTx/>
        <a:buFontTx/>
        <a:buNone/>
        <a:tabLst/>
        <a:defRPr sz="5200" b="0" i="0" u="none" strike="noStrike" cap="all" spc="0" baseline="0">
          <a:ln>
            <a:noFill/>
          </a:ln>
          <a:solidFill>
            <a:srgbClr val="747676"/>
          </a:solidFill>
          <a:uFillTx/>
          <a:latin typeface="+mn-lt"/>
          <a:ea typeface="+mn-ea"/>
          <a:cs typeface="+mn-cs"/>
          <a:sym typeface="Proxima Nova ScOsf Extra Conden"/>
        </a:defRPr>
      </a:lvl1pPr>
      <a:lvl2pPr marL="0" marR="0" indent="228600" algn="l" defTabSz="584200" rtl="0" latinLnBrk="0">
        <a:lnSpc>
          <a:spcPct val="100000"/>
        </a:lnSpc>
        <a:spcBef>
          <a:spcPts val="2300"/>
        </a:spcBef>
        <a:spcAft>
          <a:spcPts val="0"/>
        </a:spcAft>
        <a:buClrTx/>
        <a:buSzTx/>
        <a:buFontTx/>
        <a:buNone/>
        <a:tabLst/>
        <a:defRPr sz="5200" b="0" i="0" u="none" strike="noStrike" cap="all" spc="0" baseline="0">
          <a:ln>
            <a:noFill/>
          </a:ln>
          <a:solidFill>
            <a:srgbClr val="747676"/>
          </a:solidFill>
          <a:uFillTx/>
          <a:latin typeface="+mn-lt"/>
          <a:ea typeface="+mn-ea"/>
          <a:cs typeface="+mn-cs"/>
          <a:sym typeface="Proxima Nova ScOsf Extra Conden"/>
        </a:defRPr>
      </a:lvl2pPr>
      <a:lvl3pPr marL="0" marR="0" indent="457200" algn="l" defTabSz="584200" rtl="0" latinLnBrk="0">
        <a:lnSpc>
          <a:spcPct val="100000"/>
        </a:lnSpc>
        <a:spcBef>
          <a:spcPts val="2300"/>
        </a:spcBef>
        <a:spcAft>
          <a:spcPts val="0"/>
        </a:spcAft>
        <a:buClrTx/>
        <a:buSzTx/>
        <a:buFontTx/>
        <a:buNone/>
        <a:tabLst/>
        <a:defRPr sz="5200" b="0" i="0" u="none" strike="noStrike" cap="all" spc="0" baseline="0">
          <a:ln>
            <a:noFill/>
          </a:ln>
          <a:solidFill>
            <a:srgbClr val="747676"/>
          </a:solidFill>
          <a:uFillTx/>
          <a:latin typeface="+mn-lt"/>
          <a:ea typeface="+mn-ea"/>
          <a:cs typeface="+mn-cs"/>
          <a:sym typeface="Proxima Nova ScOsf Extra Conden"/>
        </a:defRPr>
      </a:lvl3pPr>
      <a:lvl4pPr marL="0" marR="0" indent="685800" algn="l" defTabSz="584200" rtl="0" latinLnBrk="0">
        <a:lnSpc>
          <a:spcPct val="100000"/>
        </a:lnSpc>
        <a:spcBef>
          <a:spcPts val="2300"/>
        </a:spcBef>
        <a:spcAft>
          <a:spcPts val="0"/>
        </a:spcAft>
        <a:buClrTx/>
        <a:buSzTx/>
        <a:buFontTx/>
        <a:buNone/>
        <a:tabLst/>
        <a:defRPr sz="5200" b="0" i="0" u="none" strike="noStrike" cap="all" spc="0" baseline="0">
          <a:ln>
            <a:noFill/>
          </a:ln>
          <a:solidFill>
            <a:srgbClr val="747676"/>
          </a:solidFill>
          <a:uFillTx/>
          <a:latin typeface="+mn-lt"/>
          <a:ea typeface="+mn-ea"/>
          <a:cs typeface="+mn-cs"/>
          <a:sym typeface="Proxima Nova ScOsf Extra Conden"/>
        </a:defRPr>
      </a:lvl4pPr>
      <a:lvl5pPr marL="0" marR="0" indent="914400" algn="l" defTabSz="584200" rtl="0" latinLnBrk="0">
        <a:lnSpc>
          <a:spcPct val="100000"/>
        </a:lnSpc>
        <a:spcBef>
          <a:spcPts val="2300"/>
        </a:spcBef>
        <a:spcAft>
          <a:spcPts val="0"/>
        </a:spcAft>
        <a:buClrTx/>
        <a:buSzTx/>
        <a:buFontTx/>
        <a:buNone/>
        <a:tabLst/>
        <a:defRPr sz="5200" b="0" i="0" u="none" strike="noStrike" cap="all" spc="0" baseline="0">
          <a:ln>
            <a:noFill/>
          </a:ln>
          <a:solidFill>
            <a:srgbClr val="747676"/>
          </a:solidFill>
          <a:uFillTx/>
          <a:latin typeface="+mn-lt"/>
          <a:ea typeface="+mn-ea"/>
          <a:cs typeface="+mn-cs"/>
          <a:sym typeface="Proxima Nova ScOsf Extra Conden"/>
        </a:defRPr>
      </a:lvl5pPr>
      <a:lvl6pPr marL="0" marR="0" indent="1143000" algn="l" defTabSz="584200" rtl="0" latinLnBrk="0">
        <a:lnSpc>
          <a:spcPct val="100000"/>
        </a:lnSpc>
        <a:spcBef>
          <a:spcPts val="2300"/>
        </a:spcBef>
        <a:spcAft>
          <a:spcPts val="0"/>
        </a:spcAft>
        <a:buClrTx/>
        <a:buSzTx/>
        <a:buFontTx/>
        <a:buNone/>
        <a:tabLst/>
        <a:defRPr sz="5200" b="0" i="0" u="none" strike="noStrike" cap="all" spc="0" baseline="0">
          <a:ln>
            <a:noFill/>
          </a:ln>
          <a:solidFill>
            <a:srgbClr val="747676"/>
          </a:solidFill>
          <a:uFillTx/>
          <a:latin typeface="+mn-lt"/>
          <a:ea typeface="+mn-ea"/>
          <a:cs typeface="+mn-cs"/>
          <a:sym typeface="Proxima Nova ScOsf Extra Conden"/>
        </a:defRPr>
      </a:lvl6pPr>
      <a:lvl7pPr marL="0" marR="0" indent="1371600" algn="l" defTabSz="584200" rtl="0" latinLnBrk="0">
        <a:lnSpc>
          <a:spcPct val="100000"/>
        </a:lnSpc>
        <a:spcBef>
          <a:spcPts val="2300"/>
        </a:spcBef>
        <a:spcAft>
          <a:spcPts val="0"/>
        </a:spcAft>
        <a:buClrTx/>
        <a:buSzTx/>
        <a:buFontTx/>
        <a:buNone/>
        <a:tabLst/>
        <a:defRPr sz="5200" b="0" i="0" u="none" strike="noStrike" cap="all" spc="0" baseline="0">
          <a:ln>
            <a:noFill/>
          </a:ln>
          <a:solidFill>
            <a:srgbClr val="747676"/>
          </a:solidFill>
          <a:uFillTx/>
          <a:latin typeface="+mn-lt"/>
          <a:ea typeface="+mn-ea"/>
          <a:cs typeface="+mn-cs"/>
          <a:sym typeface="Proxima Nova ScOsf Extra Conden"/>
        </a:defRPr>
      </a:lvl7pPr>
      <a:lvl8pPr marL="0" marR="0" indent="1600200" algn="l" defTabSz="584200" rtl="0" latinLnBrk="0">
        <a:lnSpc>
          <a:spcPct val="100000"/>
        </a:lnSpc>
        <a:spcBef>
          <a:spcPts val="2300"/>
        </a:spcBef>
        <a:spcAft>
          <a:spcPts val="0"/>
        </a:spcAft>
        <a:buClrTx/>
        <a:buSzTx/>
        <a:buFontTx/>
        <a:buNone/>
        <a:tabLst/>
        <a:defRPr sz="5200" b="0" i="0" u="none" strike="noStrike" cap="all" spc="0" baseline="0">
          <a:ln>
            <a:noFill/>
          </a:ln>
          <a:solidFill>
            <a:srgbClr val="747676"/>
          </a:solidFill>
          <a:uFillTx/>
          <a:latin typeface="+mn-lt"/>
          <a:ea typeface="+mn-ea"/>
          <a:cs typeface="+mn-cs"/>
          <a:sym typeface="Proxima Nova ScOsf Extra Conden"/>
        </a:defRPr>
      </a:lvl8pPr>
      <a:lvl9pPr marL="0" marR="0" indent="1828800" algn="l" defTabSz="584200" rtl="0" latinLnBrk="0">
        <a:lnSpc>
          <a:spcPct val="100000"/>
        </a:lnSpc>
        <a:spcBef>
          <a:spcPts val="2300"/>
        </a:spcBef>
        <a:spcAft>
          <a:spcPts val="0"/>
        </a:spcAft>
        <a:buClrTx/>
        <a:buSzTx/>
        <a:buFontTx/>
        <a:buNone/>
        <a:tabLst/>
        <a:defRPr sz="5200" b="0" i="0" u="none" strike="noStrike" cap="all" spc="0" baseline="0">
          <a:ln>
            <a:noFill/>
          </a:ln>
          <a:solidFill>
            <a:srgbClr val="747676"/>
          </a:solidFill>
          <a:uFillTx/>
          <a:latin typeface="+mn-lt"/>
          <a:ea typeface="+mn-ea"/>
          <a:cs typeface="+mn-cs"/>
          <a:sym typeface="Proxima Nova ScOsf Extra Conden"/>
        </a:defRPr>
      </a:lvl9pPr>
    </p:titleStyle>
    <p:bodyStyle>
      <a:lvl1pPr marL="469900" marR="0" indent="-469900" algn="l" defTabSz="584200" rtl="0" latinLnBrk="0">
        <a:lnSpc>
          <a:spcPct val="100000"/>
        </a:lnSpc>
        <a:spcBef>
          <a:spcPts val="1800"/>
        </a:spcBef>
        <a:spcAft>
          <a:spcPts val="0"/>
        </a:spcAft>
        <a:buClr>
          <a:srgbClr val="008CB4"/>
        </a:buClr>
        <a:buSzPct val="75000"/>
        <a:buFont typeface="Proxima Nova"/>
        <a:buChar char="•"/>
        <a:tabLst/>
        <a:defRPr sz="3200" b="0" i="0" u="none" strike="noStrike" cap="none" spc="0" baseline="0">
          <a:ln>
            <a:noFill/>
          </a:ln>
          <a:solidFill>
            <a:srgbClr val="5C5C5C"/>
          </a:solidFill>
          <a:uFillTx/>
          <a:latin typeface="Proxima Nova"/>
          <a:ea typeface="Proxima Nova"/>
          <a:cs typeface="Proxima Nova"/>
          <a:sym typeface="Proxima Nova"/>
        </a:defRPr>
      </a:lvl1pPr>
      <a:lvl2pPr marL="939800" marR="0" indent="-469900" algn="l" defTabSz="584200" rtl="0" latinLnBrk="0">
        <a:lnSpc>
          <a:spcPct val="100000"/>
        </a:lnSpc>
        <a:spcBef>
          <a:spcPts val="1800"/>
        </a:spcBef>
        <a:spcAft>
          <a:spcPts val="0"/>
        </a:spcAft>
        <a:buClr>
          <a:srgbClr val="008CB4"/>
        </a:buClr>
        <a:buSzPct val="75000"/>
        <a:buFont typeface="Proxima Nova"/>
        <a:buChar char="➤"/>
        <a:tabLst/>
        <a:defRPr sz="3200" b="0" i="0" u="none" strike="noStrike" cap="none" spc="0" baseline="0">
          <a:ln>
            <a:noFill/>
          </a:ln>
          <a:solidFill>
            <a:srgbClr val="5C5C5C"/>
          </a:solidFill>
          <a:uFillTx/>
          <a:latin typeface="Proxima Nova"/>
          <a:ea typeface="Proxima Nova"/>
          <a:cs typeface="Proxima Nova"/>
          <a:sym typeface="Proxima Nova"/>
        </a:defRPr>
      </a:lvl2pPr>
      <a:lvl3pPr marL="1409700" marR="0" indent="-469900" algn="l" defTabSz="584200" rtl="0" latinLnBrk="0">
        <a:lnSpc>
          <a:spcPct val="100000"/>
        </a:lnSpc>
        <a:spcBef>
          <a:spcPts val="1800"/>
        </a:spcBef>
        <a:spcAft>
          <a:spcPts val="0"/>
        </a:spcAft>
        <a:buClr>
          <a:srgbClr val="008CB4"/>
        </a:buClr>
        <a:buSzPct val="75000"/>
        <a:buFont typeface="Proxima Nova"/>
        <a:buChar char="➤"/>
        <a:tabLst/>
        <a:defRPr sz="3200" b="0" i="0" u="none" strike="noStrike" cap="none" spc="0" baseline="0">
          <a:ln>
            <a:noFill/>
          </a:ln>
          <a:solidFill>
            <a:srgbClr val="5C5C5C"/>
          </a:solidFill>
          <a:uFillTx/>
          <a:latin typeface="Proxima Nova"/>
          <a:ea typeface="Proxima Nova"/>
          <a:cs typeface="Proxima Nova"/>
          <a:sym typeface="Proxima Nova"/>
        </a:defRPr>
      </a:lvl3pPr>
      <a:lvl4pPr marL="1879600" marR="0" indent="-469900" algn="l" defTabSz="584200" rtl="0" latinLnBrk="0">
        <a:lnSpc>
          <a:spcPct val="100000"/>
        </a:lnSpc>
        <a:spcBef>
          <a:spcPts val="1800"/>
        </a:spcBef>
        <a:spcAft>
          <a:spcPts val="0"/>
        </a:spcAft>
        <a:buClr>
          <a:srgbClr val="008CB4"/>
        </a:buClr>
        <a:buSzPct val="75000"/>
        <a:buFont typeface="Proxima Nova"/>
        <a:buChar char="➤"/>
        <a:tabLst/>
        <a:defRPr sz="3200" b="0" i="0" u="none" strike="noStrike" cap="none" spc="0" baseline="0">
          <a:ln>
            <a:noFill/>
          </a:ln>
          <a:solidFill>
            <a:srgbClr val="5C5C5C"/>
          </a:solidFill>
          <a:uFillTx/>
          <a:latin typeface="Proxima Nova"/>
          <a:ea typeface="Proxima Nova"/>
          <a:cs typeface="Proxima Nova"/>
          <a:sym typeface="Proxima Nova"/>
        </a:defRPr>
      </a:lvl4pPr>
      <a:lvl5pPr marL="2349500" marR="0" indent="-469900" algn="l" defTabSz="584200" rtl="0" latinLnBrk="0">
        <a:lnSpc>
          <a:spcPct val="100000"/>
        </a:lnSpc>
        <a:spcBef>
          <a:spcPts val="1800"/>
        </a:spcBef>
        <a:spcAft>
          <a:spcPts val="0"/>
        </a:spcAft>
        <a:buClr>
          <a:srgbClr val="008CB4"/>
        </a:buClr>
        <a:buSzPct val="75000"/>
        <a:buFont typeface="Proxima Nova"/>
        <a:buChar char="➤"/>
        <a:tabLst/>
        <a:defRPr sz="3200" b="0" i="0" u="none" strike="noStrike" cap="none" spc="0" baseline="0">
          <a:ln>
            <a:noFill/>
          </a:ln>
          <a:solidFill>
            <a:srgbClr val="5C5C5C"/>
          </a:solidFill>
          <a:uFillTx/>
          <a:latin typeface="Proxima Nova"/>
          <a:ea typeface="Proxima Nova"/>
          <a:cs typeface="Proxima Nova"/>
          <a:sym typeface="Proxima Nova"/>
        </a:defRPr>
      </a:lvl5pPr>
      <a:lvl6pPr marL="2819400" marR="0" indent="-469900" algn="l" defTabSz="584200" rtl="0" latinLnBrk="0">
        <a:lnSpc>
          <a:spcPct val="100000"/>
        </a:lnSpc>
        <a:spcBef>
          <a:spcPts val="1800"/>
        </a:spcBef>
        <a:spcAft>
          <a:spcPts val="0"/>
        </a:spcAft>
        <a:buClr>
          <a:srgbClr val="008CB4"/>
        </a:buClr>
        <a:buSzPct val="75000"/>
        <a:buFont typeface="Proxima Nova"/>
        <a:buChar char="➤"/>
        <a:tabLst/>
        <a:defRPr sz="3200" b="0" i="0" u="none" strike="noStrike" cap="none" spc="0" baseline="0">
          <a:ln>
            <a:noFill/>
          </a:ln>
          <a:solidFill>
            <a:srgbClr val="5C5C5C"/>
          </a:solidFill>
          <a:uFillTx/>
          <a:latin typeface="Proxima Nova"/>
          <a:ea typeface="Proxima Nova"/>
          <a:cs typeface="Proxima Nova"/>
          <a:sym typeface="Proxima Nova"/>
        </a:defRPr>
      </a:lvl6pPr>
      <a:lvl7pPr marL="3289300" marR="0" indent="-469900" algn="l" defTabSz="584200" rtl="0" latinLnBrk="0">
        <a:lnSpc>
          <a:spcPct val="100000"/>
        </a:lnSpc>
        <a:spcBef>
          <a:spcPts val="1800"/>
        </a:spcBef>
        <a:spcAft>
          <a:spcPts val="0"/>
        </a:spcAft>
        <a:buClr>
          <a:srgbClr val="008CB4"/>
        </a:buClr>
        <a:buSzPct val="75000"/>
        <a:buFont typeface="Proxima Nova"/>
        <a:buChar char="➤"/>
        <a:tabLst/>
        <a:defRPr sz="3200" b="0" i="0" u="none" strike="noStrike" cap="none" spc="0" baseline="0">
          <a:ln>
            <a:noFill/>
          </a:ln>
          <a:solidFill>
            <a:srgbClr val="5C5C5C"/>
          </a:solidFill>
          <a:uFillTx/>
          <a:latin typeface="Proxima Nova"/>
          <a:ea typeface="Proxima Nova"/>
          <a:cs typeface="Proxima Nova"/>
          <a:sym typeface="Proxima Nova"/>
        </a:defRPr>
      </a:lvl7pPr>
      <a:lvl8pPr marL="3759200" marR="0" indent="-469900" algn="l" defTabSz="584200" rtl="0" latinLnBrk="0">
        <a:lnSpc>
          <a:spcPct val="100000"/>
        </a:lnSpc>
        <a:spcBef>
          <a:spcPts val="1800"/>
        </a:spcBef>
        <a:spcAft>
          <a:spcPts val="0"/>
        </a:spcAft>
        <a:buClr>
          <a:srgbClr val="008CB4"/>
        </a:buClr>
        <a:buSzPct val="75000"/>
        <a:buFont typeface="Proxima Nova"/>
        <a:buChar char="➤"/>
        <a:tabLst/>
        <a:defRPr sz="3200" b="0" i="0" u="none" strike="noStrike" cap="none" spc="0" baseline="0">
          <a:ln>
            <a:noFill/>
          </a:ln>
          <a:solidFill>
            <a:srgbClr val="5C5C5C"/>
          </a:solidFill>
          <a:uFillTx/>
          <a:latin typeface="Proxima Nova"/>
          <a:ea typeface="Proxima Nova"/>
          <a:cs typeface="Proxima Nova"/>
          <a:sym typeface="Proxima Nova"/>
        </a:defRPr>
      </a:lvl8pPr>
      <a:lvl9pPr marL="4229100" marR="0" indent="-469900" algn="l" defTabSz="584200" rtl="0" latinLnBrk="0">
        <a:lnSpc>
          <a:spcPct val="100000"/>
        </a:lnSpc>
        <a:spcBef>
          <a:spcPts val="1800"/>
        </a:spcBef>
        <a:spcAft>
          <a:spcPts val="0"/>
        </a:spcAft>
        <a:buClr>
          <a:srgbClr val="008CB4"/>
        </a:buClr>
        <a:buSzPct val="75000"/>
        <a:buFont typeface="Proxima Nova"/>
        <a:buChar char="➤"/>
        <a:tabLst/>
        <a:defRPr sz="3200" b="0" i="0" u="none" strike="noStrike" cap="none" spc="0" baseline="0">
          <a:ln>
            <a:noFill/>
          </a:ln>
          <a:solidFill>
            <a:srgbClr val="5C5C5C"/>
          </a:solidFill>
          <a:uFillTx/>
          <a:latin typeface="Proxima Nova"/>
          <a:ea typeface="Proxima Nova"/>
          <a:cs typeface="Proxima Nova"/>
          <a:sym typeface="Proxima Nova"/>
        </a:defRPr>
      </a:lvl9pPr>
    </p:bodyStyle>
    <p:otherStyle>
      <a:lvl1pPr marL="0" marR="0" indent="0" algn="r" defTabSz="584200" rtl="0" latinLnBrk="0">
        <a:lnSpc>
          <a:spcPct val="100000"/>
        </a:lnSpc>
        <a:spcBef>
          <a:spcPts val="0"/>
        </a:spcBef>
        <a:spcAft>
          <a:spcPts val="0"/>
        </a:spcAft>
        <a:buClrTx/>
        <a:buSzTx/>
        <a:buFontTx/>
        <a:buNone/>
        <a:tabLst/>
        <a:defRPr sz="1600" b="0" i="0" u="none" strike="noStrike" cap="none" spc="0" baseline="0">
          <a:ln>
            <a:noFill/>
          </a:ln>
          <a:solidFill>
            <a:schemeClr val="tx1"/>
          </a:solidFill>
          <a:uFillTx/>
          <a:latin typeface="+mn-lt"/>
          <a:ea typeface="+mn-ea"/>
          <a:cs typeface="+mn-cs"/>
          <a:sym typeface="Proxima Nova ScOsf Extra Conden"/>
        </a:defRPr>
      </a:lvl1pPr>
      <a:lvl2pPr marL="0" marR="0" indent="228600" algn="r" defTabSz="584200" rtl="0" latinLnBrk="0">
        <a:lnSpc>
          <a:spcPct val="100000"/>
        </a:lnSpc>
        <a:spcBef>
          <a:spcPts val="0"/>
        </a:spcBef>
        <a:spcAft>
          <a:spcPts val="0"/>
        </a:spcAft>
        <a:buClrTx/>
        <a:buSzTx/>
        <a:buFontTx/>
        <a:buNone/>
        <a:tabLst/>
        <a:defRPr sz="1600" b="0" i="0" u="none" strike="noStrike" cap="none" spc="0" baseline="0">
          <a:ln>
            <a:noFill/>
          </a:ln>
          <a:solidFill>
            <a:schemeClr val="tx1"/>
          </a:solidFill>
          <a:uFillTx/>
          <a:latin typeface="+mn-lt"/>
          <a:ea typeface="+mn-ea"/>
          <a:cs typeface="+mn-cs"/>
          <a:sym typeface="Proxima Nova ScOsf Extra Conden"/>
        </a:defRPr>
      </a:lvl2pPr>
      <a:lvl3pPr marL="0" marR="0" indent="457200" algn="r" defTabSz="584200" rtl="0" latinLnBrk="0">
        <a:lnSpc>
          <a:spcPct val="100000"/>
        </a:lnSpc>
        <a:spcBef>
          <a:spcPts val="0"/>
        </a:spcBef>
        <a:spcAft>
          <a:spcPts val="0"/>
        </a:spcAft>
        <a:buClrTx/>
        <a:buSzTx/>
        <a:buFontTx/>
        <a:buNone/>
        <a:tabLst/>
        <a:defRPr sz="1600" b="0" i="0" u="none" strike="noStrike" cap="none" spc="0" baseline="0">
          <a:ln>
            <a:noFill/>
          </a:ln>
          <a:solidFill>
            <a:schemeClr val="tx1"/>
          </a:solidFill>
          <a:uFillTx/>
          <a:latin typeface="+mn-lt"/>
          <a:ea typeface="+mn-ea"/>
          <a:cs typeface="+mn-cs"/>
          <a:sym typeface="Proxima Nova ScOsf Extra Conden"/>
        </a:defRPr>
      </a:lvl3pPr>
      <a:lvl4pPr marL="0" marR="0" indent="685800" algn="r" defTabSz="584200" rtl="0" latinLnBrk="0">
        <a:lnSpc>
          <a:spcPct val="100000"/>
        </a:lnSpc>
        <a:spcBef>
          <a:spcPts val="0"/>
        </a:spcBef>
        <a:spcAft>
          <a:spcPts val="0"/>
        </a:spcAft>
        <a:buClrTx/>
        <a:buSzTx/>
        <a:buFontTx/>
        <a:buNone/>
        <a:tabLst/>
        <a:defRPr sz="1600" b="0" i="0" u="none" strike="noStrike" cap="none" spc="0" baseline="0">
          <a:ln>
            <a:noFill/>
          </a:ln>
          <a:solidFill>
            <a:schemeClr val="tx1"/>
          </a:solidFill>
          <a:uFillTx/>
          <a:latin typeface="+mn-lt"/>
          <a:ea typeface="+mn-ea"/>
          <a:cs typeface="+mn-cs"/>
          <a:sym typeface="Proxima Nova ScOsf Extra Conden"/>
        </a:defRPr>
      </a:lvl4pPr>
      <a:lvl5pPr marL="0" marR="0" indent="914400" algn="r" defTabSz="584200" rtl="0" latinLnBrk="0">
        <a:lnSpc>
          <a:spcPct val="100000"/>
        </a:lnSpc>
        <a:spcBef>
          <a:spcPts val="0"/>
        </a:spcBef>
        <a:spcAft>
          <a:spcPts val="0"/>
        </a:spcAft>
        <a:buClrTx/>
        <a:buSzTx/>
        <a:buFontTx/>
        <a:buNone/>
        <a:tabLst/>
        <a:defRPr sz="1600" b="0" i="0" u="none" strike="noStrike" cap="none" spc="0" baseline="0">
          <a:ln>
            <a:noFill/>
          </a:ln>
          <a:solidFill>
            <a:schemeClr val="tx1"/>
          </a:solidFill>
          <a:uFillTx/>
          <a:latin typeface="+mn-lt"/>
          <a:ea typeface="+mn-ea"/>
          <a:cs typeface="+mn-cs"/>
          <a:sym typeface="Proxima Nova ScOsf Extra Conden"/>
        </a:defRPr>
      </a:lvl5pPr>
      <a:lvl6pPr marL="0" marR="0" indent="1143000" algn="r" defTabSz="584200" rtl="0" latinLnBrk="0">
        <a:lnSpc>
          <a:spcPct val="100000"/>
        </a:lnSpc>
        <a:spcBef>
          <a:spcPts val="0"/>
        </a:spcBef>
        <a:spcAft>
          <a:spcPts val="0"/>
        </a:spcAft>
        <a:buClrTx/>
        <a:buSzTx/>
        <a:buFontTx/>
        <a:buNone/>
        <a:tabLst/>
        <a:defRPr sz="1600" b="0" i="0" u="none" strike="noStrike" cap="none" spc="0" baseline="0">
          <a:ln>
            <a:noFill/>
          </a:ln>
          <a:solidFill>
            <a:schemeClr val="tx1"/>
          </a:solidFill>
          <a:uFillTx/>
          <a:latin typeface="+mn-lt"/>
          <a:ea typeface="+mn-ea"/>
          <a:cs typeface="+mn-cs"/>
          <a:sym typeface="Proxima Nova ScOsf Extra Conden"/>
        </a:defRPr>
      </a:lvl6pPr>
      <a:lvl7pPr marL="0" marR="0" indent="1371600" algn="r" defTabSz="584200" rtl="0" latinLnBrk="0">
        <a:lnSpc>
          <a:spcPct val="100000"/>
        </a:lnSpc>
        <a:spcBef>
          <a:spcPts val="0"/>
        </a:spcBef>
        <a:spcAft>
          <a:spcPts val="0"/>
        </a:spcAft>
        <a:buClrTx/>
        <a:buSzTx/>
        <a:buFontTx/>
        <a:buNone/>
        <a:tabLst/>
        <a:defRPr sz="1600" b="0" i="0" u="none" strike="noStrike" cap="none" spc="0" baseline="0">
          <a:ln>
            <a:noFill/>
          </a:ln>
          <a:solidFill>
            <a:schemeClr val="tx1"/>
          </a:solidFill>
          <a:uFillTx/>
          <a:latin typeface="+mn-lt"/>
          <a:ea typeface="+mn-ea"/>
          <a:cs typeface="+mn-cs"/>
          <a:sym typeface="Proxima Nova ScOsf Extra Conden"/>
        </a:defRPr>
      </a:lvl7pPr>
      <a:lvl8pPr marL="0" marR="0" indent="1600200" algn="r" defTabSz="584200" rtl="0" latinLnBrk="0">
        <a:lnSpc>
          <a:spcPct val="100000"/>
        </a:lnSpc>
        <a:spcBef>
          <a:spcPts val="0"/>
        </a:spcBef>
        <a:spcAft>
          <a:spcPts val="0"/>
        </a:spcAft>
        <a:buClrTx/>
        <a:buSzTx/>
        <a:buFontTx/>
        <a:buNone/>
        <a:tabLst/>
        <a:defRPr sz="1600" b="0" i="0" u="none" strike="noStrike" cap="none" spc="0" baseline="0">
          <a:ln>
            <a:noFill/>
          </a:ln>
          <a:solidFill>
            <a:schemeClr val="tx1"/>
          </a:solidFill>
          <a:uFillTx/>
          <a:latin typeface="+mn-lt"/>
          <a:ea typeface="+mn-ea"/>
          <a:cs typeface="+mn-cs"/>
          <a:sym typeface="Proxima Nova ScOsf Extra Conden"/>
        </a:defRPr>
      </a:lvl8pPr>
      <a:lvl9pPr marL="0" marR="0" indent="1828800" algn="r" defTabSz="584200" rtl="0" latinLnBrk="0">
        <a:lnSpc>
          <a:spcPct val="100000"/>
        </a:lnSpc>
        <a:spcBef>
          <a:spcPts val="0"/>
        </a:spcBef>
        <a:spcAft>
          <a:spcPts val="0"/>
        </a:spcAft>
        <a:buClrTx/>
        <a:buSzTx/>
        <a:buFontTx/>
        <a:buNone/>
        <a:tabLst/>
        <a:defRPr sz="1600" b="0" i="0" u="none" strike="noStrike" cap="none" spc="0" baseline="0">
          <a:ln>
            <a:noFill/>
          </a:ln>
          <a:solidFill>
            <a:schemeClr val="tx1"/>
          </a:solidFill>
          <a:uFillTx/>
          <a:latin typeface="+mn-lt"/>
          <a:ea typeface="+mn-ea"/>
          <a:cs typeface="+mn-cs"/>
          <a:sym typeface="Proxima Nova ScOsf Extra Conden"/>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571500" y="723900"/>
            <a:ext cx="10883900" cy="723900"/>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ormAutofit/>
          </a:bodyPr>
          <a:lstStyle/>
          <a:p>
            <a:r>
              <a:t>Title Text</a:t>
            </a:r>
          </a:p>
        </p:txBody>
      </p:sp>
      <p:sp>
        <p:nvSpPr>
          <p:cNvPr id="3" name="Body Level One…"/>
          <p:cNvSpPr txBox="1">
            <a:spLocks noGrp="1"/>
          </p:cNvSpPr>
          <p:nvPr>
            <p:ph type="body" idx="1"/>
          </p:nvPr>
        </p:nvSpPr>
        <p:spPr>
          <a:xfrm>
            <a:off x="571500" y="1803400"/>
            <a:ext cx="10883900" cy="7226300"/>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ormAutofit/>
          </a:bodyPr>
          <a:lstStyle/>
          <a:p>
            <a:r>
              <a:rPr dirty="0"/>
              <a:t>Body Level One</a:t>
            </a:r>
          </a:p>
          <a:p>
            <a:pPr lvl="1"/>
            <a:r>
              <a:rPr dirty="0"/>
              <a:t>Body Level Two</a:t>
            </a:r>
          </a:p>
          <a:p>
            <a:pPr lvl="2"/>
            <a:r>
              <a:rPr dirty="0"/>
              <a:t>Body Level Three</a:t>
            </a:r>
          </a:p>
          <a:p>
            <a:pPr lvl="3"/>
            <a:r>
              <a:rPr dirty="0"/>
              <a:t>Body Level Four</a:t>
            </a:r>
          </a:p>
          <a:p>
            <a:pPr lvl="4"/>
            <a:r>
              <a:rPr dirty="0"/>
              <a:t>Body Level Five</a:t>
            </a:r>
          </a:p>
        </p:txBody>
      </p:sp>
      <p:sp>
        <p:nvSpPr>
          <p:cNvPr id="4" name="Slide Number"/>
          <p:cNvSpPr txBox="1">
            <a:spLocks noGrp="1"/>
          </p:cNvSpPr>
          <p:nvPr>
            <p:ph type="sldNum" sz="quarter" idx="2"/>
          </p:nvPr>
        </p:nvSpPr>
        <p:spPr>
          <a:xfrm>
            <a:off x="11198047" y="9194800"/>
            <a:ext cx="257353" cy="355600"/>
          </a:xfrm>
          <a:prstGeom prst="rect">
            <a:avLst/>
          </a:prstGeom>
          <a:ln w="12700">
            <a:miter lim="400000"/>
          </a:ln>
        </p:spPr>
        <p:txBody>
          <a:bodyPr wrap="none" lIns="50800" tIns="50800" rIns="50800" bIns="50800">
            <a:spAutoFit/>
          </a:bodyPr>
          <a:lstStyle>
            <a:lvl1pPr algn="r">
              <a:spcBef>
                <a:spcPts val="0"/>
              </a:spcBef>
              <a:defRPr sz="1600" i="0" spc="0">
                <a:solidFill>
                  <a:srgbClr val="747676"/>
                </a:solidFill>
                <a:latin typeface="+mn-lt"/>
                <a:ea typeface="+mn-ea"/>
                <a:cs typeface="+mn-cs"/>
                <a:sym typeface="Proxima Nova ScOsf Extra Conden"/>
              </a:defRPr>
            </a:lvl1pPr>
          </a:lstStyle>
          <a:p>
            <a:fld id="{86CB4B4D-7CA3-9044-876B-883B54F8677D}" type="slidenum">
              <a:t>‹#›</a:t>
            </a:fld>
            <a:endParaRPr/>
          </a:p>
        </p:txBody>
      </p:sp>
      <p:pic>
        <p:nvPicPr>
          <p:cNvPr id="5" name="Picture 4"/>
          <p:cNvPicPr>
            <a:picLocks noChangeAspect="1"/>
          </p:cNvPicPr>
          <p:nvPr userDrawn="1"/>
        </p:nvPicPr>
        <p:blipFill>
          <a:blip r:embed="rId18">
            <a:extLst>
              <a:ext uri="{28A0092B-C50C-407E-A947-70E740481C1C}">
                <a14:useLocalDpi xmlns:a14="http://schemas.microsoft.com/office/drawing/2010/main" val="0"/>
              </a:ext>
            </a:extLst>
          </a:blip>
          <a:stretch>
            <a:fillRect/>
          </a:stretch>
        </p:blipFill>
        <p:spPr>
          <a:xfrm>
            <a:off x="11560424" y="3132"/>
            <a:ext cx="1431850" cy="9750468"/>
          </a:xfrm>
          <a:prstGeom prst="rect">
            <a:avLst/>
          </a:prstGeom>
        </p:spPr>
      </p:pic>
    </p:spTree>
    <p:extLst>
      <p:ext uri="{BB962C8B-B14F-4D97-AF65-F5344CB8AC3E}">
        <p14:creationId xmlns:p14="http://schemas.microsoft.com/office/powerpoint/2010/main" val="1748404313"/>
      </p:ext>
    </p:extLst>
  </p:cSld>
  <p:clrMap bg1="lt1" tx1="dk1" bg2="lt2" tx2="dk2" accent1="accent1" accent2="accent2" accent3="accent3" accent4="accent4" accent5="accent5" accent6="accent6" hlink="hlink" folHlink="folHlink"/>
  <p:sldLayoutIdLst>
    <p:sldLayoutId id="2147483666" r:id="rId1"/>
    <p:sldLayoutId id="2147483667" r:id="rId2"/>
    <p:sldLayoutId id="2147483668" r:id="rId3"/>
    <p:sldLayoutId id="2147483669" r:id="rId4"/>
    <p:sldLayoutId id="2147483670" r:id="rId5"/>
    <p:sldLayoutId id="2147483671" r:id="rId6"/>
    <p:sldLayoutId id="2147483672" r:id="rId7"/>
    <p:sldLayoutId id="2147483673" r:id="rId8"/>
    <p:sldLayoutId id="2147483674" r:id="rId9"/>
    <p:sldLayoutId id="2147483675" r:id="rId10"/>
    <p:sldLayoutId id="2147483676" r:id="rId11"/>
    <p:sldLayoutId id="2147483677" r:id="rId12"/>
    <p:sldLayoutId id="2147483678" r:id="rId13"/>
    <p:sldLayoutId id="2147483679" r:id="rId14"/>
    <p:sldLayoutId id="2147483680" r:id="rId15"/>
    <p:sldLayoutId id="2147483681" r:id="rId16"/>
  </p:sldLayoutIdLst>
  <p:transition spd="med"/>
  <p:timing>
    <p:tnLst>
      <p:par>
        <p:cTn id="1" dur="indefinite" restart="never" nodeType="tmRoot"/>
      </p:par>
    </p:tnLst>
  </p:timing>
  <p:txStyles>
    <p:titleStyle>
      <a:lvl1pPr marL="0" marR="0" indent="0" algn="l" defTabSz="584200" rtl="0" latinLnBrk="0">
        <a:lnSpc>
          <a:spcPct val="100000"/>
        </a:lnSpc>
        <a:spcBef>
          <a:spcPts val="2300"/>
        </a:spcBef>
        <a:spcAft>
          <a:spcPts val="0"/>
        </a:spcAft>
        <a:buClrTx/>
        <a:buSzTx/>
        <a:buFontTx/>
        <a:buNone/>
        <a:tabLst/>
        <a:defRPr sz="5200" b="0" i="0" u="none" strike="noStrike" cap="all" spc="0" baseline="0">
          <a:ln>
            <a:noFill/>
          </a:ln>
          <a:solidFill>
            <a:srgbClr val="747676"/>
          </a:solidFill>
          <a:uFillTx/>
          <a:latin typeface="+mn-lt"/>
          <a:ea typeface="+mn-ea"/>
          <a:cs typeface="+mn-cs"/>
          <a:sym typeface="Proxima Nova ScOsf Extra Conden"/>
        </a:defRPr>
      </a:lvl1pPr>
      <a:lvl2pPr marL="0" marR="0" indent="228600" algn="l" defTabSz="584200" rtl="0" latinLnBrk="0">
        <a:lnSpc>
          <a:spcPct val="100000"/>
        </a:lnSpc>
        <a:spcBef>
          <a:spcPts val="2300"/>
        </a:spcBef>
        <a:spcAft>
          <a:spcPts val="0"/>
        </a:spcAft>
        <a:buClrTx/>
        <a:buSzTx/>
        <a:buFontTx/>
        <a:buNone/>
        <a:tabLst/>
        <a:defRPr sz="5200" b="0" i="0" u="none" strike="noStrike" cap="all" spc="0" baseline="0">
          <a:ln>
            <a:noFill/>
          </a:ln>
          <a:solidFill>
            <a:srgbClr val="747676"/>
          </a:solidFill>
          <a:uFillTx/>
          <a:latin typeface="+mn-lt"/>
          <a:ea typeface="+mn-ea"/>
          <a:cs typeface="+mn-cs"/>
          <a:sym typeface="Proxima Nova ScOsf Extra Conden"/>
        </a:defRPr>
      </a:lvl2pPr>
      <a:lvl3pPr marL="0" marR="0" indent="457200" algn="l" defTabSz="584200" rtl="0" latinLnBrk="0">
        <a:lnSpc>
          <a:spcPct val="100000"/>
        </a:lnSpc>
        <a:spcBef>
          <a:spcPts val="2300"/>
        </a:spcBef>
        <a:spcAft>
          <a:spcPts val="0"/>
        </a:spcAft>
        <a:buClrTx/>
        <a:buSzTx/>
        <a:buFontTx/>
        <a:buNone/>
        <a:tabLst/>
        <a:defRPr sz="5200" b="0" i="0" u="none" strike="noStrike" cap="all" spc="0" baseline="0">
          <a:ln>
            <a:noFill/>
          </a:ln>
          <a:solidFill>
            <a:srgbClr val="747676"/>
          </a:solidFill>
          <a:uFillTx/>
          <a:latin typeface="+mn-lt"/>
          <a:ea typeface="+mn-ea"/>
          <a:cs typeface="+mn-cs"/>
          <a:sym typeface="Proxima Nova ScOsf Extra Conden"/>
        </a:defRPr>
      </a:lvl3pPr>
      <a:lvl4pPr marL="0" marR="0" indent="685800" algn="l" defTabSz="584200" rtl="0" latinLnBrk="0">
        <a:lnSpc>
          <a:spcPct val="100000"/>
        </a:lnSpc>
        <a:spcBef>
          <a:spcPts val="2300"/>
        </a:spcBef>
        <a:spcAft>
          <a:spcPts val="0"/>
        </a:spcAft>
        <a:buClrTx/>
        <a:buSzTx/>
        <a:buFontTx/>
        <a:buNone/>
        <a:tabLst/>
        <a:defRPr sz="5200" b="0" i="0" u="none" strike="noStrike" cap="all" spc="0" baseline="0">
          <a:ln>
            <a:noFill/>
          </a:ln>
          <a:solidFill>
            <a:srgbClr val="747676"/>
          </a:solidFill>
          <a:uFillTx/>
          <a:latin typeface="+mn-lt"/>
          <a:ea typeface="+mn-ea"/>
          <a:cs typeface="+mn-cs"/>
          <a:sym typeface="Proxima Nova ScOsf Extra Conden"/>
        </a:defRPr>
      </a:lvl4pPr>
      <a:lvl5pPr marL="0" marR="0" indent="914400" algn="l" defTabSz="584200" rtl="0" latinLnBrk="0">
        <a:lnSpc>
          <a:spcPct val="100000"/>
        </a:lnSpc>
        <a:spcBef>
          <a:spcPts val="2300"/>
        </a:spcBef>
        <a:spcAft>
          <a:spcPts val="0"/>
        </a:spcAft>
        <a:buClrTx/>
        <a:buSzTx/>
        <a:buFontTx/>
        <a:buNone/>
        <a:tabLst/>
        <a:defRPr sz="5200" b="0" i="0" u="none" strike="noStrike" cap="all" spc="0" baseline="0">
          <a:ln>
            <a:noFill/>
          </a:ln>
          <a:solidFill>
            <a:srgbClr val="747676"/>
          </a:solidFill>
          <a:uFillTx/>
          <a:latin typeface="+mn-lt"/>
          <a:ea typeface="+mn-ea"/>
          <a:cs typeface="+mn-cs"/>
          <a:sym typeface="Proxima Nova ScOsf Extra Conden"/>
        </a:defRPr>
      </a:lvl5pPr>
      <a:lvl6pPr marL="0" marR="0" indent="1143000" algn="l" defTabSz="584200" rtl="0" latinLnBrk="0">
        <a:lnSpc>
          <a:spcPct val="100000"/>
        </a:lnSpc>
        <a:spcBef>
          <a:spcPts val="2300"/>
        </a:spcBef>
        <a:spcAft>
          <a:spcPts val="0"/>
        </a:spcAft>
        <a:buClrTx/>
        <a:buSzTx/>
        <a:buFontTx/>
        <a:buNone/>
        <a:tabLst/>
        <a:defRPr sz="5200" b="0" i="0" u="none" strike="noStrike" cap="all" spc="0" baseline="0">
          <a:ln>
            <a:noFill/>
          </a:ln>
          <a:solidFill>
            <a:srgbClr val="747676"/>
          </a:solidFill>
          <a:uFillTx/>
          <a:latin typeface="+mn-lt"/>
          <a:ea typeface="+mn-ea"/>
          <a:cs typeface="+mn-cs"/>
          <a:sym typeface="Proxima Nova ScOsf Extra Conden"/>
        </a:defRPr>
      </a:lvl6pPr>
      <a:lvl7pPr marL="0" marR="0" indent="1371600" algn="l" defTabSz="584200" rtl="0" latinLnBrk="0">
        <a:lnSpc>
          <a:spcPct val="100000"/>
        </a:lnSpc>
        <a:spcBef>
          <a:spcPts val="2300"/>
        </a:spcBef>
        <a:spcAft>
          <a:spcPts val="0"/>
        </a:spcAft>
        <a:buClrTx/>
        <a:buSzTx/>
        <a:buFontTx/>
        <a:buNone/>
        <a:tabLst/>
        <a:defRPr sz="5200" b="0" i="0" u="none" strike="noStrike" cap="all" spc="0" baseline="0">
          <a:ln>
            <a:noFill/>
          </a:ln>
          <a:solidFill>
            <a:srgbClr val="747676"/>
          </a:solidFill>
          <a:uFillTx/>
          <a:latin typeface="+mn-lt"/>
          <a:ea typeface="+mn-ea"/>
          <a:cs typeface="+mn-cs"/>
          <a:sym typeface="Proxima Nova ScOsf Extra Conden"/>
        </a:defRPr>
      </a:lvl7pPr>
      <a:lvl8pPr marL="0" marR="0" indent="1600200" algn="l" defTabSz="584200" rtl="0" latinLnBrk="0">
        <a:lnSpc>
          <a:spcPct val="100000"/>
        </a:lnSpc>
        <a:spcBef>
          <a:spcPts val="2300"/>
        </a:spcBef>
        <a:spcAft>
          <a:spcPts val="0"/>
        </a:spcAft>
        <a:buClrTx/>
        <a:buSzTx/>
        <a:buFontTx/>
        <a:buNone/>
        <a:tabLst/>
        <a:defRPr sz="5200" b="0" i="0" u="none" strike="noStrike" cap="all" spc="0" baseline="0">
          <a:ln>
            <a:noFill/>
          </a:ln>
          <a:solidFill>
            <a:srgbClr val="747676"/>
          </a:solidFill>
          <a:uFillTx/>
          <a:latin typeface="+mn-lt"/>
          <a:ea typeface="+mn-ea"/>
          <a:cs typeface="+mn-cs"/>
          <a:sym typeface="Proxima Nova ScOsf Extra Conden"/>
        </a:defRPr>
      </a:lvl8pPr>
      <a:lvl9pPr marL="0" marR="0" indent="1828800" algn="l" defTabSz="584200" rtl="0" latinLnBrk="0">
        <a:lnSpc>
          <a:spcPct val="100000"/>
        </a:lnSpc>
        <a:spcBef>
          <a:spcPts val="2300"/>
        </a:spcBef>
        <a:spcAft>
          <a:spcPts val="0"/>
        </a:spcAft>
        <a:buClrTx/>
        <a:buSzTx/>
        <a:buFontTx/>
        <a:buNone/>
        <a:tabLst/>
        <a:defRPr sz="5200" b="0" i="0" u="none" strike="noStrike" cap="all" spc="0" baseline="0">
          <a:ln>
            <a:noFill/>
          </a:ln>
          <a:solidFill>
            <a:srgbClr val="747676"/>
          </a:solidFill>
          <a:uFillTx/>
          <a:latin typeface="+mn-lt"/>
          <a:ea typeface="+mn-ea"/>
          <a:cs typeface="+mn-cs"/>
          <a:sym typeface="Proxima Nova ScOsf Extra Conden"/>
        </a:defRPr>
      </a:lvl9pPr>
    </p:titleStyle>
    <p:bodyStyle>
      <a:lvl1pPr marL="469900" marR="0" indent="-469900" algn="l" defTabSz="584200" rtl="0" latinLnBrk="0">
        <a:lnSpc>
          <a:spcPct val="100000"/>
        </a:lnSpc>
        <a:spcBef>
          <a:spcPts val="1800"/>
        </a:spcBef>
        <a:spcAft>
          <a:spcPts val="0"/>
        </a:spcAft>
        <a:buClr>
          <a:srgbClr val="008CB4"/>
        </a:buClr>
        <a:buSzPct val="75000"/>
        <a:buFont typeface="Proxima Nova"/>
        <a:buChar char="•"/>
        <a:tabLst/>
        <a:defRPr sz="3200" b="0" i="0" u="none" strike="noStrike" cap="none" spc="0" baseline="0">
          <a:ln>
            <a:noFill/>
          </a:ln>
          <a:solidFill>
            <a:srgbClr val="5C5C5C"/>
          </a:solidFill>
          <a:uFillTx/>
          <a:latin typeface="Proxima Nova"/>
          <a:ea typeface="Proxima Nova"/>
          <a:cs typeface="Proxima Nova"/>
          <a:sym typeface="Proxima Nova"/>
        </a:defRPr>
      </a:lvl1pPr>
      <a:lvl2pPr marL="939800" marR="0" indent="-469900" algn="l" defTabSz="584200" rtl="0" latinLnBrk="0">
        <a:lnSpc>
          <a:spcPct val="100000"/>
        </a:lnSpc>
        <a:spcBef>
          <a:spcPts val="1800"/>
        </a:spcBef>
        <a:spcAft>
          <a:spcPts val="0"/>
        </a:spcAft>
        <a:buClr>
          <a:srgbClr val="008CB4"/>
        </a:buClr>
        <a:buSzPct val="75000"/>
        <a:buFont typeface="Proxima Nova"/>
        <a:buChar char="➤"/>
        <a:tabLst/>
        <a:defRPr sz="3200" b="0" i="0" u="none" strike="noStrike" cap="none" spc="0" baseline="0">
          <a:ln>
            <a:noFill/>
          </a:ln>
          <a:solidFill>
            <a:srgbClr val="5C5C5C"/>
          </a:solidFill>
          <a:uFillTx/>
          <a:latin typeface="Proxima Nova"/>
          <a:ea typeface="Proxima Nova"/>
          <a:cs typeface="Proxima Nova"/>
          <a:sym typeface="Proxima Nova"/>
        </a:defRPr>
      </a:lvl2pPr>
      <a:lvl3pPr marL="1409700" marR="0" indent="-469900" algn="l" defTabSz="584200" rtl="0" latinLnBrk="0">
        <a:lnSpc>
          <a:spcPct val="100000"/>
        </a:lnSpc>
        <a:spcBef>
          <a:spcPts val="1800"/>
        </a:spcBef>
        <a:spcAft>
          <a:spcPts val="0"/>
        </a:spcAft>
        <a:buClr>
          <a:srgbClr val="008CB4"/>
        </a:buClr>
        <a:buSzPct val="75000"/>
        <a:buFont typeface="Proxima Nova"/>
        <a:buChar char="➤"/>
        <a:tabLst/>
        <a:defRPr sz="3200" b="0" i="0" u="none" strike="noStrike" cap="none" spc="0" baseline="0">
          <a:ln>
            <a:noFill/>
          </a:ln>
          <a:solidFill>
            <a:srgbClr val="5C5C5C"/>
          </a:solidFill>
          <a:uFillTx/>
          <a:latin typeface="Proxima Nova"/>
          <a:ea typeface="Proxima Nova"/>
          <a:cs typeface="Proxima Nova"/>
          <a:sym typeface="Proxima Nova"/>
        </a:defRPr>
      </a:lvl3pPr>
      <a:lvl4pPr marL="1879600" marR="0" indent="-469900" algn="l" defTabSz="584200" rtl="0" latinLnBrk="0">
        <a:lnSpc>
          <a:spcPct val="100000"/>
        </a:lnSpc>
        <a:spcBef>
          <a:spcPts val="1800"/>
        </a:spcBef>
        <a:spcAft>
          <a:spcPts val="0"/>
        </a:spcAft>
        <a:buClr>
          <a:srgbClr val="008CB4"/>
        </a:buClr>
        <a:buSzPct val="75000"/>
        <a:buFont typeface="Proxima Nova"/>
        <a:buChar char="➤"/>
        <a:tabLst/>
        <a:defRPr sz="3200" b="0" i="0" u="none" strike="noStrike" cap="none" spc="0" baseline="0">
          <a:ln>
            <a:noFill/>
          </a:ln>
          <a:solidFill>
            <a:srgbClr val="5C5C5C"/>
          </a:solidFill>
          <a:uFillTx/>
          <a:latin typeface="Proxima Nova"/>
          <a:ea typeface="Proxima Nova"/>
          <a:cs typeface="Proxima Nova"/>
          <a:sym typeface="Proxima Nova"/>
        </a:defRPr>
      </a:lvl4pPr>
      <a:lvl5pPr marL="2349500" marR="0" indent="-469900" algn="l" defTabSz="584200" rtl="0" latinLnBrk="0">
        <a:lnSpc>
          <a:spcPct val="100000"/>
        </a:lnSpc>
        <a:spcBef>
          <a:spcPts val="1800"/>
        </a:spcBef>
        <a:spcAft>
          <a:spcPts val="0"/>
        </a:spcAft>
        <a:buClr>
          <a:srgbClr val="008CB4"/>
        </a:buClr>
        <a:buSzPct val="75000"/>
        <a:buFont typeface="Proxima Nova"/>
        <a:buChar char="➤"/>
        <a:tabLst/>
        <a:defRPr sz="3200" b="0" i="0" u="none" strike="noStrike" cap="none" spc="0" baseline="0">
          <a:ln>
            <a:noFill/>
          </a:ln>
          <a:solidFill>
            <a:srgbClr val="5C5C5C"/>
          </a:solidFill>
          <a:uFillTx/>
          <a:latin typeface="Proxima Nova"/>
          <a:ea typeface="Proxima Nova"/>
          <a:cs typeface="Proxima Nova"/>
          <a:sym typeface="Proxima Nova"/>
        </a:defRPr>
      </a:lvl5pPr>
      <a:lvl6pPr marL="2819400" marR="0" indent="-469900" algn="l" defTabSz="584200" rtl="0" latinLnBrk="0">
        <a:lnSpc>
          <a:spcPct val="100000"/>
        </a:lnSpc>
        <a:spcBef>
          <a:spcPts val="1800"/>
        </a:spcBef>
        <a:spcAft>
          <a:spcPts val="0"/>
        </a:spcAft>
        <a:buClr>
          <a:srgbClr val="008CB4"/>
        </a:buClr>
        <a:buSzPct val="75000"/>
        <a:buFont typeface="Proxima Nova"/>
        <a:buChar char="➤"/>
        <a:tabLst/>
        <a:defRPr sz="3200" b="0" i="0" u="none" strike="noStrike" cap="none" spc="0" baseline="0">
          <a:ln>
            <a:noFill/>
          </a:ln>
          <a:solidFill>
            <a:srgbClr val="5C5C5C"/>
          </a:solidFill>
          <a:uFillTx/>
          <a:latin typeface="Proxima Nova"/>
          <a:ea typeface="Proxima Nova"/>
          <a:cs typeface="Proxima Nova"/>
          <a:sym typeface="Proxima Nova"/>
        </a:defRPr>
      </a:lvl6pPr>
      <a:lvl7pPr marL="3289300" marR="0" indent="-469900" algn="l" defTabSz="584200" rtl="0" latinLnBrk="0">
        <a:lnSpc>
          <a:spcPct val="100000"/>
        </a:lnSpc>
        <a:spcBef>
          <a:spcPts val="1800"/>
        </a:spcBef>
        <a:spcAft>
          <a:spcPts val="0"/>
        </a:spcAft>
        <a:buClr>
          <a:srgbClr val="008CB4"/>
        </a:buClr>
        <a:buSzPct val="75000"/>
        <a:buFont typeface="Proxima Nova"/>
        <a:buChar char="➤"/>
        <a:tabLst/>
        <a:defRPr sz="3200" b="0" i="0" u="none" strike="noStrike" cap="none" spc="0" baseline="0">
          <a:ln>
            <a:noFill/>
          </a:ln>
          <a:solidFill>
            <a:srgbClr val="5C5C5C"/>
          </a:solidFill>
          <a:uFillTx/>
          <a:latin typeface="Proxima Nova"/>
          <a:ea typeface="Proxima Nova"/>
          <a:cs typeface="Proxima Nova"/>
          <a:sym typeface="Proxima Nova"/>
        </a:defRPr>
      </a:lvl7pPr>
      <a:lvl8pPr marL="3759200" marR="0" indent="-469900" algn="l" defTabSz="584200" rtl="0" latinLnBrk="0">
        <a:lnSpc>
          <a:spcPct val="100000"/>
        </a:lnSpc>
        <a:spcBef>
          <a:spcPts val="1800"/>
        </a:spcBef>
        <a:spcAft>
          <a:spcPts val="0"/>
        </a:spcAft>
        <a:buClr>
          <a:srgbClr val="008CB4"/>
        </a:buClr>
        <a:buSzPct val="75000"/>
        <a:buFont typeface="Proxima Nova"/>
        <a:buChar char="➤"/>
        <a:tabLst/>
        <a:defRPr sz="3200" b="0" i="0" u="none" strike="noStrike" cap="none" spc="0" baseline="0">
          <a:ln>
            <a:noFill/>
          </a:ln>
          <a:solidFill>
            <a:srgbClr val="5C5C5C"/>
          </a:solidFill>
          <a:uFillTx/>
          <a:latin typeface="Proxima Nova"/>
          <a:ea typeface="Proxima Nova"/>
          <a:cs typeface="Proxima Nova"/>
          <a:sym typeface="Proxima Nova"/>
        </a:defRPr>
      </a:lvl8pPr>
      <a:lvl9pPr marL="4229100" marR="0" indent="-469900" algn="l" defTabSz="584200" rtl="0" latinLnBrk="0">
        <a:lnSpc>
          <a:spcPct val="100000"/>
        </a:lnSpc>
        <a:spcBef>
          <a:spcPts val="1800"/>
        </a:spcBef>
        <a:spcAft>
          <a:spcPts val="0"/>
        </a:spcAft>
        <a:buClr>
          <a:srgbClr val="008CB4"/>
        </a:buClr>
        <a:buSzPct val="75000"/>
        <a:buFont typeface="Proxima Nova"/>
        <a:buChar char="➤"/>
        <a:tabLst/>
        <a:defRPr sz="3200" b="0" i="0" u="none" strike="noStrike" cap="none" spc="0" baseline="0">
          <a:ln>
            <a:noFill/>
          </a:ln>
          <a:solidFill>
            <a:srgbClr val="5C5C5C"/>
          </a:solidFill>
          <a:uFillTx/>
          <a:latin typeface="Proxima Nova"/>
          <a:ea typeface="Proxima Nova"/>
          <a:cs typeface="Proxima Nova"/>
          <a:sym typeface="Proxima Nova"/>
        </a:defRPr>
      </a:lvl9pPr>
    </p:bodyStyle>
    <p:otherStyle>
      <a:lvl1pPr marL="0" marR="0" indent="0" algn="r" defTabSz="584200" rtl="0" latinLnBrk="0">
        <a:lnSpc>
          <a:spcPct val="100000"/>
        </a:lnSpc>
        <a:spcBef>
          <a:spcPts val="0"/>
        </a:spcBef>
        <a:spcAft>
          <a:spcPts val="0"/>
        </a:spcAft>
        <a:buClrTx/>
        <a:buSzTx/>
        <a:buFontTx/>
        <a:buNone/>
        <a:tabLst/>
        <a:defRPr sz="1600" b="0" i="0" u="none" strike="noStrike" cap="none" spc="0" baseline="0">
          <a:ln>
            <a:noFill/>
          </a:ln>
          <a:solidFill>
            <a:schemeClr val="tx1"/>
          </a:solidFill>
          <a:uFillTx/>
          <a:latin typeface="+mn-lt"/>
          <a:ea typeface="+mn-ea"/>
          <a:cs typeface="+mn-cs"/>
          <a:sym typeface="Proxima Nova ScOsf Extra Conden"/>
        </a:defRPr>
      </a:lvl1pPr>
      <a:lvl2pPr marL="0" marR="0" indent="228600" algn="r" defTabSz="584200" rtl="0" latinLnBrk="0">
        <a:lnSpc>
          <a:spcPct val="100000"/>
        </a:lnSpc>
        <a:spcBef>
          <a:spcPts val="0"/>
        </a:spcBef>
        <a:spcAft>
          <a:spcPts val="0"/>
        </a:spcAft>
        <a:buClrTx/>
        <a:buSzTx/>
        <a:buFontTx/>
        <a:buNone/>
        <a:tabLst/>
        <a:defRPr sz="1600" b="0" i="0" u="none" strike="noStrike" cap="none" spc="0" baseline="0">
          <a:ln>
            <a:noFill/>
          </a:ln>
          <a:solidFill>
            <a:schemeClr val="tx1"/>
          </a:solidFill>
          <a:uFillTx/>
          <a:latin typeface="+mn-lt"/>
          <a:ea typeface="+mn-ea"/>
          <a:cs typeface="+mn-cs"/>
          <a:sym typeface="Proxima Nova ScOsf Extra Conden"/>
        </a:defRPr>
      </a:lvl2pPr>
      <a:lvl3pPr marL="0" marR="0" indent="457200" algn="r" defTabSz="584200" rtl="0" latinLnBrk="0">
        <a:lnSpc>
          <a:spcPct val="100000"/>
        </a:lnSpc>
        <a:spcBef>
          <a:spcPts val="0"/>
        </a:spcBef>
        <a:spcAft>
          <a:spcPts val="0"/>
        </a:spcAft>
        <a:buClrTx/>
        <a:buSzTx/>
        <a:buFontTx/>
        <a:buNone/>
        <a:tabLst/>
        <a:defRPr sz="1600" b="0" i="0" u="none" strike="noStrike" cap="none" spc="0" baseline="0">
          <a:ln>
            <a:noFill/>
          </a:ln>
          <a:solidFill>
            <a:schemeClr val="tx1"/>
          </a:solidFill>
          <a:uFillTx/>
          <a:latin typeface="+mn-lt"/>
          <a:ea typeface="+mn-ea"/>
          <a:cs typeface="+mn-cs"/>
          <a:sym typeface="Proxima Nova ScOsf Extra Conden"/>
        </a:defRPr>
      </a:lvl3pPr>
      <a:lvl4pPr marL="0" marR="0" indent="685800" algn="r" defTabSz="584200" rtl="0" latinLnBrk="0">
        <a:lnSpc>
          <a:spcPct val="100000"/>
        </a:lnSpc>
        <a:spcBef>
          <a:spcPts val="0"/>
        </a:spcBef>
        <a:spcAft>
          <a:spcPts val="0"/>
        </a:spcAft>
        <a:buClrTx/>
        <a:buSzTx/>
        <a:buFontTx/>
        <a:buNone/>
        <a:tabLst/>
        <a:defRPr sz="1600" b="0" i="0" u="none" strike="noStrike" cap="none" spc="0" baseline="0">
          <a:ln>
            <a:noFill/>
          </a:ln>
          <a:solidFill>
            <a:schemeClr val="tx1"/>
          </a:solidFill>
          <a:uFillTx/>
          <a:latin typeface="+mn-lt"/>
          <a:ea typeface="+mn-ea"/>
          <a:cs typeface="+mn-cs"/>
          <a:sym typeface="Proxima Nova ScOsf Extra Conden"/>
        </a:defRPr>
      </a:lvl4pPr>
      <a:lvl5pPr marL="0" marR="0" indent="914400" algn="r" defTabSz="584200" rtl="0" latinLnBrk="0">
        <a:lnSpc>
          <a:spcPct val="100000"/>
        </a:lnSpc>
        <a:spcBef>
          <a:spcPts val="0"/>
        </a:spcBef>
        <a:spcAft>
          <a:spcPts val="0"/>
        </a:spcAft>
        <a:buClrTx/>
        <a:buSzTx/>
        <a:buFontTx/>
        <a:buNone/>
        <a:tabLst/>
        <a:defRPr sz="1600" b="0" i="0" u="none" strike="noStrike" cap="none" spc="0" baseline="0">
          <a:ln>
            <a:noFill/>
          </a:ln>
          <a:solidFill>
            <a:schemeClr val="tx1"/>
          </a:solidFill>
          <a:uFillTx/>
          <a:latin typeface="+mn-lt"/>
          <a:ea typeface="+mn-ea"/>
          <a:cs typeface="+mn-cs"/>
          <a:sym typeface="Proxima Nova ScOsf Extra Conden"/>
        </a:defRPr>
      </a:lvl5pPr>
      <a:lvl6pPr marL="0" marR="0" indent="1143000" algn="r" defTabSz="584200" rtl="0" latinLnBrk="0">
        <a:lnSpc>
          <a:spcPct val="100000"/>
        </a:lnSpc>
        <a:spcBef>
          <a:spcPts val="0"/>
        </a:spcBef>
        <a:spcAft>
          <a:spcPts val="0"/>
        </a:spcAft>
        <a:buClrTx/>
        <a:buSzTx/>
        <a:buFontTx/>
        <a:buNone/>
        <a:tabLst/>
        <a:defRPr sz="1600" b="0" i="0" u="none" strike="noStrike" cap="none" spc="0" baseline="0">
          <a:ln>
            <a:noFill/>
          </a:ln>
          <a:solidFill>
            <a:schemeClr val="tx1"/>
          </a:solidFill>
          <a:uFillTx/>
          <a:latin typeface="+mn-lt"/>
          <a:ea typeface="+mn-ea"/>
          <a:cs typeface="+mn-cs"/>
          <a:sym typeface="Proxima Nova ScOsf Extra Conden"/>
        </a:defRPr>
      </a:lvl6pPr>
      <a:lvl7pPr marL="0" marR="0" indent="1371600" algn="r" defTabSz="584200" rtl="0" latinLnBrk="0">
        <a:lnSpc>
          <a:spcPct val="100000"/>
        </a:lnSpc>
        <a:spcBef>
          <a:spcPts val="0"/>
        </a:spcBef>
        <a:spcAft>
          <a:spcPts val="0"/>
        </a:spcAft>
        <a:buClrTx/>
        <a:buSzTx/>
        <a:buFontTx/>
        <a:buNone/>
        <a:tabLst/>
        <a:defRPr sz="1600" b="0" i="0" u="none" strike="noStrike" cap="none" spc="0" baseline="0">
          <a:ln>
            <a:noFill/>
          </a:ln>
          <a:solidFill>
            <a:schemeClr val="tx1"/>
          </a:solidFill>
          <a:uFillTx/>
          <a:latin typeface="+mn-lt"/>
          <a:ea typeface="+mn-ea"/>
          <a:cs typeface="+mn-cs"/>
          <a:sym typeface="Proxima Nova ScOsf Extra Conden"/>
        </a:defRPr>
      </a:lvl7pPr>
      <a:lvl8pPr marL="0" marR="0" indent="1600200" algn="r" defTabSz="584200" rtl="0" latinLnBrk="0">
        <a:lnSpc>
          <a:spcPct val="100000"/>
        </a:lnSpc>
        <a:spcBef>
          <a:spcPts val="0"/>
        </a:spcBef>
        <a:spcAft>
          <a:spcPts val="0"/>
        </a:spcAft>
        <a:buClrTx/>
        <a:buSzTx/>
        <a:buFontTx/>
        <a:buNone/>
        <a:tabLst/>
        <a:defRPr sz="1600" b="0" i="0" u="none" strike="noStrike" cap="none" spc="0" baseline="0">
          <a:ln>
            <a:noFill/>
          </a:ln>
          <a:solidFill>
            <a:schemeClr val="tx1"/>
          </a:solidFill>
          <a:uFillTx/>
          <a:latin typeface="+mn-lt"/>
          <a:ea typeface="+mn-ea"/>
          <a:cs typeface="+mn-cs"/>
          <a:sym typeface="Proxima Nova ScOsf Extra Conden"/>
        </a:defRPr>
      </a:lvl8pPr>
      <a:lvl9pPr marL="0" marR="0" indent="1828800" algn="r" defTabSz="584200" rtl="0" latinLnBrk="0">
        <a:lnSpc>
          <a:spcPct val="100000"/>
        </a:lnSpc>
        <a:spcBef>
          <a:spcPts val="0"/>
        </a:spcBef>
        <a:spcAft>
          <a:spcPts val="0"/>
        </a:spcAft>
        <a:buClrTx/>
        <a:buSzTx/>
        <a:buFontTx/>
        <a:buNone/>
        <a:tabLst/>
        <a:defRPr sz="1600" b="0" i="0" u="none" strike="noStrike" cap="none" spc="0" baseline="0">
          <a:ln>
            <a:noFill/>
          </a:ln>
          <a:solidFill>
            <a:schemeClr val="tx1"/>
          </a:solidFill>
          <a:uFillTx/>
          <a:latin typeface="+mn-lt"/>
          <a:ea typeface="+mn-ea"/>
          <a:cs typeface="+mn-cs"/>
          <a:sym typeface="Proxima Nova ScOsf Extra Conden"/>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2" Type="http://schemas.openxmlformats.org/officeDocument/2006/relationships/slide" Target="slide4.xml"/><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slide" Target="slide16.xml"/><Relationship Id="rId2" Type="http://schemas.openxmlformats.org/officeDocument/2006/relationships/image" Target="../media/image2.tif"/><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2" Type="http://schemas.openxmlformats.org/officeDocument/2006/relationships/hyperlink" Target="https://qbo.intuit.com/redir/testdrive" TargetMode="Externa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0"/>
          <p:cNvSpPr>
            <a:spLocks noGrp="1"/>
          </p:cNvSpPr>
          <p:nvPr>
            <p:ph type="title"/>
          </p:nvPr>
        </p:nvSpPr>
        <p:spPr>
          <a:xfrm>
            <a:off x="878657" y="615548"/>
            <a:ext cx="9738543" cy="2658982"/>
          </a:xfrm>
        </p:spPr>
        <p:txBody>
          <a:bodyPr>
            <a:noAutofit/>
          </a:bodyPr>
          <a:lstStyle/>
          <a:p>
            <a:pPr>
              <a:lnSpc>
                <a:spcPct val="100000"/>
              </a:lnSpc>
            </a:pPr>
            <a:r>
              <a:rPr lang="en-IN" sz="7200" b="1" cap="none" dirty="0">
                <a:solidFill>
                  <a:srgbClr val="C50B3C"/>
                </a:solidFill>
                <a:latin typeface="Calibri" panose="020F0502020204030204" pitchFamily="34" charset="0"/>
              </a:rPr>
              <a:t>Computer Accounting With Quickbooks Online</a:t>
            </a:r>
            <a:endParaRPr lang="en-IN" sz="7200" dirty="0">
              <a:latin typeface="Calibri" panose="020F0502020204030204" pitchFamily="34" charset="0"/>
            </a:endParaRPr>
          </a:p>
        </p:txBody>
      </p:sp>
      <p:sp>
        <p:nvSpPr>
          <p:cNvPr id="12" name="Text Placeholder 11"/>
          <p:cNvSpPr>
            <a:spLocks noGrp="1"/>
          </p:cNvSpPr>
          <p:nvPr>
            <p:ph type="body" sz="half" idx="1"/>
          </p:nvPr>
        </p:nvSpPr>
        <p:spPr>
          <a:xfrm>
            <a:off x="1092451" y="3962400"/>
            <a:ext cx="9803142" cy="762000"/>
          </a:xfrm>
        </p:spPr>
        <p:txBody>
          <a:bodyPr>
            <a:normAutofit lnSpcReduction="10000"/>
          </a:bodyPr>
          <a:lstStyle/>
          <a:p>
            <a:pPr>
              <a:lnSpc>
                <a:spcPct val="100000"/>
              </a:lnSpc>
            </a:pPr>
            <a:r>
              <a:rPr lang="en-IN" sz="4400" i="0" dirty="0">
                <a:solidFill>
                  <a:srgbClr val="00607A"/>
                </a:solidFill>
                <a:latin typeface="Calibri" panose="020F0502020204030204" pitchFamily="34" charset="0"/>
              </a:rPr>
              <a:t>Donna </a:t>
            </a:r>
            <a:r>
              <a:rPr lang="en-IN" sz="4400" i="0" dirty="0" smtClean="0">
                <a:solidFill>
                  <a:srgbClr val="00607A"/>
                </a:solidFill>
                <a:latin typeface="Calibri" panose="020F0502020204030204" pitchFamily="34" charset="0"/>
              </a:rPr>
              <a:t>Kay</a:t>
            </a:r>
            <a:endParaRPr lang="en-IN" sz="4400" i="0" dirty="0">
              <a:solidFill>
                <a:srgbClr val="00607A"/>
              </a:solidFill>
              <a:latin typeface="Calibri" panose="020F0502020204030204" pitchFamily="34" charset="0"/>
            </a:endParaRPr>
          </a:p>
        </p:txBody>
      </p:sp>
      <p:sp>
        <p:nvSpPr>
          <p:cNvPr id="14" name="Text Placeholder 12"/>
          <p:cNvSpPr>
            <a:spLocks noGrp="1"/>
          </p:cNvSpPr>
          <p:nvPr>
            <p:ph type="body" sz="quarter" idx="15"/>
          </p:nvPr>
        </p:nvSpPr>
        <p:spPr>
          <a:xfrm>
            <a:off x="1059296" y="6324600"/>
            <a:ext cx="9755909" cy="838200"/>
          </a:xfrm>
        </p:spPr>
        <p:txBody>
          <a:bodyPr>
            <a:normAutofit/>
          </a:bodyPr>
          <a:lstStyle/>
          <a:p>
            <a:r>
              <a:rPr lang="en-IN" sz="3500" dirty="0">
                <a:solidFill>
                  <a:srgbClr val="C50B3C"/>
                </a:solidFill>
                <a:latin typeface="Calibri" panose="020F0502020204030204" pitchFamily="34" charset="0"/>
              </a:rPr>
              <a:t>Chapter </a:t>
            </a:r>
            <a:r>
              <a:rPr lang="en-US" sz="3500" dirty="0">
                <a:solidFill>
                  <a:srgbClr val="C50B3C"/>
                </a:solidFill>
                <a:latin typeface="Calibri" panose="020F0502020204030204" pitchFamily="34" charset="0"/>
                <a:cs typeface="Calibri" panose="020F0502020204030204" pitchFamily="34" charset="0"/>
              </a:rPr>
              <a:t>4 </a:t>
            </a:r>
            <a:r>
              <a:rPr lang="en-US" sz="3500" dirty="0" smtClean="0">
                <a:solidFill>
                  <a:srgbClr val="C50B3C"/>
                </a:solidFill>
                <a:latin typeface="Calibri" panose="020F0502020204030204" pitchFamily="34" charset="0"/>
                <a:cs typeface="Calibri" panose="020F0502020204030204" pitchFamily="34" charset="0"/>
              </a:rPr>
              <a:t>Banking</a:t>
            </a:r>
            <a:endParaRPr lang="en-IN" sz="3500" dirty="0">
              <a:solidFill>
                <a:srgbClr val="C50B3C"/>
              </a:solidFill>
              <a:latin typeface="Calibri" panose="020F0502020204030204" pitchFamily="34" charset="0"/>
              <a:cs typeface="Calibri" panose="020F0502020204030204" pitchFamily="34" charset="0"/>
            </a:endParaRPr>
          </a:p>
        </p:txBody>
      </p:sp>
      <p:sp>
        <p:nvSpPr>
          <p:cNvPr id="13" name="Text Placeholder 13"/>
          <p:cNvSpPr>
            <a:spLocks noGrp="1"/>
          </p:cNvSpPr>
          <p:nvPr>
            <p:ph sz="quarter" idx="14"/>
          </p:nvPr>
        </p:nvSpPr>
        <p:spPr>
          <a:xfrm>
            <a:off x="482600" y="9204096"/>
            <a:ext cx="10883900" cy="473304"/>
          </a:xfrm>
        </p:spPr>
        <p:txBody>
          <a:bodyPr>
            <a:noAutofit/>
          </a:bodyPr>
          <a:lstStyle/>
          <a:p>
            <a:pPr marL="0" indent="0">
              <a:buNone/>
            </a:pPr>
            <a:r>
              <a:rPr lang="en-IN" sz="1200" dirty="0">
                <a:latin typeface="Calibri" panose="020F0502020204030204" pitchFamily="34" charset="0"/>
              </a:rPr>
              <a:t>©2019 McGraw-Hill Education. All rights reserved. Authorized only for instructor use in the classroom. No reproduction or further distribution permitted without the prior written consent of McGraw-Hill Education</a:t>
            </a:r>
            <a:r>
              <a:rPr lang="en-IN" sz="1200" dirty="0" smtClean="0">
                <a:latin typeface="Calibri" panose="020F0502020204030204" pitchFamily="34" charset="0"/>
              </a:rPr>
              <a:t>.</a:t>
            </a:r>
            <a:endParaRPr lang="en-IN" sz="1200" dirty="0">
              <a:latin typeface="Calibri" panose="020F0502020204030204" pitchFamily="34" charset="0"/>
            </a:endParaRPr>
          </a:p>
        </p:txBody>
      </p:sp>
    </p:spTree>
    <p:extLst>
      <p:ext uri="{BB962C8B-B14F-4D97-AF65-F5344CB8AC3E}">
        <p14:creationId xmlns:p14="http://schemas.microsoft.com/office/powerpoint/2010/main" val="1095147810"/>
      </p:ext>
    </p:extLst>
  </p:cSld>
  <p:clrMapOvr>
    <a:masterClrMapping/>
  </p:clrMapOvr>
  <p:transition spd="med"/>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9" name="Title 1"/>
          <p:cNvSpPr txBox="1">
            <a:spLocks noGrp="1"/>
          </p:cNvSpPr>
          <p:nvPr>
            <p:ph type="title"/>
          </p:nvPr>
        </p:nvSpPr>
        <p:spPr>
          <a:prstGeom prst="rect">
            <a:avLst/>
          </a:prstGeom>
        </p:spPr>
        <p:txBody>
          <a:bodyPr>
            <a:normAutofit/>
          </a:bodyPr>
          <a:lstStyle>
            <a:lvl1pPr defTabSz="455675">
              <a:spcBef>
                <a:spcPts val="1700"/>
              </a:spcBef>
              <a:defRPr sz="4055">
                <a:solidFill>
                  <a:srgbClr val="F20F4B"/>
                </a:solidFill>
              </a:defRPr>
            </a:lvl1pPr>
          </a:lstStyle>
          <a:p>
            <a:r>
              <a:rPr lang="en-IN" dirty="0" smtClean="0">
                <a:solidFill>
                  <a:srgbClr val="C50B3C"/>
                </a:solidFill>
              </a:rPr>
              <a:t>Section 4.5 Money Out </a:t>
            </a:r>
            <a:r>
              <a:rPr lang="en-IN" sz="1000" b="0" dirty="0" smtClean="0">
                <a:solidFill>
                  <a:srgbClr val="C50B3C"/>
                </a:solidFill>
              </a:rPr>
              <a:t>1</a:t>
            </a:r>
            <a:endParaRPr lang="en-US" sz="1000" b="0" dirty="0">
              <a:solidFill>
                <a:srgbClr val="C50B3C"/>
              </a:solidFill>
            </a:endParaRPr>
          </a:p>
        </p:txBody>
      </p:sp>
      <p:sp>
        <p:nvSpPr>
          <p:cNvPr id="210" name="Text Placeholder 1"/>
          <p:cNvSpPr txBox="1">
            <a:spLocks noGrp="1"/>
          </p:cNvSpPr>
          <p:nvPr>
            <p:ph type="body" idx="1"/>
          </p:nvPr>
        </p:nvSpPr>
        <p:spPr>
          <a:xfrm>
            <a:off x="571500" y="2032000"/>
            <a:ext cx="10502900" cy="3378200"/>
          </a:xfrm>
          <a:prstGeom prst="rect">
            <a:avLst/>
          </a:prstGeom>
        </p:spPr>
        <p:txBody>
          <a:bodyPr>
            <a:noAutofit/>
          </a:bodyPr>
          <a:lstStyle/>
          <a:p>
            <a:pPr marL="0" indent="0">
              <a:buSzTx/>
              <a:buNone/>
              <a:defRPr b="1"/>
            </a:pPr>
            <a:r>
              <a:rPr lang="en-US" b="0" dirty="0">
                <a:solidFill>
                  <a:srgbClr val="000000"/>
                </a:solidFill>
              </a:rPr>
              <a:t>Four main ways to use QBO to record money out include:</a:t>
            </a:r>
          </a:p>
          <a:p>
            <a:pPr marL="457200" indent="-457200">
              <a:buSzTx/>
              <a:buFont typeface="+mj-lt"/>
              <a:buAutoNum type="arabicPeriod"/>
              <a:defRPr b="1"/>
            </a:pPr>
            <a:r>
              <a:rPr lang="en-US" b="0" dirty="0" smtClean="0">
                <a:solidFill>
                  <a:srgbClr val="000000"/>
                </a:solidFill>
              </a:rPr>
              <a:t>Expense.</a:t>
            </a:r>
            <a:endParaRPr lang="en-US" b="0" dirty="0">
              <a:solidFill>
                <a:srgbClr val="000000"/>
              </a:solidFill>
            </a:endParaRPr>
          </a:p>
          <a:p>
            <a:pPr marL="457200" indent="-457200">
              <a:buSzTx/>
              <a:buFont typeface="+mj-lt"/>
              <a:buAutoNum type="arabicPeriod"/>
              <a:defRPr b="1"/>
            </a:pPr>
            <a:r>
              <a:rPr lang="en-US" b="0" dirty="0" smtClean="0">
                <a:solidFill>
                  <a:srgbClr val="000000"/>
                </a:solidFill>
              </a:rPr>
              <a:t>Check.</a:t>
            </a:r>
            <a:endParaRPr lang="en-US" b="0" dirty="0">
              <a:solidFill>
                <a:srgbClr val="000000"/>
              </a:solidFill>
            </a:endParaRPr>
          </a:p>
          <a:p>
            <a:pPr marL="457200" indent="-457200">
              <a:buSzTx/>
              <a:buFont typeface="+mj-lt"/>
              <a:buAutoNum type="arabicPeriod"/>
              <a:defRPr b="1"/>
            </a:pPr>
            <a:r>
              <a:rPr lang="en-US" b="0" dirty="0" smtClean="0">
                <a:solidFill>
                  <a:srgbClr val="000000"/>
                </a:solidFill>
              </a:rPr>
              <a:t>Bill </a:t>
            </a:r>
            <a:r>
              <a:rPr lang="en-US" b="0" dirty="0">
                <a:solidFill>
                  <a:srgbClr val="000000"/>
                </a:solidFill>
              </a:rPr>
              <a:t>&gt; Pay </a:t>
            </a:r>
            <a:r>
              <a:rPr lang="en-US" b="0" dirty="0" smtClean="0">
                <a:solidFill>
                  <a:srgbClr val="000000"/>
                </a:solidFill>
              </a:rPr>
              <a:t>Bills.</a:t>
            </a:r>
            <a:endParaRPr lang="en-US" b="0" dirty="0">
              <a:solidFill>
                <a:srgbClr val="000000"/>
              </a:solidFill>
            </a:endParaRPr>
          </a:p>
          <a:p>
            <a:pPr marL="457200" indent="-457200">
              <a:buSzTx/>
              <a:buFont typeface="+mj-lt"/>
              <a:buAutoNum type="arabicPeriod"/>
              <a:defRPr b="1"/>
            </a:pPr>
            <a:r>
              <a:rPr lang="en-US" b="0" dirty="0" smtClean="0">
                <a:solidFill>
                  <a:srgbClr val="000000"/>
                </a:solidFill>
              </a:rPr>
              <a:t>Purchase </a:t>
            </a:r>
            <a:r>
              <a:rPr lang="en-US" b="0" dirty="0">
                <a:solidFill>
                  <a:srgbClr val="000000"/>
                </a:solidFill>
              </a:rPr>
              <a:t>Order &gt; Bill &gt; Pay </a:t>
            </a:r>
            <a:r>
              <a:rPr lang="en-US" b="0" dirty="0" smtClean="0">
                <a:solidFill>
                  <a:srgbClr val="000000"/>
                </a:solidFill>
              </a:rPr>
              <a:t>Bill.</a:t>
            </a:r>
            <a:endParaRPr lang="en-US" b="0" dirty="0">
              <a:solidFill>
                <a:srgbClr val="000000"/>
              </a:solidFill>
            </a:endParaRPr>
          </a:p>
        </p:txBody>
      </p:sp>
      <p:sp>
        <p:nvSpPr>
          <p:cNvPr id="5" name="Text Placeholder 2"/>
          <p:cNvSpPr>
            <a:spLocks noGrp="1"/>
          </p:cNvSpPr>
          <p:nvPr>
            <p:ph type="body" idx="10"/>
          </p:nvPr>
        </p:nvSpPr>
        <p:spPr>
          <a:xfrm>
            <a:off x="571500" y="7857321"/>
            <a:ext cx="7759700" cy="614947"/>
          </a:xfrm>
        </p:spPr>
        <p:txBody>
          <a:bodyPr>
            <a:noAutofit/>
          </a:bodyPr>
          <a:lstStyle/>
          <a:p>
            <a:pPr marL="0" indent="0">
              <a:buNone/>
            </a:pPr>
            <a:r>
              <a:rPr lang="en-IN" b="0" dirty="0">
                <a:solidFill>
                  <a:srgbClr val="000000"/>
                </a:solidFill>
              </a:rPr>
              <a:t>(See text Section </a:t>
            </a:r>
            <a:r>
              <a:rPr lang="en-IN" b="0" dirty="0" smtClean="0">
                <a:solidFill>
                  <a:srgbClr val="000000"/>
                </a:solidFill>
              </a:rPr>
              <a:t>4.</a:t>
            </a:r>
            <a:r>
              <a:rPr lang="en-US" b="0" dirty="0">
                <a:solidFill>
                  <a:srgbClr val="000000"/>
                </a:solidFill>
              </a:rPr>
              <a:t>5 </a:t>
            </a:r>
            <a:r>
              <a:rPr lang="en-US" b="0" dirty="0" smtClean="0">
                <a:solidFill>
                  <a:srgbClr val="000000"/>
                </a:solidFill>
              </a:rPr>
              <a:t>for more information)</a:t>
            </a:r>
            <a:endParaRPr lang="en-IN" b="0" dirty="0">
              <a:solidFill>
                <a:srgbClr val="000000"/>
              </a:solidFill>
            </a:endParaRPr>
          </a:p>
        </p:txBody>
      </p:sp>
    </p:spTree>
  </p:cSld>
  <p:clrMapOvr>
    <a:masterClrMapping/>
  </p:clrMapOvr>
  <p:transition spd="med"/>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8" name="Title 1"/>
          <p:cNvSpPr txBox="1">
            <a:spLocks noGrp="1"/>
          </p:cNvSpPr>
          <p:nvPr>
            <p:ph type="title"/>
          </p:nvPr>
        </p:nvSpPr>
        <p:spPr>
          <a:prstGeom prst="rect">
            <a:avLst/>
          </a:prstGeom>
        </p:spPr>
        <p:txBody>
          <a:bodyPr/>
          <a:lstStyle>
            <a:lvl1pPr defTabSz="455675">
              <a:spcBef>
                <a:spcPts val="1700"/>
              </a:spcBef>
              <a:defRPr sz="4055">
                <a:solidFill>
                  <a:srgbClr val="F20F4B"/>
                </a:solidFill>
              </a:defRPr>
            </a:lvl1pPr>
          </a:lstStyle>
          <a:p>
            <a:r>
              <a:rPr dirty="0">
                <a:solidFill>
                  <a:srgbClr val="C50B3C"/>
                </a:solidFill>
              </a:rPr>
              <a:t>Section </a:t>
            </a:r>
            <a:r>
              <a:rPr lang="en-IN" dirty="0">
                <a:solidFill>
                  <a:srgbClr val="C50B3C"/>
                </a:solidFill>
              </a:rPr>
              <a:t>4.5 Money </a:t>
            </a:r>
            <a:r>
              <a:rPr lang="en-IN" dirty="0" smtClean="0">
                <a:solidFill>
                  <a:srgbClr val="C50B3C"/>
                </a:solidFill>
              </a:rPr>
              <a:t>Out </a:t>
            </a:r>
            <a:r>
              <a:rPr lang="en-IN" sz="1000" dirty="0" smtClean="0">
                <a:solidFill>
                  <a:srgbClr val="C50B3C"/>
                </a:solidFill>
              </a:rPr>
              <a:t>2</a:t>
            </a:r>
            <a:endParaRPr sz="1000" dirty="0">
              <a:solidFill>
                <a:srgbClr val="C50B3C"/>
              </a:solidFill>
            </a:endParaRPr>
          </a:p>
        </p:txBody>
      </p:sp>
      <p:sp>
        <p:nvSpPr>
          <p:cNvPr id="2" name="Text Placeholder 1"/>
          <p:cNvSpPr>
            <a:spLocks noGrp="1"/>
          </p:cNvSpPr>
          <p:nvPr>
            <p:ph type="body" idx="1"/>
          </p:nvPr>
        </p:nvSpPr>
        <p:spPr>
          <a:xfrm>
            <a:off x="571500" y="1803400"/>
            <a:ext cx="10045700" cy="5359400"/>
          </a:xfrm>
        </p:spPr>
        <p:txBody>
          <a:bodyPr>
            <a:noAutofit/>
          </a:bodyPr>
          <a:lstStyle/>
          <a:p>
            <a:pPr marL="0" indent="0">
              <a:buNone/>
            </a:pPr>
            <a:r>
              <a:rPr lang="en-US" sz="3170" dirty="0">
                <a:solidFill>
                  <a:srgbClr val="000000"/>
                </a:solidFill>
              </a:rPr>
              <a:t>Use Expenses form if paying a bill immediately using cash, check or credit </a:t>
            </a:r>
            <a:r>
              <a:rPr lang="en-US" sz="3170" dirty="0" smtClean="0">
                <a:solidFill>
                  <a:srgbClr val="000000"/>
                </a:solidFill>
              </a:rPr>
              <a:t>card.</a:t>
            </a:r>
            <a:endParaRPr lang="en-US" sz="3170" dirty="0">
              <a:solidFill>
                <a:srgbClr val="000000"/>
              </a:solidFill>
            </a:endParaRPr>
          </a:p>
          <a:p>
            <a:pPr marL="0" indent="0">
              <a:buNone/>
            </a:pPr>
            <a:r>
              <a:rPr lang="en-US" sz="3170" dirty="0">
                <a:solidFill>
                  <a:srgbClr val="000000"/>
                </a:solidFill>
              </a:rPr>
              <a:t>Use Check form if paying a bill immediately with a </a:t>
            </a:r>
            <a:r>
              <a:rPr lang="en-US" sz="3170" dirty="0" smtClean="0">
                <a:solidFill>
                  <a:srgbClr val="000000"/>
                </a:solidFill>
              </a:rPr>
              <a:t>check.</a:t>
            </a:r>
            <a:endParaRPr lang="en-US" sz="3170" dirty="0">
              <a:solidFill>
                <a:srgbClr val="000000"/>
              </a:solidFill>
            </a:endParaRPr>
          </a:p>
          <a:p>
            <a:pPr marL="0" indent="0">
              <a:buNone/>
            </a:pPr>
            <a:r>
              <a:rPr lang="en-US" sz="3170" dirty="0">
                <a:solidFill>
                  <a:srgbClr val="000000"/>
                </a:solidFill>
              </a:rPr>
              <a:t>Examples of money going out that should not be recorded with a Check include:</a:t>
            </a:r>
          </a:p>
          <a:p>
            <a:r>
              <a:rPr lang="en-US" sz="3170" dirty="0">
                <a:solidFill>
                  <a:srgbClr val="000000"/>
                </a:solidFill>
              </a:rPr>
              <a:t>Paychecks to employees for wages and </a:t>
            </a:r>
            <a:r>
              <a:rPr lang="en-US" sz="3170" dirty="0" smtClean="0">
                <a:solidFill>
                  <a:srgbClr val="000000"/>
                </a:solidFill>
              </a:rPr>
              <a:t>salaries.</a:t>
            </a:r>
            <a:endParaRPr lang="en-US" sz="3170" dirty="0">
              <a:solidFill>
                <a:srgbClr val="000000"/>
              </a:solidFill>
            </a:endParaRPr>
          </a:p>
          <a:p>
            <a:r>
              <a:rPr lang="en-US" sz="3170" dirty="0">
                <a:solidFill>
                  <a:srgbClr val="000000"/>
                </a:solidFill>
              </a:rPr>
              <a:t>Payroll taxes and </a:t>
            </a:r>
            <a:r>
              <a:rPr lang="en-US" sz="3170" dirty="0" smtClean="0">
                <a:solidFill>
                  <a:srgbClr val="000000"/>
                </a:solidFill>
              </a:rPr>
              <a:t>liabilities.</a:t>
            </a:r>
            <a:endParaRPr lang="en-US" sz="3170" dirty="0">
              <a:solidFill>
                <a:srgbClr val="000000"/>
              </a:solidFill>
            </a:endParaRPr>
          </a:p>
          <a:p>
            <a:r>
              <a:rPr lang="en-US" sz="3170" dirty="0">
                <a:solidFill>
                  <a:srgbClr val="000000"/>
                </a:solidFill>
              </a:rPr>
              <a:t>Sales </a:t>
            </a:r>
            <a:r>
              <a:rPr lang="en-US" sz="3170" dirty="0" smtClean="0">
                <a:solidFill>
                  <a:srgbClr val="000000"/>
                </a:solidFill>
              </a:rPr>
              <a:t>taxes.</a:t>
            </a:r>
            <a:endParaRPr lang="en-US" sz="3170" dirty="0">
              <a:solidFill>
                <a:srgbClr val="000000"/>
              </a:solidFill>
            </a:endParaRPr>
          </a:p>
          <a:p>
            <a:r>
              <a:rPr lang="en-US" sz="3170" dirty="0">
                <a:solidFill>
                  <a:srgbClr val="000000"/>
                </a:solidFill>
              </a:rPr>
              <a:t>Bills already entered using the Bills onscreen </a:t>
            </a:r>
            <a:r>
              <a:rPr lang="en-US" sz="3170" dirty="0" smtClean="0">
                <a:solidFill>
                  <a:srgbClr val="000000"/>
                </a:solidFill>
              </a:rPr>
              <a:t>form.</a:t>
            </a:r>
            <a:endParaRPr lang="en-US" sz="3170" dirty="0">
              <a:solidFill>
                <a:srgbClr val="000000"/>
              </a:solidFill>
            </a:endParaRPr>
          </a:p>
        </p:txBody>
      </p:sp>
      <p:sp>
        <p:nvSpPr>
          <p:cNvPr id="6" name="Text Placeholder 2"/>
          <p:cNvSpPr>
            <a:spLocks noGrp="1"/>
          </p:cNvSpPr>
          <p:nvPr>
            <p:ph type="body" idx="10"/>
          </p:nvPr>
        </p:nvSpPr>
        <p:spPr>
          <a:xfrm>
            <a:off x="571500" y="7848600"/>
            <a:ext cx="7759700" cy="614947"/>
          </a:xfrm>
        </p:spPr>
        <p:txBody>
          <a:bodyPr>
            <a:noAutofit/>
          </a:bodyPr>
          <a:lstStyle/>
          <a:p>
            <a:pPr marL="0" indent="0">
              <a:buNone/>
            </a:pPr>
            <a:r>
              <a:rPr lang="en-IN" b="0" dirty="0">
                <a:solidFill>
                  <a:srgbClr val="000000"/>
                </a:solidFill>
              </a:rPr>
              <a:t>(See text Section </a:t>
            </a:r>
            <a:r>
              <a:rPr lang="en-IN" b="0" dirty="0" smtClean="0">
                <a:solidFill>
                  <a:srgbClr val="000000"/>
                </a:solidFill>
              </a:rPr>
              <a:t>4.</a:t>
            </a:r>
            <a:r>
              <a:rPr lang="en-US" b="0" dirty="0">
                <a:solidFill>
                  <a:srgbClr val="000000"/>
                </a:solidFill>
              </a:rPr>
              <a:t>5 </a:t>
            </a:r>
            <a:r>
              <a:rPr lang="en-US" b="0" dirty="0" smtClean="0">
                <a:solidFill>
                  <a:srgbClr val="000000"/>
                </a:solidFill>
              </a:rPr>
              <a:t>for more information)</a:t>
            </a:r>
            <a:endParaRPr lang="en-IN" b="0" dirty="0">
              <a:solidFill>
                <a:srgbClr val="000000"/>
              </a:solidFill>
            </a:endParaRPr>
          </a:p>
        </p:txBody>
      </p:sp>
    </p:spTree>
    <p:extLst>
      <p:ext uri="{BB962C8B-B14F-4D97-AF65-F5344CB8AC3E}">
        <p14:creationId xmlns:p14="http://schemas.microsoft.com/office/powerpoint/2010/main" val="598581865"/>
      </p:ext>
    </p:extLst>
  </p:cSld>
  <p:clrMapOvr>
    <a:masterClrMapping/>
  </p:clrMapOvr>
  <p:transition spd="med"/>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6" name="Title 1"/>
          <p:cNvSpPr txBox="1">
            <a:spLocks noGrp="1"/>
          </p:cNvSpPr>
          <p:nvPr>
            <p:ph type="title"/>
          </p:nvPr>
        </p:nvSpPr>
        <p:spPr>
          <a:xfrm>
            <a:off x="571500" y="723900"/>
            <a:ext cx="10807700" cy="1333500"/>
          </a:xfrm>
          <a:prstGeom prst="rect">
            <a:avLst/>
          </a:prstGeom>
        </p:spPr>
        <p:txBody>
          <a:bodyPr>
            <a:noAutofit/>
          </a:bodyPr>
          <a:lstStyle>
            <a:lvl1pPr defTabSz="455675">
              <a:spcBef>
                <a:spcPts val="1700"/>
              </a:spcBef>
              <a:defRPr sz="4055">
                <a:solidFill>
                  <a:srgbClr val="F20F4B"/>
                </a:solidFill>
              </a:defRPr>
            </a:lvl1pPr>
          </a:lstStyle>
          <a:p>
            <a:r>
              <a:rPr sz="4060" dirty="0">
                <a:solidFill>
                  <a:srgbClr val="C50B3C"/>
                </a:solidFill>
              </a:rPr>
              <a:t>Section </a:t>
            </a:r>
            <a:r>
              <a:rPr lang="en-US" sz="4060" dirty="0">
                <a:solidFill>
                  <a:srgbClr val="C50B3C"/>
                </a:solidFill>
              </a:rPr>
              <a:t>4</a:t>
            </a:r>
            <a:r>
              <a:rPr sz="4060" dirty="0" smtClean="0">
                <a:solidFill>
                  <a:srgbClr val="C50B3C"/>
                </a:solidFill>
              </a:rPr>
              <a:t>.6 </a:t>
            </a:r>
            <a:r>
              <a:rPr lang="en-US" sz="4060" dirty="0" smtClean="0">
                <a:solidFill>
                  <a:srgbClr val="C50B3C"/>
                </a:solidFill>
              </a:rPr>
              <a:t>Connecting Bank And Credit Cards With Q</a:t>
            </a:r>
            <a:r>
              <a:rPr lang="en-US" sz="100" dirty="0" smtClean="0">
                <a:solidFill>
                  <a:srgbClr val="C50B3C"/>
                </a:solidFill>
              </a:rPr>
              <a:t> </a:t>
            </a:r>
            <a:r>
              <a:rPr lang="en-US" sz="4060" dirty="0" smtClean="0">
                <a:solidFill>
                  <a:srgbClr val="C50B3C"/>
                </a:solidFill>
              </a:rPr>
              <a:t>B</a:t>
            </a:r>
            <a:r>
              <a:rPr lang="en-US" sz="100" dirty="0" smtClean="0">
                <a:solidFill>
                  <a:srgbClr val="C50B3C"/>
                </a:solidFill>
              </a:rPr>
              <a:t> </a:t>
            </a:r>
            <a:r>
              <a:rPr lang="en-US" sz="4060" dirty="0" smtClean="0">
                <a:solidFill>
                  <a:srgbClr val="C50B3C"/>
                </a:solidFill>
              </a:rPr>
              <a:t>O</a:t>
            </a:r>
            <a:endParaRPr sz="4060" dirty="0">
              <a:solidFill>
                <a:srgbClr val="C50B3C"/>
              </a:solidFill>
            </a:endParaRPr>
          </a:p>
        </p:txBody>
      </p:sp>
      <p:sp>
        <p:nvSpPr>
          <p:cNvPr id="2" name="Text Placeholder 1"/>
          <p:cNvSpPr>
            <a:spLocks noGrp="1"/>
          </p:cNvSpPr>
          <p:nvPr>
            <p:ph type="body" idx="1"/>
          </p:nvPr>
        </p:nvSpPr>
        <p:spPr>
          <a:xfrm>
            <a:off x="571500" y="2286000"/>
            <a:ext cx="10655300" cy="3352800"/>
          </a:xfrm>
        </p:spPr>
        <p:txBody>
          <a:bodyPr>
            <a:normAutofit/>
          </a:bodyPr>
          <a:lstStyle/>
          <a:p>
            <a:r>
              <a:rPr lang="en-US" dirty="0">
                <a:solidFill>
                  <a:srgbClr val="000000"/>
                </a:solidFill>
              </a:rPr>
              <a:t>We can connect our bank accounts and credit card accounts with </a:t>
            </a:r>
            <a:r>
              <a:rPr lang="en-US" dirty="0" smtClean="0">
                <a:solidFill>
                  <a:srgbClr val="000000"/>
                </a:solidFill>
              </a:rPr>
              <a:t>Q</a:t>
            </a:r>
            <a:r>
              <a:rPr lang="en-US" sz="100" dirty="0" smtClean="0">
                <a:solidFill>
                  <a:srgbClr val="000000"/>
                </a:solidFill>
              </a:rPr>
              <a:t> </a:t>
            </a:r>
            <a:r>
              <a:rPr lang="en-US" dirty="0" smtClean="0">
                <a:solidFill>
                  <a:srgbClr val="000000"/>
                </a:solidFill>
              </a:rPr>
              <a:t>B</a:t>
            </a:r>
            <a:r>
              <a:rPr lang="en-US" sz="100" dirty="0" smtClean="0">
                <a:solidFill>
                  <a:srgbClr val="000000"/>
                </a:solidFill>
              </a:rPr>
              <a:t> </a:t>
            </a:r>
            <a:r>
              <a:rPr lang="en-US" dirty="0" smtClean="0">
                <a:solidFill>
                  <a:srgbClr val="000000"/>
                </a:solidFill>
              </a:rPr>
              <a:t>O</a:t>
            </a:r>
            <a:r>
              <a:rPr lang="en-US" dirty="0">
                <a:solidFill>
                  <a:srgbClr val="000000"/>
                </a:solidFill>
              </a:rPr>
              <a:t>.</a:t>
            </a:r>
          </a:p>
          <a:p>
            <a:r>
              <a:rPr lang="en-US" dirty="0">
                <a:solidFill>
                  <a:srgbClr val="000000"/>
                </a:solidFill>
              </a:rPr>
              <a:t>Expenses are then automatically downloaded from the bank or credit card company into </a:t>
            </a:r>
            <a:r>
              <a:rPr lang="en-US" dirty="0" smtClean="0">
                <a:solidFill>
                  <a:srgbClr val="000000"/>
                </a:solidFill>
              </a:rPr>
              <a:t>Q</a:t>
            </a:r>
            <a:r>
              <a:rPr lang="en-US" sz="100" dirty="0" smtClean="0">
                <a:solidFill>
                  <a:srgbClr val="000000"/>
                </a:solidFill>
              </a:rPr>
              <a:t> </a:t>
            </a:r>
            <a:r>
              <a:rPr lang="en-US" dirty="0" smtClean="0">
                <a:solidFill>
                  <a:srgbClr val="000000"/>
                </a:solidFill>
              </a:rPr>
              <a:t>B</a:t>
            </a:r>
            <a:r>
              <a:rPr lang="en-US" sz="100" dirty="0" smtClean="0">
                <a:solidFill>
                  <a:srgbClr val="000000"/>
                </a:solidFill>
              </a:rPr>
              <a:t> </a:t>
            </a:r>
            <a:r>
              <a:rPr lang="en-US" dirty="0" smtClean="0">
                <a:solidFill>
                  <a:srgbClr val="000000"/>
                </a:solidFill>
              </a:rPr>
              <a:t>O.</a:t>
            </a:r>
            <a:endParaRPr lang="en-US" dirty="0">
              <a:solidFill>
                <a:srgbClr val="000000"/>
              </a:solidFill>
            </a:endParaRPr>
          </a:p>
          <a:p>
            <a:r>
              <a:rPr lang="en-US" dirty="0">
                <a:solidFill>
                  <a:srgbClr val="000000"/>
                </a:solidFill>
              </a:rPr>
              <a:t>We can Add or Match the downloaded bank and credit card transactions with out </a:t>
            </a:r>
            <a:r>
              <a:rPr lang="en-US" dirty="0" smtClean="0">
                <a:solidFill>
                  <a:srgbClr val="000000"/>
                </a:solidFill>
              </a:rPr>
              <a:t>Q</a:t>
            </a:r>
            <a:r>
              <a:rPr lang="en-US" sz="100" dirty="0" smtClean="0">
                <a:solidFill>
                  <a:srgbClr val="000000"/>
                </a:solidFill>
              </a:rPr>
              <a:t> </a:t>
            </a:r>
            <a:r>
              <a:rPr lang="en-US" dirty="0" smtClean="0">
                <a:solidFill>
                  <a:srgbClr val="000000"/>
                </a:solidFill>
              </a:rPr>
              <a:t>B</a:t>
            </a:r>
            <a:r>
              <a:rPr lang="en-US" sz="100" dirty="0" smtClean="0">
                <a:solidFill>
                  <a:srgbClr val="000000"/>
                </a:solidFill>
              </a:rPr>
              <a:t> </a:t>
            </a:r>
            <a:r>
              <a:rPr lang="en-US" dirty="0" smtClean="0">
                <a:solidFill>
                  <a:srgbClr val="000000"/>
                </a:solidFill>
              </a:rPr>
              <a:t>O </a:t>
            </a:r>
            <a:r>
              <a:rPr lang="en-US" dirty="0">
                <a:solidFill>
                  <a:srgbClr val="000000"/>
                </a:solidFill>
              </a:rPr>
              <a:t>entries.</a:t>
            </a:r>
          </a:p>
        </p:txBody>
      </p:sp>
      <p:sp>
        <p:nvSpPr>
          <p:cNvPr id="6" name="Text Placeholder 2"/>
          <p:cNvSpPr>
            <a:spLocks noGrp="1"/>
          </p:cNvSpPr>
          <p:nvPr>
            <p:ph type="body" idx="10"/>
          </p:nvPr>
        </p:nvSpPr>
        <p:spPr>
          <a:xfrm>
            <a:off x="571500" y="7848600"/>
            <a:ext cx="7759700" cy="614947"/>
          </a:xfrm>
        </p:spPr>
        <p:txBody>
          <a:bodyPr>
            <a:noAutofit/>
          </a:bodyPr>
          <a:lstStyle/>
          <a:p>
            <a:pPr marL="0" indent="0">
              <a:buNone/>
            </a:pPr>
            <a:r>
              <a:rPr lang="en-IN" b="0" dirty="0">
                <a:solidFill>
                  <a:srgbClr val="000000"/>
                </a:solidFill>
              </a:rPr>
              <a:t>(See text Section </a:t>
            </a:r>
            <a:r>
              <a:rPr lang="en-IN" b="0" dirty="0" smtClean="0">
                <a:solidFill>
                  <a:srgbClr val="000000"/>
                </a:solidFill>
              </a:rPr>
              <a:t>4.6</a:t>
            </a:r>
            <a:r>
              <a:rPr lang="en-US" b="0" dirty="0" smtClean="0">
                <a:solidFill>
                  <a:srgbClr val="000000"/>
                </a:solidFill>
              </a:rPr>
              <a:t> for more information)</a:t>
            </a:r>
            <a:endParaRPr lang="en-IN" b="0" dirty="0">
              <a:solidFill>
                <a:srgbClr val="000000"/>
              </a:solidFill>
            </a:endParaRPr>
          </a:p>
        </p:txBody>
      </p:sp>
    </p:spTree>
    <p:extLst>
      <p:ext uri="{BB962C8B-B14F-4D97-AF65-F5344CB8AC3E}">
        <p14:creationId xmlns:p14="http://schemas.microsoft.com/office/powerpoint/2010/main" val="2218649184"/>
      </p:ext>
    </p:extLst>
  </p:cSld>
  <p:clrMapOvr>
    <a:masterClrMapping/>
  </p:clrMapOvr>
  <p:transition spd="med"/>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60" dirty="0" smtClean="0"/>
              <a:t>Section 4.7 Accounting Essentials Banking</a:t>
            </a:r>
            <a:endParaRPr lang="en-US" sz="4060" dirty="0"/>
          </a:p>
        </p:txBody>
      </p:sp>
      <p:sp>
        <p:nvSpPr>
          <p:cNvPr id="4" name="Text Placeholder 1"/>
          <p:cNvSpPr>
            <a:spLocks noGrp="1"/>
          </p:cNvSpPr>
          <p:nvPr>
            <p:ph type="body" idx="1"/>
          </p:nvPr>
        </p:nvSpPr>
        <p:spPr>
          <a:xfrm>
            <a:off x="571500" y="2286000"/>
            <a:ext cx="10274300" cy="2438400"/>
          </a:xfrm>
        </p:spPr>
        <p:txBody>
          <a:bodyPr>
            <a:normAutofit/>
          </a:bodyPr>
          <a:lstStyle/>
          <a:p>
            <a:r>
              <a:rPr lang="en-US" dirty="0">
                <a:solidFill>
                  <a:srgbClr val="000000"/>
                </a:solidFill>
              </a:rPr>
              <a:t>A business needs at least one business checking </a:t>
            </a:r>
            <a:r>
              <a:rPr lang="en-US" dirty="0" smtClean="0">
                <a:solidFill>
                  <a:srgbClr val="000000"/>
                </a:solidFill>
              </a:rPr>
              <a:t>account.</a:t>
            </a:r>
            <a:endParaRPr lang="en-US" dirty="0">
              <a:solidFill>
                <a:srgbClr val="000000"/>
              </a:solidFill>
            </a:endParaRPr>
          </a:p>
          <a:p>
            <a:r>
              <a:rPr lang="en-US" dirty="0">
                <a:solidFill>
                  <a:srgbClr val="000000"/>
                </a:solidFill>
              </a:rPr>
              <a:t>The business should establish a business checking account separate from the owner’s personal checking </a:t>
            </a:r>
            <a:r>
              <a:rPr lang="en-US" dirty="0" smtClean="0">
                <a:solidFill>
                  <a:srgbClr val="000000"/>
                </a:solidFill>
              </a:rPr>
              <a:t>account.</a:t>
            </a:r>
            <a:endParaRPr lang="en-US" dirty="0">
              <a:solidFill>
                <a:srgbClr val="000000"/>
              </a:solidFill>
            </a:endParaRPr>
          </a:p>
          <a:p>
            <a:r>
              <a:rPr lang="en-US" dirty="0">
                <a:solidFill>
                  <a:srgbClr val="000000"/>
                </a:solidFill>
              </a:rPr>
              <a:t>Bank reconciliations assist in finding </a:t>
            </a:r>
            <a:r>
              <a:rPr lang="en-US" dirty="0" smtClean="0">
                <a:solidFill>
                  <a:srgbClr val="000000"/>
                </a:solidFill>
              </a:rPr>
              <a:t>errors.</a:t>
            </a:r>
            <a:endParaRPr lang="en-US" dirty="0">
              <a:solidFill>
                <a:srgbClr val="000000"/>
              </a:solidFill>
            </a:endParaRPr>
          </a:p>
        </p:txBody>
      </p:sp>
      <p:sp>
        <p:nvSpPr>
          <p:cNvPr id="5" name="Text Placeholder 2"/>
          <p:cNvSpPr>
            <a:spLocks noGrp="1"/>
          </p:cNvSpPr>
          <p:nvPr>
            <p:ph type="body" idx="10"/>
          </p:nvPr>
        </p:nvSpPr>
        <p:spPr>
          <a:xfrm>
            <a:off x="571500" y="7853103"/>
            <a:ext cx="10807700" cy="1074997"/>
          </a:xfrm>
        </p:spPr>
        <p:txBody>
          <a:bodyPr>
            <a:noAutofit/>
          </a:bodyPr>
          <a:lstStyle/>
          <a:p>
            <a:pPr marL="0" indent="0">
              <a:buNone/>
            </a:pPr>
            <a:r>
              <a:rPr lang="en-IN" b="0" dirty="0">
                <a:solidFill>
                  <a:srgbClr val="000000"/>
                </a:solidFill>
              </a:rPr>
              <a:t>(See text Section </a:t>
            </a:r>
            <a:r>
              <a:rPr lang="en-IN" b="0" dirty="0" smtClean="0">
                <a:solidFill>
                  <a:srgbClr val="000000"/>
                </a:solidFill>
              </a:rPr>
              <a:t>4.7</a:t>
            </a:r>
            <a:r>
              <a:rPr lang="en-US" b="0" dirty="0" smtClean="0">
                <a:solidFill>
                  <a:srgbClr val="000000"/>
                </a:solidFill>
              </a:rPr>
              <a:t> Accounting Essentials about Banking for more information)</a:t>
            </a:r>
            <a:endParaRPr lang="en-IN" b="0" dirty="0">
              <a:solidFill>
                <a:srgbClr val="000000"/>
              </a:solidFill>
            </a:endParaRPr>
          </a:p>
        </p:txBody>
      </p:sp>
    </p:spTree>
    <p:extLst>
      <p:ext uri="{BB962C8B-B14F-4D97-AF65-F5344CB8AC3E}">
        <p14:creationId xmlns:p14="http://schemas.microsoft.com/office/powerpoint/2010/main" val="2976184691"/>
      </p:ext>
    </p:extLst>
  </p:cSld>
  <p:clrMapOvr>
    <a:masterClrMapping/>
  </p:clrMapOvr>
  <p:transition spd="med"/>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2" name="Title 1"/>
          <p:cNvSpPr txBox="1">
            <a:spLocks noGrp="1"/>
          </p:cNvSpPr>
          <p:nvPr>
            <p:ph type="title"/>
          </p:nvPr>
        </p:nvSpPr>
        <p:spPr>
          <a:prstGeom prst="rect">
            <a:avLst/>
          </a:prstGeom>
        </p:spPr>
        <p:txBody>
          <a:bodyPr/>
          <a:lstStyle>
            <a:lvl1pPr defTabSz="455675">
              <a:spcBef>
                <a:spcPts val="1700"/>
              </a:spcBef>
              <a:defRPr sz="4055">
                <a:solidFill>
                  <a:srgbClr val="F20F4B"/>
                </a:solidFill>
              </a:defRPr>
            </a:lvl1pPr>
          </a:lstStyle>
          <a:p>
            <a:r>
              <a:rPr dirty="0">
                <a:solidFill>
                  <a:srgbClr val="C50B3C"/>
                </a:solidFill>
              </a:rPr>
              <a:t>Exercises</a:t>
            </a:r>
          </a:p>
        </p:txBody>
      </p:sp>
      <p:sp>
        <p:nvSpPr>
          <p:cNvPr id="283" name="Text Placeholder 1"/>
          <p:cNvSpPr txBox="1">
            <a:spLocks noGrp="1"/>
          </p:cNvSpPr>
          <p:nvPr>
            <p:ph type="body" idx="1"/>
          </p:nvPr>
        </p:nvSpPr>
        <p:spPr>
          <a:xfrm>
            <a:off x="571500" y="1803400"/>
            <a:ext cx="10502900" cy="2387600"/>
          </a:xfrm>
          <a:prstGeom prst="rect">
            <a:avLst/>
          </a:prstGeom>
        </p:spPr>
        <p:txBody>
          <a:bodyPr/>
          <a:lstStyle>
            <a:lvl1pPr marL="0" indent="0">
              <a:buClrTx/>
              <a:buSzTx/>
              <a:buFontTx/>
              <a:buNone/>
              <a:defRPr b="1"/>
            </a:lvl1pPr>
          </a:lstStyle>
          <a:p>
            <a:r>
              <a:rPr b="0" dirty="0">
                <a:solidFill>
                  <a:srgbClr val="000000"/>
                </a:solidFill>
              </a:rPr>
              <a:t>Exercises at the end of Chapter </a:t>
            </a:r>
            <a:r>
              <a:rPr lang="en-US" b="0" dirty="0" smtClean="0">
                <a:solidFill>
                  <a:srgbClr val="000000"/>
                </a:solidFill>
              </a:rPr>
              <a:t>4</a:t>
            </a:r>
            <a:r>
              <a:rPr b="0" dirty="0" smtClean="0">
                <a:solidFill>
                  <a:srgbClr val="000000"/>
                </a:solidFill>
              </a:rPr>
              <a:t> </a:t>
            </a:r>
            <a:r>
              <a:rPr b="0" dirty="0">
                <a:solidFill>
                  <a:srgbClr val="000000"/>
                </a:solidFill>
              </a:rPr>
              <a:t>provide you with practice. The Sample Company resets each time it is reopened so any errors do not carry forward to future chapters.</a:t>
            </a:r>
          </a:p>
        </p:txBody>
      </p:sp>
    </p:spTree>
  </p:cSld>
  <p:clrMapOvr>
    <a:masterClrMapping/>
  </p:clrMapOvr>
  <p:transition spd="med"/>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0" name="Title 1"/>
          <p:cNvSpPr txBox="1">
            <a:spLocks noGrp="1"/>
          </p:cNvSpPr>
          <p:nvPr>
            <p:ph type="title"/>
          </p:nvPr>
        </p:nvSpPr>
        <p:spPr>
          <a:prstGeom prst="rect">
            <a:avLst/>
          </a:prstGeom>
        </p:spPr>
        <p:txBody>
          <a:bodyPr/>
          <a:lstStyle>
            <a:lvl1pPr defTabSz="455675">
              <a:spcBef>
                <a:spcPts val="1700"/>
              </a:spcBef>
              <a:defRPr sz="4055">
                <a:solidFill>
                  <a:srgbClr val="F20F4B"/>
                </a:solidFill>
              </a:defRPr>
            </a:lvl1pPr>
          </a:lstStyle>
          <a:p>
            <a:r>
              <a:rPr lang="en-IN" dirty="0" smtClean="0">
                <a:solidFill>
                  <a:srgbClr val="C50B3C"/>
                </a:solidFill>
              </a:rPr>
              <a:t>P</a:t>
            </a:r>
            <a:r>
              <a:rPr dirty="0" smtClean="0">
                <a:solidFill>
                  <a:srgbClr val="C50B3C"/>
                </a:solidFill>
              </a:rPr>
              <a:t>roject </a:t>
            </a:r>
            <a:r>
              <a:rPr lang="en-US" dirty="0" smtClean="0">
                <a:solidFill>
                  <a:srgbClr val="C50B3C"/>
                </a:solidFill>
              </a:rPr>
              <a:t>4</a:t>
            </a:r>
            <a:r>
              <a:rPr dirty="0" smtClean="0">
                <a:solidFill>
                  <a:srgbClr val="C50B3C"/>
                </a:solidFill>
              </a:rPr>
              <a:t>.1</a:t>
            </a:r>
            <a:endParaRPr dirty="0">
              <a:solidFill>
                <a:srgbClr val="C50B3C"/>
              </a:solidFill>
            </a:endParaRPr>
          </a:p>
        </p:txBody>
      </p:sp>
      <p:sp>
        <p:nvSpPr>
          <p:cNvPr id="291" name="Text Placeholder 1"/>
          <p:cNvSpPr txBox="1">
            <a:spLocks noGrp="1"/>
          </p:cNvSpPr>
          <p:nvPr>
            <p:ph type="body" idx="1"/>
          </p:nvPr>
        </p:nvSpPr>
        <p:spPr>
          <a:xfrm>
            <a:off x="571500" y="1803400"/>
            <a:ext cx="10731500" cy="2768600"/>
          </a:xfrm>
          <a:prstGeom prst="rect">
            <a:avLst/>
          </a:prstGeom>
        </p:spPr>
        <p:txBody>
          <a:bodyPr/>
          <a:lstStyle/>
          <a:p>
            <a:pPr marL="0" indent="0">
              <a:spcAft>
                <a:spcPts val="500"/>
              </a:spcAft>
              <a:buSzTx/>
              <a:buNone/>
              <a:defRPr b="1"/>
            </a:pPr>
            <a:r>
              <a:rPr b="0" dirty="0">
                <a:solidFill>
                  <a:srgbClr val="000000"/>
                </a:solidFill>
              </a:rPr>
              <a:t>Project </a:t>
            </a:r>
            <a:r>
              <a:rPr lang="en-US" b="0" dirty="0" smtClean="0">
                <a:solidFill>
                  <a:srgbClr val="000000"/>
                </a:solidFill>
              </a:rPr>
              <a:t>4</a:t>
            </a:r>
            <a:r>
              <a:rPr b="0" dirty="0" smtClean="0">
                <a:solidFill>
                  <a:srgbClr val="000000"/>
                </a:solidFill>
              </a:rPr>
              <a:t>.1 </a:t>
            </a:r>
            <a:r>
              <a:rPr b="0" dirty="0">
                <a:solidFill>
                  <a:srgbClr val="000000"/>
                </a:solidFill>
              </a:rPr>
              <a:t>involves </a:t>
            </a:r>
            <a:r>
              <a:rPr lang="en-US" b="0" dirty="0">
                <a:solidFill>
                  <a:srgbClr val="000000"/>
                </a:solidFill>
              </a:rPr>
              <a:t>entering banking transactions for your </a:t>
            </a:r>
            <a:r>
              <a:rPr lang="en-US" b="0" dirty="0" smtClean="0">
                <a:solidFill>
                  <a:srgbClr val="000000"/>
                </a:solidFill>
              </a:rPr>
              <a:t>Q</a:t>
            </a:r>
            <a:r>
              <a:rPr lang="en-US" sz="100" b="0" dirty="0" smtClean="0">
                <a:solidFill>
                  <a:srgbClr val="000000"/>
                </a:solidFill>
              </a:rPr>
              <a:t> </a:t>
            </a:r>
            <a:r>
              <a:rPr lang="en-US" b="0" dirty="0" smtClean="0">
                <a:solidFill>
                  <a:srgbClr val="000000"/>
                </a:solidFill>
              </a:rPr>
              <a:t>B</a:t>
            </a:r>
            <a:r>
              <a:rPr lang="en-US" sz="100" b="0" dirty="0" smtClean="0">
                <a:solidFill>
                  <a:srgbClr val="000000"/>
                </a:solidFill>
              </a:rPr>
              <a:t> </a:t>
            </a:r>
            <a:r>
              <a:rPr lang="en-US" b="0" dirty="0" smtClean="0">
                <a:solidFill>
                  <a:srgbClr val="000000"/>
                </a:solidFill>
              </a:rPr>
              <a:t>O </a:t>
            </a:r>
            <a:r>
              <a:rPr lang="en-US" b="0" dirty="0">
                <a:solidFill>
                  <a:srgbClr val="000000"/>
                </a:solidFill>
              </a:rPr>
              <a:t>Company. </a:t>
            </a:r>
            <a:endParaRPr lang="en-US" b="0" dirty="0" smtClean="0">
              <a:solidFill>
                <a:srgbClr val="000000"/>
              </a:solidFill>
            </a:endParaRPr>
          </a:p>
          <a:p>
            <a:pPr>
              <a:buSzTx/>
              <a:defRPr b="1"/>
            </a:pPr>
            <a:r>
              <a:rPr b="0" dirty="0" smtClean="0">
                <a:solidFill>
                  <a:srgbClr val="000000"/>
                </a:solidFill>
              </a:rPr>
              <a:t>Use </a:t>
            </a:r>
            <a:r>
              <a:rPr b="0" dirty="0">
                <a:solidFill>
                  <a:srgbClr val="000000"/>
                </a:solidFill>
              </a:rPr>
              <a:t>the </a:t>
            </a:r>
            <a:r>
              <a:rPr lang="en-IN" b="0" dirty="0">
                <a:solidFill>
                  <a:srgbClr val="000000"/>
                </a:solidFill>
              </a:rPr>
              <a:t>Q</a:t>
            </a:r>
            <a:r>
              <a:rPr lang="en-IN" sz="100" b="0" dirty="0">
                <a:solidFill>
                  <a:srgbClr val="000000"/>
                </a:solidFill>
              </a:rPr>
              <a:t> </a:t>
            </a:r>
            <a:r>
              <a:rPr lang="en-IN" b="0" dirty="0">
                <a:solidFill>
                  <a:srgbClr val="000000"/>
                </a:solidFill>
              </a:rPr>
              <a:t>B</a:t>
            </a:r>
            <a:r>
              <a:rPr lang="en-IN" sz="100" b="0" dirty="0">
                <a:solidFill>
                  <a:srgbClr val="000000"/>
                </a:solidFill>
              </a:rPr>
              <a:t> </a:t>
            </a:r>
            <a:r>
              <a:rPr lang="en-IN" b="0" dirty="0">
                <a:solidFill>
                  <a:srgbClr val="000000"/>
                </a:solidFill>
              </a:rPr>
              <a:t>O</a:t>
            </a:r>
            <a:r>
              <a:rPr b="0" dirty="0" smtClean="0">
                <a:solidFill>
                  <a:srgbClr val="000000"/>
                </a:solidFill>
              </a:rPr>
              <a:t> </a:t>
            </a:r>
            <a:r>
              <a:rPr b="0" dirty="0">
                <a:solidFill>
                  <a:srgbClr val="000000"/>
                </a:solidFill>
              </a:rPr>
              <a:t>Access with your text to access and start </a:t>
            </a:r>
            <a:r>
              <a:rPr lang="en-IN" b="0" dirty="0">
                <a:solidFill>
                  <a:srgbClr val="000000"/>
                </a:solidFill>
              </a:rPr>
              <a:t>Q</a:t>
            </a:r>
            <a:r>
              <a:rPr lang="en-IN" sz="100" b="0" dirty="0">
                <a:solidFill>
                  <a:srgbClr val="000000"/>
                </a:solidFill>
              </a:rPr>
              <a:t> </a:t>
            </a:r>
            <a:r>
              <a:rPr lang="en-IN" b="0" dirty="0">
                <a:solidFill>
                  <a:srgbClr val="000000"/>
                </a:solidFill>
              </a:rPr>
              <a:t>B</a:t>
            </a:r>
            <a:r>
              <a:rPr lang="en-IN" sz="100" b="0" dirty="0">
                <a:solidFill>
                  <a:srgbClr val="000000"/>
                </a:solidFill>
              </a:rPr>
              <a:t> </a:t>
            </a:r>
            <a:r>
              <a:rPr lang="en-IN" b="0" dirty="0">
                <a:solidFill>
                  <a:srgbClr val="000000"/>
                </a:solidFill>
              </a:rPr>
              <a:t>O</a:t>
            </a:r>
            <a:r>
              <a:rPr b="0" dirty="0" smtClean="0">
                <a:solidFill>
                  <a:srgbClr val="000000"/>
                </a:solidFill>
              </a:rPr>
              <a:t>. </a:t>
            </a:r>
            <a:endParaRPr b="0" dirty="0">
              <a:solidFill>
                <a:srgbClr val="000000"/>
              </a:solidFill>
            </a:endParaRPr>
          </a:p>
          <a:p>
            <a:pPr>
              <a:defRPr b="1"/>
            </a:pPr>
            <a:r>
              <a:rPr b="0" dirty="0">
                <a:solidFill>
                  <a:srgbClr val="000000"/>
                </a:solidFill>
              </a:rPr>
              <a:t>Follow instructions in your text for Project </a:t>
            </a:r>
            <a:r>
              <a:rPr lang="en-US" b="0" dirty="0" smtClean="0">
                <a:solidFill>
                  <a:srgbClr val="000000"/>
                </a:solidFill>
              </a:rPr>
              <a:t>4</a:t>
            </a:r>
            <a:r>
              <a:rPr b="0" dirty="0" smtClean="0">
                <a:solidFill>
                  <a:srgbClr val="000000"/>
                </a:solidFill>
              </a:rPr>
              <a:t>.1</a:t>
            </a:r>
            <a:r>
              <a:rPr b="0" dirty="0">
                <a:solidFill>
                  <a:srgbClr val="000000"/>
                </a:solidFill>
              </a:rPr>
              <a:t>.</a:t>
            </a:r>
          </a:p>
        </p:txBody>
      </p:sp>
    </p:spTree>
  </p:cSld>
  <p:clrMapOvr>
    <a:masterClrMapping/>
  </p:clrMapOvr>
  <p:transition spd="med"/>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 name="Title 1"/>
          <p:cNvSpPr txBox="1">
            <a:spLocks noGrp="1"/>
          </p:cNvSpPr>
          <p:nvPr>
            <p:ph type="title"/>
          </p:nvPr>
        </p:nvSpPr>
        <p:spPr>
          <a:prstGeom prst="rect">
            <a:avLst/>
          </a:prstGeom>
        </p:spPr>
        <p:txBody>
          <a:bodyPr>
            <a:normAutofit/>
          </a:bodyPr>
          <a:lstStyle>
            <a:lvl1pPr defTabSz="455675">
              <a:spcBef>
                <a:spcPts val="1700"/>
              </a:spcBef>
              <a:defRPr sz="4055">
                <a:solidFill>
                  <a:srgbClr val="F20F4B"/>
                </a:solidFill>
              </a:defRPr>
            </a:lvl1pPr>
          </a:lstStyle>
          <a:p>
            <a:r>
              <a:rPr lang="en-IN" sz="4060" dirty="0">
                <a:solidFill>
                  <a:srgbClr val="C50B3C"/>
                </a:solidFill>
              </a:rPr>
              <a:t>Section </a:t>
            </a:r>
            <a:r>
              <a:rPr lang="en-IN" sz="4060" dirty="0" smtClean="0">
                <a:solidFill>
                  <a:srgbClr val="C50B3C"/>
                </a:solidFill>
              </a:rPr>
              <a:t>4.1 </a:t>
            </a:r>
            <a:r>
              <a:rPr lang="en-IN" sz="4060" dirty="0">
                <a:solidFill>
                  <a:srgbClr val="C50B3C"/>
                </a:solidFill>
              </a:rPr>
              <a:t>Q</a:t>
            </a:r>
            <a:r>
              <a:rPr lang="en-IN" sz="100" dirty="0">
                <a:solidFill>
                  <a:srgbClr val="C50B3C"/>
                </a:solidFill>
              </a:rPr>
              <a:t> </a:t>
            </a:r>
            <a:r>
              <a:rPr lang="en-IN" sz="4060" dirty="0">
                <a:solidFill>
                  <a:srgbClr val="C50B3C"/>
                </a:solidFill>
              </a:rPr>
              <a:t>B</a:t>
            </a:r>
            <a:r>
              <a:rPr lang="en-IN" sz="100" dirty="0">
                <a:solidFill>
                  <a:srgbClr val="C50B3C"/>
                </a:solidFill>
              </a:rPr>
              <a:t> </a:t>
            </a:r>
            <a:r>
              <a:rPr lang="en-IN" sz="4060" dirty="0">
                <a:solidFill>
                  <a:srgbClr val="C50B3C"/>
                </a:solidFill>
              </a:rPr>
              <a:t>O</a:t>
            </a:r>
            <a:r>
              <a:rPr lang="en-IN" sz="4060" dirty="0" smtClean="0">
                <a:solidFill>
                  <a:srgbClr val="C50B3C"/>
                </a:solidFill>
              </a:rPr>
              <a:t> Satnav </a:t>
            </a:r>
            <a:r>
              <a:rPr lang="en-IN" sz="1000" b="0" dirty="0" smtClean="0">
                <a:solidFill>
                  <a:srgbClr val="C50B3C"/>
                </a:solidFill>
              </a:rPr>
              <a:t>2</a:t>
            </a:r>
            <a:r>
              <a:rPr lang="en-IN" sz="4060" b="0" dirty="0" smtClean="0">
                <a:solidFill>
                  <a:srgbClr val="C50B3C"/>
                </a:solidFill>
              </a:rPr>
              <a:t> </a:t>
            </a:r>
            <a:r>
              <a:rPr lang="en-IN" sz="4060" dirty="0" smtClean="0">
                <a:solidFill>
                  <a:srgbClr val="C50B3C"/>
                </a:solidFill>
              </a:rPr>
              <a:t>Long Description</a:t>
            </a:r>
            <a:endParaRPr sz="4060" dirty="0">
              <a:solidFill>
                <a:srgbClr val="C50B3C"/>
              </a:solidFill>
            </a:endParaRPr>
          </a:p>
        </p:txBody>
      </p:sp>
      <p:sp>
        <p:nvSpPr>
          <p:cNvPr id="4" name="Text Placeholder 3"/>
          <p:cNvSpPr>
            <a:spLocks noGrp="1"/>
          </p:cNvSpPr>
          <p:nvPr>
            <p:ph type="body" idx="1"/>
          </p:nvPr>
        </p:nvSpPr>
        <p:spPr>
          <a:xfrm>
            <a:off x="571500" y="1803400"/>
            <a:ext cx="10350500" cy="5054600"/>
          </a:xfrm>
        </p:spPr>
        <p:txBody>
          <a:bodyPr>
            <a:normAutofit/>
          </a:bodyPr>
          <a:lstStyle/>
          <a:p>
            <a:pPr marL="0" indent="0">
              <a:buNone/>
            </a:pPr>
            <a:r>
              <a:rPr lang="en-IN" b="0" dirty="0" smtClean="0">
                <a:solidFill>
                  <a:srgbClr val="000000"/>
                </a:solidFill>
              </a:rPr>
              <a:t>Q</a:t>
            </a:r>
            <a:r>
              <a:rPr lang="en-IN" sz="100" b="0" dirty="0" smtClean="0">
                <a:solidFill>
                  <a:srgbClr val="000000"/>
                </a:solidFill>
              </a:rPr>
              <a:t> </a:t>
            </a:r>
            <a:r>
              <a:rPr lang="en-IN" b="0" dirty="0" smtClean="0">
                <a:solidFill>
                  <a:srgbClr val="000000"/>
                </a:solidFill>
              </a:rPr>
              <a:t>B</a:t>
            </a:r>
            <a:r>
              <a:rPr lang="en-IN" sz="100" b="0" dirty="0" smtClean="0">
                <a:solidFill>
                  <a:srgbClr val="000000"/>
                </a:solidFill>
              </a:rPr>
              <a:t> </a:t>
            </a:r>
            <a:r>
              <a:rPr lang="en-IN" b="0" dirty="0" smtClean="0">
                <a:solidFill>
                  <a:srgbClr val="000000"/>
                </a:solidFill>
              </a:rPr>
              <a:t>O </a:t>
            </a:r>
            <a:r>
              <a:rPr lang="en-IN" b="0" dirty="0">
                <a:solidFill>
                  <a:srgbClr val="000000"/>
                </a:solidFill>
              </a:rPr>
              <a:t>SatNav divides </a:t>
            </a:r>
            <a:r>
              <a:rPr lang="en-IN" b="0" dirty="0" smtClean="0">
                <a:solidFill>
                  <a:srgbClr val="000000"/>
                </a:solidFill>
              </a:rPr>
              <a:t>Q</a:t>
            </a:r>
            <a:r>
              <a:rPr lang="en-IN" sz="100" b="0" dirty="0" smtClean="0">
                <a:solidFill>
                  <a:srgbClr val="000000"/>
                </a:solidFill>
              </a:rPr>
              <a:t> </a:t>
            </a:r>
            <a:r>
              <a:rPr lang="en-IN" b="0" dirty="0" smtClean="0">
                <a:solidFill>
                  <a:srgbClr val="000000"/>
                </a:solidFill>
              </a:rPr>
              <a:t>B</a:t>
            </a:r>
            <a:r>
              <a:rPr lang="en-IN" sz="100" b="0" dirty="0" smtClean="0">
                <a:solidFill>
                  <a:srgbClr val="000000"/>
                </a:solidFill>
              </a:rPr>
              <a:t> </a:t>
            </a:r>
            <a:r>
              <a:rPr lang="en-IN" b="0" dirty="0" smtClean="0">
                <a:solidFill>
                  <a:srgbClr val="000000"/>
                </a:solidFill>
              </a:rPr>
              <a:t>O </a:t>
            </a:r>
            <a:r>
              <a:rPr lang="en-IN" b="0" dirty="0">
                <a:solidFill>
                  <a:srgbClr val="000000"/>
                </a:solidFill>
              </a:rPr>
              <a:t>into three </a:t>
            </a:r>
            <a:r>
              <a:rPr lang="en-IN" b="0" dirty="0" smtClean="0">
                <a:solidFill>
                  <a:srgbClr val="000000"/>
                </a:solidFill>
              </a:rPr>
              <a:t>processes:</a:t>
            </a:r>
          </a:p>
          <a:p>
            <a:pPr marL="457200" indent="-457200">
              <a:buFont typeface="+mj-lt"/>
              <a:buAutoNum type="arabicPeriod"/>
            </a:pPr>
            <a:r>
              <a:rPr lang="en-IN" b="0" dirty="0" smtClean="0">
                <a:solidFill>
                  <a:srgbClr val="000000"/>
                </a:solidFill>
              </a:rPr>
              <a:t>Q</a:t>
            </a:r>
            <a:r>
              <a:rPr lang="en-IN" sz="100" b="0" dirty="0" smtClean="0">
                <a:solidFill>
                  <a:srgbClr val="000000"/>
                </a:solidFill>
              </a:rPr>
              <a:t> </a:t>
            </a:r>
            <a:r>
              <a:rPr lang="en-IN" b="0" dirty="0" smtClean="0">
                <a:solidFill>
                  <a:srgbClr val="000000"/>
                </a:solidFill>
              </a:rPr>
              <a:t>B</a:t>
            </a:r>
            <a:r>
              <a:rPr lang="en-IN" sz="100" b="0" dirty="0" smtClean="0">
                <a:solidFill>
                  <a:srgbClr val="000000"/>
                </a:solidFill>
              </a:rPr>
              <a:t> </a:t>
            </a:r>
            <a:r>
              <a:rPr lang="en-IN" b="0" dirty="0" smtClean="0">
                <a:solidFill>
                  <a:srgbClr val="000000"/>
                </a:solidFill>
              </a:rPr>
              <a:t>O </a:t>
            </a:r>
            <a:r>
              <a:rPr lang="en-IN" b="0" dirty="0">
                <a:solidFill>
                  <a:srgbClr val="000000"/>
                </a:solidFill>
              </a:rPr>
              <a:t>Settings: These processes include Company Settings and the Company Chart of Accounts. </a:t>
            </a:r>
            <a:r>
              <a:rPr lang="en-IN" b="0" dirty="0" smtClean="0">
                <a:solidFill>
                  <a:srgbClr val="000000"/>
                </a:solidFill>
              </a:rPr>
              <a:t>Q</a:t>
            </a:r>
            <a:r>
              <a:rPr lang="en-IN" sz="100" b="0" dirty="0" smtClean="0">
                <a:solidFill>
                  <a:srgbClr val="000000"/>
                </a:solidFill>
              </a:rPr>
              <a:t> </a:t>
            </a:r>
            <a:r>
              <a:rPr lang="en-IN" b="0" dirty="0" smtClean="0">
                <a:solidFill>
                  <a:srgbClr val="000000"/>
                </a:solidFill>
              </a:rPr>
              <a:t>B</a:t>
            </a:r>
            <a:r>
              <a:rPr lang="en-IN" sz="100" b="0" dirty="0" smtClean="0">
                <a:solidFill>
                  <a:srgbClr val="000000"/>
                </a:solidFill>
              </a:rPr>
              <a:t> </a:t>
            </a:r>
            <a:r>
              <a:rPr lang="en-IN" b="0" dirty="0" smtClean="0">
                <a:solidFill>
                  <a:srgbClr val="000000"/>
                </a:solidFill>
              </a:rPr>
              <a:t>O </a:t>
            </a:r>
            <a:r>
              <a:rPr lang="en-IN" b="0" dirty="0">
                <a:solidFill>
                  <a:srgbClr val="000000"/>
                </a:solidFill>
              </a:rPr>
              <a:t>Settings are covered in Chapters 1 and </a:t>
            </a:r>
            <a:r>
              <a:rPr lang="en-IN" b="0" dirty="0" smtClean="0">
                <a:solidFill>
                  <a:srgbClr val="000000"/>
                </a:solidFill>
              </a:rPr>
              <a:t>2.</a:t>
            </a:r>
            <a:endParaRPr lang="en-IN" b="0" dirty="0">
              <a:solidFill>
                <a:srgbClr val="000000"/>
              </a:solidFill>
            </a:endParaRPr>
          </a:p>
          <a:p>
            <a:pPr marL="457200" indent="-457200">
              <a:buFont typeface="+mj-lt"/>
              <a:buAutoNum type="arabicPeriod"/>
            </a:pPr>
            <a:r>
              <a:rPr lang="en-IN" b="0" dirty="0" smtClean="0">
                <a:solidFill>
                  <a:srgbClr val="000000"/>
                </a:solidFill>
              </a:rPr>
              <a:t>Q</a:t>
            </a:r>
            <a:r>
              <a:rPr lang="en-IN" sz="100" b="0" dirty="0" smtClean="0">
                <a:solidFill>
                  <a:srgbClr val="000000"/>
                </a:solidFill>
              </a:rPr>
              <a:t> </a:t>
            </a:r>
            <a:r>
              <a:rPr lang="en-IN" b="0" dirty="0" smtClean="0">
                <a:solidFill>
                  <a:srgbClr val="000000"/>
                </a:solidFill>
              </a:rPr>
              <a:t>B</a:t>
            </a:r>
            <a:r>
              <a:rPr lang="en-IN" sz="100" b="0" dirty="0" smtClean="0">
                <a:solidFill>
                  <a:srgbClr val="000000"/>
                </a:solidFill>
              </a:rPr>
              <a:t> </a:t>
            </a:r>
            <a:r>
              <a:rPr lang="en-IN" b="0" dirty="0" smtClean="0">
                <a:solidFill>
                  <a:srgbClr val="000000"/>
                </a:solidFill>
              </a:rPr>
              <a:t>O </a:t>
            </a:r>
            <a:r>
              <a:rPr lang="en-IN" b="0" dirty="0">
                <a:solidFill>
                  <a:srgbClr val="000000"/>
                </a:solidFill>
              </a:rPr>
              <a:t>Transactions: These processes include recording transactions in </a:t>
            </a:r>
            <a:r>
              <a:rPr lang="en-IN" b="0" dirty="0" smtClean="0">
                <a:solidFill>
                  <a:srgbClr val="000000"/>
                </a:solidFill>
              </a:rPr>
              <a:t>Q</a:t>
            </a:r>
            <a:r>
              <a:rPr lang="en-IN" sz="100" b="0" dirty="0" smtClean="0">
                <a:solidFill>
                  <a:srgbClr val="000000"/>
                </a:solidFill>
              </a:rPr>
              <a:t> </a:t>
            </a:r>
            <a:r>
              <a:rPr lang="en-IN" b="0" dirty="0" smtClean="0">
                <a:solidFill>
                  <a:srgbClr val="000000"/>
                </a:solidFill>
              </a:rPr>
              <a:t>B</a:t>
            </a:r>
            <a:r>
              <a:rPr lang="en-IN" sz="100" b="0" dirty="0" smtClean="0">
                <a:solidFill>
                  <a:srgbClr val="000000"/>
                </a:solidFill>
              </a:rPr>
              <a:t> </a:t>
            </a:r>
            <a:r>
              <a:rPr lang="en-IN" b="0" dirty="0" smtClean="0">
                <a:solidFill>
                  <a:srgbClr val="000000"/>
                </a:solidFill>
              </a:rPr>
              <a:t>O</a:t>
            </a:r>
            <a:r>
              <a:rPr lang="en-IN" b="0" dirty="0">
                <a:solidFill>
                  <a:srgbClr val="000000"/>
                </a:solidFill>
              </a:rPr>
              <a:t>. Transaction types can be categorized as Banking, Customers &amp; Sales, Vendors &amp; Expenses and Employees &amp; Payroll. </a:t>
            </a:r>
            <a:r>
              <a:rPr lang="en-IN" b="0" dirty="0" smtClean="0">
                <a:solidFill>
                  <a:srgbClr val="000000"/>
                </a:solidFill>
              </a:rPr>
              <a:t>Q</a:t>
            </a:r>
            <a:r>
              <a:rPr lang="en-IN" sz="100" b="0" dirty="0" smtClean="0">
                <a:solidFill>
                  <a:srgbClr val="000000"/>
                </a:solidFill>
              </a:rPr>
              <a:t> </a:t>
            </a:r>
            <a:r>
              <a:rPr lang="en-IN" b="0" dirty="0" smtClean="0">
                <a:solidFill>
                  <a:srgbClr val="000000"/>
                </a:solidFill>
              </a:rPr>
              <a:t>B</a:t>
            </a:r>
            <a:r>
              <a:rPr lang="en-IN" sz="100" b="0" dirty="0" smtClean="0">
                <a:solidFill>
                  <a:srgbClr val="000000"/>
                </a:solidFill>
              </a:rPr>
              <a:t> </a:t>
            </a:r>
            <a:r>
              <a:rPr lang="en-IN" b="0" dirty="0" smtClean="0">
                <a:solidFill>
                  <a:srgbClr val="000000"/>
                </a:solidFill>
              </a:rPr>
              <a:t>O </a:t>
            </a:r>
            <a:r>
              <a:rPr lang="en-IN" b="0" dirty="0">
                <a:solidFill>
                  <a:srgbClr val="000000"/>
                </a:solidFill>
              </a:rPr>
              <a:t>Transactions are covered in Chapters 3, 4, 5, 6, 7, and 8</a:t>
            </a:r>
            <a:r>
              <a:rPr lang="en-IN" b="0" dirty="0" smtClean="0">
                <a:solidFill>
                  <a:srgbClr val="000000"/>
                </a:solidFill>
              </a:rPr>
              <a:t>.</a:t>
            </a:r>
            <a:endParaRPr lang="en-IN" sz="3100" b="0" dirty="0">
              <a:solidFill>
                <a:srgbClr val="000000"/>
              </a:solidFill>
            </a:endParaRPr>
          </a:p>
        </p:txBody>
      </p:sp>
      <p:sp>
        <p:nvSpPr>
          <p:cNvPr id="6" name="Text Placeholder 5"/>
          <p:cNvSpPr>
            <a:spLocks noGrp="1"/>
          </p:cNvSpPr>
          <p:nvPr>
            <p:ph type="body" idx="11"/>
          </p:nvPr>
        </p:nvSpPr>
        <p:spPr>
          <a:xfrm>
            <a:off x="4877816" y="8991600"/>
            <a:ext cx="2212848" cy="228600"/>
          </a:xfrm>
        </p:spPr>
        <p:txBody>
          <a:bodyPr>
            <a:noAutofit/>
          </a:bodyPr>
          <a:lstStyle/>
          <a:p>
            <a:pPr marL="0" indent="0" algn="ctr">
              <a:buNone/>
            </a:pPr>
            <a:r>
              <a:rPr lang="en-IN" sz="900" b="0" dirty="0">
                <a:hlinkClick r:id="rId2" action="ppaction://hlinksldjump"/>
              </a:rPr>
              <a:t>Return to slide containing original image.</a:t>
            </a:r>
          </a:p>
        </p:txBody>
      </p:sp>
    </p:spTree>
    <p:extLst>
      <p:ext uri="{BB962C8B-B14F-4D97-AF65-F5344CB8AC3E}">
        <p14:creationId xmlns:p14="http://schemas.microsoft.com/office/powerpoint/2010/main" val="4178278136"/>
      </p:ext>
    </p:extLst>
  </p:cSld>
  <p:clrMapOvr>
    <a:masterClrMapping/>
  </p:clrMapOvr>
  <p:transition spd="med"/>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 name="Title 1"/>
          <p:cNvSpPr txBox="1">
            <a:spLocks noGrp="1"/>
          </p:cNvSpPr>
          <p:nvPr>
            <p:ph type="title"/>
          </p:nvPr>
        </p:nvSpPr>
        <p:spPr>
          <a:prstGeom prst="rect">
            <a:avLst/>
          </a:prstGeom>
        </p:spPr>
        <p:txBody>
          <a:bodyPr/>
          <a:lstStyle>
            <a:lvl1pPr defTabSz="455675">
              <a:spcBef>
                <a:spcPts val="1700"/>
              </a:spcBef>
              <a:defRPr sz="4055">
                <a:solidFill>
                  <a:srgbClr val="F20F4B"/>
                </a:solidFill>
              </a:defRPr>
            </a:lvl1pPr>
          </a:lstStyle>
          <a:p>
            <a:r>
              <a:rPr lang="en-IN" cap="none" dirty="0" smtClean="0">
                <a:solidFill>
                  <a:srgbClr val="C50B3C"/>
                </a:solidFill>
                <a:latin typeface="Calibri" panose="020F0502020204030204" pitchFamily="34" charset="0"/>
              </a:rPr>
              <a:t>Effective Learning Strategy XPM</a:t>
            </a:r>
            <a:endParaRPr lang="en-IN" cap="none" dirty="0">
              <a:solidFill>
                <a:srgbClr val="C50B3C"/>
              </a:solidFill>
              <a:latin typeface="Calibri" panose="020F0502020204030204" pitchFamily="34" charset="0"/>
            </a:endParaRPr>
          </a:p>
        </p:txBody>
      </p:sp>
      <p:sp>
        <p:nvSpPr>
          <p:cNvPr id="139" name="Text Placeholder 1"/>
          <p:cNvSpPr txBox="1">
            <a:spLocks noGrp="1"/>
          </p:cNvSpPr>
          <p:nvPr>
            <p:ph type="body" idx="1"/>
          </p:nvPr>
        </p:nvSpPr>
        <p:spPr>
          <a:xfrm>
            <a:off x="571500" y="1803400"/>
            <a:ext cx="10807700" cy="4673600"/>
          </a:xfrm>
          <a:prstGeom prst="rect">
            <a:avLst/>
          </a:prstGeom>
        </p:spPr>
        <p:txBody>
          <a:bodyPr>
            <a:normAutofit/>
          </a:bodyPr>
          <a:lstStyle/>
          <a:p>
            <a:pPr>
              <a:lnSpc>
                <a:spcPct val="90000"/>
              </a:lnSpc>
              <a:buClr>
                <a:srgbClr val="000000"/>
              </a:buClr>
              <a:defRPr b="1"/>
            </a:pPr>
            <a:r>
              <a:rPr b="0" dirty="0" smtClean="0">
                <a:solidFill>
                  <a:srgbClr val="C50B3C"/>
                </a:solidFill>
                <a:latin typeface="Calibri" panose="020F0502020204030204" pitchFamily="34" charset="0"/>
              </a:rPr>
              <a:t>eXplore</a:t>
            </a:r>
            <a:r>
              <a:rPr b="0" dirty="0" smtClean="0">
                <a:latin typeface="Calibri" panose="020F0502020204030204" pitchFamily="34" charset="0"/>
              </a:rPr>
              <a:t> </a:t>
            </a:r>
            <a:r>
              <a:rPr b="0" dirty="0" smtClean="0">
                <a:solidFill>
                  <a:srgbClr val="000000"/>
                </a:solidFill>
                <a:latin typeface="Calibri" panose="020F0502020204030204" pitchFamily="34" charset="0"/>
              </a:rPr>
              <a:t>QuickBooks </a:t>
            </a:r>
            <a:r>
              <a:rPr b="0" dirty="0">
                <a:solidFill>
                  <a:srgbClr val="000000"/>
                </a:solidFill>
                <a:latin typeface="Calibri" panose="020F0502020204030204" pitchFamily="34" charset="0"/>
              </a:rPr>
              <a:t>Online using the chapter with walk through </a:t>
            </a:r>
            <a:r>
              <a:rPr b="0" dirty="0" smtClean="0">
                <a:solidFill>
                  <a:srgbClr val="000000"/>
                </a:solidFill>
                <a:latin typeface="Calibri" panose="020F0502020204030204" pitchFamily="34" charset="0"/>
              </a:rPr>
              <a:t>screen </a:t>
            </a:r>
            <a:r>
              <a:rPr b="0" dirty="0">
                <a:solidFill>
                  <a:srgbClr val="000000"/>
                </a:solidFill>
                <a:latin typeface="Calibri" panose="020F0502020204030204" pitchFamily="34" charset="0"/>
              </a:rPr>
              <a:t>captures. </a:t>
            </a:r>
            <a:r>
              <a:rPr b="0" dirty="0" smtClean="0">
                <a:solidFill>
                  <a:srgbClr val="000000"/>
                </a:solidFill>
                <a:latin typeface="Calibri" panose="020F0502020204030204" pitchFamily="34" charset="0"/>
              </a:rPr>
              <a:t>Don</a:t>
            </a:r>
            <a:r>
              <a:rPr lang="en-IN" b="0" dirty="0" smtClean="0">
                <a:solidFill>
                  <a:srgbClr val="000000"/>
                </a:solidFill>
                <a:latin typeface="Calibri" panose="020F0502020204030204" pitchFamily="34" charset="0"/>
              </a:rPr>
              <a:t>‘</a:t>
            </a:r>
            <a:r>
              <a:rPr b="0" dirty="0" smtClean="0">
                <a:solidFill>
                  <a:srgbClr val="000000"/>
                </a:solidFill>
                <a:latin typeface="Calibri" panose="020F0502020204030204" pitchFamily="34" charset="0"/>
              </a:rPr>
              <a:t>t </a:t>
            </a:r>
            <a:r>
              <a:rPr b="0" dirty="0">
                <a:solidFill>
                  <a:srgbClr val="000000"/>
                </a:solidFill>
                <a:latin typeface="Calibri" panose="020F0502020204030204" pitchFamily="34" charset="0"/>
              </a:rPr>
              <a:t>worry about making mistakes while we eXplore, letting us focus on learning how to navigate and use </a:t>
            </a:r>
            <a:r>
              <a:rPr lang="en-IN" b="0" dirty="0">
                <a:solidFill>
                  <a:srgbClr val="000000"/>
                </a:solidFill>
              </a:rPr>
              <a:t>Q</a:t>
            </a:r>
            <a:r>
              <a:rPr lang="en-IN" sz="100" b="0" dirty="0">
                <a:solidFill>
                  <a:srgbClr val="000000"/>
                </a:solidFill>
              </a:rPr>
              <a:t> </a:t>
            </a:r>
            <a:r>
              <a:rPr lang="en-IN" b="0" dirty="0">
                <a:solidFill>
                  <a:srgbClr val="000000"/>
                </a:solidFill>
              </a:rPr>
              <a:t>B</a:t>
            </a:r>
            <a:r>
              <a:rPr lang="en-IN" sz="100" b="0" dirty="0">
                <a:solidFill>
                  <a:srgbClr val="000000"/>
                </a:solidFill>
              </a:rPr>
              <a:t> </a:t>
            </a:r>
            <a:r>
              <a:rPr lang="en-IN" b="0" dirty="0">
                <a:solidFill>
                  <a:srgbClr val="000000"/>
                </a:solidFill>
              </a:rPr>
              <a:t>O</a:t>
            </a:r>
            <a:r>
              <a:rPr b="0" dirty="0" smtClean="0">
                <a:solidFill>
                  <a:srgbClr val="000000"/>
                </a:solidFill>
                <a:latin typeface="Calibri" panose="020F0502020204030204" pitchFamily="34" charset="0"/>
              </a:rPr>
              <a:t>.</a:t>
            </a:r>
            <a:endParaRPr b="0" dirty="0">
              <a:solidFill>
                <a:srgbClr val="000000"/>
              </a:solidFill>
              <a:latin typeface="Calibri" panose="020F0502020204030204" pitchFamily="34" charset="0"/>
            </a:endParaRPr>
          </a:p>
          <a:p>
            <a:pPr>
              <a:lnSpc>
                <a:spcPct val="90000"/>
              </a:lnSpc>
              <a:buClr>
                <a:srgbClr val="000000"/>
              </a:buClr>
              <a:defRPr b="1"/>
            </a:pPr>
            <a:r>
              <a:rPr b="0" dirty="0">
                <a:solidFill>
                  <a:srgbClr val="C50B3C"/>
                </a:solidFill>
                <a:latin typeface="Calibri" panose="020F0502020204030204" pitchFamily="34" charset="0"/>
              </a:rPr>
              <a:t>Practice</a:t>
            </a:r>
            <a:r>
              <a:rPr b="0" dirty="0">
                <a:latin typeface="Calibri" panose="020F0502020204030204" pitchFamily="34" charset="0"/>
              </a:rPr>
              <a:t> </a:t>
            </a:r>
            <a:r>
              <a:rPr b="0" dirty="0">
                <a:solidFill>
                  <a:srgbClr val="000000"/>
                </a:solidFill>
                <a:latin typeface="Calibri" panose="020F0502020204030204" pitchFamily="34" charset="0"/>
              </a:rPr>
              <a:t>entering information and transactions into </a:t>
            </a:r>
            <a:r>
              <a:rPr lang="en-IN" b="0" dirty="0">
                <a:solidFill>
                  <a:srgbClr val="000000"/>
                </a:solidFill>
              </a:rPr>
              <a:t>Q</a:t>
            </a:r>
            <a:r>
              <a:rPr lang="en-IN" sz="100" b="0" dirty="0">
                <a:solidFill>
                  <a:srgbClr val="000000"/>
                </a:solidFill>
              </a:rPr>
              <a:t> </a:t>
            </a:r>
            <a:r>
              <a:rPr lang="en-IN" b="0" dirty="0">
                <a:solidFill>
                  <a:srgbClr val="000000"/>
                </a:solidFill>
              </a:rPr>
              <a:t>B</a:t>
            </a:r>
            <a:r>
              <a:rPr lang="en-IN" sz="100" b="0" dirty="0">
                <a:solidFill>
                  <a:srgbClr val="000000"/>
                </a:solidFill>
              </a:rPr>
              <a:t> </a:t>
            </a:r>
            <a:r>
              <a:rPr lang="en-IN" b="0" dirty="0">
                <a:solidFill>
                  <a:srgbClr val="000000"/>
                </a:solidFill>
              </a:rPr>
              <a:t>O</a:t>
            </a:r>
            <a:r>
              <a:rPr b="0" dirty="0" smtClean="0">
                <a:solidFill>
                  <a:srgbClr val="000000"/>
                </a:solidFill>
                <a:latin typeface="Calibri" panose="020F0502020204030204" pitchFamily="34" charset="0"/>
              </a:rPr>
              <a:t> </a:t>
            </a:r>
            <a:r>
              <a:rPr b="0" dirty="0">
                <a:solidFill>
                  <a:srgbClr val="000000"/>
                </a:solidFill>
                <a:latin typeface="Calibri" panose="020F0502020204030204" pitchFamily="34" charset="0"/>
              </a:rPr>
              <a:t>with</a:t>
            </a:r>
            <a:r>
              <a:rPr b="0" dirty="0">
                <a:latin typeface="Calibri" panose="020F0502020204030204" pitchFamily="34" charset="0"/>
              </a:rPr>
              <a:t> </a:t>
            </a:r>
            <a:r>
              <a:rPr b="0" dirty="0">
                <a:solidFill>
                  <a:srgbClr val="000000"/>
                </a:solidFill>
                <a:latin typeface="Calibri" panose="020F0502020204030204" pitchFamily="34" charset="0"/>
              </a:rPr>
              <a:t>end-of-chapter exercises.</a:t>
            </a:r>
          </a:p>
          <a:p>
            <a:pPr>
              <a:lnSpc>
                <a:spcPct val="90000"/>
              </a:lnSpc>
              <a:buClr>
                <a:srgbClr val="000000"/>
              </a:buClr>
              <a:defRPr b="1"/>
            </a:pPr>
            <a:r>
              <a:rPr b="0" dirty="0">
                <a:solidFill>
                  <a:srgbClr val="C50B3C"/>
                </a:solidFill>
                <a:latin typeface="Calibri" panose="020F0502020204030204" pitchFamily="34" charset="0"/>
              </a:rPr>
              <a:t>Master</a:t>
            </a:r>
            <a:r>
              <a:rPr b="0" dirty="0">
                <a:latin typeface="Calibri" panose="020F0502020204030204" pitchFamily="34" charset="0"/>
              </a:rPr>
              <a:t> </a:t>
            </a:r>
            <a:r>
              <a:rPr lang="en-IN" b="0" dirty="0">
                <a:solidFill>
                  <a:srgbClr val="000000"/>
                </a:solidFill>
              </a:rPr>
              <a:t>Q</a:t>
            </a:r>
            <a:r>
              <a:rPr lang="en-IN" sz="100" b="0" dirty="0">
                <a:solidFill>
                  <a:srgbClr val="000000"/>
                </a:solidFill>
              </a:rPr>
              <a:t> </a:t>
            </a:r>
            <a:r>
              <a:rPr lang="en-IN" b="0" dirty="0">
                <a:solidFill>
                  <a:srgbClr val="000000"/>
                </a:solidFill>
              </a:rPr>
              <a:t>B</a:t>
            </a:r>
            <a:r>
              <a:rPr lang="en-IN" sz="100" b="0" dirty="0">
                <a:solidFill>
                  <a:srgbClr val="000000"/>
                </a:solidFill>
              </a:rPr>
              <a:t> </a:t>
            </a:r>
            <a:r>
              <a:rPr lang="en-IN" b="0" dirty="0">
                <a:solidFill>
                  <a:srgbClr val="000000"/>
                </a:solidFill>
              </a:rPr>
              <a:t>O</a:t>
            </a:r>
            <a:r>
              <a:rPr b="0" dirty="0" smtClean="0">
                <a:solidFill>
                  <a:srgbClr val="000000"/>
                </a:solidFill>
                <a:latin typeface="Calibri" panose="020F0502020204030204" pitchFamily="34" charset="0"/>
              </a:rPr>
              <a:t> </a:t>
            </a:r>
            <a:r>
              <a:rPr b="0" dirty="0">
                <a:solidFill>
                  <a:srgbClr val="000000"/>
                </a:solidFill>
                <a:latin typeface="Calibri" panose="020F0502020204030204" pitchFamily="34" charset="0"/>
              </a:rPr>
              <a:t>with </a:t>
            </a:r>
            <a:r>
              <a:rPr lang="en-IN" b="0" dirty="0">
                <a:solidFill>
                  <a:srgbClr val="000000"/>
                </a:solidFill>
              </a:rPr>
              <a:t>Q</a:t>
            </a:r>
            <a:r>
              <a:rPr lang="en-IN" sz="100" b="0" dirty="0">
                <a:solidFill>
                  <a:srgbClr val="000000"/>
                </a:solidFill>
              </a:rPr>
              <a:t> </a:t>
            </a:r>
            <a:r>
              <a:rPr lang="en-IN" b="0" dirty="0">
                <a:solidFill>
                  <a:srgbClr val="000000"/>
                </a:solidFill>
              </a:rPr>
              <a:t>B</a:t>
            </a:r>
            <a:r>
              <a:rPr lang="en-IN" sz="100" b="0" dirty="0">
                <a:solidFill>
                  <a:srgbClr val="000000"/>
                </a:solidFill>
              </a:rPr>
              <a:t> </a:t>
            </a:r>
            <a:r>
              <a:rPr lang="en-IN" b="0" dirty="0">
                <a:solidFill>
                  <a:srgbClr val="000000"/>
                </a:solidFill>
              </a:rPr>
              <a:t>O</a:t>
            </a:r>
            <a:r>
              <a:rPr b="0" dirty="0" smtClean="0">
                <a:solidFill>
                  <a:srgbClr val="000000"/>
                </a:solidFill>
                <a:latin typeface="Calibri" panose="020F0502020204030204" pitchFamily="34" charset="0"/>
              </a:rPr>
              <a:t> </a:t>
            </a:r>
            <a:r>
              <a:rPr b="0" dirty="0">
                <a:solidFill>
                  <a:srgbClr val="000000"/>
                </a:solidFill>
                <a:latin typeface="Calibri" panose="020F0502020204030204" pitchFamily="34" charset="0"/>
              </a:rPr>
              <a:t>projects. The projects cover </a:t>
            </a:r>
            <a:r>
              <a:rPr lang="en-IN" b="0" dirty="0">
                <a:solidFill>
                  <a:srgbClr val="000000"/>
                </a:solidFill>
              </a:rPr>
              <a:t>Q</a:t>
            </a:r>
            <a:r>
              <a:rPr lang="en-IN" sz="100" b="0" dirty="0">
                <a:solidFill>
                  <a:srgbClr val="000000"/>
                </a:solidFill>
              </a:rPr>
              <a:t> </a:t>
            </a:r>
            <a:r>
              <a:rPr lang="en-IN" b="0" dirty="0">
                <a:solidFill>
                  <a:srgbClr val="000000"/>
                </a:solidFill>
              </a:rPr>
              <a:t>B</a:t>
            </a:r>
            <a:r>
              <a:rPr lang="en-IN" sz="100" b="0" dirty="0">
                <a:solidFill>
                  <a:srgbClr val="000000"/>
                </a:solidFill>
              </a:rPr>
              <a:t> </a:t>
            </a:r>
            <a:r>
              <a:rPr lang="en-IN" b="0" dirty="0">
                <a:solidFill>
                  <a:srgbClr val="000000"/>
                </a:solidFill>
              </a:rPr>
              <a:t>O</a:t>
            </a:r>
            <a:r>
              <a:rPr b="0" dirty="0" smtClean="0">
                <a:solidFill>
                  <a:srgbClr val="000000"/>
                </a:solidFill>
                <a:latin typeface="Calibri" panose="020F0502020204030204" pitchFamily="34" charset="0"/>
              </a:rPr>
              <a:t> </a:t>
            </a:r>
            <a:r>
              <a:rPr b="0" dirty="0">
                <a:solidFill>
                  <a:srgbClr val="000000"/>
                </a:solidFill>
                <a:latin typeface="Calibri" panose="020F0502020204030204" pitchFamily="34" charset="0"/>
              </a:rPr>
              <a:t>tasks from setting up a new </a:t>
            </a:r>
            <a:r>
              <a:rPr lang="en-IN" b="0" dirty="0">
                <a:solidFill>
                  <a:srgbClr val="000000"/>
                </a:solidFill>
              </a:rPr>
              <a:t>Q</a:t>
            </a:r>
            <a:r>
              <a:rPr lang="en-IN" sz="100" b="0" dirty="0">
                <a:solidFill>
                  <a:srgbClr val="000000"/>
                </a:solidFill>
              </a:rPr>
              <a:t> </a:t>
            </a:r>
            <a:r>
              <a:rPr lang="en-IN" b="0" dirty="0">
                <a:solidFill>
                  <a:srgbClr val="000000"/>
                </a:solidFill>
              </a:rPr>
              <a:t>B</a:t>
            </a:r>
            <a:r>
              <a:rPr lang="en-IN" sz="100" b="0" dirty="0">
                <a:solidFill>
                  <a:srgbClr val="000000"/>
                </a:solidFill>
              </a:rPr>
              <a:t> </a:t>
            </a:r>
            <a:r>
              <a:rPr lang="en-IN" b="0" dirty="0">
                <a:solidFill>
                  <a:srgbClr val="000000"/>
                </a:solidFill>
              </a:rPr>
              <a:t>O</a:t>
            </a:r>
            <a:r>
              <a:rPr b="0" dirty="0" smtClean="0">
                <a:solidFill>
                  <a:srgbClr val="000000"/>
                </a:solidFill>
                <a:latin typeface="Calibri" panose="020F0502020204030204" pitchFamily="34" charset="0"/>
              </a:rPr>
              <a:t> </a:t>
            </a:r>
            <a:r>
              <a:rPr b="0" dirty="0">
                <a:solidFill>
                  <a:srgbClr val="000000"/>
                </a:solidFill>
                <a:latin typeface="Calibri" panose="020F0502020204030204" pitchFamily="34" charset="0"/>
              </a:rPr>
              <a:t>company and entering transactions to generating </a:t>
            </a:r>
            <a:r>
              <a:rPr lang="en-IN" b="0" dirty="0">
                <a:solidFill>
                  <a:srgbClr val="000000"/>
                </a:solidFill>
              </a:rPr>
              <a:t>Q</a:t>
            </a:r>
            <a:r>
              <a:rPr lang="en-IN" sz="100" b="0" dirty="0">
                <a:solidFill>
                  <a:srgbClr val="000000"/>
                </a:solidFill>
              </a:rPr>
              <a:t> </a:t>
            </a:r>
            <a:r>
              <a:rPr lang="en-IN" b="0" dirty="0">
                <a:solidFill>
                  <a:srgbClr val="000000"/>
                </a:solidFill>
              </a:rPr>
              <a:t>B</a:t>
            </a:r>
            <a:r>
              <a:rPr lang="en-IN" sz="100" b="0" dirty="0">
                <a:solidFill>
                  <a:srgbClr val="000000"/>
                </a:solidFill>
              </a:rPr>
              <a:t> </a:t>
            </a:r>
            <a:r>
              <a:rPr lang="en-IN" b="0" dirty="0">
                <a:solidFill>
                  <a:srgbClr val="000000"/>
                </a:solidFill>
              </a:rPr>
              <a:t>O</a:t>
            </a:r>
            <a:r>
              <a:rPr b="0" dirty="0" smtClean="0">
                <a:solidFill>
                  <a:srgbClr val="000000"/>
                </a:solidFill>
                <a:latin typeface="Calibri" panose="020F0502020204030204" pitchFamily="34" charset="0"/>
              </a:rPr>
              <a:t> </a:t>
            </a:r>
            <a:r>
              <a:rPr b="0" dirty="0">
                <a:solidFill>
                  <a:srgbClr val="000000"/>
                </a:solidFill>
                <a:latin typeface="Calibri" panose="020F0502020204030204" pitchFamily="34" charset="0"/>
              </a:rPr>
              <a:t>reports</a:t>
            </a:r>
            <a:r>
              <a:rPr b="0" dirty="0" smtClean="0">
                <a:solidFill>
                  <a:srgbClr val="000000"/>
                </a:solidFill>
                <a:latin typeface="Calibri" panose="020F0502020204030204" pitchFamily="34" charset="0"/>
              </a:rPr>
              <a:t>.</a:t>
            </a:r>
            <a:endParaRPr b="0" dirty="0">
              <a:solidFill>
                <a:srgbClr val="000000"/>
              </a:solidFill>
              <a:latin typeface="Calibri" panose="020F0502020204030204" pitchFamily="34" charset="0"/>
            </a:endParaRPr>
          </a:p>
        </p:txBody>
      </p:sp>
    </p:spTree>
  </p:cSld>
  <p:clrMapOvr>
    <a:masterClrMapping/>
  </p:clrMapOvr>
  <p:transition spd="med"/>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 name="Title 1"/>
          <p:cNvSpPr txBox="1">
            <a:spLocks noGrp="1"/>
          </p:cNvSpPr>
          <p:nvPr>
            <p:ph type="title"/>
          </p:nvPr>
        </p:nvSpPr>
        <p:spPr>
          <a:prstGeom prst="rect">
            <a:avLst/>
          </a:prstGeom>
        </p:spPr>
        <p:txBody>
          <a:bodyPr/>
          <a:lstStyle>
            <a:lvl1pPr defTabSz="455675">
              <a:spcBef>
                <a:spcPts val="1700"/>
              </a:spcBef>
              <a:defRPr sz="4055">
                <a:solidFill>
                  <a:srgbClr val="F20F4B"/>
                </a:solidFill>
              </a:defRPr>
            </a:lvl1pPr>
          </a:lstStyle>
          <a:p>
            <a:r>
              <a:rPr dirty="0">
                <a:solidFill>
                  <a:srgbClr val="C50B3C"/>
                </a:solidFill>
              </a:rPr>
              <a:t>Section </a:t>
            </a:r>
            <a:r>
              <a:rPr lang="en-US" dirty="0" smtClean="0">
                <a:solidFill>
                  <a:srgbClr val="C50B3C"/>
                </a:solidFill>
              </a:rPr>
              <a:t>4</a:t>
            </a:r>
            <a:r>
              <a:rPr dirty="0" smtClean="0">
                <a:solidFill>
                  <a:srgbClr val="C50B3C"/>
                </a:solidFill>
              </a:rPr>
              <a:t>.1 Q</a:t>
            </a:r>
            <a:r>
              <a:rPr lang="en-IN" sz="100" dirty="0" smtClean="0">
                <a:solidFill>
                  <a:srgbClr val="C50B3C"/>
                </a:solidFill>
              </a:rPr>
              <a:t> </a:t>
            </a:r>
            <a:r>
              <a:rPr dirty="0" smtClean="0">
                <a:solidFill>
                  <a:srgbClr val="C50B3C"/>
                </a:solidFill>
              </a:rPr>
              <a:t>B</a:t>
            </a:r>
            <a:r>
              <a:rPr lang="en-IN" sz="100" dirty="0">
                <a:solidFill>
                  <a:srgbClr val="C50B3C"/>
                </a:solidFill>
              </a:rPr>
              <a:t> </a:t>
            </a:r>
            <a:r>
              <a:rPr dirty="0" smtClean="0">
                <a:solidFill>
                  <a:srgbClr val="C50B3C"/>
                </a:solidFill>
              </a:rPr>
              <a:t>O Sat</a:t>
            </a:r>
            <a:r>
              <a:rPr lang="en-IN" dirty="0" smtClean="0">
                <a:solidFill>
                  <a:srgbClr val="C50B3C"/>
                </a:solidFill>
              </a:rPr>
              <a:t>nav </a:t>
            </a:r>
            <a:r>
              <a:rPr lang="en-IN" sz="1000" b="0" dirty="0" smtClean="0">
                <a:solidFill>
                  <a:srgbClr val="C50B3C"/>
                </a:solidFill>
              </a:rPr>
              <a:t>1</a:t>
            </a:r>
            <a:endParaRPr sz="1000" b="0" dirty="0">
              <a:solidFill>
                <a:srgbClr val="C50B3C"/>
              </a:solidFill>
            </a:endParaRPr>
          </a:p>
        </p:txBody>
      </p:sp>
      <p:sp>
        <p:nvSpPr>
          <p:cNvPr id="147" name="Text Placeholder 1"/>
          <p:cNvSpPr txBox="1">
            <a:spLocks noGrp="1"/>
          </p:cNvSpPr>
          <p:nvPr>
            <p:ph type="body" idx="1"/>
          </p:nvPr>
        </p:nvSpPr>
        <p:spPr>
          <a:xfrm>
            <a:off x="571500" y="1803400"/>
            <a:ext cx="10198100" cy="5283200"/>
          </a:xfrm>
          <a:prstGeom prst="rect">
            <a:avLst/>
          </a:prstGeom>
        </p:spPr>
        <p:txBody>
          <a:bodyPr>
            <a:noAutofit/>
          </a:bodyPr>
          <a:lstStyle/>
          <a:p>
            <a:pPr marL="0" indent="0">
              <a:spcAft>
                <a:spcPts val="500"/>
              </a:spcAft>
              <a:buClrTx/>
              <a:buSzTx/>
              <a:buFontTx/>
              <a:buNone/>
              <a:defRPr b="1"/>
            </a:pPr>
            <a:r>
              <a:rPr b="0" dirty="0" smtClean="0">
                <a:solidFill>
                  <a:srgbClr val="000000"/>
                </a:solidFill>
              </a:rPr>
              <a:t>Q</a:t>
            </a:r>
            <a:r>
              <a:rPr lang="en-IN" sz="100" b="0" dirty="0" smtClean="0">
                <a:solidFill>
                  <a:srgbClr val="000000"/>
                </a:solidFill>
              </a:rPr>
              <a:t> </a:t>
            </a:r>
            <a:r>
              <a:rPr b="0" dirty="0" smtClean="0">
                <a:solidFill>
                  <a:srgbClr val="000000"/>
                </a:solidFill>
              </a:rPr>
              <a:t>B</a:t>
            </a:r>
            <a:r>
              <a:rPr lang="en-IN" sz="100" b="0" dirty="0" smtClean="0">
                <a:solidFill>
                  <a:srgbClr val="000000"/>
                </a:solidFill>
              </a:rPr>
              <a:t> </a:t>
            </a:r>
            <a:r>
              <a:rPr b="0" dirty="0" smtClean="0">
                <a:solidFill>
                  <a:srgbClr val="000000"/>
                </a:solidFill>
              </a:rPr>
              <a:t>O Sat</a:t>
            </a:r>
            <a:r>
              <a:rPr lang="en-IN" b="0" dirty="0" smtClean="0">
                <a:solidFill>
                  <a:srgbClr val="000000"/>
                </a:solidFill>
              </a:rPr>
              <a:t>n</a:t>
            </a:r>
            <a:r>
              <a:rPr b="0" dirty="0" smtClean="0">
                <a:solidFill>
                  <a:srgbClr val="000000"/>
                </a:solidFill>
              </a:rPr>
              <a:t>av </a:t>
            </a:r>
            <a:r>
              <a:rPr b="0" dirty="0">
                <a:solidFill>
                  <a:srgbClr val="000000"/>
                </a:solidFill>
              </a:rPr>
              <a:t>divides </a:t>
            </a:r>
            <a:r>
              <a:rPr lang="en-IN" b="0" dirty="0" smtClean="0">
                <a:solidFill>
                  <a:srgbClr val="000000"/>
                </a:solidFill>
              </a:rPr>
              <a:t>Q</a:t>
            </a:r>
            <a:r>
              <a:rPr lang="en-IN" sz="100" b="0" dirty="0" smtClean="0">
                <a:solidFill>
                  <a:srgbClr val="000000"/>
                </a:solidFill>
              </a:rPr>
              <a:t> </a:t>
            </a:r>
            <a:r>
              <a:rPr lang="en-IN" b="0" dirty="0" smtClean="0">
                <a:solidFill>
                  <a:srgbClr val="000000"/>
                </a:solidFill>
              </a:rPr>
              <a:t>B</a:t>
            </a:r>
            <a:r>
              <a:rPr lang="en-IN" sz="100" b="0" dirty="0" smtClean="0">
                <a:solidFill>
                  <a:srgbClr val="000000"/>
                </a:solidFill>
              </a:rPr>
              <a:t> </a:t>
            </a:r>
            <a:r>
              <a:rPr lang="en-IN" b="0" dirty="0" smtClean="0">
                <a:solidFill>
                  <a:srgbClr val="000000"/>
                </a:solidFill>
              </a:rPr>
              <a:t>O</a:t>
            </a:r>
            <a:r>
              <a:rPr b="0" dirty="0" smtClean="0">
                <a:solidFill>
                  <a:srgbClr val="000000"/>
                </a:solidFill>
              </a:rPr>
              <a:t> </a:t>
            </a:r>
            <a:r>
              <a:rPr b="0" dirty="0">
                <a:solidFill>
                  <a:srgbClr val="000000"/>
                </a:solidFill>
              </a:rPr>
              <a:t>into three processes:</a:t>
            </a:r>
          </a:p>
          <a:p>
            <a:pPr marL="457200" indent="-457200">
              <a:buClr>
                <a:srgbClr val="000000"/>
              </a:buClr>
              <a:buSzTx/>
              <a:buFont typeface="+mj-lt"/>
              <a:buAutoNum type="arabicPeriod"/>
              <a:defRPr b="1"/>
            </a:pPr>
            <a:r>
              <a:rPr lang="en-IN" b="0" dirty="0" smtClean="0">
                <a:solidFill>
                  <a:srgbClr val="C50B3C"/>
                </a:solidFill>
              </a:rPr>
              <a:t>Q</a:t>
            </a:r>
            <a:r>
              <a:rPr lang="en-IN" sz="100" b="0" dirty="0" smtClean="0">
                <a:solidFill>
                  <a:srgbClr val="C50B3C"/>
                </a:solidFill>
              </a:rPr>
              <a:t> </a:t>
            </a:r>
            <a:r>
              <a:rPr lang="en-IN" b="0" dirty="0" smtClean="0">
                <a:solidFill>
                  <a:srgbClr val="C50B3C"/>
                </a:solidFill>
              </a:rPr>
              <a:t>B</a:t>
            </a:r>
            <a:r>
              <a:rPr lang="en-IN" sz="100" b="0" dirty="0" smtClean="0">
                <a:solidFill>
                  <a:srgbClr val="C50B3C"/>
                </a:solidFill>
              </a:rPr>
              <a:t> </a:t>
            </a:r>
            <a:r>
              <a:rPr lang="en-IN" b="0" dirty="0" smtClean="0">
                <a:solidFill>
                  <a:srgbClr val="C50B3C"/>
                </a:solidFill>
              </a:rPr>
              <a:t>O</a:t>
            </a:r>
            <a:r>
              <a:rPr b="0" dirty="0" smtClean="0">
                <a:solidFill>
                  <a:srgbClr val="C50B3C"/>
                </a:solidFill>
              </a:rPr>
              <a:t> </a:t>
            </a:r>
            <a:r>
              <a:rPr b="0" dirty="0">
                <a:solidFill>
                  <a:srgbClr val="C50B3C"/>
                </a:solidFill>
              </a:rPr>
              <a:t>Settings.</a:t>
            </a:r>
            <a:r>
              <a:rPr b="0" dirty="0">
                <a:solidFill>
                  <a:srgbClr val="F20F4B"/>
                </a:solidFill>
              </a:rPr>
              <a:t> </a:t>
            </a:r>
            <a:r>
              <a:rPr b="0" dirty="0">
                <a:solidFill>
                  <a:srgbClr val="000000"/>
                </a:solidFill>
              </a:rPr>
              <a:t>This includes Company Settings and the Company Chart of Accounts. </a:t>
            </a:r>
            <a:r>
              <a:rPr lang="en-IN" b="0" dirty="0" smtClean="0">
                <a:solidFill>
                  <a:srgbClr val="000000"/>
                </a:solidFill>
              </a:rPr>
              <a:t>Q</a:t>
            </a:r>
            <a:r>
              <a:rPr lang="en-IN" sz="100" b="0" dirty="0" smtClean="0">
                <a:solidFill>
                  <a:srgbClr val="000000"/>
                </a:solidFill>
              </a:rPr>
              <a:t> </a:t>
            </a:r>
            <a:r>
              <a:rPr lang="en-IN" b="0" dirty="0" smtClean="0">
                <a:solidFill>
                  <a:srgbClr val="000000"/>
                </a:solidFill>
              </a:rPr>
              <a:t>B</a:t>
            </a:r>
            <a:r>
              <a:rPr lang="en-IN" sz="100" b="0" dirty="0" smtClean="0">
                <a:solidFill>
                  <a:srgbClr val="000000"/>
                </a:solidFill>
              </a:rPr>
              <a:t> </a:t>
            </a:r>
            <a:r>
              <a:rPr lang="en-IN" b="0" dirty="0" smtClean="0">
                <a:solidFill>
                  <a:srgbClr val="000000"/>
                </a:solidFill>
              </a:rPr>
              <a:t>O</a:t>
            </a:r>
            <a:r>
              <a:rPr b="0" dirty="0" smtClean="0">
                <a:solidFill>
                  <a:srgbClr val="000000"/>
                </a:solidFill>
              </a:rPr>
              <a:t> </a:t>
            </a:r>
            <a:r>
              <a:rPr b="0" dirty="0">
                <a:solidFill>
                  <a:srgbClr val="000000"/>
                </a:solidFill>
              </a:rPr>
              <a:t>Settings are covered in Chapters 1 and 2</a:t>
            </a:r>
            <a:r>
              <a:rPr b="0" dirty="0" smtClean="0">
                <a:solidFill>
                  <a:srgbClr val="000000"/>
                </a:solidFill>
              </a:rPr>
              <a:t>.</a:t>
            </a:r>
          </a:p>
          <a:p>
            <a:pPr marL="457200" indent="-457200">
              <a:buClr>
                <a:srgbClr val="000000"/>
              </a:buClr>
              <a:buSzTx/>
              <a:buFont typeface="+mj-lt"/>
              <a:buAutoNum type="arabicPeriod"/>
              <a:defRPr b="1"/>
            </a:pPr>
            <a:r>
              <a:rPr lang="en-IN" b="0" dirty="0" smtClean="0">
                <a:solidFill>
                  <a:srgbClr val="C50B3C"/>
                </a:solidFill>
              </a:rPr>
              <a:t>Q</a:t>
            </a:r>
            <a:r>
              <a:rPr lang="en-IN" sz="100" b="0" dirty="0" smtClean="0">
                <a:solidFill>
                  <a:srgbClr val="C50B3C"/>
                </a:solidFill>
              </a:rPr>
              <a:t> </a:t>
            </a:r>
            <a:r>
              <a:rPr lang="en-IN" b="0" dirty="0" smtClean="0">
                <a:solidFill>
                  <a:srgbClr val="C50B3C"/>
                </a:solidFill>
              </a:rPr>
              <a:t>B</a:t>
            </a:r>
            <a:r>
              <a:rPr lang="en-IN" sz="100" b="0" dirty="0" smtClean="0">
                <a:solidFill>
                  <a:srgbClr val="C50B3C"/>
                </a:solidFill>
              </a:rPr>
              <a:t> </a:t>
            </a:r>
            <a:r>
              <a:rPr lang="en-IN" b="0" dirty="0" smtClean="0">
                <a:solidFill>
                  <a:srgbClr val="C50B3C"/>
                </a:solidFill>
              </a:rPr>
              <a:t>O</a:t>
            </a:r>
            <a:r>
              <a:rPr b="0" dirty="0" smtClean="0">
                <a:solidFill>
                  <a:srgbClr val="C50B3C"/>
                </a:solidFill>
              </a:rPr>
              <a:t> Transactions.</a:t>
            </a:r>
            <a:r>
              <a:rPr b="0" dirty="0" smtClean="0"/>
              <a:t> </a:t>
            </a:r>
            <a:r>
              <a:rPr b="0" dirty="0" smtClean="0">
                <a:solidFill>
                  <a:srgbClr val="000000"/>
                </a:solidFill>
              </a:rPr>
              <a:t>This includes recording transactions in </a:t>
            </a:r>
            <a:r>
              <a:rPr lang="en-IN" b="0" dirty="0" smtClean="0">
                <a:solidFill>
                  <a:srgbClr val="000000"/>
                </a:solidFill>
              </a:rPr>
              <a:t>Q</a:t>
            </a:r>
            <a:r>
              <a:rPr lang="en-IN" sz="100" b="0" dirty="0" smtClean="0">
                <a:solidFill>
                  <a:srgbClr val="000000"/>
                </a:solidFill>
              </a:rPr>
              <a:t> </a:t>
            </a:r>
            <a:r>
              <a:rPr lang="en-IN" b="0" dirty="0" smtClean="0">
                <a:solidFill>
                  <a:srgbClr val="000000"/>
                </a:solidFill>
              </a:rPr>
              <a:t>B</a:t>
            </a:r>
            <a:r>
              <a:rPr lang="en-IN" sz="100" b="0" dirty="0" smtClean="0">
                <a:solidFill>
                  <a:srgbClr val="000000"/>
                </a:solidFill>
              </a:rPr>
              <a:t> </a:t>
            </a:r>
            <a:r>
              <a:rPr lang="en-IN" b="0" dirty="0" smtClean="0">
                <a:solidFill>
                  <a:srgbClr val="000000"/>
                </a:solidFill>
              </a:rPr>
              <a:t>O</a:t>
            </a:r>
            <a:r>
              <a:rPr b="0" dirty="0" smtClean="0">
                <a:solidFill>
                  <a:srgbClr val="000000"/>
                </a:solidFill>
              </a:rPr>
              <a:t>. </a:t>
            </a:r>
            <a:r>
              <a:rPr lang="en-IN" b="0" dirty="0" smtClean="0">
                <a:solidFill>
                  <a:srgbClr val="000000"/>
                </a:solidFill>
              </a:rPr>
              <a:t>Q</a:t>
            </a:r>
            <a:r>
              <a:rPr lang="en-IN" sz="100" b="0" dirty="0" smtClean="0">
                <a:solidFill>
                  <a:srgbClr val="000000"/>
                </a:solidFill>
              </a:rPr>
              <a:t> </a:t>
            </a:r>
            <a:r>
              <a:rPr lang="en-IN" b="0" dirty="0" smtClean="0">
                <a:solidFill>
                  <a:srgbClr val="000000"/>
                </a:solidFill>
              </a:rPr>
              <a:t>B</a:t>
            </a:r>
            <a:r>
              <a:rPr lang="en-IN" sz="100" b="0" dirty="0" smtClean="0">
                <a:solidFill>
                  <a:srgbClr val="000000"/>
                </a:solidFill>
              </a:rPr>
              <a:t> </a:t>
            </a:r>
            <a:r>
              <a:rPr lang="en-IN" b="0" dirty="0" smtClean="0">
                <a:solidFill>
                  <a:srgbClr val="000000"/>
                </a:solidFill>
              </a:rPr>
              <a:t>O</a:t>
            </a:r>
            <a:r>
              <a:rPr b="0" dirty="0" smtClean="0">
                <a:solidFill>
                  <a:srgbClr val="000000"/>
                </a:solidFill>
              </a:rPr>
              <a:t> Transactions are covered in Chapters 3 through 8.</a:t>
            </a:r>
            <a:endParaRPr b="0" i="1" dirty="0" smtClean="0">
              <a:solidFill>
                <a:srgbClr val="000000"/>
              </a:solidFill>
            </a:endParaRPr>
          </a:p>
          <a:p>
            <a:pPr marL="457200" indent="-457200">
              <a:buClr>
                <a:srgbClr val="000000"/>
              </a:buClr>
              <a:buSzTx/>
              <a:buFont typeface="+mj-lt"/>
              <a:buAutoNum type="arabicPeriod"/>
              <a:defRPr b="1"/>
            </a:pPr>
            <a:r>
              <a:rPr lang="en-IN" b="0" dirty="0" smtClean="0">
                <a:solidFill>
                  <a:srgbClr val="C50B3C"/>
                </a:solidFill>
              </a:rPr>
              <a:t>Q</a:t>
            </a:r>
            <a:r>
              <a:rPr lang="en-IN" sz="100" b="0" dirty="0" smtClean="0">
                <a:solidFill>
                  <a:srgbClr val="C50B3C"/>
                </a:solidFill>
              </a:rPr>
              <a:t> </a:t>
            </a:r>
            <a:r>
              <a:rPr lang="en-IN" b="0" dirty="0" smtClean="0">
                <a:solidFill>
                  <a:srgbClr val="C50B3C"/>
                </a:solidFill>
              </a:rPr>
              <a:t>B</a:t>
            </a:r>
            <a:r>
              <a:rPr lang="en-IN" sz="100" b="0" dirty="0" smtClean="0">
                <a:solidFill>
                  <a:srgbClr val="C50B3C"/>
                </a:solidFill>
              </a:rPr>
              <a:t> </a:t>
            </a:r>
            <a:r>
              <a:rPr lang="en-IN" b="0" dirty="0" smtClean="0">
                <a:solidFill>
                  <a:srgbClr val="C50B3C"/>
                </a:solidFill>
              </a:rPr>
              <a:t>O</a:t>
            </a:r>
            <a:r>
              <a:rPr b="0" dirty="0" smtClean="0">
                <a:solidFill>
                  <a:srgbClr val="C50B3C"/>
                </a:solidFill>
              </a:rPr>
              <a:t> </a:t>
            </a:r>
            <a:r>
              <a:rPr b="0" dirty="0">
                <a:solidFill>
                  <a:srgbClr val="C50B3C"/>
                </a:solidFill>
              </a:rPr>
              <a:t>Reports.</a:t>
            </a:r>
            <a:r>
              <a:rPr b="0" dirty="0"/>
              <a:t> </a:t>
            </a:r>
            <a:r>
              <a:rPr lang="en-IN" b="0" dirty="0" smtClean="0">
                <a:solidFill>
                  <a:srgbClr val="000000"/>
                </a:solidFill>
              </a:rPr>
              <a:t>Q</a:t>
            </a:r>
            <a:r>
              <a:rPr lang="en-IN" sz="100" b="0" dirty="0" smtClean="0">
                <a:solidFill>
                  <a:srgbClr val="000000"/>
                </a:solidFill>
              </a:rPr>
              <a:t> </a:t>
            </a:r>
            <a:r>
              <a:rPr lang="en-IN" b="0" dirty="0" smtClean="0">
                <a:solidFill>
                  <a:srgbClr val="000000"/>
                </a:solidFill>
              </a:rPr>
              <a:t>B</a:t>
            </a:r>
            <a:r>
              <a:rPr lang="en-IN" sz="100" b="0" dirty="0" smtClean="0">
                <a:solidFill>
                  <a:srgbClr val="000000"/>
                </a:solidFill>
              </a:rPr>
              <a:t> </a:t>
            </a:r>
            <a:r>
              <a:rPr lang="en-IN" b="0" dirty="0" smtClean="0">
                <a:solidFill>
                  <a:srgbClr val="000000"/>
                </a:solidFill>
              </a:rPr>
              <a:t>O</a:t>
            </a:r>
            <a:r>
              <a:rPr b="0" dirty="0" smtClean="0">
                <a:solidFill>
                  <a:srgbClr val="000000"/>
                </a:solidFill>
              </a:rPr>
              <a:t> </a:t>
            </a:r>
            <a:r>
              <a:rPr b="0" dirty="0">
                <a:solidFill>
                  <a:srgbClr val="000000"/>
                </a:solidFill>
              </a:rPr>
              <a:t>reports are the output of the system. </a:t>
            </a:r>
            <a:r>
              <a:rPr lang="en-IN" b="0" dirty="0" smtClean="0">
                <a:solidFill>
                  <a:srgbClr val="000000"/>
                </a:solidFill>
              </a:rPr>
              <a:t>Q</a:t>
            </a:r>
            <a:r>
              <a:rPr lang="en-IN" sz="100" b="0" dirty="0" smtClean="0">
                <a:solidFill>
                  <a:srgbClr val="000000"/>
                </a:solidFill>
              </a:rPr>
              <a:t> </a:t>
            </a:r>
            <a:r>
              <a:rPr lang="en-IN" b="0" dirty="0" smtClean="0">
                <a:solidFill>
                  <a:srgbClr val="000000"/>
                </a:solidFill>
              </a:rPr>
              <a:t>B</a:t>
            </a:r>
            <a:r>
              <a:rPr lang="en-IN" sz="100" b="0" dirty="0" smtClean="0">
                <a:solidFill>
                  <a:srgbClr val="000000"/>
                </a:solidFill>
              </a:rPr>
              <a:t> </a:t>
            </a:r>
            <a:r>
              <a:rPr lang="en-IN" b="0" dirty="0" smtClean="0">
                <a:solidFill>
                  <a:srgbClr val="000000"/>
                </a:solidFill>
              </a:rPr>
              <a:t>O</a:t>
            </a:r>
            <a:r>
              <a:rPr b="0" dirty="0" smtClean="0">
                <a:solidFill>
                  <a:srgbClr val="000000"/>
                </a:solidFill>
              </a:rPr>
              <a:t> </a:t>
            </a:r>
            <a:r>
              <a:rPr b="0" dirty="0">
                <a:solidFill>
                  <a:srgbClr val="000000"/>
                </a:solidFill>
              </a:rPr>
              <a:t>Reports are covered in Chapters 9 and 10</a:t>
            </a:r>
            <a:r>
              <a:rPr b="0" dirty="0" smtClean="0">
                <a:solidFill>
                  <a:srgbClr val="000000"/>
                </a:solidFill>
              </a:rPr>
              <a:t>.</a:t>
            </a:r>
            <a:endParaRPr b="0" dirty="0">
              <a:solidFill>
                <a:srgbClr val="000000"/>
              </a:solidFill>
            </a:endParaRPr>
          </a:p>
        </p:txBody>
      </p:sp>
      <p:sp>
        <p:nvSpPr>
          <p:cNvPr id="3" name="Text Placeholder 2"/>
          <p:cNvSpPr>
            <a:spLocks noGrp="1"/>
          </p:cNvSpPr>
          <p:nvPr>
            <p:ph type="body" idx="10"/>
          </p:nvPr>
        </p:nvSpPr>
        <p:spPr>
          <a:xfrm>
            <a:off x="571500" y="7772400"/>
            <a:ext cx="7378700" cy="614947"/>
          </a:xfrm>
        </p:spPr>
        <p:txBody>
          <a:bodyPr/>
          <a:lstStyle/>
          <a:p>
            <a:pPr marL="0" indent="0">
              <a:buNone/>
            </a:pPr>
            <a:r>
              <a:rPr lang="en-IN" b="0" dirty="0">
                <a:solidFill>
                  <a:srgbClr val="000000"/>
                </a:solidFill>
              </a:rPr>
              <a:t>(See text Section </a:t>
            </a:r>
            <a:r>
              <a:rPr lang="en-IN" b="0" dirty="0" smtClean="0">
                <a:solidFill>
                  <a:srgbClr val="000000"/>
                </a:solidFill>
              </a:rPr>
              <a:t>4.1 </a:t>
            </a:r>
            <a:r>
              <a:rPr lang="en-IN" b="0" dirty="0">
                <a:solidFill>
                  <a:srgbClr val="000000"/>
                </a:solidFill>
              </a:rPr>
              <a:t>for more </a:t>
            </a:r>
            <a:r>
              <a:rPr lang="en-IN" b="0" dirty="0" smtClean="0">
                <a:solidFill>
                  <a:srgbClr val="000000"/>
                </a:solidFill>
              </a:rPr>
              <a:t>information)</a:t>
            </a:r>
            <a:endParaRPr lang="en-IN" b="0" dirty="0">
              <a:solidFill>
                <a:srgbClr val="000000"/>
              </a:solidFill>
            </a:endParaRPr>
          </a:p>
        </p:txBody>
      </p:sp>
    </p:spTree>
  </p:cSld>
  <p:clrMapOvr>
    <a:masterClrMapping/>
  </p:clrMapOvr>
  <p:transition spd="med"/>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 name="Title 1"/>
          <p:cNvSpPr txBox="1">
            <a:spLocks noGrp="1"/>
          </p:cNvSpPr>
          <p:nvPr>
            <p:ph type="title"/>
          </p:nvPr>
        </p:nvSpPr>
        <p:spPr>
          <a:prstGeom prst="rect">
            <a:avLst/>
          </a:prstGeom>
        </p:spPr>
        <p:txBody>
          <a:bodyPr/>
          <a:lstStyle>
            <a:lvl1pPr defTabSz="455675">
              <a:spcBef>
                <a:spcPts val="1700"/>
              </a:spcBef>
              <a:defRPr sz="4055">
                <a:solidFill>
                  <a:srgbClr val="F20F4B"/>
                </a:solidFill>
              </a:defRPr>
            </a:lvl1pPr>
          </a:lstStyle>
          <a:p>
            <a:r>
              <a:rPr lang="en-IN" sz="4060" dirty="0">
                <a:solidFill>
                  <a:srgbClr val="C50B3C"/>
                </a:solidFill>
              </a:rPr>
              <a:t>Section </a:t>
            </a:r>
            <a:r>
              <a:rPr lang="en-IN" sz="4060" dirty="0" smtClean="0">
                <a:solidFill>
                  <a:srgbClr val="C50B3C"/>
                </a:solidFill>
              </a:rPr>
              <a:t>4.1 </a:t>
            </a:r>
            <a:r>
              <a:rPr lang="en-IN" sz="4060" dirty="0">
                <a:solidFill>
                  <a:srgbClr val="C50B3C"/>
                </a:solidFill>
              </a:rPr>
              <a:t>Q</a:t>
            </a:r>
            <a:r>
              <a:rPr lang="en-IN" sz="100" dirty="0">
                <a:solidFill>
                  <a:srgbClr val="C50B3C"/>
                </a:solidFill>
              </a:rPr>
              <a:t> </a:t>
            </a:r>
            <a:r>
              <a:rPr lang="en-IN" sz="4060" dirty="0">
                <a:solidFill>
                  <a:srgbClr val="C50B3C"/>
                </a:solidFill>
              </a:rPr>
              <a:t>B</a:t>
            </a:r>
            <a:r>
              <a:rPr lang="en-IN" sz="100" dirty="0">
                <a:solidFill>
                  <a:srgbClr val="C50B3C"/>
                </a:solidFill>
              </a:rPr>
              <a:t> </a:t>
            </a:r>
            <a:r>
              <a:rPr lang="en-IN" sz="4060" dirty="0">
                <a:solidFill>
                  <a:srgbClr val="C50B3C"/>
                </a:solidFill>
              </a:rPr>
              <a:t>O</a:t>
            </a:r>
            <a:r>
              <a:rPr lang="en-IN" sz="4060" dirty="0" smtClean="0">
                <a:solidFill>
                  <a:srgbClr val="C50B3C"/>
                </a:solidFill>
              </a:rPr>
              <a:t> Satnav </a:t>
            </a:r>
            <a:r>
              <a:rPr lang="en-IN" sz="1000" b="0" dirty="0" smtClean="0">
                <a:solidFill>
                  <a:srgbClr val="C50B3C"/>
                </a:solidFill>
              </a:rPr>
              <a:t>2</a:t>
            </a:r>
            <a:endParaRPr sz="1000" b="0" dirty="0">
              <a:solidFill>
                <a:srgbClr val="C50B3C"/>
              </a:solidFill>
            </a:endParaRPr>
          </a:p>
        </p:txBody>
      </p:sp>
      <p:sp>
        <p:nvSpPr>
          <p:cNvPr id="4" name="Text Placeholder 3"/>
          <p:cNvSpPr>
            <a:spLocks noGrp="1"/>
          </p:cNvSpPr>
          <p:nvPr>
            <p:ph type="body" idx="1"/>
          </p:nvPr>
        </p:nvSpPr>
        <p:spPr>
          <a:xfrm>
            <a:off x="571500" y="1803401"/>
            <a:ext cx="5930900" cy="633472"/>
          </a:xfrm>
        </p:spPr>
        <p:txBody>
          <a:bodyPr>
            <a:normAutofit/>
          </a:bodyPr>
          <a:lstStyle/>
          <a:p>
            <a:pPr marL="0" indent="0">
              <a:buNone/>
            </a:pPr>
            <a:r>
              <a:rPr lang="fr-FR" sz="3100" b="0" dirty="0">
                <a:solidFill>
                  <a:srgbClr val="000000"/>
                </a:solidFill>
              </a:rPr>
              <a:t>Chapter </a:t>
            </a:r>
            <a:r>
              <a:rPr lang="fr-FR" sz="3100" b="0" dirty="0" smtClean="0">
                <a:solidFill>
                  <a:srgbClr val="000000"/>
                </a:solidFill>
              </a:rPr>
              <a:t>4 </a:t>
            </a:r>
            <a:r>
              <a:rPr lang="fr-FR" sz="3100" b="0" dirty="0">
                <a:solidFill>
                  <a:srgbClr val="000000"/>
                </a:solidFill>
              </a:rPr>
              <a:t>focuses on </a:t>
            </a:r>
            <a:r>
              <a:rPr lang="fr-FR" sz="3100" b="0" dirty="0" smtClean="0">
                <a:solidFill>
                  <a:srgbClr val="000000"/>
                </a:solidFill>
              </a:rPr>
              <a:t>QBO Banking.</a:t>
            </a:r>
            <a:endParaRPr lang="en-IN" sz="3100" b="0" dirty="0">
              <a:solidFill>
                <a:srgbClr val="000000"/>
              </a:solidFill>
            </a:endParaRPr>
          </a:p>
        </p:txBody>
      </p:sp>
      <p:pic>
        <p:nvPicPr>
          <p:cNvPr id="8" name="Picture 1" descr="QBO SatNav chart with Banking highlighted in the QBO Transactions section."/>
          <p:cNvPicPr>
            <a:picLocks noChangeAspect="1"/>
          </p:cNvPicPr>
          <p:nvPr/>
        </p:nvPicPr>
        <p:blipFill>
          <a:blip r:embed="rId2">
            <a:extLst/>
          </a:blip>
          <a:stretch>
            <a:fillRect/>
          </a:stretch>
        </p:blipFill>
        <p:spPr>
          <a:xfrm>
            <a:off x="2616200" y="2702807"/>
            <a:ext cx="6350226" cy="5298193"/>
          </a:xfrm>
          <a:prstGeom prst="rect">
            <a:avLst/>
          </a:prstGeom>
          <a:ln w="12700">
            <a:miter lim="400000"/>
          </a:ln>
        </p:spPr>
      </p:pic>
      <p:sp>
        <p:nvSpPr>
          <p:cNvPr id="5" name="Text Placeholder 4"/>
          <p:cNvSpPr>
            <a:spLocks noGrp="1"/>
          </p:cNvSpPr>
          <p:nvPr>
            <p:ph type="body" idx="10"/>
          </p:nvPr>
        </p:nvSpPr>
        <p:spPr>
          <a:xfrm>
            <a:off x="571500" y="8266935"/>
            <a:ext cx="8674100" cy="572265"/>
          </a:xfrm>
        </p:spPr>
        <p:txBody>
          <a:bodyPr>
            <a:noAutofit/>
          </a:bodyPr>
          <a:lstStyle/>
          <a:p>
            <a:pPr marL="0" indent="0">
              <a:buNone/>
            </a:pPr>
            <a:r>
              <a:rPr lang="en-IN" sz="3100" b="0" dirty="0" smtClean="0">
                <a:solidFill>
                  <a:srgbClr val="000000"/>
                </a:solidFill>
              </a:rPr>
              <a:t>(</a:t>
            </a:r>
            <a:r>
              <a:rPr lang="en-IN" sz="3100" b="0" dirty="0">
                <a:solidFill>
                  <a:srgbClr val="000000"/>
                </a:solidFill>
              </a:rPr>
              <a:t>See text Section </a:t>
            </a:r>
            <a:r>
              <a:rPr lang="en-IN" sz="3100" b="0" dirty="0" smtClean="0">
                <a:solidFill>
                  <a:srgbClr val="000000"/>
                </a:solidFill>
              </a:rPr>
              <a:t>4.1 </a:t>
            </a:r>
            <a:r>
              <a:rPr lang="en-IN" sz="3100" b="0" dirty="0">
                <a:solidFill>
                  <a:srgbClr val="000000"/>
                </a:solidFill>
              </a:rPr>
              <a:t>for more </a:t>
            </a:r>
            <a:r>
              <a:rPr lang="en-IN" sz="3100" b="0" dirty="0" smtClean="0">
                <a:solidFill>
                  <a:srgbClr val="000000"/>
                </a:solidFill>
              </a:rPr>
              <a:t>information)</a:t>
            </a:r>
            <a:endParaRPr lang="en-IN" sz="3100" b="0" dirty="0">
              <a:solidFill>
                <a:srgbClr val="000000"/>
              </a:solidFill>
            </a:endParaRPr>
          </a:p>
        </p:txBody>
      </p:sp>
      <p:sp>
        <p:nvSpPr>
          <p:cNvPr id="6" name="Text Placeholder 5"/>
          <p:cNvSpPr>
            <a:spLocks noGrp="1"/>
          </p:cNvSpPr>
          <p:nvPr>
            <p:ph type="body" idx="11"/>
          </p:nvPr>
        </p:nvSpPr>
        <p:spPr>
          <a:xfrm>
            <a:off x="4978400" y="8991600"/>
            <a:ext cx="2011680" cy="228600"/>
          </a:xfrm>
        </p:spPr>
        <p:txBody>
          <a:bodyPr>
            <a:noAutofit/>
          </a:bodyPr>
          <a:lstStyle/>
          <a:p>
            <a:pPr marL="0" indent="0" algn="ctr">
              <a:buNone/>
            </a:pPr>
            <a:r>
              <a:rPr lang="en-IN" sz="900" b="0" dirty="0">
                <a:hlinkClick r:id="rId3" action="ppaction://hlinksldjump"/>
              </a:rPr>
              <a:t>Access the long description slide.</a:t>
            </a:r>
          </a:p>
        </p:txBody>
      </p:sp>
    </p:spTree>
  </p:cSld>
  <p:clrMapOvr>
    <a:masterClrMapping/>
  </p:clrMapOvr>
  <p:transition spd="med"/>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 name="Title 1"/>
          <p:cNvSpPr txBox="1">
            <a:spLocks noGrp="1"/>
          </p:cNvSpPr>
          <p:nvPr>
            <p:ph type="title"/>
          </p:nvPr>
        </p:nvSpPr>
        <p:spPr>
          <a:prstGeom prst="rect">
            <a:avLst/>
          </a:prstGeom>
        </p:spPr>
        <p:txBody>
          <a:bodyPr/>
          <a:lstStyle>
            <a:lvl1pPr defTabSz="455675">
              <a:spcBef>
                <a:spcPts val="1700"/>
              </a:spcBef>
              <a:defRPr sz="4055">
                <a:solidFill>
                  <a:srgbClr val="F20F4B"/>
                </a:solidFill>
              </a:defRPr>
            </a:lvl1pPr>
          </a:lstStyle>
          <a:p>
            <a:r>
              <a:rPr dirty="0">
                <a:solidFill>
                  <a:srgbClr val="C50B3C"/>
                </a:solidFill>
              </a:rPr>
              <a:t>Section </a:t>
            </a:r>
            <a:r>
              <a:rPr lang="en-US" dirty="0" smtClean="0">
                <a:solidFill>
                  <a:srgbClr val="C50B3C"/>
                </a:solidFill>
              </a:rPr>
              <a:t>4</a:t>
            </a:r>
            <a:r>
              <a:rPr dirty="0" smtClean="0">
                <a:solidFill>
                  <a:srgbClr val="C50B3C"/>
                </a:solidFill>
              </a:rPr>
              <a:t>.2 </a:t>
            </a:r>
            <a:r>
              <a:rPr lang="en-IN" dirty="0">
                <a:solidFill>
                  <a:srgbClr val="C50B3C"/>
                </a:solidFill>
              </a:rPr>
              <a:t>Q</a:t>
            </a:r>
            <a:r>
              <a:rPr lang="en-IN" sz="100" dirty="0">
                <a:solidFill>
                  <a:srgbClr val="C50B3C"/>
                </a:solidFill>
              </a:rPr>
              <a:t> </a:t>
            </a:r>
            <a:r>
              <a:rPr lang="en-IN" dirty="0">
                <a:solidFill>
                  <a:srgbClr val="C50B3C"/>
                </a:solidFill>
              </a:rPr>
              <a:t>B</a:t>
            </a:r>
            <a:r>
              <a:rPr lang="en-IN" sz="100" dirty="0">
                <a:solidFill>
                  <a:srgbClr val="C50B3C"/>
                </a:solidFill>
              </a:rPr>
              <a:t> </a:t>
            </a:r>
            <a:r>
              <a:rPr lang="en-IN" dirty="0">
                <a:solidFill>
                  <a:srgbClr val="C50B3C"/>
                </a:solidFill>
              </a:rPr>
              <a:t>O</a:t>
            </a:r>
            <a:r>
              <a:rPr dirty="0" smtClean="0">
                <a:solidFill>
                  <a:srgbClr val="C50B3C"/>
                </a:solidFill>
              </a:rPr>
              <a:t> </a:t>
            </a:r>
            <a:r>
              <a:rPr dirty="0">
                <a:solidFill>
                  <a:srgbClr val="C50B3C"/>
                </a:solidFill>
              </a:rPr>
              <a:t>Sample </a:t>
            </a:r>
            <a:r>
              <a:rPr dirty="0" smtClean="0">
                <a:solidFill>
                  <a:srgbClr val="C50B3C"/>
                </a:solidFill>
              </a:rPr>
              <a:t>Company</a:t>
            </a:r>
            <a:r>
              <a:rPr lang="en-IN" dirty="0" smtClean="0">
                <a:solidFill>
                  <a:srgbClr val="C50B3C"/>
                </a:solidFill>
              </a:rPr>
              <a:t> </a:t>
            </a:r>
            <a:r>
              <a:rPr lang="en-IN" sz="1000" b="0" dirty="0" smtClean="0">
                <a:solidFill>
                  <a:srgbClr val="C50B3C"/>
                </a:solidFill>
              </a:rPr>
              <a:t>1</a:t>
            </a:r>
            <a:endParaRPr sz="1000" b="0" dirty="0">
              <a:solidFill>
                <a:srgbClr val="C50B3C"/>
              </a:solidFill>
            </a:endParaRPr>
          </a:p>
        </p:txBody>
      </p:sp>
      <p:sp>
        <p:nvSpPr>
          <p:cNvPr id="164" name="Text Placeholder 1"/>
          <p:cNvSpPr txBox="1">
            <a:spLocks noGrp="1"/>
          </p:cNvSpPr>
          <p:nvPr>
            <p:ph type="body" idx="1"/>
          </p:nvPr>
        </p:nvSpPr>
        <p:spPr>
          <a:xfrm>
            <a:off x="571500" y="1803400"/>
            <a:ext cx="10350500" cy="4216400"/>
          </a:xfrm>
          <a:prstGeom prst="rect">
            <a:avLst/>
          </a:prstGeom>
        </p:spPr>
        <p:txBody>
          <a:bodyPr>
            <a:normAutofit/>
          </a:bodyPr>
          <a:lstStyle/>
          <a:p>
            <a:pPr marL="0" indent="0">
              <a:spcAft>
                <a:spcPts val="800"/>
              </a:spcAft>
              <a:buClrTx/>
              <a:buSzTx/>
              <a:buFontTx/>
              <a:buNone/>
              <a:defRPr b="1"/>
            </a:pPr>
            <a:r>
              <a:rPr b="0" dirty="0">
                <a:solidFill>
                  <a:srgbClr val="000000"/>
                </a:solidFill>
              </a:rPr>
              <a:t>To access the </a:t>
            </a:r>
            <a:r>
              <a:rPr lang="en-IN" b="0" dirty="0" smtClean="0">
                <a:solidFill>
                  <a:srgbClr val="000000"/>
                </a:solidFill>
              </a:rPr>
              <a:t>Q</a:t>
            </a:r>
            <a:r>
              <a:rPr lang="en-IN" sz="100" b="0" dirty="0" smtClean="0">
                <a:solidFill>
                  <a:srgbClr val="000000"/>
                </a:solidFill>
              </a:rPr>
              <a:t> </a:t>
            </a:r>
            <a:r>
              <a:rPr lang="en-IN" b="0" dirty="0" smtClean="0">
                <a:solidFill>
                  <a:srgbClr val="000000"/>
                </a:solidFill>
              </a:rPr>
              <a:t>B</a:t>
            </a:r>
            <a:r>
              <a:rPr lang="en-IN" sz="100" b="0" dirty="0" smtClean="0">
                <a:solidFill>
                  <a:srgbClr val="000000"/>
                </a:solidFill>
              </a:rPr>
              <a:t> </a:t>
            </a:r>
            <a:r>
              <a:rPr lang="en-IN" b="0" dirty="0" smtClean="0">
                <a:solidFill>
                  <a:srgbClr val="000000"/>
                </a:solidFill>
              </a:rPr>
              <a:t>O</a:t>
            </a:r>
            <a:r>
              <a:rPr b="0" dirty="0" smtClean="0">
                <a:solidFill>
                  <a:srgbClr val="000000"/>
                </a:solidFill>
              </a:rPr>
              <a:t> </a:t>
            </a:r>
            <a:r>
              <a:rPr b="0" dirty="0">
                <a:solidFill>
                  <a:srgbClr val="000000"/>
                </a:solidFill>
              </a:rPr>
              <a:t>Sample Company, complete the following steps.</a:t>
            </a:r>
          </a:p>
          <a:p>
            <a:pPr marL="457200" indent="-457200">
              <a:buClr>
                <a:srgbClr val="000000"/>
              </a:buClr>
              <a:buSzPct val="100000"/>
              <a:buFontTx/>
              <a:buAutoNum type="arabicPeriod"/>
              <a:defRPr b="1"/>
            </a:pPr>
            <a:r>
              <a:rPr b="0" dirty="0">
                <a:solidFill>
                  <a:srgbClr val="000000"/>
                </a:solidFill>
              </a:rPr>
              <a:t>Open a web browser. (Note: Intuit recommends using Google Chrome.)</a:t>
            </a:r>
          </a:p>
          <a:p>
            <a:pPr marL="457200" indent="-457200">
              <a:buClr>
                <a:srgbClr val="000000"/>
              </a:buClr>
              <a:buSzPct val="100000"/>
              <a:buFontTx/>
              <a:buAutoNum type="arabicPeriod"/>
              <a:defRPr b="1"/>
            </a:pPr>
            <a:r>
              <a:rPr b="0" dirty="0">
                <a:solidFill>
                  <a:srgbClr val="000000"/>
                </a:solidFill>
              </a:rPr>
              <a:t>Go to the </a:t>
            </a:r>
            <a:r>
              <a:rPr lang="en-IN" b="0" u="sng" smtClean="0">
                <a:solidFill>
                  <a:srgbClr val="000000"/>
                </a:solidFill>
                <a:hlinkClick r:id="rId2"/>
              </a:rPr>
              <a:t>QBO.intuit.com</a:t>
            </a:r>
            <a:r>
              <a:rPr lang="en-IN" b="0" smtClean="0">
                <a:solidFill>
                  <a:srgbClr val="000000"/>
                </a:solidFill>
              </a:rPr>
              <a:t>.</a:t>
            </a:r>
            <a:endParaRPr b="0" dirty="0">
              <a:solidFill>
                <a:srgbClr val="000000"/>
              </a:solidFill>
              <a:hlinkClick r:id="rId2"/>
            </a:endParaRPr>
          </a:p>
          <a:p>
            <a:pPr marL="457200" indent="-457200">
              <a:buClr>
                <a:srgbClr val="000000"/>
              </a:buClr>
              <a:buSzPct val="100000"/>
              <a:buFontTx/>
              <a:buAutoNum type="arabicPeriod"/>
              <a:defRPr b="1"/>
            </a:pPr>
            <a:r>
              <a:rPr b="0" dirty="0">
                <a:solidFill>
                  <a:srgbClr val="000000"/>
                </a:solidFill>
              </a:rPr>
              <a:t>Follow onscreen instructions for security </a:t>
            </a:r>
            <a:r>
              <a:rPr b="0" dirty="0" smtClean="0">
                <a:solidFill>
                  <a:srgbClr val="000000"/>
                </a:solidFill>
              </a:rPr>
              <a:t>verification</a:t>
            </a:r>
            <a:r>
              <a:rPr lang="en-IN" b="0" dirty="0" smtClean="0">
                <a:solidFill>
                  <a:srgbClr val="000000"/>
                </a:solidFill>
              </a:rPr>
              <a:t>.</a:t>
            </a:r>
            <a:endParaRPr b="0" dirty="0">
              <a:solidFill>
                <a:srgbClr val="000000"/>
              </a:solidFill>
            </a:endParaRPr>
          </a:p>
        </p:txBody>
      </p:sp>
    </p:spTree>
  </p:cSld>
  <p:clrMapOvr>
    <a:masterClrMapping/>
  </p:clrMapOvr>
  <p:transition spd="med"/>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1" name="Title 1"/>
          <p:cNvSpPr txBox="1">
            <a:spLocks noGrp="1"/>
          </p:cNvSpPr>
          <p:nvPr>
            <p:ph type="title"/>
          </p:nvPr>
        </p:nvSpPr>
        <p:spPr>
          <a:prstGeom prst="rect">
            <a:avLst/>
          </a:prstGeom>
        </p:spPr>
        <p:txBody>
          <a:bodyPr/>
          <a:lstStyle>
            <a:lvl1pPr defTabSz="455675">
              <a:spcBef>
                <a:spcPts val="1700"/>
              </a:spcBef>
              <a:defRPr sz="4055">
                <a:solidFill>
                  <a:srgbClr val="F20F4B"/>
                </a:solidFill>
              </a:defRPr>
            </a:lvl1pPr>
          </a:lstStyle>
          <a:p>
            <a:r>
              <a:rPr lang="en-IN" dirty="0">
                <a:solidFill>
                  <a:srgbClr val="C50B3C"/>
                </a:solidFill>
              </a:rPr>
              <a:t>Section </a:t>
            </a:r>
            <a:r>
              <a:rPr lang="en-IN" dirty="0" smtClean="0">
                <a:solidFill>
                  <a:srgbClr val="C50B3C"/>
                </a:solidFill>
              </a:rPr>
              <a:t>4.2 </a:t>
            </a:r>
            <a:r>
              <a:rPr lang="en-IN" dirty="0">
                <a:solidFill>
                  <a:srgbClr val="C50B3C"/>
                </a:solidFill>
              </a:rPr>
              <a:t>Q</a:t>
            </a:r>
            <a:r>
              <a:rPr lang="en-IN" sz="100" dirty="0">
                <a:solidFill>
                  <a:srgbClr val="C50B3C"/>
                </a:solidFill>
              </a:rPr>
              <a:t> </a:t>
            </a:r>
            <a:r>
              <a:rPr lang="en-IN" dirty="0">
                <a:solidFill>
                  <a:srgbClr val="C50B3C"/>
                </a:solidFill>
              </a:rPr>
              <a:t>B</a:t>
            </a:r>
            <a:r>
              <a:rPr lang="en-IN" sz="100" dirty="0">
                <a:solidFill>
                  <a:srgbClr val="C50B3C"/>
                </a:solidFill>
              </a:rPr>
              <a:t> </a:t>
            </a:r>
            <a:r>
              <a:rPr lang="en-IN" dirty="0">
                <a:solidFill>
                  <a:srgbClr val="C50B3C"/>
                </a:solidFill>
              </a:rPr>
              <a:t>O</a:t>
            </a:r>
            <a:r>
              <a:rPr lang="en-IN" dirty="0" smtClean="0">
                <a:solidFill>
                  <a:srgbClr val="C50B3C"/>
                </a:solidFill>
              </a:rPr>
              <a:t> </a:t>
            </a:r>
            <a:r>
              <a:rPr lang="en-IN" dirty="0">
                <a:solidFill>
                  <a:srgbClr val="C50B3C"/>
                </a:solidFill>
              </a:rPr>
              <a:t>Sample </a:t>
            </a:r>
            <a:r>
              <a:rPr lang="en-IN" dirty="0" smtClean="0">
                <a:solidFill>
                  <a:srgbClr val="C50B3C"/>
                </a:solidFill>
              </a:rPr>
              <a:t>Company </a:t>
            </a:r>
            <a:r>
              <a:rPr lang="en-IN" sz="1000" b="0" dirty="0" smtClean="0">
                <a:solidFill>
                  <a:srgbClr val="C50B3C"/>
                </a:solidFill>
              </a:rPr>
              <a:t>2</a:t>
            </a:r>
            <a:endParaRPr lang="en-IN" sz="1000" b="0" dirty="0">
              <a:solidFill>
                <a:srgbClr val="C50B3C"/>
              </a:solidFill>
            </a:endParaRPr>
          </a:p>
        </p:txBody>
      </p:sp>
      <p:sp>
        <p:nvSpPr>
          <p:cNvPr id="172" name="Text Placeholder 1"/>
          <p:cNvSpPr txBox="1">
            <a:spLocks noGrp="1"/>
          </p:cNvSpPr>
          <p:nvPr>
            <p:ph type="body" idx="1"/>
          </p:nvPr>
        </p:nvSpPr>
        <p:spPr>
          <a:xfrm>
            <a:off x="571500" y="1803400"/>
            <a:ext cx="10731500" cy="5740400"/>
          </a:xfrm>
          <a:prstGeom prst="rect">
            <a:avLst/>
          </a:prstGeom>
        </p:spPr>
        <p:txBody>
          <a:bodyPr/>
          <a:lstStyle/>
          <a:p>
            <a:pPr>
              <a:defRPr sz="3300" b="1"/>
            </a:pPr>
            <a:r>
              <a:rPr b="0" dirty="0">
                <a:solidFill>
                  <a:srgbClr val="000000"/>
                </a:solidFill>
              </a:rPr>
              <a:t>The sample company will reset each time it is reopened</a:t>
            </a:r>
            <a:r>
              <a:rPr b="0" dirty="0" smtClean="0">
                <a:solidFill>
                  <a:srgbClr val="000000"/>
                </a:solidFill>
              </a:rPr>
              <a:t>.</a:t>
            </a:r>
            <a:endParaRPr b="0" dirty="0">
              <a:solidFill>
                <a:srgbClr val="000000"/>
              </a:solidFill>
            </a:endParaRPr>
          </a:p>
          <a:p>
            <a:pPr>
              <a:defRPr sz="3300" b="1"/>
            </a:pPr>
            <a:r>
              <a:rPr b="0" dirty="0">
                <a:solidFill>
                  <a:srgbClr val="000000"/>
                </a:solidFill>
              </a:rPr>
              <a:t>So make certain to allow enough time to complete all chapter activities before closing the sample company. Otherwise, you will lose the work you have entered when you reopen the Sample Company.</a:t>
            </a:r>
          </a:p>
          <a:p>
            <a:pPr>
              <a:defRPr sz="3300" b="1"/>
            </a:pPr>
            <a:r>
              <a:rPr b="0" dirty="0">
                <a:solidFill>
                  <a:srgbClr val="000000"/>
                </a:solidFill>
              </a:rPr>
              <a:t>The sample company is used for the Chapter activities and Exercises.</a:t>
            </a:r>
          </a:p>
        </p:txBody>
      </p:sp>
    </p:spTree>
  </p:cSld>
  <p:clrMapOvr>
    <a:masterClrMapping/>
  </p:clrMapOvr>
  <p:transition spd="med"/>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9" name="Title 1"/>
          <p:cNvSpPr txBox="1">
            <a:spLocks noGrp="1"/>
          </p:cNvSpPr>
          <p:nvPr>
            <p:ph type="title"/>
          </p:nvPr>
        </p:nvSpPr>
        <p:spPr>
          <a:xfrm>
            <a:off x="571500" y="723900"/>
            <a:ext cx="10655300" cy="723900"/>
          </a:xfrm>
          <a:prstGeom prst="rect">
            <a:avLst/>
          </a:prstGeom>
        </p:spPr>
        <p:txBody>
          <a:bodyPr>
            <a:normAutofit/>
          </a:bodyPr>
          <a:lstStyle>
            <a:lvl1pPr defTabSz="455675">
              <a:spcBef>
                <a:spcPts val="1700"/>
              </a:spcBef>
              <a:defRPr sz="4055">
                <a:solidFill>
                  <a:srgbClr val="F20F4B"/>
                </a:solidFill>
              </a:defRPr>
            </a:lvl1pPr>
          </a:lstStyle>
          <a:p>
            <a:r>
              <a:rPr sz="4060" dirty="0">
                <a:solidFill>
                  <a:srgbClr val="C50B3C"/>
                </a:solidFill>
              </a:rPr>
              <a:t>Section </a:t>
            </a:r>
            <a:r>
              <a:rPr lang="en-US" sz="4060" dirty="0" smtClean="0">
                <a:solidFill>
                  <a:srgbClr val="C50B3C"/>
                </a:solidFill>
              </a:rPr>
              <a:t>4</a:t>
            </a:r>
            <a:r>
              <a:rPr sz="4060" dirty="0" smtClean="0">
                <a:solidFill>
                  <a:srgbClr val="C50B3C"/>
                </a:solidFill>
              </a:rPr>
              <a:t>.3 </a:t>
            </a:r>
            <a:r>
              <a:rPr lang="en-US" sz="4060" dirty="0" smtClean="0">
                <a:solidFill>
                  <a:srgbClr val="C50B3C"/>
                </a:solidFill>
              </a:rPr>
              <a:t>Check Register</a:t>
            </a:r>
            <a:endParaRPr sz="4060" b="0" dirty="0">
              <a:solidFill>
                <a:srgbClr val="C50B3C"/>
              </a:solidFill>
            </a:endParaRPr>
          </a:p>
        </p:txBody>
      </p:sp>
      <p:sp>
        <p:nvSpPr>
          <p:cNvPr id="3" name="Text Placeholder 1"/>
          <p:cNvSpPr>
            <a:spLocks noGrp="1"/>
          </p:cNvSpPr>
          <p:nvPr>
            <p:ph type="body" idx="1"/>
          </p:nvPr>
        </p:nvSpPr>
        <p:spPr>
          <a:xfrm>
            <a:off x="571501" y="1803400"/>
            <a:ext cx="10121899" cy="3606800"/>
          </a:xfrm>
        </p:spPr>
        <p:txBody>
          <a:bodyPr>
            <a:normAutofit/>
          </a:bodyPr>
          <a:lstStyle/>
          <a:p>
            <a:pPr marL="0" indent="0">
              <a:buSzTx/>
              <a:buNone/>
              <a:defRPr b="1"/>
            </a:pPr>
            <a:r>
              <a:rPr lang="en-US" b="0" dirty="0">
                <a:solidFill>
                  <a:srgbClr val="000000"/>
                </a:solidFill>
              </a:rPr>
              <a:t>The Check Register tracks all banking activities including:</a:t>
            </a:r>
          </a:p>
          <a:p>
            <a:pPr>
              <a:defRPr b="1"/>
            </a:pPr>
            <a:r>
              <a:rPr lang="en-US" b="0" dirty="0">
                <a:solidFill>
                  <a:srgbClr val="000000"/>
                </a:solidFill>
              </a:rPr>
              <a:t>Bank Deposits (money into bank accounts</a:t>
            </a:r>
            <a:r>
              <a:rPr lang="en-US" b="0" dirty="0" smtClean="0">
                <a:solidFill>
                  <a:srgbClr val="000000"/>
                </a:solidFill>
              </a:rPr>
              <a:t>).</a:t>
            </a:r>
            <a:endParaRPr lang="en-US" b="0" dirty="0">
              <a:solidFill>
                <a:srgbClr val="000000"/>
              </a:solidFill>
            </a:endParaRPr>
          </a:p>
          <a:p>
            <a:pPr>
              <a:defRPr b="1"/>
            </a:pPr>
            <a:r>
              <a:rPr lang="en-US" b="0" dirty="0">
                <a:solidFill>
                  <a:srgbClr val="000000"/>
                </a:solidFill>
              </a:rPr>
              <a:t>Bank Transfers (money into and out of bank accounts</a:t>
            </a:r>
            <a:r>
              <a:rPr lang="en-US" b="0" dirty="0" smtClean="0">
                <a:solidFill>
                  <a:srgbClr val="000000"/>
                </a:solidFill>
              </a:rPr>
              <a:t>).</a:t>
            </a:r>
            <a:endParaRPr lang="en-US" b="0" dirty="0">
              <a:solidFill>
                <a:srgbClr val="000000"/>
              </a:solidFill>
            </a:endParaRPr>
          </a:p>
          <a:p>
            <a:pPr>
              <a:defRPr b="1"/>
            </a:pPr>
            <a:r>
              <a:rPr lang="en-US" b="0" dirty="0">
                <a:solidFill>
                  <a:srgbClr val="000000"/>
                </a:solidFill>
              </a:rPr>
              <a:t>Bank Checks (money out of bank </a:t>
            </a:r>
            <a:r>
              <a:rPr lang="en-US" b="0" dirty="0" smtClean="0">
                <a:solidFill>
                  <a:srgbClr val="000000"/>
                </a:solidFill>
              </a:rPr>
              <a:t>accounts.</a:t>
            </a:r>
            <a:endParaRPr lang="en-US" b="0" dirty="0">
              <a:solidFill>
                <a:srgbClr val="000000"/>
              </a:solidFill>
            </a:endParaRPr>
          </a:p>
          <a:p>
            <a:pPr>
              <a:defRPr b="1"/>
            </a:pPr>
            <a:r>
              <a:rPr lang="en-US" b="0" dirty="0">
                <a:solidFill>
                  <a:srgbClr val="000000"/>
                </a:solidFill>
              </a:rPr>
              <a:t>Enter and pay Credit Card Charges (money out of bank accounts</a:t>
            </a:r>
            <a:r>
              <a:rPr lang="en-US" b="0" dirty="0" smtClean="0">
                <a:solidFill>
                  <a:srgbClr val="000000"/>
                </a:solidFill>
              </a:rPr>
              <a:t>).</a:t>
            </a:r>
            <a:endParaRPr lang="en-US" b="0" dirty="0">
              <a:solidFill>
                <a:srgbClr val="000000"/>
              </a:solidFill>
            </a:endParaRPr>
          </a:p>
        </p:txBody>
      </p:sp>
      <p:sp>
        <p:nvSpPr>
          <p:cNvPr id="2" name="Text Placeholder 2"/>
          <p:cNvSpPr>
            <a:spLocks noGrp="1"/>
          </p:cNvSpPr>
          <p:nvPr>
            <p:ph type="body" idx="10"/>
          </p:nvPr>
        </p:nvSpPr>
        <p:spPr>
          <a:xfrm>
            <a:off x="571500" y="7848600"/>
            <a:ext cx="7454900" cy="559043"/>
          </a:xfrm>
        </p:spPr>
        <p:txBody>
          <a:bodyPr>
            <a:noAutofit/>
          </a:bodyPr>
          <a:lstStyle/>
          <a:p>
            <a:pPr marL="0" indent="0">
              <a:buNone/>
            </a:pPr>
            <a:r>
              <a:rPr lang="en-IN" b="0" dirty="0">
                <a:solidFill>
                  <a:srgbClr val="000000"/>
                </a:solidFill>
              </a:rPr>
              <a:t>(See text Section 4</a:t>
            </a:r>
            <a:r>
              <a:rPr lang="en-IN" b="0" dirty="0" smtClean="0">
                <a:solidFill>
                  <a:srgbClr val="000000"/>
                </a:solidFill>
              </a:rPr>
              <a:t>.3 </a:t>
            </a:r>
            <a:r>
              <a:rPr lang="en-IN" b="0" dirty="0">
                <a:solidFill>
                  <a:srgbClr val="000000"/>
                </a:solidFill>
              </a:rPr>
              <a:t>for more </a:t>
            </a:r>
            <a:r>
              <a:rPr lang="en-IN" b="0" dirty="0" smtClean="0">
                <a:solidFill>
                  <a:srgbClr val="000000"/>
                </a:solidFill>
              </a:rPr>
              <a:t>information)</a:t>
            </a:r>
            <a:endParaRPr lang="en-IN" b="0" dirty="0">
              <a:solidFill>
                <a:srgbClr val="000000"/>
              </a:solidFill>
            </a:endParaRPr>
          </a:p>
        </p:txBody>
      </p:sp>
    </p:spTree>
  </p:cSld>
  <p:clrMapOvr>
    <a:masterClrMapping/>
  </p:clrMapOvr>
  <p:transition spd="med"/>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3" name="Title 1"/>
          <p:cNvSpPr txBox="1">
            <a:spLocks noGrp="1"/>
          </p:cNvSpPr>
          <p:nvPr>
            <p:ph type="title"/>
          </p:nvPr>
        </p:nvSpPr>
        <p:spPr>
          <a:prstGeom prst="rect">
            <a:avLst/>
          </a:prstGeom>
        </p:spPr>
        <p:txBody>
          <a:bodyPr>
            <a:normAutofit/>
          </a:bodyPr>
          <a:lstStyle>
            <a:lvl1pPr defTabSz="455675">
              <a:spcBef>
                <a:spcPts val="1700"/>
              </a:spcBef>
              <a:defRPr sz="4055">
                <a:solidFill>
                  <a:srgbClr val="F20F4B"/>
                </a:solidFill>
              </a:defRPr>
            </a:lvl1pPr>
          </a:lstStyle>
          <a:p>
            <a:r>
              <a:rPr lang="en-IN" sz="4060" dirty="0">
                <a:solidFill>
                  <a:srgbClr val="C50B3C"/>
                </a:solidFill>
              </a:rPr>
              <a:t>Section </a:t>
            </a:r>
            <a:r>
              <a:rPr lang="en-IN" sz="4060" dirty="0" smtClean="0">
                <a:solidFill>
                  <a:srgbClr val="C50B3C"/>
                </a:solidFill>
              </a:rPr>
              <a:t>4.4 Money In</a:t>
            </a:r>
            <a:endParaRPr lang="en-IN" sz="4060" b="0" cap="none" dirty="0">
              <a:solidFill>
                <a:srgbClr val="C50B3C"/>
              </a:solidFill>
            </a:endParaRPr>
          </a:p>
        </p:txBody>
      </p:sp>
      <p:sp>
        <p:nvSpPr>
          <p:cNvPr id="194" name="Text Placeholder 1"/>
          <p:cNvSpPr txBox="1">
            <a:spLocks noGrp="1"/>
          </p:cNvSpPr>
          <p:nvPr>
            <p:ph type="body" idx="1"/>
          </p:nvPr>
        </p:nvSpPr>
        <p:spPr>
          <a:xfrm>
            <a:off x="571500" y="2108200"/>
            <a:ext cx="9740900" cy="2768600"/>
          </a:xfrm>
          <a:prstGeom prst="rect">
            <a:avLst/>
          </a:prstGeom>
        </p:spPr>
        <p:txBody>
          <a:bodyPr>
            <a:noAutofit/>
          </a:bodyPr>
          <a:lstStyle/>
          <a:p>
            <a:pPr marL="0" indent="0">
              <a:buSzTx/>
              <a:buNone/>
              <a:defRPr b="1"/>
            </a:pPr>
            <a:r>
              <a:rPr lang="en-US" b="0" dirty="0">
                <a:solidFill>
                  <a:srgbClr val="000000"/>
                </a:solidFill>
              </a:rPr>
              <a:t>Three main ways to use </a:t>
            </a:r>
            <a:r>
              <a:rPr lang="en-US" b="0" dirty="0" smtClean="0">
                <a:solidFill>
                  <a:srgbClr val="000000"/>
                </a:solidFill>
              </a:rPr>
              <a:t>Q</a:t>
            </a:r>
            <a:r>
              <a:rPr lang="en-US" sz="100" b="0" dirty="0" smtClean="0">
                <a:solidFill>
                  <a:srgbClr val="000000"/>
                </a:solidFill>
              </a:rPr>
              <a:t> </a:t>
            </a:r>
            <a:r>
              <a:rPr lang="en-US" b="0" dirty="0" smtClean="0">
                <a:solidFill>
                  <a:srgbClr val="000000"/>
                </a:solidFill>
              </a:rPr>
              <a:t>B</a:t>
            </a:r>
            <a:r>
              <a:rPr lang="en-US" sz="100" b="0" dirty="0" smtClean="0">
                <a:solidFill>
                  <a:srgbClr val="000000"/>
                </a:solidFill>
              </a:rPr>
              <a:t> </a:t>
            </a:r>
            <a:r>
              <a:rPr lang="en-US" b="0" dirty="0" smtClean="0">
                <a:solidFill>
                  <a:srgbClr val="000000"/>
                </a:solidFill>
              </a:rPr>
              <a:t>O </a:t>
            </a:r>
            <a:r>
              <a:rPr lang="en-US" b="0" dirty="0">
                <a:solidFill>
                  <a:srgbClr val="000000"/>
                </a:solidFill>
              </a:rPr>
              <a:t>to record money coming in:</a:t>
            </a:r>
          </a:p>
          <a:p>
            <a:pPr marL="571500" indent="-571500">
              <a:buFontTx/>
              <a:buAutoNum type="arabicPeriod"/>
              <a:defRPr b="1"/>
            </a:pPr>
            <a:r>
              <a:rPr lang="en-US" b="0" dirty="0">
                <a:solidFill>
                  <a:srgbClr val="000000"/>
                </a:solidFill>
              </a:rPr>
              <a:t>Customer Sales using Sales </a:t>
            </a:r>
            <a:r>
              <a:rPr lang="en-US" b="0" dirty="0" smtClean="0">
                <a:solidFill>
                  <a:srgbClr val="000000"/>
                </a:solidFill>
              </a:rPr>
              <a:t>Receipts.</a:t>
            </a:r>
            <a:endParaRPr lang="en-US" b="0" dirty="0">
              <a:solidFill>
                <a:srgbClr val="000000"/>
              </a:solidFill>
            </a:endParaRPr>
          </a:p>
          <a:p>
            <a:pPr marL="571500" indent="-571500">
              <a:buFontTx/>
              <a:buAutoNum type="arabicPeriod"/>
              <a:defRPr b="1"/>
            </a:pPr>
            <a:r>
              <a:rPr lang="en-US" b="0" dirty="0">
                <a:solidFill>
                  <a:srgbClr val="000000"/>
                </a:solidFill>
              </a:rPr>
              <a:t>Customer Sales using Invoices &gt; Receive </a:t>
            </a:r>
            <a:r>
              <a:rPr lang="en-US" b="0" dirty="0" smtClean="0">
                <a:solidFill>
                  <a:srgbClr val="000000"/>
                </a:solidFill>
              </a:rPr>
              <a:t>Payments.</a:t>
            </a:r>
            <a:endParaRPr lang="en-US" b="0" dirty="0">
              <a:solidFill>
                <a:srgbClr val="000000"/>
              </a:solidFill>
            </a:endParaRPr>
          </a:p>
          <a:p>
            <a:pPr marL="571500" indent="-571500">
              <a:buFontTx/>
              <a:buAutoNum type="arabicPeriod"/>
              <a:defRPr b="1"/>
            </a:pPr>
            <a:r>
              <a:rPr lang="en-US" b="0" dirty="0">
                <a:solidFill>
                  <a:srgbClr val="000000"/>
                </a:solidFill>
              </a:rPr>
              <a:t>Bank </a:t>
            </a:r>
            <a:r>
              <a:rPr lang="en-US" b="0" dirty="0" smtClean="0">
                <a:solidFill>
                  <a:srgbClr val="000000"/>
                </a:solidFill>
              </a:rPr>
              <a:t>Deposit.</a:t>
            </a:r>
            <a:endParaRPr lang="en-US" sz="1100" b="0" i="1" dirty="0">
              <a:solidFill>
                <a:srgbClr val="000000"/>
              </a:solidFill>
            </a:endParaRPr>
          </a:p>
        </p:txBody>
      </p:sp>
      <p:sp>
        <p:nvSpPr>
          <p:cNvPr id="2" name="Text Placeholder 2"/>
          <p:cNvSpPr>
            <a:spLocks noGrp="1"/>
          </p:cNvSpPr>
          <p:nvPr>
            <p:ph type="body" idx="10"/>
          </p:nvPr>
        </p:nvSpPr>
        <p:spPr>
          <a:xfrm>
            <a:off x="571500" y="7848600"/>
            <a:ext cx="7378700" cy="609600"/>
          </a:xfrm>
        </p:spPr>
        <p:txBody>
          <a:bodyPr>
            <a:noAutofit/>
          </a:bodyPr>
          <a:lstStyle/>
          <a:p>
            <a:pPr marL="0" indent="0">
              <a:buNone/>
            </a:pPr>
            <a:r>
              <a:rPr lang="en-IN" b="0" dirty="0">
                <a:solidFill>
                  <a:srgbClr val="000000"/>
                </a:solidFill>
              </a:rPr>
              <a:t>(See text Section </a:t>
            </a:r>
            <a:r>
              <a:rPr lang="en-IN" b="0" dirty="0" smtClean="0">
                <a:solidFill>
                  <a:srgbClr val="000000"/>
                </a:solidFill>
              </a:rPr>
              <a:t>4.4 </a:t>
            </a:r>
            <a:r>
              <a:rPr lang="en-US" b="0" dirty="0">
                <a:solidFill>
                  <a:srgbClr val="000000"/>
                </a:solidFill>
              </a:rPr>
              <a:t>for more </a:t>
            </a:r>
            <a:r>
              <a:rPr lang="en-US" b="0" dirty="0" smtClean="0">
                <a:solidFill>
                  <a:srgbClr val="000000"/>
                </a:solidFill>
              </a:rPr>
              <a:t>information</a:t>
            </a:r>
            <a:r>
              <a:rPr lang="en-IN" b="0" dirty="0" smtClean="0">
                <a:solidFill>
                  <a:srgbClr val="000000"/>
                </a:solidFill>
              </a:rPr>
              <a:t>)</a:t>
            </a:r>
            <a:endParaRPr lang="en-IN" b="0" dirty="0">
              <a:solidFill>
                <a:srgbClr val="000000"/>
              </a:solidFill>
            </a:endParaRPr>
          </a:p>
        </p:txBody>
      </p:sp>
    </p:spTree>
  </p:cSld>
  <p:clrMapOvr>
    <a:masterClrMapping/>
  </p:clrMapOvr>
  <p:transition spd="med"/>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1" name="Title 1"/>
          <p:cNvSpPr txBox="1">
            <a:spLocks noGrp="1"/>
          </p:cNvSpPr>
          <p:nvPr>
            <p:ph type="title"/>
          </p:nvPr>
        </p:nvSpPr>
        <p:spPr>
          <a:xfrm>
            <a:off x="571500" y="723900"/>
            <a:ext cx="10807700" cy="1333500"/>
          </a:xfrm>
          <a:prstGeom prst="rect">
            <a:avLst/>
          </a:prstGeom>
        </p:spPr>
        <p:txBody>
          <a:bodyPr>
            <a:noAutofit/>
          </a:bodyPr>
          <a:lstStyle>
            <a:lvl1pPr defTabSz="455675">
              <a:spcBef>
                <a:spcPts val="1700"/>
              </a:spcBef>
              <a:defRPr sz="4055">
                <a:solidFill>
                  <a:srgbClr val="F20F4B"/>
                </a:solidFill>
              </a:defRPr>
            </a:lvl1pPr>
          </a:lstStyle>
          <a:p>
            <a:r>
              <a:rPr lang="en-IN" sz="4060" dirty="0" smtClean="0">
                <a:solidFill>
                  <a:srgbClr val="C50B3C"/>
                </a:solidFill>
              </a:rPr>
              <a:t>Section 4.4 </a:t>
            </a:r>
            <a:r>
              <a:rPr lang="en-US" sz="4060" dirty="0" smtClean="0">
                <a:solidFill>
                  <a:srgbClr val="C50B3C"/>
                </a:solidFill>
              </a:rPr>
              <a:t>Bank Deposits Not Related To Customer Sales</a:t>
            </a:r>
            <a:endParaRPr lang="en-IN" sz="4060" dirty="0">
              <a:solidFill>
                <a:srgbClr val="C50B3C"/>
              </a:solidFill>
            </a:endParaRPr>
          </a:p>
        </p:txBody>
      </p:sp>
      <p:sp>
        <p:nvSpPr>
          <p:cNvPr id="202" name="Text Placeholder 1"/>
          <p:cNvSpPr txBox="1">
            <a:spLocks noGrp="1"/>
          </p:cNvSpPr>
          <p:nvPr>
            <p:ph type="body" idx="1"/>
          </p:nvPr>
        </p:nvSpPr>
        <p:spPr>
          <a:xfrm>
            <a:off x="571500" y="2209800"/>
            <a:ext cx="9969500" cy="3974642"/>
          </a:xfrm>
          <a:prstGeom prst="rect">
            <a:avLst/>
          </a:prstGeom>
        </p:spPr>
        <p:txBody>
          <a:bodyPr>
            <a:normAutofit lnSpcReduction="10000"/>
          </a:bodyPr>
          <a:lstStyle/>
          <a:p>
            <a:pPr marL="0" indent="0">
              <a:buSzTx/>
              <a:buNone/>
              <a:defRPr b="1"/>
            </a:pPr>
            <a:r>
              <a:rPr lang="en-US" b="0" dirty="0">
                <a:solidFill>
                  <a:srgbClr val="000000"/>
                </a:solidFill>
              </a:rPr>
              <a:t>Examples of money coming in that is not a customer sale includes: </a:t>
            </a:r>
          </a:p>
          <a:p>
            <a:pPr>
              <a:defRPr b="1"/>
            </a:pPr>
            <a:r>
              <a:rPr lang="en-US" b="0" dirty="0">
                <a:solidFill>
                  <a:srgbClr val="000000"/>
                </a:solidFill>
              </a:rPr>
              <a:t>Investments from company </a:t>
            </a:r>
            <a:r>
              <a:rPr lang="en-US" b="0" dirty="0" smtClean="0">
                <a:solidFill>
                  <a:srgbClr val="000000"/>
                </a:solidFill>
              </a:rPr>
              <a:t>owners.</a:t>
            </a:r>
            <a:endParaRPr lang="en-US" b="0" dirty="0">
              <a:solidFill>
                <a:srgbClr val="000000"/>
              </a:solidFill>
            </a:endParaRPr>
          </a:p>
          <a:p>
            <a:pPr>
              <a:defRPr b="1"/>
            </a:pPr>
            <a:r>
              <a:rPr lang="en-US" b="0" dirty="0">
                <a:solidFill>
                  <a:srgbClr val="000000"/>
                </a:solidFill>
              </a:rPr>
              <a:t>Cash received from </a:t>
            </a:r>
            <a:r>
              <a:rPr lang="en-US" b="0" dirty="0" smtClean="0">
                <a:solidFill>
                  <a:srgbClr val="000000"/>
                </a:solidFill>
              </a:rPr>
              <a:t>loans.</a:t>
            </a:r>
            <a:endParaRPr lang="en-US" b="0" dirty="0">
              <a:solidFill>
                <a:srgbClr val="000000"/>
              </a:solidFill>
            </a:endParaRPr>
          </a:p>
          <a:p>
            <a:pPr>
              <a:defRPr b="1"/>
            </a:pPr>
            <a:r>
              <a:rPr lang="en-US" b="0" dirty="0">
                <a:solidFill>
                  <a:srgbClr val="000000"/>
                </a:solidFill>
              </a:rPr>
              <a:t>Interest </a:t>
            </a:r>
            <a:r>
              <a:rPr lang="en-US" b="0" dirty="0" smtClean="0">
                <a:solidFill>
                  <a:srgbClr val="000000"/>
                </a:solidFill>
              </a:rPr>
              <a:t>earned.</a:t>
            </a:r>
            <a:endParaRPr lang="en-US" b="0" dirty="0">
              <a:solidFill>
                <a:srgbClr val="000000"/>
              </a:solidFill>
            </a:endParaRPr>
          </a:p>
          <a:p>
            <a:pPr>
              <a:defRPr b="1"/>
            </a:pPr>
            <a:r>
              <a:rPr lang="en-US" b="0" dirty="0">
                <a:solidFill>
                  <a:srgbClr val="000000"/>
                </a:solidFill>
              </a:rPr>
              <a:t>Other income such as rental income that is not primary </a:t>
            </a:r>
            <a:r>
              <a:rPr lang="en-US" b="0" dirty="0" smtClean="0">
                <a:solidFill>
                  <a:srgbClr val="000000"/>
                </a:solidFill>
              </a:rPr>
              <a:t>business.</a:t>
            </a:r>
            <a:endParaRPr lang="en-US" sz="1050" b="0" i="1" dirty="0">
              <a:solidFill>
                <a:srgbClr val="000000"/>
              </a:solidFill>
            </a:endParaRPr>
          </a:p>
        </p:txBody>
      </p:sp>
      <p:sp>
        <p:nvSpPr>
          <p:cNvPr id="2" name="Text Placeholder 2"/>
          <p:cNvSpPr>
            <a:spLocks noGrp="1"/>
          </p:cNvSpPr>
          <p:nvPr>
            <p:ph type="body" idx="10"/>
          </p:nvPr>
        </p:nvSpPr>
        <p:spPr>
          <a:xfrm>
            <a:off x="571500" y="7857321"/>
            <a:ext cx="3949700" cy="614947"/>
          </a:xfrm>
        </p:spPr>
        <p:txBody>
          <a:bodyPr>
            <a:noAutofit/>
          </a:bodyPr>
          <a:lstStyle/>
          <a:p>
            <a:pPr marL="0" indent="0">
              <a:buNone/>
            </a:pPr>
            <a:r>
              <a:rPr lang="en-IN" b="0" dirty="0">
                <a:solidFill>
                  <a:srgbClr val="000000"/>
                </a:solidFill>
              </a:rPr>
              <a:t>(See text Section </a:t>
            </a:r>
            <a:r>
              <a:rPr lang="en-IN" b="0" dirty="0" smtClean="0">
                <a:solidFill>
                  <a:srgbClr val="000000"/>
                </a:solidFill>
              </a:rPr>
              <a:t>4.4</a:t>
            </a:r>
            <a:r>
              <a:rPr lang="en-US" b="0" dirty="0" smtClean="0"/>
              <a:t>)</a:t>
            </a:r>
            <a:endParaRPr lang="en-IN" b="0" dirty="0">
              <a:solidFill>
                <a:srgbClr val="000000"/>
              </a:solidFill>
            </a:endParaRPr>
          </a:p>
        </p:txBody>
      </p:sp>
    </p:spTree>
  </p:cSld>
  <p:clrMapOvr>
    <a:masterClrMapping/>
  </p:clrMapOvr>
  <p:transition spd="med"/>
  <p:timing>
    <p:tnLst>
      <p:par>
        <p:cTn id="1" dur="indefinite" restart="never" nodeType="tmRoot"/>
      </p:par>
    </p:tnLst>
  </p:timing>
</p:sld>
</file>

<file path=ppt/theme/theme1.xml><?xml version="1.0" encoding="utf-8"?>
<a:theme xmlns:a="http://schemas.openxmlformats.org/drawingml/2006/main" name="New_Template9">
  <a:themeElements>
    <a:clrScheme name="Custom 8">
      <a:dk1>
        <a:srgbClr val="5C5C5C"/>
      </a:dk1>
      <a:lt1>
        <a:srgbClr val="FFFFFF"/>
      </a:lt1>
      <a:dk2>
        <a:srgbClr val="5C5C5C"/>
      </a:dk2>
      <a:lt2>
        <a:srgbClr val="CBCBCB"/>
      </a:lt2>
      <a:accent1>
        <a:srgbClr val="80989C"/>
      </a:accent1>
      <a:accent2>
        <a:srgbClr val="A8AB65"/>
      </a:accent2>
      <a:accent3>
        <a:srgbClr val="CBAC69"/>
      </a:accent3>
      <a:accent4>
        <a:srgbClr val="CF7330"/>
      </a:accent4>
      <a:accent5>
        <a:srgbClr val="B44C34"/>
      </a:accent5>
      <a:accent6>
        <a:srgbClr val="8C869B"/>
      </a:accent6>
      <a:hlink>
        <a:srgbClr val="0000FF"/>
      </a:hlink>
      <a:folHlink>
        <a:srgbClr val="0000FF"/>
      </a:folHlink>
    </a:clrScheme>
    <a:fontScheme name="New_Template9">
      <a:majorFont>
        <a:latin typeface="Proxima Nova ScOsf Extra Conden"/>
        <a:ea typeface="Proxima Nova ScOsf Extra Conden"/>
        <a:cs typeface="Proxima Nova ScOsf Extra Conden"/>
      </a:majorFont>
      <a:minorFont>
        <a:latin typeface="Proxima Nova ScOsf Extra Conden"/>
        <a:ea typeface="Proxima Nova ScOsf Extra Conden"/>
        <a:cs typeface="Proxima Nova ScOsf Extra Conden"/>
      </a:minorFont>
    </a:fontScheme>
    <a:fmtScheme name="New_Template9">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hueOff val="-522454"/>
            <a:satOff val="1153"/>
            <a:lumOff val="13444"/>
          </a:schemeClr>
        </a:solid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FFFFFF"/>
            </a:solidFill>
            <a:effectLst/>
            <a:uFillTx/>
            <a:latin typeface="+mn-lt"/>
            <a:ea typeface="+mn-ea"/>
            <a:cs typeface="+mn-cs"/>
            <a:sym typeface="Proxima Nova ScOsf Extra Conden"/>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747676"/>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l" defTabSz="584200" rtl="0" fontAlgn="auto" latinLnBrk="0" hangingPunct="0">
          <a:lnSpc>
            <a:spcPct val="100000"/>
          </a:lnSpc>
          <a:spcBef>
            <a:spcPts val="1400"/>
          </a:spcBef>
          <a:spcAft>
            <a:spcPts val="0"/>
          </a:spcAft>
          <a:buClrTx/>
          <a:buSzTx/>
          <a:buFontTx/>
          <a:buNone/>
          <a:tabLst/>
          <a:defRPr kumimoji="0" sz="2800" b="0" i="1" u="none" strike="noStrike" cap="none" spc="28" normalizeH="0" baseline="0">
            <a:ln>
              <a:noFill/>
            </a:ln>
            <a:solidFill>
              <a:srgbClr val="5C5C5C"/>
            </a:solidFill>
            <a:effectLst/>
            <a:uFillTx/>
            <a:latin typeface="Proxima Nova"/>
            <a:ea typeface="Proxima Nova"/>
            <a:cs typeface="Proxima Nova"/>
            <a:sym typeface="Proxima Nova"/>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1_New_Template9">
  <a:themeElements>
    <a:clrScheme name="New_Template9">
      <a:dk1>
        <a:srgbClr val="5C5C5C"/>
      </a:dk1>
      <a:lt1>
        <a:srgbClr val="FFFFFF"/>
      </a:lt1>
      <a:dk2>
        <a:srgbClr val="5C5C5C"/>
      </a:dk2>
      <a:lt2>
        <a:srgbClr val="CBCBCB"/>
      </a:lt2>
      <a:accent1>
        <a:srgbClr val="80989C"/>
      </a:accent1>
      <a:accent2>
        <a:srgbClr val="A8AB65"/>
      </a:accent2>
      <a:accent3>
        <a:srgbClr val="CBAC69"/>
      </a:accent3>
      <a:accent4>
        <a:srgbClr val="CF7330"/>
      </a:accent4>
      <a:accent5>
        <a:srgbClr val="B44C34"/>
      </a:accent5>
      <a:accent6>
        <a:srgbClr val="8C869B"/>
      </a:accent6>
      <a:hlink>
        <a:srgbClr val="0000FF"/>
      </a:hlink>
      <a:folHlink>
        <a:srgbClr val="FF00FF"/>
      </a:folHlink>
    </a:clrScheme>
    <a:fontScheme name="New_Template9">
      <a:majorFont>
        <a:latin typeface="Proxima Nova ScOsf Extra Conden"/>
        <a:ea typeface="Proxima Nova ScOsf Extra Conden"/>
        <a:cs typeface="Proxima Nova ScOsf Extra Conden"/>
      </a:majorFont>
      <a:minorFont>
        <a:latin typeface="Proxima Nova ScOsf Extra Conden"/>
        <a:ea typeface="Proxima Nova ScOsf Extra Conden"/>
        <a:cs typeface="Proxima Nova ScOsf Extra Conden"/>
      </a:minorFont>
    </a:fontScheme>
    <a:fmtScheme name="New_Template9">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hueOff val="-522454"/>
            <a:satOff val="1153"/>
            <a:lumOff val="13444"/>
          </a:schemeClr>
        </a:solid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FFFFFF"/>
            </a:solidFill>
            <a:effectLst/>
            <a:uFillTx/>
            <a:latin typeface="+mn-lt"/>
            <a:ea typeface="+mn-ea"/>
            <a:cs typeface="+mn-cs"/>
            <a:sym typeface="Proxima Nova ScOsf Extra Conden"/>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747676"/>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l" defTabSz="584200" rtl="0" fontAlgn="auto" latinLnBrk="0" hangingPunct="0">
          <a:lnSpc>
            <a:spcPct val="100000"/>
          </a:lnSpc>
          <a:spcBef>
            <a:spcPts val="1400"/>
          </a:spcBef>
          <a:spcAft>
            <a:spcPts val="0"/>
          </a:spcAft>
          <a:buClrTx/>
          <a:buSzTx/>
          <a:buFontTx/>
          <a:buNone/>
          <a:tabLst/>
          <a:defRPr kumimoji="0" sz="2800" b="0" i="1" u="none" strike="noStrike" cap="none" spc="28" normalizeH="0" baseline="0">
            <a:ln>
              <a:noFill/>
            </a:ln>
            <a:solidFill>
              <a:srgbClr val="5C5C5C"/>
            </a:solidFill>
            <a:effectLst/>
            <a:uFillTx/>
            <a:latin typeface="Proxima Nova"/>
            <a:ea typeface="Proxima Nova"/>
            <a:cs typeface="Proxima Nova"/>
            <a:sym typeface="Proxima Nova"/>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3.xml><?xml version="1.0" encoding="utf-8"?>
<a:theme xmlns:a="http://schemas.openxmlformats.org/drawingml/2006/main" name="New_Template9">
  <a:themeElements>
    <a:clrScheme name="New_Template9">
      <a:dk1>
        <a:srgbClr val="000000"/>
      </a:dk1>
      <a:lt1>
        <a:srgbClr val="FFFFFF"/>
      </a:lt1>
      <a:dk2>
        <a:srgbClr val="5C5C5C"/>
      </a:dk2>
      <a:lt2>
        <a:srgbClr val="CBCBCB"/>
      </a:lt2>
      <a:accent1>
        <a:srgbClr val="80989C"/>
      </a:accent1>
      <a:accent2>
        <a:srgbClr val="A8AB65"/>
      </a:accent2>
      <a:accent3>
        <a:srgbClr val="CBAC69"/>
      </a:accent3>
      <a:accent4>
        <a:srgbClr val="CF7330"/>
      </a:accent4>
      <a:accent5>
        <a:srgbClr val="B44C34"/>
      </a:accent5>
      <a:accent6>
        <a:srgbClr val="8C869B"/>
      </a:accent6>
      <a:hlink>
        <a:srgbClr val="0000FF"/>
      </a:hlink>
      <a:folHlink>
        <a:srgbClr val="FF00FF"/>
      </a:folHlink>
    </a:clrScheme>
    <a:fontScheme name="New_Template9">
      <a:majorFont>
        <a:latin typeface="Proxima Nova ScOsf Extra Conden"/>
        <a:ea typeface="Proxima Nova ScOsf Extra Conden"/>
        <a:cs typeface="Proxima Nova ScOsf Extra Conden"/>
      </a:majorFont>
      <a:minorFont>
        <a:latin typeface="Proxima Nova ScOsf Extra Conden"/>
        <a:ea typeface="Proxima Nova ScOsf Extra Conden"/>
        <a:cs typeface="Proxima Nova ScOsf Extra Conden"/>
      </a:minorFont>
    </a:fontScheme>
    <a:fmtScheme name="New_Template9">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hueOff val="-522454"/>
            <a:satOff val="1153"/>
            <a:lumOff val="13444"/>
          </a:schemeClr>
        </a:solid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FFFFFF"/>
            </a:solidFill>
            <a:effectLst/>
            <a:uFillTx/>
            <a:latin typeface="+mn-lt"/>
            <a:ea typeface="+mn-ea"/>
            <a:cs typeface="+mn-cs"/>
            <a:sym typeface="Proxima Nova ScOsf Extra Conden"/>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747676"/>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l" defTabSz="584200" rtl="0" fontAlgn="auto" latinLnBrk="0" hangingPunct="0">
          <a:lnSpc>
            <a:spcPct val="100000"/>
          </a:lnSpc>
          <a:spcBef>
            <a:spcPts val="1400"/>
          </a:spcBef>
          <a:spcAft>
            <a:spcPts val="0"/>
          </a:spcAft>
          <a:buClrTx/>
          <a:buSzTx/>
          <a:buFontTx/>
          <a:buNone/>
          <a:tabLst/>
          <a:defRPr kumimoji="0" sz="2800" b="0" i="1" u="none" strike="noStrike" cap="none" spc="28" normalizeH="0" baseline="0">
            <a:ln>
              <a:noFill/>
            </a:ln>
            <a:solidFill>
              <a:srgbClr val="5C5C5C"/>
            </a:solidFill>
            <a:effectLst/>
            <a:uFillTx/>
            <a:latin typeface="Proxima Nova"/>
            <a:ea typeface="Proxima Nova"/>
            <a:cs typeface="Proxima Nova"/>
            <a:sym typeface="Proxima Nova"/>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456</TotalTime>
  <Words>993</Words>
  <Application>Microsoft Office PowerPoint</Application>
  <PresentationFormat>Custom</PresentationFormat>
  <Paragraphs>84</Paragraphs>
  <Slides>16</Slides>
  <Notes>0</Notes>
  <HiddenSlides>0</HiddenSlides>
  <MMClips>0</MMClips>
  <ScaleCrop>false</ScaleCrop>
  <HeadingPairs>
    <vt:vector size="6" baseType="variant">
      <vt:variant>
        <vt:lpstr>Fonts Used</vt:lpstr>
      </vt:variant>
      <vt:variant>
        <vt:i4>4</vt:i4>
      </vt:variant>
      <vt:variant>
        <vt:lpstr>Theme</vt:lpstr>
      </vt:variant>
      <vt:variant>
        <vt:i4>2</vt:i4>
      </vt:variant>
      <vt:variant>
        <vt:lpstr>Slide Titles</vt:lpstr>
      </vt:variant>
      <vt:variant>
        <vt:i4>16</vt:i4>
      </vt:variant>
    </vt:vector>
  </HeadingPairs>
  <TitlesOfParts>
    <vt:vector size="22" baseType="lpstr">
      <vt:lpstr>Calibri</vt:lpstr>
      <vt:lpstr>Proxima Nova</vt:lpstr>
      <vt:lpstr>Proxima Nova ScOsf Extra Conden</vt:lpstr>
      <vt:lpstr>Verdana</vt:lpstr>
      <vt:lpstr>New_Template9</vt:lpstr>
      <vt:lpstr>1_New_Template9</vt:lpstr>
      <vt:lpstr>Computer Accounting With Quickbooks Online</vt:lpstr>
      <vt:lpstr>Effective Learning Strategy XPM</vt:lpstr>
      <vt:lpstr>Section 4.1 Q B O Satnav 1</vt:lpstr>
      <vt:lpstr>Section 4.1 Q B O Satnav 2</vt:lpstr>
      <vt:lpstr>Section 4.2 Q B O Sample Company 1</vt:lpstr>
      <vt:lpstr>Section 4.2 Q B O Sample Company 2</vt:lpstr>
      <vt:lpstr>Section 4.3 Check Register</vt:lpstr>
      <vt:lpstr>Section 4.4 Money In</vt:lpstr>
      <vt:lpstr>Section 4.4 Bank Deposits Not Related To Customer Sales</vt:lpstr>
      <vt:lpstr>Section 4.5 Money Out 1</vt:lpstr>
      <vt:lpstr>Section 4.5 Money Out 2</vt:lpstr>
      <vt:lpstr>Section 4.6 Connecting Bank And Credit Cards With Q B O</vt:lpstr>
      <vt:lpstr>Section 4.7 Accounting Essentials Banking</vt:lpstr>
      <vt:lpstr>Exercises</vt:lpstr>
      <vt:lpstr>Project 4.1</vt:lpstr>
      <vt:lpstr>Section 4.1 Q B O Satnav 2 Long Description</vt:lpstr>
    </vt:vector>
  </TitlesOfParts>
  <Company>SPi</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Computer accounting with quickbooks online, 1e</dc:title>
  <dc:creator>Donna Kay</dc:creator>
  <cp:lastModifiedBy>B, Buvaneshwari</cp:lastModifiedBy>
  <cp:revision>154</cp:revision>
  <dcterms:modified xsi:type="dcterms:W3CDTF">2018-08-29T08:09:52Z</dcterms:modified>
</cp:coreProperties>
</file>