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5.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6.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1"/>
    <p:sldMasterId id="2147483684" r:id="rId2"/>
    <p:sldMasterId id="2147483733" r:id="rId3"/>
    <p:sldMasterId id="2147483694" r:id="rId4"/>
    <p:sldMasterId id="2147483697" r:id="rId5"/>
    <p:sldMasterId id="2147483660" r:id="rId6"/>
    <p:sldMasterId id="2147483736" r:id="rId7"/>
  </p:sldMasterIdLst>
  <p:notesMasterIdLst>
    <p:notesMasterId r:id="rId51"/>
  </p:notesMasterIdLst>
  <p:handoutMasterIdLst>
    <p:handoutMasterId r:id="rId52"/>
  </p:handoutMasterIdLst>
  <p:sldIdLst>
    <p:sldId id="321" r:id="rId8"/>
    <p:sldId id="257" r:id="rId9"/>
    <p:sldId id="325" r:id="rId10"/>
    <p:sldId id="327" r:id="rId11"/>
    <p:sldId id="326" r:id="rId12"/>
    <p:sldId id="329" r:id="rId13"/>
    <p:sldId id="331" r:id="rId14"/>
    <p:sldId id="334" r:id="rId15"/>
    <p:sldId id="333" r:id="rId16"/>
    <p:sldId id="335" r:id="rId17"/>
    <p:sldId id="330" r:id="rId18"/>
    <p:sldId id="328" r:id="rId19"/>
    <p:sldId id="337" r:id="rId20"/>
    <p:sldId id="336" r:id="rId21"/>
    <p:sldId id="339" r:id="rId22"/>
    <p:sldId id="340" r:id="rId23"/>
    <p:sldId id="341" r:id="rId24"/>
    <p:sldId id="342" r:id="rId25"/>
    <p:sldId id="343" r:id="rId26"/>
    <p:sldId id="344" r:id="rId27"/>
    <p:sldId id="346" r:id="rId28"/>
    <p:sldId id="338" r:id="rId29"/>
    <p:sldId id="345" r:id="rId30"/>
    <p:sldId id="363" r:id="rId31"/>
    <p:sldId id="349" r:id="rId32"/>
    <p:sldId id="350" r:id="rId33"/>
    <p:sldId id="351" r:id="rId34"/>
    <p:sldId id="353" r:id="rId35"/>
    <p:sldId id="354" r:id="rId36"/>
    <p:sldId id="355" r:id="rId37"/>
    <p:sldId id="347" r:id="rId38"/>
    <p:sldId id="352" r:id="rId39"/>
    <p:sldId id="357" r:id="rId40"/>
    <p:sldId id="356" r:id="rId41"/>
    <p:sldId id="359" r:id="rId42"/>
    <p:sldId id="360" r:id="rId43"/>
    <p:sldId id="361" r:id="rId44"/>
    <p:sldId id="358" r:id="rId45"/>
    <p:sldId id="320" r:id="rId46"/>
    <p:sldId id="310" r:id="rId47"/>
    <p:sldId id="364" r:id="rId48"/>
    <p:sldId id="362" r:id="rId49"/>
    <p:sldId id="365" r:id="rId50"/>
  </p:sldIdLst>
  <p:sldSz cx="12192000" cy="6858000"/>
  <p:notesSz cx="6858000" cy="9144000"/>
  <p:custDataLst>
    <p:tags r:id="rId53"/>
  </p:custDataLst>
  <p:defaultTextStyle>
    <a:defPPr>
      <a:defRPr lang="en-US"/>
    </a:defPPr>
    <a:lvl1pPr algn="l" rtl="0" eaLnBrk="0" fontAlgn="base" hangingPunct="0">
      <a:spcBef>
        <a:spcPct val="0"/>
      </a:spcBef>
      <a:spcAft>
        <a:spcPct val="0"/>
      </a:spcAft>
      <a:defRPr sz="2400" b="1" kern="1200">
        <a:solidFill>
          <a:schemeClr val="tx1"/>
        </a:solidFill>
        <a:latin typeface="Arial" charset="0"/>
        <a:ea typeface="MS PGothic" charset="-128"/>
        <a:cs typeface="+mn-cs"/>
      </a:defRPr>
    </a:lvl1pPr>
    <a:lvl2pPr marL="457200" algn="l" rtl="0" eaLnBrk="0" fontAlgn="base" hangingPunct="0">
      <a:spcBef>
        <a:spcPct val="0"/>
      </a:spcBef>
      <a:spcAft>
        <a:spcPct val="0"/>
      </a:spcAft>
      <a:defRPr sz="2400" b="1"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sz="2400" b="1"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sz="2400" b="1"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sz="2400" b="1" kern="1200">
        <a:solidFill>
          <a:schemeClr val="tx1"/>
        </a:solidFill>
        <a:latin typeface="Arial" charset="0"/>
        <a:ea typeface="MS PGothic" charset="-128"/>
        <a:cs typeface="+mn-cs"/>
      </a:defRPr>
    </a:lvl5pPr>
    <a:lvl6pPr marL="2286000" algn="l" defTabSz="914400" rtl="0" eaLnBrk="1" latinLnBrk="0" hangingPunct="1">
      <a:defRPr sz="2400" b="1" kern="1200">
        <a:solidFill>
          <a:schemeClr val="tx1"/>
        </a:solidFill>
        <a:latin typeface="Arial" charset="0"/>
        <a:ea typeface="MS PGothic" charset="-128"/>
        <a:cs typeface="+mn-cs"/>
      </a:defRPr>
    </a:lvl6pPr>
    <a:lvl7pPr marL="2743200" algn="l" defTabSz="914400" rtl="0" eaLnBrk="1" latinLnBrk="0" hangingPunct="1">
      <a:defRPr sz="2400" b="1" kern="1200">
        <a:solidFill>
          <a:schemeClr val="tx1"/>
        </a:solidFill>
        <a:latin typeface="Arial" charset="0"/>
        <a:ea typeface="MS PGothic" charset="-128"/>
        <a:cs typeface="+mn-cs"/>
      </a:defRPr>
    </a:lvl7pPr>
    <a:lvl8pPr marL="3200400" algn="l" defTabSz="914400" rtl="0" eaLnBrk="1" latinLnBrk="0" hangingPunct="1">
      <a:defRPr sz="2400" b="1" kern="1200">
        <a:solidFill>
          <a:schemeClr val="tx1"/>
        </a:solidFill>
        <a:latin typeface="Arial" charset="0"/>
        <a:ea typeface="MS PGothic" charset="-128"/>
        <a:cs typeface="+mn-cs"/>
      </a:defRPr>
    </a:lvl8pPr>
    <a:lvl9pPr marL="3657600" algn="l" defTabSz="914400" rtl="0" eaLnBrk="1" latinLnBrk="0" hangingPunct="1">
      <a:defRPr sz="2400" b="1" kern="1200">
        <a:solidFill>
          <a:schemeClr val="tx1"/>
        </a:solidFill>
        <a:latin typeface="Arial" charset="0"/>
        <a:ea typeface="MS PGothic" charset="-128"/>
        <a:cs typeface="+mn-cs"/>
      </a:defRPr>
    </a:lvl9pPr>
  </p:defaultTextStyle>
  <p:extLst>
    <p:ext uri="{521415D9-36F7-43E2-AB2F-B90AF26B5E84}">
      <p14:sectionLst xmlns:p14="http://schemas.microsoft.com/office/powerpoint/2010/main">
        <p14:section name="Main Section" id="{5620F3A2-41AA-40AA-94BF-2FCBFC13FB93}">
          <p14:sldIdLst>
            <p14:sldId id="321"/>
            <p14:sldId id="257"/>
            <p14:sldId id="325"/>
            <p14:sldId id="327"/>
            <p14:sldId id="326"/>
            <p14:sldId id="329"/>
            <p14:sldId id="331"/>
            <p14:sldId id="334"/>
            <p14:sldId id="333"/>
            <p14:sldId id="335"/>
            <p14:sldId id="330"/>
            <p14:sldId id="328"/>
            <p14:sldId id="337"/>
            <p14:sldId id="336"/>
            <p14:sldId id="339"/>
            <p14:sldId id="340"/>
            <p14:sldId id="341"/>
            <p14:sldId id="342"/>
            <p14:sldId id="343"/>
            <p14:sldId id="344"/>
            <p14:sldId id="346"/>
            <p14:sldId id="338"/>
            <p14:sldId id="345"/>
            <p14:sldId id="363"/>
            <p14:sldId id="349"/>
            <p14:sldId id="350"/>
            <p14:sldId id="351"/>
            <p14:sldId id="353"/>
            <p14:sldId id="354"/>
            <p14:sldId id="355"/>
            <p14:sldId id="347"/>
            <p14:sldId id="352"/>
            <p14:sldId id="357"/>
            <p14:sldId id="356"/>
            <p14:sldId id="359"/>
            <p14:sldId id="360"/>
            <p14:sldId id="361"/>
            <p14:sldId id="358"/>
            <p14:sldId id="320"/>
          </p14:sldIdLst>
        </p14:section>
        <p14:section name="Appendix: Image Descriptions for Unsighted Students" id="{A95BE333-8068-4167-893A-E421BC806E66}">
          <p14:sldIdLst>
            <p14:sldId id="310"/>
            <p14:sldId id="364"/>
            <p14:sldId id="362"/>
            <p14:sldId id="365"/>
          </p14:sldIdLst>
        </p14:section>
      </p14:sectionLst>
    </p:ext>
    <p:ext uri="{EFAFB233-063F-42B5-8137-9DF3F51BA10A}">
      <p15:sldGuideLst xmlns:p15="http://schemas.microsoft.com/office/powerpoint/2012/main">
        <p15:guide id="1" orient="horz" pos="4156" userDrawn="1">
          <p15:clr>
            <a:srgbClr val="A4A3A4"/>
          </p15:clr>
        </p15:guide>
        <p15:guide id="2" pos="99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D97B4"/>
    <a:srgbClr val="FFFFFF"/>
    <a:srgbClr val="000000"/>
    <a:srgbClr val="959595"/>
    <a:srgbClr val="595959"/>
    <a:srgbClr val="AC802E"/>
    <a:srgbClr val="F2F2F2"/>
    <a:srgbClr val="7F7F7F"/>
    <a:srgbClr val="4A4675"/>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86410" autoAdjust="0"/>
  </p:normalViewPr>
  <p:slideViewPr>
    <p:cSldViewPr>
      <p:cViewPr varScale="1">
        <p:scale>
          <a:sx n="95" d="100"/>
          <a:sy n="95" d="100"/>
        </p:scale>
        <p:origin x="1428" y="84"/>
      </p:cViewPr>
      <p:guideLst>
        <p:guide orient="horz" pos="4156"/>
        <p:guide pos="997"/>
      </p:guideLst>
    </p:cSldViewPr>
  </p:slideViewPr>
  <p:outlineViewPr>
    <p:cViewPr>
      <p:scale>
        <a:sx n="33" d="100"/>
        <a:sy n="33" d="100"/>
      </p:scale>
      <p:origin x="0" y="-28752"/>
    </p:cViewPr>
  </p:outlineViewPr>
  <p:notesTextViewPr>
    <p:cViewPr>
      <p:scale>
        <a:sx n="150" d="100"/>
        <a:sy n="150" d="100"/>
      </p:scale>
      <p:origin x="0" y="0"/>
    </p:cViewPr>
  </p:notesTextViewPr>
  <p:sorterViewPr>
    <p:cViewPr>
      <p:scale>
        <a:sx n="66" d="100"/>
        <a:sy n="66" d="100"/>
      </p:scale>
      <p:origin x="0" y="0"/>
    </p:cViewPr>
  </p:sorterViewPr>
  <p:notesViewPr>
    <p:cSldViewPr>
      <p:cViewPr varScale="1">
        <p:scale>
          <a:sx n="55" d="100"/>
          <a:sy n="55" d="100"/>
        </p:scale>
        <p:origin x="144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tags" Target="tags/tag1.xml"/><Relationship Id="rId5" Type="http://schemas.openxmlformats.org/officeDocument/2006/relationships/slideMaster" Target="slideMasters/slideMaster5.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tableStyles" Target="tableStyle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1433678-3B08-4AB0-A9C0-1C120A5083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73E31490-A05F-4D68-8464-CDD6DCB9E5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8913AA-2B4E-4752-AC6C-DACC00115039}" type="datetimeFigureOut">
              <a:rPr lang="en-US" smtClean="0"/>
              <a:t>08-Feb-21</a:t>
            </a:fld>
            <a:endParaRPr lang="en-US" dirty="0"/>
          </a:p>
        </p:txBody>
      </p:sp>
      <p:sp>
        <p:nvSpPr>
          <p:cNvPr id="4" name="Footer Placeholder 3">
            <a:extLst>
              <a:ext uri="{FF2B5EF4-FFF2-40B4-BE49-F238E27FC236}">
                <a16:creationId xmlns:a16="http://schemas.microsoft.com/office/drawing/2014/main" id="{E74E9D3E-CD40-4477-A00F-47897F7D46E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163386E-173A-40C2-85F2-1F9C6B23F0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8C9B92-AD3A-4E50-BE69-8538D92BC714}" type="slidenum">
              <a:rPr lang="en-US" smtClean="0"/>
              <a:t>‹#›</a:t>
            </a:fld>
            <a:endParaRPr lang="en-US" dirty="0"/>
          </a:p>
        </p:txBody>
      </p:sp>
    </p:spTree>
    <p:extLst>
      <p:ext uri="{BB962C8B-B14F-4D97-AF65-F5344CB8AC3E}">
        <p14:creationId xmlns:p14="http://schemas.microsoft.com/office/powerpoint/2010/main" val="9674616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latin typeface="Arial" charset="0"/>
                <a:ea typeface="+mn-ea"/>
                <a:cs typeface="+mn-cs"/>
              </a:defRPr>
            </a:lvl1pPr>
          </a:lstStyle>
          <a:p>
            <a:pPr>
              <a:defRPr/>
            </a:pPr>
            <a:endParaRPr lang="en-US" dirty="0"/>
          </a:p>
        </p:txBody>
      </p:sp>
      <p:sp>
        <p:nvSpPr>
          <p:cNvPr id="1331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ea typeface="ＭＳ Ｐゴシック" panose="020B0600070205080204" pitchFamily="34" charset="-128"/>
              </a:defRPr>
            </a:lvl1pPr>
          </a:lstStyle>
          <a:p>
            <a:pPr>
              <a:defRPr/>
            </a:pPr>
            <a:fld id="{8C078533-F15E-2D40-9DD4-EFF59AA5F97A}" type="slidenum">
              <a:rPr lang="en-US" altLang="en-US"/>
              <a:pPr>
                <a:defRPr/>
              </a:pPr>
              <a:t>‹#›</a:t>
            </a:fld>
            <a:endParaRPr lang="en-US" altLang="en-US" dirty="0"/>
          </a:p>
        </p:txBody>
      </p:sp>
    </p:spTree>
    <p:extLst>
      <p:ext uri="{BB962C8B-B14F-4D97-AF65-F5344CB8AC3E}">
        <p14:creationId xmlns:p14="http://schemas.microsoft.com/office/powerpoint/2010/main" val="814271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14-1 Se</a:t>
            </a:r>
            <a:r>
              <a:rPr lang="en-US" baseline="0" dirty="0">
                <a:latin typeface="Sanserif"/>
              </a:rPr>
              <a:t>e Chapter 14 Instructor’s Manual for teaching notes.</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a:t>
            </a:fld>
            <a:endParaRPr lang="en-US" altLang="en-US" dirty="0"/>
          </a:p>
        </p:txBody>
      </p:sp>
    </p:spTree>
    <p:extLst>
      <p:ext uri="{BB962C8B-B14F-4D97-AF65-F5344CB8AC3E}">
        <p14:creationId xmlns:p14="http://schemas.microsoft.com/office/powerpoint/2010/main" val="4014885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sz="1200" dirty="0">
                <a:latin typeface="Sanserif"/>
              </a:rPr>
              <a:t>14-10 Se</a:t>
            </a:r>
            <a:r>
              <a:rPr lang="en-US" sz="1200" baseline="0" dirty="0">
                <a:latin typeface="Sanserif"/>
              </a:rPr>
              <a:t>e Chapter 14 Instructor’s Manual for teaching notes.</a:t>
            </a:r>
            <a:endParaRPr lang="en-US" altLang="en-US" sz="1200"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10</a:t>
            </a:fld>
            <a:endParaRPr lang="en-US" altLang="en-US" dirty="0"/>
          </a:p>
        </p:txBody>
      </p:sp>
    </p:spTree>
    <p:extLst>
      <p:ext uri="{BB962C8B-B14F-4D97-AF65-F5344CB8AC3E}">
        <p14:creationId xmlns:p14="http://schemas.microsoft.com/office/powerpoint/2010/main" val="9544216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sz="1200" dirty="0">
                <a:latin typeface="Sanserif"/>
              </a:rPr>
              <a:t>14-11 Se</a:t>
            </a:r>
            <a:r>
              <a:rPr lang="en-US" sz="1200" baseline="0" dirty="0">
                <a:latin typeface="Sanserif"/>
              </a:rPr>
              <a:t>e Chapter 14 Instructor’s Manual for teaching notes.</a:t>
            </a:r>
            <a:endParaRPr lang="en-US" altLang="en-US" sz="1200"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11</a:t>
            </a:fld>
            <a:endParaRPr lang="en-US" altLang="en-US" dirty="0"/>
          </a:p>
        </p:txBody>
      </p:sp>
    </p:spTree>
    <p:extLst>
      <p:ext uri="{BB962C8B-B14F-4D97-AF65-F5344CB8AC3E}">
        <p14:creationId xmlns:p14="http://schemas.microsoft.com/office/powerpoint/2010/main" val="2369075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200" dirty="0">
                <a:latin typeface="Sanserif"/>
              </a:rPr>
              <a:t>14-12 Se</a:t>
            </a:r>
            <a:r>
              <a:rPr lang="en-US" sz="1200" baseline="0" dirty="0">
                <a:latin typeface="Sanserif"/>
              </a:rPr>
              <a:t>e Chapter 14 Instructor’s Manual for teaching notes.</a:t>
            </a:r>
            <a:endParaRPr lang="en-US" altLang="ja-JP" sz="1200"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12</a:t>
            </a:fld>
            <a:endParaRPr lang="en-US" altLang="en-US" dirty="0"/>
          </a:p>
        </p:txBody>
      </p:sp>
    </p:spTree>
    <p:extLst>
      <p:ext uri="{BB962C8B-B14F-4D97-AF65-F5344CB8AC3E}">
        <p14:creationId xmlns:p14="http://schemas.microsoft.com/office/powerpoint/2010/main" val="5407177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rPr>
              <a:t>14-13 Se</a:t>
            </a:r>
            <a:r>
              <a:rPr lang="en-US" baseline="0" dirty="0">
                <a:latin typeface="Sanserif"/>
              </a:rPr>
              <a:t>e Chapter 14 Instructor’s Manual for teaching notes.</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13</a:t>
            </a:fld>
            <a:endParaRPr lang="en-US" altLang="en-US" dirty="0"/>
          </a:p>
        </p:txBody>
      </p:sp>
    </p:spTree>
    <p:extLst>
      <p:ext uri="{BB962C8B-B14F-4D97-AF65-F5344CB8AC3E}">
        <p14:creationId xmlns:p14="http://schemas.microsoft.com/office/powerpoint/2010/main" val="6164315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14-14 Se</a:t>
            </a:r>
            <a:r>
              <a:rPr lang="en-US" baseline="0" dirty="0">
                <a:latin typeface="Sanserif"/>
              </a:rPr>
              <a:t>e Chapter 14 Instructor’s Manual for teaching notes. (REVISE w/ new 14-6?)</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14</a:t>
            </a:fld>
            <a:endParaRPr lang="en-US" altLang="en-US" dirty="0"/>
          </a:p>
        </p:txBody>
      </p:sp>
    </p:spTree>
    <p:extLst>
      <p:ext uri="{BB962C8B-B14F-4D97-AF65-F5344CB8AC3E}">
        <p14:creationId xmlns:p14="http://schemas.microsoft.com/office/powerpoint/2010/main" val="38181082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14-15 Se</a:t>
            </a:r>
            <a:r>
              <a:rPr lang="en-US" baseline="0" dirty="0">
                <a:latin typeface="Sanserif"/>
              </a:rPr>
              <a:t>e Chapter 14 Instructor’s Manual for teaching notes. </a:t>
            </a:r>
            <a:r>
              <a:rPr lang="en-US" baseline="0" dirty="0">
                <a:latin typeface="Sanserif"/>
                <a:ea typeface="ＭＳ Ｐゴシック" pitchFamily="34" charset="-128"/>
              </a:rPr>
              <a:t>(Revise?)</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15</a:t>
            </a:fld>
            <a:endParaRPr lang="en-US" altLang="en-US" dirty="0"/>
          </a:p>
        </p:txBody>
      </p:sp>
    </p:spTree>
    <p:extLst>
      <p:ext uri="{BB962C8B-B14F-4D97-AF65-F5344CB8AC3E}">
        <p14:creationId xmlns:p14="http://schemas.microsoft.com/office/powerpoint/2010/main" val="2087267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rPr>
              <a:t>14-16 Se</a:t>
            </a:r>
            <a:r>
              <a:rPr lang="en-US" baseline="0" dirty="0">
                <a:latin typeface="Sanserif"/>
              </a:rPr>
              <a:t>e Chapter 14 Instructor’s Manual for teaching notes. (Revise?)</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16</a:t>
            </a:fld>
            <a:endParaRPr lang="en-US" altLang="en-US" dirty="0"/>
          </a:p>
        </p:txBody>
      </p:sp>
    </p:spTree>
    <p:extLst>
      <p:ext uri="{BB962C8B-B14F-4D97-AF65-F5344CB8AC3E}">
        <p14:creationId xmlns:p14="http://schemas.microsoft.com/office/powerpoint/2010/main" val="5432548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rPr>
              <a:t>14-17 Se</a:t>
            </a:r>
            <a:r>
              <a:rPr lang="en-US" baseline="0" dirty="0">
                <a:latin typeface="Sanserif"/>
              </a:rPr>
              <a:t>e Chapter 14 Instructor’s Manual for teaching notes. (revise?)</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17</a:t>
            </a:fld>
            <a:endParaRPr lang="en-US" altLang="en-US" dirty="0"/>
          </a:p>
        </p:txBody>
      </p:sp>
    </p:spTree>
    <p:extLst>
      <p:ext uri="{BB962C8B-B14F-4D97-AF65-F5344CB8AC3E}">
        <p14:creationId xmlns:p14="http://schemas.microsoft.com/office/powerpoint/2010/main" val="19698409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14-18 Se</a:t>
            </a:r>
            <a:r>
              <a:rPr lang="en-US" baseline="0" dirty="0">
                <a:latin typeface="Sanserif"/>
              </a:rPr>
              <a:t>e Chapter 14 Instructor’s Manual for teaching notes.</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18</a:t>
            </a:fld>
            <a:endParaRPr lang="en-US" altLang="en-US" dirty="0"/>
          </a:p>
        </p:txBody>
      </p:sp>
    </p:spTree>
    <p:extLst>
      <p:ext uri="{BB962C8B-B14F-4D97-AF65-F5344CB8AC3E}">
        <p14:creationId xmlns:p14="http://schemas.microsoft.com/office/powerpoint/2010/main" val="35658457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rPr>
              <a:t>14-19 Se</a:t>
            </a:r>
            <a:r>
              <a:rPr lang="en-US" baseline="0" dirty="0">
                <a:latin typeface="Sanserif"/>
              </a:rPr>
              <a:t>e Chapter 14 Instructor’s Manual for teaching notes.</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19</a:t>
            </a:fld>
            <a:endParaRPr lang="en-US" altLang="en-US" dirty="0"/>
          </a:p>
        </p:txBody>
      </p:sp>
    </p:spTree>
    <p:extLst>
      <p:ext uri="{BB962C8B-B14F-4D97-AF65-F5344CB8AC3E}">
        <p14:creationId xmlns:p14="http://schemas.microsoft.com/office/powerpoint/2010/main" val="41640473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14-2 Se</a:t>
            </a:r>
            <a:r>
              <a:rPr lang="en-US" baseline="0" dirty="0">
                <a:latin typeface="Sanserif"/>
              </a:rPr>
              <a:t>e Chapter 14 Instructor’s Manual for teaching notes.</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a:t>
            </a:fld>
            <a:endParaRPr lang="en-US" altLang="en-US" dirty="0"/>
          </a:p>
        </p:txBody>
      </p:sp>
    </p:spTree>
    <p:extLst>
      <p:ext uri="{BB962C8B-B14F-4D97-AF65-F5344CB8AC3E}">
        <p14:creationId xmlns:p14="http://schemas.microsoft.com/office/powerpoint/2010/main" val="41517715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rPr>
              <a:t>14-20 Se</a:t>
            </a:r>
            <a:r>
              <a:rPr lang="en-US" baseline="0" dirty="0">
                <a:latin typeface="Sanserif"/>
              </a:rPr>
              <a:t>e Chapter 14 Instructor’s Manual for teaching notes.</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20</a:t>
            </a:fld>
            <a:endParaRPr lang="en-US" altLang="en-US" dirty="0"/>
          </a:p>
        </p:txBody>
      </p:sp>
    </p:spTree>
    <p:extLst>
      <p:ext uri="{BB962C8B-B14F-4D97-AF65-F5344CB8AC3E}">
        <p14:creationId xmlns:p14="http://schemas.microsoft.com/office/powerpoint/2010/main" val="32572758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14-21 Se</a:t>
            </a:r>
            <a:r>
              <a:rPr lang="en-US" baseline="0" dirty="0">
                <a:latin typeface="Sanserif"/>
              </a:rPr>
              <a:t>e Chapter 14 Instructor’s Manual for teaching notes.</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21</a:t>
            </a:fld>
            <a:endParaRPr lang="en-US" altLang="en-US" dirty="0"/>
          </a:p>
        </p:txBody>
      </p:sp>
    </p:spTree>
    <p:extLst>
      <p:ext uri="{BB962C8B-B14F-4D97-AF65-F5344CB8AC3E}">
        <p14:creationId xmlns:p14="http://schemas.microsoft.com/office/powerpoint/2010/main" val="34750468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14-22 Se</a:t>
            </a:r>
            <a:r>
              <a:rPr lang="en-US" baseline="0" dirty="0">
                <a:latin typeface="Sanserif"/>
              </a:rPr>
              <a:t>e Chapter 14 Instructor’s Manual for teaching notes.</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22</a:t>
            </a:fld>
            <a:endParaRPr lang="en-US" altLang="en-US" dirty="0"/>
          </a:p>
        </p:txBody>
      </p:sp>
    </p:spTree>
    <p:extLst>
      <p:ext uri="{BB962C8B-B14F-4D97-AF65-F5344CB8AC3E}">
        <p14:creationId xmlns:p14="http://schemas.microsoft.com/office/powerpoint/2010/main" val="41408357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14-23 Se</a:t>
            </a:r>
            <a:r>
              <a:rPr lang="en-US" baseline="0" dirty="0">
                <a:latin typeface="Sanserif"/>
              </a:rPr>
              <a:t>e Chapter 14 Instructor’s Manual for teaching notes.</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23</a:t>
            </a:fld>
            <a:endParaRPr lang="en-US" altLang="en-US" dirty="0"/>
          </a:p>
        </p:txBody>
      </p:sp>
    </p:spTree>
    <p:extLst>
      <p:ext uri="{BB962C8B-B14F-4D97-AF65-F5344CB8AC3E}">
        <p14:creationId xmlns:p14="http://schemas.microsoft.com/office/powerpoint/2010/main" val="17773149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14-24 Se</a:t>
            </a:r>
            <a:r>
              <a:rPr lang="en-US" baseline="0" dirty="0">
                <a:latin typeface="Sanserif"/>
              </a:rPr>
              <a:t>e Chapter 14 Instructor’s Manual for teaching notes. </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24</a:t>
            </a:fld>
            <a:endParaRPr lang="en-US" altLang="en-US" dirty="0"/>
          </a:p>
        </p:txBody>
      </p:sp>
    </p:spTree>
    <p:extLst>
      <p:ext uri="{BB962C8B-B14F-4D97-AF65-F5344CB8AC3E}">
        <p14:creationId xmlns:p14="http://schemas.microsoft.com/office/powerpoint/2010/main" val="42087316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sz="1200" dirty="0">
                <a:latin typeface="Sanserif"/>
              </a:rPr>
              <a:t>14-25 Se</a:t>
            </a:r>
            <a:r>
              <a:rPr lang="en-US" sz="1200" baseline="0" dirty="0">
                <a:latin typeface="Sanserif"/>
              </a:rPr>
              <a:t>e Chapter 14 Instructor’s Manual for teaching notes.</a:t>
            </a:r>
            <a:endParaRPr lang="en-US" altLang="en-US" sz="1800"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25</a:t>
            </a:fld>
            <a:endParaRPr lang="en-US" altLang="en-US" dirty="0"/>
          </a:p>
        </p:txBody>
      </p:sp>
    </p:spTree>
    <p:extLst>
      <p:ext uri="{BB962C8B-B14F-4D97-AF65-F5344CB8AC3E}">
        <p14:creationId xmlns:p14="http://schemas.microsoft.com/office/powerpoint/2010/main" val="16380306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14-26 Se</a:t>
            </a:r>
            <a:r>
              <a:rPr lang="en-US" baseline="0" dirty="0">
                <a:latin typeface="Sanserif"/>
              </a:rPr>
              <a:t>e Chapter 14 Instructor’s Manual for teaching notes.</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26</a:t>
            </a:fld>
            <a:endParaRPr lang="en-US" altLang="en-US" dirty="0"/>
          </a:p>
        </p:txBody>
      </p:sp>
    </p:spTree>
    <p:extLst>
      <p:ext uri="{BB962C8B-B14F-4D97-AF65-F5344CB8AC3E}">
        <p14:creationId xmlns:p14="http://schemas.microsoft.com/office/powerpoint/2010/main" val="26879690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14-27 Se</a:t>
            </a:r>
            <a:r>
              <a:rPr lang="en-US" baseline="0" dirty="0">
                <a:latin typeface="Sanserif"/>
              </a:rPr>
              <a:t>e Chapter 14 Instructor’s Manual for teaching notes.</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27</a:t>
            </a:fld>
            <a:endParaRPr lang="en-US" altLang="en-US" dirty="0"/>
          </a:p>
        </p:txBody>
      </p:sp>
    </p:spTree>
    <p:extLst>
      <p:ext uri="{BB962C8B-B14F-4D97-AF65-F5344CB8AC3E}">
        <p14:creationId xmlns:p14="http://schemas.microsoft.com/office/powerpoint/2010/main" val="13543080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14-28 Se</a:t>
            </a:r>
            <a:r>
              <a:rPr lang="en-US" baseline="0" dirty="0">
                <a:latin typeface="Sanserif"/>
              </a:rPr>
              <a:t>e Chapter 14 Instructor’s Manual for teaching notes.</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28</a:t>
            </a:fld>
            <a:endParaRPr lang="en-US" altLang="en-US" dirty="0"/>
          </a:p>
        </p:txBody>
      </p:sp>
    </p:spTree>
    <p:extLst>
      <p:ext uri="{BB962C8B-B14F-4D97-AF65-F5344CB8AC3E}">
        <p14:creationId xmlns:p14="http://schemas.microsoft.com/office/powerpoint/2010/main" val="37186246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14-29 Se</a:t>
            </a:r>
            <a:r>
              <a:rPr lang="en-US" baseline="0" dirty="0">
                <a:latin typeface="Sanserif"/>
              </a:rPr>
              <a:t>e Chapter 14 Instructor’s Manual for teaching notes.</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29</a:t>
            </a:fld>
            <a:endParaRPr lang="en-US" altLang="en-US" dirty="0"/>
          </a:p>
        </p:txBody>
      </p:sp>
    </p:spTree>
    <p:extLst>
      <p:ext uri="{BB962C8B-B14F-4D97-AF65-F5344CB8AC3E}">
        <p14:creationId xmlns:p14="http://schemas.microsoft.com/office/powerpoint/2010/main" val="865537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14-3 Se</a:t>
            </a:r>
            <a:r>
              <a:rPr lang="en-US" baseline="0" dirty="0">
                <a:latin typeface="Sanserif"/>
              </a:rPr>
              <a:t>e Chapter 14 Instructor’s Manual for teaching notes.</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a:t>
            </a:fld>
            <a:endParaRPr lang="en-US" altLang="en-US" dirty="0"/>
          </a:p>
        </p:txBody>
      </p:sp>
    </p:spTree>
    <p:extLst>
      <p:ext uri="{BB962C8B-B14F-4D97-AF65-F5344CB8AC3E}">
        <p14:creationId xmlns:p14="http://schemas.microsoft.com/office/powerpoint/2010/main" val="28865974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14-30 Se</a:t>
            </a:r>
            <a:r>
              <a:rPr lang="en-US" baseline="0" dirty="0">
                <a:latin typeface="Sanserif"/>
              </a:rPr>
              <a:t>e Chapter 14 Instructor’s Manual for teaching notes.</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30</a:t>
            </a:fld>
            <a:endParaRPr lang="en-US" altLang="en-US" dirty="0"/>
          </a:p>
        </p:txBody>
      </p:sp>
    </p:spTree>
    <p:extLst>
      <p:ext uri="{BB962C8B-B14F-4D97-AF65-F5344CB8AC3E}">
        <p14:creationId xmlns:p14="http://schemas.microsoft.com/office/powerpoint/2010/main" val="7861843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sz="1200" dirty="0">
                <a:latin typeface="Sanserif"/>
              </a:rPr>
              <a:t>14-31 Se</a:t>
            </a:r>
            <a:r>
              <a:rPr lang="en-US" sz="1200" baseline="0" dirty="0">
                <a:latin typeface="Sanserif"/>
              </a:rPr>
              <a:t>e Chapter 14 Instructor’s Manual for teaching notes.</a:t>
            </a:r>
            <a:endParaRPr lang="en-US" altLang="en-US" sz="1200" i="1"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31</a:t>
            </a:fld>
            <a:endParaRPr lang="en-US" altLang="en-US" dirty="0"/>
          </a:p>
        </p:txBody>
      </p:sp>
    </p:spTree>
    <p:extLst>
      <p:ext uri="{BB962C8B-B14F-4D97-AF65-F5344CB8AC3E}">
        <p14:creationId xmlns:p14="http://schemas.microsoft.com/office/powerpoint/2010/main" val="1265637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rPr>
              <a:t>14-32 Se</a:t>
            </a:r>
            <a:r>
              <a:rPr lang="en-US" baseline="0" dirty="0">
                <a:latin typeface="Sanserif"/>
              </a:rPr>
              <a:t>e Chapter 14 Instructor’s Manual for teaching notes.</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32</a:t>
            </a:fld>
            <a:endParaRPr lang="en-US" altLang="en-US" dirty="0"/>
          </a:p>
        </p:txBody>
      </p:sp>
    </p:spTree>
    <p:extLst>
      <p:ext uri="{BB962C8B-B14F-4D97-AF65-F5344CB8AC3E}">
        <p14:creationId xmlns:p14="http://schemas.microsoft.com/office/powerpoint/2010/main" val="42610967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sz="1200" dirty="0">
                <a:latin typeface="Sanserif"/>
              </a:rPr>
              <a:t>14-33 Se</a:t>
            </a:r>
            <a:r>
              <a:rPr lang="en-US" sz="1200" baseline="0" dirty="0">
                <a:latin typeface="Sanserif"/>
              </a:rPr>
              <a:t>e Chapter 14 Instructor’s Manual for teaching notes.</a:t>
            </a:r>
            <a:endParaRPr lang="en-US" altLang="en-US" sz="1200" baseline="0"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33</a:t>
            </a:fld>
            <a:endParaRPr lang="en-US" altLang="en-US" dirty="0"/>
          </a:p>
        </p:txBody>
      </p:sp>
    </p:spTree>
    <p:extLst>
      <p:ext uri="{BB962C8B-B14F-4D97-AF65-F5344CB8AC3E}">
        <p14:creationId xmlns:p14="http://schemas.microsoft.com/office/powerpoint/2010/main" val="2834319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rPr>
              <a:t>14-34 Se</a:t>
            </a:r>
            <a:r>
              <a:rPr lang="en-US" baseline="0" dirty="0">
                <a:latin typeface="Sanserif"/>
              </a:rPr>
              <a:t>e Chapter 14 Instructor’s Manual for teaching notes.</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34</a:t>
            </a:fld>
            <a:endParaRPr lang="en-US" altLang="en-US" dirty="0"/>
          </a:p>
        </p:txBody>
      </p:sp>
    </p:spTree>
    <p:extLst>
      <p:ext uri="{BB962C8B-B14F-4D97-AF65-F5344CB8AC3E}">
        <p14:creationId xmlns:p14="http://schemas.microsoft.com/office/powerpoint/2010/main" val="34516225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rPr>
              <a:t>14-35 Se</a:t>
            </a:r>
            <a:r>
              <a:rPr lang="en-US" baseline="0" dirty="0">
                <a:latin typeface="Sanserif"/>
              </a:rPr>
              <a:t>e Chapter 14 Instructor’s Manual for teaching notes.</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35</a:t>
            </a:fld>
            <a:endParaRPr lang="en-US" altLang="en-US" dirty="0"/>
          </a:p>
        </p:txBody>
      </p:sp>
    </p:spTree>
    <p:extLst>
      <p:ext uri="{BB962C8B-B14F-4D97-AF65-F5344CB8AC3E}">
        <p14:creationId xmlns:p14="http://schemas.microsoft.com/office/powerpoint/2010/main" val="39690452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rPr>
              <a:t>14-36 Se</a:t>
            </a:r>
            <a:r>
              <a:rPr lang="en-US" baseline="0" dirty="0">
                <a:latin typeface="Sanserif"/>
              </a:rPr>
              <a:t>e Chapter 14 Instructor’s Manual for teaching notes.</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36</a:t>
            </a:fld>
            <a:endParaRPr lang="en-US" altLang="en-US" dirty="0"/>
          </a:p>
        </p:txBody>
      </p:sp>
    </p:spTree>
    <p:extLst>
      <p:ext uri="{BB962C8B-B14F-4D97-AF65-F5344CB8AC3E}">
        <p14:creationId xmlns:p14="http://schemas.microsoft.com/office/powerpoint/2010/main" val="11396986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rPr>
              <a:t>14-37 Se</a:t>
            </a:r>
            <a:r>
              <a:rPr lang="en-US" baseline="0" dirty="0">
                <a:latin typeface="Sanserif"/>
              </a:rPr>
              <a:t>e Chapter 14 Instructor’s Manual for teaching notes.</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37</a:t>
            </a:fld>
            <a:endParaRPr lang="en-US" altLang="en-US" dirty="0"/>
          </a:p>
        </p:txBody>
      </p:sp>
    </p:spTree>
    <p:extLst>
      <p:ext uri="{BB962C8B-B14F-4D97-AF65-F5344CB8AC3E}">
        <p14:creationId xmlns:p14="http://schemas.microsoft.com/office/powerpoint/2010/main" val="3997196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Sanserif"/>
              </a:rPr>
              <a:t>14-38 Se</a:t>
            </a:r>
            <a:r>
              <a:rPr lang="en-US" baseline="0" dirty="0">
                <a:latin typeface="Sanserif"/>
              </a:rPr>
              <a:t>e Chapter 14 Instructor’s Manual for teaching notes.</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38</a:t>
            </a:fld>
            <a:endParaRPr lang="en-US" altLang="en-US" dirty="0"/>
          </a:p>
        </p:txBody>
      </p:sp>
    </p:spTree>
    <p:extLst>
      <p:ext uri="{BB962C8B-B14F-4D97-AF65-F5344CB8AC3E}">
        <p14:creationId xmlns:p14="http://schemas.microsoft.com/office/powerpoint/2010/main" val="40206059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39</a:t>
            </a:fld>
            <a:endParaRPr lang="en-US" altLang="en-US" dirty="0"/>
          </a:p>
        </p:txBody>
      </p:sp>
    </p:spTree>
    <p:extLst>
      <p:ext uri="{BB962C8B-B14F-4D97-AF65-F5344CB8AC3E}">
        <p14:creationId xmlns:p14="http://schemas.microsoft.com/office/powerpoint/2010/main" val="3380373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14-4 Se</a:t>
            </a:r>
            <a:r>
              <a:rPr lang="en-US" baseline="0" dirty="0">
                <a:latin typeface="Sanserif"/>
              </a:rPr>
              <a:t>e Chapter 14 Instructor’s Manual for teaching notes.</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a:t>
            </a:fld>
            <a:endParaRPr lang="en-US" altLang="en-US" dirty="0"/>
          </a:p>
        </p:txBody>
      </p:sp>
    </p:spTree>
    <p:extLst>
      <p:ext uri="{BB962C8B-B14F-4D97-AF65-F5344CB8AC3E}">
        <p14:creationId xmlns:p14="http://schemas.microsoft.com/office/powerpoint/2010/main" val="3468027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14-5 Se</a:t>
            </a:r>
            <a:r>
              <a:rPr lang="en-US" baseline="0" dirty="0">
                <a:latin typeface="Sanserif"/>
              </a:rPr>
              <a:t>e Chapter 14 Instructor’s Manual for teaching notes.</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a:t>
            </a:fld>
            <a:endParaRPr lang="en-US" altLang="en-US" dirty="0"/>
          </a:p>
        </p:txBody>
      </p:sp>
    </p:spTree>
    <p:extLst>
      <p:ext uri="{BB962C8B-B14F-4D97-AF65-F5344CB8AC3E}">
        <p14:creationId xmlns:p14="http://schemas.microsoft.com/office/powerpoint/2010/main" val="21034394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rPr>
              <a:t>14-6 Se</a:t>
            </a:r>
            <a:r>
              <a:rPr lang="en-US" baseline="0" dirty="0">
                <a:latin typeface="Sanserif"/>
              </a:rPr>
              <a:t>e Chapter 14 Instructor’s Manual for teaching notes.</a:t>
            </a:r>
            <a:endParaRPr lang="en-US" alt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6</a:t>
            </a:fld>
            <a:endParaRPr lang="en-US" altLang="en-US" dirty="0"/>
          </a:p>
        </p:txBody>
      </p:sp>
    </p:spTree>
    <p:extLst>
      <p:ext uri="{BB962C8B-B14F-4D97-AF65-F5344CB8AC3E}">
        <p14:creationId xmlns:p14="http://schemas.microsoft.com/office/powerpoint/2010/main" val="4069294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80000"/>
              </a:lnSpc>
              <a:spcBef>
                <a:spcPct val="0"/>
              </a:spcBef>
            </a:pPr>
            <a:r>
              <a:rPr lang="en-US" sz="1200" dirty="0">
                <a:latin typeface="Sanserif"/>
              </a:rPr>
              <a:t>14-7 Se</a:t>
            </a:r>
            <a:r>
              <a:rPr lang="en-US" sz="1200" baseline="0" dirty="0">
                <a:latin typeface="Sanserif"/>
              </a:rPr>
              <a:t>e Chapter 14 Instructor’s Manual for teaching notes.</a:t>
            </a:r>
            <a:endParaRPr lang="en-US" altLang="en-US" sz="1200"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7</a:t>
            </a:fld>
            <a:endParaRPr lang="en-US" altLang="en-US" dirty="0"/>
          </a:p>
        </p:txBody>
      </p:sp>
    </p:spTree>
    <p:extLst>
      <p:ext uri="{BB962C8B-B14F-4D97-AF65-F5344CB8AC3E}">
        <p14:creationId xmlns:p14="http://schemas.microsoft.com/office/powerpoint/2010/main" val="6187984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latin typeface="Sanserif"/>
              </a:rPr>
              <a:t>14-8 Se</a:t>
            </a:r>
            <a:r>
              <a:rPr lang="en-US" sz="1200" baseline="0" dirty="0">
                <a:latin typeface="Sanserif"/>
              </a:rPr>
              <a:t>e Chapter 14 Instructor’s Manual for teaching notes.</a:t>
            </a:r>
            <a:endParaRPr lang="en-US" altLang="en-US" sz="1200"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8</a:t>
            </a:fld>
            <a:endParaRPr lang="en-US" altLang="en-US" dirty="0"/>
          </a:p>
        </p:txBody>
      </p:sp>
    </p:spTree>
    <p:extLst>
      <p:ext uri="{BB962C8B-B14F-4D97-AF65-F5344CB8AC3E}">
        <p14:creationId xmlns:p14="http://schemas.microsoft.com/office/powerpoint/2010/main" val="4093266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14-9 Se</a:t>
            </a:r>
            <a:r>
              <a:rPr lang="en-US" baseline="0" dirty="0">
                <a:latin typeface="Sanserif"/>
              </a:rPr>
              <a:t>e Chapter 14 Instructor’s Manual for teaching notes.</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9</a:t>
            </a:fld>
            <a:endParaRPr lang="en-US" altLang="en-US" dirty="0"/>
          </a:p>
        </p:txBody>
      </p:sp>
    </p:spTree>
    <p:extLst>
      <p:ext uri="{BB962C8B-B14F-4D97-AF65-F5344CB8AC3E}">
        <p14:creationId xmlns:p14="http://schemas.microsoft.com/office/powerpoint/2010/main" val="1949076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6" name="Title Background">
            <a:extLst>
              <a:ext uri="{FF2B5EF4-FFF2-40B4-BE49-F238E27FC236}">
                <a16:creationId xmlns:a16="http://schemas.microsoft.com/office/drawing/2014/main" id="{29779779-E7AC-423A-A01E-CF1C8919997A}"/>
              </a:ext>
            </a:extLst>
          </p:cNvPr>
          <p:cNvSpPr/>
          <p:nvPr userDrawn="1"/>
        </p:nvSpPr>
        <p:spPr>
          <a:xfrm>
            <a:off x="4439816" y="2718040"/>
            <a:ext cx="7463297" cy="195532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7" name="Slide Title">
            <a:extLst>
              <a:ext uri="{FF2B5EF4-FFF2-40B4-BE49-F238E27FC236}">
                <a16:creationId xmlns:a16="http://schemas.microsoft.com/office/drawing/2014/main" id="{30271373-F650-424D-92E6-DC23B58D3DF7}"/>
              </a:ext>
            </a:extLst>
          </p:cNvPr>
          <p:cNvSpPr>
            <a:spLocks noGrp="1"/>
          </p:cNvSpPr>
          <p:nvPr>
            <p:ph type="ctrTitle"/>
          </p:nvPr>
        </p:nvSpPr>
        <p:spPr>
          <a:xfrm>
            <a:off x="4855833" y="2936545"/>
            <a:ext cx="6766732" cy="680113"/>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8" name="Text Placeholder 1">
            <a:extLst>
              <a:ext uri="{FF2B5EF4-FFF2-40B4-BE49-F238E27FC236}">
                <a16:creationId xmlns:a16="http://schemas.microsoft.com/office/drawing/2014/main" id="{341DF11D-CA52-47C9-B198-6493ED0391D6}"/>
              </a:ext>
            </a:extLst>
          </p:cNvPr>
          <p:cNvSpPr>
            <a:spLocks noGrp="1"/>
          </p:cNvSpPr>
          <p:nvPr>
            <p:ph type="body" sz="quarter" idx="10"/>
          </p:nvPr>
        </p:nvSpPr>
        <p:spPr>
          <a:xfrm>
            <a:off x="4855833" y="3610610"/>
            <a:ext cx="6766732" cy="772854"/>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233CCD7-2193-49E9-96C5-4EAE8C3D66D0}"/>
              </a:ext>
            </a:extLst>
          </p:cNvPr>
          <p:cNvSpPr>
            <a:spLocks noGrp="1"/>
          </p:cNvSpPr>
          <p:nvPr>
            <p:ph type="body" sz="quarter" idx="12"/>
          </p:nvPr>
        </p:nvSpPr>
        <p:spPr>
          <a:xfrm>
            <a:off x="0" y="6492287"/>
            <a:ext cx="12192000" cy="365713"/>
          </a:xfrm>
          <a:prstGeom prst="rect">
            <a:avLst/>
          </a:prstGeom>
        </p:spPr>
        <p:txBody>
          <a:bodyPr anchor="ctr"/>
          <a:lstStyle>
            <a:lvl1pPr algn="ctr">
              <a:defRPr sz="900"/>
            </a:lvl1pPr>
          </a:lstStyle>
          <a:p>
            <a:pPr lvl="0"/>
            <a:endParaRPr lang="en-US" dirty="0"/>
          </a:p>
        </p:txBody>
      </p:sp>
    </p:spTree>
    <p:extLst>
      <p:ext uri="{BB962C8B-B14F-4D97-AF65-F5344CB8AC3E}">
        <p14:creationId xmlns:p14="http://schemas.microsoft.com/office/powerpoint/2010/main" val="1959460939"/>
      </p:ext>
    </p:extLst>
  </p:cSld>
  <p:clrMapOvr>
    <a:masterClrMapping/>
  </p:clrMapOvr>
  <p:extLst>
    <p:ext uri="{DCECCB84-F9BA-43D5-87BE-67443E8EF086}">
      <p15:sldGuideLst xmlns:p15="http://schemas.microsoft.com/office/powerpoint/2012/main">
        <p15:guide id="1" orient="horz" pos="957" userDrawn="1">
          <p15:clr>
            <a:srgbClr val="FBAE40"/>
          </p15:clr>
        </p15:guide>
        <p15:guide id="2" orient="horz" pos="41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940221" y="836713"/>
            <a:ext cx="10311559"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940221" y="1424228"/>
            <a:ext cx="10311559"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
        <p:nvSpPr>
          <p:cNvPr id="3" name="Text Placeholder 2">
            <a:extLst>
              <a:ext uri="{FF2B5EF4-FFF2-40B4-BE49-F238E27FC236}">
                <a16:creationId xmlns:a16="http://schemas.microsoft.com/office/drawing/2014/main" id="{07D358B7-77FA-454A-8EDE-FBECB683D0C8}"/>
              </a:ext>
            </a:extLst>
          </p:cNvPr>
          <p:cNvSpPr>
            <a:spLocks noGrp="1"/>
          </p:cNvSpPr>
          <p:nvPr>
            <p:ph type="body" sz="quarter" idx="20" hasCustomPrompt="1"/>
          </p:nvPr>
        </p:nvSpPr>
        <p:spPr>
          <a:xfrm>
            <a:off x="4511675" y="6308725"/>
            <a:ext cx="3455988" cy="244475"/>
          </a:xfrm>
        </p:spPr>
        <p:txBody>
          <a:bodyPr/>
          <a:lstStyle>
            <a:lvl1pPr>
              <a:defRPr sz="800"/>
            </a:lvl1pPr>
          </a:lstStyle>
          <a:p>
            <a:pPr lvl="0"/>
            <a:r>
              <a:rPr lang="en-US" dirty="0"/>
              <a:t>Add text alternative link, if needed.</a:t>
            </a:r>
          </a:p>
        </p:txBody>
      </p:sp>
    </p:spTree>
    <p:extLst>
      <p:ext uri="{BB962C8B-B14F-4D97-AF65-F5344CB8AC3E}">
        <p14:creationId xmlns:p14="http://schemas.microsoft.com/office/powerpoint/2010/main" val="395734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1334725" y="304800"/>
            <a:ext cx="9871052" cy="460800"/>
          </a:xfrm>
          <a:prstGeom prst="rect">
            <a:avLst/>
          </a:prstGeom>
        </p:spPr>
        <p:txBody>
          <a:bodyPr anchor="ctr"/>
          <a:lstStyle>
            <a:lvl1pPr>
              <a:defRPr sz="3200">
                <a:solidFill>
                  <a:schemeClr val="tx1"/>
                </a:solidFill>
              </a:defRPr>
            </a:lvl1pPr>
          </a:lstStyle>
          <a:p>
            <a:r>
              <a:rPr lang="en-US" dirty="0"/>
              <a:t>Slide Title</a:t>
            </a:r>
          </a:p>
        </p:txBody>
      </p:sp>
      <p:sp>
        <p:nvSpPr>
          <p:cNvPr id="16" name="Slide Sub Title 2">
            <a:extLst>
              <a:ext uri="{FF2B5EF4-FFF2-40B4-BE49-F238E27FC236}">
                <a16:creationId xmlns:a16="http://schemas.microsoft.com/office/drawing/2014/main" id="{26817883-C2C2-4037-B6BD-A8CBCC53D7AB}"/>
              </a:ext>
            </a:extLst>
          </p:cNvPr>
          <p:cNvSpPr>
            <a:spLocks noGrp="1"/>
          </p:cNvSpPr>
          <p:nvPr>
            <p:ph sz="quarter" idx="19" hasCustomPrompt="1"/>
          </p:nvPr>
        </p:nvSpPr>
        <p:spPr>
          <a:xfrm>
            <a:off x="1334725" y="836713"/>
            <a:ext cx="9871052"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1334724" y="1424228"/>
            <a:ext cx="9871053" cy="2690572"/>
          </a:xfrm>
          <a:prstGeom prst="rect">
            <a:avLst/>
          </a:prstGeom>
        </p:spPr>
        <p:txBody>
          <a:bodyPr/>
          <a:lstStyle>
            <a:lvl1pPr>
              <a:defRPr sz="2400" b="1"/>
            </a:lvl1pPr>
            <a:lvl2pPr>
              <a:defRPr sz="2000" b="1"/>
            </a:lvl2pPr>
            <a:lvl3pPr>
              <a:defRPr sz="1800" b="1"/>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1334724" y="4343400"/>
            <a:ext cx="6561476" cy="1905000"/>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8154929" y="4343400"/>
            <a:ext cx="3050848"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90276207"/>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11424" y="304800"/>
            <a:ext cx="10297144"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911424" y="1424228"/>
            <a:ext cx="4896544"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016557"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016557"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68843023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ree Horizontal Main Placeholders">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2">
            <a:extLst>
              <a:ext uri="{FF2B5EF4-FFF2-40B4-BE49-F238E27FC236}">
                <a16:creationId xmlns:a16="http://schemas.microsoft.com/office/drawing/2014/main" id="{A353F349-ABF9-4BD9-8E3D-D263B0E06EBF}"/>
              </a:ext>
            </a:extLst>
          </p:cNvPr>
          <p:cNvSpPr>
            <a:spLocks noGrp="1"/>
          </p:cNvSpPr>
          <p:nvPr>
            <p:ph sz="quarter" idx="20" hasCustomPrompt="1"/>
          </p:nvPr>
        </p:nvSpPr>
        <p:spPr>
          <a:xfrm>
            <a:off x="940221" y="829454"/>
            <a:ext cx="10311559" cy="511314"/>
          </a:xfrm>
        </p:spPr>
        <p:txBody>
          <a:bodyPr>
            <a:normAutofit/>
          </a:bodyPr>
          <a:lstStyle>
            <a:lvl1pPr algn="ctr">
              <a:defRPr sz="2800" b="1"/>
            </a:lvl1pPr>
          </a:lstStyle>
          <a:p>
            <a:pPr lvl="0"/>
            <a:r>
              <a:rPr lang="en-US" dirty="0"/>
              <a:t>Sub Title</a:t>
            </a:r>
            <a:endParaRPr lang="en-IN" dirty="0"/>
          </a:p>
        </p:txBody>
      </p:sp>
      <p:sp>
        <p:nvSpPr>
          <p:cNvPr id="7" name="Content Placeholder 3">
            <a:extLst>
              <a:ext uri="{FF2B5EF4-FFF2-40B4-BE49-F238E27FC236}">
                <a16:creationId xmlns:a16="http://schemas.microsoft.com/office/drawing/2014/main" id="{6A7D4EB3-8906-4A9F-B89D-19960DF2B550}"/>
              </a:ext>
            </a:extLst>
          </p:cNvPr>
          <p:cNvSpPr>
            <a:spLocks noGrp="1"/>
          </p:cNvSpPr>
          <p:nvPr>
            <p:ph sz="quarter" idx="21" hasCustomPrompt="1"/>
          </p:nvPr>
        </p:nvSpPr>
        <p:spPr>
          <a:xfrm>
            <a:off x="940221" y="1464444"/>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1</a:t>
            </a:r>
          </a:p>
          <a:p>
            <a:pPr lvl="1"/>
            <a:r>
              <a:rPr lang="en-US" dirty="0"/>
              <a:t>Second level</a:t>
            </a:r>
          </a:p>
          <a:p>
            <a:pPr lvl="2"/>
            <a:r>
              <a:rPr lang="en-US" dirty="0"/>
              <a:t>Third level</a:t>
            </a:r>
            <a:endParaRPr lang="en-IN" dirty="0"/>
          </a:p>
        </p:txBody>
      </p:sp>
      <p:sp>
        <p:nvSpPr>
          <p:cNvPr id="30" name="Content Placeholder 4">
            <a:extLst>
              <a:ext uri="{FF2B5EF4-FFF2-40B4-BE49-F238E27FC236}">
                <a16:creationId xmlns:a16="http://schemas.microsoft.com/office/drawing/2014/main" id="{1234E8EC-6CE7-4783-94E5-2C90A200BE6A}"/>
              </a:ext>
            </a:extLst>
          </p:cNvPr>
          <p:cNvSpPr>
            <a:spLocks noGrp="1"/>
          </p:cNvSpPr>
          <p:nvPr>
            <p:ph sz="quarter" idx="22" hasCustomPrompt="1"/>
          </p:nvPr>
        </p:nvSpPr>
        <p:spPr>
          <a:xfrm>
            <a:off x="940221" y="3040862"/>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1" name="Content Placeholder 5">
            <a:extLst>
              <a:ext uri="{FF2B5EF4-FFF2-40B4-BE49-F238E27FC236}">
                <a16:creationId xmlns:a16="http://schemas.microsoft.com/office/drawing/2014/main" id="{3156F9AF-58E4-40B2-A99F-24EC8CB8E79D}"/>
              </a:ext>
            </a:extLst>
          </p:cNvPr>
          <p:cNvSpPr>
            <a:spLocks noGrp="1"/>
          </p:cNvSpPr>
          <p:nvPr>
            <p:ph sz="quarter" idx="23" hasCustomPrompt="1"/>
          </p:nvPr>
        </p:nvSpPr>
        <p:spPr>
          <a:xfrm>
            <a:off x="940221" y="4617280"/>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2" name="Appendix Link 6">
            <a:extLst>
              <a:ext uri="{FF2B5EF4-FFF2-40B4-BE49-F238E27FC236}">
                <a16:creationId xmlns:a16="http://schemas.microsoft.com/office/drawing/2014/main" id="{B9A6D8D2-1856-491D-8203-8EA71EBEB66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33" name="Image Credit 7">
            <a:extLst>
              <a:ext uri="{FF2B5EF4-FFF2-40B4-BE49-F238E27FC236}">
                <a16:creationId xmlns:a16="http://schemas.microsoft.com/office/drawing/2014/main" id="{8B8CE6E7-6BD3-43E4-B054-BA3DAD19DB6D}"/>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26" name="Slide Number Placeholder 8">
            <a:extLst>
              <a:ext uri="{FF2B5EF4-FFF2-40B4-BE49-F238E27FC236}">
                <a16:creationId xmlns:a16="http://schemas.microsoft.com/office/drawing/2014/main" id="{A04DDE2C-0970-407C-BEFE-4FFE6476270D}"/>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7355880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2" name="Slide Title 1">
            <a:extLst>
              <a:ext uri="{FF2B5EF4-FFF2-40B4-BE49-F238E27FC236}">
                <a16:creationId xmlns:a16="http://schemas.microsoft.com/office/drawing/2014/main" id="{903F9853-5374-4B82-B36A-77F6ACFFBC1E}"/>
              </a:ext>
            </a:extLst>
          </p:cNvPr>
          <p:cNvSpPr>
            <a:spLocks noGrp="1"/>
          </p:cNvSpPr>
          <p:nvPr>
            <p:ph type="title" hasCustomPrompt="1"/>
          </p:nvPr>
        </p:nvSpPr>
        <p:spPr>
          <a:xfrm>
            <a:off x="940221" y="304800"/>
            <a:ext cx="10311559" cy="460800"/>
          </a:xfrm>
          <a:prstGeom prst="rect">
            <a:avLst/>
          </a:prstGeom>
        </p:spPr>
        <p:txBody>
          <a:bodyPr vert="horz" lIns="91440" tIns="45720" rIns="91440" bIns="45720" rtlCol="0" anchor="ctr">
            <a:noAutofit/>
          </a:bodyPr>
          <a:lstStyle>
            <a:lvl1pPr>
              <a:defRPr lang="en-US" sz="3200" b="0" dirty="0"/>
            </a:lvl1pPr>
          </a:lstStyle>
          <a:p>
            <a:pPr lvl="0"/>
            <a:r>
              <a:rPr lang="en-US" dirty="0"/>
              <a:t>Slide Title</a:t>
            </a:r>
          </a:p>
        </p:txBody>
      </p:sp>
      <p:sp>
        <p:nvSpPr>
          <p:cNvPr id="73" name="Slide Sub Title 2">
            <a:extLst>
              <a:ext uri="{FF2B5EF4-FFF2-40B4-BE49-F238E27FC236}">
                <a16:creationId xmlns:a16="http://schemas.microsoft.com/office/drawing/2014/main" id="{7B4470EF-BAA2-416D-959C-87C6B89F328D}"/>
              </a:ext>
            </a:extLst>
          </p:cNvPr>
          <p:cNvSpPr>
            <a:spLocks noGrp="1"/>
          </p:cNvSpPr>
          <p:nvPr>
            <p:ph sz="quarter" idx="19" hasCustomPrompt="1"/>
          </p:nvPr>
        </p:nvSpPr>
        <p:spPr>
          <a:xfrm>
            <a:off x="940221" y="836713"/>
            <a:ext cx="10311559"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7" name="Content Placeholder 3">
            <a:extLst>
              <a:ext uri="{FF2B5EF4-FFF2-40B4-BE49-F238E27FC236}">
                <a16:creationId xmlns:a16="http://schemas.microsoft.com/office/drawing/2014/main" id="{2FB7161F-5B94-448A-AF3B-3E4DD33D2C75}"/>
              </a:ext>
            </a:extLst>
          </p:cNvPr>
          <p:cNvSpPr>
            <a:spLocks noGrp="1"/>
          </p:cNvSpPr>
          <p:nvPr>
            <p:ph sz="quarter" idx="20" hasCustomPrompt="1"/>
          </p:nvPr>
        </p:nvSpPr>
        <p:spPr>
          <a:xfrm>
            <a:off x="940221" y="138618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1</a:t>
            </a:r>
          </a:p>
          <a:p>
            <a:pPr lvl="1"/>
            <a:r>
              <a:rPr lang="en-US" dirty="0"/>
              <a:t>Second level</a:t>
            </a:r>
          </a:p>
          <a:p>
            <a:pPr lvl="2"/>
            <a:r>
              <a:rPr lang="en-US" dirty="0"/>
              <a:t>Third level</a:t>
            </a:r>
            <a:endParaRPr lang="en-IN" dirty="0"/>
          </a:p>
        </p:txBody>
      </p:sp>
      <p:sp>
        <p:nvSpPr>
          <p:cNvPr id="91" name="Content Placeholder 4">
            <a:extLst>
              <a:ext uri="{FF2B5EF4-FFF2-40B4-BE49-F238E27FC236}">
                <a16:creationId xmlns:a16="http://schemas.microsoft.com/office/drawing/2014/main" id="{B2E0B541-4A74-418A-9529-C503F0846428}"/>
              </a:ext>
            </a:extLst>
          </p:cNvPr>
          <p:cNvSpPr>
            <a:spLocks noGrp="1"/>
          </p:cNvSpPr>
          <p:nvPr>
            <p:ph sz="quarter" idx="21" hasCustomPrompt="1"/>
          </p:nvPr>
        </p:nvSpPr>
        <p:spPr>
          <a:xfrm>
            <a:off x="940221" y="2203386"/>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2</a:t>
            </a:r>
          </a:p>
          <a:p>
            <a:pPr lvl="1"/>
            <a:r>
              <a:rPr lang="en-US" dirty="0"/>
              <a:t>Second level</a:t>
            </a:r>
          </a:p>
          <a:p>
            <a:pPr lvl="2"/>
            <a:r>
              <a:rPr lang="en-US" dirty="0"/>
              <a:t>Third level</a:t>
            </a:r>
            <a:endParaRPr lang="en-IN" dirty="0"/>
          </a:p>
        </p:txBody>
      </p:sp>
      <p:sp>
        <p:nvSpPr>
          <p:cNvPr id="92" name="Content Placeholder 5">
            <a:extLst>
              <a:ext uri="{FF2B5EF4-FFF2-40B4-BE49-F238E27FC236}">
                <a16:creationId xmlns:a16="http://schemas.microsoft.com/office/drawing/2014/main" id="{260EF9FD-EC72-4CE6-9761-28417ED6D9F9}"/>
              </a:ext>
            </a:extLst>
          </p:cNvPr>
          <p:cNvSpPr>
            <a:spLocks noGrp="1"/>
          </p:cNvSpPr>
          <p:nvPr>
            <p:ph sz="quarter" idx="22" hasCustomPrompt="1"/>
          </p:nvPr>
        </p:nvSpPr>
        <p:spPr>
          <a:xfrm>
            <a:off x="940221" y="3020584"/>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b="0" smtClean="0"/>
            </a:lvl4pPr>
            <a:lvl5pPr>
              <a:defRPr lang="en-IN" b="0"/>
            </a:lvl5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3" name="Content Placeholder 6">
            <a:extLst>
              <a:ext uri="{FF2B5EF4-FFF2-40B4-BE49-F238E27FC236}">
                <a16:creationId xmlns:a16="http://schemas.microsoft.com/office/drawing/2014/main" id="{682FFA8D-245A-4515-872E-E42BF90E6489}"/>
              </a:ext>
            </a:extLst>
          </p:cNvPr>
          <p:cNvSpPr>
            <a:spLocks noGrp="1"/>
          </p:cNvSpPr>
          <p:nvPr>
            <p:ph sz="quarter" idx="23" hasCustomPrompt="1"/>
          </p:nvPr>
        </p:nvSpPr>
        <p:spPr>
          <a:xfrm>
            <a:off x="940221" y="3837782"/>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4</a:t>
            </a:r>
          </a:p>
          <a:p>
            <a:pPr lvl="1"/>
            <a:r>
              <a:rPr lang="en-US" dirty="0"/>
              <a:t>Second level</a:t>
            </a:r>
          </a:p>
          <a:p>
            <a:pPr lvl="2"/>
            <a:r>
              <a:rPr lang="en-US" dirty="0"/>
              <a:t>Third level</a:t>
            </a:r>
            <a:endParaRPr lang="en-IN" dirty="0"/>
          </a:p>
        </p:txBody>
      </p:sp>
      <p:sp>
        <p:nvSpPr>
          <p:cNvPr id="94" name="Content Placeholder 7">
            <a:extLst>
              <a:ext uri="{FF2B5EF4-FFF2-40B4-BE49-F238E27FC236}">
                <a16:creationId xmlns:a16="http://schemas.microsoft.com/office/drawing/2014/main" id="{9A157F23-04B5-4780-B29A-56E01C17016B}"/>
              </a:ext>
            </a:extLst>
          </p:cNvPr>
          <p:cNvSpPr>
            <a:spLocks noGrp="1"/>
          </p:cNvSpPr>
          <p:nvPr>
            <p:ph sz="quarter" idx="24" hasCustomPrompt="1"/>
          </p:nvPr>
        </p:nvSpPr>
        <p:spPr>
          <a:xfrm>
            <a:off x="940221" y="4654980"/>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5</a:t>
            </a:r>
          </a:p>
          <a:p>
            <a:pPr lvl="1"/>
            <a:r>
              <a:rPr lang="en-US" dirty="0"/>
              <a:t>Second level</a:t>
            </a:r>
          </a:p>
          <a:p>
            <a:pPr lvl="2"/>
            <a:r>
              <a:rPr lang="en-US" dirty="0"/>
              <a:t>Third level</a:t>
            </a:r>
            <a:endParaRPr lang="en-IN" dirty="0"/>
          </a:p>
        </p:txBody>
      </p:sp>
      <p:sp>
        <p:nvSpPr>
          <p:cNvPr id="95" name="Content Placeholder 8">
            <a:extLst>
              <a:ext uri="{FF2B5EF4-FFF2-40B4-BE49-F238E27FC236}">
                <a16:creationId xmlns:a16="http://schemas.microsoft.com/office/drawing/2014/main" id="{8F887EA7-4367-4D3A-ABE5-223BCCCC25E2}"/>
              </a:ext>
            </a:extLst>
          </p:cNvPr>
          <p:cNvSpPr>
            <a:spLocks noGrp="1"/>
          </p:cNvSpPr>
          <p:nvPr>
            <p:ph sz="quarter" idx="25" hasCustomPrompt="1"/>
          </p:nvPr>
        </p:nvSpPr>
        <p:spPr>
          <a:xfrm>
            <a:off x="940221" y="547217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6</a:t>
            </a:r>
          </a:p>
          <a:p>
            <a:pPr lvl="1"/>
            <a:r>
              <a:rPr lang="en-US" dirty="0"/>
              <a:t>Second level</a:t>
            </a:r>
          </a:p>
          <a:p>
            <a:pPr lvl="2"/>
            <a:r>
              <a:rPr lang="en-US" dirty="0"/>
              <a:t>Third level</a:t>
            </a:r>
            <a:endParaRPr lang="en-IN" dirty="0"/>
          </a:p>
        </p:txBody>
      </p:sp>
      <p:sp>
        <p:nvSpPr>
          <p:cNvPr id="10" name="Appendix Link 9">
            <a:extLst>
              <a:ext uri="{FF2B5EF4-FFF2-40B4-BE49-F238E27FC236}">
                <a16:creationId xmlns:a16="http://schemas.microsoft.com/office/drawing/2014/main" id="{F8C30CAE-6C93-4B05-93E4-BF07E0D2EEB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b="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4" name="Image Credit 10">
            <a:extLst>
              <a:ext uri="{FF2B5EF4-FFF2-40B4-BE49-F238E27FC236}">
                <a16:creationId xmlns:a16="http://schemas.microsoft.com/office/drawing/2014/main" id="{1804BA23-C6F9-4D64-98A1-DDD2E9964EE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b="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2" name="Slide Number Placeholder 11">
            <a:extLst>
              <a:ext uri="{FF2B5EF4-FFF2-40B4-BE49-F238E27FC236}">
                <a16:creationId xmlns:a16="http://schemas.microsoft.com/office/drawing/2014/main" id="{90734336-2997-4CC1-9AEB-E4BCFD5A6FC0}"/>
              </a:ext>
            </a:extLst>
          </p:cNvPr>
          <p:cNvSpPr>
            <a:spLocks noGrp="1"/>
          </p:cNvSpPr>
          <p:nvPr>
            <p:ph type="sldNum" sz="quarter" idx="10"/>
          </p:nvPr>
        </p:nvSpPr>
        <p:spPr>
          <a:xfrm>
            <a:off x="11501883" y="6673531"/>
            <a:ext cx="474453" cy="161396"/>
          </a:xfrm>
        </p:spPr>
        <p:txBody>
          <a:bodyPr/>
          <a:lstStyle>
            <a:lvl1pPr>
              <a:defRPr b="0"/>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63404512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e Main Placeholders">
    <p:spTree>
      <p:nvGrpSpPr>
        <p:cNvPr id="1" name=""/>
        <p:cNvGrpSpPr/>
        <p:nvPr/>
      </p:nvGrpSpPr>
      <p:grpSpPr>
        <a:xfrm>
          <a:off x="0" y="0"/>
          <a:ext cx="0" cy="0"/>
          <a:chOff x="0" y="0"/>
          <a:chExt cx="0" cy="0"/>
        </a:xfrm>
      </p:grpSpPr>
      <p:sp>
        <p:nvSpPr>
          <p:cNvPr id="81" name="Slide Title 1">
            <a:extLst>
              <a:ext uri="{FF2B5EF4-FFF2-40B4-BE49-F238E27FC236}">
                <a16:creationId xmlns:a16="http://schemas.microsoft.com/office/drawing/2014/main" id="{A2BDAF57-334B-4984-88BF-97E8B8FF8821}"/>
              </a:ext>
            </a:extLst>
          </p:cNvPr>
          <p:cNvSpPr>
            <a:spLocks noGrp="1"/>
          </p:cNvSpPr>
          <p:nvPr>
            <p:ph type="title" hasCustomPrompt="1"/>
          </p:nvPr>
        </p:nvSpPr>
        <p:spPr>
          <a:xfrm>
            <a:off x="991268" y="304800"/>
            <a:ext cx="10209464" cy="460800"/>
          </a:xfrm>
          <a:prstGeom prst="rect">
            <a:avLst/>
          </a:prstGeom>
        </p:spPr>
        <p:txBody>
          <a:bodyPr vert="horz" lIns="91440" tIns="45720" rIns="91440" bIns="45720" rtlCol="0" anchor="ctr">
            <a:noAutofit/>
          </a:bodyPr>
          <a:lstStyle>
            <a:lvl1pPr>
              <a:defRPr lang="en-US" sz="3200" b="1" dirty="0"/>
            </a:lvl1pPr>
          </a:lstStyle>
          <a:p>
            <a:pPr lvl="0"/>
            <a:r>
              <a:rPr lang="en-US" dirty="0"/>
              <a:t>Slide Title</a:t>
            </a:r>
          </a:p>
        </p:txBody>
      </p:sp>
      <p:sp>
        <p:nvSpPr>
          <p:cNvPr id="82" name="Slide Sub Title 2">
            <a:extLst>
              <a:ext uri="{FF2B5EF4-FFF2-40B4-BE49-F238E27FC236}">
                <a16:creationId xmlns:a16="http://schemas.microsoft.com/office/drawing/2014/main" id="{64100A95-A723-4099-A727-3D8AFFBA8D81}"/>
              </a:ext>
            </a:extLst>
          </p:cNvPr>
          <p:cNvSpPr>
            <a:spLocks noGrp="1"/>
          </p:cNvSpPr>
          <p:nvPr>
            <p:ph sz="quarter" idx="25" hasCustomPrompt="1"/>
          </p:nvPr>
        </p:nvSpPr>
        <p:spPr>
          <a:xfrm>
            <a:off x="991268" y="836713"/>
            <a:ext cx="10209464"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83" name="Content Placeholder 4">
            <a:extLst>
              <a:ext uri="{FF2B5EF4-FFF2-40B4-BE49-F238E27FC236}">
                <a16:creationId xmlns:a16="http://schemas.microsoft.com/office/drawing/2014/main" id="{A4D685CD-8B99-4D57-8A92-5FE961FCCBE6}"/>
              </a:ext>
            </a:extLst>
          </p:cNvPr>
          <p:cNvSpPr>
            <a:spLocks noGrp="1"/>
          </p:cNvSpPr>
          <p:nvPr>
            <p:ph sz="quarter" idx="14" hasCustomPrompt="1"/>
          </p:nvPr>
        </p:nvSpPr>
        <p:spPr>
          <a:xfrm>
            <a:off x="983432" y="2070496"/>
            <a:ext cx="4960168" cy="649138"/>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p>
        </p:txBody>
      </p:sp>
      <p:sp>
        <p:nvSpPr>
          <p:cNvPr id="84" name="Content Placeholder 3">
            <a:extLst>
              <a:ext uri="{FF2B5EF4-FFF2-40B4-BE49-F238E27FC236}">
                <a16:creationId xmlns:a16="http://schemas.microsoft.com/office/drawing/2014/main" id="{EC45D5C3-C51E-4714-BE32-E1DAF443C971}"/>
              </a:ext>
            </a:extLst>
          </p:cNvPr>
          <p:cNvSpPr>
            <a:spLocks noGrp="1"/>
          </p:cNvSpPr>
          <p:nvPr>
            <p:ph sz="quarter" idx="11" hasCustomPrompt="1"/>
          </p:nvPr>
        </p:nvSpPr>
        <p:spPr>
          <a:xfrm>
            <a:off x="991268" y="1376364"/>
            <a:ext cx="4952332" cy="612476"/>
          </a:xfrm>
          <a:prstGeom prst="rect">
            <a:avLst/>
          </a:prstGeo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85" name="Content Placeholder 5">
            <a:extLst>
              <a:ext uri="{FF2B5EF4-FFF2-40B4-BE49-F238E27FC236}">
                <a16:creationId xmlns:a16="http://schemas.microsoft.com/office/drawing/2014/main" id="{414C4467-6C31-45C8-BB65-BC2DA24F5156}"/>
              </a:ext>
            </a:extLst>
          </p:cNvPr>
          <p:cNvSpPr>
            <a:spLocks noGrp="1"/>
          </p:cNvSpPr>
          <p:nvPr>
            <p:ph sz="quarter" idx="15" hasCustomPrompt="1"/>
          </p:nvPr>
        </p:nvSpPr>
        <p:spPr>
          <a:xfrm>
            <a:off x="983432" y="2900944"/>
            <a:ext cx="4960168" cy="6731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3</a:t>
            </a:r>
          </a:p>
          <a:p>
            <a:pPr lvl="1"/>
            <a:r>
              <a:rPr lang="en-US" dirty="0"/>
              <a:t>Second level</a:t>
            </a:r>
          </a:p>
          <a:p>
            <a:pPr lvl="2"/>
            <a:r>
              <a:rPr lang="en-US" dirty="0"/>
              <a:t>Third level</a:t>
            </a:r>
          </a:p>
        </p:txBody>
      </p:sp>
      <p:sp>
        <p:nvSpPr>
          <p:cNvPr id="86" name="Content Placeholder 6">
            <a:extLst>
              <a:ext uri="{FF2B5EF4-FFF2-40B4-BE49-F238E27FC236}">
                <a16:creationId xmlns:a16="http://schemas.microsoft.com/office/drawing/2014/main" id="{7AE325B2-03AC-4095-918F-DC7A8E759350}"/>
              </a:ext>
            </a:extLst>
          </p:cNvPr>
          <p:cNvSpPr>
            <a:spLocks noGrp="1"/>
          </p:cNvSpPr>
          <p:nvPr>
            <p:ph sz="quarter" idx="16" hasCustomPrompt="1"/>
          </p:nvPr>
        </p:nvSpPr>
        <p:spPr>
          <a:xfrm>
            <a:off x="983432" y="375535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4</a:t>
            </a:r>
          </a:p>
          <a:p>
            <a:pPr lvl="1"/>
            <a:r>
              <a:rPr lang="en-US" dirty="0"/>
              <a:t>Second level</a:t>
            </a:r>
          </a:p>
          <a:p>
            <a:pPr lvl="2"/>
            <a:r>
              <a:rPr lang="en-US" dirty="0"/>
              <a:t>Third level</a:t>
            </a:r>
          </a:p>
        </p:txBody>
      </p:sp>
      <p:sp>
        <p:nvSpPr>
          <p:cNvPr id="87" name="Content Placeholder 7">
            <a:extLst>
              <a:ext uri="{FF2B5EF4-FFF2-40B4-BE49-F238E27FC236}">
                <a16:creationId xmlns:a16="http://schemas.microsoft.com/office/drawing/2014/main" id="{D3E34820-9215-4FF8-9963-FB6C2DDFFDF5}"/>
              </a:ext>
            </a:extLst>
          </p:cNvPr>
          <p:cNvSpPr>
            <a:spLocks noGrp="1"/>
          </p:cNvSpPr>
          <p:nvPr>
            <p:ph sz="quarter" idx="17" hasCustomPrompt="1"/>
          </p:nvPr>
        </p:nvSpPr>
        <p:spPr>
          <a:xfrm>
            <a:off x="983432" y="463516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5</a:t>
            </a:r>
          </a:p>
          <a:p>
            <a:pPr lvl="1"/>
            <a:r>
              <a:rPr lang="en-US" dirty="0"/>
              <a:t>Second level</a:t>
            </a:r>
          </a:p>
          <a:p>
            <a:pPr lvl="2"/>
            <a:r>
              <a:rPr lang="en-US" dirty="0"/>
              <a:t>Third level</a:t>
            </a:r>
          </a:p>
        </p:txBody>
      </p:sp>
      <p:sp>
        <p:nvSpPr>
          <p:cNvPr id="88" name="Content Placeholder 8">
            <a:extLst>
              <a:ext uri="{FF2B5EF4-FFF2-40B4-BE49-F238E27FC236}">
                <a16:creationId xmlns:a16="http://schemas.microsoft.com/office/drawing/2014/main" id="{0439243F-9885-43B5-B4C7-CE6137E84F0A}"/>
              </a:ext>
            </a:extLst>
          </p:cNvPr>
          <p:cNvSpPr>
            <a:spLocks noGrp="1"/>
          </p:cNvSpPr>
          <p:nvPr>
            <p:ph sz="quarter" idx="18" hasCustomPrompt="1"/>
          </p:nvPr>
        </p:nvSpPr>
        <p:spPr>
          <a:xfrm>
            <a:off x="983432" y="5514975"/>
            <a:ext cx="4960168" cy="733425"/>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6</a:t>
            </a:r>
          </a:p>
          <a:p>
            <a:pPr lvl="1"/>
            <a:r>
              <a:rPr lang="en-US" dirty="0"/>
              <a:t>Second level</a:t>
            </a:r>
          </a:p>
          <a:p>
            <a:pPr lvl="2"/>
            <a:r>
              <a:rPr lang="en-US" dirty="0"/>
              <a:t>Third level</a:t>
            </a:r>
          </a:p>
        </p:txBody>
      </p:sp>
      <p:sp>
        <p:nvSpPr>
          <p:cNvPr id="89" name="Content Placeholder 9">
            <a:extLst>
              <a:ext uri="{FF2B5EF4-FFF2-40B4-BE49-F238E27FC236}">
                <a16:creationId xmlns:a16="http://schemas.microsoft.com/office/drawing/2014/main" id="{F8F14DA2-5417-49BE-90C3-509A3C0BD433}"/>
              </a:ext>
            </a:extLst>
          </p:cNvPr>
          <p:cNvSpPr>
            <a:spLocks noGrp="1"/>
          </p:cNvSpPr>
          <p:nvPr>
            <p:ph sz="quarter" idx="19" hasCustomPrompt="1"/>
          </p:nvPr>
        </p:nvSpPr>
        <p:spPr>
          <a:xfrm>
            <a:off x="6299199" y="1376192"/>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0" name="Content Placeholder 10">
            <a:extLst>
              <a:ext uri="{FF2B5EF4-FFF2-40B4-BE49-F238E27FC236}">
                <a16:creationId xmlns:a16="http://schemas.microsoft.com/office/drawing/2014/main" id="{2476E9D2-E4EC-442A-A151-F343F8EFFEF1}"/>
              </a:ext>
            </a:extLst>
          </p:cNvPr>
          <p:cNvSpPr>
            <a:spLocks noGrp="1"/>
          </p:cNvSpPr>
          <p:nvPr>
            <p:ph sz="quarter" idx="20" hasCustomPrompt="1"/>
          </p:nvPr>
        </p:nvSpPr>
        <p:spPr>
          <a:xfrm>
            <a:off x="6299199" y="2070496"/>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1" name="Content Placeholder 11">
            <a:extLst>
              <a:ext uri="{FF2B5EF4-FFF2-40B4-BE49-F238E27FC236}">
                <a16:creationId xmlns:a16="http://schemas.microsoft.com/office/drawing/2014/main" id="{AA804FD6-4A57-411F-8830-70CB7EEA012F}"/>
              </a:ext>
            </a:extLst>
          </p:cNvPr>
          <p:cNvSpPr>
            <a:spLocks noGrp="1"/>
          </p:cNvSpPr>
          <p:nvPr>
            <p:ph sz="quarter" idx="21" hasCustomPrompt="1"/>
          </p:nvPr>
        </p:nvSpPr>
        <p:spPr>
          <a:xfrm>
            <a:off x="6299199" y="290094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2" name="Content Placeholder 12">
            <a:extLst>
              <a:ext uri="{FF2B5EF4-FFF2-40B4-BE49-F238E27FC236}">
                <a16:creationId xmlns:a16="http://schemas.microsoft.com/office/drawing/2014/main" id="{D97A1467-B661-458A-BB85-F1ABC5834C8E}"/>
              </a:ext>
            </a:extLst>
          </p:cNvPr>
          <p:cNvSpPr>
            <a:spLocks noGrp="1"/>
          </p:cNvSpPr>
          <p:nvPr>
            <p:ph sz="quarter" idx="22" hasCustomPrompt="1"/>
          </p:nvPr>
        </p:nvSpPr>
        <p:spPr>
          <a:xfrm>
            <a:off x="6299199" y="375535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3" name="Content Placeholder 13">
            <a:extLst>
              <a:ext uri="{FF2B5EF4-FFF2-40B4-BE49-F238E27FC236}">
                <a16:creationId xmlns:a16="http://schemas.microsoft.com/office/drawing/2014/main" id="{64A0008A-E744-452A-B672-E406A09C4F9B}"/>
              </a:ext>
            </a:extLst>
          </p:cNvPr>
          <p:cNvSpPr>
            <a:spLocks noGrp="1"/>
          </p:cNvSpPr>
          <p:nvPr>
            <p:ph sz="quarter" idx="23" hasCustomPrompt="1"/>
          </p:nvPr>
        </p:nvSpPr>
        <p:spPr>
          <a:xfrm>
            <a:off x="6299199" y="463516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4" name="Content Placeholder 14">
            <a:extLst>
              <a:ext uri="{FF2B5EF4-FFF2-40B4-BE49-F238E27FC236}">
                <a16:creationId xmlns:a16="http://schemas.microsoft.com/office/drawing/2014/main" id="{0A4F8872-D731-4A74-9BB0-85DD807A4B87}"/>
              </a:ext>
            </a:extLst>
          </p:cNvPr>
          <p:cNvSpPr>
            <a:spLocks noGrp="1"/>
          </p:cNvSpPr>
          <p:nvPr>
            <p:ph sz="quarter" idx="24" hasCustomPrompt="1"/>
          </p:nvPr>
        </p:nvSpPr>
        <p:spPr>
          <a:xfrm>
            <a:off x="6299199" y="5514975"/>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5" name="Image Credit 16">
            <a:extLst>
              <a:ext uri="{FF2B5EF4-FFF2-40B4-BE49-F238E27FC236}">
                <a16:creationId xmlns:a16="http://schemas.microsoft.com/office/drawing/2014/main" id="{9D67323D-57FC-42C4-AC2F-4660B0F8318A}"/>
              </a:ext>
            </a:extLst>
          </p:cNvPr>
          <p:cNvSpPr>
            <a:spLocks noGrp="1"/>
          </p:cNvSpPr>
          <p:nvPr>
            <p:ph type="body" sz="quarter" idx="13" hasCustomPrompt="1"/>
          </p:nvPr>
        </p:nvSpPr>
        <p:spPr>
          <a:xfrm>
            <a:off x="2082802" y="6684964"/>
            <a:ext cx="9296399" cy="173037"/>
          </a:xfrm>
        </p:spPr>
        <p:txBody>
          <a:bodyPr anchor="ctr">
            <a:noAutofit/>
          </a:bodyPr>
          <a:lstStyle>
            <a:lvl1pPr algn="r">
              <a:defRPr sz="800" b="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96" name="Appendix Link 15">
            <a:extLst>
              <a:ext uri="{FF2B5EF4-FFF2-40B4-BE49-F238E27FC236}">
                <a16:creationId xmlns:a16="http://schemas.microsoft.com/office/drawing/2014/main" id="{FFCE4C39-67DE-4931-BB38-2B672B590FCD}"/>
              </a:ext>
            </a:extLst>
          </p:cNvPr>
          <p:cNvSpPr>
            <a:spLocks noGrp="1"/>
          </p:cNvSpPr>
          <p:nvPr>
            <p:ph type="body" sz="quarter" idx="12" hasCustomPrompt="1"/>
          </p:nvPr>
        </p:nvSpPr>
        <p:spPr>
          <a:xfrm>
            <a:off x="4492752" y="6324600"/>
            <a:ext cx="3206496" cy="190500"/>
          </a:xfrm>
        </p:spPr>
        <p:txBody>
          <a:bodyPr anchor="b">
            <a:noAutofit/>
          </a:bodyPr>
          <a:lstStyle>
            <a:lvl1pPr algn="ctr">
              <a:defRPr sz="900" b="0">
                <a:latin typeface="+mn-lt"/>
                <a:cs typeface="Times New Roman" panose="02020603050405020304" pitchFamily="18" charset="0"/>
              </a:defRPr>
            </a:lvl1pPr>
          </a:lstStyle>
          <a:p>
            <a:pPr lvl="0"/>
            <a:r>
              <a:rPr lang="en-US" dirty="0"/>
              <a:t>Add text alternative link, if needed.</a:t>
            </a:r>
          </a:p>
        </p:txBody>
      </p:sp>
      <p:sp>
        <p:nvSpPr>
          <p:cNvPr id="97" name="Slide Number Placeholder 17">
            <a:extLst>
              <a:ext uri="{FF2B5EF4-FFF2-40B4-BE49-F238E27FC236}">
                <a16:creationId xmlns:a16="http://schemas.microsoft.com/office/drawing/2014/main" id="{AD719E22-7FE8-4B1E-959A-8F7C6367A661}"/>
              </a:ext>
            </a:extLst>
          </p:cNvPr>
          <p:cNvSpPr>
            <a:spLocks noGrp="1"/>
          </p:cNvSpPr>
          <p:nvPr>
            <p:ph type="sldNum" sz="quarter" idx="10"/>
          </p:nvPr>
        </p:nvSpPr>
        <p:spPr>
          <a:xfrm>
            <a:off x="11501883" y="6673531"/>
            <a:ext cx="474453" cy="161396"/>
          </a:xfrm>
        </p:spPr>
        <p:txBody>
          <a:bodyPr/>
          <a:lstStyle>
            <a:lvl1pPr>
              <a:defRPr b="0">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692009376"/>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2" name="Text Box 3">
            <a:extLst>
              <a:ext uri="{FF2B5EF4-FFF2-40B4-BE49-F238E27FC236}">
                <a16:creationId xmlns:a16="http://schemas.microsoft.com/office/drawing/2014/main" id="{2B271512-BDC8-40E8-BE3C-1C774C48EB83}"/>
              </a:ext>
            </a:extLst>
          </p:cNvPr>
          <p:cNvSpPr txBox="1">
            <a:spLocks noChangeArrowheads="1"/>
          </p:cNvSpPr>
          <p:nvPr userDrawn="1"/>
        </p:nvSpPr>
        <p:spPr bwMode="auto">
          <a:xfrm>
            <a:off x="1712385" y="1800000"/>
            <a:ext cx="8767233" cy="523220"/>
          </a:xfrm>
          <a:prstGeom prst="rect">
            <a:avLst/>
          </a:prstGeom>
          <a:solidFill>
            <a:srgbClr val="14558C"/>
          </a:solidFill>
          <a:ln/>
          <a:effectLst>
            <a:outerShdw blurRad="40005" dist="22860" dir="5400000" algn="ctr" rotWithShape="0">
              <a:srgbClr val="000000">
                <a:alpha val="35000"/>
              </a:srgbClr>
            </a:outerShdw>
          </a:effectLst>
          <a:scene3d>
            <a:camera prst="orthographicFront"/>
            <a:lightRig rig="threePt" dir="t"/>
          </a:scene3d>
          <a:sp3d>
            <a:bevelT w="63500" h="25400"/>
          </a:sp3d>
        </p:spPr>
        <p:style>
          <a:lnRef idx="0">
            <a:schemeClr val="accent5"/>
          </a:lnRef>
          <a:fillRef idx="3">
            <a:schemeClr val="accent5"/>
          </a:fillRef>
          <a:effectRef idx="3">
            <a:schemeClr val="accent5"/>
          </a:effectRef>
          <a:fontRef idx="minor">
            <a:schemeClr val="lt1"/>
          </a:fontRef>
        </p:style>
        <p:txBody>
          <a:bodyPr wrap="square">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defRPr/>
            </a:pPr>
            <a:endParaRPr lang="en-US" sz="2800" dirty="0">
              <a:solidFill>
                <a:schemeClr val="bg1"/>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50" name="Appendix Link 11">
            <a:extLst>
              <a:ext uri="{FF2B5EF4-FFF2-40B4-BE49-F238E27FC236}">
                <a16:creationId xmlns:a16="http://schemas.microsoft.com/office/drawing/2014/main" id="{42F502A4-1B8E-40BE-A0E6-257B2CAC37B7}"/>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1" name="Image Credit 12">
            <a:extLst>
              <a:ext uri="{FF2B5EF4-FFF2-40B4-BE49-F238E27FC236}">
                <a16:creationId xmlns:a16="http://schemas.microsoft.com/office/drawing/2014/main" id="{88CE28E3-94FB-4272-B677-78B186B575C8}"/>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120717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 name="Text Box 3">
            <a:extLst>
              <a:ext uri="{FF2B5EF4-FFF2-40B4-BE49-F238E27FC236}">
                <a16:creationId xmlns:a16="http://schemas.microsoft.com/office/drawing/2014/main" id="{75D71219-616D-4F8F-9485-DB89948D18EB}"/>
              </a:ext>
            </a:extLst>
          </p:cNvPr>
          <p:cNvSpPr txBox="1">
            <a:spLocks noChangeArrowheads="1"/>
          </p:cNvSpPr>
          <p:nvPr userDrawn="1"/>
        </p:nvSpPr>
        <p:spPr bwMode="auto">
          <a:xfrm>
            <a:off x="1758062" y="1800000"/>
            <a:ext cx="8675879" cy="523220"/>
          </a:xfrm>
          <a:prstGeom prst="rect">
            <a:avLst/>
          </a:prstGeom>
          <a:solidFill>
            <a:srgbClr val="B20909"/>
          </a:solidFill>
          <a:ln/>
          <a:scene3d>
            <a:camera prst="orthographicFront"/>
            <a:lightRig rig="threePt" dir="t"/>
          </a:scene3d>
          <a:sp3d>
            <a:bevelT w="63500" h="25400"/>
          </a:sp3d>
        </p:spPr>
        <p:style>
          <a:lnRef idx="0">
            <a:schemeClr val="accent4"/>
          </a:lnRef>
          <a:fillRef idx="3">
            <a:schemeClr val="accent4"/>
          </a:fillRef>
          <a:effectRef idx="3">
            <a:schemeClr val="accent4"/>
          </a:effectRef>
          <a:fontRef idx="minor">
            <a:schemeClr val="lt1"/>
          </a:fontRef>
        </p:style>
        <p:txBody>
          <a:bodyPr wrap="square">
            <a:spAutoFit/>
          </a:bodyPr>
          <a:lstStyle>
            <a:lvl1pPr eaLnBrk="0" hangingPunct="0">
              <a:defRPr sz="2400" b="1">
                <a:solidFill>
                  <a:schemeClr val="tx1"/>
                </a:solidFill>
                <a:latin typeface="Arial" pitchFamily="34" charset="0"/>
                <a:ea typeface="ＭＳ Ｐゴシック" pitchFamily="34" charset="-128"/>
              </a:defRPr>
            </a:lvl1pPr>
            <a:lvl2pPr marL="742950" indent="-285750" eaLnBrk="0" hangingPunct="0">
              <a:defRPr sz="2400" b="1">
                <a:solidFill>
                  <a:schemeClr val="tx1"/>
                </a:solidFill>
                <a:latin typeface="Arial" pitchFamily="34" charset="0"/>
                <a:ea typeface="ＭＳ Ｐゴシック" pitchFamily="34" charset="-128"/>
              </a:defRPr>
            </a:lvl2pPr>
            <a:lvl3pPr marL="1143000" indent="-228600" eaLnBrk="0" hangingPunct="0">
              <a:defRPr sz="2400" b="1">
                <a:solidFill>
                  <a:schemeClr val="tx1"/>
                </a:solidFill>
                <a:latin typeface="Arial" pitchFamily="34" charset="0"/>
                <a:ea typeface="ＭＳ Ｐゴシック" pitchFamily="34" charset="-128"/>
              </a:defRPr>
            </a:lvl3pPr>
            <a:lvl4pPr marL="1600200" indent="-228600" eaLnBrk="0" hangingPunct="0">
              <a:defRPr sz="2400" b="1">
                <a:solidFill>
                  <a:schemeClr val="tx1"/>
                </a:solidFill>
                <a:latin typeface="Arial" pitchFamily="34" charset="0"/>
                <a:ea typeface="ＭＳ Ｐゴシック" pitchFamily="34" charset="-128"/>
              </a:defRPr>
            </a:lvl4pPr>
            <a:lvl5pPr marL="2057400" indent="-228600" eaLnBrk="0" hangingPunct="0">
              <a:defRPr sz="2400" b="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9pPr>
          </a:lstStyle>
          <a:p>
            <a:pPr eaLnBrk="1" hangingPunct="1">
              <a:defRPr/>
            </a:pPr>
            <a:endParaRPr lang="en-US" altLang="en-US" sz="2800" dirty="0">
              <a:solidFill>
                <a:srgbClr val="FFFFFF"/>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8" name="Appendix Link 11">
            <a:extLst>
              <a:ext uri="{FF2B5EF4-FFF2-40B4-BE49-F238E27FC236}">
                <a16:creationId xmlns:a16="http://schemas.microsoft.com/office/drawing/2014/main" id="{DD21CF00-4EFE-47F3-9569-A74B4FE4C1F4}"/>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F462FE90-0F2D-43CC-978F-B6AC2F3D0CE2}"/>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92136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39" name="Content Placeholder 2">
            <a:extLst>
              <a:ext uri="{FF2B5EF4-FFF2-40B4-BE49-F238E27FC236}">
                <a16:creationId xmlns:a16="http://schemas.microsoft.com/office/drawing/2014/main" id="{28F60A72-83B9-46F8-A25B-83E857A6C47E}"/>
              </a:ext>
            </a:extLst>
          </p:cNvPr>
          <p:cNvSpPr>
            <a:spLocks noGrp="1"/>
          </p:cNvSpPr>
          <p:nvPr>
            <p:ph sz="quarter" idx="30" hasCustomPrompt="1"/>
          </p:nvPr>
        </p:nvSpPr>
        <p:spPr>
          <a:xfrm>
            <a:off x="457200" y="954000"/>
            <a:ext cx="11303429"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lgn="ct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0" name="Content Placeholder 3">
            <a:extLst>
              <a:ext uri="{FF2B5EF4-FFF2-40B4-BE49-F238E27FC236}">
                <a16:creationId xmlns:a16="http://schemas.microsoft.com/office/drawing/2014/main" id="{C8384D43-40F4-4C0B-8F2D-6CE6406CB6EA}"/>
              </a:ext>
            </a:extLst>
          </p:cNvPr>
          <p:cNvSpPr>
            <a:spLocks noGrp="1"/>
          </p:cNvSpPr>
          <p:nvPr>
            <p:ph idx="1"/>
          </p:nvPr>
        </p:nvSpPr>
        <p:spPr>
          <a:xfrm>
            <a:off x="483029" y="1710001"/>
            <a:ext cx="11277600" cy="1574537"/>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4">
            <a:extLst>
              <a:ext uri="{FF2B5EF4-FFF2-40B4-BE49-F238E27FC236}">
                <a16:creationId xmlns:a16="http://schemas.microsoft.com/office/drawing/2014/main" id="{F3B13EEE-56F2-4792-A5EB-CDE4B7421767}"/>
              </a:ext>
            </a:extLst>
          </p:cNvPr>
          <p:cNvSpPr>
            <a:spLocks noGrp="1"/>
          </p:cNvSpPr>
          <p:nvPr>
            <p:ph sz="quarter" idx="23"/>
          </p:nvPr>
        </p:nvSpPr>
        <p:spPr>
          <a:xfrm>
            <a:off x="483029" y="3393757"/>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Content Placeholder 5">
            <a:extLst>
              <a:ext uri="{FF2B5EF4-FFF2-40B4-BE49-F238E27FC236}">
                <a16:creationId xmlns:a16="http://schemas.microsoft.com/office/drawing/2014/main" id="{93F64EB4-9D7B-4A3F-83AD-1E7E45D974C3}"/>
              </a:ext>
            </a:extLst>
          </p:cNvPr>
          <p:cNvSpPr>
            <a:spLocks noGrp="1"/>
          </p:cNvSpPr>
          <p:nvPr>
            <p:ph sz="quarter" idx="24"/>
          </p:nvPr>
        </p:nvSpPr>
        <p:spPr>
          <a:xfrm>
            <a:off x="4321829" y="3393758"/>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3" name="Content Placeholder 6">
            <a:extLst>
              <a:ext uri="{FF2B5EF4-FFF2-40B4-BE49-F238E27FC236}">
                <a16:creationId xmlns:a16="http://schemas.microsoft.com/office/drawing/2014/main" id="{223B2410-5F9F-4F3C-8946-B5067D838885}"/>
              </a:ext>
            </a:extLst>
          </p:cNvPr>
          <p:cNvSpPr>
            <a:spLocks noGrp="1"/>
          </p:cNvSpPr>
          <p:nvPr>
            <p:ph sz="quarter" idx="25"/>
          </p:nvPr>
        </p:nvSpPr>
        <p:spPr>
          <a:xfrm>
            <a:off x="81606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4" name="Content Placeholder 7">
            <a:extLst>
              <a:ext uri="{FF2B5EF4-FFF2-40B4-BE49-F238E27FC236}">
                <a16:creationId xmlns:a16="http://schemas.microsoft.com/office/drawing/2014/main" id="{65A534CC-AFCD-44D5-B856-FDCFAAE14717}"/>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8">
            <a:extLst>
              <a:ext uri="{FF2B5EF4-FFF2-40B4-BE49-F238E27FC236}">
                <a16:creationId xmlns:a16="http://schemas.microsoft.com/office/drawing/2014/main" id="{08D96E79-E122-4C93-8310-092907E1A1B0}"/>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9">
            <a:extLst>
              <a:ext uri="{FF2B5EF4-FFF2-40B4-BE49-F238E27FC236}">
                <a16:creationId xmlns:a16="http://schemas.microsoft.com/office/drawing/2014/main" id="{5F77A00D-2C49-4F44-ABD1-F40CED93F637}"/>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10">
            <a:extLst>
              <a:ext uri="{FF2B5EF4-FFF2-40B4-BE49-F238E27FC236}">
                <a16:creationId xmlns:a16="http://schemas.microsoft.com/office/drawing/2014/main" id="{A337D179-69F9-46B4-94ED-062BDDEABE47}"/>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Appendix Link 11">
            <a:extLst>
              <a:ext uri="{FF2B5EF4-FFF2-40B4-BE49-F238E27FC236}">
                <a16:creationId xmlns:a16="http://schemas.microsoft.com/office/drawing/2014/main" id="{7B962CCC-F6EF-4A00-9879-75860B1F32C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C6584108-483E-4C17-A5D4-8B2B86E43C2C}"/>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0" name="Slide Number Placeholder 6">
            <a:extLst>
              <a:ext uri="{FF2B5EF4-FFF2-40B4-BE49-F238E27FC236}">
                <a16:creationId xmlns:a16="http://schemas.microsoft.com/office/drawing/2014/main" id="{6EF3D451-107A-4C95-A904-9BCD91AD184F}"/>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735792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53" name="Content Placeholder 3">
            <a:extLst>
              <a:ext uri="{FF2B5EF4-FFF2-40B4-BE49-F238E27FC236}">
                <a16:creationId xmlns:a16="http://schemas.microsoft.com/office/drawing/2014/main" id="{6DF6E698-8CCF-4FDF-8790-8D3EEDA8BEA4}"/>
              </a:ext>
            </a:extLst>
          </p:cNvPr>
          <p:cNvSpPr>
            <a:spLocks noGrp="1"/>
          </p:cNvSpPr>
          <p:nvPr>
            <p:ph sz="quarter" idx="33" hasCustomPrompt="1"/>
          </p:nvPr>
        </p:nvSpPr>
        <p:spPr>
          <a:xfrm>
            <a:off x="457200" y="9807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3" name="Content Placeholder 2">
            <a:extLst>
              <a:ext uri="{FF2B5EF4-FFF2-40B4-BE49-F238E27FC236}">
                <a16:creationId xmlns:a16="http://schemas.microsoft.com/office/drawing/2014/main" id="{4B88E9F7-FA29-4AA2-841D-34DC6E083AB8}"/>
              </a:ext>
            </a:extLst>
          </p:cNvPr>
          <p:cNvSpPr>
            <a:spLocks noGrp="1"/>
          </p:cNvSpPr>
          <p:nvPr>
            <p:ph sz="quarter" idx="34"/>
          </p:nvPr>
        </p:nvSpPr>
        <p:spPr>
          <a:xfrm>
            <a:off x="457200" y="1709738"/>
            <a:ext cx="11280000" cy="15748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5" name="Content Placeholder 4">
            <a:extLst>
              <a:ext uri="{FF2B5EF4-FFF2-40B4-BE49-F238E27FC236}">
                <a16:creationId xmlns:a16="http://schemas.microsoft.com/office/drawing/2014/main" id="{97C1DC82-92FD-4540-9E8F-2464060363FF}"/>
              </a:ext>
            </a:extLst>
          </p:cNvPr>
          <p:cNvSpPr>
            <a:spLocks noGrp="1"/>
          </p:cNvSpPr>
          <p:nvPr>
            <p:ph sz="quarter" idx="35"/>
          </p:nvPr>
        </p:nvSpPr>
        <p:spPr>
          <a:xfrm>
            <a:off x="451989" y="335699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1" name="Content Placeholder 4">
            <a:extLst>
              <a:ext uri="{FF2B5EF4-FFF2-40B4-BE49-F238E27FC236}">
                <a16:creationId xmlns:a16="http://schemas.microsoft.com/office/drawing/2014/main" id="{99961460-4ECA-4C8A-A4DD-9E580380E81E}"/>
              </a:ext>
            </a:extLst>
          </p:cNvPr>
          <p:cNvSpPr>
            <a:spLocks noGrp="1"/>
          </p:cNvSpPr>
          <p:nvPr>
            <p:ph sz="quarter" idx="36"/>
          </p:nvPr>
        </p:nvSpPr>
        <p:spPr>
          <a:xfrm>
            <a:off x="3326153"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2" name="Content Placeholder 4">
            <a:extLst>
              <a:ext uri="{FF2B5EF4-FFF2-40B4-BE49-F238E27FC236}">
                <a16:creationId xmlns:a16="http://schemas.microsoft.com/office/drawing/2014/main" id="{C829F434-2A35-432C-A4A3-3E88D8032EAF}"/>
              </a:ext>
            </a:extLst>
          </p:cNvPr>
          <p:cNvSpPr>
            <a:spLocks noGrp="1"/>
          </p:cNvSpPr>
          <p:nvPr>
            <p:ph sz="quarter" idx="37"/>
          </p:nvPr>
        </p:nvSpPr>
        <p:spPr>
          <a:xfrm>
            <a:off x="6200317" y="334594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3" name="Content Placeholder 4">
            <a:extLst>
              <a:ext uri="{FF2B5EF4-FFF2-40B4-BE49-F238E27FC236}">
                <a16:creationId xmlns:a16="http://schemas.microsoft.com/office/drawing/2014/main" id="{8E131613-40E9-461C-9287-E78CC928634B}"/>
              </a:ext>
            </a:extLst>
          </p:cNvPr>
          <p:cNvSpPr>
            <a:spLocks noGrp="1"/>
          </p:cNvSpPr>
          <p:nvPr>
            <p:ph sz="quarter" idx="38"/>
          </p:nvPr>
        </p:nvSpPr>
        <p:spPr>
          <a:xfrm>
            <a:off x="9074480"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4" name="Content Placeholder 4">
            <a:extLst>
              <a:ext uri="{FF2B5EF4-FFF2-40B4-BE49-F238E27FC236}">
                <a16:creationId xmlns:a16="http://schemas.microsoft.com/office/drawing/2014/main" id="{0D11B9B5-707A-4311-AB84-53D3F261FC66}"/>
              </a:ext>
            </a:extLst>
          </p:cNvPr>
          <p:cNvSpPr>
            <a:spLocks noGrp="1"/>
          </p:cNvSpPr>
          <p:nvPr>
            <p:ph sz="quarter" idx="39"/>
          </p:nvPr>
        </p:nvSpPr>
        <p:spPr>
          <a:xfrm>
            <a:off x="498139" y="466418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5" name="Content Placeholder 4">
            <a:extLst>
              <a:ext uri="{FF2B5EF4-FFF2-40B4-BE49-F238E27FC236}">
                <a16:creationId xmlns:a16="http://schemas.microsoft.com/office/drawing/2014/main" id="{5AA7563E-4746-4291-94A3-0924986D7ABA}"/>
              </a:ext>
            </a:extLst>
          </p:cNvPr>
          <p:cNvSpPr>
            <a:spLocks noGrp="1"/>
          </p:cNvSpPr>
          <p:nvPr>
            <p:ph sz="quarter" idx="40"/>
          </p:nvPr>
        </p:nvSpPr>
        <p:spPr>
          <a:xfrm>
            <a:off x="3372303"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6" name="Content Placeholder 4">
            <a:extLst>
              <a:ext uri="{FF2B5EF4-FFF2-40B4-BE49-F238E27FC236}">
                <a16:creationId xmlns:a16="http://schemas.microsoft.com/office/drawing/2014/main" id="{39C61912-2EDD-4E2D-B6B3-842A8AD4F486}"/>
              </a:ext>
            </a:extLst>
          </p:cNvPr>
          <p:cNvSpPr>
            <a:spLocks noGrp="1"/>
          </p:cNvSpPr>
          <p:nvPr>
            <p:ph sz="quarter" idx="41"/>
          </p:nvPr>
        </p:nvSpPr>
        <p:spPr>
          <a:xfrm>
            <a:off x="6246467" y="465313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7" name="Content Placeholder 4">
            <a:extLst>
              <a:ext uri="{FF2B5EF4-FFF2-40B4-BE49-F238E27FC236}">
                <a16:creationId xmlns:a16="http://schemas.microsoft.com/office/drawing/2014/main" id="{7673303C-CFF2-430D-AD5B-6573EB9B1C02}"/>
              </a:ext>
            </a:extLst>
          </p:cNvPr>
          <p:cNvSpPr>
            <a:spLocks noGrp="1"/>
          </p:cNvSpPr>
          <p:nvPr>
            <p:ph sz="quarter" idx="42"/>
          </p:nvPr>
        </p:nvSpPr>
        <p:spPr>
          <a:xfrm>
            <a:off x="9120629"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1" name="Content Placeholder 4">
            <a:extLst>
              <a:ext uri="{FF2B5EF4-FFF2-40B4-BE49-F238E27FC236}">
                <a16:creationId xmlns:a16="http://schemas.microsoft.com/office/drawing/2014/main" id="{2189FEB5-F69D-4222-96F5-4E10B0D37657}"/>
              </a:ext>
            </a:extLst>
          </p:cNvPr>
          <p:cNvSpPr>
            <a:spLocks noGrp="1"/>
          </p:cNvSpPr>
          <p:nvPr>
            <p:ph sz="quarter" idx="45"/>
          </p:nvPr>
        </p:nvSpPr>
        <p:spPr>
          <a:xfrm>
            <a:off x="52738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2" name="Content Placeholder 4">
            <a:extLst>
              <a:ext uri="{FF2B5EF4-FFF2-40B4-BE49-F238E27FC236}">
                <a16:creationId xmlns:a16="http://schemas.microsoft.com/office/drawing/2014/main" id="{78633642-AF39-40B7-95CD-5E82A99E4430}"/>
              </a:ext>
            </a:extLst>
          </p:cNvPr>
          <p:cNvSpPr>
            <a:spLocks noGrp="1"/>
          </p:cNvSpPr>
          <p:nvPr>
            <p:ph sz="quarter" idx="46"/>
          </p:nvPr>
        </p:nvSpPr>
        <p:spPr>
          <a:xfrm>
            <a:off x="180358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3" name="Content Placeholder 4">
            <a:extLst>
              <a:ext uri="{FF2B5EF4-FFF2-40B4-BE49-F238E27FC236}">
                <a16:creationId xmlns:a16="http://schemas.microsoft.com/office/drawing/2014/main" id="{C484D76D-4000-40A1-8397-BA25C928C011}"/>
              </a:ext>
            </a:extLst>
          </p:cNvPr>
          <p:cNvSpPr>
            <a:spLocks noGrp="1"/>
          </p:cNvSpPr>
          <p:nvPr>
            <p:ph sz="quarter" idx="47"/>
          </p:nvPr>
        </p:nvSpPr>
        <p:spPr>
          <a:xfrm>
            <a:off x="3079792"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4" name="Content Placeholder 4">
            <a:extLst>
              <a:ext uri="{FF2B5EF4-FFF2-40B4-BE49-F238E27FC236}">
                <a16:creationId xmlns:a16="http://schemas.microsoft.com/office/drawing/2014/main" id="{89C20633-1448-4091-A225-FB74D18783AB}"/>
              </a:ext>
            </a:extLst>
          </p:cNvPr>
          <p:cNvSpPr>
            <a:spLocks noGrp="1"/>
          </p:cNvSpPr>
          <p:nvPr>
            <p:ph sz="quarter" idx="48"/>
          </p:nvPr>
        </p:nvSpPr>
        <p:spPr>
          <a:xfrm>
            <a:off x="435599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5" name="Content Placeholder 4">
            <a:extLst>
              <a:ext uri="{FF2B5EF4-FFF2-40B4-BE49-F238E27FC236}">
                <a16:creationId xmlns:a16="http://schemas.microsoft.com/office/drawing/2014/main" id="{A383270B-F22E-4935-9752-443465642AB9}"/>
              </a:ext>
            </a:extLst>
          </p:cNvPr>
          <p:cNvSpPr>
            <a:spLocks noGrp="1"/>
          </p:cNvSpPr>
          <p:nvPr>
            <p:ph sz="quarter" idx="49"/>
          </p:nvPr>
        </p:nvSpPr>
        <p:spPr>
          <a:xfrm>
            <a:off x="563220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6" name="Content Placeholder 4">
            <a:extLst>
              <a:ext uri="{FF2B5EF4-FFF2-40B4-BE49-F238E27FC236}">
                <a16:creationId xmlns:a16="http://schemas.microsoft.com/office/drawing/2014/main" id="{8C42300A-C0CA-4EB2-8F02-ED8D1138B468}"/>
              </a:ext>
            </a:extLst>
          </p:cNvPr>
          <p:cNvSpPr>
            <a:spLocks noGrp="1"/>
          </p:cNvSpPr>
          <p:nvPr>
            <p:ph sz="quarter" idx="50"/>
          </p:nvPr>
        </p:nvSpPr>
        <p:spPr>
          <a:xfrm>
            <a:off x="6908408"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7" name="Content Placeholder 4">
            <a:extLst>
              <a:ext uri="{FF2B5EF4-FFF2-40B4-BE49-F238E27FC236}">
                <a16:creationId xmlns:a16="http://schemas.microsoft.com/office/drawing/2014/main" id="{24B38926-7FB8-42DD-9683-8A042D69798C}"/>
              </a:ext>
            </a:extLst>
          </p:cNvPr>
          <p:cNvSpPr>
            <a:spLocks noGrp="1"/>
          </p:cNvSpPr>
          <p:nvPr>
            <p:ph sz="quarter" idx="51"/>
          </p:nvPr>
        </p:nvSpPr>
        <p:spPr>
          <a:xfrm>
            <a:off x="818461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8" name="Content Placeholder 4">
            <a:extLst>
              <a:ext uri="{FF2B5EF4-FFF2-40B4-BE49-F238E27FC236}">
                <a16:creationId xmlns:a16="http://schemas.microsoft.com/office/drawing/2014/main" id="{928421FA-4487-4E00-8796-6813ECCF09F0}"/>
              </a:ext>
            </a:extLst>
          </p:cNvPr>
          <p:cNvSpPr>
            <a:spLocks noGrp="1"/>
          </p:cNvSpPr>
          <p:nvPr>
            <p:ph sz="quarter" idx="52"/>
          </p:nvPr>
        </p:nvSpPr>
        <p:spPr>
          <a:xfrm>
            <a:off x="9460819"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9" name="Content Placeholder 4">
            <a:extLst>
              <a:ext uri="{FF2B5EF4-FFF2-40B4-BE49-F238E27FC236}">
                <a16:creationId xmlns:a16="http://schemas.microsoft.com/office/drawing/2014/main" id="{D94D6C0F-BD46-4919-B2F1-8C3B0E8E7C5A}"/>
              </a:ext>
            </a:extLst>
          </p:cNvPr>
          <p:cNvSpPr>
            <a:spLocks noGrp="1"/>
          </p:cNvSpPr>
          <p:nvPr>
            <p:ph sz="quarter" idx="53"/>
          </p:nvPr>
        </p:nvSpPr>
        <p:spPr>
          <a:xfrm>
            <a:off x="1073702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93" name="Appendix Link 12">
            <a:extLst>
              <a:ext uri="{FF2B5EF4-FFF2-40B4-BE49-F238E27FC236}">
                <a16:creationId xmlns:a16="http://schemas.microsoft.com/office/drawing/2014/main" id="{754C32EE-8561-466A-912D-11B4998DF452}"/>
              </a:ext>
            </a:extLst>
          </p:cNvPr>
          <p:cNvSpPr>
            <a:spLocks noGrp="1"/>
          </p:cNvSpPr>
          <p:nvPr>
            <p:ph type="body" sz="quarter" idx="43" hasCustomPrompt="1"/>
          </p:nvPr>
        </p:nvSpPr>
        <p:spPr>
          <a:xfrm>
            <a:off x="4493685" y="6324600"/>
            <a:ext cx="3204633" cy="190500"/>
          </a:xfrm>
        </p:spPr>
        <p:txBody>
          <a:bodyPr>
            <a:noAutofit/>
          </a:bodyPr>
          <a:lstStyle>
            <a:lvl1pPr>
              <a:defRPr sz="900"/>
            </a:lvl1pPr>
          </a:lstStyle>
          <a:p>
            <a:pPr lvl="0"/>
            <a:r>
              <a:rPr lang="en-US" dirty="0"/>
              <a:t>Add text alternative link, if needed.</a:t>
            </a:r>
          </a:p>
        </p:txBody>
      </p:sp>
      <p:sp>
        <p:nvSpPr>
          <p:cNvPr id="94" name="Image Credit 13">
            <a:extLst>
              <a:ext uri="{FF2B5EF4-FFF2-40B4-BE49-F238E27FC236}">
                <a16:creationId xmlns:a16="http://schemas.microsoft.com/office/drawing/2014/main" id="{EFD423A6-532A-468B-BF1A-E6AB1792B38D}"/>
              </a:ext>
            </a:extLst>
          </p:cNvPr>
          <p:cNvSpPr>
            <a:spLocks noGrp="1"/>
          </p:cNvSpPr>
          <p:nvPr>
            <p:ph type="body" sz="quarter" idx="44" hasCustomPrompt="1"/>
          </p:nvPr>
        </p:nvSpPr>
        <p:spPr>
          <a:xfrm>
            <a:off x="2080187" y="6669361"/>
            <a:ext cx="9296400" cy="217487"/>
          </a:xfrm>
        </p:spPr>
        <p:txBody>
          <a:bodyPr>
            <a:noAutofit/>
          </a:bodyPr>
          <a:lstStyle>
            <a:lvl1pPr algn="r">
              <a:defRPr sz="800"/>
            </a:lvl1pPr>
            <a:lvl2pPr>
              <a:defRPr sz="800"/>
            </a:lvl2pPr>
            <a:lvl3pPr>
              <a:defRPr sz="800"/>
            </a:lvl3pPr>
            <a:lvl4pPr>
              <a:defRPr sz="800"/>
            </a:lvl4pPr>
            <a:lvl5pPr>
              <a:defRPr sz="800"/>
            </a:lvl5pPr>
          </a:lstStyle>
          <a:p>
            <a:pPr lvl="0"/>
            <a:r>
              <a:rPr lang="en-US" dirty="0"/>
              <a:t>Insert Image Credit Here</a:t>
            </a:r>
          </a:p>
        </p:txBody>
      </p:sp>
      <p:sp>
        <p:nvSpPr>
          <p:cNvPr id="92" name="Slide Number Placeholder 14">
            <a:extLst>
              <a:ext uri="{FF2B5EF4-FFF2-40B4-BE49-F238E27FC236}">
                <a16:creationId xmlns:a16="http://schemas.microsoft.com/office/drawing/2014/main" id="{DF9C79DB-AC5F-4197-9F2A-F1E5483A63C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3329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1">
            <a:extLst>
              <a:ext uri="{FF2B5EF4-FFF2-40B4-BE49-F238E27FC236}">
                <a16:creationId xmlns:a16="http://schemas.microsoft.com/office/drawing/2014/main" id="{A4407840-F6A4-4638-BB2F-9FBAA1A81461}"/>
              </a:ext>
            </a:extLst>
          </p:cNvPr>
          <p:cNvSpPr>
            <a:spLocks noGrp="1"/>
          </p:cNvSpPr>
          <p:nvPr>
            <p:ph type="title" hasCustomPrompt="1"/>
          </p:nvPr>
        </p:nvSpPr>
        <p:spPr>
          <a:xfrm>
            <a:off x="838785" y="304800"/>
            <a:ext cx="10414675" cy="460800"/>
          </a:xfrm>
          <a:prstGeom prst="rect">
            <a:avLst/>
          </a:prstGeom>
        </p:spPr>
        <p:txBody>
          <a:bodyPr anchor="ctr"/>
          <a:lstStyle>
            <a:lvl1pPr algn="ctr">
              <a:defRPr sz="3200">
                <a:solidFill>
                  <a:schemeClr val="tx1"/>
                </a:solidFill>
              </a:defRPr>
            </a:lvl1pPr>
          </a:lstStyle>
          <a:p>
            <a:r>
              <a:rPr lang="en-US" dirty="0"/>
              <a:t>Slide Title</a:t>
            </a:r>
          </a:p>
        </p:txBody>
      </p:sp>
      <p:sp>
        <p:nvSpPr>
          <p:cNvPr id="5" name="Content Placeholder 2">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838785" y="935464"/>
            <a:ext cx="10414675" cy="5312937"/>
          </a:xfrm>
          <a:prstGeom prst="rect">
            <a:avLst/>
          </a:prstGeom>
        </p:spPr>
        <p:txBody>
          <a:bodyPr>
            <a:normAutofit/>
          </a:bodyPr>
          <a:lstStyle>
            <a:lvl1pPr>
              <a:spcBef>
                <a:spcPts val="2400"/>
              </a:spcBef>
              <a:spcAft>
                <a:spcPts val="0"/>
              </a:spcAft>
              <a:defRPr sz="2400" b="0">
                <a:latin typeface="Sanserif"/>
              </a:defRPr>
            </a:lvl1pPr>
            <a:lvl2pPr marL="1588" indent="0">
              <a:buNone/>
              <a:defRPr sz="2200" b="1"/>
            </a:lvl2pPr>
            <a:lvl3pPr marL="284400">
              <a:spcBef>
                <a:spcPts val="576"/>
              </a:spcBef>
              <a:spcAft>
                <a:spcPts val="0"/>
              </a:spcAft>
              <a:defRPr sz="2200" b="0">
                <a:latin typeface="Sanserif"/>
              </a:defRPr>
            </a:lvl3pPr>
          </a:lstStyle>
          <a:p>
            <a:pPr lvl="0"/>
            <a:r>
              <a:rPr lang="en-US" dirty="0"/>
              <a:t>Slide Content</a:t>
            </a:r>
          </a:p>
          <a:p>
            <a:pPr lvl="2"/>
            <a:r>
              <a:rPr lang="en-US" dirty="0"/>
              <a:t>Second level</a:t>
            </a:r>
          </a:p>
        </p:txBody>
      </p:sp>
      <p:sp>
        <p:nvSpPr>
          <p:cNvPr id="7" name="Appendix Link 3">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4492463" y="6324600"/>
            <a:ext cx="3207076" cy="190500"/>
          </a:xfrm>
        </p:spPr>
        <p:txBody>
          <a:bodyPr anchor="b">
            <a:noAutofit/>
          </a:bodyPr>
          <a:lstStyle>
            <a:lvl1pPr algn="ctr">
              <a:defRPr sz="900">
                <a:latin typeface="+mn-lt"/>
                <a:cs typeface="Times New Roman" panose="02020603050405020304" pitchFamily="18" charset="0"/>
              </a:defRPr>
            </a:lvl1pPr>
          </a:lstStyle>
          <a:p>
            <a:pPr lvl="0"/>
            <a:r>
              <a:rPr lang="en-US" dirty="0"/>
              <a:t>Add text alternative link, if needed.</a:t>
            </a:r>
          </a:p>
        </p:txBody>
      </p:sp>
      <p:sp>
        <p:nvSpPr>
          <p:cNvPr id="9" name="Image Credit 4">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5">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00660012"/>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41" name="Title 1">
            <a:extLst>
              <a:ext uri="{FF2B5EF4-FFF2-40B4-BE49-F238E27FC236}">
                <a16:creationId xmlns:a16="http://schemas.microsoft.com/office/drawing/2014/main" id="{35462A37-FFF4-45EA-9D9C-FB6A43912D16}"/>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2" name="Slide Sub Title 2">
            <a:extLst>
              <a:ext uri="{FF2B5EF4-FFF2-40B4-BE49-F238E27FC236}">
                <a16:creationId xmlns:a16="http://schemas.microsoft.com/office/drawing/2014/main" id="{2CDA970D-06FE-4E78-A505-82577E3C2F3D}"/>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3" name="Content Placeholder 3">
            <a:extLst>
              <a:ext uri="{FF2B5EF4-FFF2-40B4-BE49-F238E27FC236}">
                <a16:creationId xmlns:a16="http://schemas.microsoft.com/office/drawing/2014/main" id="{4D18052F-9BFE-4894-82EF-5F3ADFE49BB3}"/>
              </a:ext>
            </a:extLst>
          </p:cNvPr>
          <p:cNvSpPr>
            <a:spLocks noGrp="1"/>
          </p:cNvSpPr>
          <p:nvPr>
            <p:ph sz="quarter" idx="30" hasCustomPrompt="1"/>
          </p:nvPr>
        </p:nvSpPr>
        <p:spPr>
          <a:xfrm>
            <a:off x="482600" y="13248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4" name="Content Placeholder 4">
            <a:extLst>
              <a:ext uri="{FF2B5EF4-FFF2-40B4-BE49-F238E27FC236}">
                <a16:creationId xmlns:a16="http://schemas.microsoft.com/office/drawing/2014/main" id="{40439D5C-71B7-4197-A3B4-ECFD9399D58D}"/>
              </a:ext>
            </a:extLst>
          </p:cNvPr>
          <p:cNvSpPr>
            <a:spLocks noGrp="1"/>
          </p:cNvSpPr>
          <p:nvPr>
            <p:ph idx="1"/>
          </p:nvPr>
        </p:nvSpPr>
        <p:spPr>
          <a:xfrm>
            <a:off x="483029" y="1918176"/>
            <a:ext cx="11277600" cy="1438816"/>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5">
            <a:extLst>
              <a:ext uri="{FF2B5EF4-FFF2-40B4-BE49-F238E27FC236}">
                <a16:creationId xmlns:a16="http://schemas.microsoft.com/office/drawing/2014/main" id="{D7A5A86A-C17E-4CFB-8F16-302334DE8199}"/>
              </a:ext>
            </a:extLst>
          </p:cNvPr>
          <p:cNvSpPr>
            <a:spLocks noGrp="1"/>
          </p:cNvSpPr>
          <p:nvPr>
            <p:ph sz="quarter" idx="23"/>
          </p:nvPr>
        </p:nvSpPr>
        <p:spPr>
          <a:xfrm>
            <a:off x="4830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6">
            <a:extLst>
              <a:ext uri="{FF2B5EF4-FFF2-40B4-BE49-F238E27FC236}">
                <a16:creationId xmlns:a16="http://schemas.microsoft.com/office/drawing/2014/main" id="{F8027EE3-07FB-497E-B9E0-D8CDE25451EE}"/>
              </a:ext>
            </a:extLst>
          </p:cNvPr>
          <p:cNvSpPr>
            <a:spLocks noGrp="1"/>
          </p:cNvSpPr>
          <p:nvPr>
            <p:ph sz="quarter" idx="24"/>
          </p:nvPr>
        </p:nvSpPr>
        <p:spPr>
          <a:xfrm>
            <a:off x="4321829" y="3429001"/>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7">
            <a:extLst>
              <a:ext uri="{FF2B5EF4-FFF2-40B4-BE49-F238E27FC236}">
                <a16:creationId xmlns:a16="http://schemas.microsoft.com/office/drawing/2014/main" id="{ECC35B2F-12AA-48EB-80FF-BEB2A72B3429}"/>
              </a:ext>
            </a:extLst>
          </p:cNvPr>
          <p:cNvSpPr>
            <a:spLocks noGrp="1"/>
          </p:cNvSpPr>
          <p:nvPr>
            <p:ph sz="quarter" idx="25"/>
          </p:nvPr>
        </p:nvSpPr>
        <p:spPr>
          <a:xfrm>
            <a:off x="8160629" y="3464243"/>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Content Placeholder 8">
            <a:extLst>
              <a:ext uri="{FF2B5EF4-FFF2-40B4-BE49-F238E27FC236}">
                <a16:creationId xmlns:a16="http://schemas.microsoft.com/office/drawing/2014/main" id="{31E00C1E-8103-4618-8A7A-27276AF26EAF}"/>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9" name="Content Placeholder 9">
            <a:extLst>
              <a:ext uri="{FF2B5EF4-FFF2-40B4-BE49-F238E27FC236}">
                <a16:creationId xmlns:a16="http://schemas.microsoft.com/office/drawing/2014/main" id="{5AAEA00C-07D5-419F-A0E8-D27AA630ED42}"/>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0" name="Content Placeholder 10">
            <a:extLst>
              <a:ext uri="{FF2B5EF4-FFF2-40B4-BE49-F238E27FC236}">
                <a16:creationId xmlns:a16="http://schemas.microsoft.com/office/drawing/2014/main" id="{A107128E-AFFC-48F6-B490-BA117E0D4153}"/>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1" name="Content Placeholder 11">
            <a:extLst>
              <a:ext uri="{FF2B5EF4-FFF2-40B4-BE49-F238E27FC236}">
                <a16:creationId xmlns:a16="http://schemas.microsoft.com/office/drawing/2014/main" id="{DF25828E-A67A-430C-A8BC-63DBF726E9FF}"/>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2" name="Appendix Link 12">
            <a:extLst>
              <a:ext uri="{FF2B5EF4-FFF2-40B4-BE49-F238E27FC236}">
                <a16:creationId xmlns:a16="http://schemas.microsoft.com/office/drawing/2014/main" id="{E0D4B7A0-0032-4D68-BD54-0B6868F792D0}"/>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3" name="Image Credit 13">
            <a:extLst>
              <a:ext uri="{FF2B5EF4-FFF2-40B4-BE49-F238E27FC236}">
                <a16:creationId xmlns:a16="http://schemas.microsoft.com/office/drawing/2014/main" id="{DAC8A0EE-C787-4E63-A06B-783DD28556D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4" name="Slide Number Placeholder 14">
            <a:extLst>
              <a:ext uri="{FF2B5EF4-FFF2-40B4-BE49-F238E27FC236}">
                <a16:creationId xmlns:a16="http://schemas.microsoft.com/office/drawing/2014/main" id="{1C908071-7626-43DC-AE66-765DFBBAF0B5}"/>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7897170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660399" y="45536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2951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5241732"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7532399"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9823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4" name="Appendix Link 6">
            <a:extLst>
              <a:ext uri="{FF2B5EF4-FFF2-40B4-BE49-F238E27FC236}">
                <a16:creationId xmlns:a16="http://schemas.microsoft.com/office/drawing/2014/main" id="{9F477CD9-7646-4447-8F26-EA0339279B08}"/>
              </a:ext>
            </a:extLst>
          </p:cNvPr>
          <p:cNvSpPr>
            <a:spLocks noGrp="1"/>
          </p:cNvSpPr>
          <p:nvPr>
            <p:ph type="body" sz="quarter" idx="31"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5" name="Image Credit 7">
            <a:extLst>
              <a:ext uri="{FF2B5EF4-FFF2-40B4-BE49-F238E27FC236}">
                <a16:creationId xmlns:a16="http://schemas.microsoft.com/office/drawing/2014/main" id="{297D0569-382F-49B3-9BB4-903B4832518F}"/>
              </a:ext>
            </a:extLst>
          </p:cNvPr>
          <p:cNvSpPr>
            <a:spLocks noGrp="1"/>
          </p:cNvSpPr>
          <p:nvPr>
            <p:ph type="body" sz="quarter" idx="32"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7" name="Slide Number Placeholder 14">
            <a:extLst>
              <a:ext uri="{FF2B5EF4-FFF2-40B4-BE49-F238E27FC236}">
                <a16:creationId xmlns:a16="http://schemas.microsoft.com/office/drawing/2014/main" id="{AE184463-304D-422F-A9E1-0AB7D79530A6}"/>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92752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86365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86365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3791904"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3791904"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672014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5" name="Content Placeholder 11">
            <a:extLst>
              <a:ext uri="{FF2B5EF4-FFF2-40B4-BE49-F238E27FC236}">
                <a16:creationId xmlns:a16="http://schemas.microsoft.com/office/drawing/2014/main" id="{581B96B9-D991-4BB1-B173-E7F2EE1BE96B}"/>
              </a:ext>
            </a:extLst>
          </p:cNvPr>
          <p:cNvSpPr>
            <a:spLocks noGrp="1"/>
          </p:cNvSpPr>
          <p:nvPr>
            <p:ph sz="quarter" idx="42"/>
          </p:nvPr>
        </p:nvSpPr>
        <p:spPr>
          <a:xfrm>
            <a:off x="672014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6" name="Content Placeholder 11">
            <a:extLst>
              <a:ext uri="{FF2B5EF4-FFF2-40B4-BE49-F238E27FC236}">
                <a16:creationId xmlns:a16="http://schemas.microsoft.com/office/drawing/2014/main" id="{2C988514-0447-4189-B30D-391260C27422}"/>
              </a:ext>
            </a:extLst>
          </p:cNvPr>
          <p:cNvSpPr>
            <a:spLocks noGrp="1"/>
          </p:cNvSpPr>
          <p:nvPr>
            <p:ph sz="quarter" idx="43"/>
          </p:nvPr>
        </p:nvSpPr>
        <p:spPr>
          <a:xfrm>
            <a:off x="9648395"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7" name="Content Placeholder 11">
            <a:extLst>
              <a:ext uri="{FF2B5EF4-FFF2-40B4-BE49-F238E27FC236}">
                <a16:creationId xmlns:a16="http://schemas.microsoft.com/office/drawing/2014/main" id="{528D66AE-3E5E-4350-85D4-CD57EA8930C2}"/>
              </a:ext>
            </a:extLst>
          </p:cNvPr>
          <p:cNvSpPr>
            <a:spLocks noGrp="1"/>
          </p:cNvSpPr>
          <p:nvPr>
            <p:ph sz="quarter" idx="44"/>
          </p:nvPr>
        </p:nvSpPr>
        <p:spPr>
          <a:xfrm>
            <a:off x="9648395"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25" name="Appendix Link 11">
            <a:extLst>
              <a:ext uri="{FF2B5EF4-FFF2-40B4-BE49-F238E27FC236}">
                <a16:creationId xmlns:a16="http://schemas.microsoft.com/office/drawing/2014/main" id="{6C66FC7B-9682-4F79-A7EC-46F53ED55AF7}"/>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6" name="Image Credit 12">
            <a:extLst>
              <a:ext uri="{FF2B5EF4-FFF2-40B4-BE49-F238E27FC236}">
                <a16:creationId xmlns:a16="http://schemas.microsoft.com/office/drawing/2014/main" id="{ECC1E71E-61CC-4CCE-B834-F54DB9DCEEC8}"/>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4" name="Slide Number Placeholder 14">
            <a:extLst>
              <a:ext uri="{FF2B5EF4-FFF2-40B4-BE49-F238E27FC236}">
                <a16:creationId xmlns:a16="http://schemas.microsoft.com/office/drawing/2014/main" id="{3C1A9873-09AD-405A-A6A5-F2F1DF9F5C4A}"/>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2344657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22" name="Content Placeholder 3">
            <a:extLst>
              <a:ext uri="{FF2B5EF4-FFF2-40B4-BE49-F238E27FC236}">
                <a16:creationId xmlns:a16="http://schemas.microsoft.com/office/drawing/2014/main" id="{53D57C87-D466-4C8C-A982-0BB750C00F2A}"/>
              </a:ext>
            </a:extLst>
          </p:cNvPr>
          <p:cNvSpPr>
            <a:spLocks noGrp="1"/>
          </p:cNvSpPr>
          <p:nvPr>
            <p:ph sz="quarter" idx="30" hasCustomPrompt="1"/>
          </p:nvPr>
        </p:nvSpPr>
        <p:spPr>
          <a:xfrm>
            <a:off x="483029" y="13500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24" name="Content Placeholder 4">
            <a:extLst>
              <a:ext uri="{FF2B5EF4-FFF2-40B4-BE49-F238E27FC236}">
                <a16:creationId xmlns:a16="http://schemas.microsoft.com/office/drawing/2014/main" id="{7D9AAAE5-DD01-47AA-B07B-A5A0DF89444F}"/>
              </a:ext>
            </a:extLst>
          </p:cNvPr>
          <p:cNvSpPr>
            <a:spLocks noGrp="1"/>
          </p:cNvSpPr>
          <p:nvPr>
            <p:ph idx="1" hasCustomPrompt="1"/>
          </p:nvPr>
        </p:nvSpPr>
        <p:spPr>
          <a:xfrm>
            <a:off x="483029" y="2060848"/>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26" name="Content Placeholder 5">
            <a:extLst>
              <a:ext uri="{FF2B5EF4-FFF2-40B4-BE49-F238E27FC236}">
                <a16:creationId xmlns:a16="http://schemas.microsoft.com/office/drawing/2014/main" id="{27F43634-6722-49CE-A863-00E57AC31588}"/>
              </a:ext>
            </a:extLst>
          </p:cNvPr>
          <p:cNvSpPr>
            <a:spLocks noGrp="1"/>
          </p:cNvSpPr>
          <p:nvPr>
            <p:ph sz="quarter" idx="23"/>
          </p:nvPr>
        </p:nvSpPr>
        <p:spPr>
          <a:xfrm>
            <a:off x="2464231" y="2060849"/>
            <a:ext cx="9315635" cy="978388"/>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0" name="Content Placeholder 6">
            <a:extLst>
              <a:ext uri="{FF2B5EF4-FFF2-40B4-BE49-F238E27FC236}">
                <a16:creationId xmlns:a16="http://schemas.microsoft.com/office/drawing/2014/main" id="{8692EAC0-F926-471A-BB3B-3D50A5AF9597}"/>
              </a:ext>
            </a:extLst>
          </p:cNvPr>
          <p:cNvSpPr>
            <a:spLocks noGrp="1"/>
          </p:cNvSpPr>
          <p:nvPr>
            <p:ph sz="quarter" idx="24"/>
          </p:nvPr>
        </p:nvSpPr>
        <p:spPr>
          <a:xfrm>
            <a:off x="457200" y="3141104"/>
            <a:ext cx="11322667"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2" name="Content Placeholder 7">
            <a:extLst>
              <a:ext uri="{FF2B5EF4-FFF2-40B4-BE49-F238E27FC236}">
                <a16:creationId xmlns:a16="http://schemas.microsoft.com/office/drawing/2014/main" id="{E92FD85D-B619-45E9-B489-96B0CE191491}"/>
              </a:ext>
            </a:extLst>
          </p:cNvPr>
          <p:cNvSpPr>
            <a:spLocks noGrp="1"/>
          </p:cNvSpPr>
          <p:nvPr>
            <p:ph sz="quarter" idx="25"/>
          </p:nvPr>
        </p:nvSpPr>
        <p:spPr>
          <a:xfrm>
            <a:off x="457199" y="44012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3" name="Content Placeholder 8">
            <a:extLst>
              <a:ext uri="{FF2B5EF4-FFF2-40B4-BE49-F238E27FC236}">
                <a16:creationId xmlns:a16="http://schemas.microsoft.com/office/drawing/2014/main" id="{2B03CAC6-2ECC-4ABC-A440-BF7D1581DB6A}"/>
              </a:ext>
            </a:extLst>
          </p:cNvPr>
          <p:cNvSpPr>
            <a:spLocks noGrp="1"/>
          </p:cNvSpPr>
          <p:nvPr>
            <p:ph sz="quarter" idx="26"/>
          </p:nvPr>
        </p:nvSpPr>
        <p:spPr>
          <a:xfrm>
            <a:off x="2747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5" name="Content Placeholder 9">
            <a:extLst>
              <a:ext uri="{FF2B5EF4-FFF2-40B4-BE49-F238E27FC236}">
                <a16:creationId xmlns:a16="http://schemas.microsoft.com/office/drawing/2014/main" id="{22943CC6-77CC-452A-96D5-BB83FF162F51}"/>
              </a:ext>
            </a:extLst>
          </p:cNvPr>
          <p:cNvSpPr>
            <a:spLocks noGrp="1"/>
          </p:cNvSpPr>
          <p:nvPr>
            <p:ph sz="quarter" idx="27"/>
          </p:nvPr>
        </p:nvSpPr>
        <p:spPr>
          <a:xfrm>
            <a:off x="5038532"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7" name="Content Placeholder 10">
            <a:extLst>
              <a:ext uri="{FF2B5EF4-FFF2-40B4-BE49-F238E27FC236}">
                <a16:creationId xmlns:a16="http://schemas.microsoft.com/office/drawing/2014/main" id="{93DDDCD1-28AF-469E-84F6-26DFB4072E55}"/>
              </a:ext>
            </a:extLst>
          </p:cNvPr>
          <p:cNvSpPr>
            <a:spLocks noGrp="1"/>
          </p:cNvSpPr>
          <p:nvPr>
            <p:ph sz="quarter" idx="28"/>
          </p:nvPr>
        </p:nvSpPr>
        <p:spPr>
          <a:xfrm>
            <a:off x="7329199"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11">
            <a:extLst>
              <a:ext uri="{FF2B5EF4-FFF2-40B4-BE49-F238E27FC236}">
                <a16:creationId xmlns:a16="http://schemas.microsoft.com/office/drawing/2014/main" id="{6F435488-0E62-431F-AD41-C0EC93B83A68}"/>
              </a:ext>
            </a:extLst>
          </p:cNvPr>
          <p:cNvSpPr>
            <a:spLocks noGrp="1"/>
          </p:cNvSpPr>
          <p:nvPr>
            <p:ph sz="quarter" idx="29"/>
          </p:nvPr>
        </p:nvSpPr>
        <p:spPr>
          <a:xfrm>
            <a:off x="9619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Appendix Link 12">
            <a:extLst>
              <a:ext uri="{FF2B5EF4-FFF2-40B4-BE49-F238E27FC236}">
                <a16:creationId xmlns:a16="http://schemas.microsoft.com/office/drawing/2014/main" id="{E4CE48CB-7708-432B-AA86-174536FCBAB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3" name="Image Credit 13">
            <a:extLst>
              <a:ext uri="{FF2B5EF4-FFF2-40B4-BE49-F238E27FC236}">
                <a16:creationId xmlns:a16="http://schemas.microsoft.com/office/drawing/2014/main" id="{01C8000F-8A4A-49C7-A133-78D2F4850B6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44" name="Slide Number Placeholder 14">
            <a:extLst>
              <a:ext uri="{FF2B5EF4-FFF2-40B4-BE49-F238E27FC236}">
                <a16:creationId xmlns:a16="http://schemas.microsoft.com/office/drawing/2014/main" id="{9421B4D6-7BB1-493E-851E-0DF2646EA108}"/>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5038520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68" name="Title 1">
            <a:extLst>
              <a:ext uri="{FF2B5EF4-FFF2-40B4-BE49-F238E27FC236}">
                <a16:creationId xmlns:a16="http://schemas.microsoft.com/office/drawing/2014/main" id="{B79947D0-3AC9-4017-860E-D693F0000680}"/>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69" name="Slide Sub Title 2">
            <a:extLst>
              <a:ext uri="{FF2B5EF4-FFF2-40B4-BE49-F238E27FC236}">
                <a16:creationId xmlns:a16="http://schemas.microsoft.com/office/drawing/2014/main" id="{0AC701E0-46BA-498A-A4E7-659539074D0C}"/>
              </a:ext>
            </a:extLst>
          </p:cNvPr>
          <p:cNvSpPr>
            <a:spLocks noGrp="1"/>
          </p:cNvSpPr>
          <p:nvPr>
            <p:ph sz="quarter" idx="21" hasCustomPrompt="1"/>
          </p:nvPr>
        </p:nvSpPr>
        <p:spPr>
          <a:xfrm>
            <a:off x="457200" y="880394"/>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70" name="Content Placeholder 4">
            <a:extLst>
              <a:ext uri="{FF2B5EF4-FFF2-40B4-BE49-F238E27FC236}">
                <a16:creationId xmlns:a16="http://schemas.microsoft.com/office/drawing/2014/main" id="{B5AB9E37-08BA-4FDE-851E-19EC6E0F175A}"/>
              </a:ext>
            </a:extLst>
          </p:cNvPr>
          <p:cNvSpPr>
            <a:spLocks noGrp="1"/>
          </p:cNvSpPr>
          <p:nvPr>
            <p:ph idx="1" hasCustomPrompt="1"/>
          </p:nvPr>
        </p:nvSpPr>
        <p:spPr>
          <a:xfrm>
            <a:off x="483029" y="1867464"/>
            <a:ext cx="1992000"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Example</a:t>
            </a:r>
          </a:p>
        </p:txBody>
      </p:sp>
      <p:sp>
        <p:nvSpPr>
          <p:cNvPr id="71" name="Content Placeholder 5">
            <a:extLst>
              <a:ext uri="{FF2B5EF4-FFF2-40B4-BE49-F238E27FC236}">
                <a16:creationId xmlns:a16="http://schemas.microsoft.com/office/drawing/2014/main" id="{21F086D7-E80D-4F6B-9793-0716664D62BE}"/>
              </a:ext>
            </a:extLst>
          </p:cNvPr>
          <p:cNvSpPr>
            <a:spLocks noGrp="1"/>
          </p:cNvSpPr>
          <p:nvPr>
            <p:ph sz="quarter" idx="23"/>
          </p:nvPr>
        </p:nvSpPr>
        <p:spPr>
          <a:xfrm>
            <a:off x="2614800" y="1844944"/>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2" name="Content Placeholder 6">
            <a:extLst>
              <a:ext uri="{FF2B5EF4-FFF2-40B4-BE49-F238E27FC236}">
                <a16:creationId xmlns:a16="http://schemas.microsoft.com/office/drawing/2014/main" id="{C7F3CB9D-7925-4D2A-A121-3CB64836F1BC}"/>
              </a:ext>
            </a:extLst>
          </p:cNvPr>
          <p:cNvSpPr>
            <a:spLocks noGrp="1"/>
          </p:cNvSpPr>
          <p:nvPr>
            <p:ph sz="quarter" idx="24" hasCustomPrompt="1"/>
          </p:nvPr>
        </p:nvSpPr>
        <p:spPr>
          <a:xfrm>
            <a:off x="457200" y="3068960"/>
            <a:ext cx="1800000" cy="511200"/>
          </a:xfrm>
          <a:prstGeom prst="roundRect">
            <a:avLst/>
          </a:prstGeom>
          <a:solidFill>
            <a:srgbClr val="00645A"/>
          </a:solidFill>
          <a:ln>
            <a:solidFill>
              <a:srgbClr val="002D2D"/>
            </a:solidFill>
          </a:ln>
          <a:effectLst/>
        </p:spPr>
        <p:txBody>
          <a:bodyPr vert="horz" lIns="72000" tIns="45720" rIns="72000" bIns="45720" rtlCol="0">
            <a:normAutofit/>
          </a:bodyPr>
          <a:lstStyle>
            <a:lvl1pPr>
              <a:defRPr lang="en-US" sz="2400" b="1" dirty="0">
                <a:solidFill>
                  <a:schemeClr val="bg1"/>
                </a:solidFill>
              </a:defRPr>
            </a:lvl1pPr>
            <a:lvl2pPr>
              <a:defRPr lang="en-US" sz="2000" b="1" dirty="0"/>
            </a:lvl2pPr>
            <a:lvl3pPr>
              <a:defRPr lang="en-US" sz="1800" b="1" dirty="0"/>
            </a:lvl3pPr>
            <a:lvl4pPr>
              <a:defRPr lang="en-US" sz="1050" b="1" dirty="0"/>
            </a:lvl4pPr>
            <a:lvl5pPr>
              <a:defRPr lang="en-IN" sz="1050" b="1" dirty="0"/>
            </a:lvl5pPr>
          </a:lstStyle>
          <a:p>
            <a:pPr lvl="0"/>
            <a:r>
              <a:rPr lang="en-US" dirty="0"/>
              <a:t>Step [0]</a:t>
            </a:r>
          </a:p>
        </p:txBody>
      </p:sp>
      <p:sp>
        <p:nvSpPr>
          <p:cNvPr id="73" name="Content Placeholder 7">
            <a:extLst>
              <a:ext uri="{FF2B5EF4-FFF2-40B4-BE49-F238E27FC236}">
                <a16:creationId xmlns:a16="http://schemas.microsoft.com/office/drawing/2014/main" id="{3B3E667E-1EA3-4268-9DA9-6FC12D6C58A6}"/>
              </a:ext>
            </a:extLst>
          </p:cNvPr>
          <p:cNvSpPr>
            <a:spLocks noGrp="1"/>
          </p:cNvSpPr>
          <p:nvPr>
            <p:ph sz="quarter" idx="25"/>
          </p:nvPr>
        </p:nvSpPr>
        <p:spPr>
          <a:xfrm>
            <a:off x="2640629" y="3068960"/>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4" name="Content Placeholder 8">
            <a:extLst>
              <a:ext uri="{FF2B5EF4-FFF2-40B4-BE49-F238E27FC236}">
                <a16:creationId xmlns:a16="http://schemas.microsoft.com/office/drawing/2014/main" id="{45DA0E8B-67A5-4D7D-A979-3F63C17AAFDD}"/>
              </a:ext>
            </a:extLst>
          </p:cNvPr>
          <p:cNvSpPr>
            <a:spLocks noGrp="1"/>
          </p:cNvSpPr>
          <p:nvPr>
            <p:ph sz="quarter" idx="26"/>
          </p:nvPr>
        </p:nvSpPr>
        <p:spPr>
          <a:xfrm>
            <a:off x="454800"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5" name="Content Placeholder 9">
            <a:extLst>
              <a:ext uri="{FF2B5EF4-FFF2-40B4-BE49-F238E27FC236}">
                <a16:creationId xmlns:a16="http://schemas.microsoft.com/office/drawing/2014/main" id="{EA3E7B8A-3753-48E4-8C78-2E963BA98D39}"/>
              </a:ext>
            </a:extLst>
          </p:cNvPr>
          <p:cNvSpPr>
            <a:spLocks noGrp="1"/>
          </p:cNvSpPr>
          <p:nvPr>
            <p:ph sz="quarter" idx="27"/>
          </p:nvPr>
        </p:nvSpPr>
        <p:spPr>
          <a:xfrm>
            <a:off x="2741257"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6" name="Content Placeholder 10">
            <a:extLst>
              <a:ext uri="{FF2B5EF4-FFF2-40B4-BE49-F238E27FC236}">
                <a16:creationId xmlns:a16="http://schemas.microsoft.com/office/drawing/2014/main" id="{6B28A758-FCF7-4AC7-A522-5BDAE6656838}"/>
              </a:ext>
            </a:extLst>
          </p:cNvPr>
          <p:cNvSpPr>
            <a:spLocks noGrp="1"/>
          </p:cNvSpPr>
          <p:nvPr>
            <p:ph sz="quarter" idx="28"/>
          </p:nvPr>
        </p:nvSpPr>
        <p:spPr>
          <a:xfrm>
            <a:off x="5027715"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9" name="Content Placeholder 11">
            <a:extLst>
              <a:ext uri="{FF2B5EF4-FFF2-40B4-BE49-F238E27FC236}">
                <a16:creationId xmlns:a16="http://schemas.microsoft.com/office/drawing/2014/main" id="{70282311-0D7E-459A-A68D-8FC16BE1BBB0}"/>
              </a:ext>
            </a:extLst>
          </p:cNvPr>
          <p:cNvSpPr>
            <a:spLocks noGrp="1"/>
          </p:cNvSpPr>
          <p:nvPr>
            <p:ph sz="quarter" idx="29"/>
          </p:nvPr>
        </p:nvSpPr>
        <p:spPr>
          <a:xfrm>
            <a:off x="7314172"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80" name="Content Placeholder 12">
            <a:extLst>
              <a:ext uri="{FF2B5EF4-FFF2-40B4-BE49-F238E27FC236}">
                <a16:creationId xmlns:a16="http://schemas.microsoft.com/office/drawing/2014/main" id="{43622D03-4ED2-45E4-BE6D-3E5073BA33F9}"/>
              </a:ext>
            </a:extLst>
          </p:cNvPr>
          <p:cNvSpPr>
            <a:spLocks noGrp="1"/>
          </p:cNvSpPr>
          <p:nvPr>
            <p:ph sz="quarter" idx="31"/>
          </p:nvPr>
        </p:nvSpPr>
        <p:spPr>
          <a:xfrm>
            <a:off x="9600629" y="4437112"/>
            <a:ext cx="2160000" cy="1224000"/>
          </a:xfrm>
        </p:spPr>
        <p:txBody>
          <a:bodyPr/>
          <a:lstStyle/>
          <a:p>
            <a:pPr lvl="0"/>
            <a:r>
              <a:rPr lang="en-US" dirty="0"/>
              <a:t>Click to edit Master text styles</a:t>
            </a:r>
          </a:p>
          <a:p>
            <a:pPr lvl="1"/>
            <a:r>
              <a:rPr lang="en-US" dirty="0"/>
              <a:t>Second level</a:t>
            </a:r>
          </a:p>
          <a:p>
            <a:pPr lvl="2"/>
            <a:r>
              <a:rPr lang="en-US" dirty="0"/>
              <a:t>Third level</a:t>
            </a:r>
          </a:p>
        </p:txBody>
      </p:sp>
      <p:sp>
        <p:nvSpPr>
          <p:cNvPr id="81" name="Appendix Link 13">
            <a:extLst>
              <a:ext uri="{FF2B5EF4-FFF2-40B4-BE49-F238E27FC236}">
                <a16:creationId xmlns:a16="http://schemas.microsoft.com/office/drawing/2014/main" id="{11C52BDE-9C4C-4991-B951-C027F354039A}"/>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82" name="Image Credit 14">
            <a:extLst>
              <a:ext uri="{FF2B5EF4-FFF2-40B4-BE49-F238E27FC236}">
                <a16:creationId xmlns:a16="http://schemas.microsoft.com/office/drawing/2014/main" id="{9E2B7B79-A01A-422F-9CF7-AA5D8BEC1C83}"/>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83" name="Slide Number Placeholder 15">
            <a:extLst>
              <a:ext uri="{FF2B5EF4-FFF2-40B4-BE49-F238E27FC236}">
                <a16:creationId xmlns:a16="http://schemas.microsoft.com/office/drawing/2014/main" id="{0B2FF9D9-E773-486A-AD39-4A051EDF6093}"/>
              </a:ext>
            </a:extLst>
          </p:cNvPr>
          <p:cNvSpPr>
            <a:spLocks noGrp="1"/>
          </p:cNvSpPr>
          <p:nvPr>
            <p:ph type="sldNum" sz="quarter" idx="22"/>
          </p:nvPr>
        </p:nvSpPr>
        <p:spPr>
          <a:xfrm>
            <a:off x="11574208"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4466129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43" name="Title 1">
            <a:extLst>
              <a:ext uri="{FF2B5EF4-FFF2-40B4-BE49-F238E27FC236}">
                <a16:creationId xmlns:a16="http://schemas.microsoft.com/office/drawing/2014/main" id="{139C0CD7-ABCE-43D2-A072-295AE194F26A}"/>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4" name="Slide Sub Title 2">
            <a:extLst>
              <a:ext uri="{FF2B5EF4-FFF2-40B4-BE49-F238E27FC236}">
                <a16:creationId xmlns:a16="http://schemas.microsoft.com/office/drawing/2014/main" id="{D5972910-E2E2-4026-A5AA-9DED6741FBBF}"/>
              </a:ext>
            </a:extLst>
          </p:cNvPr>
          <p:cNvSpPr>
            <a:spLocks noGrp="1"/>
          </p:cNvSpPr>
          <p:nvPr>
            <p:ph sz="quarter" idx="21" hasCustomPrompt="1"/>
          </p:nvPr>
        </p:nvSpPr>
        <p:spPr>
          <a:xfrm>
            <a:off x="457200" y="793991"/>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5" name="Content Placeholder 34">
            <a:extLst>
              <a:ext uri="{FF2B5EF4-FFF2-40B4-BE49-F238E27FC236}">
                <a16:creationId xmlns:a16="http://schemas.microsoft.com/office/drawing/2014/main" id="{4765AB8A-0373-4CB3-A473-760C84B8AEE2}"/>
              </a:ext>
            </a:extLst>
          </p:cNvPr>
          <p:cNvSpPr>
            <a:spLocks noGrp="1"/>
          </p:cNvSpPr>
          <p:nvPr>
            <p:ph sz="quarter" idx="30" hasCustomPrompt="1"/>
          </p:nvPr>
        </p:nvSpPr>
        <p:spPr>
          <a:xfrm>
            <a:off x="719403" y="1262038"/>
            <a:ext cx="3620921"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none" anchor="ctr">
            <a:spAutoFit/>
          </a:bodyPr>
          <a:lstStyle>
            <a:lvl1pPr>
              <a:defRPr lang="en-IN" sz="2400" b="1" dirty="0">
                <a:solidFill>
                  <a:schemeClr val="bg1"/>
                </a:solidFill>
                <a:cs typeface="+mn-cs"/>
              </a:defRPr>
            </a:lvl1pPr>
          </a:lstStyle>
          <a:p>
            <a:pPr marL="0" lvl="0" indent="0" eaLnBrk="1" hangingPunct="1">
              <a:spcBef>
                <a:spcPct val="0"/>
              </a:spcBef>
              <a:buNone/>
              <a:defRPr/>
            </a:pPr>
            <a:r>
              <a:rPr lang="en-US" sz="2400" b="1" kern="1200" dirty="0">
                <a:solidFill>
                  <a:prstClr val="white"/>
                </a:solidFill>
                <a:ea typeface="+mn-ea"/>
                <a:cs typeface="+mn-cs"/>
              </a:rPr>
              <a:t>Sample Problem XX.XX</a:t>
            </a:r>
          </a:p>
        </p:txBody>
      </p:sp>
      <p:sp>
        <p:nvSpPr>
          <p:cNvPr id="46" name="Content Placeholder 2">
            <a:extLst>
              <a:ext uri="{FF2B5EF4-FFF2-40B4-BE49-F238E27FC236}">
                <a16:creationId xmlns:a16="http://schemas.microsoft.com/office/drawing/2014/main" id="{CF7C94BF-AB32-4E55-A7B4-7C47C8209A9B}"/>
              </a:ext>
            </a:extLst>
          </p:cNvPr>
          <p:cNvSpPr>
            <a:spLocks noGrp="1"/>
          </p:cNvSpPr>
          <p:nvPr>
            <p:ph idx="1"/>
          </p:nvPr>
        </p:nvSpPr>
        <p:spPr>
          <a:xfrm>
            <a:off x="483029" y="1860224"/>
            <a:ext cx="11277600" cy="1460624"/>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7" name="Content Placeholder 12">
            <a:extLst>
              <a:ext uri="{FF2B5EF4-FFF2-40B4-BE49-F238E27FC236}">
                <a16:creationId xmlns:a16="http://schemas.microsoft.com/office/drawing/2014/main" id="{60E5F164-41C6-4AC5-B8F4-140A8B868B95}"/>
              </a:ext>
            </a:extLst>
          </p:cNvPr>
          <p:cNvSpPr>
            <a:spLocks noGrp="1"/>
          </p:cNvSpPr>
          <p:nvPr>
            <p:ph sz="quarter" idx="23" hasCustomPrompt="1"/>
          </p:nvPr>
        </p:nvSpPr>
        <p:spPr>
          <a:xfrm>
            <a:off x="719403" y="3422278"/>
            <a:ext cx="145355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rtlCol="0" anchor="ctr">
            <a:spAutoFit/>
          </a:bodyPr>
          <a:lstStyle>
            <a:lvl1pPr>
              <a:defRPr lang="en-US" sz="2400" b="1" dirty="0">
                <a:solidFill>
                  <a:prstClr val="white"/>
                </a:solidFill>
                <a:cs typeface="+mn-cs"/>
              </a:defRPr>
            </a:lvl1pPr>
          </a:lstStyle>
          <a:p>
            <a:pPr lvl="0">
              <a:spcBef>
                <a:spcPct val="0"/>
              </a:spcBef>
            </a:pPr>
            <a:r>
              <a:rPr lang="en-US" sz="2400" b="1" kern="1200" dirty="0">
                <a:solidFill>
                  <a:prstClr val="white"/>
                </a:solidFill>
                <a:ea typeface="+mn-ea"/>
                <a:cs typeface="+mn-cs"/>
              </a:rPr>
              <a:t>Solution</a:t>
            </a:r>
          </a:p>
        </p:txBody>
      </p:sp>
      <p:sp>
        <p:nvSpPr>
          <p:cNvPr id="48" name="Content Placeholder 17">
            <a:extLst>
              <a:ext uri="{FF2B5EF4-FFF2-40B4-BE49-F238E27FC236}">
                <a16:creationId xmlns:a16="http://schemas.microsoft.com/office/drawing/2014/main" id="{6AA730BE-5C7D-4CA0-B22A-E5C321DC77C4}"/>
              </a:ext>
            </a:extLst>
          </p:cNvPr>
          <p:cNvSpPr>
            <a:spLocks noGrp="1"/>
          </p:cNvSpPr>
          <p:nvPr>
            <p:ph sz="quarter" idx="24"/>
          </p:nvPr>
        </p:nvSpPr>
        <p:spPr>
          <a:xfrm>
            <a:off x="483029" y="3967572"/>
            <a:ext cx="11251771" cy="1117612"/>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9" name="Content Placeholder 19">
            <a:extLst>
              <a:ext uri="{FF2B5EF4-FFF2-40B4-BE49-F238E27FC236}">
                <a16:creationId xmlns:a16="http://schemas.microsoft.com/office/drawing/2014/main" id="{67C6BD15-5C3A-48B2-AE9B-132D0E4CA48A}"/>
              </a:ext>
            </a:extLst>
          </p:cNvPr>
          <p:cNvSpPr>
            <a:spLocks noGrp="1"/>
          </p:cNvSpPr>
          <p:nvPr>
            <p:ph sz="quarter" idx="31"/>
          </p:nvPr>
        </p:nvSpPr>
        <p:spPr>
          <a:xfrm>
            <a:off x="4572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0" name="Content Placeholder 19">
            <a:extLst>
              <a:ext uri="{FF2B5EF4-FFF2-40B4-BE49-F238E27FC236}">
                <a16:creationId xmlns:a16="http://schemas.microsoft.com/office/drawing/2014/main" id="{D95A3821-2E77-4B69-937C-120F40BC987B}"/>
              </a:ext>
            </a:extLst>
          </p:cNvPr>
          <p:cNvSpPr>
            <a:spLocks noGrp="1"/>
          </p:cNvSpPr>
          <p:nvPr>
            <p:ph sz="quarter" idx="25"/>
          </p:nvPr>
        </p:nvSpPr>
        <p:spPr>
          <a:xfrm>
            <a:off x="27126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1" name="Content Placeholder 21">
            <a:extLst>
              <a:ext uri="{FF2B5EF4-FFF2-40B4-BE49-F238E27FC236}">
                <a16:creationId xmlns:a16="http://schemas.microsoft.com/office/drawing/2014/main" id="{DDF165BD-5819-4FCE-B6E5-160F2E7EA4A7}"/>
              </a:ext>
            </a:extLst>
          </p:cNvPr>
          <p:cNvSpPr>
            <a:spLocks noGrp="1"/>
          </p:cNvSpPr>
          <p:nvPr>
            <p:ph sz="quarter" idx="32"/>
          </p:nvPr>
        </p:nvSpPr>
        <p:spPr>
          <a:xfrm>
            <a:off x="49680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2" name="Content Placeholder 23">
            <a:extLst>
              <a:ext uri="{FF2B5EF4-FFF2-40B4-BE49-F238E27FC236}">
                <a16:creationId xmlns:a16="http://schemas.microsoft.com/office/drawing/2014/main" id="{76D335A1-E3FA-46D6-8F4B-86310BDF2952}"/>
              </a:ext>
            </a:extLst>
          </p:cNvPr>
          <p:cNvSpPr>
            <a:spLocks noGrp="1"/>
          </p:cNvSpPr>
          <p:nvPr>
            <p:ph sz="quarter" idx="27"/>
          </p:nvPr>
        </p:nvSpPr>
        <p:spPr>
          <a:xfrm>
            <a:off x="7344139"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3" name="Content Placeholder 23">
            <a:extLst>
              <a:ext uri="{FF2B5EF4-FFF2-40B4-BE49-F238E27FC236}">
                <a16:creationId xmlns:a16="http://schemas.microsoft.com/office/drawing/2014/main" id="{2A82B738-A1CB-4339-A42E-EFF3C30451BD}"/>
              </a:ext>
            </a:extLst>
          </p:cNvPr>
          <p:cNvSpPr>
            <a:spLocks noGrp="1"/>
          </p:cNvSpPr>
          <p:nvPr>
            <p:ph sz="quarter" idx="33"/>
          </p:nvPr>
        </p:nvSpPr>
        <p:spPr>
          <a:xfrm>
            <a:off x="9682000" y="53095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4" name="Appendix Link 11">
            <a:extLst>
              <a:ext uri="{FF2B5EF4-FFF2-40B4-BE49-F238E27FC236}">
                <a16:creationId xmlns:a16="http://schemas.microsoft.com/office/drawing/2014/main" id="{B24AC17A-1B48-457E-A920-46DA998B419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5" name="Image Credit 12">
            <a:extLst>
              <a:ext uri="{FF2B5EF4-FFF2-40B4-BE49-F238E27FC236}">
                <a16:creationId xmlns:a16="http://schemas.microsoft.com/office/drawing/2014/main" id="{4075B3CC-6AE2-4525-AA07-12DD1589B60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6" name="Slide Number Placeholder 6">
            <a:extLst>
              <a:ext uri="{FF2B5EF4-FFF2-40B4-BE49-F238E27FC236}">
                <a16:creationId xmlns:a16="http://schemas.microsoft.com/office/drawing/2014/main" id="{138AF8AE-02F8-48A0-B0D6-BE3D09425447}"/>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1277124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3E8E28C-51A4-486A-9190-408AE2027117}"/>
              </a:ext>
            </a:extLst>
          </p:cNvPr>
          <p:cNvSpPr>
            <a:spLocks noGrp="1"/>
          </p:cNvSpPr>
          <p:nvPr>
            <p:ph type="ftr" sz="quarter" idx="10"/>
          </p:nvPr>
        </p:nvSpPr>
        <p:spPr/>
        <p:txBody>
          <a:bodyPr/>
          <a:lstStyle/>
          <a:p>
            <a:endParaRPr lang="en-US" dirty="0"/>
          </a:p>
        </p:txBody>
      </p:sp>
      <p:sp>
        <p:nvSpPr>
          <p:cNvPr id="8" name="Title 1">
            <a:extLst>
              <a:ext uri="{FF2B5EF4-FFF2-40B4-BE49-F238E27FC236}">
                <a16:creationId xmlns:a16="http://schemas.microsoft.com/office/drawing/2014/main" id="{DC09BF68-C08F-4186-982F-BF959EE24E29}"/>
              </a:ext>
            </a:extLst>
          </p:cNvPr>
          <p:cNvSpPr>
            <a:spLocks noGrp="1"/>
          </p:cNvSpPr>
          <p:nvPr>
            <p:ph type="title" hasCustomPrompt="1"/>
          </p:nvPr>
        </p:nvSpPr>
        <p:spPr>
          <a:xfrm>
            <a:off x="4098835" y="457201"/>
            <a:ext cx="3994332" cy="365760"/>
          </a:xfrm>
          <a:prstGeom prst="rect">
            <a:avLst/>
          </a:prstGeom>
        </p:spPr>
        <p:txBody>
          <a:bodyPr anchor="ctr"/>
          <a:lstStyle>
            <a:lvl1pPr>
              <a:defRPr sz="1600">
                <a:solidFill>
                  <a:schemeClr val="tx1"/>
                </a:solidFill>
              </a:defRPr>
            </a:lvl1pPr>
          </a:lstStyle>
          <a:p>
            <a:r>
              <a:rPr lang="en-US" dirty="0"/>
              <a:t>End of Main Content</a:t>
            </a:r>
          </a:p>
        </p:txBody>
      </p:sp>
      <p:pic>
        <p:nvPicPr>
          <p:cNvPr id="9" name="MGH Logo">
            <a:extLst>
              <a:ext uri="{FF2B5EF4-FFF2-40B4-BE49-F238E27FC236}">
                <a16:creationId xmlns:a16="http://schemas.microsoft.com/office/drawing/2014/main" id="{E336A50A-A440-4209-8D49-80F00F1A024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4871864" y="1318936"/>
            <a:ext cx="2443579" cy="2443579"/>
          </a:xfrm>
          <a:prstGeom prst="rect">
            <a:avLst/>
          </a:prstGeom>
        </p:spPr>
      </p:pic>
      <p:sp>
        <p:nvSpPr>
          <p:cNvPr id="10" name="MGH Tagline">
            <a:extLst>
              <a:ext uri="{FF2B5EF4-FFF2-40B4-BE49-F238E27FC236}">
                <a16:creationId xmlns:a16="http://schemas.microsoft.com/office/drawing/2014/main" id="{7F8E4877-0027-4B7B-8C6E-37D72E917B1B}"/>
              </a:ext>
            </a:extLst>
          </p:cNvPr>
          <p:cNvSpPr txBox="1"/>
          <p:nvPr userDrawn="1"/>
        </p:nvSpPr>
        <p:spPr>
          <a:xfrm>
            <a:off x="1044883" y="4372425"/>
            <a:ext cx="101022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Calibri (Body)"/>
                <a:ea typeface="Microsoft YaHei" panose="020B0503020204020204" pitchFamily="34" charset="-122"/>
                <a:cs typeface="+mn-cs"/>
              </a:rPr>
              <a:t>Because learning changes everything.</a:t>
            </a:r>
            <a:r>
              <a:rPr kumimoji="0" lang="en-US" sz="2400" b="0" i="0" u="none" strike="noStrike" kern="1200" cap="none" spc="40" normalizeH="0" baseline="40000" noProof="0" dirty="0">
                <a:ln>
                  <a:noFill/>
                </a:ln>
                <a:solidFill>
                  <a:srgbClr val="000000"/>
                </a:solidFill>
                <a:effectLst/>
                <a:uLnTx/>
                <a:uFillTx/>
                <a:latin typeface="Calibri (Body)"/>
                <a:ea typeface="Microsoft YaHei" panose="020B0503020204020204" pitchFamily="34" charset="-122"/>
                <a:cs typeface="+mn-cs"/>
              </a:rPr>
              <a:t>®</a:t>
            </a:r>
          </a:p>
        </p:txBody>
      </p:sp>
      <p:sp>
        <p:nvSpPr>
          <p:cNvPr id="11" name="MGH URL">
            <a:extLst>
              <a:ext uri="{FF2B5EF4-FFF2-40B4-BE49-F238E27FC236}">
                <a16:creationId xmlns:a16="http://schemas.microsoft.com/office/drawing/2014/main" id="{53020D29-3592-4DF4-BAE6-9CB671486E6F}"/>
              </a:ext>
            </a:extLst>
          </p:cNvPr>
          <p:cNvSpPr txBox="1"/>
          <p:nvPr userDrawn="1"/>
        </p:nvSpPr>
        <p:spPr>
          <a:xfrm>
            <a:off x="3779707" y="5329121"/>
            <a:ext cx="46325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Body)"/>
                <a:ea typeface="Microsoft YaHei" panose="020B0503020204020204" pitchFamily="34" charset="-122"/>
                <a:cs typeface="+mn-cs"/>
              </a:rPr>
              <a:t>www.mheducation.com</a:t>
            </a:r>
          </a:p>
        </p:txBody>
      </p:sp>
    </p:spTree>
    <p:extLst>
      <p:ext uri="{BB962C8B-B14F-4D97-AF65-F5344CB8AC3E}">
        <p14:creationId xmlns:p14="http://schemas.microsoft.com/office/powerpoint/2010/main" val="8237032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457199" y="2366309"/>
            <a:ext cx="10262559" cy="526936"/>
          </a:xfrm>
          <a:prstGeom prst="rect">
            <a:avLst/>
          </a:prstGeom>
        </p:spPr>
        <p:txBody>
          <a:bodyPr anchor="ctr">
            <a:noAutofit/>
          </a:bodyPr>
          <a:lstStyle>
            <a:lvl1pPr algn="ctr">
              <a:defRPr sz="2400">
                <a:solidFill>
                  <a:schemeClr val="tx1"/>
                </a:solidFill>
                <a:latin typeface="Sanserif"/>
                <a:cs typeface="Times New Roman" panose="02020603050405020304" pitchFamily="18" charset="0"/>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11516269" y="6682315"/>
            <a:ext cx="457200" cy="143831"/>
          </a:xfrm>
          <a:prstGeom prst="rect">
            <a:avLst/>
          </a:prstGeom>
        </p:spPr>
        <p:txBody>
          <a:bodyPr/>
          <a:lstStyle>
            <a:lvl1pPr>
              <a:defRPr b="0">
                <a:latin typeface="Sanserif"/>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5491337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452601" y="117244"/>
            <a:ext cx="8087801" cy="730970"/>
          </a:xfrm>
          <a:prstGeom prst="rect">
            <a:avLst/>
          </a:prstGeom>
        </p:spPr>
        <p:txBody>
          <a:bodyPr/>
          <a:lstStyle>
            <a:lvl1pPr>
              <a:defRPr>
                <a:latin typeface="+mj-lt"/>
                <a:cs typeface="Times New Roman" panose="02020603050405020304" pitchFamily="18" charset="0"/>
              </a:defRPr>
            </a:lvl1p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11516269" y="6682315"/>
            <a:ext cx="4572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457200" y="1973249"/>
            <a:ext cx="8636000" cy="4343400"/>
          </a:xfrm>
        </p:spPr>
        <p:txBody>
          <a:bodyPr/>
          <a:lstStyle>
            <a:lvl1pPr>
              <a:defRPr>
                <a:latin typeface="+mn-lt"/>
                <a:cs typeface="Times New Roman" panose="02020603050405020304" pitchFamily="18" charset="0"/>
              </a:defRPr>
            </a:lvl1pPr>
            <a:lvl2pPr marL="344488" indent="-342900">
              <a:buFont typeface="Arial" panose="020B0604020202020204" pitchFamily="34" charset="0"/>
              <a:buChar char="•"/>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38604328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2200">
                <a:latin typeface="Sanserif"/>
              </a:defRPr>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4108783" y="1068235"/>
            <a:ext cx="3974435" cy="225425"/>
          </a:xfrm>
        </p:spPr>
        <p:txBody>
          <a:bodyPr anchor="ctr">
            <a:noAutofit/>
          </a:bodyPr>
          <a:lstStyle>
            <a:lvl1pPr algn="ctr">
              <a:defRPr sz="900">
                <a:latin typeface="Sanserif"/>
              </a:defRPr>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457200" y="1371601"/>
            <a:ext cx="11277600" cy="4873752"/>
          </a:xfrm>
        </p:spPr>
        <p:txBody>
          <a:bodyPr>
            <a:noAutofit/>
          </a:bodyPr>
          <a:lstStyle>
            <a:lvl1pPr>
              <a:defRPr sz="2000">
                <a:latin typeface="Sanserif"/>
              </a:defRPr>
            </a:lvl1pPr>
            <a:lvl2pPr>
              <a:defRPr sz="2000">
                <a:latin typeface="Sanserif"/>
              </a:defRPr>
            </a:lvl2pPr>
            <a:lvl3pPr>
              <a:defRPr sz="2000">
                <a:latin typeface="Sanserif"/>
              </a:defRPr>
            </a:lvl3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4094595" y="6350211"/>
            <a:ext cx="3974592" cy="228600"/>
          </a:xfrm>
        </p:spPr>
        <p:txBody>
          <a:bodyPr anchor="ctr">
            <a:noAutofit/>
          </a:bodyPr>
          <a:lstStyle>
            <a:lvl1pPr algn="ctr">
              <a:defRPr sz="900">
                <a:latin typeface="Sanserif"/>
              </a:defRPr>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121509172"/>
      </p:ext>
    </p:extLst>
  </p:cSld>
  <p:clrMapOvr>
    <a:masterClrMapping/>
  </p:clrMapOvr>
  <p:extLst>
    <p:ext uri="{DCECCB84-F9BA-43D5-87BE-67443E8EF086}">
      <p15:sldGuideLst xmlns:p15="http://schemas.microsoft.com/office/powerpoint/2012/main">
        <p15:guide id="1" pos="3840">
          <p15:clr>
            <a:srgbClr val="FBAE40"/>
          </p15:clr>
        </p15:guide>
        <p15:guide id="2" orient="horz" pos="360">
          <p15:clr>
            <a:srgbClr val="FBAE40"/>
          </p15:clr>
        </p15:guide>
        <p15:guide id="3" pos="352">
          <p15:clr>
            <a:srgbClr val="FBAE40"/>
          </p15:clr>
        </p15:guide>
        <p15:guide id="4" orient="horz" pos="216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42" name="Slide Title 1">
            <a:extLst>
              <a:ext uri="{FF2B5EF4-FFF2-40B4-BE49-F238E27FC236}">
                <a16:creationId xmlns:a16="http://schemas.microsoft.com/office/drawing/2014/main" id="{61E96587-16CA-4CE2-8209-77132657C339}"/>
              </a:ext>
            </a:extLst>
          </p:cNvPr>
          <p:cNvSpPr>
            <a:spLocks noGrp="1"/>
          </p:cNvSpPr>
          <p:nvPr>
            <p:ph type="title" hasCustomPrompt="1"/>
          </p:nvPr>
        </p:nvSpPr>
        <p:spPr>
          <a:xfrm>
            <a:off x="940221" y="304801"/>
            <a:ext cx="10311559" cy="689342"/>
          </a:xfrm>
          <a:prstGeom prst="rect">
            <a:avLst/>
          </a:prstGeom>
        </p:spPr>
        <p:txBody>
          <a:bodyPr anchor="ctr"/>
          <a:lstStyle>
            <a:lvl1pPr algn="ctr">
              <a:defRPr sz="3200">
                <a:solidFill>
                  <a:schemeClr val="tx1"/>
                </a:solidFill>
              </a:defRPr>
            </a:lvl1pPr>
          </a:lstStyle>
          <a:p>
            <a:r>
              <a:rPr lang="en-US" dirty="0"/>
              <a:t>Slide Title</a:t>
            </a:r>
          </a:p>
        </p:txBody>
      </p:sp>
      <p:sp>
        <p:nvSpPr>
          <p:cNvPr id="60" name="Content Placeholder 3">
            <a:extLst>
              <a:ext uri="{FF2B5EF4-FFF2-40B4-BE49-F238E27FC236}">
                <a16:creationId xmlns:a16="http://schemas.microsoft.com/office/drawing/2014/main" id="{9AEB9956-DC8B-4238-B57F-342EDD190BD7}"/>
              </a:ext>
            </a:extLst>
          </p:cNvPr>
          <p:cNvSpPr>
            <a:spLocks noGrp="1"/>
          </p:cNvSpPr>
          <p:nvPr>
            <p:ph sz="quarter" idx="20"/>
          </p:nvPr>
        </p:nvSpPr>
        <p:spPr>
          <a:xfrm>
            <a:off x="940221" y="1430362"/>
            <a:ext cx="10311559" cy="4806950"/>
          </a:xfrm>
        </p:spPr>
        <p:txBody>
          <a:bodyPr>
            <a:normAutofit/>
          </a:bodyPr>
          <a:lstStyle>
            <a:lvl1pPr>
              <a:defRPr sz="2000" b="0">
                <a:latin typeface="Sanserif"/>
              </a:defRPr>
            </a:lvl1pPr>
            <a:lvl2pPr>
              <a:defRPr sz="1800" b="0">
                <a:latin typeface="Sanserif"/>
              </a:defRPr>
            </a:lvl2pPr>
            <a:lvl3pPr>
              <a:defRPr sz="1600" b="0">
                <a:latin typeface="Sanserif"/>
              </a:defRPr>
            </a:lvl3pPr>
          </a:lstStyle>
          <a:p>
            <a:pPr lvl="0"/>
            <a:r>
              <a:rPr lang="en-US" dirty="0"/>
              <a:t>Click to edit Master text styles</a:t>
            </a:r>
          </a:p>
          <a:p>
            <a:pPr lvl="1"/>
            <a:r>
              <a:rPr lang="en-US" dirty="0"/>
              <a:t>Second level</a:t>
            </a:r>
          </a:p>
          <a:p>
            <a:pPr lvl="2"/>
            <a:r>
              <a:rPr lang="en-US" dirty="0"/>
              <a:t>Third level</a:t>
            </a:r>
            <a:endParaRPr lang="en-IN" dirty="0"/>
          </a:p>
        </p:txBody>
      </p:sp>
      <p:sp>
        <p:nvSpPr>
          <p:cNvPr id="61" name="Appendix Link 4">
            <a:extLst>
              <a:ext uri="{FF2B5EF4-FFF2-40B4-BE49-F238E27FC236}">
                <a16:creationId xmlns:a16="http://schemas.microsoft.com/office/drawing/2014/main" id="{6BE138A7-5033-4446-952A-517E4A2093EF}"/>
              </a:ext>
            </a:extLst>
          </p:cNvPr>
          <p:cNvSpPr>
            <a:spLocks noGrp="1"/>
          </p:cNvSpPr>
          <p:nvPr>
            <p:ph type="body" sz="quarter" idx="21"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62" name="Image Credit 5">
            <a:extLst>
              <a:ext uri="{FF2B5EF4-FFF2-40B4-BE49-F238E27FC236}">
                <a16:creationId xmlns:a16="http://schemas.microsoft.com/office/drawing/2014/main" id="{5FB99112-9476-4D38-904F-68F3B0F3071C}"/>
              </a:ext>
            </a:extLst>
          </p:cNvPr>
          <p:cNvSpPr>
            <a:spLocks noGrp="1"/>
          </p:cNvSpPr>
          <p:nvPr>
            <p:ph type="body" sz="quarter" idx="22"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57" name="Slide Number Placeholder 6">
            <a:extLst>
              <a:ext uri="{FF2B5EF4-FFF2-40B4-BE49-F238E27FC236}">
                <a16:creationId xmlns:a16="http://schemas.microsoft.com/office/drawing/2014/main" id="{E76D13AF-3A30-4FFF-A13B-806BC199B9F9}"/>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26678100"/>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2200">
                <a:latin typeface="Sanserif"/>
              </a:defRPr>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4108783" y="1068235"/>
            <a:ext cx="3974435" cy="225425"/>
          </a:xfrm>
        </p:spPr>
        <p:txBody>
          <a:bodyPr anchor="ctr">
            <a:noAutofit/>
          </a:bodyPr>
          <a:lstStyle>
            <a:lvl1pPr algn="ctr">
              <a:defRPr sz="900">
                <a:latin typeface="Sanserif"/>
              </a:defRPr>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457200" y="1371601"/>
            <a:ext cx="11277600" cy="4873752"/>
          </a:xfrm>
        </p:spPr>
        <p:txBody>
          <a:bodyPr>
            <a:noAutofit/>
          </a:bodyPr>
          <a:lstStyle>
            <a:lvl1pPr>
              <a:defRPr sz="2000">
                <a:latin typeface="Sanserif"/>
              </a:defRPr>
            </a:lvl1pPr>
            <a:lvl2pPr>
              <a:defRPr sz="2000">
                <a:latin typeface="Sanserif"/>
              </a:defRPr>
            </a:lvl2pPr>
            <a:lvl3pPr>
              <a:defRPr sz="2000">
                <a:latin typeface="Sanserif"/>
              </a:defRPr>
            </a:lvl3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4094595" y="6350211"/>
            <a:ext cx="3974592" cy="228600"/>
          </a:xfrm>
        </p:spPr>
        <p:txBody>
          <a:bodyPr anchor="ctr">
            <a:noAutofit/>
          </a:bodyPr>
          <a:lstStyle>
            <a:lvl1pPr algn="ctr">
              <a:defRPr sz="900">
                <a:latin typeface="Sanserif"/>
              </a:defRPr>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975086866"/>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823415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ppendix-Three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 name="Image Identifier 3"/>
          <p:cNvSpPr>
            <a:spLocks noGrp="1"/>
          </p:cNvSpPr>
          <p:nvPr>
            <p:ph type="body" sz="quarter" idx="22" hasCustomPrompt="1"/>
          </p:nvPr>
        </p:nvSpPr>
        <p:spPr>
          <a:xfrm>
            <a:off x="457200" y="4331208"/>
            <a:ext cx="11277600" cy="393192"/>
          </a:xfrm>
        </p:spPr>
        <p:txBody>
          <a:bodyPr vert="horz" lIns="91440" tIns="45720" rIns="91440" bIns="45720" rtlCol="0" anchor="ctr">
            <a:noAutofit/>
          </a:bodyPr>
          <a:lstStyle>
            <a:lvl1pPr>
              <a:defRPr lang="en-US" b="1" dirty="0">
                <a:latin typeface="+mn-lt"/>
                <a:cs typeface="Times New Roman" panose="02020603050405020304" pitchFamily="18" charset="0"/>
              </a:defRPr>
            </a:lvl1pPr>
          </a:lstStyle>
          <a:p>
            <a:pPr lvl="0" algn="ctr"/>
            <a:r>
              <a:rPr lang="en-US" dirty="0"/>
              <a:t>Image Identifier 2</a:t>
            </a:r>
          </a:p>
        </p:txBody>
      </p:sp>
      <p:sp>
        <p:nvSpPr>
          <p:cNvPr id="7" name="Content Placeholder 3"/>
          <p:cNvSpPr>
            <a:spLocks noGrp="1"/>
          </p:cNvSpPr>
          <p:nvPr>
            <p:ph sz="quarter" idx="23"/>
          </p:nvPr>
        </p:nvSpPr>
        <p:spPr>
          <a:xfrm flipH="1">
            <a:off x="457200" y="4846534"/>
            <a:ext cx="11277600" cy="14630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turn to main slide Link 2">
            <a:extLst>
              <a:ext uri="{FF2B5EF4-FFF2-40B4-BE49-F238E27FC236}">
                <a16:creationId xmlns:a16="http://schemas.microsoft.com/office/drawing/2014/main" id="{1698DB40-E492-415B-8A4F-3B0D4651CA11}"/>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1043397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ppendix-Four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5720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endParaRPr lang="en-IN" dirty="0"/>
          </a:p>
        </p:txBody>
      </p:sp>
      <p:sp>
        <p:nvSpPr>
          <p:cNvPr id="5" name="Image Identifier 3"/>
          <p:cNvSpPr>
            <a:spLocks noGrp="1"/>
          </p:cNvSpPr>
          <p:nvPr>
            <p:ph type="body" sz="quarter" idx="22" hasCustomPrompt="1"/>
          </p:nvPr>
        </p:nvSpPr>
        <p:spPr>
          <a:xfrm>
            <a:off x="457200" y="3840480"/>
            <a:ext cx="5437632" cy="365760"/>
          </a:xfrm>
        </p:spPr>
        <p:txBody>
          <a:bodyPr vert="horz" lIns="91440" tIns="45720" rIns="91440" bIns="45720" rtlCol="0" anchor="ctr">
            <a:noAutofit/>
          </a:bodyPr>
          <a:lstStyle>
            <a:lvl5pPr marL="685800" indent="0" algn="ctr">
              <a:buFont typeface="Arial" panose="020B0604020202020204" pitchFamily="34" charset="0"/>
              <a:buNone/>
              <a:defRPr lang="en-US" sz="2400" b="1" dirty="0">
                <a:latin typeface="+mn-lt"/>
                <a:cs typeface="Times New Roman" panose="02020603050405020304" pitchFamily="18" charset="0"/>
              </a:defRPr>
            </a:lvl5pPr>
          </a:lstStyle>
          <a:p>
            <a:pPr lvl="4"/>
            <a:r>
              <a:rPr lang="en-US" dirty="0"/>
              <a:t>Image Identifier 3</a:t>
            </a:r>
          </a:p>
        </p:txBody>
      </p:sp>
      <p:sp>
        <p:nvSpPr>
          <p:cNvPr id="11" name="Content Placeholder 3"/>
          <p:cNvSpPr>
            <a:spLocks noGrp="1"/>
          </p:cNvSpPr>
          <p:nvPr>
            <p:ph sz="quarter" idx="24"/>
          </p:nvPr>
        </p:nvSpPr>
        <p:spPr>
          <a:xfrm>
            <a:off x="45720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Image Identifier 4"/>
          <p:cNvSpPr>
            <a:spLocks noGrp="1"/>
          </p:cNvSpPr>
          <p:nvPr>
            <p:ph type="body" sz="quarter" idx="23" hasCustomPrompt="1"/>
          </p:nvPr>
        </p:nvSpPr>
        <p:spPr>
          <a:xfrm>
            <a:off x="6286860" y="3840480"/>
            <a:ext cx="5437632" cy="365760"/>
          </a:xfrm>
        </p:spPr>
        <p:txBody>
          <a:bodyPr vert="horz" lIns="91440" tIns="45720" rIns="91440" bIns="45720" rtlCol="0" anchor="ctr">
            <a:noAutofit/>
          </a:bodyPr>
          <a:lstStyle>
            <a:lvl5pPr>
              <a:defRPr lang="en-US" sz="2400" b="1" dirty="0" smtClean="0">
                <a:latin typeface="+mn-lt"/>
                <a:cs typeface="Times New Roman" panose="02020603050405020304" pitchFamily="18" charset="0"/>
              </a:defRPr>
            </a:lvl5pPr>
          </a:lstStyle>
          <a:p>
            <a:pPr marL="685800" lvl="4" indent="0" algn="ctr">
              <a:buNone/>
            </a:pPr>
            <a:r>
              <a:rPr lang="en-US" dirty="0"/>
              <a:t>Image Identifier 4</a:t>
            </a:r>
          </a:p>
        </p:txBody>
      </p:sp>
      <p:sp>
        <p:nvSpPr>
          <p:cNvPr id="15" name="Content Placeholder 4"/>
          <p:cNvSpPr>
            <a:spLocks noGrp="1"/>
          </p:cNvSpPr>
          <p:nvPr>
            <p:ph sz="quarter" idx="25"/>
          </p:nvPr>
        </p:nvSpPr>
        <p:spPr>
          <a:xfrm>
            <a:off x="628686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Return to main slide Link 2">
            <a:extLst>
              <a:ext uri="{FF2B5EF4-FFF2-40B4-BE49-F238E27FC236}">
                <a16:creationId xmlns:a16="http://schemas.microsoft.com/office/drawing/2014/main" id="{80F61E8F-7ABD-4278-92E1-F1DA339F54CC}"/>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4264369608"/>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vert="horz" lIns="91440" tIns="45720" rIns="91440" bIns="45720" rtlCol="0" anchor="ctr">
            <a:noAutofit/>
          </a:bodyPr>
          <a:lstStyle>
            <a:lvl1pPr>
              <a:defRPr lang="en-US" dirty="0"/>
            </a:lvl1pPr>
          </a:lstStyle>
          <a:p>
            <a:pPr lvl="0"/>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0768" y="1408542"/>
            <a:ext cx="3713976"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1135" y="1931422"/>
            <a:ext cx="3713976"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244168" y="1408542"/>
            <a:ext cx="3713976"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234505" y="1931422"/>
            <a:ext cx="3713976"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1" name="Image Identifier 3">
            <a:extLst>
              <a:ext uri="{FF2B5EF4-FFF2-40B4-BE49-F238E27FC236}">
                <a16:creationId xmlns:a16="http://schemas.microsoft.com/office/drawing/2014/main" id="{CA437F59-604E-46D0-A9FA-2CE290C464EF}"/>
              </a:ext>
            </a:extLst>
          </p:cNvPr>
          <p:cNvSpPr>
            <a:spLocks noGrp="1"/>
          </p:cNvSpPr>
          <p:nvPr>
            <p:ph type="body" sz="quarter" idx="22" hasCustomPrompt="1"/>
          </p:nvPr>
        </p:nvSpPr>
        <p:spPr>
          <a:xfrm>
            <a:off x="8007567" y="1408542"/>
            <a:ext cx="3713976" cy="393192"/>
          </a:xfrm>
        </p:spPr>
        <p:txBody>
          <a:bodyPr anchor="ctr">
            <a:noAutofit/>
          </a:bodyPr>
          <a:lstStyle>
            <a:lvl1pPr algn="ctr">
              <a:defRPr b="1"/>
            </a:lvl1pPr>
          </a:lstStyle>
          <a:p>
            <a:pPr lvl="0"/>
            <a:r>
              <a:rPr lang="en-US" dirty="0"/>
              <a:t>Image Identifier 3</a:t>
            </a:r>
          </a:p>
        </p:txBody>
      </p:sp>
      <p:sp>
        <p:nvSpPr>
          <p:cNvPr id="13" name="Content Placeholder 3">
            <a:extLst>
              <a:ext uri="{FF2B5EF4-FFF2-40B4-BE49-F238E27FC236}">
                <a16:creationId xmlns:a16="http://schemas.microsoft.com/office/drawing/2014/main" id="{C323C3B4-EDAD-42BB-8351-596866DF97B8}"/>
              </a:ext>
            </a:extLst>
          </p:cNvPr>
          <p:cNvSpPr>
            <a:spLocks noGrp="1"/>
          </p:cNvSpPr>
          <p:nvPr>
            <p:ph sz="quarter" idx="23" hasCustomPrompt="1"/>
          </p:nvPr>
        </p:nvSpPr>
        <p:spPr>
          <a:xfrm>
            <a:off x="8017875" y="1931422"/>
            <a:ext cx="3713976" cy="4315968"/>
          </a:xfrm>
        </p:spPr>
        <p:txBody>
          <a:bodyPr>
            <a:noAutofit/>
          </a:bodyPr>
          <a:lstStyle>
            <a:lvl1pPr>
              <a:defRPr/>
            </a:lvl1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7" name="Return to main slide Link 2">
            <a:extLst>
              <a:ext uri="{FF2B5EF4-FFF2-40B4-BE49-F238E27FC236}">
                <a16:creationId xmlns:a16="http://schemas.microsoft.com/office/drawing/2014/main" id="{3836A3AB-D7D1-4CCF-976F-8F61C99258CE}"/>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48743379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8" name="Content Placeholder 7"/>
          <p:cNvSpPr>
            <a:spLocks noGrp="1"/>
          </p:cNvSpPr>
          <p:nvPr>
            <p:ph sz="quarter" idx="10"/>
          </p:nvPr>
        </p:nvSpPr>
        <p:spPr>
          <a:xfrm>
            <a:off x="1295401" y="3933825"/>
            <a:ext cx="2112433" cy="7191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p:cNvSpPr>
            <a:spLocks noGrp="1"/>
          </p:cNvSpPr>
          <p:nvPr>
            <p:ph sz="quarter" idx="11"/>
          </p:nvPr>
        </p:nvSpPr>
        <p:spPr>
          <a:xfrm>
            <a:off x="4078817" y="4005264"/>
            <a:ext cx="2497667" cy="936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1"/>
          <p:cNvSpPr>
            <a:spLocks noGrp="1"/>
          </p:cNvSpPr>
          <p:nvPr>
            <p:ph sz="quarter" idx="12"/>
          </p:nvPr>
        </p:nvSpPr>
        <p:spPr>
          <a:xfrm>
            <a:off x="7152217" y="4149725"/>
            <a:ext cx="1919816" cy="5032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3"/>
          </p:nvPr>
        </p:nvSpPr>
        <p:spPr>
          <a:xfrm>
            <a:off x="1583268" y="4941888"/>
            <a:ext cx="2112433" cy="10795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6325576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787A21E3-E0B5-1645-B21A-D2D613CF16D7}" type="slidenum">
              <a:rPr lang="en-US" altLang="en-US"/>
              <a:pPr>
                <a:defRPr/>
              </a:pPr>
              <a:t>‹#›</a:t>
            </a:fld>
            <a:endParaRPr lang="en-US" altLang="en-US"/>
          </a:p>
        </p:txBody>
      </p:sp>
      <p:sp>
        <p:nvSpPr>
          <p:cNvPr id="8" name="Content Placeholder 7"/>
          <p:cNvSpPr>
            <a:spLocks noGrp="1"/>
          </p:cNvSpPr>
          <p:nvPr>
            <p:ph sz="quarter" idx="13"/>
          </p:nvPr>
        </p:nvSpPr>
        <p:spPr>
          <a:xfrm>
            <a:off x="2159001" y="4365625"/>
            <a:ext cx="1824567" cy="503238"/>
          </a:xfrm>
        </p:spPr>
        <p:txBody>
          <a:bodyPr/>
          <a:lstStyle/>
          <a:p>
            <a:pPr lvl="0"/>
            <a:endParaRPr lang="en-US" dirty="0"/>
          </a:p>
        </p:txBody>
      </p:sp>
      <p:sp>
        <p:nvSpPr>
          <p:cNvPr id="10" name="Content Placeholder 9"/>
          <p:cNvSpPr>
            <a:spLocks noGrp="1"/>
          </p:cNvSpPr>
          <p:nvPr>
            <p:ph sz="quarter" idx="14"/>
          </p:nvPr>
        </p:nvSpPr>
        <p:spPr>
          <a:xfrm>
            <a:off x="5232400" y="4437063"/>
            <a:ext cx="2302933" cy="863600"/>
          </a:xfrm>
        </p:spPr>
        <p:txBody>
          <a:bodyPr/>
          <a:lstStyle/>
          <a:p>
            <a:pPr lvl="0"/>
            <a:endParaRPr lang="en-US" dirty="0"/>
          </a:p>
        </p:txBody>
      </p:sp>
      <p:sp>
        <p:nvSpPr>
          <p:cNvPr id="15" name="Content Placeholder 14"/>
          <p:cNvSpPr>
            <a:spLocks noGrp="1"/>
          </p:cNvSpPr>
          <p:nvPr>
            <p:ph sz="quarter" idx="15"/>
          </p:nvPr>
        </p:nvSpPr>
        <p:spPr>
          <a:xfrm>
            <a:off x="5615518" y="2276476"/>
            <a:ext cx="2305049" cy="792163"/>
          </a:xfrm>
        </p:spPr>
        <p:txBody>
          <a:bodyPr/>
          <a:lstStyle/>
          <a:p>
            <a:pPr lvl="0"/>
            <a:endParaRPr lang="en-US" dirty="0"/>
          </a:p>
        </p:txBody>
      </p:sp>
      <p:sp>
        <p:nvSpPr>
          <p:cNvPr id="17" name="Content Placeholder 16"/>
          <p:cNvSpPr>
            <a:spLocks noGrp="1"/>
          </p:cNvSpPr>
          <p:nvPr>
            <p:ph sz="quarter" idx="16"/>
          </p:nvPr>
        </p:nvSpPr>
        <p:spPr>
          <a:xfrm>
            <a:off x="8208433" y="3500439"/>
            <a:ext cx="2305051" cy="865187"/>
          </a:xfrm>
        </p:spPr>
        <p:txBody>
          <a:bodyPr/>
          <a:lstStyle/>
          <a:p>
            <a:pPr lvl="0"/>
            <a:endParaRPr lang="en-US" dirty="0"/>
          </a:p>
        </p:txBody>
      </p:sp>
    </p:spTree>
    <p:extLst>
      <p:ext uri="{BB962C8B-B14F-4D97-AF65-F5344CB8AC3E}">
        <p14:creationId xmlns:p14="http://schemas.microsoft.com/office/powerpoint/2010/main" val="34830939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3FD5552-EC7A-A14A-80E6-EE0A97DF6A6D}" type="slidenum">
              <a:rPr lang="en-US" altLang="en-US"/>
              <a:pPr>
                <a:defRPr/>
              </a:pPr>
              <a:t>‹#›</a:t>
            </a:fld>
            <a:endParaRPr lang="en-US" altLang="en-US"/>
          </a:p>
        </p:txBody>
      </p:sp>
    </p:spTree>
    <p:extLst>
      <p:ext uri="{BB962C8B-B14F-4D97-AF65-F5344CB8AC3E}">
        <p14:creationId xmlns:p14="http://schemas.microsoft.com/office/powerpoint/2010/main" val="40625683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E8A8316-7982-4247-A674-32AE316D8424}" type="slidenum">
              <a:rPr lang="en-US" altLang="en-US"/>
              <a:pPr>
                <a:defRPr/>
              </a:pPr>
              <a:t>‹#›</a:t>
            </a:fld>
            <a:endParaRPr lang="en-US" altLang="en-US"/>
          </a:p>
        </p:txBody>
      </p:sp>
    </p:spTree>
    <p:extLst>
      <p:ext uri="{BB962C8B-B14F-4D97-AF65-F5344CB8AC3E}">
        <p14:creationId xmlns:p14="http://schemas.microsoft.com/office/powerpoint/2010/main" val="17716205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8"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F68E2EC-428B-9647-87B0-F2336FAACE6E}" type="slidenum">
              <a:rPr lang="en-US" altLang="en-US"/>
              <a:pPr>
                <a:defRPr/>
              </a:pPr>
              <a:t>‹#›</a:t>
            </a:fld>
            <a:endParaRPr lang="en-US" altLang="en-US"/>
          </a:p>
        </p:txBody>
      </p:sp>
    </p:spTree>
    <p:extLst>
      <p:ext uri="{BB962C8B-B14F-4D97-AF65-F5344CB8AC3E}">
        <p14:creationId xmlns:p14="http://schemas.microsoft.com/office/powerpoint/2010/main" val="1600753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13" name="Content Placeholder 2">
            <a:extLst>
              <a:ext uri="{FF2B5EF4-FFF2-40B4-BE49-F238E27FC236}">
                <a16:creationId xmlns:a16="http://schemas.microsoft.com/office/drawing/2014/main" id="{02853272-4999-4C16-B375-3C055FB5F6C6}"/>
              </a:ext>
            </a:extLst>
          </p:cNvPr>
          <p:cNvSpPr>
            <a:spLocks noGrp="1"/>
          </p:cNvSpPr>
          <p:nvPr>
            <p:ph sz="quarter" idx="11" hasCustomPrompt="1"/>
          </p:nvPr>
        </p:nvSpPr>
        <p:spPr>
          <a:xfrm>
            <a:off x="940221" y="935464"/>
            <a:ext cx="10311559" cy="3179337"/>
          </a:xfrm>
          <a:prstGeom prst="rect">
            <a:avLst/>
          </a:prstGeom>
        </p:spPr>
        <p:txBody>
          <a:bodyPr>
            <a:normAutofit/>
          </a:bodyPr>
          <a:lstStyle>
            <a:lvl1pPr>
              <a:defRPr sz="2400" b="0">
                <a:latin typeface="Sanserif"/>
              </a:defRPr>
            </a:lvl1pPr>
            <a:lvl2pPr>
              <a:defRPr sz="2200" b="0">
                <a:latin typeface="Sanserif"/>
              </a:defRPr>
            </a:lvl2pPr>
            <a:lvl3pPr>
              <a:defRPr sz="1800" b="0">
                <a:latin typeface="Sanserif"/>
              </a:defRPr>
            </a:lvl3pPr>
          </a:lstStyle>
          <a:p>
            <a:pPr lvl="0"/>
            <a:r>
              <a:rPr lang="en-US" dirty="0"/>
              <a:t>Slide Content</a:t>
            </a:r>
          </a:p>
          <a:p>
            <a:pPr lvl="1"/>
            <a:r>
              <a:rPr lang="en-US" dirty="0"/>
              <a:t>Second level</a:t>
            </a:r>
          </a:p>
          <a:p>
            <a:pPr lvl="2"/>
            <a:r>
              <a:rPr lang="en-US" dirty="0"/>
              <a:t>Third level</a:t>
            </a:r>
          </a:p>
        </p:txBody>
      </p:sp>
      <p:sp>
        <p:nvSpPr>
          <p:cNvPr id="14" name="Content Placeholder 3">
            <a:extLst>
              <a:ext uri="{FF2B5EF4-FFF2-40B4-BE49-F238E27FC236}">
                <a16:creationId xmlns:a16="http://schemas.microsoft.com/office/drawing/2014/main" id="{BA538512-4073-4270-B45D-630BF1C4E95E}"/>
              </a:ext>
            </a:extLst>
          </p:cNvPr>
          <p:cNvSpPr>
            <a:spLocks noGrp="1"/>
          </p:cNvSpPr>
          <p:nvPr>
            <p:ph sz="quarter" idx="14" hasCustomPrompt="1"/>
          </p:nvPr>
        </p:nvSpPr>
        <p:spPr>
          <a:xfrm>
            <a:off x="940221" y="4284664"/>
            <a:ext cx="10311559" cy="1963737"/>
          </a:xfrm>
        </p:spPr>
        <p:txBody>
          <a:bodyPr>
            <a:normAutofit/>
          </a:bodyPr>
          <a:lstStyle>
            <a:lvl1pPr>
              <a:defRPr sz="2400" b="0"/>
            </a:lvl1pPr>
            <a:lvl2pPr>
              <a:defRPr sz="2000" b="0"/>
            </a:lvl2pPr>
            <a:lvl3pPr>
              <a:defRPr sz="1800" b="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15" name="Appendix Link 4">
            <a:extLst>
              <a:ext uri="{FF2B5EF4-FFF2-40B4-BE49-F238E27FC236}">
                <a16:creationId xmlns:a16="http://schemas.microsoft.com/office/drawing/2014/main" id="{D47B0D2A-B68F-4AC1-A428-049636B5F16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6" name="Image Credit 5">
            <a:extLst>
              <a:ext uri="{FF2B5EF4-FFF2-40B4-BE49-F238E27FC236}">
                <a16:creationId xmlns:a16="http://schemas.microsoft.com/office/drawing/2014/main" id="{6063A722-95FB-4C23-B34D-EED3600C3F2F}"/>
              </a:ext>
            </a:extLst>
          </p:cNvPr>
          <p:cNvSpPr>
            <a:spLocks noGrp="1"/>
          </p:cNvSpPr>
          <p:nvPr>
            <p:ph type="body" sz="quarter" idx="13"/>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endParaRPr lang="en-US" dirty="0"/>
          </a:p>
        </p:txBody>
      </p:sp>
      <p:sp>
        <p:nvSpPr>
          <p:cNvPr id="18" name="Slide Number Placeholder 6">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161775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8212DEC-9F20-084D-B9A8-DDC47FE4038B}" type="slidenum">
              <a:rPr lang="en-US" altLang="en-US"/>
              <a:pPr>
                <a:defRPr/>
              </a:pPr>
              <a:t>‹#›</a:t>
            </a:fld>
            <a:endParaRPr lang="en-US" altLang="en-US"/>
          </a:p>
        </p:txBody>
      </p:sp>
    </p:spTree>
    <p:extLst>
      <p:ext uri="{BB962C8B-B14F-4D97-AF65-F5344CB8AC3E}">
        <p14:creationId xmlns:p14="http://schemas.microsoft.com/office/powerpoint/2010/main" val="315280134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F8DCD13-7C4E-AE4C-80EF-BA56420687E4}" type="slidenum">
              <a:rPr lang="en-US" altLang="en-US"/>
              <a:pPr>
                <a:defRPr/>
              </a:pPr>
              <a:t>‹#›</a:t>
            </a:fld>
            <a:endParaRPr lang="en-US" altLang="en-US"/>
          </a:p>
        </p:txBody>
      </p:sp>
    </p:spTree>
    <p:extLst>
      <p:ext uri="{BB962C8B-B14F-4D97-AF65-F5344CB8AC3E}">
        <p14:creationId xmlns:p14="http://schemas.microsoft.com/office/powerpoint/2010/main" val="5745978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0FD05ACD-E492-114A-BE2F-C90F7E895A9C}" type="slidenum">
              <a:rPr lang="en-US" altLang="en-US"/>
              <a:pPr>
                <a:defRPr/>
              </a:pPr>
              <a:t>‹#›</a:t>
            </a:fld>
            <a:endParaRPr lang="en-US" altLang="en-US"/>
          </a:p>
        </p:txBody>
      </p:sp>
    </p:spTree>
    <p:extLst>
      <p:ext uri="{BB962C8B-B14F-4D97-AF65-F5344CB8AC3E}">
        <p14:creationId xmlns:p14="http://schemas.microsoft.com/office/powerpoint/2010/main" val="119774147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84B93880-09EA-8E43-8FC8-049356BC52E3}" type="slidenum">
              <a:rPr lang="en-US" altLang="en-US"/>
              <a:pPr>
                <a:defRPr/>
              </a:pPr>
              <a:t>‹#›</a:t>
            </a:fld>
            <a:endParaRPr lang="en-US" altLang="en-US"/>
          </a:p>
        </p:txBody>
      </p:sp>
    </p:spTree>
    <p:extLst>
      <p:ext uri="{BB962C8B-B14F-4D97-AF65-F5344CB8AC3E}">
        <p14:creationId xmlns:p14="http://schemas.microsoft.com/office/powerpoint/2010/main" val="36289041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C1357511-1776-2E43-8896-A15BCB60DCE6}" type="slidenum">
              <a:rPr lang="en-US" altLang="en-US"/>
              <a:pPr>
                <a:defRPr/>
              </a:pPr>
              <a:t>‹#›</a:t>
            </a:fld>
            <a:endParaRPr lang="en-US" altLang="en-US"/>
          </a:p>
        </p:txBody>
      </p:sp>
    </p:spTree>
    <p:extLst>
      <p:ext uri="{BB962C8B-B14F-4D97-AF65-F5344CB8AC3E}">
        <p14:creationId xmlns:p14="http://schemas.microsoft.com/office/powerpoint/2010/main" val="28498510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DCA1136-DA3B-4949-872B-C5AE2C58A41B}" type="slidenum">
              <a:rPr lang="en-US" altLang="en-US"/>
              <a:pPr>
                <a:defRPr/>
              </a:pPr>
              <a:t>‹#›</a:t>
            </a:fld>
            <a:endParaRPr lang="en-US" altLang="en-US"/>
          </a:p>
        </p:txBody>
      </p:sp>
    </p:spTree>
    <p:extLst>
      <p:ext uri="{BB962C8B-B14F-4D97-AF65-F5344CB8AC3E}">
        <p14:creationId xmlns:p14="http://schemas.microsoft.com/office/powerpoint/2010/main" val="13850058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609600" y="990600"/>
            <a:ext cx="109728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66264788"/>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366939260"/>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609600" y="914400"/>
            <a:ext cx="53848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6197600" y="914400"/>
            <a:ext cx="53848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264704206"/>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289156998"/>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457200" y="304800"/>
            <a:ext cx="11277600"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457200" y="1424228"/>
            <a:ext cx="5350768"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542789"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542789"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Text Placeholder 2">
            <a:extLst>
              <a:ext uri="{FF2B5EF4-FFF2-40B4-BE49-F238E27FC236}">
                <a16:creationId xmlns:a16="http://schemas.microsoft.com/office/drawing/2014/main" id="{C8A337D9-B0BB-4C64-A446-053567A35356}"/>
              </a:ext>
            </a:extLst>
          </p:cNvPr>
          <p:cNvSpPr>
            <a:spLocks noGrp="1"/>
          </p:cNvSpPr>
          <p:nvPr>
            <p:ph type="body" sz="quarter" idx="16"/>
          </p:nvPr>
        </p:nvSpPr>
        <p:spPr>
          <a:xfrm>
            <a:off x="4272492" y="6314516"/>
            <a:ext cx="3647016" cy="238125"/>
          </a:xfrm>
        </p:spPr>
        <p:txBody>
          <a:bodyPr anchor="ctr">
            <a:normAutofit/>
          </a:bodyPr>
          <a:lstStyle>
            <a:lvl1pPr algn="ctr">
              <a:defRPr sz="900"/>
            </a:lvl1pPr>
          </a:lstStyle>
          <a:p>
            <a:pPr lvl="0"/>
            <a:r>
              <a:rPr lang="en-US" dirty="0"/>
              <a:t>Click to edit Master text styles</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74787459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16963870"/>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499298511"/>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50161993"/>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53750166"/>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1258699396"/>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2" pos="704">
          <p15:clr>
            <a:srgbClr val="FBAE40"/>
          </p15:clr>
        </p15:guide>
        <p15:guide id="3" pos="684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4120D7-0C34-49F4-B872-93E77F3D2B10}"/>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4" name="Slide Title">
            <a:extLst>
              <a:ext uri="{FF2B5EF4-FFF2-40B4-BE49-F238E27FC236}">
                <a16:creationId xmlns:a16="http://schemas.microsoft.com/office/drawing/2014/main" id="{2816DAA1-943C-4EF3-B63E-BFC90C9E934E}"/>
              </a:ext>
            </a:extLst>
          </p:cNvPr>
          <p:cNvSpPr>
            <a:spLocks noGrp="1"/>
          </p:cNvSpPr>
          <p:nvPr>
            <p:ph type="title" hasCustomPrompt="1"/>
          </p:nvPr>
        </p:nvSpPr>
        <p:spPr>
          <a:xfrm>
            <a:off x="457200" y="304801"/>
            <a:ext cx="112776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F09A4281-B718-4D8A-ADA8-876D1421F6FD}"/>
              </a:ext>
            </a:extLst>
          </p:cNvPr>
          <p:cNvSpPr>
            <a:spLocks noGrp="1"/>
          </p:cNvSpPr>
          <p:nvPr>
            <p:ph sz="quarter" idx="11" hasCustomPrompt="1"/>
          </p:nvPr>
        </p:nvSpPr>
        <p:spPr>
          <a:xfrm>
            <a:off x="457200" y="1276710"/>
            <a:ext cx="112776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8B1C52C9-8982-437D-8865-0F1F7FD6368C}"/>
              </a:ext>
            </a:extLst>
          </p:cNvPr>
          <p:cNvSpPr>
            <a:spLocks noGrp="1"/>
          </p:cNvSpPr>
          <p:nvPr>
            <p:ph type="body" sz="quarter" idx="12"/>
          </p:nvPr>
        </p:nvSpPr>
        <p:spPr>
          <a:xfrm>
            <a:off x="469093" y="6324601"/>
            <a:ext cx="3518708" cy="173037"/>
          </a:xfrm>
        </p:spPr>
        <p:txBody>
          <a:bodyPr anchor="ctr">
            <a:noAutofit/>
          </a:bodyPr>
          <a:lstStyle>
            <a:lvl1pPr algn="ctr">
              <a:defRPr sz="900"/>
            </a:lvl1pPr>
          </a:lstStyle>
          <a:p>
            <a:pPr lvl="0"/>
            <a:endParaRPr lang="en-US" dirty="0"/>
          </a:p>
        </p:txBody>
      </p:sp>
      <p:sp>
        <p:nvSpPr>
          <p:cNvPr id="7" name="Text Placeholder 5">
            <a:extLst>
              <a:ext uri="{FF2B5EF4-FFF2-40B4-BE49-F238E27FC236}">
                <a16:creationId xmlns:a16="http://schemas.microsoft.com/office/drawing/2014/main" id="{E2DA3E69-42AF-41C6-915C-D9E8B8C1F9BD}"/>
              </a:ext>
            </a:extLst>
          </p:cNvPr>
          <p:cNvSpPr>
            <a:spLocks noGrp="1"/>
          </p:cNvSpPr>
          <p:nvPr>
            <p:ph type="body" sz="quarter" idx="14"/>
          </p:nvPr>
        </p:nvSpPr>
        <p:spPr>
          <a:xfrm>
            <a:off x="4493684" y="6324600"/>
            <a:ext cx="3361267" cy="190500"/>
          </a:xfrm>
        </p:spPr>
        <p:txBody>
          <a:bodyPr anchor="ctr">
            <a:normAutofit/>
          </a:bodyPr>
          <a:lstStyle>
            <a:lvl1pPr algn="ctr">
              <a:defRPr sz="900"/>
            </a:lvl1pPr>
          </a:lstStyle>
          <a:p>
            <a:pPr lvl="0"/>
            <a:endParaRPr lang="en-US" dirty="0"/>
          </a:p>
        </p:txBody>
      </p:sp>
      <p:sp>
        <p:nvSpPr>
          <p:cNvPr id="8" name="Text Placeholder 9">
            <a:extLst>
              <a:ext uri="{FF2B5EF4-FFF2-40B4-BE49-F238E27FC236}">
                <a16:creationId xmlns:a16="http://schemas.microsoft.com/office/drawing/2014/main" id="{0AB7DA16-2264-44AD-A5D7-AE1F0B6A7716}"/>
              </a:ext>
            </a:extLst>
          </p:cNvPr>
          <p:cNvSpPr>
            <a:spLocks noGrp="1"/>
          </p:cNvSpPr>
          <p:nvPr>
            <p:ph type="body" sz="quarter" idx="15"/>
          </p:nvPr>
        </p:nvSpPr>
        <p:spPr>
          <a:xfrm>
            <a:off x="8360835" y="6324600"/>
            <a:ext cx="3361267" cy="190501"/>
          </a:xfrm>
        </p:spPr>
        <p:txBody>
          <a:bodyPr anchor="ctr">
            <a:noAutofit/>
          </a:bodyPr>
          <a:lstStyle>
            <a:lvl1pPr algn="ctr">
              <a:defRPr sz="900"/>
            </a:lvl1pPr>
          </a:lstStyle>
          <a:p>
            <a:pPr lvl="0"/>
            <a:endParaRPr lang="en-US" dirty="0"/>
          </a:p>
        </p:txBody>
      </p:sp>
      <p:sp>
        <p:nvSpPr>
          <p:cNvPr id="9" name="Image Credit">
            <a:extLst>
              <a:ext uri="{FF2B5EF4-FFF2-40B4-BE49-F238E27FC236}">
                <a16:creationId xmlns:a16="http://schemas.microsoft.com/office/drawing/2014/main" id="{779C50C9-EA76-4755-B397-09B1956255B1}"/>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Tree>
    <p:extLst>
      <p:ext uri="{BB962C8B-B14F-4D97-AF65-F5344CB8AC3E}">
        <p14:creationId xmlns:p14="http://schemas.microsoft.com/office/powerpoint/2010/main" val="3682546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70104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3">
            <a:extLst>
              <a:ext uri="{FF2B5EF4-FFF2-40B4-BE49-F238E27FC236}">
                <a16:creationId xmlns:a16="http://schemas.microsoft.com/office/drawing/2014/main" id="{5A1A3914-84ED-45BE-973D-712465DA8E25}"/>
              </a:ext>
            </a:extLst>
          </p:cNvPr>
          <p:cNvSpPr>
            <a:spLocks noGrp="1"/>
          </p:cNvSpPr>
          <p:nvPr>
            <p:ph sz="quarter" idx="20" hasCustomPrompt="1"/>
          </p:nvPr>
        </p:nvSpPr>
        <p:spPr>
          <a:xfrm>
            <a:off x="940221" y="1404000"/>
            <a:ext cx="10311559" cy="2769537"/>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1</a:t>
            </a:r>
          </a:p>
          <a:p>
            <a:pPr lvl="1"/>
            <a:r>
              <a:rPr lang="en-US" dirty="0"/>
              <a:t>Second level</a:t>
            </a:r>
          </a:p>
          <a:p>
            <a:pPr lvl="2"/>
            <a:r>
              <a:rPr lang="en-US" dirty="0"/>
              <a:t>Third level</a:t>
            </a:r>
            <a:endParaRPr lang="en-IN" dirty="0"/>
          </a:p>
        </p:txBody>
      </p:sp>
      <p:sp>
        <p:nvSpPr>
          <p:cNvPr id="11" name="Content Placeholder 4">
            <a:extLst>
              <a:ext uri="{FF2B5EF4-FFF2-40B4-BE49-F238E27FC236}">
                <a16:creationId xmlns:a16="http://schemas.microsoft.com/office/drawing/2014/main" id="{4DEBEF53-66AC-4D90-B31F-39CE8792CCFF}"/>
              </a:ext>
            </a:extLst>
          </p:cNvPr>
          <p:cNvSpPr>
            <a:spLocks noGrp="1"/>
          </p:cNvSpPr>
          <p:nvPr>
            <p:ph sz="quarter" idx="21" hasCustomPrompt="1"/>
          </p:nvPr>
        </p:nvSpPr>
        <p:spPr>
          <a:xfrm>
            <a:off x="940221" y="4257312"/>
            <a:ext cx="10311559" cy="1980000"/>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2</a:t>
            </a:r>
          </a:p>
          <a:p>
            <a:pPr lvl="1"/>
            <a:r>
              <a:rPr lang="en-US" dirty="0"/>
              <a:t>Second level</a:t>
            </a:r>
          </a:p>
          <a:p>
            <a:pPr lvl="2"/>
            <a:r>
              <a:rPr lang="en-US" dirty="0"/>
              <a:t>Third level</a:t>
            </a:r>
            <a:endParaRPr lang="en-IN" dirty="0"/>
          </a:p>
        </p:txBody>
      </p:sp>
      <p:sp>
        <p:nvSpPr>
          <p:cNvPr id="17" name="Appendix Link 5">
            <a:extLst>
              <a:ext uri="{FF2B5EF4-FFF2-40B4-BE49-F238E27FC236}">
                <a16:creationId xmlns:a16="http://schemas.microsoft.com/office/drawing/2014/main" id="{C30524C5-E764-4ACB-A97F-CC98B48AC9F4}"/>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9" name="Image Credit 6">
            <a:extLst>
              <a:ext uri="{FF2B5EF4-FFF2-40B4-BE49-F238E27FC236}">
                <a16:creationId xmlns:a16="http://schemas.microsoft.com/office/drawing/2014/main" id="{89C220DB-BBD1-4C04-B963-F13DD6EEC39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8" name="Slide Number Placeholder 7">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00080833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Place holderr">
    <p:spTree>
      <p:nvGrpSpPr>
        <p:cNvPr id="1" name=""/>
        <p:cNvGrpSpPr/>
        <p:nvPr/>
      </p:nvGrpSpPr>
      <p:grpSpPr>
        <a:xfrm>
          <a:off x="0" y="0"/>
          <a:ext cx="0" cy="0"/>
          <a:chOff x="0" y="0"/>
          <a:chExt cx="0" cy="0"/>
        </a:xfrm>
      </p:grpSpPr>
      <p:sp>
        <p:nvSpPr>
          <p:cNvPr id="12" name="Slide Title 1">
            <a:extLst>
              <a:ext uri="{FF2B5EF4-FFF2-40B4-BE49-F238E27FC236}">
                <a16:creationId xmlns:a16="http://schemas.microsoft.com/office/drawing/2014/main" id="{60C40862-C564-4408-A8CE-917FABF536CD}"/>
              </a:ext>
            </a:extLst>
          </p:cNvPr>
          <p:cNvSpPr>
            <a:spLocks noGrp="1"/>
          </p:cNvSpPr>
          <p:nvPr>
            <p:ph type="title" hasCustomPrompt="1"/>
          </p:nvPr>
        </p:nvSpPr>
        <p:spPr>
          <a:xfrm>
            <a:off x="1474754" y="304800"/>
            <a:ext cx="9242493" cy="714997"/>
          </a:xfrm>
          <a:prstGeom prst="rect">
            <a:avLst/>
          </a:prstGeom>
        </p:spPr>
        <p:txBody>
          <a:bodyPr anchor="ctr"/>
          <a:lstStyle>
            <a:lvl1pPr>
              <a:defRPr sz="3200">
                <a:solidFill>
                  <a:schemeClr val="tx1"/>
                </a:solidFill>
              </a:defRPr>
            </a:lvl1pPr>
          </a:lstStyle>
          <a:p>
            <a:r>
              <a:rPr lang="en-US" dirty="0"/>
              <a:t>Slide Title</a:t>
            </a:r>
          </a:p>
        </p:txBody>
      </p:sp>
      <p:sp>
        <p:nvSpPr>
          <p:cNvPr id="15" name="Content Placeholder 3">
            <a:extLst>
              <a:ext uri="{FF2B5EF4-FFF2-40B4-BE49-F238E27FC236}">
                <a16:creationId xmlns:a16="http://schemas.microsoft.com/office/drawing/2014/main" id="{70F5C8A0-AEE6-4A9D-BF4C-62C007AEF7F9}"/>
              </a:ext>
            </a:extLst>
          </p:cNvPr>
          <p:cNvSpPr>
            <a:spLocks noGrp="1"/>
          </p:cNvSpPr>
          <p:nvPr>
            <p:ph sz="quarter" idx="11" hasCustomPrompt="1"/>
          </p:nvPr>
        </p:nvSpPr>
        <p:spPr>
          <a:xfrm>
            <a:off x="947642" y="1424228"/>
            <a:ext cx="5148357"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6" name="Content Placeholder 4">
            <a:extLst>
              <a:ext uri="{FF2B5EF4-FFF2-40B4-BE49-F238E27FC236}">
                <a16:creationId xmlns:a16="http://schemas.microsoft.com/office/drawing/2014/main" id="{BCF159AB-E79E-4B31-B246-8FCDCE67086C}"/>
              </a:ext>
            </a:extLst>
          </p:cNvPr>
          <p:cNvSpPr>
            <a:spLocks noGrp="1"/>
          </p:cNvSpPr>
          <p:nvPr>
            <p:ph sz="quarter" idx="14" hasCustomPrompt="1"/>
          </p:nvPr>
        </p:nvSpPr>
        <p:spPr>
          <a:xfrm>
            <a:off x="6240016" y="1424228"/>
            <a:ext cx="5004341" cy="4844872"/>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19" name="Slide Number Placeholder 7">
            <a:extLst>
              <a:ext uri="{FF2B5EF4-FFF2-40B4-BE49-F238E27FC236}">
                <a16:creationId xmlns:a16="http://schemas.microsoft.com/office/drawing/2014/main" id="{A4ECA187-D170-4879-AA5F-DE4DF1C55773}"/>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
        <p:nvSpPr>
          <p:cNvPr id="3" name="Text Placeholder 2">
            <a:extLst>
              <a:ext uri="{FF2B5EF4-FFF2-40B4-BE49-F238E27FC236}">
                <a16:creationId xmlns:a16="http://schemas.microsoft.com/office/drawing/2014/main" id="{CED40A9B-66DE-4468-9DA0-9EBEB9102CFE}"/>
              </a:ext>
            </a:extLst>
          </p:cNvPr>
          <p:cNvSpPr>
            <a:spLocks noGrp="1"/>
          </p:cNvSpPr>
          <p:nvPr>
            <p:ph type="body" sz="quarter" idx="15"/>
          </p:nvPr>
        </p:nvSpPr>
        <p:spPr>
          <a:xfrm>
            <a:off x="5375920" y="6390154"/>
            <a:ext cx="3024410" cy="310302"/>
          </a:xfrm>
        </p:spPr>
        <p:txBody>
          <a:bodyPr/>
          <a:lstStyle>
            <a:lvl1pPr>
              <a:defRPr sz="800">
                <a:latin typeface="Sanserif"/>
              </a:defRPr>
            </a:lvl1pPr>
            <a:lvl2pPr>
              <a:defRPr sz="800">
                <a:latin typeface="Sanserif"/>
              </a:defRPr>
            </a:lvl2pPr>
            <a:lvl3pPr>
              <a:defRPr sz="800">
                <a:latin typeface="Sanserif"/>
              </a:defRPr>
            </a:lvl3pPr>
            <a:lvl4pPr>
              <a:defRPr sz="800">
                <a:latin typeface="Sanserif"/>
              </a:defRPr>
            </a:lvl4pPr>
            <a:lvl5pPr>
              <a:defRPr sz="800">
                <a:latin typeface="Sanseri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251324580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2154903" y="304800"/>
            <a:ext cx="7882195"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2154903" y="836713"/>
            <a:ext cx="7882195"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1619591" y="1424228"/>
            <a:ext cx="6204601"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3" name="Content Placeholder 4">
            <a:extLst>
              <a:ext uri="{FF2B5EF4-FFF2-40B4-BE49-F238E27FC236}">
                <a16:creationId xmlns:a16="http://schemas.microsoft.com/office/drawing/2014/main" id="{5751351B-9515-48D6-8A03-2E7F4AD472E7}"/>
              </a:ext>
            </a:extLst>
          </p:cNvPr>
          <p:cNvSpPr>
            <a:spLocks noGrp="1"/>
          </p:cNvSpPr>
          <p:nvPr>
            <p:ph sz="quarter" idx="14" hasCustomPrompt="1"/>
          </p:nvPr>
        </p:nvSpPr>
        <p:spPr>
          <a:xfrm>
            <a:off x="7968208" y="1424227"/>
            <a:ext cx="3288273" cy="4824173"/>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37777108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image" Target="../media/image2.png"/><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theme" Target="../theme/theme2.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2.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2.xml"/><Relationship Id="rId7" Type="http://schemas.openxmlformats.org/officeDocument/2006/relationships/image" Target="../media/image2.pn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theme" Target="../theme/theme5.xml"/><Relationship Id="rId5" Type="http://schemas.openxmlformats.org/officeDocument/2006/relationships/slideLayout" Target="../slideLayouts/slideLayout34.xml"/><Relationship Id="rId4" Type="http://schemas.openxmlformats.org/officeDocument/2006/relationships/slideLayout" Target="../slideLayouts/slideLayout3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5.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image" Target="../media/image2.png"/><Relationship Id="rId5" Type="http://schemas.openxmlformats.org/officeDocument/2006/relationships/slideLayout" Target="../slideLayouts/slideLayout50.xml"/><Relationship Id="rId10" Type="http://schemas.openxmlformats.org/officeDocument/2006/relationships/theme" Target="../theme/theme7.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11500848" y="6670335"/>
            <a:ext cx="475488" cy="164592"/>
          </a:xfrm>
          <a:prstGeom prst="rect">
            <a:avLst/>
          </a:prstGeom>
        </p:spPr>
        <p:txBody>
          <a:bodyPr vert="horz" lIns="45720" tIns="45720" rIns="45720" bIns="45720" rtlCol="0" anchor="ctr"/>
          <a:lstStyle>
            <a:lvl1pPr>
              <a:defRPr lang="en-US" sz="800" smtClean="0">
                <a:latin typeface="+mn-lt"/>
                <a:cs typeface="Times New Roman" panose="02020603050405020304" pitchFamily="18" charset="0"/>
              </a:defRPr>
            </a:lvl1pPr>
          </a:lstStyle>
          <a:p>
            <a:pPr algn="r"/>
            <a:fld id="{592C7B53-B1FF-4ABB-8C35-04A9A32BF31E}" type="slidenum">
              <a:rPr lang="en-IN" smtClean="0"/>
              <a:pPr algn="r"/>
              <a:t>‹#›</a:t>
            </a:fld>
            <a:endParaRPr lang="en-IN" dirty="0"/>
          </a:p>
        </p:txBody>
      </p:sp>
      <p:pic>
        <p:nvPicPr>
          <p:cNvPr id="7" name="Picture 6">
            <a:extLst>
              <a:ext uri="{FF2B5EF4-FFF2-40B4-BE49-F238E27FC236}">
                <a16:creationId xmlns:a16="http://schemas.microsoft.com/office/drawing/2014/main" id="{C8CB252F-5AD8-4AA3-BBEF-69914B364E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8801" y="1124744"/>
            <a:ext cx="3886200" cy="4896612"/>
          </a:xfrm>
          <a:prstGeom prst="rect">
            <a:avLst/>
          </a:prstGeom>
        </p:spPr>
      </p:pic>
      <p:pic>
        <p:nvPicPr>
          <p:cNvPr id="8" name="Picture 7">
            <a:extLst>
              <a:ext uri="{FF2B5EF4-FFF2-40B4-BE49-F238E27FC236}">
                <a16:creationId xmlns:a16="http://schemas.microsoft.com/office/drawing/2014/main" id="{77EDDDA9-E25A-4FCB-A2D0-40204D549591}"/>
              </a:ext>
            </a:extLst>
          </p:cNvPr>
          <p:cNvPicPr>
            <a:picLocks noChangeAspect="1"/>
          </p:cNvPicPr>
          <p:nvPr userDrawn="1"/>
        </p:nvPicPr>
        <p:blipFill>
          <a:blip r:embed="rId4"/>
          <a:stretch>
            <a:fillRect/>
          </a:stretch>
        </p:blipFill>
        <p:spPr>
          <a:xfrm>
            <a:off x="11277600" y="5661248"/>
            <a:ext cx="838200" cy="969314"/>
          </a:xfrm>
          <a:prstGeom prst="rect">
            <a:avLst/>
          </a:prstGeom>
        </p:spPr>
      </p:pic>
      <p:sp>
        <p:nvSpPr>
          <p:cNvPr id="10" name="MGH Tagline">
            <a:extLst>
              <a:ext uri="{FF2B5EF4-FFF2-40B4-BE49-F238E27FC236}">
                <a16:creationId xmlns:a16="http://schemas.microsoft.com/office/drawing/2014/main" id="{4CF9794F-9681-4983-B5BD-2685920CCCEF}"/>
              </a:ext>
            </a:extLst>
          </p:cNvPr>
          <p:cNvSpPr txBox="1"/>
          <p:nvPr userDrawn="1"/>
        </p:nvSpPr>
        <p:spPr>
          <a:xfrm>
            <a:off x="7752184" y="751092"/>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spc="40" dirty="0">
                <a:solidFill>
                  <a:schemeClr val="tx1"/>
                </a:solidFill>
                <a:effectLst/>
                <a:latin typeface="+mj-lt"/>
                <a:ea typeface="Calibri" panose="020F0502020204030204" pitchFamily="34" charset="0"/>
                <a:cs typeface="Times New Roman" panose="02020603050405020304" pitchFamily="18" charset="0"/>
              </a:rPr>
              <a:t>Because learning changes everything.</a:t>
            </a:r>
            <a:r>
              <a:rPr lang="en-US" sz="1050" b="0" spc="40" baseline="60000" dirty="0">
                <a:solidFill>
                  <a:schemeClr val="tx1"/>
                </a:solidFill>
                <a:effectLst/>
                <a:latin typeface="+mj-lt"/>
                <a:ea typeface="Calibri" panose="020F0502020204030204" pitchFamily="34" charset="0"/>
                <a:cs typeface="Times New Roman" panose="02020603050405020304" pitchFamily="18" charset="0"/>
              </a:rPr>
              <a:t>®</a:t>
            </a:r>
            <a:endParaRPr lang="en-US" sz="1600" b="0" spc="40" baseline="60000" dirty="0">
              <a:solidFill>
                <a:schemeClr val="tx1"/>
              </a:solidFill>
              <a:latin typeface="+mj-lt"/>
              <a:cs typeface="Times New Roman" panose="02020603050405020304" pitchFamily="18" charset="0"/>
            </a:endParaRPr>
          </a:p>
        </p:txBody>
      </p:sp>
      <p:pic>
        <p:nvPicPr>
          <p:cNvPr id="12" name="Picture 11">
            <a:extLst>
              <a:ext uri="{FF2B5EF4-FFF2-40B4-BE49-F238E27FC236}">
                <a16:creationId xmlns:a16="http://schemas.microsoft.com/office/drawing/2014/main" id="{E28B8A2A-4292-47FC-8679-C5AA8B328850}"/>
              </a:ext>
            </a:extLst>
          </p:cNvPr>
          <p:cNvPicPr>
            <a:picLocks noChangeAspect="1"/>
          </p:cNvPicPr>
          <p:nvPr userDrawn="1"/>
        </p:nvPicPr>
        <p:blipFill>
          <a:blip r:embed="rId5"/>
          <a:stretch>
            <a:fillRect/>
          </a:stretch>
        </p:blipFill>
        <p:spPr>
          <a:xfrm>
            <a:off x="1" y="0"/>
            <a:ext cx="767407" cy="839699"/>
          </a:xfrm>
          <a:prstGeom prst="rect">
            <a:avLst/>
          </a:prstGeom>
        </p:spPr>
      </p:pic>
    </p:spTree>
    <p:extLst>
      <p:ext uri="{BB962C8B-B14F-4D97-AF65-F5344CB8AC3E}">
        <p14:creationId xmlns:p14="http://schemas.microsoft.com/office/powerpoint/2010/main" val="2812901373"/>
      </p:ext>
    </p:extLst>
  </p:cSld>
  <p:clrMap bg1="lt1" tx1="dk1" bg2="lt2" tx2="dk2" accent1="accent1" accent2="accent2" accent3="accent3" accent4="accent4" accent5="accent5" accent6="accent6" hlink="hlink" folHlink="folHlink"/>
  <p:sldLayoutIdLst>
    <p:sldLayoutId id="2147483704" r:id="rId1"/>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3840"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960" userDrawn="1">
          <p15:clr>
            <a:srgbClr val="F26B43"/>
          </p15:clr>
        </p15:guide>
        <p15:guide id="11" orient="horz" pos="410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923594" y="136257"/>
            <a:ext cx="10311560" cy="685800"/>
          </a:xfrm>
          <a:prstGeom prst="rect">
            <a:avLst/>
          </a:prstGeom>
        </p:spPr>
        <p:txBody>
          <a:bodyPr vert="horz" lIns="91440" tIns="45720" rIns="91440" bIns="45720" rtlCol="0" anchor="ctr">
            <a:no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923594" y="1273877"/>
            <a:ext cx="1031156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87544" y="6664280"/>
            <a:ext cx="1644771"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1785B108-9675-48DC-A715-1E1CFF1414AF}"/>
              </a:ext>
            </a:extLst>
          </p:cNvPr>
          <p:cNvPicPr>
            <a:picLocks noChangeAspect="1"/>
          </p:cNvPicPr>
          <p:nvPr userDrawn="1"/>
        </p:nvPicPr>
        <p:blipFill>
          <a:blip r:embed="rId26"/>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607432276"/>
      </p:ext>
    </p:extLst>
  </p:cSld>
  <p:clrMap bg1="lt1" tx1="dk1" bg2="lt2" tx2="dk2" accent1="accent1" accent2="accent2" accent3="accent3" accent4="accent4" accent5="accent5" accent6="accent6" hlink="hlink" folHlink="folHlink"/>
  <p:sldLayoutIdLst>
    <p:sldLayoutId id="2147483685" r:id="rId1"/>
    <p:sldLayoutId id="2147483708" r:id="rId2"/>
    <p:sldLayoutId id="2147483686" r:id="rId3"/>
    <p:sldLayoutId id="2147483735" r:id="rId4"/>
    <p:sldLayoutId id="2147483732" r:id="rId5"/>
    <p:sldLayoutId id="2147483709" r:id="rId6"/>
    <p:sldLayoutId id="2147483687" r:id="rId7"/>
    <p:sldLayoutId id="2147483688" r:id="rId8"/>
    <p:sldLayoutId id="2147483730" r:id="rId9"/>
    <p:sldLayoutId id="2147483689" r:id="rId10"/>
    <p:sldLayoutId id="2147483726" r:id="rId11"/>
    <p:sldLayoutId id="2147483721" r:id="rId12"/>
    <p:sldLayoutId id="2147483690" r:id="rId13"/>
    <p:sldLayoutId id="2147483691" r:id="rId14"/>
    <p:sldLayoutId id="2147483716" r:id="rId15"/>
    <p:sldLayoutId id="2147483722" r:id="rId16"/>
    <p:sldLayoutId id="2147483710" r:id="rId17"/>
    <p:sldLayoutId id="2147483725" r:id="rId18"/>
    <p:sldLayoutId id="2147483717" r:id="rId19"/>
    <p:sldLayoutId id="2147483718" r:id="rId20"/>
    <p:sldLayoutId id="2147483724" r:id="rId21"/>
    <p:sldLayoutId id="2147483723" r:id="rId22"/>
    <p:sldLayoutId id="2147483719" r:id="rId23"/>
    <p:sldLayoutId id="2147483720" r:id="rId24"/>
  </p:sldLayoutIdLst>
  <p:hf hdr="0" ftr="0" dt="0"/>
  <p:txStyles>
    <p:titleStyle>
      <a:lvl1pPr algn="ctr" defTabSz="914400" rtl="0" eaLnBrk="1" latinLnBrk="0" hangingPunct="1">
        <a:lnSpc>
          <a:spcPct val="90000"/>
        </a:lnSpc>
        <a:spcBef>
          <a:spcPct val="0"/>
        </a:spcBef>
        <a:buNone/>
        <a:defRPr sz="3200" b="1" kern="1200">
          <a:solidFill>
            <a:schemeClr val="tx1"/>
          </a:solidFill>
          <a:latin typeface="Sanserif"/>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b="0" kern="1200">
          <a:solidFill>
            <a:schemeClr val="tx2"/>
          </a:solidFill>
          <a:latin typeface="Sanserif"/>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200" b="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b="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2"/>
            <a:ext cx="12192000" cy="362309"/>
          </a:xfrm>
          <a:prstGeom prst="rect">
            <a:avLst/>
          </a:prstGeom>
        </p:spPr>
        <p:txBody>
          <a:bodyPr vert="horz" lIns="91440" tIns="45720" rIns="91440" bIns="45720" rtlCol="0" anchor="ctr"/>
          <a:lstStyle>
            <a:lvl1pPr algn="ctr">
              <a:defRPr sz="800">
                <a:solidFill>
                  <a:schemeClr val="tx1"/>
                </a:solidFill>
                <a:latin typeface="+mn-lt"/>
                <a:cs typeface="Times New Roman" panose="02020603050405020304" pitchFamily="18" charset="0"/>
              </a:defRPr>
            </a:lvl1pPr>
          </a:lstStyle>
          <a:p>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8"/>
            <a:ext cx="12192000" cy="54593"/>
          </a:xfrm>
          <a:prstGeom prst="rect">
            <a:avLst/>
          </a:pr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n-lt"/>
              <a:cs typeface="Times New Roman" panose="02020603050405020304" pitchFamily="18" charset="0"/>
            </a:endParaRPr>
          </a:p>
        </p:txBody>
      </p:sp>
    </p:spTree>
    <p:extLst>
      <p:ext uri="{BB962C8B-B14F-4D97-AF65-F5344CB8AC3E}">
        <p14:creationId xmlns:p14="http://schemas.microsoft.com/office/powerpoint/2010/main" val="1056223969"/>
      </p:ext>
    </p:extLst>
  </p:cSld>
  <p:clrMap bg1="lt1" tx1="dk1" bg2="lt2" tx2="dk2" accent1="accent1" accent2="accent2" accent3="accent3" accent4="accent4" accent5="accent5" accent6="accent6" hlink="hlink" folHlink="folHlink"/>
  <p:sldLayoutIdLst>
    <p:sldLayoutId id="2147483747" r:id="rId1"/>
  </p:sldLayoutIdLst>
  <p:hf hdr="0" ft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457202" y="1976546"/>
            <a:ext cx="8640791"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457201" y="136257"/>
            <a:ext cx="8098404" cy="685800"/>
          </a:xfrm>
          <a:prstGeom prst="rect">
            <a:avLst/>
          </a:prstGeom>
        </p:spPr>
        <p:txBody>
          <a:bodyPr vert="horz" lIns="91440" tIns="45720" rIns="91440" bIns="45720" rtlCol="0" anchor="ctr">
            <a:normAutofit/>
          </a:bodyPr>
          <a:lstStyle/>
          <a:p>
            <a:r>
              <a:rPr lang="en-US" dirty="0"/>
              <a:t>Title goes here</a:t>
            </a:r>
          </a:p>
        </p:txBody>
      </p:sp>
      <p:sp>
        <p:nvSpPr>
          <p:cNvPr id="14"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C688E5C9-794B-4D25-8680-85B8BF469C95}"/>
              </a:ext>
            </a:extLst>
          </p:cNvPr>
          <p:cNvPicPr>
            <a:picLocks noChangeAspect="1"/>
          </p:cNvPicPr>
          <p:nvPr userDrawn="1"/>
        </p:nvPicPr>
        <p:blipFill>
          <a:blip r:embed="rId5"/>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1426429230"/>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746" r:id="rId3"/>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7392" userDrawn="1">
          <p15:clr>
            <a:srgbClr val="F26B43"/>
          </p15:clr>
        </p15:guide>
        <p15:guide id="6" pos="288" userDrawn="1">
          <p15:clr>
            <a:srgbClr val="F26B43"/>
          </p15:clr>
        </p15:guide>
        <p15:guide id="7" pos="5728" userDrawn="1">
          <p15:clr>
            <a:srgbClr val="F26B43"/>
          </p15:clr>
        </p15:guide>
        <p15:guide id="9" orient="horz" pos="4211" userDrawn="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3973" userDrawn="1">
          <p15:clr>
            <a:srgbClr val="F26B43"/>
          </p15:clr>
        </p15:guide>
        <p15:guide id="14" orient="horz" pos="2260" userDrawn="1">
          <p15:clr>
            <a:srgbClr val="F26B43"/>
          </p15:clr>
        </p15:guide>
        <p15:guide id="15" pos="352"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457200" y="136257"/>
            <a:ext cx="112776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457200" y="1371600"/>
            <a:ext cx="112776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9"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mn-lt"/>
                <a:cs typeface="Times New Roman" panose="02020603050405020304" pitchFamily="18" charset="0"/>
              </a:defRPr>
            </a:lvl1pPr>
          </a:lstStyle>
          <a:p>
            <a:fld id="{68151E55-6873-49E2-B8D5-2F265E6F1973}" type="slidenum">
              <a:rPr lang="en-US" smtClean="0"/>
              <a:pPr/>
              <a:t>‹#›</a:t>
            </a:fld>
            <a:endParaRPr lang="en-US" dirty="0"/>
          </a:p>
        </p:txBody>
      </p:sp>
      <p:pic>
        <p:nvPicPr>
          <p:cNvPr id="8" name="Picture 7">
            <a:extLst>
              <a:ext uri="{FF2B5EF4-FFF2-40B4-BE49-F238E27FC236}">
                <a16:creationId xmlns:a16="http://schemas.microsoft.com/office/drawing/2014/main" id="{56B0677F-ADB9-4EAC-8845-4AD520E87F55}"/>
              </a:ext>
            </a:extLst>
          </p:cNvPr>
          <p:cNvPicPr>
            <a:picLocks noChangeAspect="1"/>
          </p:cNvPicPr>
          <p:nvPr userDrawn="1"/>
        </p:nvPicPr>
        <p:blipFill>
          <a:blip r:embed="rId7"/>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14739373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Lst>
  <p:hf hdr="0" ftr="0" dt="0"/>
  <p:txStyles>
    <p:titleStyle>
      <a:lvl1pPr algn="ctr" defTabSz="914400" rtl="0" eaLnBrk="1" latinLnBrk="0" hangingPunct="1">
        <a:lnSpc>
          <a:spcPct val="90000"/>
        </a:lnSpc>
        <a:spcBef>
          <a:spcPct val="0"/>
        </a:spcBef>
        <a:buNone/>
        <a:defRPr sz="3200" b="1" kern="1200">
          <a:solidFill>
            <a:schemeClr val="tx1"/>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d Bar"/>
          <p:cNvSpPr/>
          <p:nvPr userDrawn="1"/>
        </p:nvSpPr>
        <p:spPr>
          <a:xfrm>
            <a:off x="0" y="0"/>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bg2"/>
              </a:solidFill>
            </a:endParaRPr>
          </a:p>
        </p:txBody>
      </p:sp>
      <p:pic>
        <p:nvPicPr>
          <p:cNvPr id="8" name="MH Tagline" descr="Tagline: Because learning changes everythi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620001" y="115696"/>
            <a:ext cx="4297492" cy="272375"/>
          </a:xfrm>
          <a:prstGeom prst="rect">
            <a:avLst/>
          </a:prstGeom>
        </p:spPr>
      </p:pic>
    </p:spTree>
    <p:extLst>
      <p:ext uri="{BB962C8B-B14F-4D97-AF65-F5344CB8AC3E}">
        <p14:creationId xmlns:p14="http://schemas.microsoft.com/office/powerpoint/2010/main" val="4124718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p:cNvSpPr/>
          <p:nvPr userDrawn="1"/>
        </p:nvSpPr>
        <p:spPr>
          <a:xfrm>
            <a:off x="101600" y="6590588"/>
            <a:ext cx="11785600" cy="246221"/>
          </a:xfrm>
          <a:prstGeom prst="rect">
            <a:avLst/>
          </a:prstGeom>
        </p:spPr>
        <p:txBody>
          <a:bodyPr wrap="square">
            <a:spAutoFit/>
          </a:bodyPr>
          <a:lstStyle/>
          <a:p>
            <a:pPr marL="0" indent="0">
              <a:buNone/>
            </a:pPr>
            <a:r>
              <a:rPr lang="en-US" sz="1000" b="1" i="0" dirty="0">
                <a:solidFill>
                  <a:schemeClr val="tx1"/>
                </a:solidFill>
                <a:effectLst/>
                <a:latin typeface="Tahoma,sans-serif"/>
              </a:rPr>
              <a:t>Copyright 2021 © McGraw Hill LLC. All rights reserved. No reproduction or distribution without the prior written consent of McGraw Hill LLC.</a:t>
            </a:r>
            <a:endParaRPr lang="en-US" sz="1000" dirty="0"/>
          </a:p>
        </p:txBody>
      </p:sp>
      <p:pic>
        <p:nvPicPr>
          <p:cNvPr id="3" name="Picture 2"/>
          <p:cNvPicPr>
            <a:picLocks noChangeAspect="1"/>
          </p:cNvPicPr>
          <p:nvPr userDrawn="1"/>
        </p:nvPicPr>
        <p:blipFill>
          <a:blip r:embed="rId11"/>
          <a:stretch>
            <a:fillRect/>
          </a:stretch>
        </p:blipFill>
        <p:spPr>
          <a:xfrm>
            <a:off x="11277600" y="5791200"/>
            <a:ext cx="875103" cy="1011990"/>
          </a:xfrm>
          <a:prstGeom prst="rect">
            <a:avLst/>
          </a:prstGeom>
        </p:spPr>
      </p:pic>
    </p:spTree>
    <p:extLst>
      <p:ext uri="{BB962C8B-B14F-4D97-AF65-F5344CB8AC3E}">
        <p14:creationId xmlns:p14="http://schemas.microsoft.com/office/powerpoint/2010/main" val="3077580699"/>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Lst>
  <p:transition spd="med"/>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slide" Target="slide41.xml"/></Relationships>
</file>

<file path=ppt/slides/_rels/slide14.xml.rels><?xml version="1.0" encoding="UTF-8" standalone="yes"?>
<Relationships xmlns="http://schemas.openxmlformats.org/package/2006/relationships"><Relationship Id="rId3" Type="http://schemas.openxmlformats.org/officeDocument/2006/relationships/hyperlink" Target="mailto:mkonedeng@yahoo.com"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slide" Target="slide4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slide" Target="slide4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30.xml"/></Relationships>
</file>

<file path=ppt/slides/_rels/slide43.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764DC-7920-4CAD-A950-D3ABC7F34052}"/>
              </a:ext>
            </a:extLst>
          </p:cNvPr>
          <p:cNvSpPr>
            <a:spLocks noGrp="1"/>
          </p:cNvSpPr>
          <p:nvPr>
            <p:ph type="ctrTitle"/>
          </p:nvPr>
        </p:nvSpPr>
        <p:spPr/>
        <p:txBody>
          <a:bodyPr/>
          <a:lstStyle/>
          <a:p>
            <a:r>
              <a:rPr kumimoji="0" lang="en-US" sz="3600" b="0" i="0" u="none" strike="noStrike" kern="1200" cap="none" spc="0" normalizeH="0" baseline="0" noProof="0" dirty="0">
                <a:ln>
                  <a:noFill/>
                </a:ln>
                <a:solidFill>
                  <a:prstClr val="white"/>
                </a:solidFill>
                <a:effectLst/>
                <a:uLnTx/>
                <a:uFillTx/>
                <a:latin typeface="Sanserif"/>
              </a:rPr>
              <a:t>Chapter Fourteen</a:t>
            </a:r>
            <a:endParaRPr lang="en-IN" dirty="0">
              <a:latin typeface="Sanserif"/>
            </a:endParaRPr>
          </a:p>
        </p:txBody>
      </p:sp>
      <p:sp>
        <p:nvSpPr>
          <p:cNvPr id="3" name="Subtitle 2">
            <a:extLst>
              <a:ext uri="{FF2B5EF4-FFF2-40B4-BE49-F238E27FC236}">
                <a16:creationId xmlns:a16="http://schemas.microsoft.com/office/drawing/2014/main" id="{F5F3424A-360D-4A58-8301-9BBD5E692F13}"/>
              </a:ext>
            </a:extLst>
          </p:cNvPr>
          <p:cNvSpPr>
            <a:spLocks noGrp="1"/>
          </p:cNvSpPr>
          <p:nvPr>
            <p:ph type="body" sz="quarter" idx="10"/>
          </p:nvPr>
        </p:nvSpPr>
        <p:spPr/>
        <p:txBody>
          <a:body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kumimoji="0" lang="en-US" sz="2800" b="0" i="0" u="none" strike="noStrike" kern="1200" cap="none" spc="0" normalizeH="0" baseline="0" noProof="0" dirty="0">
                <a:ln>
                  <a:noFill/>
                </a:ln>
                <a:solidFill>
                  <a:prstClr val="white"/>
                </a:solidFill>
                <a:effectLst/>
                <a:uLnTx/>
                <a:uFillTx/>
                <a:latin typeface="Sanserif"/>
              </a:rPr>
              <a:t>Communicating in the Job Search </a:t>
            </a:r>
          </a:p>
        </p:txBody>
      </p:sp>
      <p:sp>
        <p:nvSpPr>
          <p:cNvPr id="7" name="Text Placeholder 3">
            <a:extLst>
              <a:ext uri="{FF2B5EF4-FFF2-40B4-BE49-F238E27FC236}">
                <a16:creationId xmlns:a16="http://schemas.microsoft.com/office/drawing/2014/main" id="{F2DA2BF7-0652-4DF2-830A-7241D97BCBF6}"/>
              </a:ext>
            </a:extLst>
          </p:cNvPr>
          <p:cNvSpPr txBox="1">
            <a:spLocks/>
          </p:cNvSpPr>
          <p:nvPr/>
        </p:nvSpPr>
        <p:spPr>
          <a:xfrm>
            <a:off x="3764" y="6507969"/>
            <a:ext cx="12192000" cy="365713"/>
          </a:xfrm>
          <a:prstGeom prst="rect">
            <a:avLst/>
          </a:prstGeom>
        </p:spPr>
        <p:txBody>
          <a:bodyPr anchor="ctr"/>
          <a:lstStyle>
            <a:lvl1pPr marL="0" marR="0" indent="0" algn="ctr" defTabSz="914400" rtl="0" eaLnBrk="1" fontAlgn="auto" latinLnBrk="0" hangingPunct="1">
              <a:lnSpc>
                <a:spcPct val="100000"/>
              </a:lnSpc>
              <a:spcBef>
                <a:spcPts val="1200"/>
              </a:spcBef>
              <a:spcAft>
                <a:spcPts val="0"/>
              </a:spcAft>
              <a:buClrTx/>
              <a:buSzTx/>
              <a:buFont typeface="Arial" panose="020B0604020202020204" pitchFamily="34" charset="0"/>
              <a:buNone/>
              <a:tabLst/>
              <a:defRPr sz="9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Sanserif"/>
              </a:rPr>
              <a:t>Copyright 2021 © McGraw Hill LLC. All rights reserved. No reproduction or distribution without the prior written consent of McGraw Hill LLC.</a:t>
            </a:r>
            <a:endParaRPr lang="en-US" b="0" dirty="0">
              <a:solidFill>
                <a:srgbClr val="000000"/>
              </a:solidFill>
              <a:latin typeface="Sanserif"/>
            </a:endParaRPr>
          </a:p>
        </p:txBody>
      </p:sp>
    </p:spTree>
    <p:extLst>
      <p:ext uri="{BB962C8B-B14F-4D97-AF65-F5344CB8AC3E}">
        <p14:creationId xmlns:p14="http://schemas.microsoft.com/office/powerpoint/2010/main" val="1970917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4913514-9A48-48C6-9300-F092E5A50544}"/>
              </a:ext>
            </a:extLst>
          </p:cNvPr>
          <p:cNvSpPr>
            <a:spLocks noGrp="1"/>
          </p:cNvSpPr>
          <p:nvPr>
            <p:ph type="title"/>
          </p:nvPr>
        </p:nvSpPr>
        <p:spPr>
          <a:xfrm>
            <a:off x="1343472" y="304800"/>
            <a:ext cx="9517864" cy="714997"/>
          </a:xfrm>
        </p:spPr>
        <p:txBody>
          <a:bodyPr/>
          <a:lstStyle/>
          <a:p>
            <a:r>
              <a:rPr kumimoji="0" lang="en-US" altLang="en-US" sz="4000" b="1" i="0" u="none" strike="noStrike" kern="1200" cap="none" spc="0" normalizeH="0" baseline="0" noProof="0" dirty="0">
                <a:ln>
                  <a:noFill/>
                </a:ln>
                <a:solidFill>
                  <a:srgbClr val="B88832"/>
                </a:solidFill>
                <a:effectLst/>
                <a:uLnTx/>
                <a:uFillTx/>
                <a:ea typeface="ＭＳ Ｐゴシック" pitchFamily="34" charset="-128"/>
                <a:cs typeface="Arial" panose="020B0604020202020204" pitchFamily="34" charset="0"/>
              </a:rPr>
              <a:t>Preparing the Application Documents</a:t>
            </a:r>
            <a:endParaRPr lang="en-IN" dirty="0"/>
          </a:p>
        </p:txBody>
      </p:sp>
      <p:sp>
        <p:nvSpPr>
          <p:cNvPr id="3" name="Content Placeholder 2">
            <a:extLst>
              <a:ext uri="{FF2B5EF4-FFF2-40B4-BE49-F238E27FC236}">
                <a16:creationId xmlns:a16="http://schemas.microsoft.com/office/drawing/2014/main" id="{E65CAFB4-44FF-45FC-8B9E-BF21F2334472}"/>
              </a:ext>
            </a:extLst>
          </p:cNvPr>
          <p:cNvSpPr>
            <a:spLocks noGrp="1"/>
          </p:cNvSpPr>
          <p:nvPr>
            <p:ph sz="quarter" idx="11"/>
          </p:nvPr>
        </p:nvSpPr>
        <p:spPr>
          <a:xfrm>
            <a:off x="947642" y="1424228"/>
            <a:ext cx="5436390" cy="4824172"/>
          </a:xfrm>
        </p:spPr>
        <p:txBody>
          <a:bodyPr/>
          <a:lstStyle/>
          <a:p>
            <a:pPr marL="0" marR="0" lvl="0" indent="0" algn="l" defTabSz="457200" rtl="0" eaLnBrk="1" fontAlgn="auto" latinLnBrk="0" hangingPunct="1">
              <a:lnSpc>
                <a:spcPct val="90000"/>
              </a:lnSpc>
              <a:spcBef>
                <a:spcPct val="20000"/>
              </a:spcBef>
              <a:spcAft>
                <a:spcPts val="800"/>
              </a:spcAft>
              <a:buClr>
                <a:srgbClr val="F15B55"/>
              </a:buClr>
              <a:buSzTx/>
              <a:buFont typeface="Arial"/>
              <a:buNone/>
              <a:tabLst/>
              <a:defRPr/>
            </a:pP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What is the employer requesting? </a:t>
            </a:r>
          </a:p>
          <a:p>
            <a:pPr marL="0" marR="0" lvl="0" indent="0" algn="l" defTabSz="457200" rtl="0" eaLnBrk="1" fontAlgn="auto" latinLnBrk="0" hangingPunct="1">
              <a:lnSpc>
                <a:spcPct val="90000"/>
              </a:lnSpc>
              <a:spcBef>
                <a:spcPts val="4200"/>
              </a:spcBef>
              <a:spcAft>
                <a:spcPts val="4200"/>
              </a:spcAft>
              <a:buClr>
                <a:srgbClr val="F15B55"/>
              </a:buClr>
              <a:buSzTx/>
              <a:buFont typeface="Arial"/>
              <a:buNone/>
              <a:tabLst/>
              <a:defRPr/>
            </a:pP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Is it a cover message and a résumé?  A cover message, résumé, and a reference sheet?  </a:t>
            </a:r>
          </a:p>
          <a:p>
            <a:pPr marL="0" marR="0" lvl="0" indent="0" algn="l" defTabSz="457200" rtl="0" eaLnBrk="1" fontAlgn="auto" latinLnBrk="0" hangingPunct="1">
              <a:lnSpc>
                <a:spcPct val="90000"/>
              </a:lnSpc>
              <a:spcBef>
                <a:spcPct val="20000"/>
              </a:spcBef>
              <a:spcAft>
                <a:spcPts val="800"/>
              </a:spcAft>
              <a:buClr>
                <a:srgbClr val="F15B55"/>
              </a:buClr>
              <a:buSzTx/>
              <a:buFont typeface="Arial"/>
              <a:buNone/>
              <a:tabLst/>
              <a:defRPr/>
            </a:pP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Employers vary so pay close attention to what they would like from you.</a:t>
            </a:r>
          </a:p>
        </p:txBody>
      </p:sp>
      <p:pic>
        <p:nvPicPr>
          <p:cNvPr id="9" name="Picture 3">
            <a:extLst>
              <a:ext uri="{FF2B5EF4-FFF2-40B4-BE49-F238E27FC236}">
                <a16:creationId xmlns:a16="http://schemas.microsoft.com/office/drawing/2014/main" id="{D785F749-2B08-4160-97BB-2FD02D4F9379}"/>
              </a:ext>
              <a:ext uri="{C183D7F6-B498-43B3-948B-1728B52AA6E4}">
                <adec:decorative xmlns:adec="http://schemas.microsoft.com/office/drawing/2017/decorative" val="1"/>
              </a:ext>
            </a:extLst>
          </p:cNvPr>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7104112" y="1124744"/>
            <a:ext cx="3600400" cy="5123656"/>
          </a:xfrm>
        </p:spPr>
      </p:pic>
      <p:sp>
        <p:nvSpPr>
          <p:cNvPr id="16" name="Text Placeholder 4">
            <a:extLst>
              <a:ext uri="{FF2B5EF4-FFF2-40B4-BE49-F238E27FC236}">
                <a16:creationId xmlns:a16="http://schemas.microsoft.com/office/drawing/2014/main" id="{0AC9E60F-1BE3-4F57-9B1E-A7B8C69E6844}"/>
              </a:ext>
            </a:extLst>
          </p:cNvPr>
          <p:cNvSpPr>
            <a:spLocks noGrp="1"/>
          </p:cNvSpPr>
          <p:nvPr>
            <p:ph type="body" sz="quarter" idx="15"/>
          </p:nvPr>
        </p:nvSpPr>
        <p:spPr>
          <a:xfrm>
            <a:off x="7968208" y="6651980"/>
            <a:ext cx="3024410" cy="161396"/>
          </a:xfrm>
        </p:spPr>
        <p:txBody>
          <a:bodyPr>
            <a:no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b="0" i="0" u="none" strike="noStrike" kern="1200" cap="none" spc="0" normalizeH="0" baseline="0" noProof="0" dirty="0">
                <a:ln>
                  <a:noFill/>
                </a:ln>
                <a:solidFill>
                  <a:prstClr val="black"/>
                </a:solidFill>
                <a:effectLst/>
                <a:uLnTx/>
                <a:uFillTx/>
                <a:ea typeface="ＭＳ Ｐゴシック" pitchFamily="34" charset="-128"/>
                <a:cs typeface="+mn-cs"/>
              </a:rPr>
              <a:t>Image: © </a:t>
            </a:r>
            <a:r>
              <a:rPr kumimoji="0" lang="en-US" b="0" i="0" u="none" strike="noStrike" kern="1200" cap="none" spc="0" normalizeH="0" baseline="0" noProof="0" dirty="0" err="1">
                <a:ln>
                  <a:noFill/>
                </a:ln>
                <a:solidFill>
                  <a:prstClr val="black"/>
                </a:solidFill>
                <a:effectLst/>
                <a:uLnTx/>
                <a:uFillTx/>
                <a:ea typeface="ＭＳ Ｐゴシック" pitchFamily="34" charset="-128"/>
                <a:cs typeface="+mn-cs"/>
              </a:rPr>
              <a:t>Purestock</a:t>
            </a:r>
            <a:r>
              <a:rPr kumimoji="0" lang="en-US" b="0" i="0" u="none" strike="noStrike" kern="1200" cap="none" spc="0" normalizeH="0" baseline="0" noProof="0" dirty="0">
                <a:ln>
                  <a:noFill/>
                </a:ln>
                <a:solidFill>
                  <a:prstClr val="black"/>
                </a:solidFill>
                <a:effectLst/>
                <a:uLnTx/>
                <a:uFillTx/>
                <a:ea typeface="ＭＳ Ｐゴシック" pitchFamily="34" charset="-128"/>
                <a:cs typeface="+mn-cs"/>
              </a:rPr>
              <a:t>/</a:t>
            </a:r>
            <a:r>
              <a:rPr kumimoji="0" lang="en-US" b="0" i="0" u="none" strike="noStrike" kern="1200" cap="none" spc="0" normalizeH="0" baseline="0" noProof="0" dirty="0" err="1">
                <a:ln>
                  <a:noFill/>
                </a:ln>
                <a:solidFill>
                  <a:prstClr val="black"/>
                </a:solidFill>
                <a:effectLst/>
                <a:uLnTx/>
                <a:uFillTx/>
                <a:ea typeface="ＭＳ Ｐゴシック" pitchFamily="34" charset="-128"/>
                <a:cs typeface="+mn-cs"/>
              </a:rPr>
              <a:t>SuperStock</a:t>
            </a:r>
            <a:endParaRPr kumimoji="0" lang="en-US" b="0" i="0" u="none" strike="noStrike" kern="1200" cap="none" spc="0" normalizeH="0" baseline="0" noProof="0" dirty="0">
              <a:ln>
                <a:noFill/>
              </a:ln>
              <a:solidFill>
                <a:prstClr val="black"/>
              </a:solidFill>
              <a:effectLst/>
              <a:uLnTx/>
              <a:uFillTx/>
              <a:ea typeface="ＭＳ Ｐゴシック" pitchFamily="34" charset="-128"/>
              <a:cs typeface="+mn-cs"/>
            </a:endParaRPr>
          </a:p>
        </p:txBody>
      </p:sp>
      <p:sp>
        <p:nvSpPr>
          <p:cNvPr id="7" name="Slide Number Placeholder 5">
            <a:extLst>
              <a:ext uri="{FF2B5EF4-FFF2-40B4-BE49-F238E27FC236}">
                <a16:creationId xmlns:a16="http://schemas.microsoft.com/office/drawing/2014/main" id="{69F759E7-6605-4AFF-AB2F-FA62505EA5AD}"/>
              </a:ext>
            </a:extLst>
          </p:cNvPr>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36908446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kumimoji="0" lang="en-US" altLang="en-US" sz="4000" b="1" i="0" u="none" strike="noStrike" kern="1200" cap="none" spc="0" normalizeH="0" baseline="0" noProof="0" dirty="0">
                <a:ln>
                  <a:noFill/>
                </a:ln>
                <a:solidFill>
                  <a:srgbClr val="B88832"/>
                </a:solidFill>
                <a:effectLst/>
                <a:uLnTx/>
                <a:uFillTx/>
                <a:ea typeface="ＭＳ Ｐゴシック" pitchFamily="34" charset="-128"/>
                <a:cs typeface="Arial" panose="020B0604020202020204" pitchFamily="34" charset="0"/>
              </a:rPr>
              <a:t>Constructing the Résumé</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2999656" y="1484784"/>
            <a:ext cx="6408712" cy="3384376"/>
          </a:xfrm>
        </p:spPr>
        <p:txBody>
          <a:bodyPr>
            <a:noAutofit/>
          </a:bodyPr>
          <a:lstStyle/>
          <a:p>
            <a:pPr marL="342000" marR="0" lvl="0" indent="-342000" algn="l" defTabSz="457200" rtl="0" eaLnBrk="1" fontAlgn="auto" latinLnBrk="0" hangingPunct="1">
              <a:lnSpc>
                <a:spcPct val="90000"/>
              </a:lnSpc>
              <a:spcBef>
                <a:spcPct val="20000"/>
              </a:spcBef>
              <a:spcAft>
                <a:spcPts val="800"/>
              </a:spcAft>
              <a:buClrTx/>
              <a:buSzTx/>
              <a:buFont typeface="Arial" panose="020B0604020202020204" pitchFamily="34" charset="0"/>
              <a:buChar char="•"/>
              <a:tabLst/>
              <a:defRPr/>
            </a:pPr>
            <a:r>
              <a:rPr kumimoji="0" lang="en-US" altLang="en-US" sz="3200" b="0" i="0" u="none" strike="noStrike" kern="1200" cap="none" spc="0" normalizeH="0" baseline="0" noProof="0" dirty="0">
                <a:ln>
                  <a:noFill/>
                </a:ln>
                <a:solidFill>
                  <a:prstClr val="black"/>
                </a:solidFill>
                <a:effectLst/>
                <a:uLnTx/>
                <a:uFillTx/>
                <a:ea typeface="ＭＳ Ｐゴシック" pitchFamily="34" charset="-128"/>
                <a:cs typeface="+mn-cs"/>
              </a:rPr>
              <a:t>Select the content.</a:t>
            </a:r>
          </a:p>
          <a:p>
            <a:pPr marL="342000" marR="0" lvl="0" indent="-342000" algn="l" defTabSz="457200" rtl="0" eaLnBrk="1" fontAlgn="auto" latinLnBrk="0" hangingPunct="1">
              <a:lnSpc>
                <a:spcPct val="90000"/>
              </a:lnSpc>
              <a:spcBef>
                <a:spcPct val="20000"/>
              </a:spcBef>
              <a:spcAft>
                <a:spcPts val="800"/>
              </a:spcAft>
              <a:buClrTx/>
              <a:buSzTx/>
              <a:buFont typeface="Arial" panose="020B0604020202020204" pitchFamily="34" charset="0"/>
              <a:buChar char="•"/>
              <a:tabLst/>
              <a:defRPr/>
            </a:pPr>
            <a:r>
              <a:rPr kumimoji="0" lang="en-US" altLang="en-US" sz="3200" b="0" i="0" u="none" strike="noStrike" kern="1200" cap="none" spc="0" normalizeH="0" baseline="0" noProof="0" dirty="0">
                <a:ln>
                  <a:noFill/>
                </a:ln>
                <a:solidFill>
                  <a:prstClr val="black"/>
                </a:solidFill>
                <a:effectLst/>
                <a:uLnTx/>
                <a:uFillTx/>
                <a:ea typeface="ＭＳ Ｐゴシック" pitchFamily="34" charset="-128"/>
                <a:cs typeface="+mn-cs"/>
              </a:rPr>
              <a:t>Arrange the content into groups.</a:t>
            </a:r>
          </a:p>
          <a:p>
            <a:pPr marL="342000" marR="0" lvl="0" indent="-342000" algn="l" defTabSz="457200" rtl="0" eaLnBrk="1" fontAlgn="auto" latinLnBrk="0" hangingPunct="1">
              <a:lnSpc>
                <a:spcPct val="90000"/>
              </a:lnSpc>
              <a:spcBef>
                <a:spcPct val="20000"/>
              </a:spcBef>
              <a:spcAft>
                <a:spcPts val="800"/>
              </a:spcAft>
              <a:buClrTx/>
              <a:buSzTx/>
              <a:buFont typeface="Arial" panose="020B0604020202020204" pitchFamily="34" charset="0"/>
              <a:buChar char="•"/>
              <a:tabLst/>
              <a:defRPr/>
            </a:pPr>
            <a:r>
              <a:rPr kumimoji="0" lang="en-US" altLang="en-US" sz="3200" b="0" i="0" u="none" strike="noStrike" kern="1200" cap="none" spc="0" normalizeH="0" baseline="0" noProof="0" dirty="0">
                <a:ln>
                  <a:noFill/>
                </a:ln>
                <a:solidFill>
                  <a:prstClr val="black"/>
                </a:solidFill>
                <a:effectLst/>
                <a:uLnTx/>
                <a:uFillTx/>
                <a:ea typeface="ＭＳ Ｐゴシック" pitchFamily="34" charset="-128"/>
                <a:cs typeface="+mn-cs"/>
              </a:rPr>
              <a:t>Construct the headings.</a:t>
            </a:r>
          </a:p>
          <a:p>
            <a:pPr marL="342000" marR="0" lvl="0" indent="-342000" algn="l" defTabSz="457200" rtl="0" eaLnBrk="1" fontAlgn="auto" latinLnBrk="0" hangingPunct="1">
              <a:lnSpc>
                <a:spcPct val="90000"/>
              </a:lnSpc>
              <a:spcBef>
                <a:spcPct val="20000"/>
              </a:spcBef>
              <a:spcAft>
                <a:spcPts val="800"/>
              </a:spcAft>
              <a:buClrTx/>
              <a:buSzTx/>
              <a:buFont typeface="Arial" panose="020B0604020202020204" pitchFamily="34" charset="0"/>
              <a:buChar char="•"/>
              <a:tabLst/>
              <a:defRPr/>
            </a:pPr>
            <a:r>
              <a:rPr kumimoji="0" lang="en-US" altLang="en-US" sz="3200" b="0" i="0" u="none" strike="noStrike" kern="1200" cap="none" spc="0" normalizeH="0" baseline="0" noProof="0" dirty="0">
                <a:ln>
                  <a:noFill/>
                </a:ln>
                <a:solidFill>
                  <a:prstClr val="black"/>
                </a:solidFill>
                <a:effectLst/>
                <a:uLnTx/>
                <a:uFillTx/>
                <a:ea typeface="ＭＳ Ｐゴシック" pitchFamily="34" charset="-128"/>
                <a:cs typeface="+mn-cs"/>
              </a:rPr>
              <a:t>Create the header.</a:t>
            </a:r>
          </a:p>
          <a:p>
            <a:pPr marL="342000" marR="0" lvl="0" indent="-342000" algn="l" defTabSz="457200" rtl="0" eaLnBrk="1" fontAlgn="auto" latinLnBrk="0" hangingPunct="1">
              <a:lnSpc>
                <a:spcPct val="90000"/>
              </a:lnSpc>
              <a:spcBef>
                <a:spcPct val="20000"/>
              </a:spcBef>
              <a:spcAft>
                <a:spcPts val="800"/>
              </a:spcAft>
              <a:buClrTx/>
              <a:buSzTx/>
              <a:buFont typeface="Arial" panose="020B0604020202020204" pitchFamily="34" charset="0"/>
              <a:buChar char="•"/>
              <a:tabLst/>
              <a:defRPr/>
            </a:pPr>
            <a:r>
              <a:rPr kumimoji="0" lang="en-US" altLang="en-US" sz="3200" b="0" i="0" u="none" strike="noStrike" kern="1200" cap="none" spc="0" normalizeH="0" baseline="0" noProof="0" dirty="0">
                <a:ln>
                  <a:noFill/>
                </a:ln>
                <a:solidFill>
                  <a:prstClr val="black"/>
                </a:solidFill>
                <a:effectLst/>
                <a:uLnTx/>
                <a:uFillTx/>
                <a:ea typeface="ＭＳ Ｐゴシック" pitchFamily="34" charset="-128"/>
                <a:cs typeface="+mn-cs"/>
              </a:rPr>
              <a:t>Include a statement of objective.</a:t>
            </a:r>
          </a:p>
        </p:txBody>
      </p:sp>
      <p:sp>
        <p:nvSpPr>
          <p:cNvPr id="2" name="Slide Number Placeholder 3"/>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20781872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6A0599D-C9B4-4491-9008-E657A69EC4B4}"/>
              </a:ext>
            </a:extLst>
          </p:cNvPr>
          <p:cNvSpPr>
            <a:spLocks noGrp="1"/>
          </p:cNvSpPr>
          <p:nvPr>
            <p:ph type="title"/>
          </p:nvPr>
        </p:nvSpPr>
        <p:spPr>
          <a:xfrm>
            <a:off x="1462019" y="265731"/>
            <a:ext cx="9242493" cy="714997"/>
          </a:xfrm>
        </p:spPr>
        <p:txBody>
          <a:bodyPr/>
          <a:lstStyle/>
          <a:p>
            <a:pPr marL="0" marR="0" lvl="0" indent="0" defTabSz="914400" rtl="0" eaLnBrk="1" fontAlgn="auto" latinLnBrk="0" hangingPunct="1">
              <a:lnSpc>
                <a:spcPct val="100000"/>
              </a:lnSpc>
              <a:spcBef>
                <a:spcPct val="0"/>
              </a:spcBef>
              <a:spcAft>
                <a:spcPts val="0"/>
              </a:spcAft>
              <a:tabLst/>
              <a:defRPr/>
            </a:pPr>
            <a:r>
              <a:rPr kumimoji="0" lang="en-US" sz="5400" b="1" i="0" u="none" strike="noStrike" kern="1200" cap="none" spc="0" normalizeH="0" baseline="0" noProof="0" dirty="0">
                <a:ln>
                  <a:noFill/>
                </a:ln>
                <a:solidFill>
                  <a:srgbClr val="188FB0"/>
                </a:solidFill>
                <a:effectLst/>
                <a:uLnTx/>
                <a:uFillTx/>
                <a:ea typeface="ＭＳ Ｐゴシック" pitchFamily="34" charset="-128"/>
                <a:cs typeface="Calibri" panose="020F0502020204030204" pitchFamily="34" charset="0"/>
              </a:rPr>
              <a:t>Traditional Print </a:t>
            </a:r>
            <a:r>
              <a:rPr kumimoji="0" lang="en-US" altLang="en-US" sz="5400" b="1" i="0" u="none" strike="noStrike" kern="1200" cap="none" spc="0" normalizeH="0" baseline="0" noProof="0" dirty="0">
                <a:ln>
                  <a:noFill/>
                </a:ln>
                <a:solidFill>
                  <a:srgbClr val="188FB0"/>
                </a:solidFill>
                <a:effectLst/>
                <a:uLnTx/>
                <a:uFillTx/>
                <a:ea typeface="ＭＳ Ｐゴシック" pitchFamily="34" charset="-128"/>
                <a:cs typeface="Arial" panose="020B0604020202020204" pitchFamily="34" charset="0"/>
              </a:rPr>
              <a:t>Résumé </a:t>
            </a:r>
            <a:r>
              <a:rPr kumimoji="0" lang="en-US" altLang="en-US" sz="1600" b="1" i="0" u="none" strike="noStrike" kern="1200" cap="none" spc="0" normalizeH="0" baseline="0" noProof="0" dirty="0">
                <a:ln>
                  <a:noFill/>
                </a:ln>
                <a:solidFill>
                  <a:srgbClr val="188FB0"/>
                </a:solidFill>
                <a:effectLst/>
                <a:uLnTx/>
                <a:uFillTx/>
                <a:ea typeface="ＭＳ Ｐゴシック" pitchFamily="34" charset="-128"/>
                <a:cs typeface="Arial" panose="020B0604020202020204" pitchFamily="34" charset="0"/>
              </a:rPr>
              <a:t>1</a:t>
            </a:r>
            <a:endParaRPr lang="en-IN" sz="1600" dirty="0"/>
          </a:p>
        </p:txBody>
      </p:sp>
      <p:sp>
        <p:nvSpPr>
          <p:cNvPr id="6" name="Content Placeholder 2">
            <a:extLst>
              <a:ext uri="{FF2B5EF4-FFF2-40B4-BE49-F238E27FC236}">
                <a16:creationId xmlns:a16="http://schemas.microsoft.com/office/drawing/2014/main" id="{F09C0195-A204-46BA-89E1-2B4CED81D555}"/>
              </a:ext>
            </a:extLst>
          </p:cNvPr>
          <p:cNvSpPr>
            <a:spLocks noGrp="1"/>
          </p:cNvSpPr>
          <p:nvPr>
            <p:ph sz="quarter" idx="11"/>
          </p:nvPr>
        </p:nvSpPr>
        <p:spPr>
          <a:xfrm>
            <a:off x="1258135" y="1396207"/>
            <a:ext cx="4621841" cy="3400945"/>
          </a:xfrm>
        </p:spPr>
        <p:txBody>
          <a:bodyPr/>
          <a:lstStyle/>
          <a:p>
            <a:pPr marR="0" lvl="0" algn="l" defTabSz="457200" rtl="0" eaLnBrk="1" fontAlgn="auto" latinLnBrk="0" hangingPunct="1">
              <a:lnSpc>
                <a:spcPct val="90000"/>
              </a:lnSpc>
              <a:spcBef>
                <a:spcPct val="20000"/>
              </a:spcBef>
              <a:spcAft>
                <a:spcPts val="800"/>
              </a:spcAft>
              <a:buClrTx/>
              <a:buSzTx/>
              <a:tabLst/>
              <a:defRPr/>
            </a:pPr>
            <a:r>
              <a:rPr kumimoji="0" lang="en-US" altLang="en-US" sz="3200" b="0" i="0" u="none" strike="noStrike" kern="1200" cap="none" spc="0" normalizeH="0" baseline="0" noProof="0" dirty="0">
                <a:ln>
                  <a:noFill/>
                </a:ln>
                <a:solidFill>
                  <a:prstClr val="black"/>
                </a:solidFill>
                <a:effectLst/>
                <a:uLnTx/>
                <a:uFillTx/>
                <a:ea typeface="ＭＳ Ｐゴシック" pitchFamily="34" charset="-128"/>
                <a:cs typeface="+mn-cs"/>
              </a:rPr>
              <a:t>Present the information.</a:t>
            </a:r>
          </a:p>
          <a:p>
            <a:pPr marL="457200" marR="0" lvl="0" indent="-457200" algn="l" defTabSz="457200" rtl="0" eaLnBrk="1" fontAlgn="auto" latinLnBrk="0" hangingPunct="1">
              <a:lnSpc>
                <a:spcPct val="90000"/>
              </a:lnSpc>
              <a:spcBef>
                <a:spcPct val="20000"/>
              </a:spcBef>
              <a:spcAft>
                <a:spcPts val="800"/>
              </a:spcAft>
              <a:buClrTx/>
              <a:buSzTx/>
              <a:buFont typeface="Arial" panose="020B0604020202020204" pitchFamily="34" charset="0"/>
              <a:buChar char="•"/>
              <a:tabLst/>
              <a:defRPr/>
            </a:pPr>
            <a:r>
              <a:rPr kumimoji="0" lang="en-US" altLang="en-US" sz="3200" b="0" i="0" u="none" strike="noStrike" kern="1200" cap="none" spc="0" normalizeH="0" baseline="0" noProof="0" dirty="0">
                <a:ln>
                  <a:noFill/>
                </a:ln>
                <a:solidFill>
                  <a:prstClr val="black"/>
                </a:solidFill>
                <a:effectLst/>
                <a:uLnTx/>
                <a:uFillTx/>
                <a:ea typeface="ＭＳ Ｐゴシック" pitchFamily="34" charset="-128"/>
                <a:cs typeface="+mn-cs"/>
              </a:rPr>
              <a:t>Work experience.</a:t>
            </a:r>
          </a:p>
          <a:p>
            <a:pPr marL="457200" marR="0" lvl="0" indent="-457200" algn="l" defTabSz="457200" rtl="0" eaLnBrk="1" fontAlgn="auto" latinLnBrk="0" hangingPunct="1">
              <a:lnSpc>
                <a:spcPct val="90000"/>
              </a:lnSpc>
              <a:spcBef>
                <a:spcPct val="20000"/>
              </a:spcBef>
              <a:spcAft>
                <a:spcPts val="800"/>
              </a:spcAft>
              <a:buClrTx/>
              <a:buSzTx/>
              <a:buFont typeface="Arial" panose="020B0604020202020204" pitchFamily="34" charset="0"/>
              <a:buChar char="•"/>
              <a:tabLst/>
              <a:defRPr/>
            </a:pPr>
            <a:r>
              <a:rPr kumimoji="0" lang="en-US" altLang="en-US" sz="3200" b="0" i="0" u="none" strike="noStrike" kern="1200" cap="none" spc="0" normalizeH="0" baseline="0" noProof="0" dirty="0">
                <a:ln>
                  <a:noFill/>
                </a:ln>
                <a:solidFill>
                  <a:prstClr val="black"/>
                </a:solidFill>
                <a:effectLst/>
                <a:uLnTx/>
                <a:uFillTx/>
                <a:ea typeface="ＭＳ Ｐゴシック" pitchFamily="34" charset="-128"/>
                <a:cs typeface="+mn-cs"/>
              </a:rPr>
              <a:t>Education.</a:t>
            </a:r>
            <a:endParaRPr lang="en-US" altLang="en-US" sz="3200" dirty="0">
              <a:solidFill>
                <a:prstClr val="black"/>
              </a:solidFill>
              <a:ea typeface="ＭＳ Ｐゴシック" pitchFamily="34" charset="-128"/>
              <a:cs typeface="+mn-cs"/>
            </a:endParaRPr>
          </a:p>
          <a:p>
            <a:pPr marL="457200" marR="0" lvl="0" indent="-457200" algn="l" defTabSz="457200" rtl="0" eaLnBrk="1" fontAlgn="auto" latinLnBrk="0" hangingPunct="1">
              <a:lnSpc>
                <a:spcPct val="90000"/>
              </a:lnSpc>
              <a:spcBef>
                <a:spcPct val="20000"/>
              </a:spcBef>
              <a:spcAft>
                <a:spcPts val="800"/>
              </a:spcAft>
              <a:buClrTx/>
              <a:buSzTx/>
              <a:buFont typeface="Arial" panose="020B0604020202020204" pitchFamily="34" charset="0"/>
              <a:buChar char="•"/>
              <a:tabLst/>
              <a:defRPr/>
            </a:pPr>
            <a:r>
              <a:rPr kumimoji="0" lang="en-US" altLang="en-US" sz="3200" b="0" i="0" u="none" strike="noStrike" kern="1200" cap="none" spc="0" normalizeH="0" baseline="0" noProof="0" dirty="0">
                <a:ln>
                  <a:noFill/>
                </a:ln>
                <a:solidFill>
                  <a:prstClr val="black"/>
                </a:solidFill>
                <a:effectLst/>
                <a:uLnTx/>
                <a:uFillTx/>
                <a:ea typeface="ＭＳ Ｐゴシック" pitchFamily="34" charset="-128"/>
                <a:cs typeface="+mn-cs"/>
              </a:rPr>
              <a:t>Personal information.</a:t>
            </a:r>
          </a:p>
          <a:p>
            <a:pPr marL="457200" marR="0" lvl="0" indent="-457200" algn="l" defTabSz="457200" rtl="0" eaLnBrk="1" fontAlgn="auto" latinLnBrk="0" hangingPunct="1">
              <a:lnSpc>
                <a:spcPct val="90000"/>
              </a:lnSpc>
              <a:spcBef>
                <a:spcPct val="20000"/>
              </a:spcBef>
              <a:spcAft>
                <a:spcPts val="800"/>
              </a:spcAft>
              <a:buClrTx/>
              <a:buSzTx/>
              <a:buFont typeface="Arial" panose="020B0604020202020204" pitchFamily="34" charset="0"/>
              <a:buChar char="•"/>
              <a:tabLst/>
              <a:defRPr/>
            </a:pPr>
            <a:r>
              <a:rPr kumimoji="0" lang="en-US" altLang="en-US" sz="3200" b="0" i="0" u="none" strike="noStrike" kern="1200" cap="none" spc="0" normalizeH="0" baseline="0" noProof="0" dirty="0">
                <a:ln>
                  <a:noFill/>
                </a:ln>
                <a:solidFill>
                  <a:prstClr val="black"/>
                </a:solidFill>
                <a:effectLst/>
                <a:uLnTx/>
                <a:uFillTx/>
                <a:ea typeface="ＭＳ Ｐゴシック" pitchFamily="34" charset="-128"/>
                <a:cs typeface="+mn-cs"/>
              </a:rPr>
              <a:t>References.</a:t>
            </a:r>
          </a:p>
        </p:txBody>
      </p:sp>
      <p:sp>
        <p:nvSpPr>
          <p:cNvPr id="7" name="Content Placeholder 3">
            <a:extLst>
              <a:ext uri="{FF2B5EF4-FFF2-40B4-BE49-F238E27FC236}">
                <a16:creationId xmlns:a16="http://schemas.microsoft.com/office/drawing/2014/main" id="{B6EBBDFE-A361-4D7B-8325-6A0A6244F756}"/>
              </a:ext>
            </a:extLst>
          </p:cNvPr>
          <p:cNvSpPr>
            <a:spLocks noGrp="1"/>
          </p:cNvSpPr>
          <p:nvPr>
            <p:ph sz="quarter" idx="14"/>
          </p:nvPr>
        </p:nvSpPr>
        <p:spPr>
          <a:xfrm>
            <a:off x="6240017" y="1424228"/>
            <a:ext cx="4032447" cy="3804972"/>
          </a:xfrm>
        </p:spPr>
        <p:txBody>
          <a:bodyPr/>
          <a:lstStyle/>
          <a:p>
            <a:pPr marR="0" lvl="0" algn="l" defTabSz="457200" rtl="0" eaLnBrk="1" fontAlgn="auto" latinLnBrk="0" hangingPunct="1">
              <a:lnSpc>
                <a:spcPct val="90000"/>
              </a:lnSpc>
              <a:spcBef>
                <a:spcPct val="20000"/>
              </a:spcBef>
              <a:spcAft>
                <a:spcPts val="800"/>
              </a:spcAft>
              <a:buClrTx/>
              <a:buSzTx/>
              <a:tabLst/>
              <a:defRPr/>
            </a:pPr>
            <a:r>
              <a:rPr kumimoji="0" lang="en-US" altLang="en-US" sz="3200" b="0" i="0" u="none" strike="noStrike" kern="1200" cap="none" spc="0" normalizeH="0" baseline="0" noProof="0" dirty="0">
                <a:ln>
                  <a:noFill/>
                </a:ln>
                <a:solidFill>
                  <a:prstClr val="black"/>
                </a:solidFill>
                <a:effectLst/>
                <a:uLnTx/>
                <a:uFillTx/>
                <a:ea typeface="ＭＳ Ｐゴシック" pitchFamily="34" charset="-128"/>
                <a:cs typeface="+mn-cs"/>
              </a:rPr>
              <a:t>Organize for strength.</a:t>
            </a:r>
          </a:p>
          <a:p>
            <a:pPr marL="457200" marR="0" lvl="0" indent="-457200" algn="l" defTabSz="457200" rtl="0" eaLnBrk="1" fontAlgn="auto" latinLnBrk="0" hangingPunct="1">
              <a:lnSpc>
                <a:spcPct val="90000"/>
              </a:lnSpc>
              <a:spcBef>
                <a:spcPct val="20000"/>
              </a:spcBef>
              <a:spcAft>
                <a:spcPts val="800"/>
              </a:spcAft>
              <a:buClrTx/>
              <a:buSzTx/>
              <a:buFont typeface="Arial" panose="020B0604020202020204" pitchFamily="34" charset="0"/>
              <a:buChar char="•"/>
              <a:tabLst/>
              <a:defRPr/>
            </a:pPr>
            <a:r>
              <a:rPr kumimoji="0" lang="en-US" altLang="en-US" sz="3200" b="0" i="0" u="none" strike="noStrike" kern="1200" cap="none" spc="0" normalizeH="0" baseline="0" noProof="0" dirty="0">
                <a:ln>
                  <a:noFill/>
                </a:ln>
                <a:solidFill>
                  <a:prstClr val="black"/>
                </a:solidFill>
                <a:effectLst/>
                <a:uLnTx/>
                <a:uFillTx/>
                <a:ea typeface="ＭＳ Ｐゴシック" pitchFamily="34" charset="-128"/>
                <a:cs typeface="+mn-cs"/>
              </a:rPr>
              <a:t>Reverse chronological order.</a:t>
            </a:r>
          </a:p>
          <a:p>
            <a:pPr marL="457200" marR="0" lvl="0" indent="-457200" algn="l" defTabSz="457200" rtl="0" eaLnBrk="1" fontAlgn="auto" latinLnBrk="0" hangingPunct="1">
              <a:lnSpc>
                <a:spcPct val="90000"/>
              </a:lnSpc>
              <a:spcBef>
                <a:spcPct val="20000"/>
              </a:spcBef>
              <a:spcAft>
                <a:spcPts val="800"/>
              </a:spcAft>
              <a:buClrTx/>
              <a:buSzTx/>
              <a:buFont typeface="Arial" panose="020B0604020202020204" pitchFamily="34" charset="0"/>
              <a:buChar char="•"/>
              <a:tabLst/>
              <a:defRPr/>
            </a:pPr>
            <a:r>
              <a:rPr kumimoji="0" lang="en-US" altLang="en-US" sz="3200" b="0" i="0" u="none" strike="noStrike" kern="1200" cap="none" spc="0" normalizeH="0" baseline="0" noProof="0" dirty="0">
                <a:ln>
                  <a:noFill/>
                </a:ln>
                <a:solidFill>
                  <a:prstClr val="black"/>
                </a:solidFill>
                <a:effectLst/>
                <a:uLnTx/>
                <a:uFillTx/>
                <a:ea typeface="ＭＳ Ｐゴシック" pitchFamily="34" charset="-128"/>
                <a:cs typeface="+mn-cs"/>
              </a:rPr>
              <a:t>Functional/Skills.</a:t>
            </a:r>
          </a:p>
          <a:p>
            <a:pPr marL="457200" marR="0" lvl="0" indent="-457200" algn="l" defTabSz="457200" rtl="0" eaLnBrk="1" fontAlgn="auto" latinLnBrk="0" hangingPunct="1">
              <a:lnSpc>
                <a:spcPct val="90000"/>
              </a:lnSpc>
              <a:spcBef>
                <a:spcPct val="20000"/>
              </a:spcBef>
              <a:spcAft>
                <a:spcPts val="800"/>
              </a:spcAft>
              <a:buClrTx/>
              <a:buSzTx/>
              <a:buFont typeface="Arial" panose="020B0604020202020204" pitchFamily="34" charset="0"/>
              <a:buChar char="•"/>
              <a:tabLst/>
              <a:defRPr/>
            </a:pPr>
            <a:r>
              <a:rPr kumimoji="0" lang="en-US" altLang="en-US" sz="3200" b="0" i="0" u="none" strike="noStrike" kern="1200" cap="none" spc="0" normalizeH="0" baseline="0" noProof="0" dirty="0">
                <a:ln>
                  <a:noFill/>
                </a:ln>
                <a:solidFill>
                  <a:prstClr val="black"/>
                </a:solidFill>
                <a:effectLst/>
                <a:uLnTx/>
                <a:uFillTx/>
                <a:ea typeface="ＭＳ Ｐゴシック" pitchFamily="34" charset="-128"/>
                <a:cs typeface="+mn-cs"/>
              </a:rPr>
              <a:t>Accomplishments/ Achievements.</a:t>
            </a:r>
          </a:p>
        </p:txBody>
      </p:sp>
      <p:sp>
        <p:nvSpPr>
          <p:cNvPr id="2" name="Slide Number Placeholder 4"/>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25325231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5699559-ADC4-4CC6-8742-02FEB1667A73}"/>
              </a:ext>
            </a:extLst>
          </p:cNvPr>
          <p:cNvSpPr>
            <a:spLocks noGrp="1"/>
          </p:cNvSpPr>
          <p:nvPr>
            <p:ph type="title"/>
          </p:nvPr>
        </p:nvSpPr>
        <p:spPr>
          <a:xfrm>
            <a:off x="1462019" y="305804"/>
            <a:ext cx="9242493" cy="714997"/>
          </a:xfrm>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Traditional Print </a:t>
            </a:r>
            <a:r>
              <a:rPr kumimoji="0" lang="en-US" altLang="en-US" sz="5400" b="1" i="0" u="none" strike="noStrike" kern="1200" cap="none" spc="0" normalizeH="0" baseline="0" noProof="0" dirty="0">
                <a:ln>
                  <a:noFill/>
                </a:ln>
                <a:solidFill>
                  <a:srgbClr val="188FB0"/>
                </a:solidFill>
                <a:effectLst/>
                <a:uLnTx/>
                <a:uFillTx/>
                <a:ea typeface="ＭＳ Ｐゴシック" pitchFamily="34" charset="-128"/>
                <a:cs typeface="Arial" panose="020B0604020202020204" pitchFamily="34" charset="0"/>
              </a:rPr>
              <a:t>Résumé </a:t>
            </a:r>
            <a:r>
              <a:rPr kumimoji="0" lang="en-US" altLang="en-US" sz="1600" b="1" i="0" u="none" strike="noStrike" kern="1200" cap="none" spc="0" normalizeH="0" baseline="0" noProof="0" dirty="0">
                <a:ln>
                  <a:noFill/>
                </a:ln>
                <a:solidFill>
                  <a:srgbClr val="188FB0"/>
                </a:solidFill>
                <a:effectLst/>
                <a:uLnTx/>
                <a:uFillTx/>
                <a:ea typeface="ＭＳ Ｐゴシック" pitchFamily="34" charset="-128"/>
                <a:cs typeface="Arial" panose="020B0604020202020204" pitchFamily="34" charset="0"/>
              </a:rPr>
              <a:t>2</a:t>
            </a:r>
            <a:endParaRPr lang="en-IN" sz="1600" dirty="0"/>
          </a:p>
        </p:txBody>
      </p:sp>
      <p:sp>
        <p:nvSpPr>
          <p:cNvPr id="6" name="Content Placeholder 2">
            <a:extLst>
              <a:ext uri="{FF2B5EF4-FFF2-40B4-BE49-F238E27FC236}">
                <a16:creationId xmlns:a16="http://schemas.microsoft.com/office/drawing/2014/main" id="{85486F8E-F07A-4FAA-B0D8-E87C5F84DBB1}"/>
              </a:ext>
            </a:extLst>
          </p:cNvPr>
          <p:cNvSpPr>
            <a:spLocks noGrp="1"/>
          </p:cNvSpPr>
          <p:nvPr>
            <p:ph sz="quarter" idx="11"/>
          </p:nvPr>
        </p:nvSpPr>
        <p:spPr>
          <a:xfrm>
            <a:off x="947642" y="1196752"/>
            <a:ext cx="5436390" cy="4824172"/>
          </a:xfrm>
        </p:spPr>
        <p:txBody>
          <a:bodyPr>
            <a:normAutofit lnSpcReduction="10000"/>
          </a:bodyPr>
          <a:lstStyle/>
          <a:p>
            <a:pPr marR="0" lvl="0" algn="l" defTabSz="457200" rtl="0" eaLnBrk="1" fontAlgn="auto" latinLnBrk="0" hangingPunct="1">
              <a:lnSpc>
                <a:spcPct val="90000"/>
              </a:lnSpc>
              <a:spcBef>
                <a:spcPct val="20000"/>
              </a:spcBef>
              <a:spcAft>
                <a:spcPts val="0"/>
              </a:spcAft>
              <a:buClrTx/>
              <a:buSzTx/>
              <a:tabLst/>
              <a:defRPr/>
            </a:pPr>
            <a:r>
              <a:rPr kumimoji="0" lang="en-US" sz="2800" b="0" i="0" u="none" strike="noStrike" kern="1200" cap="none" spc="0" normalizeH="0" baseline="0" noProof="0" dirty="0">
                <a:ln>
                  <a:noFill/>
                </a:ln>
                <a:solidFill>
                  <a:prstClr val="black"/>
                </a:solidFill>
                <a:effectLst/>
                <a:uLnTx/>
                <a:uFillTx/>
                <a:cs typeface="+mn-cs"/>
              </a:rPr>
              <a:t>Write impersonally and consistently.</a:t>
            </a:r>
          </a:p>
          <a:p>
            <a:pPr marL="342000" marR="0" lvl="0" indent="-342900" algn="l" defTabSz="457200" rtl="0" eaLnBrk="1" fontAlgn="auto" latinLnBrk="0" hangingPunct="1">
              <a:lnSpc>
                <a:spcPct val="90000"/>
              </a:lnSpc>
              <a:spcBef>
                <a:spcPct val="2000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cs typeface="+mn-cs"/>
              </a:rPr>
              <a:t>No personal pronouns.</a:t>
            </a:r>
          </a:p>
          <a:p>
            <a:pPr marL="342000" marR="0" lvl="0" indent="-342900" algn="l" defTabSz="457200" rtl="0" eaLnBrk="1" fontAlgn="auto" latinLnBrk="0" hangingPunct="1">
              <a:lnSpc>
                <a:spcPct val="90000"/>
              </a:lnSpc>
              <a:spcBef>
                <a:spcPct val="2000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cs typeface="+mn-cs"/>
              </a:rPr>
              <a:t>Action-oriented verbs.</a:t>
            </a:r>
          </a:p>
          <a:p>
            <a:pPr marL="342000" marR="0" lvl="0" indent="-342900" algn="l" defTabSz="457200" rtl="0" eaLnBrk="1" fontAlgn="auto" latinLnBrk="0" hangingPunct="1">
              <a:lnSpc>
                <a:spcPct val="90000"/>
              </a:lnSpc>
              <a:spcBef>
                <a:spcPct val="2000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cs typeface="+mn-cs"/>
              </a:rPr>
              <a:t>Parallel lists.</a:t>
            </a:r>
          </a:p>
          <a:p>
            <a:pPr marR="0" lvl="0" algn="l" defTabSz="457200" rtl="0" eaLnBrk="1" fontAlgn="auto" latinLnBrk="0" hangingPunct="1">
              <a:lnSpc>
                <a:spcPct val="90000"/>
              </a:lnSpc>
              <a:spcBef>
                <a:spcPct val="20000"/>
              </a:spcBef>
              <a:spcAft>
                <a:spcPts val="0"/>
              </a:spcAft>
              <a:buClrTx/>
              <a:buSzTx/>
              <a:tabLst/>
              <a:defRPr/>
            </a:pPr>
            <a:r>
              <a:rPr kumimoji="0" lang="en-US" sz="2800" b="0" i="0" u="none" strike="noStrike" kern="1200" cap="none" spc="0" normalizeH="0" baseline="0" noProof="0" dirty="0">
                <a:ln>
                  <a:noFill/>
                </a:ln>
                <a:solidFill>
                  <a:prstClr val="black"/>
                </a:solidFill>
                <a:effectLst/>
                <a:uLnTx/>
                <a:uFillTx/>
                <a:cs typeface="+mn-cs"/>
              </a:rPr>
              <a:t>Make the form attractive.</a:t>
            </a:r>
          </a:p>
          <a:p>
            <a:pPr marL="342000" marR="0" lvl="0" indent="-342900" algn="l" defTabSz="457200" rtl="0" eaLnBrk="1" fontAlgn="auto" latinLnBrk="0" hangingPunct="1">
              <a:lnSpc>
                <a:spcPct val="90000"/>
              </a:lnSpc>
              <a:spcBef>
                <a:spcPct val="2000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cs typeface="+mn-cs"/>
              </a:rPr>
              <a:t>Balance text and white space.</a:t>
            </a:r>
          </a:p>
          <a:p>
            <a:pPr marL="342000" marR="0" lvl="0" indent="-342900" algn="l" defTabSz="457200" rtl="0" eaLnBrk="1" fontAlgn="auto" latinLnBrk="0" hangingPunct="1">
              <a:lnSpc>
                <a:spcPct val="90000"/>
              </a:lnSpc>
              <a:spcBef>
                <a:spcPct val="2000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cs typeface="+mn-cs"/>
              </a:rPr>
              <a:t>Choose a professional font.</a:t>
            </a:r>
          </a:p>
          <a:p>
            <a:pPr marL="342000" marR="0" lvl="0" indent="-342900" algn="l" defTabSz="457200" rtl="0" eaLnBrk="1" fontAlgn="auto" latinLnBrk="0" hangingPunct="1">
              <a:lnSpc>
                <a:spcPct val="90000"/>
              </a:lnSpc>
              <a:spcBef>
                <a:spcPct val="2000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cs typeface="+mn-cs"/>
              </a:rPr>
              <a:t>Avoid margins that are too narrow or too wide.</a:t>
            </a:r>
          </a:p>
          <a:p>
            <a:pPr marL="342000" marR="0" lvl="0" indent="-342900" algn="l" defTabSz="457200" rtl="0" eaLnBrk="1" fontAlgn="auto" latinLnBrk="0" hangingPunct="1">
              <a:lnSpc>
                <a:spcPct val="90000"/>
              </a:lnSpc>
              <a:spcBef>
                <a:spcPct val="2000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cs typeface="+mn-cs"/>
              </a:rPr>
              <a:t>Keep headings at 14 pt. and body text at 12 pt.</a:t>
            </a:r>
          </a:p>
          <a:p>
            <a:pPr marL="342000" marR="0" lvl="0" indent="-342900" algn="l" defTabSz="457200" rtl="0" eaLnBrk="1" fontAlgn="auto" latinLnBrk="0" hangingPunct="1">
              <a:lnSpc>
                <a:spcPct val="90000"/>
              </a:lnSpc>
              <a:spcBef>
                <a:spcPct val="2000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cs typeface="+mn-cs"/>
              </a:rPr>
              <a:t>Use a maximum of two fonts.</a:t>
            </a:r>
          </a:p>
          <a:p>
            <a:pPr marL="342000" marR="0" lvl="0" indent="-342900" algn="l" defTabSz="457200" rtl="0" eaLnBrk="1" fontAlgn="auto" latinLnBrk="0" hangingPunct="1">
              <a:lnSpc>
                <a:spcPct val="90000"/>
              </a:lnSpc>
              <a:spcBef>
                <a:spcPct val="2000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cs typeface="+mn-cs"/>
              </a:rPr>
              <a:t>Use high-quality paper.</a:t>
            </a:r>
          </a:p>
        </p:txBody>
      </p:sp>
      <p:pic>
        <p:nvPicPr>
          <p:cNvPr id="9" name="Picture 3" descr="Screengrab shows an example of a resume having annotations.">
            <a:extLst>
              <a:ext uri="{FF2B5EF4-FFF2-40B4-BE49-F238E27FC236}">
                <a16:creationId xmlns:a16="http://schemas.microsoft.com/office/drawing/2014/main" id="{3F8E36BB-20E6-439A-AA1C-C90EEC14EE0E}"/>
              </a:ext>
            </a:extLst>
          </p:cNvPr>
          <p:cNvPicPr>
            <a:picLocks noGrp="1" noChangeAspect="1"/>
          </p:cNvPicPr>
          <p:nvPr>
            <p:ph sz="quarter" idx="14"/>
          </p:nvPr>
        </p:nvPicPr>
        <p:blipFill>
          <a:blip r:embed="rId3"/>
          <a:stretch>
            <a:fillRect/>
          </a:stretch>
        </p:blipFill>
        <p:spPr>
          <a:xfrm>
            <a:off x="6767182" y="1268760"/>
            <a:ext cx="4225362" cy="4752164"/>
          </a:xfrm>
          <a:prstGeom prst="rect">
            <a:avLst/>
          </a:prstGeom>
        </p:spPr>
      </p:pic>
      <p:sp>
        <p:nvSpPr>
          <p:cNvPr id="10" name="Text Placeholder 4">
            <a:extLst>
              <a:ext uri="{FF2B5EF4-FFF2-40B4-BE49-F238E27FC236}">
                <a16:creationId xmlns:a16="http://schemas.microsoft.com/office/drawing/2014/main" id="{857179D9-45BF-4A30-A160-91BD5888AC37}"/>
              </a:ext>
            </a:extLst>
          </p:cNvPr>
          <p:cNvSpPr>
            <a:spLocks noGrp="1"/>
          </p:cNvSpPr>
          <p:nvPr>
            <p:ph type="body" sz="quarter" idx="15"/>
          </p:nvPr>
        </p:nvSpPr>
        <p:spPr>
          <a:xfrm>
            <a:off x="4583794" y="6467086"/>
            <a:ext cx="3024410" cy="262677"/>
          </a:xfrm>
        </p:spPr>
        <p:txBody>
          <a:bodyPr>
            <a:normAutofit/>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900" b="0" i="0" u="none" strike="noStrike" kern="1200" cap="none" spc="0" normalizeH="0" baseline="0" noProof="0" dirty="0">
                <a:ln>
                  <a:noFill/>
                </a:ln>
                <a:solidFill>
                  <a:srgbClr val="000000"/>
                </a:solidFill>
                <a:effectLst/>
                <a:uLnTx/>
                <a:uFillTx/>
                <a:latin typeface="Sanserif"/>
                <a:ea typeface="+mn-ea"/>
                <a:cs typeface="Times New Roman" panose="02020603050405020304" pitchFamily="18" charset="0"/>
                <a:hlinkClick r:id="rId4" action="ppaction://hlinksldjump"/>
              </a:rPr>
              <a:t>Access the text alternative for slide images.</a:t>
            </a:r>
            <a:endParaRPr kumimoji="0" lang="en-US" sz="900" b="0" i="0" u="none" strike="noStrike" kern="1200" cap="none" spc="0" normalizeH="0" baseline="0" noProof="0" dirty="0">
              <a:ln>
                <a:noFill/>
              </a:ln>
              <a:solidFill>
                <a:srgbClr val="000000"/>
              </a:solidFill>
              <a:effectLst/>
              <a:uLnTx/>
              <a:uFillTx/>
              <a:latin typeface="Sanserif"/>
              <a:ea typeface="+mn-ea"/>
              <a:cs typeface="Times New Roman" panose="02020603050405020304" pitchFamily="18" charset="0"/>
            </a:endParaRPr>
          </a:p>
        </p:txBody>
      </p:sp>
      <p:sp>
        <p:nvSpPr>
          <p:cNvPr id="2" name="Slide Number Placeholder 5"/>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3201344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Reverse Chronological Order </a:t>
            </a:r>
            <a:r>
              <a:rPr kumimoji="0" lang="en-US" sz="1600" b="1" i="0" u="none" strike="noStrike" kern="1200" cap="none" spc="0" normalizeH="0" baseline="0" noProof="0" dirty="0">
                <a:ln>
                  <a:noFill/>
                </a:ln>
                <a:solidFill>
                  <a:srgbClr val="188FB0"/>
                </a:solidFill>
                <a:effectLst/>
                <a:uLnTx/>
                <a:uFillTx/>
                <a:cs typeface="Calibri" panose="020F0502020204030204" pitchFamily="34" charset="0"/>
              </a:rPr>
              <a:t>1</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623392" y="1192581"/>
            <a:ext cx="10878491" cy="5260755"/>
          </a:xfrm>
        </p:spPr>
        <p:txBody>
          <a:bodyPr>
            <a:noAutofit/>
          </a:bodyPr>
          <a:lstStyle/>
          <a:p>
            <a:pPr marL="342900" marR="0" lvl="0" indent="-342900" algn="l" defTabSz="457200" rtl="0" eaLnBrk="0" fontAlgn="auto" latinLnBrk="0" hangingPunct="0">
              <a:lnSpc>
                <a:spcPct val="85000"/>
              </a:lnSpc>
              <a:spcBef>
                <a:spcPct val="20000"/>
              </a:spcBef>
              <a:spcAft>
                <a:spcPts val="800"/>
              </a:spcAft>
              <a:buClrTx/>
              <a:buSzTx/>
              <a:buFont typeface="Arial"/>
              <a:buNone/>
              <a:tabLst/>
              <a:defRPr/>
            </a:pPr>
            <a:r>
              <a:rPr kumimoji="0" lang="en-US" altLang="en-US" sz="2000" b="1" i="0" u="none" strike="noStrike" kern="1200" cap="none" spc="0" normalizeH="0" baseline="0" noProof="0" dirty="0">
                <a:ln>
                  <a:noFill/>
                </a:ln>
                <a:solidFill>
                  <a:prstClr val="black"/>
                </a:solidFill>
                <a:effectLst/>
                <a:uLnTx/>
                <a:uFillTx/>
                <a:cs typeface="+mn-cs"/>
              </a:rPr>
              <a:t>MANNY KONEDENG</a:t>
            </a:r>
          </a:p>
          <a:p>
            <a:pPr marL="0" marR="0" lvl="0" indent="0" algn="l" defTabSz="457200" rtl="0" eaLnBrk="0" fontAlgn="auto" latinLnBrk="0" hangingPunct="0">
              <a:lnSpc>
                <a:spcPct val="85000"/>
              </a:lnSpc>
              <a:spcBef>
                <a:spcPct val="20000"/>
              </a:spcBef>
              <a:spcAft>
                <a:spcPts val="800"/>
              </a:spcAft>
              <a:buClrTx/>
              <a:buSzTx/>
              <a:buFont typeface="Arial"/>
              <a:buNone/>
              <a:tabLst/>
              <a:defRPr/>
            </a:pPr>
            <a:r>
              <a:rPr kumimoji="0" lang="en-US" altLang="en-US" sz="2000" b="0" i="0" u="none" strike="noStrike" kern="1200" cap="none" spc="0" normalizeH="0" baseline="0" noProof="0" dirty="0">
                <a:ln>
                  <a:noFill/>
                </a:ln>
                <a:solidFill>
                  <a:prstClr val="black"/>
                </a:solidFill>
                <a:effectLst/>
                <a:uLnTx/>
                <a:uFillTx/>
                <a:cs typeface="+mn-cs"/>
              </a:rPr>
              <a:t>5602 Montezuma Road, Apt. 413</a:t>
            </a:r>
            <a:br>
              <a:rPr kumimoji="0" lang="en-US" altLang="en-US" sz="2000" b="0" i="0" u="none" strike="noStrike" kern="1200" cap="none" spc="0" normalizeH="0" baseline="0" noProof="0" dirty="0">
                <a:ln>
                  <a:noFill/>
                </a:ln>
                <a:solidFill>
                  <a:prstClr val="black"/>
                </a:solidFill>
                <a:effectLst/>
                <a:uLnTx/>
                <a:uFillTx/>
                <a:cs typeface="+mn-cs"/>
              </a:rPr>
            </a:br>
            <a:r>
              <a:rPr kumimoji="0" lang="en-US" altLang="en-US" sz="2000" b="0" i="0" u="none" strike="noStrike" kern="1200" cap="none" spc="0" normalizeH="0" baseline="0" noProof="0" dirty="0">
                <a:ln>
                  <a:noFill/>
                </a:ln>
                <a:solidFill>
                  <a:prstClr val="black"/>
                </a:solidFill>
                <a:effectLst/>
                <a:uLnTx/>
                <a:uFillTx/>
                <a:cs typeface="+mn-cs"/>
              </a:rPr>
              <a:t>San Diego, California 92115</a:t>
            </a:r>
            <a:br>
              <a:rPr kumimoji="0" lang="en-US" altLang="en-US" sz="2000" b="0" i="0" u="none" strike="noStrike" kern="1200" cap="none" spc="0" normalizeH="0" baseline="0" noProof="0" dirty="0">
                <a:ln>
                  <a:noFill/>
                </a:ln>
                <a:solidFill>
                  <a:prstClr val="black"/>
                </a:solidFill>
                <a:effectLst/>
                <a:uLnTx/>
                <a:uFillTx/>
                <a:cs typeface="+mn-cs"/>
              </a:rPr>
            </a:br>
            <a:r>
              <a:rPr kumimoji="0" lang="en-US" altLang="en-US" sz="2000" b="0" i="0" u="none" strike="noStrike" kern="1200" cap="none" spc="0" normalizeH="0" baseline="0" noProof="0" dirty="0">
                <a:ln>
                  <a:noFill/>
                </a:ln>
                <a:solidFill>
                  <a:srgbClr val="3D97B4"/>
                </a:solidFill>
                <a:effectLst/>
                <a:uLnTx/>
                <a:uFillTx/>
                <a:cs typeface="+mn-cs"/>
                <a:hlinkClick r:id="rId3">
                  <a:extLst>
                    <a:ext uri="{A12FA001-AC4F-418D-AE19-62706E023703}">
                      <ahyp:hlinkClr xmlns:ahyp="http://schemas.microsoft.com/office/drawing/2018/hyperlinkcolor" val="tx"/>
                    </a:ext>
                  </a:extLst>
                </a:hlinkClick>
              </a:rPr>
              <a:t>mkonedeng@yahoo.com</a:t>
            </a:r>
            <a:r>
              <a:rPr kumimoji="0" lang="en-US" altLang="en-US" sz="2000" b="0" i="0" u="none" strike="noStrike" kern="1200" cap="none" spc="0" normalizeH="0" baseline="0" noProof="0" dirty="0">
                <a:ln>
                  <a:noFill/>
                </a:ln>
                <a:solidFill>
                  <a:srgbClr val="3D97B4"/>
                </a:solidFill>
                <a:effectLst/>
                <a:uLnTx/>
                <a:uFillTx/>
                <a:cs typeface="+mn-cs"/>
              </a:rPr>
              <a:t> </a:t>
            </a:r>
            <a:br>
              <a:rPr kumimoji="0" lang="en-US" altLang="en-US" sz="2000" b="0" i="0" u="none" strike="noStrike" kern="1200" cap="none" spc="0" normalizeH="0" baseline="0" noProof="0" dirty="0">
                <a:ln>
                  <a:noFill/>
                </a:ln>
                <a:solidFill>
                  <a:prstClr val="black"/>
                </a:solidFill>
                <a:effectLst/>
                <a:uLnTx/>
                <a:uFillTx/>
                <a:cs typeface="+mn-cs"/>
              </a:rPr>
            </a:br>
            <a:r>
              <a:rPr kumimoji="0" lang="en-US" altLang="en-US" sz="2000" b="0" i="0" u="none" strike="noStrike" kern="1200" cap="none" spc="0" normalizeH="0" baseline="0" noProof="0" dirty="0">
                <a:ln>
                  <a:noFill/>
                </a:ln>
                <a:solidFill>
                  <a:prstClr val="black"/>
                </a:solidFill>
                <a:effectLst/>
                <a:uLnTx/>
                <a:uFillTx/>
                <a:cs typeface="+mn-cs"/>
              </a:rPr>
              <a:t>(619) 578-8508</a:t>
            </a:r>
          </a:p>
          <a:p>
            <a:pPr marL="342900" marR="0" lvl="0" indent="-342900" algn="l" defTabSz="457200" rtl="0" eaLnBrk="0" fontAlgn="auto" latinLnBrk="0" hangingPunct="0">
              <a:lnSpc>
                <a:spcPct val="85000"/>
              </a:lnSpc>
              <a:spcBef>
                <a:spcPts val="1500"/>
              </a:spcBef>
              <a:spcAft>
                <a:spcPts val="800"/>
              </a:spcAft>
              <a:buClrTx/>
              <a:buSzTx/>
              <a:buFont typeface="Arial"/>
              <a:buNone/>
              <a:tabLst/>
              <a:defRPr/>
            </a:pPr>
            <a:r>
              <a:rPr kumimoji="0" lang="en-US" altLang="en-US" sz="2000" b="1" i="0" u="none" strike="noStrike" kern="1200" cap="none" spc="0" normalizeH="0" baseline="0" noProof="0" dirty="0">
                <a:ln>
                  <a:noFill/>
                </a:ln>
                <a:solidFill>
                  <a:prstClr val="black"/>
                </a:solidFill>
                <a:effectLst/>
                <a:uLnTx/>
                <a:uFillTx/>
                <a:cs typeface="+mn-cs"/>
              </a:rPr>
              <a:t>OBJECTIVE:</a:t>
            </a:r>
            <a:r>
              <a:rPr kumimoji="0" lang="en-US" altLang="en-US" sz="2000" b="0" i="0" u="none" strike="noStrike" kern="1200" cap="none" spc="0" normalizeH="0" baseline="0" noProof="0" dirty="0">
                <a:ln>
                  <a:noFill/>
                </a:ln>
                <a:solidFill>
                  <a:prstClr val="black"/>
                </a:solidFill>
                <a:effectLst/>
                <a:uLnTx/>
                <a:uFillTx/>
                <a:cs typeface="+mn-cs"/>
              </a:rPr>
              <a:t>	</a:t>
            </a:r>
          </a:p>
          <a:p>
            <a:pPr marL="342900" marR="0" lvl="0" indent="-342900" algn="l" defTabSz="457200" rtl="0" eaLnBrk="0" fontAlgn="auto" latinLnBrk="0" hangingPunct="0">
              <a:lnSpc>
                <a:spcPct val="100000"/>
              </a:lnSpc>
              <a:spcBef>
                <a:spcPct val="40000"/>
              </a:spcBef>
              <a:spcAft>
                <a:spcPts val="800"/>
              </a:spcAft>
              <a:buClrTx/>
              <a:buSzTx/>
              <a:buFont typeface="Arial"/>
              <a:buNone/>
              <a:tabLst/>
              <a:defRPr/>
            </a:pPr>
            <a:r>
              <a:rPr kumimoji="0" lang="en-US" altLang="en-US" sz="2000" b="0" i="0" u="none" strike="noStrike" kern="1200" cap="none" spc="0" normalizeH="0" baseline="0" noProof="0" dirty="0">
                <a:ln>
                  <a:noFill/>
                </a:ln>
                <a:solidFill>
                  <a:prstClr val="black"/>
                </a:solidFill>
                <a:effectLst/>
                <a:uLnTx/>
                <a:uFillTx/>
                <a:cs typeface="+mn-cs"/>
              </a:rPr>
              <a:t>A financial analyst internship with a brokerage firm</a:t>
            </a:r>
          </a:p>
          <a:p>
            <a:pPr marL="342900" marR="0" lvl="0" indent="-342900" algn="l" defTabSz="457200" rtl="0" eaLnBrk="0" fontAlgn="auto" latinLnBrk="0" hangingPunct="0">
              <a:lnSpc>
                <a:spcPct val="100000"/>
              </a:lnSpc>
              <a:spcBef>
                <a:spcPct val="40000"/>
              </a:spcBef>
              <a:spcAft>
                <a:spcPts val="800"/>
              </a:spcAft>
              <a:buClrTx/>
              <a:buSzTx/>
              <a:buFont typeface="Arial"/>
              <a:buNone/>
              <a:tabLst/>
              <a:defRPr/>
            </a:pPr>
            <a:r>
              <a:rPr kumimoji="0" lang="en-US" altLang="en-US" sz="2000" b="1" i="0" u="none" strike="noStrike" kern="1200" cap="none" spc="0" normalizeH="0" baseline="0" noProof="0" dirty="0">
                <a:ln>
                  <a:noFill/>
                </a:ln>
                <a:solidFill>
                  <a:prstClr val="black"/>
                </a:solidFill>
                <a:effectLst/>
                <a:uLnTx/>
                <a:uFillTx/>
                <a:cs typeface="+mn-cs"/>
              </a:rPr>
              <a:t>EDUCATION:</a:t>
            </a:r>
            <a:r>
              <a:rPr kumimoji="0" lang="en-US" altLang="en-US" sz="2000" b="0" i="0" u="none" strike="noStrike" kern="1200" cap="none" spc="0" normalizeH="0" baseline="0" noProof="0" dirty="0">
                <a:ln>
                  <a:noFill/>
                </a:ln>
                <a:solidFill>
                  <a:prstClr val="black"/>
                </a:solidFill>
                <a:effectLst/>
                <a:uLnTx/>
                <a:uFillTx/>
                <a:cs typeface="+mn-cs"/>
              </a:rPr>
              <a:t>	</a:t>
            </a:r>
          </a:p>
          <a:p>
            <a:pPr marL="0" marR="0" lvl="0" indent="0" algn="l" defTabSz="457200" rtl="0" eaLnBrk="0" fontAlgn="auto" latinLnBrk="0" hangingPunct="0">
              <a:lnSpc>
                <a:spcPct val="100000"/>
              </a:lnSpc>
              <a:spcBef>
                <a:spcPct val="40000"/>
              </a:spcBef>
              <a:spcAft>
                <a:spcPts val="800"/>
              </a:spcAft>
              <a:buClrTx/>
              <a:buSzTx/>
              <a:buFont typeface="Arial"/>
              <a:buNone/>
              <a:tabLst/>
              <a:defRPr/>
            </a:pPr>
            <a:r>
              <a:rPr kumimoji="0" lang="en-US" altLang="en-US" sz="2000" b="0" i="0" u="none" strike="noStrike" kern="1200" cap="none" spc="0" normalizeH="0" baseline="0" noProof="0" dirty="0">
                <a:ln>
                  <a:noFill/>
                </a:ln>
                <a:solidFill>
                  <a:prstClr val="black"/>
                </a:solidFill>
                <a:effectLst/>
                <a:uLnTx/>
                <a:uFillTx/>
                <a:cs typeface="+mn-cs"/>
              </a:rPr>
              <a:t>Bachelor of Science Degree in Business Administration, </a:t>
            </a:r>
            <a:br>
              <a:rPr kumimoji="0" lang="en-US" altLang="en-US" sz="2000" b="0" i="0" u="none" strike="noStrike" kern="1200" cap="none" spc="0" normalizeH="0" baseline="0" noProof="0" dirty="0">
                <a:ln>
                  <a:noFill/>
                </a:ln>
                <a:solidFill>
                  <a:prstClr val="black"/>
                </a:solidFill>
                <a:effectLst/>
                <a:uLnTx/>
                <a:uFillTx/>
                <a:cs typeface="+mn-cs"/>
              </a:rPr>
            </a:br>
            <a:r>
              <a:rPr kumimoji="0" lang="en-US" altLang="en-US" sz="2000" b="0" i="0" u="none" strike="noStrike" kern="1200" cap="none" spc="0" normalizeH="0" baseline="0" noProof="0" dirty="0">
                <a:ln>
                  <a:noFill/>
                </a:ln>
                <a:solidFill>
                  <a:prstClr val="black"/>
                </a:solidFill>
                <a:effectLst/>
                <a:uLnTx/>
                <a:uFillTx/>
                <a:cs typeface="+mn-cs"/>
              </a:rPr>
              <a:t>May 2013</a:t>
            </a:r>
            <a:br>
              <a:rPr kumimoji="0" lang="en-US" altLang="en-US" sz="2000" b="0" i="0" u="none" strike="noStrike" kern="1200" cap="none" spc="0" normalizeH="0" baseline="0" noProof="0" dirty="0">
                <a:ln>
                  <a:noFill/>
                </a:ln>
                <a:solidFill>
                  <a:prstClr val="black"/>
                </a:solidFill>
                <a:effectLst/>
                <a:uLnTx/>
                <a:uFillTx/>
                <a:cs typeface="+mn-cs"/>
              </a:rPr>
            </a:br>
            <a:r>
              <a:rPr kumimoji="0" lang="en-US" altLang="en-US" sz="2000" b="0" i="0" u="none" strike="noStrike" kern="1200" cap="none" spc="0" normalizeH="0" baseline="0" noProof="0" dirty="0">
                <a:ln>
                  <a:noFill/>
                </a:ln>
                <a:solidFill>
                  <a:prstClr val="black"/>
                </a:solidFill>
                <a:effectLst/>
                <a:uLnTx/>
                <a:uFillTx/>
                <a:cs typeface="+mn-cs"/>
              </a:rPr>
              <a:t>San Diego State University, Finance Major </a:t>
            </a:r>
          </a:p>
          <a:p>
            <a:pPr marL="0" marR="0" lvl="0" indent="0" algn="l" defTabSz="457200" rtl="0" eaLnBrk="0" fontAlgn="auto" latinLnBrk="0" hangingPunct="0">
              <a:lnSpc>
                <a:spcPct val="100000"/>
              </a:lnSpc>
              <a:spcBef>
                <a:spcPct val="40000"/>
              </a:spcBef>
              <a:spcAft>
                <a:spcPts val="800"/>
              </a:spcAft>
              <a:buClrTx/>
              <a:buSzTx/>
              <a:buFont typeface="Arial"/>
              <a:buNone/>
              <a:tabLst/>
              <a:defRPr/>
            </a:pPr>
            <a:r>
              <a:rPr kumimoji="0" lang="en-US" altLang="en-US" sz="2000" b="0" i="0" u="none" strike="noStrike" kern="1200" cap="none" spc="0" normalizeH="0" baseline="0" noProof="0" dirty="0">
                <a:ln>
                  <a:noFill/>
                </a:ln>
                <a:solidFill>
                  <a:prstClr val="black"/>
                </a:solidFill>
                <a:effectLst/>
                <a:uLnTx/>
                <a:uFillTx/>
                <a:cs typeface="+mn-cs"/>
              </a:rPr>
              <a:t>Dean’s List</a:t>
            </a:r>
            <a:br>
              <a:rPr kumimoji="0" lang="en-US" altLang="en-US" sz="2000" b="0" i="0" u="none" strike="noStrike" kern="1200" cap="none" spc="0" normalizeH="0" baseline="0" noProof="0" dirty="0">
                <a:ln>
                  <a:noFill/>
                </a:ln>
                <a:solidFill>
                  <a:prstClr val="black"/>
                </a:solidFill>
                <a:effectLst/>
                <a:uLnTx/>
                <a:uFillTx/>
                <a:cs typeface="+mn-cs"/>
              </a:rPr>
            </a:br>
            <a:r>
              <a:rPr kumimoji="0" lang="en-US" altLang="en-US" sz="2000" b="0" i="0" u="none" strike="noStrike" kern="1200" cap="none" spc="0" normalizeH="0" baseline="0" noProof="0" dirty="0">
                <a:ln>
                  <a:noFill/>
                </a:ln>
                <a:solidFill>
                  <a:prstClr val="black"/>
                </a:solidFill>
                <a:effectLst/>
                <a:uLnTx/>
                <a:uFillTx/>
                <a:cs typeface="+mn-cs"/>
              </a:rPr>
              <a:t>Current GPA: 3.32/4.00</a:t>
            </a:r>
            <a:endParaRPr kumimoji="0" lang="en-US" sz="2000" b="0" i="0" u="none" strike="noStrike" kern="1200" cap="none" spc="0" normalizeH="0" baseline="0" noProof="0" dirty="0">
              <a:ln>
                <a:noFill/>
              </a:ln>
              <a:solidFill>
                <a:prstClr val="black"/>
              </a:solidFill>
              <a:effectLst/>
              <a:uLnTx/>
              <a:uFillTx/>
              <a:cs typeface="+mn-cs"/>
            </a:endParaRPr>
          </a:p>
        </p:txBody>
      </p:sp>
      <p:sp>
        <p:nvSpPr>
          <p:cNvPr id="2" name="Slide Number Placeholder 3"/>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22634839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Reverse Chronological Order </a:t>
            </a:r>
            <a:r>
              <a:rPr kumimoji="0" lang="en-US" sz="1600" b="1" i="0" u="none" strike="noStrike" kern="1200" cap="none" spc="0" normalizeH="0" baseline="0" noProof="0" dirty="0">
                <a:ln>
                  <a:noFill/>
                </a:ln>
                <a:solidFill>
                  <a:srgbClr val="188FB0"/>
                </a:solidFill>
                <a:effectLst/>
                <a:uLnTx/>
                <a:uFillTx/>
                <a:cs typeface="Calibri" panose="020F0502020204030204" pitchFamily="34" charset="0"/>
              </a:rPr>
              <a:t>2</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623392" y="1268760"/>
            <a:ext cx="10801200" cy="5256584"/>
          </a:xfrm>
        </p:spPr>
        <p:txBody>
          <a:bodyPr>
            <a:noAutofit/>
          </a:bodyPr>
          <a:lstStyle/>
          <a:p>
            <a:pPr marL="0" marR="0" lvl="0" indent="0" algn="l" defTabSz="457200" rtl="0" eaLnBrk="1" fontAlgn="auto" latinLnBrk="0" hangingPunct="1">
              <a:lnSpc>
                <a:spcPct val="70000"/>
              </a:lnSpc>
              <a:spcBef>
                <a:spcPct val="40000"/>
              </a:spcBef>
              <a:spcAft>
                <a:spcPts val="800"/>
              </a:spcAft>
              <a:buClr>
                <a:srgbClr val="77933C"/>
              </a:buClr>
              <a:buSzTx/>
              <a:buFont typeface="Arial"/>
              <a:buNone/>
              <a:tabLst/>
              <a:defRPr/>
            </a:pPr>
            <a:r>
              <a:rPr kumimoji="0" lang="en-US" altLang="en-US" sz="2200" b="1" i="0" u="none" strike="noStrike" kern="1200" cap="none" spc="0" normalizeH="0" baseline="0" noProof="0" dirty="0">
                <a:ln>
                  <a:noFill/>
                </a:ln>
                <a:solidFill>
                  <a:prstClr val="black"/>
                </a:solidFill>
                <a:effectLst/>
                <a:uLnTx/>
                <a:uFillTx/>
                <a:ea typeface="ＭＳ Ｐゴシック" pitchFamily="34" charset="-128"/>
                <a:cs typeface="+mn-cs"/>
              </a:rPr>
              <a:t>A</a:t>
            </a:r>
            <a:r>
              <a:rPr kumimoji="0" lang="en-US" altLang="en-US" sz="2000" b="1" i="0" u="none" strike="noStrike" kern="1200" cap="none" spc="0" normalizeH="0" baseline="0" noProof="0" dirty="0">
                <a:ln>
                  <a:noFill/>
                </a:ln>
                <a:solidFill>
                  <a:prstClr val="black"/>
                </a:solidFill>
                <a:effectLst/>
                <a:uLnTx/>
                <a:uFillTx/>
                <a:ea typeface="ＭＳ Ｐゴシック" pitchFamily="34" charset="-128"/>
                <a:cs typeface="+mn-cs"/>
              </a:rPr>
              <a:t>CCOMPLISHMENTS:</a:t>
            </a:r>
          </a:p>
          <a:p>
            <a:pPr marL="342900" marR="0" lvl="0" indent="-342900" algn="l" defTabSz="457200" rtl="0" eaLnBrk="1" fontAlgn="auto" latinLnBrk="0" hangingPunct="1">
              <a:lnSpc>
                <a:spcPct val="70000"/>
              </a:lnSpc>
              <a:spcBef>
                <a:spcPct val="40000"/>
              </a:spcBef>
              <a:spcAft>
                <a:spcPts val="800"/>
              </a:spcAft>
              <a:buSzTx/>
              <a:buFont typeface="Arial" panose="020B0604020202020204" pitchFamily="34" charset="0"/>
              <a:buChar char="•"/>
              <a:tabLst/>
              <a:defRPr/>
            </a:pPr>
            <a:r>
              <a:rPr kumimoji="0" lang="en-US" altLang="en-US" sz="2000" b="0" i="0" u="none" strike="noStrike" kern="1200" cap="none" spc="0" normalizeH="0" baseline="0" noProof="0" dirty="0">
                <a:ln>
                  <a:noFill/>
                </a:ln>
                <a:solidFill>
                  <a:prstClr val="black"/>
                </a:solidFill>
                <a:effectLst/>
                <a:uLnTx/>
                <a:uFillTx/>
                <a:ea typeface="ＭＳ Ｐゴシック" pitchFamily="34" charset="-128"/>
                <a:cs typeface="+mn-cs"/>
              </a:rPr>
              <a:t>Published </a:t>
            </a:r>
            <a:r>
              <a:rPr kumimoji="0" lang="en-US" altLang="en-US" sz="2000" b="0" i="1" u="none" strike="noStrike" kern="1200" cap="none" spc="0" normalizeH="0" baseline="0" noProof="0" dirty="0">
                <a:ln>
                  <a:noFill/>
                </a:ln>
                <a:solidFill>
                  <a:prstClr val="black"/>
                </a:solidFill>
                <a:effectLst/>
                <a:uLnTx/>
                <a:uFillTx/>
                <a:ea typeface="ＭＳ Ｐゴシック" pitchFamily="34" charset="-128"/>
                <a:cs typeface="+mn-cs"/>
              </a:rPr>
              <a:t>in Fast Company Magazine </a:t>
            </a:r>
            <a:r>
              <a:rPr kumimoji="0" lang="en-US" altLang="en-US" sz="2000" b="0" i="0" u="none" strike="noStrike" kern="1200" cap="none" spc="0" normalizeH="0" baseline="0" noProof="0" dirty="0">
                <a:ln>
                  <a:noFill/>
                </a:ln>
                <a:solidFill>
                  <a:prstClr val="black"/>
                </a:solidFill>
                <a:effectLst/>
                <a:uLnTx/>
                <a:uFillTx/>
                <a:ea typeface="ＭＳ Ｐゴシック" pitchFamily="34" charset="-128"/>
                <a:cs typeface="+mn-cs"/>
              </a:rPr>
              <a:t>and the </a:t>
            </a:r>
            <a:r>
              <a:rPr kumimoji="0" lang="en-US" altLang="en-US" sz="2000" b="0" i="1" u="none" strike="noStrike" kern="1200" cap="none" spc="0" normalizeH="0" baseline="0" noProof="0" dirty="0">
                <a:ln>
                  <a:noFill/>
                </a:ln>
                <a:solidFill>
                  <a:prstClr val="black"/>
                </a:solidFill>
                <a:effectLst/>
                <a:uLnTx/>
                <a:uFillTx/>
                <a:ea typeface="ＭＳ Ｐゴシック" pitchFamily="34" charset="-128"/>
                <a:cs typeface="+mn-cs"/>
              </a:rPr>
              <a:t>San Diego Union Tribune.</a:t>
            </a:r>
          </a:p>
          <a:p>
            <a:pPr marL="342900" marR="0" lvl="0" indent="-342900" algn="l" defTabSz="457200" rtl="0" eaLnBrk="1" fontAlgn="auto" latinLnBrk="0" hangingPunct="1">
              <a:lnSpc>
                <a:spcPct val="70000"/>
              </a:lnSpc>
              <a:spcBef>
                <a:spcPct val="40000"/>
              </a:spcBef>
              <a:spcAft>
                <a:spcPts val="800"/>
              </a:spcAft>
              <a:buSzTx/>
              <a:buFont typeface="Arial" panose="020B0604020202020204" pitchFamily="34" charset="0"/>
              <a:buChar char="•"/>
              <a:tabLst/>
              <a:defRPr/>
            </a:pPr>
            <a:r>
              <a:rPr kumimoji="0" lang="en-US" altLang="en-US" sz="2000" b="0" i="0" u="none" strike="noStrike" kern="1200" cap="none" spc="0" normalizeH="0" baseline="0" noProof="0" dirty="0">
                <a:ln>
                  <a:noFill/>
                </a:ln>
                <a:solidFill>
                  <a:prstClr val="black"/>
                </a:solidFill>
                <a:effectLst/>
                <a:uLnTx/>
                <a:uFillTx/>
                <a:ea typeface="ＭＳ Ｐゴシック" pitchFamily="34" charset="-128"/>
                <a:cs typeface="+mn-cs"/>
              </a:rPr>
              <a:t>Won Greek Scholarship.</a:t>
            </a:r>
          </a:p>
          <a:p>
            <a:pPr marL="342900" marR="0" lvl="0" indent="-342900" algn="l" defTabSz="457200" rtl="0" eaLnBrk="1" fontAlgn="auto" latinLnBrk="0" hangingPunct="1">
              <a:lnSpc>
                <a:spcPct val="70000"/>
              </a:lnSpc>
              <a:spcBef>
                <a:spcPct val="40000"/>
              </a:spcBef>
              <a:spcAft>
                <a:spcPts val="800"/>
              </a:spcAft>
              <a:buSzTx/>
              <a:buFont typeface="Arial" panose="020B0604020202020204" pitchFamily="34" charset="0"/>
              <a:buChar char="•"/>
              <a:tabLst/>
              <a:defRPr/>
            </a:pPr>
            <a:r>
              <a:rPr kumimoji="0" lang="en-US" altLang="en-US" sz="2000" b="0" i="0" u="none" strike="noStrike" kern="1200" cap="none" spc="0" normalizeH="0" baseline="0" noProof="0" dirty="0">
                <a:ln>
                  <a:noFill/>
                </a:ln>
                <a:solidFill>
                  <a:prstClr val="black"/>
                </a:solidFill>
                <a:effectLst/>
                <a:uLnTx/>
                <a:uFillTx/>
                <a:ea typeface="ＭＳ Ｐゴシック" pitchFamily="34" charset="-128"/>
                <a:cs typeface="+mn-cs"/>
              </a:rPr>
              <a:t>Finished in top five in mathematics competition.</a:t>
            </a:r>
          </a:p>
          <a:p>
            <a:pPr marL="0" marR="0" lvl="0" indent="0" algn="l" defTabSz="457200" rtl="0" eaLnBrk="1" fontAlgn="auto" latinLnBrk="0" hangingPunct="1">
              <a:lnSpc>
                <a:spcPct val="70000"/>
              </a:lnSpc>
              <a:spcBef>
                <a:spcPct val="40000"/>
              </a:spcBef>
              <a:spcAft>
                <a:spcPts val="800"/>
              </a:spcAft>
              <a:buClrTx/>
              <a:buSzTx/>
              <a:buFont typeface="Arial"/>
              <a:buNone/>
              <a:tabLst/>
              <a:defRPr/>
            </a:pPr>
            <a:r>
              <a:rPr kumimoji="0" lang="en-US" altLang="en-US" sz="2000" b="1" i="0" u="none" strike="noStrike" kern="1200" cap="none" spc="0" normalizeH="0" baseline="0" noProof="0" dirty="0">
                <a:ln>
                  <a:noFill/>
                </a:ln>
                <a:solidFill>
                  <a:prstClr val="black"/>
                </a:solidFill>
                <a:effectLst/>
                <a:uLnTx/>
                <a:uFillTx/>
                <a:ea typeface="ＭＳ Ｐゴシック" pitchFamily="34" charset="-128"/>
                <a:cs typeface="+mn-cs"/>
              </a:rPr>
              <a:t>RELATED  COURSES:</a:t>
            </a:r>
          </a:p>
          <a:p>
            <a:pPr marL="342900" marR="0" lvl="0" indent="-342900" algn="l" defTabSz="457200" rtl="0" eaLnBrk="1" fontAlgn="auto" latinLnBrk="0" hangingPunct="1">
              <a:lnSpc>
                <a:spcPct val="70000"/>
              </a:lnSpc>
              <a:spcBef>
                <a:spcPct val="40000"/>
              </a:spcBef>
              <a:spcAft>
                <a:spcPts val="800"/>
              </a:spcAft>
              <a:buClrTx/>
              <a:buSzTx/>
              <a:buFont typeface="Arial" panose="020B0604020202020204" pitchFamily="34" charset="0"/>
              <a:buChar char="•"/>
              <a:tabLst/>
              <a:defRPr/>
            </a:pPr>
            <a:r>
              <a:rPr kumimoji="0" lang="en-US" altLang="en-US" sz="2000" b="0" i="0" u="none" strike="noStrike" kern="1200" cap="none" spc="0" normalizeH="0" baseline="0" noProof="0" dirty="0">
                <a:ln>
                  <a:noFill/>
                </a:ln>
                <a:solidFill>
                  <a:prstClr val="black"/>
                </a:solidFill>
                <a:effectLst/>
                <a:uLnTx/>
                <a:uFillTx/>
                <a:ea typeface="ＭＳ Ｐゴシック" pitchFamily="34" charset="-128"/>
                <a:cs typeface="+mn-cs"/>
              </a:rPr>
              <a:t>Business Communication.</a:t>
            </a:r>
          </a:p>
          <a:p>
            <a:pPr marL="342900" marR="0" lvl="0" indent="-342900" algn="l" defTabSz="457200" rtl="0" eaLnBrk="1" fontAlgn="auto" latinLnBrk="0" hangingPunct="1">
              <a:lnSpc>
                <a:spcPct val="70000"/>
              </a:lnSpc>
              <a:spcBef>
                <a:spcPct val="40000"/>
              </a:spcBef>
              <a:spcAft>
                <a:spcPts val="800"/>
              </a:spcAft>
              <a:buClrTx/>
              <a:buSzTx/>
              <a:buFont typeface="Arial" panose="020B0604020202020204" pitchFamily="34" charset="0"/>
              <a:buChar char="•"/>
              <a:tabLst/>
              <a:defRPr/>
            </a:pPr>
            <a:r>
              <a:rPr kumimoji="0" lang="en-US" altLang="en-US" sz="2000" b="0" i="0" u="none" strike="noStrike" kern="1200" cap="none" spc="0" normalizeH="0" baseline="0" noProof="0" dirty="0">
                <a:ln>
                  <a:noFill/>
                </a:ln>
                <a:solidFill>
                  <a:prstClr val="black"/>
                </a:solidFill>
                <a:effectLst/>
                <a:uLnTx/>
                <a:uFillTx/>
                <a:ea typeface="ＭＳ Ｐゴシック" pitchFamily="34" charset="-128"/>
                <a:cs typeface="+mn-cs"/>
              </a:rPr>
              <a:t>Investments.</a:t>
            </a:r>
            <a:endParaRPr lang="en-US" altLang="en-US" sz="2000" dirty="0">
              <a:solidFill>
                <a:prstClr val="black"/>
              </a:solidFill>
              <a:ea typeface="ＭＳ Ｐゴシック" pitchFamily="34" charset="-128"/>
              <a:cs typeface="+mn-cs"/>
            </a:endParaRPr>
          </a:p>
          <a:p>
            <a:pPr marL="342900" marR="0" lvl="0" indent="-342900" algn="l" defTabSz="457200" rtl="0" eaLnBrk="1" fontAlgn="auto" latinLnBrk="0" hangingPunct="1">
              <a:lnSpc>
                <a:spcPct val="70000"/>
              </a:lnSpc>
              <a:spcBef>
                <a:spcPct val="40000"/>
              </a:spcBef>
              <a:spcAft>
                <a:spcPts val="800"/>
              </a:spcAft>
              <a:buClrTx/>
              <a:buSzTx/>
              <a:buFont typeface="Arial" panose="020B0604020202020204" pitchFamily="34" charset="0"/>
              <a:buChar char="•"/>
              <a:tabLst/>
              <a:defRPr/>
            </a:pPr>
            <a:r>
              <a:rPr kumimoji="0" lang="en-US" altLang="en-US" sz="2000" b="0" i="0" u="none" strike="noStrike" kern="1200" cap="none" spc="0" normalizeH="0" baseline="0" noProof="0" dirty="0">
                <a:ln>
                  <a:noFill/>
                </a:ln>
                <a:solidFill>
                  <a:prstClr val="black"/>
                </a:solidFill>
                <a:effectLst/>
                <a:uLnTx/>
                <a:uFillTx/>
                <a:ea typeface="ＭＳ Ｐゴシック" pitchFamily="34" charset="-128"/>
                <a:cs typeface="+mn-cs"/>
              </a:rPr>
              <a:t>Tax Planning.</a:t>
            </a:r>
          </a:p>
          <a:p>
            <a:pPr marL="342900" marR="0" lvl="0" indent="-342900" algn="l" defTabSz="457200" rtl="0" eaLnBrk="1" fontAlgn="auto" latinLnBrk="0" hangingPunct="1">
              <a:lnSpc>
                <a:spcPct val="70000"/>
              </a:lnSpc>
              <a:spcBef>
                <a:spcPct val="40000"/>
              </a:spcBef>
              <a:spcAft>
                <a:spcPts val="800"/>
              </a:spcAft>
              <a:buClrTx/>
              <a:buSzTx/>
              <a:buFont typeface="Arial" panose="020B0604020202020204" pitchFamily="34" charset="0"/>
              <a:buChar char="•"/>
              <a:tabLst/>
              <a:defRPr/>
            </a:pPr>
            <a:r>
              <a:rPr kumimoji="0" lang="en-US" altLang="en-US" sz="2000" b="0" i="0" u="none" strike="noStrike" kern="1200" cap="none" spc="0" normalizeH="0" baseline="0" noProof="0" dirty="0">
                <a:ln>
                  <a:noFill/>
                </a:ln>
                <a:solidFill>
                  <a:prstClr val="black"/>
                </a:solidFill>
                <a:effectLst/>
                <a:uLnTx/>
                <a:uFillTx/>
                <a:ea typeface="ＭＳ Ｐゴシック" pitchFamily="34" charset="-128"/>
                <a:cs typeface="+mn-cs"/>
              </a:rPr>
              <a:t>Estate Planning.</a:t>
            </a:r>
          </a:p>
          <a:p>
            <a:pPr marL="342900" marR="0" lvl="0" indent="-342900" algn="l" defTabSz="457200" rtl="0" eaLnBrk="1" fontAlgn="auto" latinLnBrk="0" hangingPunct="1">
              <a:lnSpc>
                <a:spcPct val="70000"/>
              </a:lnSpc>
              <a:spcBef>
                <a:spcPct val="40000"/>
              </a:spcBef>
              <a:spcAft>
                <a:spcPts val="800"/>
              </a:spcAft>
              <a:buClrTx/>
              <a:buSzTx/>
              <a:buFont typeface="Arial" panose="020B0604020202020204" pitchFamily="34" charset="0"/>
              <a:buChar char="•"/>
              <a:tabLst/>
              <a:defRPr/>
            </a:pPr>
            <a:r>
              <a:rPr kumimoji="0" lang="en-US" altLang="en-US" sz="2000" b="0" i="0" u="none" strike="noStrike" kern="1200" cap="none" spc="0" normalizeH="0" baseline="0" noProof="0" dirty="0">
                <a:ln>
                  <a:noFill/>
                </a:ln>
                <a:solidFill>
                  <a:prstClr val="black"/>
                </a:solidFill>
                <a:effectLst/>
                <a:uLnTx/>
                <a:uFillTx/>
                <a:ea typeface="ＭＳ Ｐゴシック" pitchFamily="34" charset="-128"/>
                <a:cs typeface="+mn-cs"/>
              </a:rPr>
              <a:t>Risk Management.</a:t>
            </a:r>
          </a:p>
          <a:p>
            <a:pPr marL="342900" marR="0" lvl="0" indent="-342900" algn="l" defTabSz="457200" rtl="0" eaLnBrk="1" fontAlgn="auto" latinLnBrk="0" hangingPunct="1">
              <a:lnSpc>
                <a:spcPct val="70000"/>
              </a:lnSpc>
              <a:spcBef>
                <a:spcPct val="40000"/>
              </a:spcBef>
              <a:spcAft>
                <a:spcPts val="800"/>
              </a:spcAft>
              <a:buClrTx/>
              <a:buSzTx/>
              <a:buFont typeface="Arial" panose="020B0604020202020204" pitchFamily="34" charset="0"/>
              <a:buChar char="•"/>
              <a:tabLst/>
              <a:defRPr/>
            </a:pPr>
            <a:r>
              <a:rPr kumimoji="0" lang="en-US" altLang="en-US" sz="2000" b="0" i="0" u="none" strike="noStrike" kern="1200" cap="none" spc="0" normalizeH="0" baseline="0" noProof="0" dirty="0">
                <a:ln>
                  <a:noFill/>
                </a:ln>
                <a:solidFill>
                  <a:prstClr val="black"/>
                </a:solidFill>
                <a:effectLst/>
                <a:uLnTx/>
                <a:uFillTx/>
                <a:ea typeface="ＭＳ Ｐゴシック" pitchFamily="34" charset="-128"/>
                <a:cs typeface="+mn-cs"/>
              </a:rPr>
              <a:t>Business Law.</a:t>
            </a:r>
          </a:p>
          <a:p>
            <a:pPr marL="342900" marR="0" lvl="0" indent="-342900" algn="l" defTabSz="457200" rtl="0" eaLnBrk="1" fontAlgn="auto" latinLnBrk="0" hangingPunct="1">
              <a:lnSpc>
                <a:spcPct val="70000"/>
              </a:lnSpc>
              <a:spcBef>
                <a:spcPct val="40000"/>
              </a:spcBef>
              <a:spcAft>
                <a:spcPts val="800"/>
              </a:spcAft>
              <a:buClrTx/>
              <a:buSzTx/>
              <a:buFont typeface="Arial" panose="020B0604020202020204" pitchFamily="34" charset="0"/>
              <a:buChar char="•"/>
              <a:tabLst/>
              <a:defRPr/>
            </a:pPr>
            <a:r>
              <a:rPr kumimoji="0" lang="en-US" altLang="en-US" sz="2000" b="0" i="0" u="none" strike="noStrike" kern="1200" cap="none" spc="0" normalizeH="0" baseline="0" noProof="0" dirty="0">
                <a:ln>
                  <a:noFill/>
                </a:ln>
                <a:solidFill>
                  <a:prstClr val="black"/>
                </a:solidFill>
                <a:effectLst/>
                <a:uLnTx/>
                <a:uFillTx/>
                <a:ea typeface="ＭＳ Ｐゴシック" pitchFamily="34" charset="-128"/>
                <a:cs typeface="+mn-cs"/>
              </a:rPr>
              <a:t>Computer Skills.</a:t>
            </a:r>
          </a:p>
        </p:txBody>
      </p:sp>
      <p:sp>
        <p:nvSpPr>
          <p:cNvPr id="2" name="Slide Number Placeholder 3"/>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18626069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Reverse Chronological Order </a:t>
            </a:r>
            <a:r>
              <a:rPr kumimoji="0" lang="en-US" sz="1600" b="1" i="0" u="none" strike="noStrike" kern="1200" cap="none" spc="0" normalizeH="0" baseline="0" noProof="0" dirty="0">
                <a:ln>
                  <a:noFill/>
                </a:ln>
                <a:solidFill>
                  <a:srgbClr val="188FB0"/>
                </a:solidFill>
                <a:effectLst/>
                <a:uLnTx/>
                <a:uFillTx/>
                <a:cs typeface="Calibri" panose="020F0502020204030204" pitchFamily="34" charset="0"/>
              </a:rPr>
              <a:t>3</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668284" y="1268760"/>
            <a:ext cx="10585176" cy="4320480"/>
          </a:xfrm>
        </p:spPr>
        <p:txBody>
          <a:bodyPr>
            <a:noAutofit/>
          </a:bodyPr>
          <a:lstStyle/>
          <a:p>
            <a:pPr marL="0" marR="0" lvl="0" indent="0" algn="l" defTabSz="457200" rtl="0" eaLnBrk="1" fontAlgn="auto" latinLnBrk="0" hangingPunct="1">
              <a:lnSpc>
                <a:spcPct val="100000"/>
              </a:lnSpc>
              <a:spcBef>
                <a:spcPct val="0"/>
              </a:spcBef>
              <a:spcAft>
                <a:spcPts val="800"/>
              </a:spcAft>
              <a:buClrTx/>
              <a:buSzTx/>
              <a:buFont typeface="Arial"/>
              <a:buNone/>
              <a:tabLst/>
              <a:defRPr/>
            </a:pPr>
            <a:r>
              <a:rPr kumimoji="0" lang="en-US" altLang="en-US" sz="2400" b="1" i="0" u="none" strike="noStrike" kern="1200" cap="none" spc="0" normalizeH="0" baseline="0" noProof="0" dirty="0">
                <a:ln>
                  <a:noFill/>
                </a:ln>
                <a:solidFill>
                  <a:prstClr val="black"/>
                </a:solidFill>
                <a:effectLst/>
                <a:uLnTx/>
                <a:uFillTx/>
                <a:ea typeface="ＭＳ Ｐゴシック" pitchFamily="34" charset="-128"/>
                <a:cs typeface="+mn-cs"/>
              </a:rPr>
              <a:t>WORK EXPERIENCE </a:t>
            </a:r>
          </a:p>
          <a:p>
            <a:pPr marL="0" marR="0" lvl="0" indent="0" algn="l" defTabSz="457200" rtl="0" eaLnBrk="1" fontAlgn="auto" latinLnBrk="0" hangingPunct="1">
              <a:lnSpc>
                <a:spcPct val="100000"/>
              </a:lnSpc>
              <a:spcBef>
                <a:spcPct val="0"/>
              </a:spcBef>
              <a:spcAft>
                <a:spcPts val="800"/>
              </a:spcAft>
              <a:buClrTx/>
              <a:buSzTx/>
              <a:buFont typeface="Arial"/>
              <a:buNone/>
              <a:tabLst/>
              <a:defRPr/>
            </a:pPr>
            <a:r>
              <a:rPr kumimoji="0" lang="en-US" altLang="en-US" sz="2400" b="0" i="1" u="none" strike="noStrike" kern="1200" cap="none" spc="0" normalizeH="0" baseline="0" noProof="0" dirty="0">
                <a:ln>
                  <a:noFill/>
                </a:ln>
                <a:solidFill>
                  <a:prstClr val="black"/>
                </a:solidFill>
                <a:effectLst/>
                <a:uLnTx/>
                <a:uFillTx/>
                <a:ea typeface="ＭＳ Ｐゴシック" pitchFamily="34" charset="-128"/>
                <a:cs typeface="+mn-cs"/>
              </a:rPr>
              <a:t>Sales and Front Desk, </a:t>
            </a: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Powerhouse Gym, Modesto, CA 95355 Summer 2012  </a:t>
            </a:r>
          </a:p>
          <a:p>
            <a:pPr marL="342900" marR="0" lvl="0" indent="-342900" algn="l" defTabSz="457200" rtl="0" eaLnBrk="1" fontAlgn="auto" latinLnBrk="0" hangingPunct="1">
              <a:lnSpc>
                <a:spcPct val="100000"/>
              </a:lnSpc>
              <a:spcBef>
                <a:spcPct val="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Sold memberships and facilitated tours for the fitness center.</a:t>
            </a:r>
          </a:p>
          <a:p>
            <a:pPr marL="342900" marR="0" lvl="0" indent="-342900" algn="l" defTabSz="457200" rtl="0" eaLnBrk="1" fontAlgn="auto" latinLnBrk="0" hangingPunct="1">
              <a:lnSpc>
                <a:spcPct val="100000"/>
              </a:lnSpc>
              <a:spcBef>
                <a:spcPct val="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Listened to, analyzed, and answered customers’ inquires.</a:t>
            </a:r>
          </a:p>
          <a:p>
            <a:pPr marL="342900" marR="0" lvl="0" indent="-342900" algn="l" defTabSz="457200" rtl="0" eaLnBrk="1" fontAlgn="auto" latinLnBrk="0" hangingPunct="1">
              <a:lnSpc>
                <a:spcPct val="100000"/>
              </a:lnSpc>
              <a:spcBef>
                <a:spcPct val="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Accounted for membership payments and constructed sales reports. </a:t>
            </a:r>
          </a:p>
          <a:p>
            <a:pPr marL="342900" marR="0" lvl="0" indent="-342900" algn="l" defTabSz="457200" rtl="0" eaLnBrk="1" fontAlgn="auto" latinLnBrk="0" hangingPunct="1">
              <a:lnSpc>
                <a:spcPct val="100000"/>
              </a:lnSpc>
              <a:spcBef>
                <a:spcPct val="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Trained new employees to understand company procedures and safety policies.</a:t>
            </a:r>
          </a:p>
        </p:txBody>
      </p:sp>
      <p:sp>
        <p:nvSpPr>
          <p:cNvPr id="2" name="Slide Number Placeholder 3"/>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37999357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Reverse Chronological Order </a:t>
            </a:r>
            <a:r>
              <a:rPr kumimoji="0" lang="en-US" sz="1600" b="1" i="0" u="none" strike="noStrike" kern="1200" cap="none" spc="0" normalizeH="0" baseline="0" noProof="0" dirty="0">
                <a:ln>
                  <a:noFill/>
                </a:ln>
                <a:solidFill>
                  <a:srgbClr val="188FB0"/>
                </a:solidFill>
                <a:effectLst/>
                <a:uLnTx/>
                <a:uFillTx/>
                <a:cs typeface="Calibri" panose="020F0502020204030204" pitchFamily="34" charset="0"/>
              </a:rPr>
              <a:t>4</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600946" y="1268760"/>
            <a:ext cx="10990108" cy="4536505"/>
          </a:xfrm>
        </p:spPr>
        <p:txBody>
          <a:bodyPr>
            <a:noAutofit/>
          </a:bodyPr>
          <a:lstStyle/>
          <a:p>
            <a:pPr marL="114300" marR="0" lvl="0" indent="-114300" algn="l" defTabSz="457200" rtl="0" eaLnBrk="1" fontAlgn="auto" latinLnBrk="0" hangingPunct="1">
              <a:lnSpc>
                <a:spcPct val="100000"/>
              </a:lnSpc>
              <a:spcBef>
                <a:spcPct val="20000"/>
              </a:spcBef>
              <a:spcAft>
                <a:spcPts val="800"/>
              </a:spcAft>
              <a:buClr>
                <a:srgbClr val="77933C"/>
              </a:buClr>
              <a:buSzTx/>
              <a:buFont typeface="Arial"/>
              <a:buNone/>
              <a:tabLst/>
              <a:defRPr/>
            </a:pPr>
            <a:r>
              <a:rPr kumimoji="0" lang="en-US" altLang="en-US" sz="2400" b="1" i="0" u="none" strike="noStrike" kern="1200" cap="none" spc="0" normalizeH="0" baseline="0" noProof="0" dirty="0">
                <a:ln>
                  <a:noFill/>
                </a:ln>
                <a:solidFill>
                  <a:prstClr val="black"/>
                </a:solidFill>
                <a:effectLst/>
                <a:uLnTx/>
                <a:uFillTx/>
                <a:ea typeface="ＭＳ Ｐゴシック" pitchFamily="34" charset="-128"/>
                <a:cs typeface="+mn-cs"/>
              </a:rPr>
              <a:t>UNIVERSITY INVOLVEMENT</a:t>
            </a:r>
            <a:endParaRPr kumimoji="0" lang="en-US" altLang="en-US" sz="2400" b="0" i="1" u="none" strike="noStrike" kern="1200" cap="none" spc="0" normalizeH="0" baseline="0" noProof="0" dirty="0">
              <a:ln>
                <a:noFill/>
              </a:ln>
              <a:solidFill>
                <a:prstClr val="black"/>
              </a:solidFill>
              <a:effectLst/>
              <a:uLnTx/>
              <a:uFillTx/>
              <a:ea typeface="ＭＳ Ｐゴシック" pitchFamily="34" charset="-128"/>
              <a:cs typeface="+mn-cs"/>
            </a:endParaRPr>
          </a:p>
          <a:p>
            <a:pPr marL="114300" marR="0" lvl="0" indent="-114300" algn="l" defTabSz="457200" rtl="0" eaLnBrk="1" fontAlgn="auto" latinLnBrk="0" hangingPunct="1">
              <a:lnSpc>
                <a:spcPct val="100000"/>
              </a:lnSpc>
              <a:spcBef>
                <a:spcPct val="20000"/>
              </a:spcBef>
              <a:spcAft>
                <a:spcPts val="800"/>
              </a:spcAft>
              <a:buClr>
                <a:srgbClr val="77933C"/>
              </a:buClr>
              <a:buSzTx/>
              <a:buFont typeface="Arial"/>
              <a:buNone/>
              <a:tabLst/>
              <a:defRPr/>
            </a:pPr>
            <a:r>
              <a:rPr kumimoji="0" lang="en-US" altLang="en-US" sz="2400" b="0" i="1" u="none" strike="noStrike" kern="1200" cap="none" spc="0" normalizeH="0" baseline="0" noProof="0" dirty="0">
                <a:ln>
                  <a:noFill/>
                </a:ln>
                <a:solidFill>
                  <a:prstClr val="black"/>
                </a:solidFill>
                <a:effectLst/>
                <a:uLnTx/>
                <a:uFillTx/>
                <a:ea typeface="ＭＳ Ｐゴシック" pitchFamily="34" charset="-128"/>
                <a:cs typeface="+mn-cs"/>
              </a:rPr>
              <a:t>Communications Tutor, </a:t>
            </a: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San Diego State University, San Diego, CA 92182 Spring 2013.</a:t>
            </a:r>
          </a:p>
          <a:p>
            <a:pPr marL="342900" marR="0" lvl="0" indent="-342900" algn="l" defTabSz="457200" rtl="0" eaLnBrk="1" fontAlgn="auto" latinLnBrk="0" hangingPunct="1">
              <a:lnSpc>
                <a:spcPct val="100000"/>
              </a:lnSpc>
              <a:spcBef>
                <a:spcPct val="20000"/>
              </a:spcBef>
              <a:spcAft>
                <a:spcPts val="800"/>
              </a:spcAft>
              <a:buSzTx/>
              <a:buFontTx/>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Critiqued and evaluated the written work for a business communication course.</a:t>
            </a:r>
          </a:p>
          <a:p>
            <a:pPr marL="342900" marR="0" lvl="0" indent="-342900" algn="l" defTabSz="457200" rtl="0" eaLnBrk="1" fontAlgn="auto" latinLnBrk="0" hangingPunct="1">
              <a:lnSpc>
                <a:spcPct val="100000"/>
              </a:lnSpc>
              <a:spcBef>
                <a:spcPct val="20000"/>
              </a:spcBef>
              <a:spcAft>
                <a:spcPts val="800"/>
              </a:spcAft>
              <a:buSzTx/>
              <a:buFontTx/>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Set up and maintained blog for </a:t>
            </a:r>
            <a:r>
              <a:rPr kumimoji="0" lang="en-US" altLang="en-US" sz="2400" b="0" i="0" u="none" strike="noStrike" kern="1200" cap="none" spc="0" normalizeH="0" baseline="0" noProof="0" dirty="0">
                <a:ln>
                  <a:noFill/>
                </a:ln>
                <a:solidFill>
                  <a:srgbClr val="000000"/>
                </a:solidFill>
                <a:effectLst/>
                <a:uLnTx/>
                <a:uFillTx/>
                <a:ea typeface="ＭＳ Ｐゴシック" pitchFamily="34" charset="-128"/>
                <a:cs typeface="+mn-cs"/>
              </a:rPr>
              <a:t>business</a:t>
            </a: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 communication research.</a:t>
            </a:r>
          </a:p>
        </p:txBody>
      </p:sp>
      <p:sp>
        <p:nvSpPr>
          <p:cNvPr id="2" name="Slide Number Placeholder 3"/>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18583167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Electronic </a:t>
            </a:r>
            <a:r>
              <a:rPr kumimoji="0" lang="en-US" altLang="en-US" sz="5400" b="1" i="0" u="none" strike="noStrike" kern="1200" cap="none" spc="0" normalizeH="0" baseline="0" noProof="0" dirty="0">
                <a:ln>
                  <a:noFill/>
                </a:ln>
                <a:solidFill>
                  <a:srgbClr val="188FB0"/>
                </a:solidFill>
                <a:effectLst/>
                <a:uLnTx/>
                <a:uFillTx/>
                <a:ea typeface="ＭＳ Ｐゴシック" pitchFamily="34" charset="-128"/>
                <a:cs typeface="Arial" panose="020B0604020202020204" pitchFamily="34" charset="0"/>
              </a:rPr>
              <a:t>Résumé </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933554" y="1120573"/>
            <a:ext cx="10319906" cy="5116739"/>
          </a:xfrm>
        </p:spPr>
        <p:txBody>
          <a:bodyPr>
            <a:noAutofit/>
          </a:bodyPr>
          <a:lstStyle/>
          <a:p>
            <a:pPr marL="0" marR="0" lvl="0" indent="0" algn="l" defTabSz="457200" rtl="0" eaLnBrk="1" fontAlgn="auto" latinLnBrk="0" hangingPunct="1">
              <a:lnSpc>
                <a:spcPct val="80000"/>
              </a:lnSpc>
              <a:spcBef>
                <a:spcPct val="20000"/>
              </a:spcBef>
              <a:spcAft>
                <a:spcPts val="800"/>
              </a:spcAft>
              <a:buClrTx/>
              <a:buSzTx/>
              <a:buFont typeface="Arial"/>
              <a:buNone/>
              <a:tabLst/>
              <a:defRPr/>
            </a:pPr>
            <a:r>
              <a:rPr kumimoji="0" lang="en-US" altLang="en-US" sz="2400" b="1" i="0" u="none" strike="noStrike" kern="1200" cap="none" spc="0" normalizeH="0" baseline="0" noProof="0" dirty="0">
                <a:ln>
                  <a:noFill/>
                </a:ln>
                <a:solidFill>
                  <a:prstClr val="black"/>
                </a:solidFill>
                <a:effectLst/>
                <a:uLnTx/>
                <a:uFillTx/>
                <a:cs typeface="+mn-cs"/>
              </a:rPr>
              <a:t>Three formats</a:t>
            </a:r>
          </a:p>
          <a:p>
            <a:pPr marL="0" marR="0" lvl="0" indent="0" algn="l" defTabSz="457200" rtl="0" eaLnBrk="1" fontAlgn="auto" latinLnBrk="0" hangingPunct="1">
              <a:lnSpc>
                <a:spcPct val="80000"/>
              </a:lnSpc>
              <a:spcBef>
                <a:spcPct val="20000"/>
              </a:spcBef>
              <a:spcAft>
                <a:spcPts val="800"/>
              </a:spcAft>
              <a:buClrTx/>
              <a:buSzTx/>
              <a:buFont typeface="Arial"/>
              <a:buNone/>
              <a:tabLst/>
              <a:defRPr/>
            </a:pPr>
            <a:r>
              <a:rPr kumimoji="0" lang="en-US" altLang="en-US" sz="2000" b="0" i="0" u="none" strike="noStrike" kern="1200" cap="none" spc="0" normalizeH="0" baseline="0" noProof="0" dirty="0">
                <a:ln>
                  <a:noFill/>
                </a:ln>
                <a:solidFill>
                  <a:prstClr val="black"/>
                </a:solidFill>
                <a:effectLst/>
                <a:uLnTx/>
                <a:uFillTx/>
                <a:cs typeface="+mn-cs"/>
              </a:rPr>
              <a:t>Low end.</a:t>
            </a:r>
          </a:p>
          <a:p>
            <a:pPr marL="285750" marR="0" lvl="0" indent="-285750" algn="l" defTabSz="457200" rtl="0" eaLnBrk="1" fontAlgn="auto" latinLnBrk="0" hangingPunct="1">
              <a:lnSpc>
                <a:spcPct val="80000"/>
              </a:lnSpc>
              <a:spcBef>
                <a:spcPct val="20000"/>
              </a:spcBef>
              <a:spcAft>
                <a:spcPts val="80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prstClr val="black"/>
                </a:solidFill>
                <a:effectLst/>
                <a:uLnTx/>
                <a:uFillTx/>
                <a:cs typeface="+mn-cs"/>
              </a:rPr>
              <a:t>Lacks formatting.</a:t>
            </a:r>
          </a:p>
          <a:p>
            <a:pPr marL="285750" marR="0" lvl="0" indent="-285750" algn="l" defTabSz="457200" rtl="0" eaLnBrk="1" fontAlgn="auto" latinLnBrk="0" hangingPunct="1">
              <a:lnSpc>
                <a:spcPct val="80000"/>
              </a:lnSpc>
              <a:spcBef>
                <a:spcPct val="20000"/>
              </a:spcBef>
              <a:spcAft>
                <a:spcPts val="80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prstClr val="black"/>
                </a:solidFill>
                <a:effectLst/>
                <a:uLnTx/>
                <a:uFillTx/>
                <a:cs typeface="+mn-cs"/>
              </a:rPr>
              <a:t>Used primarily with text-based systems.</a:t>
            </a:r>
          </a:p>
          <a:p>
            <a:pPr marL="285750" marR="0" lvl="0" indent="-285750" algn="l" defTabSz="457200" rtl="0" eaLnBrk="1" fontAlgn="auto" latinLnBrk="0" hangingPunct="1">
              <a:lnSpc>
                <a:spcPct val="80000"/>
              </a:lnSpc>
              <a:spcBef>
                <a:spcPct val="20000"/>
              </a:spcBef>
              <a:spcAft>
                <a:spcPts val="80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prstClr val="black"/>
                </a:solidFill>
                <a:effectLst/>
                <a:uLnTx/>
                <a:uFillTx/>
                <a:cs typeface="+mn-cs"/>
              </a:rPr>
              <a:t>ASCII or text files.</a:t>
            </a:r>
          </a:p>
          <a:p>
            <a:pPr marL="0" marR="0" lvl="0" indent="0" algn="l" defTabSz="457200" rtl="0" eaLnBrk="1" fontAlgn="auto" latinLnBrk="0" hangingPunct="1">
              <a:lnSpc>
                <a:spcPct val="80000"/>
              </a:lnSpc>
              <a:spcBef>
                <a:spcPct val="20000"/>
              </a:spcBef>
              <a:spcAft>
                <a:spcPts val="800"/>
              </a:spcAft>
              <a:buClrTx/>
              <a:buSzTx/>
              <a:buFont typeface="Arial"/>
              <a:buNone/>
              <a:tabLst/>
              <a:defRPr/>
            </a:pPr>
            <a:r>
              <a:rPr kumimoji="0" lang="en-US" altLang="en-US" sz="2000" b="0" i="0" u="none" strike="noStrike" kern="1200" cap="none" spc="0" normalizeH="0" baseline="0" noProof="0" dirty="0">
                <a:ln>
                  <a:noFill/>
                </a:ln>
                <a:solidFill>
                  <a:prstClr val="black"/>
                </a:solidFill>
                <a:effectLst/>
                <a:uLnTx/>
                <a:uFillTx/>
                <a:cs typeface="+mn-cs"/>
              </a:rPr>
              <a:t>Mid-level.</a:t>
            </a:r>
            <a:endParaRPr lang="en-US" altLang="en-US" sz="2000" dirty="0">
              <a:solidFill>
                <a:prstClr val="black"/>
              </a:solidFill>
              <a:cs typeface="+mn-cs"/>
            </a:endParaRPr>
          </a:p>
          <a:p>
            <a:pPr marL="285750" marR="0" lvl="0" indent="-285750" algn="l" defTabSz="457200" rtl="0" eaLnBrk="1" fontAlgn="auto" latinLnBrk="0" hangingPunct="1">
              <a:lnSpc>
                <a:spcPct val="80000"/>
              </a:lnSpc>
              <a:spcBef>
                <a:spcPct val="20000"/>
              </a:spcBef>
              <a:spcAft>
                <a:spcPts val="80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prstClr val="black"/>
                </a:solidFill>
                <a:effectLst/>
                <a:uLnTx/>
                <a:uFillTx/>
                <a:cs typeface="+mn-cs"/>
              </a:rPr>
              <a:t>Retains most formatting.</a:t>
            </a:r>
          </a:p>
          <a:p>
            <a:pPr marL="285750" marR="0" lvl="0" indent="-285750" algn="l" defTabSz="457200" rtl="0" eaLnBrk="1" fontAlgn="auto" latinLnBrk="0" hangingPunct="1">
              <a:lnSpc>
                <a:spcPct val="80000"/>
              </a:lnSpc>
              <a:spcBef>
                <a:spcPct val="20000"/>
              </a:spcBef>
              <a:spcAft>
                <a:spcPts val="80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prstClr val="black"/>
                </a:solidFill>
                <a:effectLst/>
                <a:uLnTx/>
                <a:uFillTx/>
                <a:cs typeface="+mn-cs"/>
              </a:rPr>
              <a:t>Used on request and when receivers’ </a:t>
            </a:r>
            <a:r>
              <a:rPr kumimoji="0" lang="en-US" altLang="ja-JP" sz="18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systems will allow. </a:t>
            </a:r>
          </a:p>
          <a:p>
            <a:pPr marL="285750" marR="0" lvl="0" indent="-285750" algn="l" defTabSz="457200" rtl="0" eaLnBrk="1" fontAlgn="auto" latinLnBrk="0" hangingPunct="1">
              <a:lnSpc>
                <a:spcPct val="80000"/>
              </a:lnSpc>
              <a:spcBef>
                <a:spcPct val="20000"/>
              </a:spcBef>
              <a:spcAft>
                <a:spcPts val="80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prstClr val="black"/>
                </a:solidFill>
                <a:effectLst/>
                <a:uLnTx/>
                <a:uFillTx/>
                <a:cs typeface="+mn-cs"/>
              </a:rPr>
              <a:t>.doc, .rtf, or .pdf files.</a:t>
            </a:r>
          </a:p>
          <a:p>
            <a:pPr marL="0" marR="0" lvl="0" indent="0" algn="l" defTabSz="457200" rtl="0" eaLnBrk="1" fontAlgn="auto" latinLnBrk="0" hangingPunct="1">
              <a:lnSpc>
                <a:spcPct val="80000"/>
              </a:lnSpc>
              <a:spcBef>
                <a:spcPct val="20000"/>
              </a:spcBef>
              <a:spcAft>
                <a:spcPts val="800"/>
              </a:spcAft>
              <a:buClrTx/>
              <a:buSzTx/>
              <a:buFont typeface="Arial"/>
              <a:buNone/>
              <a:tabLst/>
              <a:defRPr/>
            </a:pPr>
            <a:r>
              <a:rPr kumimoji="0" lang="en-US" altLang="en-US" sz="2000" b="0" i="0" u="none" strike="noStrike" kern="1200" cap="none" spc="0" normalizeH="0" baseline="0" noProof="0" dirty="0">
                <a:ln>
                  <a:noFill/>
                </a:ln>
                <a:solidFill>
                  <a:prstClr val="black"/>
                </a:solidFill>
                <a:effectLst/>
                <a:uLnTx/>
                <a:uFillTx/>
                <a:cs typeface="+mn-cs"/>
              </a:rPr>
              <a:t>High end.</a:t>
            </a:r>
          </a:p>
          <a:p>
            <a:pPr marL="285750" marR="0" lvl="0" indent="-285750" algn="l" defTabSz="457200" rtl="0" eaLnBrk="1" fontAlgn="auto" latinLnBrk="0" hangingPunct="1">
              <a:lnSpc>
                <a:spcPct val="80000"/>
              </a:lnSpc>
              <a:spcBef>
                <a:spcPct val="20000"/>
              </a:spcBef>
              <a:spcAft>
                <a:spcPts val="80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prstClr val="black"/>
                </a:solidFill>
                <a:effectLst/>
                <a:uLnTx/>
                <a:uFillTx/>
                <a:cs typeface="+mn-cs"/>
              </a:rPr>
              <a:t>Extends capabilities.</a:t>
            </a:r>
          </a:p>
          <a:p>
            <a:pPr marL="285750" marR="0" lvl="0" indent="-285750" algn="l" defTabSz="457200" rtl="0" eaLnBrk="1" fontAlgn="auto" latinLnBrk="0" hangingPunct="1">
              <a:lnSpc>
                <a:spcPct val="80000"/>
              </a:lnSpc>
              <a:spcBef>
                <a:spcPct val="20000"/>
              </a:spcBef>
              <a:spcAft>
                <a:spcPts val="80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prstClr val="black"/>
                </a:solidFill>
                <a:effectLst/>
                <a:uLnTx/>
                <a:uFillTx/>
                <a:cs typeface="+mn-cs"/>
              </a:rPr>
              <a:t>Used when you want to include more material, graphics, sounds, and animation.</a:t>
            </a:r>
          </a:p>
          <a:p>
            <a:pPr marL="285750" marR="0" lvl="0" indent="-285750" algn="l" defTabSz="457200" rtl="0" eaLnBrk="1" fontAlgn="auto" latinLnBrk="0" hangingPunct="1">
              <a:lnSpc>
                <a:spcPct val="80000"/>
              </a:lnSpc>
              <a:spcBef>
                <a:spcPct val="20000"/>
              </a:spcBef>
              <a:spcAft>
                <a:spcPts val="800"/>
              </a:spcAft>
              <a:buClrTx/>
              <a:buSzTx/>
              <a:buFont typeface="Arial" panose="020B0604020202020204" pitchFamily="34" charset="0"/>
              <a:buChar char="•"/>
              <a:tabLst/>
              <a:defRPr/>
            </a:pPr>
            <a:r>
              <a:rPr kumimoji="0" lang="en-US" altLang="en-US" sz="1800" b="0" i="0" u="none" strike="noStrike" kern="1200" cap="none" spc="0" normalizeH="0" baseline="0" noProof="0" dirty="0">
                <a:ln>
                  <a:noFill/>
                </a:ln>
                <a:solidFill>
                  <a:prstClr val="black"/>
                </a:solidFill>
                <a:effectLst/>
                <a:uLnTx/>
                <a:uFillTx/>
                <a:cs typeface="+mn-cs"/>
              </a:rPr>
              <a:t>.htm files.</a:t>
            </a:r>
          </a:p>
        </p:txBody>
      </p:sp>
      <p:sp>
        <p:nvSpPr>
          <p:cNvPr id="2" name="Slide Number Placeholder 3"/>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17032351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67EF263-314F-4D19-8C2D-1E58DB9E75F7}"/>
              </a:ext>
            </a:extLst>
          </p:cNvPr>
          <p:cNvSpPr>
            <a:spLocks noGrp="1"/>
          </p:cNvSpPr>
          <p:nvPr>
            <p:ph type="title"/>
          </p:nvPr>
        </p:nvSpPr>
        <p:spPr>
          <a:xfrm>
            <a:off x="40312" y="260648"/>
            <a:ext cx="12129109" cy="720080"/>
          </a:xfrm>
        </p:spPr>
        <p:txBody>
          <a:bodyPr/>
          <a:lstStyle/>
          <a:p>
            <a:r>
              <a:rPr lang="en-US" sz="4800" b="1" dirty="0">
                <a:solidFill>
                  <a:srgbClr val="188FB0"/>
                </a:solidFill>
                <a:cs typeface="Calibri" panose="020F0502020204030204" pitchFamily="34" charset="0"/>
              </a:rPr>
              <a:t>Electronic </a:t>
            </a:r>
            <a:r>
              <a:rPr lang="en-US" altLang="en-US" sz="4800" b="1" dirty="0">
                <a:solidFill>
                  <a:srgbClr val="188FB0"/>
                </a:solidFill>
                <a:ea typeface="ＭＳ Ｐゴシック" pitchFamily="34" charset="-128"/>
                <a:cs typeface="Arial" panose="020B0604020202020204" pitchFamily="34" charset="0"/>
              </a:rPr>
              <a:t>Résumé: Using LinkedIn Profile </a:t>
            </a:r>
            <a:r>
              <a:rPr lang="en-US" altLang="en-US" sz="1600" b="1" dirty="0">
                <a:solidFill>
                  <a:srgbClr val="188FB0"/>
                </a:solidFill>
                <a:ea typeface="ＭＳ Ｐゴシック" pitchFamily="34" charset="-128"/>
                <a:cs typeface="Arial" panose="020B0604020202020204" pitchFamily="34" charset="0"/>
              </a:rPr>
              <a:t>1</a:t>
            </a:r>
            <a:endParaRPr lang="en-IN" sz="1600" dirty="0"/>
          </a:p>
        </p:txBody>
      </p:sp>
      <p:pic>
        <p:nvPicPr>
          <p:cNvPr id="9" name="Picture 2" descr="Screengrab of a LinkedIn profile.">
            <a:extLst>
              <a:ext uri="{FF2B5EF4-FFF2-40B4-BE49-F238E27FC236}">
                <a16:creationId xmlns:a16="http://schemas.microsoft.com/office/drawing/2014/main" id="{A9CA80CB-6474-4A3B-91DC-FED0DD418288}"/>
              </a:ext>
            </a:extLst>
          </p:cNvPr>
          <p:cNvPicPr>
            <a:picLocks noGrp="1" noChangeAspect="1"/>
          </p:cNvPicPr>
          <p:nvPr>
            <p:ph sz="quarter" idx="20"/>
          </p:nvPr>
        </p:nvPicPr>
        <p:blipFill>
          <a:blip r:embed="rId3"/>
          <a:stretch>
            <a:fillRect/>
          </a:stretch>
        </p:blipFill>
        <p:spPr>
          <a:xfrm>
            <a:off x="3755954" y="1110305"/>
            <a:ext cx="4680092" cy="5559055"/>
          </a:xfrm>
          <a:prstGeom prst="rect">
            <a:avLst/>
          </a:prstGeom>
        </p:spPr>
      </p:pic>
      <p:sp>
        <p:nvSpPr>
          <p:cNvPr id="8" name="Text Placeholder 3">
            <a:extLst>
              <a:ext uri="{FF2B5EF4-FFF2-40B4-BE49-F238E27FC236}">
                <a16:creationId xmlns:a16="http://schemas.microsoft.com/office/drawing/2014/main" id="{2AD5977B-22B5-4825-9E6D-8CE0B33DCAA1}"/>
              </a:ext>
            </a:extLst>
          </p:cNvPr>
          <p:cNvSpPr>
            <a:spLocks noGrp="1"/>
          </p:cNvSpPr>
          <p:nvPr>
            <p:ph type="body" sz="quarter" idx="22"/>
          </p:nvPr>
        </p:nvSpPr>
        <p:spPr>
          <a:xfrm>
            <a:off x="9192344" y="6663413"/>
            <a:ext cx="1898824" cy="149963"/>
          </a:xfrm>
        </p:spPr>
        <p:txBody>
          <a:bodyPr/>
          <a:lstStyle/>
          <a:p>
            <a:pPr algn="r"/>
            <a:r>
              <a:rPr lang="en-US" sz="1000" dirty="0"/>
              <a:t>Courtesy of Jessica Gardner</a:t>
            </a:r>
          </a:p>
        </p:txBody>
      </p:sp>
      <p:sp>
        <p:nvSpPr>
          <p:cNvPr id="2" name="Slide Number Placeholder 4"/>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40144782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kumimoji="0" lang="en-US" altLang="en-US" sz="4800" b="0" i="0" u="none" strike="noStrike" kern="1200" cap="none" spc="0" normalizeH="0" baseline="0" noProof="0" dirty="0">
                <a:ln>
                  <a:noFill/>
                </a:ln>
                <a:solidFill>
                  <a:prstClr val="black"/>
                </a:solidFill>
                <a:effectLst/>
                <a:uLnTx/>
                <a:uFillTx/>
                <a:ea typeface="ＭＳ Ｐゴシック" pitchFamily="34" charset="-128"/>
                <a:cs typeface="+mj-cs"/>
              </a:rPr>
              <a:t>Learning Objectives </a:t>
            </a:r>
            <a:r>
              <a:rPr kumimoji="0" lang="en-US" altLang="en-US" sz="1600" b="0" i="0" u="none" strike="noStrike" kern="1200" cap="none" spc="0" normalizeH="0" baseline="0" noProof="0" dirty="0">
                <a:ln>
                  <a:noFill/>
                </a:ln>
                <a:solidFill>
                  <a:prstClr val="black"/>
                </a:solidFill>
                <a:effectLst/>
                <a:uLnTx/>
                <a:uFillTx/>
                <a:ea typeface="ＭＳ Ｐゴシック" pitchFamily="34" charset="-128"/>
                <a:cs typeface="+mj-cs"/>
              </a:rPr>
              <a:t>1</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2063552" y="1124745"/>
            <a:ext cx="8181796" cy="4608512"/>
          </a:xfrm>
        </p:spPr>
        <p:txBody>
          <a:bodyPr>
            <a:noAutofit/>
          </a:bodyPr>
          <a:lstStyle/>
          <a:p>
            <a:pPr marL="0" marR="0" lvl="0" indent="0" algn="l" defTabSz="457200" rtl="0" eaLnBrk="1" fontAlgn="auto" latinLnBrk="0" hangingPunct="1">
              <a:lnSpc>
                <a:spcPct val="90000"/>
              </a:lnSpc>
              <a:spcBef>
                <a:spcPct val="20000"/>
              </a:spcBef>
              <a:spcAft>
                <a:spcPts val="0"/>
              </a:spcAft>
              <a:buClr>
                <a:srgbClr val="F15B55"/>
              </a:buClr>
              <a:buSzTx/>
              <a:buFont typeface="Arial"/>
              <a:buNone/>
              <a:tabLst>
                <a:tab pos="4287838" algn="l"/>
              </a:tabLst>
              <a:defRPr/>
            </a:pPr>
            <a:r>
              <a:rPr kumimoji="0" lang="en-US" sz="2800" b="0" i="0" u="none" strike="noStrike" kern="1200" cap="none" spc="0" normalizeH="0" baseline="0" noProof="0" dirty="0">
                <a:ln>
                  <a:noFill/>
                </a:ln>
                <a:solidFill>
                  <a:srgbClr val="3D97B4"/>
                </a:solidFill>
                <a:effectLst/>
                <a:uLnTx/>
                <a:uFillTx/>
                <a:cs typeface="+mn-cs"/>
              </a:rPr>
              <a:t>LO14-1 </a:t>
            </a: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Develop and use a network of contacts in your job search.</a:t>
            </a:r>
          </a:p>
          <a:p>
            <a:pPr marL="0" marR="0" lvl="0" indent="0" algn="l" defTabSz="457200" rtl="0" eaLnBrk="1" fontAlgn="auto" latinLnBrk="0" hangingPunct="1">
              <a:lnSpc>
                <a:spcPct val="90000"/>
              </a:lnSpc>
              <a:spcBef>
                <a:spcPct val="20000"/>
              </a:spcBef>
              <a:spcAft>
                <a:spcPts val="0"/>
              </a:spcAft>
              <a:buClr>
                <a:srgbClr val="F15B55"/>
              </a:buClr>
              <a:buSzTx/>
              <a:buFont typeface="Arial"/>
              <a:buNone/>
              <a:tabLst>
                <a:tab pos="4287838" algn="l"/>
              </a:tabLst>
              <a:defRPr/>
            </a:pPr>
            <a:r>
              <a:rPr kumimoji="0" lang="en-US" sz="2800" b="0" i="0" u="none" strike="noStrike" kern="1200" cap="none" spc="0" normalizeH="0" baseline="0" noProof="0" dirty="0">
                <a:ln>
                  <a:noFill/>
                </a:ln>
                <a:solidFill>
                  <a:srgbClr val="3D97B4"/>
                </a:solidFill>
                <a:effectLst/>
                <a:uLnTx/>
                <a:uFillTx/>
                <a:cs typeface="+mn-cs"/>
              </a:rPr>
              <a:t>LO14-2 </a:t>
            </a:r>
            <a:r>
              <a:rPr kumimoji="0" lang="en-US" sz="2800" b="0" i="0" u="none" strike="noStrike" kern="1200" cap="none" spc="0" normalizeH="0" baseline="0" noProof="0" dirty="0">
                <a:ln>
                  <a:noFill/>
                </a:ln>
                <a:solidFill>
                  <a:prstClr val="black"/>
                </a:solidFill>
                <a:effectLst/>
                <a:uLnTx/>
                <a:uFillTx/>
                <a:cs typeface="+mn-cs"/>
              </a:rPr>
              <a:t>Assemble and evaluate information that will help you identify appropriate jobs</a:t>
            </a: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a:t>
            </a:r>
          </a:p>
          <a:p>
            <a:pPr marL="0" marR="0" lvl="0" indent="0" algn="l" defTabSz="457200" rtl="0" eaLnBrk="1" fontAlgn="auto" latinLnBrk="0" hangingPunct="1">
              <a:lnSpc>
                <a:spcPct val="90000"/>
              </a:lnSpc>
              <a:spcBef>
                <a:spcPct val="20000"/>
              </a:spcBef>
              <a:spcAft>
                <a:spcPts val="0"/>
              </a:spcAft>
              <a:buClr>
                <a:srgbClr val="F15B55"/>
              </a:buClr>
              <a:buSzTx/>
              <a:buFont typeface="Arial"/>
              <a:buNone/>
              <a:tabLst>
                <a:tab pos="4287838" algn="l"/>
              </a:tabLst>
              <a:defRPr/>
            </a:pPr>
            <a:r>
              <a:rPr kumimoji="0" lang="en-US" sz="2800" b="0" i="0" u="none" strike="noStrike" kern="1200" cap="none" spc="0" normalizeH="0" baseline="0" noProof="0" dirty="0">
                <a:ln>
                  <a:noFill/>
                </a:ln>
                <a:solidFill>
                  <a:srgbClr val="3D97B4"/>
                </a:solidFill>
                <a:effectLst/>
                <a:uLnTx/>
                <a:uFillTx/>
                <a:cs typeface="+mn-cs"/>
              </a:rPr>
              <a:t>LO14-3 </a:t>
            </a:r>
            <a:r>
              <a:rPr kumimoji="0" lang="en-US" sz="2800" b="0" i="0" u="none" strike="noStrike" kern="1200" cap="none" spc="0" normalizeH="0" baseline="0" noProof="0" dirty="0">
                <a:ln>
                  <a:noFill/>
                </a:ln>
                <a:solidFill>
                  <a:prstClr val="black"/>
                </a:solidFill>
                <a:effectLst/>
                <a:uLnTx/>
                <a:uFillTx/>
                <a:cs typeface="+mn-cs"/>
              </a:rPr>
              <a:t>Identify the sources that can lead you to an employer</a:t>
            </a: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a:t>
            </a:r>
          </a:p>
          <a:p>
            <a:pPr marL="0" marR="0" lvl="0" indent="0" algn="l" defTabSz="457200" rtl="0" eaLnBrk="1" fontAlgn="auto" latinLnBrk="0" hangingPunct="1">
              <a:lnSpc>
                <a:spcPct val="90000"/>
              </a:lnSpc>
              <a:spcBef>
                <a:spcPct val="20000"/>
              </a:spcBef>
              <a:spcAft>
                <a:spcPts val="0"/>
              </a:spcAft>
              <a:buClr>
                <a:srgbClr val="F15B55"/>
              </a:buClr>
              <a:buSzTx/>
              <a:buFont typeface="Arial"/>
              <a:buNone/>
              <a:tabLst>
                <a:tab pos="4287838" algn="l"/>
              </a:tabLst>
              <a:defRPr/>
            </a:pPr>
            <a:r>
              <a:rPr kumimoji="0" lang="en-US" sz="2800" b="0" i="0" u="none" strike="noStrike" kern="1200" cap="none" spc="0" normalizeH="0" baseline="0" noProof="0" dirty="0">
                <a:ln>
                  <a:noFill/>
                </a:ln>
                <a:solidFill>
                  <a:srgbClr val="3D97B4"/>
                </a:solidFill>
                <a:effectLst/>
                <a:uLnTx/>
                <a:uFillTx/>
                <a:cs typeface="+mn-cs"/>
              </a:rPr>
              <a:t>LO14-4 </a:t>
            </a:r>
            <a:r>
              <a:rPr kumimoji="0" lang="en-US" sz="2800" b="0" i="0" u="none" strike="noStrike" kern="1200" cap="none" spc="0" normalizeH="0" baseline="0" noProof="0" dirty="0">
                <a:ln>
                  <a:noFill/>
                </a:ln>
                <a:solidFill>
                  <a:prstClr val="black"/>
                </a:solidFill>
                <a:effectLst/>
                <a:uLnTx/>
                <a:uFillTx/>
                <a:cs typeface="+mn-cs"/>
              </a:rPr>
              <a:t>Compile résumés for print and electronic environments that are strong, complete, and organized</a:t>
            </a: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a:t>
            </a:r>
          </a:p>
        </p:txBody>
      </p:sp>
      <p:sp>
        <p:nvSpPr>
          <p:cNvPr id="2" name="Slide Number Placeholder 3"/>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31307056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67EF263-314F-4D19-8C2D-1E58DB9E75F7}"/>
              </a:ext>
            </a:extLst>
          </p:cNvPr>
          <p:cNvSpPr>
            <a:spLocks noGrp="1"/>
          </p:cNvSpPr>
          <p:nvPr>
            <p:ph type="title"/>
          </p:nvPr>
        </p:nvSpPr>
        <p:spPr>
          <a:xfrm>
            <a:off x="0" y="116632"/>
            <a:ext cx="12192000" cy="997868"/>
          </a:xfrm>
        </p:spPr>
        <p:txBody>
          <a:bodyPr/>
          <a:lstStyle/>
          <a:p>
            <a:r>
              <a:rPr kumimoji="0" lang="en-US" sz="4800" b="1" i="0" u="none" strike="noStrike" kern="1200" cap="none" spc="0" normalizeH="0" baseline="0" noProof="0" dirty="0">
                <a:ln>
                  <a:noFill/>
                </a:ln>
                <a:solidFill>
                  <a:srgbClr val="188FB0"/>
                </a:solidFill>
                <a:effectLst/>
                <a:uLnTx/>
                <a:uFillTx/>
                <a:cs typeface="Calibri" panose="020F0502020204030204" pitchFamily="34" charset="0"/>
              </a:rPr>
              <a:t>Electronic </a:t>
            </a:r>
            <a:r>
              <a:rPr kumimoji="0" lang="en-US" altLang="en-US" sz="4800" b="1" i="0" u="none" strike="noStrike" kern="1200" cap="none" spc="0" normalizeH="0" baseline="0" noProof="0" dirty="0">
                <a:ln>
                  <a:noFill/>
                </a:ln>
                <a:solidFill>
                  <a:srgbClr val="188FB0"/>
                </a:solidFill>
                <a:effectLst/>
                <a:uLnTx/>
                <a:uFillTx/>
                <a:ea typeface="ＭＳ Ｐゴシック" pitchFamily="34" charset="-128"/>
                <a:cs typeface="Arial" panose="020B0604020202020204" pitchFamily="34" charset="0"/>
              </a:rPr>
              <a:t>Résumé: Using LinkedIn Profile </a:t>
            </a:r>
            <a:r>
              <a:rPr kumimoji="0" lang="en-US" altLang="en-US" sz="1600" b="1" i="0" u="none" strike="noStrike" kern="1200" cap="none" spc="0" normalizeH="0" baseline="0" noProof="0" dirty="0">
                <a:ln>
                  <a:noFill/>
                </a:ln>
                <a:solidFill>
                  <a:srgbClr val="188FB0"/>
                </a:solidFill>
                <a:effectLst/>
                <a:uLnTx/>
                <a:uFillTx/>
                <a:ea typeface="ＭＳ Ｐゴシック" pitchFamily="34" charset="-128"/>
                <a:cs typeface="Arial" panose="020B0604020202020204" pitchFamily="34" charset="0"/>
              </a:rPr>
              <a:t>2</a:t>
            </a:r>
            <a:endParaRPr lang="en-IN" sz="1600" dirty="0"/>
          </a:p>
        </p:txBody>
      </p:sp>
      <p:pic>
        <p:nvPicPr>
          <p:cNvPr id="10" name="Picture 2" descr="A résume shows experience on LinkedIn profile.">
            <a:extLst>
              <a:ext uri="{FF2B5EF4-FFF2-40B4-BE49-F238E27FC236}">
                <a16:creationId xmlns:a16="http://schemas.microsoft.com/office/drawing/2014/main" id="{65124A32-899F-46D2-89D7-AC42640BCABE}"/>
              </a:ext>
              <a:ext uri="{C183D7F6-B498-43B3-948B-1728B52AA6E4}">
                <adec:decorative xmlns:adec="http://schemas.microsoft.com/office/drawing/2017/decorative" val="0"/>
              </a:ext>
            </a:extLst>
          </p:cNvPr>
          <p:cNvPicPr>
            <a:picLocks noGrp="1" noChangeAspect="1"/>
          </p:cNvPicPr>
          <p:nvPr>
            <p:ph sz="quarter" idx="11"/>
          </p:nvPr>
        </p:nvPicPr>
        <p:blipFill>
          <a:blip r:embed="rId3">
            <a:extLst>
              <a:ext uri="{28A0092B-C50C-407E-A947-70E740481C1C}">
                <a14:useLocalDpi xmlns:a14="http://schemas.microsoft.com/office/drawing/2010/main" val="0"/>
              </a:ext>
            </a:extLst>
          </a:blip>
          <a:stretch>
            <a:fillRect/>
          </a:stretch>
        </p:blipFill>
        <p:spPr>
          <a:xfrm>
            <a:off x="2639616" y="1114500"/>
            <a:ext cx="6047184" cy="4906788"/>
          </a:xfrm>
        </p:spPr>
      </p:pic>
      <p:sp>
        <p:nvSpPr>
          <p:cNvPr id="8" name="Text Placeholder 4">
            <a:extLst>
              <a:ext uri="{FF2B5EF4-FFF2-40B4-BE49-F238E27FC236}">
                <a16:creationId xmlns:a16="http://schemas.microsoft.com/office/drawing/2014/main" id="{2AD5977B-22B5-4825-9E6D-8CE0B33DCAA1}"/>
              </a:ext>
            </a:extLst>
          </p:cNvPr>
          <p:cNvSpPr>
            <a:spLocks noGrp="1"/>
          </p:cNvSpPr>
          <p:nvPr>
            <p:ph type="body" sz="quarter" idx="4294967295"/>
          </p:nvPr>
        </p:nvSpPr>
        <p:spPr>
          <a:xfrm>
            <a:off x="4492752" y="6406852"/>
            <a:ext cx="3206496" cy="190500"/>
          </a:xfrm>
        </p:spPr>
        <p:txBody>
          <a:bodyPr>
            <a:noAutofit/>
          </a:bodyPr>
          <a:lstStyle/>
          <a:p>
            <a:pPr algn="ctr" fontAlgn="base">
              <a:spcBef>
                <a:spcPct val="0"/>
              </a:spcBef>
              <a:spcAft>
                <a:spcPct val="0"/>
              </a:spcAft>
              <a:defRPr/>
            </a:pPr>
            <a:r>
              <a:rPr kumimoji="0" lang="en-US" sz="900" b="0" i="0" u="none" strike="noStrike" kern="1200" cap="none" spc="0" normalizeH="0" baseline="0" noProof="0" dirty="0">
                <a:ln>
                  <a:noFill/>
                </a:ln>
                <a:solidFill>
                  <a:srgbClr val="000000"/>
                </a:solidFill>
                <a:effectLst/>
                <a:uLnTx/>
                <a:uFillTx/>
                <a:latin typeface="Sanserif"/>
                <a:ea typeface="+mn-ea"/>
                <a:cs typeface="Times New Roman" panose="02020603050405020304" pitchFamily="18" charset="0"/>
                <a:hlinkClick r:id="rId4" action="ppaction://hlinksldjump"/>
              </a:rPr>
              <a:t>Access the text alternative for slide images.</a:t>
            </a:r>
            <a:endParaRPr kumimoji="0" lang="en-US" sz="900" b="0" i="0" u="none" strike="noStrike" kern="1200" cap="none" spc="0" normalizeH="0" baseline="0" noProof="0" dirty="0">
              <a:ln>
                <a:noFill/>
              </a:ln>
              <a:solidFill>
                <a:srgbClr val="000000"/>
              </a:solidFill>
              <a:effectLst/>
              <a:uLnTx/>
              <a:uFillTx/>
              <a:latin typeface="Sanserif"/>
              <a:ea typeface="+mn-ea"/>
              <a:cs typeface="Times New Roman" panose="02020603050405020304" pitchFamily="18" charset="0"/>
            </a:endParaRPr>
          </a:p>
        </p:txBody>
      </p:sp>
      <p:sp>
        <p:nvSpPr>
          <p:cNvPr id="4" name="Text Placeholder 3">
            <a:extLst>
              <a:ext uri="{FF2B5EF4-FFF2-40B4-BE49-F238E27FC236}">
                <a16:creationId xmlns:a16="http://schemas.microsoft.com/office/drawing/2014/main" id="{041EDB46-8A71-4152-826C-5AC05B79C359}"/>
              </a:ext>
            </a:extLst>
          </p:cNvPr>
          <p:cNvSpPr>
            <a:spLocks noGrp="1"/>
          </p:cNvSpPr>
          <p:nvPr>
            <p:ph type="body" sz="quarter" idx="13"/>
          </p:nvPr>
        </p:nvSpPr>
        <p:spPr>
          <a:xfrm>
            <a:off x="7752184" y="6669360"/>
            <a:ext cx="3410993" cy="149963"/>
          </a:xfrm>
        </p:spPr>
        <p:txBody>
          <a:bodyPr/>
          <a:lstStyle/>
          <a:p>
            <a:r>
              <a:rPr kumimoji="0" lang="en-US" sz="1000" b="0" i="0" u="none" strike="noStrike" kern="1200" cap="none" spc="0" normalizeH="0" baseline="0" noProof="0" dirty="0">
                <a:ln>
                  <a:noFill/>
                </a:ln>
                <a:solidFill>
                  <a:prstClr val="black"/>
                </a:solidFill>
                <a:effectLst/>
                <a:uLnTx/>
                <a:uFillTx/>
                <a:ea typeface="ＭＳ Ｐゴシック" pitchFamily="34" charset="-128"/>
                <a:cs typeface="+mn-cs"/>
              </a:rPr>
              <a:t>Courtesy of Jessica Gardner</a:t>
            </a:r>
          </a:p>
        </p:txBody>
      </p:sp>
      <p:sp>
        <p:nvSpPr>
          <p:cNvPr id="2" name="Slide Number Placeholder 4"/>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29300498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10727-FDBA-48F6-8A44-D51D4A2ED025}"/>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You Make the Call </a:t>
            </a:r>
            <a:r>
              <a:rPr kumimoji="0" lang="en-US" sz="1600" b="1" i="0" u="none" strike="noStrike" kern="1200" cap="none" spc="0" normalizeH="0" baseline="0" noProof="0" dirty="0">
                <a:ln>
                  <a:noFill/>
                </a:ln>
                <a:solidFill>
                  <a:srgbClr val="3D97B4"/>
                </a:solidFill>
                <a:effectLst/>
                <a:uLnTx/>
                <a:uFillTx/>
                <a:cs typeface="Calibri" panose="020F0502020204030204" pitchFamily="34" charset="0"/>
              </a:rPr>
              <a:t>2</a:t>
            </a:r>
            <a:endParaRPr lang="en-IN" sz="1600" dirty="0"/>
          </a:p>
        </p:txBody>
      </p:sp>
      <p:pic>
        <p:nvPicPr>
          <p:cNvPr id="9" name="Picture 2">
            <a:extLst>
              <a:ext uri="{FF2B5EF4-FFF2-40B4-BE49-F238E27FC236}">
                <a16:creationId xmlns:a16="http://schemas.microsoft.com/office/drawing/2014/main" id="{14D80849-83E6-4350-B6B1-C75AD6AA8570}"/>
              </a:ext>
              <a:ext uri="{C183D7F6-B498-43B3-948B-1728B52AA6E4}">
                <adec:decorative xmlns:adec="http://schemas.microsoft.com/office/drawing/2017/decorative" val="1"/>
              </a:ext>
            </a:extLst>
          </p:cNvPr>
          <p:cNvPicPr>
            <a:picLocks noGrp="1" noChangeAspect="1"/>
          </p:cNvPicPr>
          <p:nvPr>
            <p:ph sz="quarter" idx="11"/>
          </p:nvPr>
        </p:nvPicPr>
        <p:blipFill>
          <a:blip r:embed="rId3">
            <a:extLst>
              <a:ext uri="{28A0092B-C50C-407E-A947-70E740481C1C}">
                <a14:useLocalDpi xmlns:a14="http://schemas.microsoft.com/office/drawing/2010/main" val="0"/>
              </a:ext>
            </a:extLst>
          </a:blip>
          <a:stretch>
            <a:fillRect/>
          </a:stretch>
        </p:blipFill>
        <p:spPr>
          <a:xfrm>
            <a:off x="1474753" y="0"/>
            <a:ext cx="1071498" cy="987043"/>
          </a:xfrm>
          <a:prstGeom prst="rect">
            <a:avLst/>
          </a:prstGeom>
        </p:spPr>
      </p:pic>
      <p:sp>
        <p:nvSpPr>
          <p:cNvPr id="4" name="Content Placeholder 3">
            <a:extLst>
              <a:ext uri="{FF2B5EF4-FFF2-40B4-BE49-F238E27FC236}">
                <a16:creationId xmlns:a16="http://schemas.microsoft.com/office/drawing/2014/main" id="{FA08872D-622B-4B0E-B607-91D3084E5372}"/>
              </a:ext>
            </a:extLst>
          </p:cNvPr>
          <p:cNvSpPr>
            <a:spLocks noGrp="1"/>
          </p:cNvSpPr>
          <p:nvPr>
            <p:ph sz="quarter" idx="14"/>
          </p:nvPr>
        </p:nvSpPr>
        <p:spPr>
          <a:xfrm>
            <a:off x="2639616" y="1928284"/>
            <a:ext cx="6912768" cy="3012884"/>
          </a:xfrm>
        </p:spPr>
        <p:txBody>
          <a:bodyPr/>
          <a:lstStyle/>
          <a:p>
            <a:pPr marL="0" marR="0" lvl="0" indent="0" algn="ctr" defTabSz="457200" rtl="0" eaLnBrk="1" fontAlgn="auto" latinLnBrk="0" hangingPunct="1">
              <a:lnSpc>
                <a:spcPct val="100000"/>
              </a:lnSpc>
              <a:spcBef>
                <a:spcPct val="20000"/>
              </a:spcBef>
              <a:spcAft>
                <a:spcPts val="800"/>
              </a:spcAft>
              <a:buClrTx/>
              <a:buSzTx/>
              <a:buFont typeface="Arial"/>
              <a:buNone/>
              <a:tabLst/>
              <a:defRPr/>
            </a:pPr>
            <a:r>
              <a:rPr kumimoji="0" lang="en-US" sz="3200" b="0" i="0" u="none" strike="noStrike" kern="1200" cap="none" spc="0" normalizeH="0" baseline="0" noProof="0" dirty="0">
                <a:ln>
                  <a:noFill/>
                </a:ln>
                <a:solidFill>
                  <a:prstClr val="black"/>
                </a:solidFill>
                <a:effectLst/>
                <a:uLnTx/>
                <a:uFillTx/>
                <a:cs typeface="+mn-cs"/>
              </a:rPr>
              <a:t>If your potential employer told you that he or she would be checking your LinkedIn profile or other social-media site today, would you be ready?</a:t>
            </a:r>
          </a:p>
        </p:txBody>
      </p:sp>
      <p:sp>
        <p:nvSpPr>
          <p:cNvPr id="7" name="Slide Number Placeholder 4">
            <a:extLst>
              <a:ext uri="{FF2B5EF4-FFF2-40B4-BE49-F238E27FC236}">
                <a16:creationId xmlns:a16="http://schemas.microsoft.com/office/drawing/2014/main" id="{0099C114-C8DD-486F-B38E-36EA155B24C9}"/>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30295056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Unformatted </a:t>
            </a:r>
            <a:r>
              <a:rPr kumimoji="0" lang="en-US" altLang="en-US" sz="5400" b="1" i="0" u="none" strike="noStrike" kern="1200" cap="none" spc="0" normalizeH="0" baseline="0" noProof="0" dirty="0">
                <a:ln>
                  <a:noFill/>
                </a:ln>
                <a:solidFill>
                  <a:srgbClr val="188FB0"/>
                </a:solidFill>
                <a:effectLst/>
                <a:uLnTx/>
                <a:uFillTx/>
                <a:ea typeface="ＭＳ Ｐゴシック" pitchFamily="34" charset="-128"/>
                <a:cs typeface="Arial" panose="020B0604020202020204" pitchFamily="34" charset="0"/>
              </a:rPr>
              <a:t>Résumé</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3791744" y="1124744"/>
            <a:ext cx="4968552" cy="5548787"/>
          </a:xfrm>
        </p:spPr>
        <p:txBody>
          <a:bodyPr>
            <a:noAutofit/>
          </a:bodyPr>
          <a:lstStyle/>
          <a:p>
            <a:pPr marL="342000" marR="0" lvl="0" indent="-3420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3600" b="0" i="0" u="none" strike="noStrike" kern="1200" cap="none" spc="0" normalizeH="0" baseline="0" noProof="0" dirty="0">
                <a:ln>
                  <a:noFill/>
                </a:ln>
                <a:solidFill>
                  <a:prstClr val="black"/>
                </a:solidFill>
                <a:effectLst/>
                <a:uLnTx/>
                <a:uFillTx/>
                <a:ea typeface="ＭＳ Ｐゴシック" pitchFamily="34" charset="-128"/>
                <a:cs typeface="+mn-cs"/>
              </a:rPr>
              <a:t>A plain-text version without formatting.</a:t>
            </a:r>
          </a:p>
          <a:p>
            <a:pPr marL="342000" marR="0" lvl="0" indent="-3420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3600" b="0" i="0" u="none" strike="noStrike" kern="1200" cap="none" spc="0" normalizeH="0" baseline="0" noProof="0" dirty="0">
                <a:ln>
                  <a:noFill/>
                </a:ln>
                <a:solidFill>
                  <a:prstClr val="black"/>
                </a:solidFill>
                <a:effectLst/>
                <a:uLnTx/>
                <a:uFillTx/>
                <a:ea typeface="ＭＳ Ｐゴシック" pitchFamily="34" charset="-128"/>
                <a:cs typeface="+mn-cs"/>
              </a:rPr>
              <a:t>Avoid visuals and images.</a:t>
            </a:r>
          </a:p>
          <a:p>
            <a:pPr marL="342000" marR="0" lvl="0" indent="-3420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3600" b="0" i="0" u="none" strike="noStrike" kern="1200" cap="none" spc="0" normalizeH="0" baseline="0" noProof="0" dirty="0">
                <a:ln>
                  <a:noFill/>
                </a:ln>
                <a:solidFill>
                  <a:prstClr val="black"/>
                </a:solidFill>
                <a:effectLst/>
                <a:uLnTx/>
                <a:uFillTx/>
                <a:ea typeface="ＭＳ Ｐゴシック" pitchFamily="34" charset="-128"/>
                <a:cs typeface="+mn-cs"/>
              </a:rPr>
              <a:t>Left-align all content.</a:t>
            </a:r>
          </a:p>
          <a:p>
            <a:pPr marL="342000" marR="0" lvl="0" indent="-3420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3600" b="0" i="0" u="none" strike="noStrike" kern="1200" cap="none" spc="0" normalizeH="0" baseline="0" noProof="0" dirty="0">
                <a:ln>
                  <a:noFill/>
                </a:ln>
                <a:solidFill>
                  <a:prstClr val="black"/>
                </a:solidFill>
                <a:effectLst/>
                <a:uLnTx/>
                <a:uFillTx/>
                <a:ea typeface="ＭＳ Ｐゴシック" pitchFamily="34" charset="-128"/>
                <a:cs typeface="+mn-cs"/>
              </a:rPr>
              <a:t>Choose common font such as Arial.</a:t>
            </a:r>
          </a:p>
        </p:txBody>
      </p:sp>
      <p:sp>
        <p:nvSpPr>
          <p:cNvPr id="2" name="Slide Number Placeholder 3"/>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7344512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The Reference Sheet</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3431704" y="1268760"/>
            <a:ext cx="5544616" cy="4824535"/>
          </a:xfrm>
        </p:spPr>
        <p:txBody>
          <a:bodyPr>
            <a:noAutofit/>
          </a:bodyPr>
          <a:lstStyle/>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Check with references before listing them.</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Get permission as well as complete contact information.</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Plan the arrangement and ordering.</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Order references in a way that favors you.</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Make the reference sheet visually appealing.</a:t>
            </a:r>
          </a:p>
        </p:txBody>
      </p:sp>
      <p:sp>
        <p:nvSpPr>
          <p:cNvPr id="2" name="Slide Number Placeholder 3"/>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3366448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0586D90-7857-4C17-A13E-1748E56EA183}"/>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Reference Sheet: Example</a:t>
            </a:r>
            <a:endParaRPr lang="en-IN" dirty="0"/>
          </a:p>
        </p:txBody>
      </p:sp>
      <p:pic>
        <p:nvPicPr>
          <p:cNvPr id="5" name="Picture 4" descr="An example of references for Julia M. Alvarez.">
            <a:extLst>
              <a:ext uri="{FF2B5EF4-FFF2-40B4-BE49-F238E27FC236}">
                <a16:creationId xmlns:a16="http://schemas.microsoft.com/office/drawing/2014/main" id="{8FAEFE41-8FD6-41D6-AEB2-FE661DDE42EE}"/>
              </a:ext>
            </a:extLst>
          </p:cNvPr>
          <p:cNvPicPr>
            <a:picLocks noChangeAspect="1"/>
          </p:cNvPicPr>
          <p:nvPr/>
        </p:nvPicPr>
        <p:blipFill>
          <a:blip r:embed="rId3"/>
          <a:stretch>
            <a:fillRect/>
          </a:stretch>
        </p:blipFill>
        <p:spPr>
          <a:xfrm>
            <a:off x="1673779" y="1617393"/>
            <a:ext cx="8844442" cy="3623215"/>
          </a:xfrm>
          <a:prstGeom prst="rect">
            <a:avLst/>
          </a:prstGeom>
        </p:spPr>
      </p:pic>
      <p:sp>
        <p:nvSpPr>
          <p:cNvPr id="4" name="Text Placeholder 3">
            <a:extLst>
              <a:ext uri="{FF2B5EF4-FFF2-40B4-BE49-F238E27FC236}">
                <a16:creationId xmlns:a16="http://schemas.microsoft.com/office/drawing/2014/main" id="{80932858-0876-430E-93B8-6B9825BC3A85}"/>
              </a:ext>
            </a:extLst>
          </p:cNvPr>
          <p:cNvSpPr>
            <a:spLocks noGrp="1"/>
          </p:cNvSpPr>
          <p:nvPr>
            <p:ph type="body" sz="quarter" idx="15"/>
          </p:nvPr>
        </p:nvSpPr>
        <p:spPr>
          <a:xfrm>
            <a:off x="4583795" y="6390154"/>
            <a:ext cx="3024410" cy="310302"/>
          </a:xfrm>
        </p:spPr>
        <p:txBody>
          <a:bodyPr anchor="ctr">
            <a:normAutofit/>
          </a:bodyPr>
          <a:lstStyle/>
          <a:p>
            <a:pPr algn="ctr"/>
            <a:r>
              <a:rPr lang="en-US" sz="900" dirty="0">
                <a:hlinkClick r:id="rId4" action="ppaction://hlinksldjump"/>
              </a:rPr>
              <a:t>Access the text alternative for slide images.</a:t>
            </a:r>
            <a:endParaRPr lang="en-US" sz="900" dirty="0"/>
          </a:p>
        </p:txBody>
      </p:sp>
      <p:sp>
        <p:nvSpPr>
          <p:cNvPr id="6" name="Slide Number Placeholder 4">
            <a:extLst>
              <a:ext uri="{FF2B5EF4-FFF2-40B4-BE49-F238E27FC236}">
                <a16:creationId xmlns:a16="http://schemas.microsoft.com/office/drawing/2014/main" id="{6EF9A360-FB5E-401C-8DEE-DF28CAEA64B8}"/>
              </a:ext>
            </a:extLst>
          </p:cNvPr>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7991603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kumimoji="0" lang="en-US" altLang="en-US" sz="3600" b="1" i="0" u="none" strike="noStrike" kern="1200" cap="none" spc="0" normalizeH="0" baseline="0" noProof="0" dirty="0">
                <a:ln>
                  <a:noFill/>
                </a:ln>
                <a:solidFill>
                  <a:srgbClr val="AC802E"/>
                </a:solidFill>
                <a:effectLst/>
                <a:uLnTx/>
                <a:uFillTx/>
                <a:ea typeface="Adobe Ming Std L" panose="02020300000000000000" pitchFamily="18" charset="-128"/>
                <a:cs typeface="Arial" panose="020B0604020202020204" pitchFamily="34" charset="0"/>
                <a:sym typeface="Calibri"/>
              </a:rPr>
              <a:t>Writing the Cover Message </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3575720" y="1412776"/>
            <a:ext cx="5832648" cy="3240360"/>
          </a:xfrm>
        </p:spPr>
        <p:txBody>
          <a:bodyPr>
            <a:noAutofit/>
          </a:bodyPr>
          <a:lstStyle/>
          <a:p>
            <a:pPr marL="342000" marR="0" lvl="0" indent="-3420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800" b="1" i="0" u="none" strike="noStrike" kern="1200" cap="none" spc="0" normalizeH="0" baseline="0" noProof="0" dirty="0">
                <a:ln>
                  <a:noFill/>
                </a:ln>
                <a:solidFill>
                  <a:prstClr val="black"/>
                </a:solidFill>
                <a:effectLst/>
                <a:uLnTx/>
                <a:uFillTx/>
                <a:ea typeface="ＭＳ Ｐゴシック" pitchFamily="34" charset="-128"/>
                <a:cs typeface="+mn-cs"/>
              </a:rPr>
              <a:t>Gain attention in the opening.</a:t>
            </a:r>
          </a:p>
          <a:p>
            <a:pPr marL="342000" marR="0" lvl="0" indent="-3420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800" b="1" i="0" u="none" strike="noStrike" kern="1200" cap="none" spc="0" normalizeH="0" baseline="0" noProof="0" dirty="0">
                <a:ln>
                  <a:noFill/>
                </a:ln>
                <a:solidFill>
                  <a:prstClr val="black"/>
                </a:solidFill>
                <a:effectLst/>
                <a:uLnTx/>
                <a:uFillTx/>
                <a:ea typeface="ＭＳ Ｐゴシック" pitchFamily="34" charset="-128"/>
                <a:cs typeface="+mn-cs"/>
              </a:rPr>
              <a:t>Select content.</a:t>
            </a:r>
          </a:p>
          <a:p>
            <a:pPr marL="342000" marR="0" lvl="0" indent="-3420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800" b="1" i="0" u="none" strike="noStrike" kern="1200" cap="none" spc="0" normalizeH="0" baseline="0" noProof="0" dirty="0">
                <a:ln>
                  <a:noFill/>
                </a:ln>
                <a:solidFill>
                  <a:prstClr val="black"/>
                </a:solidFill>
                <a:effectLst/>
                <a:uLnTx/>
                <a:uFillTx/>
                <a:ea typeface="ＭＳ Ｐゴシック" pitchFamily="34" charset="-128"/>
                <a:cs typeface="+mn-cs"/>
              </a:rPr>
              <a:t>Organize for conviction.</a:t>
            </a:r>
          </a:p>
          <a:p>
            <a:pPr marL="342000" marR="0" lvl="0" indent="-3420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800" b="1" i="0" u="none" strike="noStrike" kern="1200" cap="none" spc="0" normalizeH="0" baseline="0" noProof="0" dirty="0">
                <a:ln>
                  <a:noFill/>
                </a:ln>
                <a:solidFill>
                  <a:prstClr val="black"/>
                </a:solidFill>
                <a:effectLst/>
                <a:uLnTx/>
                <a:uFillTx/>
                <a:ea typeface="ＭＳ Ｐゴシック" pitchFamily="34" charset="-128"/>
                <a:cs typeface="+mn-cs"/>
              </a:rPr>
              <a:t>Drive for action in the close.</a:t>
            </a:r>
          </a:p>
        </p:txBody>
      </p:sp>
      <p:sp>
        <p:nvSpPr>
          <p:cNvPr id="2" name="Slide Number Placeholder 3"/>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11269392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C5DDD45-C057-449D-BF6E-0DC6661BB87B}"/>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Unsuccessful Cover Message </a:t>
            </a:r>
            <a:r>
              <a:rPr kumimoji="0" lang="en-US" sz="1600" b="1" i="0" u="none" strike="noStrike" kern="1200" cap="none" spc="0" normalizeH="0" baseline="0" noProof="0" dirty="0">
                <a:ln>
                  <a:noFill/>
                </a:ln>
                <a:solidFill>
                  <a:srgbClr val="188FB0"/>
                </a:solidFill>
                <a:effectLst/>
                <a:uLnTx/>
                <a:uFillTx/>
                <a:cs typeface="Calibri" panose="020F0502020204030204" pitchFamily="34" charset="0"/>
              </a:rPr>
              <a:t>1</a:t>
            </a:r>
            <a:endParaRPr lang="en-IN" sz="1600" dirty="0"/>
          </a:p>
        </p:txBody>
      </p:sp>
      <p:pic>
        <p:nvPicPr>
          <p:cNvPr id="9" name="Picture 2" descr="icon of an envelope with a line through it indicating that this is an example of an unsuccessful cover message">
            <a:extLst>
              <a:ext uri="{FF2B5EF4-FFF2-40B4-BE49-F238E27FC236}">
                <a16:creationId xmlns:a16="http://schemas.microsoft.com/office/drawing/2014/main" id="{94293689-10C6-43EF-AE99-E6240F8AC124}"/>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983432" y="1772816"/>
            <a:ext cx="1298561" cy="1286367"/>
          </a:xfrm>
          <a:prstGeom prst="rect">
            <a:avLst/>
          </a:prstGeom>
        </p:spPr>
      </p:pic>
      <p:sp>
        <p:nvSpPr>
          <p:cNvPr id="7" name="Content Placeholder 3">
            <a:extLst>
              <a:ext uri="{FF2B5EF4-FFF2-40B4-BE49-F238E27FC236}">
                <a16:creationId xmlns:a16="http://schemas.microsoft.com/office/drawing/2014/main" id="{991CBF3D-7AF2-4B7F-B297-F04E16272694}"/>
              </a:ext>
            </a:extLst>
          </p:cNvPr>
          <p:cNvSpPr>
            <a:spLocks noGrp="1"/>
          </p:cNvSpPr>
          <p:nvPr>
            <p:ph sz="quarter" idx="14"/>
          </p:nvPr>
        </p:nvSpPr>
        <p:spPr>
          <a:xfrm>
            <a:off x="2711624" y="1245075"/>
            <a:ext cx="8064896" cy="5428456"/>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altLang="en-US" sz="2800" b="0" i="0" u="none" strike="noStrike" kern="1200" cap="none" spc="0" normalizeH="0" baseline="0" noProof="0" dirty="0">
                <a:ln>
                  <a:noFill/>
                </a:ln>
                <a:solidFill>
                  <a:prstClr val="black"/>
                </a:solidFill>
                <a:effectLst/>
                <a:uLnTx/>
                <a:uFillTx/>
                <a:cs typeface="+mn-cs"/>
              </a:rPr>
              <a:t>Dear Mr. McCartney:</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altLang="en-US" sz="2800" b="0" i="0" u="none" strike="noStrike" kern="1200" cap="none" spc="0" normalizeH="0" baseline="0" noProof="0" dirty="0">
                <a:ln>
                  <a:noFill/>
                </a:ln>
                <a:solidFill>
                  <a:prstClr val="black"/>
                </a:solidFill>
                <a:effectLst/>
                <a:uLnTx/>
                <a:uFillTx/>
                <a:cs typeface="+mn-cs"/>
              </a:rPr>
              <a:t>This is to apply for an internship in human resources with your company.</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altLang="en-US" sz="2800" b="0" i="0" u="none" strike="noStrike" kern="1200" cap="none" spc="0" normalizeH="0" baseline="0" noProof="0" dirty="0">
                <a:ln>
                  <a:noFill/>
                </a:ln>
                <a:solidFill>
                  <a:prstClr val="black"/>
                </a:solidFill>
                <a:effectLst/>
                <a:uLnTx/>
                <a:uFillTx/>
                <a:cs typeface="+mn-cs"/>
              </a:rPr>
              <a:t>At present, I am completing my studies in marketing at Portland University and will graduate with a business degree with an emphasis in management and leadership studies and an entrepreneurial certificate this May. I have taken all the courses in marketing available to me as well as other helpful courses such as statistics, organizational psychology, and ecommerce.</a:t>
            </a:r>
            <a:endParaRPr kumimoji="0" lang="en-US" sz="2800" b="0" i="0" u="none" strike="noStrike" kern="1200" cap="none" spc="0" normalizeH="0" baseline="0" noProof="0" dirty="0">
              <a:ln>
                <a:noFill/>
              </a:ln>
              <a:solidFill>
                <a:prstClr val="black"/>
              </a:solidFill>
              <a:effectLst/>
              <a:uLnTx/>
              <a:uFillTx/>
              <a:cs typeface="+mn-cs"/>
            </a:endParaRPr>
          </a:p>
        </p:txBody>
      </p:sp>
      <p:sp>
        <p:nvSpPr>
          <p:cNvPr id="2" name="Slide Number Placeholder 4"/>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17165892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C5DDD45-C057-449D-BF6E-0DC6661BB87B}"/>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Unsuccessful Cover Message </a:t>
            </a:r>
            <a:r>
              <a:rPr kumimoji="0" lang="en-US" sz="1600" b="1" i="0" u="none" strike="noStrike" kern="1200" cap="none" spc="0" normalizeH="0" baseline="0" noProof="0" dirty="0">
                <a:ln>
                  <a:noFill/>
                </a:ln>
                <a:solidFill>
                  <a:srgbClr val="188FB0"/>
                </a:solidFill>
                <a:effectLst/>
                <a:uLnTx/>
                <a:uFillTx/>
                <a:cs typeface="Calibri" panose="020F0502020204030204" pitchFamily="34" charset="0"/>
              </a:rPr>
              <a:t>2</a:t>
            </a:r>
            <a:endParaRPr lang="en-IN" sz="1600" dirty="0"/>
          </a:p>
        </p:txBody>
      </p:sp>
      <p:pic>
        <p:nvPicPr>
          <p:cNvPr id="8" name="Picture 2" descr="icon of an envelope with a line through it indicating that this is an example of an unsuccessful cover message">
            <a:extLst>
              <a:ext uri="{FF2B5EF4-FFF2-40B4-BE49-F238E27FC236}">
                <a16:creationId xmlns:a16="http://schemas.microsoft.com/office/drawing/2014/main" id="{83E8D193-DE24-446E-9C3E-6070D48189E7}"/>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479376" y="1340768"/>
            <a:ext cx="1298561" cy="1286367"/>
          </a:xfrm>
          <a:prstGeom prst="rect">
            <a:avLst/>
          </a:prstGeom>
        </p:spPr>
      </p:pic>
      <p:sp>
        <p:nvSpPr>
          <p:cNvPr id="7" name="Content Placeholder 3">
            <a:extLst>
              <a:ext uri="{FF2B5EF4-FFF2-40B4-BE49-F238E27FC236}">
                <a16:creationId xmlns:a16="http://schemas.microsoft.com/office/drawing/2014/main" id="{991CBF3D-7AF2-4B7F-B297-F04E16272694}"/>
              </a:ext>
            </a:extLst>
          </p:cNvPr>
          <p:cNvSpPr>
            <a:spLocks noGrp="1"/>
          </p:cNvSpPr>
          <p:nvPr>
            <p:ph sz="quarter" idx="14"/>
          </p:nvPr>
        </p:nvSpPr>
        <p:spPr>
          <a:xfrm>
            <a:off x="2351584" y="1196752"/>
            <a:ext cx="7632848" cy="5356448"/>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altLang="en-US" sz="2800" b="0" i="0" u="none" strike="noStrike" kern="1200" cap="none" spc="0" normalizeH="0" baseline="0" noProof="0" dirty="0">
                <a:ln>
                  <a:noFill/>
                </a:ln>
                <a:solidFill>
                  <a:prstClr val="black"/>
                </a:solidFill>
                <a:effectLst/>
                <a:uLnTx/>
                <a:uFillTx/>
                <a:cs typeface="+mn-cs"/>
              </a:rPr>
              <a:t>I have had good working experience as a laborer in a distribution center, a dog walker, and a salesmen at a clothing store. Please see details on the enclosed résumé. I believe that I am well qualified for an internship in human resource management and am considering working for a company of your size and description.</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altLang="en-US" sz="2800" b="0" i="0" u="none" strike="noStrike" kern="1200" cap="none" spc="0" normalizeH="0" baseline="0" noProof="0" dirty="0">
                <a:ln>
                  <a:noFill/>
                </a:ln>
                <a:solidFill>
                  <a:prstClr val="black"/>
                </a:solidFill>
                <a:effectLst/>
                <a:uLnTx/>
                <a:uFillTx/>
                <a:cs typeface="+mn-cs"/>
              </a:rPr>
              <a:t>Because I must make decisions on my summer plans quickly, I request that you write me soon. For your information, I will be available for an interview on March 17 and 18.</a:t>
            </a:r>
          </a:p>
        </p:txBody>
      </p:sp>
      <p:sp>
        <p:nvSpPr>
          <p:cNvPr id="2" name="Slide Number Placeholder 4"/>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32557969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C5DDD45-C057-449D-BF6E-0DC6661BB87B}"/>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Successful Cover Message </a:t>
            </a:r>
            <a:r>
              <a:rPr kumimoji="0" lang="en-US" sz="1600" b="1" i="0" u="none" strike="noStrike" kern="1200" cap="none" spc="0" normalizeH="0" baseline="0" noProof="0" dirty="0">
                <a:ln>
                  <a:noFill/>
                </a:ln>
                <a:solidFill>
                  <a:srgbClr val="188FB0"/>
                </a:solidFill>
                <a:effectLst/>
                <a:uLnTx/>
                <a:uFillTx/>
                <a:cs typeface="Calibri" panose="020F0502020204030204" pitchFamily="34" charset="0"/>
              </a:rPr>
              <a:t>1</a:t>
            </a:r>
            <a:endParaRPr lang="en-IN" sz="1600" dirty="0"/>
          </a:p>
        </p:txBody>
      </p:sp>
      <p:pic>
        <p:nvPicPr>
          <p:cNvPr id="9" name="Picture 2" descr="icon of an envelope indicating that this is an example of an successful cover message">
            <a:extLst>
              <a:ext uri="{FF2B5EF4-FFF2-40B4-BE49-F238E27FC236}">
                <a16:creationId xmlns:a16="http://schemas.microsoft.com/office/drawing/2014/main" id="{3E736F52-40B6-4717-9A83-77C8E9C1C936}"/>
              </a:ext>
            </a:extLst>
          </p:cNvPr>
          <p:cNvPicPr>
            <a:picLocks noGrp="1" noChangeAspect="1" noChangeArrowheads="1"/>
          </p:cNvPicPr>
          <p:nvPr>
            <p:ph sz="quarter" idx="11"/>
          </p:nvPr>
        </p:nvPicPr>
        <p:blipFill>
          <a:blip r:embed="rId3">
            <a:extLst>
              <a:ext uri="{28A0092B-C50C-407E-A947-70E740481C1C}">
                <a14:useLocalDpi xmlns:a14="http://schemas.microsoft.com/office/drawing/2010/main" val="0"/>
              </a:ext>
            </a:extLst>
          </a:blip>
          <a:srcRect/>
          <a:stretch>
            <a:fillRect/>
          </a:stretch>
        </p:blipFill>
        <p:spPr bwMode="auto">
          <a:xfrm>
            <a:off x="902911" y="2058431"/>
            <a:ext cx="1304657" cy="1298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3">
            <a:extLst>
              <a:ext uri="{FF2B5EF4-FFF2-40B4-BE49-F238E27FC236}">
                <a16:creationId xmlns:a16="http://schemas.microsoft.com/office/drawing/2014/main" id="{991CBF3D-7AF2-4B7F-B297-F04E16272694}"/>
              </a:ext>
            </a:extLst>
          </p:cNvPr>
          <p:cNvSpPr>
            <a:spLocks noGrp="1"/>
          </p:cNvSpPr>
          <p:nvPr>
            <p:ph sz="quarter" idx="14"/>
          </p:nvPr>
        </p:nvSpPr>
        <p:spPr>
          <a:xfrm>
            <a:off x="2927648" y="1240904"/>
            <a:ext cx="8064896" cy="5356448"/>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Dear Mr. McCartney:</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Is there a place in your Human Resources Department for a summer intern who is well trained in the field and can communicate effectively with employees? As an undergraduate pursuing a degree in management and leadership studies, I am well qualified to meet your needs.</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My studies at Portland State University have been specially planned to prepare me for an internship in human resource management. I have taken courses in compensation theory and administration, organizational change/development, and training and development.</a:t>
            </a:r>
          </a:p>
        </p:txBody>
      </p:sp>
      <p:sp>
        <p:nvSpPr>
          <p:cNvPr id="2" name="Slide Number Placeholder 4"/>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9836866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C5DDD45-C057-449D-BF6E-0DC6661BB87B}"/>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Successful Cover Message </a:t>
            </a:r>
            <a:r>
              <a:rPr kumimoji="0" lang="en-US" sz="1600" b="1" i="0" u="none" strike="noStrike" kern="1200" cap="none" spc="0" normalizeH="0" baseline="0" noProof="0" dirty="0">
                <a:ln>
                  <a:noFill/>
                </a:ln>
                <a:solidFill>
                  <a:srgbClr val="188FB0"/>
                </a:solidFill>
                <a:effectLst/>
                <a:uLnTx/>
                <a:uFillTx/>
                <a:cs typeface="Calibri" panose="020F0502020204030204" pitchFamily="34" charset="0"/>
              </a:rPr>
              <a:t>2</a:t>
            </a:r>
            <a:endParaRPr lang="en-IN" sz="1600" dirty="0"/>
          </a:p>
        </p:txBody>
      </p:sp>
      <p:pic>
        <p:nvPicPr>
          <p:cNvPr id="8" name="Picture 2" descr="icon of an envelope indicating that this is an example of an successful cover message">
            <a:extLst>
              <a:ext uri="{FF2B5EF4-FFF2-40B4-BE49-F238E27FC236}">
                <a16:creationId xmlns:a16="http://schemas.microsoft.com/office/drawing/2014/main" id="{FDF15B12-1E77-460E-9F24-3DA83B960F62}"/>
              </a:ext>
            </a:extLst>
          </p:cNvPr>
          <p:cNvPicPr>
            <a:picLocks noGrp="1" noChangeAspect="1" noChangeArrowheads="1"/>
          </p:cNvPicPr>
          <p:nvPr>
            <p:ph sz="quarter" idx="11"/>
          </p:nvPr>
        </p:nvPicPr>
        <p:blipFill>
          <a:blip r:embed="rId3">
            <a:extLst>
              <a:ext uri="{28A0092B-C50C-407E-A947-70E740481C1C}">
                <a14:useLocalDpi xmlns:a14="http://schemas.microsoft.com/office/drawing/2010/main" val="0"/>
              </a:ext>
            </a:extLst>
          </a:blip>
          <a:srcRect/>
          <a:stretch>
            <a:fillRect/>
          </a:stretch>
        </p:blipFill>
        <p:spPr bwMode="auto">
          <a:xfrm>
            <a:off x="830903" y="1410359"/>
            <a:ext cx="1304657" cy="1298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3">
            <a:extLst>
              <a:ext uri="{FF2B5EF4-FFF2-40B4-BE49-F238E27FC236}">
                <a16:creationId xmlns:a16="http://schemas.microsoft.com/office/drawing/2014/main" id="{991CBF3D-7AF2-4B7F-B297-F04E16272694}"/>
              </a:ext>
            </a:extLst>
          </p:cNvPr>
          <p:cNvSpPr>
            <a:spLocks noGrp="1"/>
          </p:cNvSpPr>
          <p:nvPr>
            <p:ph sz="quarter" idx="14"/>
          </p:nvPr>
        </p:nvSpPr>
        <p:spPr>
          <a:xfrm>
            <a:off x="2711624" y="1240904"/>
            <a:ext cx="7602390" cy="5356448"/>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Varied work experiences, including one as a business owner, have also prepared me for a career in human resource management. In addition to working with diverse individuals and developing excellent team and communication skills, I have hired, trained, scheduled, and supervised a team of 12 employees. As the sole business owner, I processed payroll, submitted invoices and collected payments, and made sure I filed necessary permits, obtained required insurance, and completed required paperwork for the local and state government.</a:t>
            </a:r>
            <a:endParaRPr kumimoji="0" lang="en-US" altLang="en-US" sz="2800" b="0" i="0" u="none" strike="noStrike" kern="1200" cap="none" spc="0" normalizeH="0" baseline="0" noProof="0" dirty="0">
              <a:ln>
                <a:noFill/>
              </a:ln>
              <a:solidFill>
                <a:prstClr val="black"/>
              </a:solidFill>
              <a:effectLst/>
              <a:uLnTx/>
              <a:uFillTx/>
              <a:cs typeface="+mn-cs"/>
            </a:endParaRPr>
          </a:p>
        </p:txBody>
      </p:sp>
      <p:sp>
        <p:nvSpPr>
          <p:cNvPr id="2" name="Slide Number Placeholder 4"/>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481033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kumimoji="0" lang="en-US" altLang="en-US" sz="5400" b="0" i="0" u="none" strike="noStrike" kern="1200" cap="none" spc="0" normalizeH="0" baseline="0" noProof="0" dirty="0">
                <a:ln>
                  <a:noFill/>
                </a:ln>
                <a:solidFill>
                  <a:prstClr val="black"/>
                </a:solidFill>
                <a:effectLst/>
                <a:uLnTx/>
                <a:uFillTx/>
                <a:ea typeface="ＭＳ Ｐゴシック" pitchFamily="34" charset="-128"/>
                <a:cs typeface="+mj-cs"/>
              </a:rPr>
              <a:t>Learning Objectives </a:t>
            </a:r>
            <a:r>
              <a:rPr kumimoji="0" lang="en-US" altLang="en-US" sz="1600" b="0" i="0" u="none" strike="noStrike" kern="1200" cap="none" spc="0" normalizeH="0" baseline="0" noProof="0" dirty="0">
                <a:ln>
                  <a:noFill/>
                </a:ln>
                <a:solidFill>
                  <a:prstClr val="black"/>
                </a:solidFill>
                <a:effectLst/>
                <a:uLnTx/>
                <a:uFillTx/>
                <a:ea typeface="ＭＳ Ｐゴシック" pitchFamily="34" charset="-128"/>
                <a:cs typeface="+mj-cs"/>
              </a:rPr>
              <a:t>2</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2351584" y="1196752"/>
            <a:ext cx="7920880" cy="3384376"/>
          </a:xfrm>
        </p:spPr>
        <p:txBody>
          <a:bodyPr>
            <a:noAutofit/>
          </a:bodyPr>
          <a:lstStyle/>
          <a:p>
            <a:pPr marL="0" marR="0" lvl="0" indent="0" algn="l" defTabSz="457200" rtl="0" eaLnBrk="1" fontAlgn="auto" latinLnBrk="0" hangingPunct="1">
              <a:lnSpc>
                <a:spcPct val="90000"/>
              </a:lnSpc>
              <a:spcBef>
                <a:spcPct val="20000"/>
              </a:spcBef>
              <a:spcAft>
                <a:spcPts val="0"/>
              </a:spcAft>
              <a:buClr>
                <a:srgbClr val="F15B55"/>
              </a:buClr>
              <a:buSzTx/>
              <a:buFont typeface="Arial"/>
              <a:buNone/>
              <a:tabLst>
                <a:tab pos="4287838" algn="l"/>
              </a:tabLst>
              <a:defRPr/>
            </a:pPr>
            <a:r>
              <a:rPr kumimoji="0" lang="en-US" sz="2800" b="0" i="0" u="none" strike="noStrike" kern="1200" cap="none" spc="0" normalizeH="0" baseline="0" noProof="0" dirty="0">
                <a:ln>
                  <a:noFill/>
                </a:ln>
                <a:solidFill>
                  <a:srgbClr val="3D97B4"/>
                </a:solidFill>
                <a:effectLst/>
                <a:uLnTx/>
                <a:uFillTx/>
                <a:cs typeface="+mn-cs"/>
              </a:rPr>
              <a:t>LO14-5 </a:t>
            </a:r>
            <a:r>
              <a:rPr kumimoji="0" lang="en-US" sz="2800" b="0" i="0" u="none" strike="noStrike" kern="1200" cap="none" spc="0" normalizeH="0" baseline="0" noProof="0" dirty="0">
                <a:ln>
                  <a:noFill/>
                </a:ln>
                <a:solidFill>
                  <a:prstClr val="black"/>
                </a:solidFill>
                <a:effectLst/>
                <a:uLnTx/>
                <a:uFillTx/>
                <a:cs typeface="+mn-cs"/>
              </a:rPr>
              <a:t>Write targeted cover messages that skillfully sell your abilities</a:t>
            </a: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a:t>
            </a:r>
          </a:p>
          <a:p>
            <a:pPr marL="0" marR="0" lvl="0" indent="0" algn="l" defTabSz="457200" rtl="0" eaLnBrk="1" fontAlgn="auto" latinLnBrk="0" hangingPunct="1">
              <a:lnSpc>
                <a:spcPct val="90000"/>
              </a:lnSpc>
              <a:spcBef>
                <a:spcPct val="20000"/>
              </a:spcBef>
              <a:spcAft>
                <a:spcPts val="0"/>
              </a:spcAft>
              <a:buClr>
                <a:srgbClr val="F15B55"/>
              </a:buClr>
              <a:buSzTx/>
              <a:buFont typeface="Arial"/>
              <a:buNone/>
              <a:tabLst>
                <a:tab pos="4287838" algn="l"/>
              </a:tabLst>
              <a:defRPr/>
            </a:pPr>
            <a:r>
              <a:rPr kumimoji="0" lang="en-US" sz="2800" b="0" i="0" u="none" strike="noStrike" kern="1200" cap="none" spc="0" normalizeH="0" baseline="0" noProof="0" dirty="0">
                <a:ln>
                  <a:noFill/>
                </a:ln>
                <a:solidFill>
                  <a:srgbClr val="3D97B4"/>
                </a:solidFill>
                <a:effectLst/>
                <a:uLnTx/>
                <a:uFillTx/>
                <a:cs typeface="+mn-cs"/>
              </a:rPr>
              <a:t>LO14-6 </a:t>
            </a:r>
            <a:r>
              <a:rPr kumimoji="0" lang="en-US" sz="2800" b="0" i="0" u="none" strike="noStrike" kern="1200" cap="none" spc="0" normalizeH="0" baseline="0" noProof="0" dirty="0">
                <a:ln>
                  <a:noFill/>
                </a:ln>
                <a:solidFill>
                  <a:prstClr val="black"/>
                </a:solidFill>
                <a:effectLst/>
                <a:uLnTx/>
                <a:uFillTx/>
                <a:cs typeface="+mn-cs"/>
              </a:rPr>
              <a:t>Explain how you can participate effectively in an interview</a:t>
            </a: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a:t>
            </a:r>
          </a:p>
          <a:p>
            <a:pPr marL="0" marR="0" lvl="0" indent="0" algn="l" defTabSz="457200" rtl="0" eaLnBrk="1" fontAlgn="auto" latinLnBrk="0" hangingPunct="1">
              <a:lnSpc>
                <a:spcPct val="90000"/>
              </a:lnSpc>
              <a:spcBef>
                <a:spcPct val="20000"/>
              </a:spcBef>
              <a:spcAft>
                <a:spcPts val="0"/>
              </a:spcAft>
              <a:buClr>
                <a:srgbClr val="F15B55"/>
              </a:buClr>
              <a:buSzTx/>
              <a:buFont typeface="Arial"/>
              <a:buNone/>
              <a:tabLst>
                <a:tab pos="4287838" algn="l"/>
              </a:tabLst>
              <a:defRPr/>
            </a:pPr>
            <a:r>
              <a:rPr kumimoji="0" lang="en-US" sz="2800" b="0" i="0" u="none" strike="noStrike" kern="1200" cap="none" spc="0" normalizeH="0" baseline="0" noProof="0" dirty="0">
                <a:ln>
                  <a:noFill/>
                </a:ln>
                <a:solidFill>
                  <a:srgbClr val="3D97B4"/>
                </a:solidFill>
                <a:effectLst/>
                <a:uLnTx/>
                <a:uFillTx/>
                <a:cs typeface="+mn-cs"/>
              </a:rPr>
              <a:t>LO14-7 </a:t>
            </a:r>
            <a:r>
              <a:rPr kumimoji="0" lang="en-US" sz="2800" b="0" i="0" u="none" strike="noStrike" kern="1200" cap="none" spc="0" normalizeH="0" baseline="0" noProof="0" dirty="0">
                <a:ln>
                  <a:noFill/>
                </a:ln>
                <a:solidFill>
                  <a:prstClr val="black"/>
                </a:solidFill>
                <a:effectLst/>
                <a:uLnTx/>
                <a:uFillTx/>
                <a:cs typeface="+mn-cs"/>
              </a:rPr>
              <a:t>Write application follow-up messages that are appropriate, friendly, and positive</a:t>
            </a: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a:t>
            </a:r>
          </a:p>
          <a:p>
            <a:pPr marL="0" marR="0" lvl="0" indent="0" algn="l" defTabSz="457200" rtl="0" eaLnBrk="1" fontAlgn="auto" latinLnBrk="0" hangingPunct="1">
              <a:lnSpc>
                <a:spcPct val="90000"/>
              </a:lnSpc>
              <a:spcBef>
                <a:spcPct val="20000"/>
              </a:spcBef>
              <a:spcAft>
                <a:spcPts val="0"/>
              </a:spcAft>
              <a:buClr>
                <a:srgbClr val="F15B55"/>
              </a:buClr>
              <a:buSzTx/>
              <a:buFont typeface="Arial"/>
              <a:buNone/>
              <a:tabLst>
                <a:tab pos="4287838" algn="l"/>
              </a:tabLst>
              <a:defRPr/>
            </a:pPr>
            <a:r>
              <a:rPr kumimoji="0" lang="en-US" sz="2800" b="0" i="0" u="none" strike="noStrike" kern="1200" cap="none" spc="0" normalizeH="0" baseline="0" noProof="0" dirty="0">
                <a:ln>
                  <a:noFill/>
                </a:ln>
                <a:solidFill>
                  <a:srgbClr val="3D97B4"/>
                </a:solidFill>
                <a:effectLst/>
                <a:uLnTx/>
                <a:uFillTx/>
                <a:cs typeface="+mn-cs"/>
              </a:rPr>
              <a:t>LO14-8 </a:t>
            </a:r>
            <a:r>
              <a:rPr kumimoji="0" lang="en-US" sz="2800" b="0" i="0" u="none" strike="noStrike" kern="1200" cap="none" spc="0" normalizeH="0" baseline="0" noProof="0" dirty="0">
                <a:ln>
                  <a:noFill/>
                </a:ln>
                <a:solidFill>
                  <a:prstClr val="black"/>
                </a:solidFill>
                <a:effectLst/>
                <a:uLnTx/>
                <a:uFillTx/>
                <a:cs typeface="+mn-cs"/>
              </a:rPr>
              <a:t>Maintain your job-search activities</a:t>
            </a: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a:t>
            </a:r>
          </a:p>
        </p:txBody>
      </p:sp>
      <p:sp>
        <p:nvSpPr>
          <p:cNvPr id="2" name="Slide Number Placeholder 3"/>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42884913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C5DDD45-C057-449D-BF6E-0DC6661BB87B}"/>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Successful Cover Message </a:t>
            </a:r>
            <a:r>
              <a:rPr kumimoji="0" lang="en-US" sz="1600" b="1" i="0" u="none" strike="noStrike" kern="1200" cap="none" spc="0" normalizeH="0" baseline="0" noProof="0" dirty="0">
                <a:ln>
                  <a:noFill/>
                </a:ln>
                <a:solidFill>
                  <a:srgbClr val="188FB0"/>
                </a:solidFill>
                <a:effectLst/>
                <a:uLnTx/>
                <a:uFillTx/>
                <a:cs typeface="Calibri" panose="020F0502020204030204" pitchFamily="34" charset="0"/>
              </a:rPr>
              <a:t>3</a:t>
            </a:r>
            <a:endParaRPr lang="en-IN" sz="1600" dirty="0"/>
          </a:p>
        </p:txBody>
      </p:sp>
      <p:pic>
        <p:nvPicPr>
          <p:cNvPr id="9" name="Picture 2" descr="icon of an envelope indicating that this is an example of an successful cover message">
            <a:extLst>
              <a:ext uri="{FF2B5EF4-FFF2-40B4-BE49-F238E27FC236}">
                <a16:creationId xmlns:a16="http://schemas.microsoft.com/office/drawing/2014/main" id="{124882DF-5954-48AD-A79A-62D00F7D9276}"/>
              </a:ext>
            </a:extLst>
          </p:cNvPr>
          <p:cNvPicPr>
            <a:picLocks noGrp="1" noChangeAspect="1" noChangeArrowheads="1"/>
          </p:cNvPicPr>
          <p:nvPr>
            <p:ph sz="quarter" idx="11"/>
          </p:nvPr>
        </p:nvPicPr>
        <p:blipFill>
          <a:blip r:embed="rId3">
            <a:extLst>
              <a:ext uri="{28A0092B-C50C-407E-A947-70E740481C1C}">
                <a14:useLocalDpi xmlns:a14="http://schemas.microsoft.com/office/drawing/2010/main" val="0"/>
              </a:ext>
            </a:extLst>
          </a:blip>
          <a:srcRect/>
          <a:stretch>
            <a:fillRect/>
          </a:stretch>
        </p:blipFill>
        <p:spPr bwMode="auto">
          <a:xfrm>
            <a:off x="1190943" y="1196752"/>
            <a:ext cx="1304657" cy="1298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3">
            <a:extLst>
              <a:ext uri="{FF2B5EF4-FFF2-40B4-BE49-F238E27FC236}">
                <a16:creationId xmlns:a16="http://schemas.microsoft.com/office/drawing/2014/main" id="{991CBF3D-7AF2-4B7F-B297-F04E16272694}"/>
              </a:ext>
            </a:extLst>
          </p:cNvPr>
          <p:cNvSpPr>
            <a:spLocks noGrp="1"/>
          </p:cNvSpPr>
          <p:nvPr>
            <p:ph sz="quarter" idx="14"/>
          </p:nvPr>
        </p:nvSpPr>
        <p:spPr>
          <a:xfrm>
            <a:off x="2916426" y="1240904"/>
            <a:ext cx="7212022" cy="4708376"/>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These brief facts and the information in my résumé describe my diligent efforts to prepare for an internship in human resource management. You can also learn more about me via LinkedIn (www.linkedin/in/ayden-hernandez). May I talk with you about my qualifications for a position with Sunrise Enterprises? You can reach me at 917.938.4449 to arrange an interview.</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Sincerely,</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Ayden Hernandez</a:t>
            </a:r>
          </a:p>
        </p:txBody>
      </p:sp>
      <p:sp>
        <p:nvSpPr>
          <p:cNvPr id="2" name="Slide Number Placeholder 4"/>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38133132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kumimoji="0" lang="en-US" sz="3600" b="1" i="0" u="none" strike="noStrike" kern="1200" cap="none" spc="0" normalizeH="0" baseline="0" noProof="0" dirty="0">
                <a:ln>
                  <a:noFill/>
                </a:ln>
                <a:solidFill>
                  <a:srgbClr val="AC802E"/>
                </a:solidFill>
                <a:effectLst/>
                <a:uLnTx/>
                <a:uFillTx/>
                <a:ea typeface="Adobe Ming Std L" panose="02020300000000000000" pitchFamily="18" charset="-128"/>
                <a:cs typeface="Arial" panose="020B0604020202020204" pitchFamily="34" charset="0"/>
                <a:sym typeface="Calibri"/>
              </a:rPr>
              <a:t>Handling the Interview</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2423592" y="1340769"/>
            <a:ext cx="7848872" cy="4752527"/>
          </a:xfrm>
          <a:solidFill>
            <a:schemeClr val="bg1">
              <a:lumMod val="50000"/>
            </a:schemeClr>
          </a:solidFill>
        </p:spPr>
        <p:txBody>
          <a:bodyPr>
            <a:noAutofit/>
          </a:bodyPr>
          <a:lstStyle/>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white"/>
                </a:solidFill>
                <a:effectLst/>
                <a:uLnTx/>
                <a:uFillTx/>
                <a:cs typeface="+mn-cs"/>
              </a:rPr>
              <a:t>Investigate the company.</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white"/>
                </a:solidFill>
                <a:effectLst/>
                <a:uLnTx/>
                <a:uFillTx/>
                <a:cs typeface="+mn-cs"/>
              </a:rPr>
              <a:t>Be well-rested, well-prepared, and upbeat (for phone interview).</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white"/>
                </a:solidFill>
                <a:effectLst/>
                <a:uLnTx/>
                <a:uFillTx/>
                <a:cs typeface="+mn-cs"/>
              </a:rPr>
              <a:t>Make a good appearance.</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white"/>
                </a:solidFill>
                <a:effectLst/>
                <a:uLnTx/>
                <a:uFillTx/>
                <a:cs typeface="+mn-cs"/>
              </a:rPr>
              <a:t>Anticipate questions and prepare answers.</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white"/>
                </a:solidFill>
                <a:effectLst/>
                <a:uLnTx/>
                <a:uFillTx/>
                <a:cs typeface="+mn-cs"/>
              </a:rPr>
              <a:t>Put yourself at ease.</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white"/>
                </a:solidFill>
                <a:effectLst/>
                <a:uLnTx/>
                <a:uFillTx/>
                <a:cs typeface="+mn-cs"/>
              </a:rPr>
              <a:t>Help control the dialogue.</a:t>
            </a:r>
          </a:p>
        </p:txBody>
      </p:sp>
      <p:sp>
        <p:nvSpPr>
          <p:cNvPr id="2" name="Slide Number Placeholder 3"/>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12855001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Preparing Your Answers</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839416" y="1124744"/>
            <a:ext cx="10657184" cy="5548787"/>
          </a:xfrm>
        </p:spPr>
        <p:txBody>
          <a:bodyPr>
            <a:noAutofit/>
          </a:bodyPr>
          <a:lstStyle/>
          <a:p>
            <a:pPr marL="0" marR="0" lvl="0" indent="0" algn="l" defTabSz="457200" rtl="0" eaLnBrk="1" fontAlgn="auto" latinLnBrk="0" hangingPunct="1">
              <a:lnSpc>
                <a:spcPct val="90000"/>
              </a:lnSpc>
              <a:spcBef>
                <a:spcPct val="20000"/>
              </a:spcBef>
              <a:spcAft>
                <a:spcPts val="800"/>
              </a:spcAft>
              <a:buClr>
                <a:srgbClr val="77933C"/>
              </a:buClr>
              <a:buSzTx/>
              <a:buFont typeface="Arial"/>
              <a:buNone/>
              <a:tabLst/>
              <a:defRPr/>
            </a:pPr>
            <a:r>
              <a:rPr kumimoji="0" lang="en-US" altLang="en-US" sz="2400" b="1" i="0" u="none" strike="noStrike" kern="1200" cap="none" spc="0" normalizeH="0" baseline="0" noProof="0" dirty="0">
                <a:ln>
                  <a:noFill/>
                </a:ln>
                <a:solidFill>
                  <a:prstClr val="black"/>
                </a:solidFill>
                <a:effectLst/>
                <a:uLnTx/>
                <a:uFillTx/>
                <a:ea typeface="ＭＳ Ｐゴシック" pitchFamily="34" charset="-128"/>
                <a:cs typeface="+mn-cs"/>
              </a:rPr>
              <a:t>For Example: Why should I hire you?</a:t>
            </a:r>
          </a:p>
          <a:p>
            <a:pPr marL="0" marR="0" lvl="0" indent="0" algn="l" defTabSz="457200" rtl="0" eaLnBrk="1" fontAlgn="auto" latinLnBrk="0" hangingPunct="1">
              <a:lnSpc>
                <a:spcPct val="90000"/>
              </a:lnSpc>
              <a:spcBef>
                <a:spcPct val="20000"/>
              </a:spcBef>
              <a:spcAft>
                <a:spcPts val="800"/>
              </a:spcAft>
              <a:buClr>
                <a:srgbClr val="77933C"/>
              </a:buClr>
              <a:buSzTx/>
              <a:buFont typeface="Arial"/>
              <a:buNone/>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Possible Strategies:</a:t>
            </a:r>
          </a:p>
          <a:p>
            <a:pPr marL="342900" marR="0" lvl="0" indent="-342900" algn="l" defTabSz="457200" rtl="0" eaLnBrk="1" fontAlgn="auto" latinLnBrk="0" hangingPunct="1">
              <a:lnSpc>
                <a:spcPct val="90000"/>
              </a:lnSpc>
              <a:spcBef>
                <a:spcPct val="20000"/>
              </a:spcBef>
              <a:spcAft>
                <a:spcPts val="800"/>
              </a:spcAft>
              <a:buSzTx/>
              <a:buFontTx/>
              <a:buChar char="•"/>
              <a:tabLst/>
              <a:defRPr/>
            </a:pPr>
            <a:r>
              <a:rPr kumimoji="0" lang="en-US" altLang="en-US" sz="2400" b="0" i="0" u="none" strike="noStrike" kern="1200" cap="none" spc="0" normalizeH="0" baseline="0" noProof="0" dirty="0">
                <a:ln>
                  <a:noFill/>
                </a:ln>
                <a:solidFill>
                  <a:prstClr val="black"/>
                </a:solidFill>
                <a:effectLst/>
                <a:uLnTx/>
                <a:uFillTx/>
                <a:latin typeface="Sanserif"/>
                <a:ea typeface="ＭＳ Ｐゴシック" pitchFamily="34" charset="-128"/>
                <a:cs typeface="+mn-cs"/>
              </a:rPr>
              <a:t>Know the job description and then tie your skills and knowledge to the employer’s specific needs.</a:t>
            </a:r>
          </a:p>
          <a:p>
            <a:pPr marL="342900" marR="0" lvl="0" indent="-342900" algn="l" defTabSz="457200" rtl="0" eaLnBrk="1" fontAlgn="auto" latinLnBrk="0" hangingPunct="1">
              <a:lnSpc>
                <a:spcPct val="90000"/>
              </a:lnSpc>
              <a:spcBef>
                <a:spcPct val="20000"/>
              </a:spcBef>
              <a:spcAft>
                <a:spcPts val="800"/>
              </a:spcAft>
              <a:buSzTx/>
              <a:buFontTx/>
              <a:buChar char="•"/>
              <a:tabLst/>
              <a:defRPr/>
            </a:pPr>
            <a:r>
              <a:rPr kumimoji="0" lang="en-US" altLang="en-US" sz="2400" b="0" i="0" u="none" strike="noStrike" kern="1200" cap="none" spc="0" normalizeH="0" baseline="0" noProof="0" dirty="0">
                <a:ln>
                  <a:noFill/>
                </a:ln>
                <a:solidFill>
                  <a:prstClr val="black"/>
                </a:solidFill>
                <a:effectLst/>
                <a:uLnTx/>
                <a:uFillTx/>
                <a:latin typeface="Sanserif"/>
                <a:ea typeface="ＭＳ Ｐゴシック" pitchFamily="34" charset="-128"/>
                <a:cs typeface="+mn-cs"/>
              </a:rPr>
              <a:t>Include some of the top ten transferrable skills that employers look for in your description of yourself. These include communication, leadership, organization, and so on.</a:t>
            </a:r>
          </a:p>
          <a:p>
            <a:pPr marL="342900" marR="0" lvl="0" indent="-342900" algn="l" defTabSz="457200" rtl="0" eaLnBrk="1" fontAlgn="auto" latinLnBrk="0" hangingPunct="1">
              <a:lnSpc>
                <a:spcPct val="90000"/>
              </a:lnSpc>
              <a:spcBef>
                <a:spcPct val="20000"/>
              </a:spcBef>
              <a:spcAft>
                <a:spcPts val="800"/>
              </a:spcAft>
              <a:buSzTx/>
              <a:buFontTx/>
              <a:buChar char="•"/>
              <a:tabLst/>
              <a:defRPr/>
            </a:pPr>
            <a:r>
              <a:rPr kumimoji="0" lang="en-US" altLang="en-US" sz="2400" b="0" i="0" u="none" strike="noStrike" kern="1200" cap="none" spc="0" normalizeH="0" baseline="0" noProof="0" dirty="0">
                <a:ln>
                  <a:noFill/>
                </a:ln>
                <a:solidFill>
                  <a:prstClr val="black"/>
                </a:solidFill>
                <a:effectLst/>
                <a:uLnTx/>
                <a:uFillTx/>
                <a:latin typeface="Sanserif"/>
                <a:ea typeface="ＭＳ Ｐゴシック" pitchFamily="34" charset="-128"/>
                <a:cs typeface="+mn-cs"/>
              </a:rPr>
              <a:t>Share two or three past accomplishments related to the job description.</a:t>
            </a:r>
          </a:p>
          <a:p>
            <a:pPr marL="342900" marR="0" lvl="0" indent="-342900" algn="l" defTabSz="457200" rtl="0" eaLnBrk="1" fontAlgn="auto" latinLnBrk="0" hangingPunct="1">
              <a:lnSpc>
                <a:spcPct val="90000"/>
              </a:lnSpc>
              <a:spcBef>
                <a:spcPct val="20000"/>
              </a:spcBef>
              <a:spcAft>
                <a:spcPts val="800"/>
              </a:spcAft>
              <a:buSzTx/>
              <a:buFontTx/>
              <a:buChar char="•"/>
              <a:tabLst/>
              <a:defRPr/>
            </a:pPr>
            <a:r>
              <a:rPr kumimoji="0" lang="en-US" altLang="en-US" sz="2400" b="0" i="0" u="none" strike="noStrike" kern="1200" cap="none" spc="0" normalizeH="0" baseline="0" noProof="0" dirty="0">
                <a:ln>
                  <a:noFill/>
                </a:ln>
                <a:solidFill>
                  <a:prstClr val="black"/>
                </a:solidFill>
                <a:effectLst/>
                <a:uLnTx/>
                <a:uFillTx/>
                <a:latin typeface="Sanserif"/>
                <a:ea typeface="ＭＳ Ｐゴシック" pitchFamily="34" charset="-128"/>
                <a:cs typeface="+mn-cs"/>
              </a:rPr>
              <a:t>Express excitement for the position.</a:t>
            </a:r>
            <a:endParaRPr kumimoji="0" lang="en-US" altLang="en-US" sz="2000" b="0" i="0" u="none" strike="noStrike" kern="1200" cap="none" spc="0" normalizeH="0" baseline="0" noProof="0" dirty="0">
              <a:ln>
                <a:noFill/>
              </a:ln>
              <a:solidFill>
                <a:prstClr val="black"/>
              </a:solidFill>
              <a:effectLst/>
              <a:uLnTx/>
              <a:uFillTx/>
              <a:latin typeface="Sanserif"/>
              <a:ea typeface="ＭＳ Ｐゴシック" pitchFamily="34" charset="-128"/>
              <a:cs typeface="+mn-cs"/>
            </a:endParaRPr>
          </a:p>
        </p:txBody>
      </p:sp>
      <p:sp>
        <p:nvSpPr>
          <p:cNvPr id="2" name="Slide Number Placeholder 3"/>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31911577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FF4239B-06FD-4BA6-8C1B-EFE4F30B9D99}"/>
              </a:ext>
            </a:extLst>
          </p:cNvPr>
          <p:cNvSpPr>
            <a:spLocks noGrp="1"/>
          </p:cNvSpPr>
          <p:nvPr>
            <p:ph type="title"/>
          </p:nvPr>
        </p:nvSpPr>
        <p:spPr/>
        <p:txBody>
          <a:bodyPr/>
          <a:lstStyle/>
          <a:p>
            <a:r>
              <a:rPr kumimoji="0" lang="en-US" sz="3600" b="1" i="0" u="none" strike="noStrike" kern="1200" cap="none" spc="0" normalizeH="0" baseline="0" noProof="0" dirty="0">
                <a:ln>
                  <a:noFill/>
                </a:ln>
                <a:solidFill>
                  <a:srgbClr val="AC802E"/>
                </a:solidFill>
                <a:effectLst/>
                <a:uLnTx/>
                <a:uFillTx/>
                <a:ea typeface="Adobe Ming Std L" panose="02020300000000000000" pitchFamily="18" charset="-128"/>
                <a:cs typeface="Arial" panose="020B0604020202020204" pitchFamily="34" charset="0"/>
                <a:sym typeface="Calibri"/>
              </a:rPr>
              <a:t>Following Up and Ending the Application</a:t>
            </a:r>
            <a:endParaRPr lang="en-IN" dirty="0"/>
          </a:p>
        </p:txBody>
      </p:sp>
      <p:sp>
        <p:nvSpPr>
          <p:cNvPr id="9" name="Content Placeholder 2">
            <a:extLst>
              <a:ext uri="{FF2B5EF4-FFF2-40B4-BE49-F238E27FC236}">
                <a16:creationId xmlns:a16="http://schemas.microsoft.com/office/drawing/2014/main" id="{3345A656-9456-4014-90F8-1D0A3651800F}"/>
              </a:ext>
            </a:extLst>
          </p:cNvPr>
          <p:cNvSpPr>
            <a:spLocks noGrp="1"/>
          </p:cNvSpPr>
          <p:nvPr>
            <p:ph sz="quarter" idx="11"/>
          </p:nvPr>
        </p:nvSpPr>
        <p:spPr>
          <a:xfrm>
            <a:off x="427089" y="2060848"/>
            <a:ext cx="4032448" cy="2736304"/>
          </a:xfrm>
          <a:solidFill>
            <a:schemeClr val="bg1">
              <a:lumMod val="65000"/>
            </a:schemeClr>
          </a:solidFill>
        </p:spPr>
        <p:txBody>
          <a:bodyPr/>
          <a:lstStyle/>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cs typeface="+mn-cs"/>
              </a:rPr>
              <a:t>Thank-you messages.</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cs typeface="+mn-cs"/>
              </a:rPr>
              <a:t>Follow-up messages.</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cs typeface="+mn-cs"/>
              </a:rPr>
              <a:t>Job acceptance messages.</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cs typeface="+mn-cs"/>
              </a:rPr>
              <a:t>Job refusal messages.</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cs typeface="+mn-cs"/>
              </a:rPr>
              <a:t>Job resignation messages.</a:t>
            </a:r>
          </a:p>
        </p:txBody>
      </p:sp>
      <p:pic>
        <p:nvPicPr>
          <p:cNvPr id="14" name="Picture 3">
            <a:extLst>
              <a:ext uri="{FF2B5EF4-FFF2-40B4-BE49-F238E27FC236}">
                <a16:creationId xmlns:a16="http://schemas.microsoft.com/office/drawing/2014/main" id="{C60A49A4-D5F8-41BC-A97E-381C97A153B0}"/>
              </a:ext>
              <a:ext uri="{C183D7F6-B498-43B3-948B-1728B52AA6E4}">
                <adec:decorative xmlns:adec="http://schemas.microsoft.com/office/drawing/2017/decorative" val="1"/>
              </a:ext>
            </a:extLst>
          </p:cNvPr>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4459537" y="1196752"/>
            <a:ext cx="6767001" cy="4680520"/>
          </a:xfrm>
        </p:spPr>
      </p:pic>
      <p:sp>
        <p:nvSpPr>
          <p:cNvPr id="11" name="Text Placeholder 4">
            <a:extLst>
              <a:ext uri="{FF2B5EF4-FFF2-40B4-BE49-F238E27FC236}">
                <a16:creationId xmlns:a16="http://schemas.microsoft.com/office/drawing/2014/main" id="{811584A0-0A3C-4D26-B146-A63C6667A3FA}"/>
              </a:ext>
            </a:extLst>
          </p:cNvPr>
          <p:cNvSpPr>
            <a:spLocks noGrp="1"/>
          </p:cNvSpPr>
          <p:nvPr>
            <p:ph type="body" sz="quarter" idx="15"/>
          </p:nvPr>
        </p:nvSpPr>
        <p:spPr>
          <a:xfrm>
            <a:off x="8112150" y="6597352"/>
            <a:ext cx="3024410" cy="237575"/>
          </a:xfrm>
        </p:spPr>
        <p:txBody>
          <a:bodyPr>
            <a:normAutofit lnSpcReduction="10000"/>
          </a:bodyPr>
          <a:lstStyle/>
          <a:p>
            <a:pPr algn="r"/>
            <a:r>
              <a:rPr lang="en-US" sz="1000" dirty="0"/>
              <a:t>Image: © Antonio </a:t>
            </a:r>
            <a:r>
              <a:rPr lang="en-US" sz="1000" dirty="0" err="1"/>
              <a:t>Guillem</a:t>
            </a:r>
            <a:r>
              <a:rPr lang="en-US" sz="1000" dirty="0"/>
              <a:t>/123RF</a:t>
            </a:r>
          </a:p>
        </p:txBody>
      </p:sp>
      <p:sp>
        <p:nvSpPr>
          <p:cNvPr id="2" name="Slide Number Placeholder 5"/>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32424713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Thank-You Message: Example</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578500" y="1264589"/>
            <a:ext cx="10990108" cy="5548787"/>
          </a:xfrm>
        </p:spPr>
        <p:txBody>
          <a:bodyPr>
            <a:noAutofit/>
          </a:bodyPr>
          <a:lstStyle/>
          <a:p>
            <a:pPr marL="0" marR="0" lvl="0" indent="0" algn="l" defTabSz="1031875" rtl="0" eaLnBrk="0" fontAlgn="auto" latinLnBrk="0" hangingPunct="0">
              <a:lnSpc>
                <a:spcPct val="100000"/>
              </a:lnSpc>
              <a:spcBef>
                <a:spcPct val="20000"/>
              </a:spcBef>
              <a:spcAft>
                <a:spcPts val="800"/>
              </a:spcAft>
              <a:buClrTx/>
              <a:buSzTx/>
              <a:buFont typeface="Arial"/>
              <a:buNone/>
              <a:tabLst/>
              <a:defRPr/>
            </a:pPr>
            <a:r>
              <a:rPr kumimoji="0" lang="en-US" altLang="en-US" sz="2400" b="0" i="0" u="none" strike="noStrike" kern="1200" cap="none" spc="0" normalizeH="0" baseline="0" noProof="0" dirty="0">
                <a:ln>
                  <a:noFill/>
                </a:ln>
                <a:solidFill>
                  <a:prstClr val="black"/>
                </a:solidFill>
                <a:effectLst/>
                <a:uLnTx/>
                <a:uFillTx/>
                <a:cs typeface="+mn-cs"/>
              </a:rPr>
              <a:t>Dear Mr. Woods: </a:t>
            </a:r>
          </a:p>
          <a:p>
            <a:pPr marL="0" marR="0" lvl="0" indent="0" algn="l" defTabSz="1031875" rtl="0" eaLnBrk="0" fontAlgn="auto" latinLnBrk="0" hangingPunct="0">
              <a:lnSpc>
                <a:spcPct val="100000"/>
              </a:lnSpc>
              <a:spcBef>
                <a:spcPct val="20000"/>
              </a:spcBef>
              <a:spcAft>
                <a:spcPts val="800"/>
              </a:spcAft>
              <a:buClrTx/>
              <a:buSzTx/>
              <a:buFont typeface="Arial"/>
              <a:buNone/>
              <a:tabLst/>
              <a:defRPr/>
            </a:pPr>
            <a:r>
              <a:rPr kumimoji="0" lang="en-US" altLang="en-US" sz="2400" b="0" i="0" u="none" strike="noStrike" kern="1200" cap="none" spc="0" normalizeH="0" baseline="0" noProof="0" dirty="0">
                <a:ln>
                  <a:noFill/>
                </a:ln>
                <a:solidFill>
                  <a:prstClr val="black"/>
                </a:solidFill>
                <a:effectLst/>
                <a:uLnTx/>
                <a:uFillTx/>
                <a:cs typeface="+mn-cs"/>
              </a:rPr>
              <a:t>Thank you for talking with me yesterday about the finance internship. I enjoyed learning more about Sony Corporation of America and the financial analyst position. </a:t>
            </a:r>
          </a:p>
          <a:p>
            <a:pPr marL="0" marR="0" lvl="0" indent="0" algn="l" defTabSz="1031875" rtl="0" eaLnBrk="0" fontAlgn="auto" latinLnBrk="0" hangingPunct="0">
              <a:lnSpc>
                <a:spcPct val="100000"/>
              </a:lnSpc>
              <a:spcBef>
                <a:spcPct val="20000"/>
              </a:spcBef>
              <a:spcAft>
                <a:spcPts val="800"/>
              </a:spcAft>
              <a:buClrTx/>
              <a:buSzTx/>
              <a:buFont typeface="Arial"/>
              <a:buNone/>
              <a:tabLst/>
              <a:defRPr/>
            </a:pPr>
            <a:r>
              <a:rPr kumimoji="0" lang="en-US" altLang="en-US" sz="2400" b="0" i="0" u="none" strike="noStrike" kern="1200" cap="none" spc="0" normalizeH="0" baseline="0" noProof="0" dirty="0">
                <a:ln>
                  <a:noFill/>
                </a:ln>
                <a:solidFill>
                  <a:prstClr val="black"/>
                </a:solidFill>
                <a:effectLst/>
                <a:uLnTx/>
                <a:uFillTx/>
                <a:cs typeface="+mn-cs"/>
              </a:rPr>
              <a:t>As you requested, I have attached samples of the financial analysis I developed as a class project. If you need anything more, please let me know. </a:t>
            </a:r>
          </a:p>
          <a:p>
            <a:pPr marL="0" marR="0" lvl="0" indent="0" algn="l" defTabSz="1031875" rtl="0" eaLnBrk="0" fontAlgn="auto" latinLnBrk="0" hangingPunct="0">
              <a:lnSpc>
                <a:spcPct val="100000"/>
              </a:lnSpc>
              <a:spcBef>
                <a:spcPct val="20000"/>
              </a:spcBef>
              <a:spcAft>
                <a:spcPts val="800"/>
              </a:spcAft>
              <a:buClrTx/>
              <a:buSzTx/>
              <a:buFont typeface="Arial"/>
              <a:buNone/>
              <a:tabLst/>
              <a:defRPr/>
            </a:pPr>
            <a:r>
              <a:rPr kumimoji="0" lang="en-US" altLang="en-US" sz="2400" b="0" i="0" u="none" strike="noStrike" kern="1200" cap="none" spc="0" normalizeH="0" baseline="0" noProof="0" dirty="0">
                <a:ln>
                  <a:noFill/>
                </a:ln>
                <a:solidFill>
                  <a:prstClr val="black"/>
                </a:solidFill>
                <a:effectLst/>
                <a:uLnTx/>
                <a:uFillTx/>
                <a:cs typeface="+mn-cs"/>
              </a:rPr>
              <a:t>I look forward to the possibility of discussing employment with you soon.</a:t>
            </a:r>
            <a:endParaRPr kumimoji="0" lang="en-US" sz="2400" b="0" i="0" u="none" strike="noStrike" kern="1200" cap="none" spc="0" normalizeH="0" baseline="0" noProof="0" dirty="0">
              <a:ln>
                <a:noFill/>
              </a:ln>
              <a:solidFill>
                <a:prstClr val="black"/>
              </a:solidFill>
              <a:effectLst/>
              <a:uLnTx/>
              <a:uFillTx/>
              <a:cs typeface="+mn-cs"/>
            </a:endParaRPr>
          </a:p>
        </p:txBody>
      </p:sp>
      <p:sp>
        <p:nvSpPr>
          <p:cNvPr id="2" name="Slide Number Placeholder 3"/>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16778430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Follow-Up Message: Example</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650508" y="1124744"/>
            <a:ext cx="10990108" cy="5548787"/>
          </a:xfrm>
        </p:spPr>
        <p:txBody>
          <a:bodyPr>
            <a:noAutofit/>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Dear Ms. Yang:</a:t>
            </a:r>
            <a:br>
              <a:rPr kumimoji="0" lang="en-US" sz="2400" b="0" i="0" u="none" strike="noStrike" kern="1200" cap="none" spc="0" normalizeH="0" baseline="0" noProof="0" dirty="0">
                <a:ln>
                  <a:noFill/>
                </a:ln>
                <a:solidFill>
                  <a:prstClr val="black"/>
                </a:solidFill>
                <a:effectLst/>
                <a:uLnTx/>
                <a:uFillTx/>
                <a:cs typeface="+mn-cs"/>
              </a:rPr>
            </a:br>
            <a:r>
              <a:rPr kumimoji="0" lang="en-US" sz="2400" b="0" i="0" u="none" strike="noStrike" kern="1200" cap="none" spc="0" normalizeH="0" baseline="0" noProof="0" dirty="0">
                <a:ln>
                  <a:noFill/>
                </a:ln>
                <a:solidFill>
                  <a:prstClr val="black"/>
                </a:solidFill>
                <a:effectLst/>
                <a:uLnTx/>
                <a:uFillTx/>
                <a:cs typeface="+mn-cs"/>
              </a:rPr>
              <a:t>Because the time is approaching when I must make a job decision, could you please tell me the status of my application with you?</a:t>
            </a:r>
            <a:br>
              <a:rPr kumimoji="0" lang="en-US" sz="2400" b="0" i="0" u="none" strike="noStrike" kern="1200" cap="none" spc="0" normalizeH="0" baseline="0" noProof="0" dirty="0">
                <a:ln>
                  <a:noFill/>
                </a:ln>
                <a:solidFill>
                  <a:prstClr val="black"/>
                </a:solidFill>
                <a:effectLst/>
                <a:uLnTx/>
                <a:uFillTx/>
                <a:cs typeface="+mn-cs"/>
              </a:rPr>
            </a:br>
            <a:r>
              <a:rPr kumimoji="0" lang="en-US" sz="2400" b="0" i="0" u="none" strike="noStrike" kern="1200" cap="none" spc="0" normalizeH="0" baseline="0" noProof="0" dirty="0">
                <a:ln>
                  <a:noFill/>
                </a:ln>
                <a:solidFill>
                  <a:prstClr val="black"/>
                </a:solidFill>
                <a:effectLst/>
                <a:uLnTx/>
                <a:uFillTx/>
                <a:cs typeface="+mn-cs"/>
              </a:rPr>
              <a:t>You may recall that you interviewed me in your office November 7. You wrote me November 12 indicating that I was among those you had selected for further consideration.</a:t>
            </a:r>
            <a:br>
              <a:rPr kumimoji="0" lang="en-US" sz="2400" b="0" i="0" u="none" strike="noStrike" kern="1200" cap="none" spc="0" normalizeH="0" baseline="0" noProof="0" dirty="0">
                <a:ln>
                  <a:noFill/>
                </a:ln>
                <a:solidFill>
                  <a:prstClr val="black"/>
                </a:solidFill>
                <a:effectLst/>
                <a:uLnTx/>
                <a:uFillTx/>
                <a:cs typeface="+mn-cs"/>
              </a:rPr>
            </a:br>
            <a:r>
              <a:rPr kumimoji="0" lang="en-US" sz="2400" b="0" i="0" u="none" strike="noStrike" kern="1200" cap="none" spc="0" normalizeH="0" baseline="0" noProof="0" dirty="0">
                <a:ln>
                  <a:noFill/>
                </a:ln>
                <a:solidFill>
                  <a:prstClr val="black"/>
                </a:solidFill>
                <a:effectLst/>
                <a:uLnTx/>
                <a:uFillTx/>
                <a:cs typeface="+mn-cs"/>
              </a:rPr>
              <a:t>SAIC remains one of the organizations I would like to consider in making my career decision. I would very much appreciate hearing from you by December 3.</a:t>
            </a:r>
            <a:br>
              <a:rPr kumimoji="0" lang="en-US" sz="2400" b="0" i="0" u="none" strike="noStrike" kern="1200" cap="none" spc="0" normalizeH="0" baseline="0" noProof="0" dirty="0">
                <a:ln>
                  <a:noFill/>
                </a:ln>
                <a:solidFill>
                  <a:prstClr val="black"/>
                </a:solidFill>
                <a:effectLst/>
                <a:uLnTx/>
                <a:uFillTx/>
                <a:cs typeface="+mn-cs"/>
              </a:rPr>
            </a:br>
            <a:r>
              <a:rPr kumimoji="0" lang="en-US" sz="2400" b="0" i="0" u="none" strike="noStrike" kern="1200" cap="none" spc="0" normalizeH="0" baseline="0" noProof="0" dirty="0">
                <a:ln>
                  <a:noFill/>
                </a:ln>
                <a:solidFill>
                  <a:prstClr val="black"/>
                </a:solidFill>
                <a:effectLst/>
                <a:uLnTx/>
                <a:uFillTx/>
                <a:cs typeface="+mn-cs"/>
              </a:rPr>
              <a:t>Sincerely,</a:t>
            </a:r>
          </a:p>
        </p:txBody>
      </p:sp>
      <p:sp>
        <p:nvSpPr>
          <p:cNvPr id="2" name="Slide Number Placeholder 3"/>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26761967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Job Acceptance Message: Example</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263352" y="1124744"/>
            <a:ext cx="10990108" cy="5548787"/>
          </a:xfrm>
        </p:spPr>
        <p:txBody>
          <a:bodyPr>
            <a:noAutofit/>
          </a:bodyPr>
          <a:lstStyle/>
          <a:p>
            <a:pPr marL="0" marR="0" lvl="0" indent="0" algn="l" defTabSz="1031875" rtl="0" eaLnBrk="0" fontAlgn="auto" latinLnBrk="0" hangingPunct="0">
              <a:lnSpc>
                <a:spcPct val="100000"/>
              </a:lnSpc>
              <a:spcBef>
                <a:spcPct val="20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Dear Ms. Garcia:</a:t>
            </a:r>
            <a:br>
              <a:rPr kumimoji="0" lang="en-US" sz="2400" b="0" i="0" u="none" strike="noStrike" kern="1200" cap="none" spc="0" normalizeH="0" baseline="0" noProof="0" dirty="0">
                <a:ln>
                  <a:noFill/>
                </a:ln>
                <a:solidFill>
                  <a:prstClr val="black"/>
                </a:solidFill>
                <a:effectLst/>
                <a:uLnTx/>
                <a:uFillTx/>
                <a:cs typeface="+mn-cs"/>
              </a:rPr>
            </a:br>
            <a:r>
              <a:rPr kumimoji="0" lang="en-US" sz="2400" b="0" i="0" u="none" strike="noStrike" kern="1200" cap="none" spc="0" normalizeH="0" baseline="0" noProof="0" dirty="0">
                <a:ln>
                  <a:noFill/>
                </a:ln>
                <a:solidFill>
                  <a:prstClr val="black"/>
                </a:solidFill>
                <a:effectLst/>
                <a:uLnTx/>
                <a:uFillTx/>
                <a:cs typeface="+mn-cs"/>
              </a:rPr>
              <a:t>Yes, I accept your offer of employment as a junior analyst. After my first interview with you, I was convinced that Allison-Caldwell was the organization for me. I am delighted that you think I am right for Allison-Caldwell as well.</a:t>
            </a:r>
            <a:br>
              <a:rPr kumimoji="0" lang="en-US" sz="2400" b="0" i="0" u="none" strike="noStrike" kern="1200" cap="none" spc="0" normalizeH="0" baseline="0" noProof="0" dirty="0">
                <a:ln>
                  <a:noFill/>
                </a:ln>
                <a:solidFill>
                  <a:prstClr val="black"/>
                </a:solidFill>
                <a:effectLst/>
                <a:uLnTx/>
                <a:uFillTx/>
                <a:cs typeface="+mn-cs"/>
              </a:rPr>
            </a:br>
            <a:r>
              <a:rPr kumimoji="0" lang="en-US" sz="2400" b="0" i="0" u="none" strike="noStrike" kern="1200" cap="none" spc="0" normalizeH="0" baseline="0" noProof="0" dirty="0">
                <a:ln>
                  <a:noFill/>
                </a:ln>
                <a:solidFill>
                  <a:prstClr val="black"/>
                </a:solidFill>
                <a:effectLst/>
                <a:uLnTx/>
                <a:uFillTx/>
                <a:cs typeface="+mn-cs"/>
              </a:rPr>
              <a:t>Following your instructions, I will be in your Toronto headquarters on May 28 at 8:30 a.m. ready to work for you. Thank you for this opportunity.</a:t>
            </a:r>
            <a:br>
              <a:rPr kumimoji="0" lang="en-US" sz="2400" b="0" i="0" u="none" strike="noStrike" kern="1200" cap="none" spc="0" normalizeH="0" baseline="0" noProof="0" dirty="0">
                <a:ln>
                  <a:noFill/>
                </a:ln>
                <a:solidFill>
                  <a:prstClr val="black"/>
                </a:solidFill>
                <a:effectLst/>
                <a:uLnTx/>
                <a:uFillTx/>
                <a:cs typeface="+mn-cs"/>
              </a:rPr>
            </a:br>
            <a:r>
              <a:rPr kumimoji="0" lang="en-US" sz="2400" b="0" i="0" u="none" strike="noStrike" kern="1200" cap="none" spc="0" normalizeH="0" baseline="0" noProof="0" dirty="0">
                <a:ln>
                  <a:noFill/>
                </a:ln>
                <a:solidFill>
                  <a:prstClr val="black"/>
                </a:solidFill>
                <a:effectLst/>
                <a:uLnTx/>
                <a:uFillTx/>
                <a:cs typeface="+mn-cs"/>
              </a:rPr>
              <a:t>Sincerely,</a:t>
            </a:r>
          </a:p>
        </p:txBody>
      </p:sp>
      <p:sp>
        <p:nvSpPr>
          <p:cNvPr id="2" name="Slide Number Placeholder 3"/>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9774816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Message Refusing a Job: Example</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623392" y="1264589"/>
            <a:ext cx="10990108" cy="5404771"/>
          </a:xfrm>
        </p:spPr>
        <p:txBody>
          <a:bodyPr>
            <a:noAutofit/>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Subject: Re: Internship Position at </a:t>
            </a:r>
            <a:r>
              <a:rPr kumimoji="0" lang="en-US" sz="2000" b="0" i="0" u="none" strike="noStrike" kern="1200" cap="none" spc="0" normalizeH="0" baseline="0" noProof="0" dirty="0" err="1">
                <a:ln>
                  <a:noFill/>
                </a:ln>
                <a:solidFill>
                  <a:prstClr val="black"/>
                </a:solidFill>
                <a:effectLst/>
                <a:uLnTx/>
                <a:uFillTx/>
                <a:cs typeface="+mn-cs"/>
              </a:rPr>
              <a:t>GreyWolf</a:t>
            </a:r>
            <a:r>
              <a:rPr kumimoji="0" lang="en-US" sz="2000" b="0" i="0" u="none" strike="noStrike" kern="1200" cap="none" spc="0" normalizeH="0" baseline="0" noProof="0" dirty="0">
                <a:ln>
                  <a:noFill/>
                </a:ln>
                <a:solidFill>
                  <a:prstClr val="black"/>
                </a:solidFill>
                <a:effectLst/>
                <a:uLnTx/>
                <a:uFillTx/>
                <a:cs typeface="+mn-cs"/>
              </a:rPr>
              <a:t> Press</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Dear Ms. Myers:</a:t>
            </a:r>
            <a:br>
              <a:rPr kumimoji="0" lang="en-US" sz="2000" b="0" i="0" u="none" strike="noStrike" kern="1200" cap="none" spc="0" normalizeH="0" baseline="0" noProof="0" dirty="0">
                <a:ln>
                  <a:noFill/>
                </a:ln>
                <a:solidFill>
                  <a:prstClr val="black"/>
                </a:solidFill>
                <a:effectLst/>
                <a:uLnTx/>
                <a:uFillTx/>
                <a:cs typeface="+mn-cs"/>
              </a:rPr>
            </a:br>
            <a:r>
              <a:rPr kumimoji="0" lang="en-US" sz="2000" b="0" i="0" u="none" strike="noStrike" kern="1200" cap="none" spc="0" normalizeH="0" baseline="0" noProof="0" dirty="0">
                <a:ln>
                  <a:noFill/>
                </a:ln>
                <a:solidFill>
                  <a:prstClr val="black"/>
                </a:solidFill>
                <a:effectLst/>
                <a:uLnTx/>
                <a:uFillTx/>
                <a:cs typeface="+mn-cs"/>
              </a:rPr>
              <a:t>Thank you for offering me employment with </a:t>
            </a:r>
            <a:r>
              <a:rPr kumimoji="0" lang="en-US" sz="2000" b="0" i="1" u="none" strike="noStrike" kern="1200" cap="none" spc="0" normalizeH="0" baseline="0" noProof="0" dirty="0" err="1">
                <a:ln>
                  <a:noFill/>
                </a:ln>
                <a:solidFill>
                  <a:prstClr val="black"/>
                </a:solidFill>
                <a:effectLst/>
                <a:uLnTx/>
                <a:uFillTx/>
                <a:cs typeface="+mn-cs"/>
              </a:rPr>
              <a:t>GreyWolf</a:t>
            </a:r>
            <a:r>
              <a:rPr kumimoji="0" lang="en-US" sz="2000" b="0" i="1" u="none" strike="noStrike" kern="1200" cap="none" spc="0" normalizeH="0" baseline="0" noProof="0" dirty="0">
                <a:ln>
                  <a:noFill/>
                </a:ln>
                <a:solidFill>
                  <a:prstClr val="black"/>
                </a:solidFill>
                <a:effectLst/>
                <a:uLnTx/>
                <a:uFillTx/>
                <a:cs typeface="+mn-cs"/>
              </a:rPr>
              <a:t> Press</a:t>
            </a:r>
            <a:r>
              <a:rPr kumimoji="0" lang="en-US" sz="2000" b="0" i="0" u="none" strike="noStrike" kern="1200" cap="none" spc="0" normalizeH="0" baseline="0" noProof="0" dirty="0">
                <a:ln>
                  <a:noFill/>
                </a:ln>
                <a:solidFill>
                  <a:prstClr val="black"/>
                </a:solidFill>
                <a:effectLst/>
                <a:uLnTx/>
                <a:uFillTx/>
                <a:cs typeface="+mn-cs"/>
              </a:rPr>
              <a:t> and for providing me with an in-depth look into the publishing business. The employees I met during my visit were personable and immensely helpful when answering my questions, and I appreciated the professional advice offered by you and Ms. Amy Leland during our luncheon. </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Due to some unforeseen family health factors, I will be moving back to Michigan to provide support. Thus, much to my regret, I am unable to accept this internship at this time. I sincerely hope another opportunity to join your team will present itself in future, as I believe in </a:t>
            </a:r>
            <a:r>
              <a:rPr kumimoji="0" lang="en-US" sz="2000" b="0" i="0" u="none" strike="noStrike" kern="1200" cap="none" spc="0" normalizeH="0" baseline="0" noProof="0" dirty="0" err="1">
                <a:ln>
                  <a:noFill/>
                </a:ln>
                <a:solidFill>
                  <a:prstClr val="black"/>
                </a:solidFill>
                <a:effectLst/>
                <a:uLnTx/>
                <a:uFillTx/>
                <a:cs typeface="+mn-cs"/>
              </a:rPr>
              <a:t>GreyWolf’s</a:t>
            </a:r>
            <a:r>
              <a:rPr kumimoji="0" lang="en-US" sz="2000" b="0" i="0" u="none" strike="noStrike" kern="1200" cap="none" spc="0" normalizeH="0" baseline="0" noProof="0" dirty="0">
                <a:ln>
                  <a:noFill/>
                </a:ln>
                <a:solidFill>
                  <a:prstClr val="black"/>
                </a:solidFill>
                <a:effectLst/>
                <a:uLnTx/>
                <a:uFillTx/>
                <a:cs typeface="+mn-cs"/>
              </a:rPr>
              <a:t> mission to "empower through the pen."</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I deeply appreciate your time and consideration.</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Sincerely,</a:t>
            </a:r>
            <a:br>
              <a:rPr kumimoji="0" lang="en-US" sz="2000" b="0" i="0" u="none" strike="noStrike" kern="1200" cap="none" spc="0" normalizeH="0" baseline="0" noProof="0" dirty="0">
                <a:ln>
                  <a:noFill/>
                </a:ln>
                <a:solidFill>
                  <a:prstClr val="black"/>
                </a:solidFill>
                <a:effectLst/>
                <a:uLnTx/>
                <a:uFillTx/>
                <a:cs typeface="+mn-cs"/>
              </a:rPr>
            </a:br>
            <a:r>
              <a:rPr kumimoji="0" lang="en-US" sz="2000" b="0" i="0" u="none" strike="noStrike" kern="1200" cap="none" spc="0" normalizeH="0" baseline="0" noProof="0" dirty="0">
                <a:ln>
                  <a:noFill/>
                </a:ln>
                <a:solidFill>
                  <a:prstClr val="black"/>
                </a:solidFill>
                <a:effectLst/>
                <a:uLnTx/>
                <a:uFillTx/>
                <a:cs typeface="+mn-cs"/>
              </a:rPr>
              <a:t>Alexis Robinson</a:t>
            </a:r>
          </a:p>
        </p:txBody>
      </p:sp>
      <p:sp>
        <p:nvSpPr>
          <p:cNvPr id="2" name="Slide Number Placeholder 3"/>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3779019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594ADF0-A760-4944-A3C3-E3DEFDC94B48}"/>
              </a:ext>
            </a:extLst>
          </p:cNvPr>
          <p:cNvSpPr>
            <a:spLocks noGrp="1"/>
          </p:cNvSpPr>
          <p:nvPr>
            <p:ph type="title"/>
          </p:nvPr>
        </p:nvSpPr>
        <p:spPr>
          <a:xfrm>
            <a:off x="1343472" y="304800"/>
            <a:ext cx="9769603" cy="714997"/>
          </a:xfrm>
        </p:spPr>
        <p:txBody>
          <a:bodyPr/>
          <a:lstStyle/>
          <a:p>
            <a:r>
              <a:rPr kumimoji="0" lang="en-US" sz="5400" b="1" i="0" u="none" strike="noStrike" kern="1200" cap="none" spc="0" normalizeH="0" baseline="0" noProof="0" dirty="0">
                <a:ln>
                  <a:noFill/>
                </a:ln>
                <a:solidFill>
                  <a:srgbClr val="188FB0"/>
                </a:solidFill>
                <a:effectLst/>
                <a:uLnTx/>
                <a:uFillTx/>
                <a:cs typeface="Calibri" panose="020F0502020204030204" pitchFamily="34" charset="0"/>
              </a:rPr>
              <a:t>Continuing Job Search Strategies</a:t>
            </a:r>
            <a:endParaRPr lang="en-IN" dirty="0"/>
          </a:p>
        </p:txBody>
      </p:sp>
      <p:sp>
        <p:nvSpPr>
          <p:cNvPr id="6" name="Content Placeholder 2">
            <a:extLst>
              <a:ext uri="{FF2B5EF4-FFF2-40B4-BE49-F238E27FC236}">
                <a16:creationId xmlns:a16="http://schemas.microsoft.com/office/drawing/2014/main" id="{08115377-4B38-46ED-B71D-51CB8A8F87A9}"/>
              </a:ext>
            </a:extLst>
          </p:cNvPr>
          <p:cNvSpPr>
            <a:spLocks noGrp="1"/>
          </p:cNvSpPr>
          <p:nvPr>
            <p:ph sz="quarter" idx="11"/>
          </p:nvPr>
        </p:nvSpPr>
        <p:spPr/>
        <p:txBody>
          <a:bodyPr/>
          <a:lstStyle/>
          <a:p>
            <a:pPr marL="342000" marR="0" lvl="0" indent="-3420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3600" b="0" i="0" u="none" strike="noStrike" kern="1200" cap="none" spc="0" normalizeH="0" baseline="0" noProof="0" dirty="0">
                <a:ln>
                  <a:noFill/>
                </a:ln>
                <a:solidFill>
                  <a:prstClr val="black"/>
                </a:solidFill>
                <a:effectLst/>
                <a:uLnTx/>
                <a:uFillTx/>
                <a:ea typeface="ＭＳ Ｐゴシック" pitchFamily="34" charset="-128"/>
                <a:cs typeface="+mn-cs"/>
              </a:rPr>
              <a:t>Maintain your résumé.</a:t>
            </a:r>
          </a:p>
          <a:p>
            <a:pPr marL="342000" marR="0" lvl="0" indent="-3420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3600" b="0" i="0" u="none" strike="noStrike" kern="1200" cap="none" spc="0" normalizeH="0" baseline="0" noProof="0" dirty="0">
                <a:ln>
                  <a:noFill/>
                </a:ln>
                <a:solidFill>
                  <a:prstClr val="black"/>
                </a:solidFill>
                <a:effectLst/>
                <a:uLnTx/>
                <a:uFillTx/>
                <a:ea typeface="ＭＳ Ｐゴシック" pitchFamily="34" charset="-128"/>
                <a:cs typeface="+mn-cs"/>
              </a:rPr>
              <a:t>Read job ads/</a:t>
            </a:r>
            <a:r>
              <a:rPr kumimoji="0" lang="en-US" altLang="en-US" sz="3600" b="0" i="0" u="none" strike="noStrike" kern="1200" cap="none" spc="0" normalizeH="0" noProof="0" dirty="0">
                <a:ln>
                  <a:noFill/>
                </a:ln>
                <a:solidFill>
                  <a:prstClr val="black"/>
                </a:solidFill>
                <a:effectLst/>
                <a:uLnTx/>
                <a:uFillTx/>
                <a:ea typeface="ＭＳ Ｐゴシック" pitchFamily="34" charset="-128"/>
                <a:cs typeface="+mn-cs"/>
              </a:rPr>
              <a:t> </a:t>
            </a:r>
            <a:r>
              <a:rPr kumimoji="0" lang="en-US" altLang="en-US" sz="3600" b="0" i="0" u="none" strike="noStrike" kern="1200" cap="none" spc="0" normalizeH="0" baseline="0" noProof="0" dirty="0">
                <a:ln>
                  <a:noFill/>
                </a:ln>
                <a:solidFill>
                  <a:prstClr val="black"/>
                </a:solidFill>
                <a:effectLst/>
                <a:uLnTx/>
                <a:uFillTx/>
                <a:ea typeface="ＭＳ Ｐゴシック" pitchFamily="34" charset="-128"/>
                <a:cs typeface="+mn-cs"/>
              </a:rPr>
              <a:t>professional journals.</a:t>
            </a:r>
          </a:p>
        </p:txBody>
      </p:sp>
      <p:pic>
        <p:nvPicPr>
          <p:cNvPr id="9" name="Picture 3" descr="Screengrab of occupational outlook handbook page.">
            <a:extLst>
              <a:ext uri="{FF2B5EF4-FFF2-40B4-BE49-F238E27FC236}">
                <a16:creationId xmlns:a16="http://schemas.microsoft.com/office/drawing/2014/main" id="{7126B85D-613F-41E1-8737-30A5745FE359}"/>
              </a:ext>
            </a:extLst>
          </p:cNvPr>
          <p:cNvPicPr>
            <a:picLocks noGrp="1" noChangeAspect="1"/>
          </p:cNvPicPr>
          <p:nvPr>
            <p:ph sz="quarter" idx="14"/>
          </p:nvPr>
        </p:nvPicPr>
        <p:blipFill>
          <a:blip r:embed="rId3"/>
          <a:stretch>
            <a:fillRect/>
          </a:stretch>
        </p:blipFill>
        <p:spPr>
          <a:xfrm>
            <a:off x="6384032" y="1268760"/>
            <a:ext cx="4274625" cy="4608512"/>
          </a:xfrm>
          <a:prstGeom prst="rect">
            <a:avLst/>
          </a:prstGeom>
        </p:spPr>
      </p:pic>
      <p:sp>
        <p:nvSpPr>
          <p:cNvPr id="8" name="Text Placeholder 4">
            <a:extLst>
              <a:ext uri="{FF2B5EF4-FFF2-40B4-BE49-F238E27FC236}">
                <a16:creationId xmlns:a16="http://schemas.microsoft.com/office/drawing/2014/main" id="{620B1C91-AD53-4668-A6B6-7763074CED3C}"/>
              </a:ext>
            </a:extLst>
          </p:cNvPr>
          <p:cNvSpPr>
            <a:spLocks noGrp="1"/>
          </p:cNvSpPr>
          <p:nvPr>
            <p:ph type="body" sz="quarter" idx="15"/>
          </p:nvPr>
        </p:nvSpPr>
        <p:spPr>
          <a:xfrm>
            <a:off x="7968208" y="6597351"/>
            <a:ext cx="3024410" cy="237575"/>
          </a:xfrm>
        </p:spPr>
        <p:txBody>
          <a:bodyPr>
            <a:noAutofit/>
          </a:bodyPr>
          <a:lstStyle/>
          <a:p>
            <a:pPr algn="r"/>
            <a:r>
              <a:rPr lang="en-US" sz="1000" dirty="0">
                <a:solidFill>
                  <a:schemeClr val="tx1"/>
                </a:solidFill>
              </a:rPr>
              <a:t>Image: U.S. Burau of Labor Statistics.</a:t>
            </a:r>
          </a:p>
        </p:txBody>
      </p:sp>
      <p:sp>
        <p:nvSpPr>
          <p:cNvPr id="2" name="Slide Number Placeholder 5"/>
          <p:cNvSpPr>
            <a:spLocks noGrp="1"/>
          </p:cNvSpPr>
          <p:nvPr>
            <p:ph type="sldNum" sz="quarter" idx="10"/>
          </p:nvPr>
        </p:nvSpPr>
        <p:spPr/>
        <p:txBody>
          <a:bodyPr/>
          <a:lstStyle/>
          <a:p>
            <a:fld id="{68151E55-6873-49E2-B8D5-2F265E6F1973}" type="slidenum">
              <a:rPr lang="en-US" smtClean="0"/>
              <a:t>38</a:t>
            </a:fld>
            <a:endParaRPr lang="en-US" dirty="0"/>
          </a:p>
        </p:txBody>
      </p:sp>
    </p:spTree>
    <p:extLst>
      <p:ext uri="{BB962C8B-B14F-4D97-AF65-F5344CB8AC3E}">
        <p14:creationId xmlns:p14="http://schemas.microsoft.com/office/powerpoint/2010/main" val="4158322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hidden="1">
            <a:extLst>
              <a:ext uri="{FF2B5EF4-FFF2-40B4-BE49-F238E27FC236}">
                <a16:creationId xmlns:a16="http://schemas.microsoft.com/office/drawing/2014/main" id="{5CAC6A38-AA5F-4353-B02E-9D28673FB29C}"/>
              </a:ext>
            </a:extLst>
          </p:cNvPr>
          <p:cNvSpPr>
            <a:spLocks noGrp="1"/>
          </p:cNvSpPr>
          <p:nvPr>
            <p:ph type="title"/>
          </p:nvPr>
        </p:nvSpPr>
        <p:spPr/>
        <p:txBody>
          <a:bodyPr/>
          <a:lstStyle/>
          <a:p>
            <a:r>
              <a:rPr lang="en-US" dirty="0">
                <a:solidFill>
                  <a:srgbClr val="000000"/>
                </a:solidFill>
              </a:rPr>
              <a:t>End of Main Content</a:t>
            </a:r>
            <a:endParaRPr lang="en-IN" dirty="0"/>
          </a:p>
        </p:txBody>
      </p:sp>
      <p:sp>
        <p:nvSpPr>
          <p:cNvPr id="5" name="Text Placeholder 9">
            <a:extLst>
              <a:ext uri="{FF2B5EF4-FFF2-40B4-BE49-F238E27FC236}">
                <a16:creationId xmlns:a16="http://schemas.microsoft.com/office/drawing/2014/main" id="{564343B1-106A-44DA-A03A-8179FBE10636}"/>
              </a:ext>
            </a:extLst>
          </p:cNvPr>
          <p:cNvSpPr txBox="1">
            <a:spLocks/>
          </p:cNvSpPr>
          <p:nvPr/>
        </p:nvSpPr>
        <p:spPr>
          <a:xfrm>
            <a:off x="0" y="6477000"/>
            <a:ext cx="12192000" cy="384175"/>
          </a:xfrm>
          <a:prstGeom prst="rect">
            <a:avLst/>
          </a:prstGeom>
        </p:spPr>
        <p:txBody>
          <a:bodyPr anchor="ctr" anchorCtr="0"/>
          <a:lst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b="0" dirty="0">
                <a:latin typeface="Sanserif"/>
              </a:rPr>
              <a:t>Copyright 2021 © McGraw Hill LLC. All rights reserved. No reproduction or distribution without the prior written consent of McGraw Hill LLC.</a:t>
            </a:r>
            <a:endParaRPr lang="en-US" sz="900" b="0" dirty="0">
              <a:solidFill>
                <a:srgbClr val="000000"/>
              </a:solidFill>
              <a:latin typeface="Sanserif"/>
            </a:endParaRPr>
          </a:p>
        </p:txBody>
      </p:sp>
    </p:spTree>
    <p:extLst>
      <p:ext uri="{BB962C8B-B14F-4D97-AF65-F5344CB8AC3E}">
        <p14:creationId xmlns:p14="http://schemas.microsoft.com/office/powerpoint/2010/main" val="18749665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41B00A6-22FA-4E2D-9334-1EC75A2B3208}"/>
              </a:ext>
            </a:extLst>
          </p:cNvPr>
          <p:cNvSpPr>
            <a:spLocks noGrp="1"/>
          </p:cNvSpPr>
          <p:nvPr>
            <p:ph type="title"/>
          </p:nvPr>
        </p:nvSpPr>
        <p:spPr/>
        <p:txBody>
          <a:bodyPr/>
          <a:lstStyle/>
          <a:p>
            <a:r>
              <a:rPr kumimoji="0" lang="en-US" sz="4400" b="1" i="0" u="none" strike="noStrike" kern="1200" cap="none" spc="0" normalizeH="0" baseline="0" noProof="0" dirty="0">
                <a:ln>
                  <a:noFill/>
                </a:ln>
                <a:solidFill>
                  <a:srgbClr val="B88832"/>
                </a:solidFill>
                <a:effectLst/>
                <a:uLnTx/>
                <a:uFillTx/>
                <a:ea typeface="Adobe Ming Std L" panose="02020300000000000000" pitchFamily="18" charset="-128"/>
                <a:cs typeface="Arial" panose="020B0604020202020204" pitchFamily="34" charset="0"/>
                <a:sym typeface="Calibri"/>
              </a:rPr>
              <a:t>Conducting the Job Search</a:t>
            </a:r>
            <a:endParaRPr lang="en-IN" dirty="0"/>
          </a:p>
        </p:txBody>
      </p:sp>
      <p:sp>
        <p:nvSpPr>
          <p:cNvPr id="8" name="Content Placeholder 2">
            <a:extLst>
              <a:ext uri="{FF2B5EF4-FFF2-40B4-BE49-F238E27FC236}">
                <a16:creationId xmlns:a16="http://schemas.microsoft.com/office/drawing/2014/main" id="{A73C8F33-6FFF-4AEA-B059-9400284D23FC}"/>
              </a:ext>
            </a:extLst>
          </p:cNvPr>
          <p:cNvSpPr>
            <a:spLocks noGrp="1"/>
          </p:cNvSpPr>
          <p:nvPr>
            <p:ph sz="quarter" idx="20"/>
          </p:nvPr>
        </p:nvSpPr>
        <p:spPr>
          <a:xfrm>
            <a:off x="263352" y="1268760"/>
            <a:ext cx="11712984" cy="1080120"/>
          </a:xfrm>
          <a:solidFill>
            <a:schemeClr val="bg1">
              <a:lumMod val="50000"/>
            </a:schemeClr>
          </a:solidFill>
        </p:spPr>
        <p:txBody>
          <a:bodyPr/>
          <a:lstStyle/>
          <a:p>
            <a:pPr marL="0" marR="0" lvl="0" indent="0" defTabSz="457200" rtl="0" eaLnBrk="1" fontAlgn="auto" latinLnBrk="0" hangingPunct="1">
              <a:lnSpc>
                <a:spcPct val="150000"/>
              </a:lnSpc>
              <a:spcBef>
                <a:spcPct val="20000"/>
              </a:spcBef>
              <a:spcAft>
                <a:spcPts val="800"/>
              </a:spcAft>
              <a:buClrTx/>
              <a:buSzTx/>
              <a:buFont typeface="Arial"/>
              <a:buNone/>
              <a:tabLst/>
              <a:defRPr/>
            </a:pPr>
            <a:r>
              <a:rPr kumimoji="0" lang="en-US" sz="2900" b="1" i="0" u="none" strike="noStrike" kern="1200" cap="none" spc="0" normalizeH="0" baseline="0" noProof="0" dirty="0">
                <a:ln>
                  <a:noFill/>
                </a:ln>
                <a:solidFill>
                  <a:prstClr val="white"/>
                </a:solidFill>
                <a:effectLst/>
                <a:uLnTx/>
                <a:uFillTx/>
                <a:cs typeface="+mn-cs"/>
              </a:rPr>
              <a:t>Of all the things you do in life, one of the most important is getting a job.</a:t>
            </a:r>
          </a:p>
        </p:txBody>
      </p:sp>
      <p:pic>
        <p:nvPicPr>
          <p:cNvPr id="12" name="Picture 3">
            <a:extLst>
              <a:ext uri="{FF2B5EF4-FFF2-40B4-BE49-F238E27FC236}">
                <a16:creationId xmlns:a16="http://schemas.microsoft.com/office/drawing/2014/main" id="{B7A66EFC-D1CF-4B6F-899E-6AA64D23DCC2}"/>
              </a:ext>
              <a:ext uri="{C183D7F6-B498-43B3-948B-1728B52AA6E4}">
                <adec:decorative xmlns:adec="http://schemas.microsoft.com/office/drawing/2017/decorative" val="1"/>
              </a:ext>
            </a:extLst>
          </p:cNvPr>
          <p:cNvPicPr>
            <a:picLocks noGrp="1" noChangeAspect="1"/>
          </p:cNvPicPr>
          <p:nvPr>
            <p:ph sz="quarter" idx="21"/>
          </p:nvPr>
        </p:nvPicPr>
        <p:blipFill>
          <a:blip r:embed="rId3" cstate="print">
            <a:extLst>
              <a:ext uri="{28A0092B-C50C-407E-A947-70E740481C1C}">
                <a14:useLocalDpi xmlns:a14="http://schemas.microsoft.com/office/drawing/2010/main" val="0"/>
              </a:ext>
            </a:extLst>
          </a:blip>
          <a:stretch>
            <a:fillRect/>
          </a:stretch>
        </p:blipFill>
        <p:spPr bwMode="auto">
          <a:xfrm>
            <a:off x="3215680" y="2492896"/>
            <a:ext cx="5400600" cy="3626117"/>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4">
            <a:extLst>
              <a:ext uri="{FF2B5EF4-FFF2-40B4-BE49-F238E27FC236}">
                <a16:creationId xmlns:a16="http://schemas.microsoft.com/office/drawing/2014/main" id="{C148F381-5247-456B-85B3-911E5C8C6D57}"/>
              </a:ext>
            </a:extLst>
          </p:cNvPr>
          <p:cNvSpPr>
            <a:spLocks noGrp="1"/>
          </p:cNvSpPr>
          <p:nvPr>
            <p:ph type="body" sz="quarter" idx="27"/>
          </p:nvPr>
        </p:nvSpPr>
        <p:spPr>
          <a:xfrm>
            <a:off x="8688288" y="6629227"/>
            <a:ext cx="2400765" cy="184149"/>
          </a:xfrm>
        </p:spPr>
        <p:txBody>
          <a:bodyPr/>
          <a:lstStyle/>
          <a:p>
            <a:r>
              <a:rPr lang="en-US" sz="800" dirty="0">
                <a:solidFill>
                  <a:schemeClr val="tx1"/>
                </a:solidFill>
              </a:rPr>
              <a:t>Image: </a:t>
            </a:r>
            <a:r>
              <a:rPr lang="en-US" sz="800" dirty="0" err="1">
                <a:solidFill>
                  <a:schemeClr val="tx1"/>
                </a:solidFill>
              </a:rPr>
              <a:t>momentimages</a:t>
            </a:r>
            <a:r>
              <a:rPr lang="en-US" sz="800" dirty="0">
                <a:solidFill>
                  <a:schemeClr val="tx1"/>
                </a:solidFill>
              </a:rPr>
              <a:t>/Tetra Images/Getty Images</a:t>
            </a:r>
          </a:p>
        </p:txBody>
      </p:sp>
      <p:sp>
        <p:nvSpPr>
          <p:cNvPr id="6" name="Slide Number Placeholder 5">
            <a:extLst>
              <a:ext uri="{FF2B5EF4-FFF2-40B4-BE49-F238E27FC236}">
                <a16:creationId xmlns:a16="http://schemas.microsoft.com/office/drawing/2014/main" id="{3F573DDC-68CD-46C1-9055-86962C21267C}"/>
              </a:ext>
            </a:extLst>
          </p:cNvPr>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17923417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Accessibility Content: Text Alternatives for Images</a:t>
            </a:r>
          </a:p>
        </p:txBody>
      </p:sp>
      <p:sp>
        <p:nvSpPr>
          <p:cNvPr id="2" name="Slide Number Placeholder 2"/>
          <p:cNvSpPr>
            <a:spLocks noGrp="1"/>
          </p:cNvSpPr>
          <p:nvPr>
            <p:ph type="sldNum" sz="quarter" idx="10"/>
          </p:nvPr>
        </p:nvSpPr>
        <p:spPr/>
        <p:txBody>
          <a:bodyPr/>
          <a:lstStyle/>
          <a:p>
            <a:fld id="{68151E55-6873-49E2-B8D5-2F265E6F1973}" type="slidenum">
              <a:rPr lang="en-US" smtClean="0"/>
              <a:pPr/>
              <a:t>40</a:t>
            </a:fld>
            <a:endParaRPr lang="en-US" dirty="0"/>
          </a:p>
        </p:txBody>
      </p:sp>
    </p:spTree>
    <p:extLst>
      <p:ext uri="{BB962C8B-B14F-4D97-AF65-F5344CB8AC3E}">
        <p14:creationId xmlns:p14="http://schemas.microsoft.com/office/powerpoint/2010/main" val="3262749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
          <p:cNvSpPr>
            <a:spLocks noGrp="1"/>
          </p:cNvSpPr>
          <p:nvPr>
            <p:ph type="title"/>
          </p:nvPr>
        </p:nvSpPr>
        <p:spPr>
          <a:xfrm>
            <a:off x="2916560" y="256556"/>
            <a:ext cx="6358880" cy="678611"/>
          </a:xfrm>
        </p:spPr>
        <p:txBody>
          <a:bodyPr/>
          <a:lstStyle/>
          <a:p>
            <a:r>
              <a:rPr lang="en-US" sz="2400" dirty="0">
                <a:solidFill>
                  <a:schemeClr val="tx1">
                    <a:lumMod val="95000"/>
                    <a:lumOff val="5000"/>
                  </a:schemeClr>
                </a:solidFill>
                <a:cs typeface="Calibri" panose="020F0502020204030204" pitchFamily="34" charset="0"/>
              </a:rPr>
              <a:t>Traditional Print </a:t>
            </a:r>
            <a:r>
              <a:rPr lang="en-US" altLang="en-US" sz="2400" dirty="0">
                <a:solidFill>
                  <a:schemeClr val="tx1">
                    <a:lumMod val="95000"/>
                    <a:lumOff val="5000"/>
                  </a:schemeClr>
                </a:solidFill>
                <a:ea typeface="ＭＳ Ｐゴシック" pitchFamily="34" charset="-128"/>
                <a:cs typeface="Arial" panose="020B0604020202020204" pitchFamily="34" charset="0"/>
              </a:rPr>
              <a:t>Résumé </a:t>
            </a:r>
            <a:r>
              <a:rPr lang="en-US" altLang="en-US" sz="1600" dirty="0">
                <a:solidFill>
                  <a:schemeClr val="tx1">
                    <a:lumMod val="95000"/>
                    <a:lumOff val="5000"/>
                  </a:schemeClr>
                </a:solidFill>
                <a:ea typeface="ＭＳ Ｐゴシック" pitchFamily="34" charset="-128"/>
                <a:cs typeface="Arial" panose="020B0604020202020204" pitchFamily="34" charset="0"/>
              </a:rPr>
              <a:t>2</a:t>
            </a:r>
            <a:r>
              <a:rPr lang="en-US" altLang="en-US" sz="2400" dirty="0">
                <a:solidFill>
                  <a:schemeClr val="tx1">
                    <a:lumMod val="95000"/>
                    <a:lumOff val="5000"/>
                  </a:schemeClr>
                </a:solidFill>
                <a:ea typeface="ＭＳ Ｐゴシック" pitchFamily="34" charset="-128"/>
                <a:cs typeface="Arial" panose="020B0604020202020204" pitchFamily="34" charset="0"/>
              </a:rPr>
              <a:t> </a:t>
            </a:r>
            <a:r>
              <a:rPr lang="en-US" altLang="en-US" sz="1600" dirty="0">
                <a:solidFill>
                  <a:schemeClr val="tx1">
                    <a:lumMod val="95000"/>
                    <a:lumOff val="5000"/>
                  </a:schemeClr>
                </a:solidFill>
                <a:ea typeface="ＭＳ Ｐゴシック" pitchFamily="34" charset="-128"/>
                <a:cs typeface="Arial" panose="020B0604020202020204" pitchFamily="34" charset="0"/>
              </a:rPr>
              <a:t> – </a:t>
            </a:r>
            <a:r>
              <a:rPr lang="en-US" altLang="en-US" sz="2400" dirty="0">
                <a:solidFill>
                  <a:schemeClr val="tx1">
                    <a:lumMod val="95000"/>
                    <a:lumOff val="5000"/>
                  </a:schemeClr>
                </a:solidFill>
                <a:ea typeface="ＭＳ Ｐゴシック" pitchFamily="34" charset="-128"/>
                <a:cs typeface="Arial" panose="020B0604020202020204" pitchFamily="34" charset="0"/>
              </a:rPr>
              <a:t>Text Alternative</a:t>
            </a:r>
            <a:endParaRPr lang="en-US" sz="2400" dirty="0">
              <a:solidFill>
                <a:schemeClr val="tx1">
                  <a:lumMod val="95000"/>
                  <a:lumOff val="5000"/>
                </a:schemeClr>
              </a:solidFill>
            </a:endParaRPr>
          </a:p>
        </p:txBody>
      </p:sp>
      <p:sp>
        <p:nvSpPr>
          <p:cNvPr id="6" name="Text Placeholder 2"/>
          <p:cNvSpPr>
            <a:spLocks noGrp="1"/>
          </p:cNvSpPr>
          <p:nvPr>
            <p:ph type="body" sz="quarter" idx="14"/>
          </p:nvPr>
        </p:nvSpPr>
        <p:spPr>
          <a:xfrm>
            <a:off x="4108784" y="935167"/>
            <a:ext cx="3960404" cy="358494"/>
          </a:xfrm>
        </p:spPr>
        <p:txBody>
          <a:bodyPr/>
          <a:lstStyle/>
          <a:p>
            <a:r>
              <a:rPr lang="en-US" dirty="0">
                <a:hlinkClick r:id="rId2" action="ppaction://hlinksldjump"/>
              </a:rPr>
              <a:t>Return to parent-slide containing images.</a:t>
            </a:r>
            <a:endParaRPr lang="en-US" dirty="0"/>
          </a:p>
        </p:txBody>
      </p:sp>
      <p:sp>
        <p:nvSpPr>
          <p:cNvPr id="7" name="Content Placeholder 3"/>
          <p:cNvSpPr>
            <a:spLocks noGrp="1"/>
          </p:cNvSpPr>
          <p:nvPr>
            <p:ph sz="quarter" idx="16"/>
          </p:nvPr>
        </p:nvSpPr>
        <p:spPr>
          <a:xfrm>
            <a:off x="457200" y="1371600"/>
            <a:ext cx="10967392" cy="5081735"/>
          </a:xfrm>
        </p:spPr>
        <p:txBody>
          <a:bodyPr/>
          <a:lstStyle/>
          <a:p>
            <a:r>
              <a:rPr lang="en-US" sz="800" dirty="0" err="1"/>
              <a:t>RobinKiel</a:t>
            </a:r>
            <a:r>
              <a:rPr lang="en-US" sz="800" dirty="0"/>
              <a:t> (Annotated as: 'Presents an attractive and attention-getting header')</a:t>
            </a:r>
          </a:p>
          <a:p>
            <a:r>
              <a:rPr lang="en-US" sz="800" dirty="0"/>
              <a:t>198 Cascade Boulevard #4 </a:t>
            </a:r>
          </a:p>
          <a:p>
            <a:r>
              <a:rPr lang="en-US" sz="800" dirty="0"/>
              <a:t>Waterford, MI 49708 </a:t>
            </a:r>
          </a:p>
          <a:p>
            <a:r>
              <a:rPr lang="en-US" sz="800" dirty="0"/>
              <a:t>Phone: 989.424.2913 | Email: kielrj4982 atwtc.edu | LinkedIn: linkedin.com/in/</a:t>
            </a:r>
            <a:r>
              <a:rPr lang="en-US" sz="800" dirty="0" err="1"/>
              <a:t>robinjkiel</a:t>
            </a:r>
            <a:r>
              <a:rPr lang="en-US" sz="800" dirty="0"/>
              <a:t> </a:t>
            </a:r>
          </a:p>
          <a:p>
            <a:r>
              <a:rPr lang="en-US" sz="800" dirty="0"/>
              <a:t>Objective</a:t>
            </a:r>
          </a:p>
          <a:p>
            <a:r>
              <a:rPr lang="en-US" sz="800" dirty="0"/>
              <a:t>To obtain a full-time position as a landscape assistant beginning June 2022 (annotated as: 'States the type of position and field')</a:t>
            </a:r>
          </a:p>
          <a:p>
            <a:r>
              <a:rPr lang="en-US" sz="800" dirty="0"/>
              <a:t>Education</a:t>
            </a:r>
          </a:p>
          <a:p>
            <a:r>
              <a:rPr lang="en-US" sz="800" dirty="0"/>
              <a:t>Waterford Technical College, Waterford MI</a:t>
            </a:r>
          </a:p>
          <a:p>
            <a:r>
              <a:rPr lang="en-US" sz="800" dirty="0"/>
              <a:t>Associate of Arts degree: Landscape, Plant, and Turf Management, May 2022 </a:t>
            </a:r>
          </a:p>
          <a:p>
            <a:r>
              <a:rPr lang="en-US" sz="800" dirty="0"/>
              <a:t>Cumulative GPA: 3.1; Program GPA: 3.90</a:t>
            </a:r>
          </a:p>
          <a:p>
            <a:r>
              <a:rPr lang="en-US" sz="800" dirty="0"/>
              <a:t>(Annotated as: 'Lists honors, course work, and certifications other graduates may not have')</a:t>
            </a:r>
          </a:p>
          <a:p>
            <a:r>
              <a:rPr lang="en-US" sz="800" dirty="0"/>
              <a:t>Dean’s list in all 4 semesters in the program</a:t>
            </a:r>
          </a:p>
          <a:p>
            <a:r>
              <a:rPr lang="en-US" sz="800" dirty="0"/>
              <a:t>Member: Waterford Technical College Student Advisory Board</a:t>
            </a:r>
          </a:p>
          <a:p>
            <a:r>
              <a:rPr lang="en-US" sz="800" dirty="0"/>
              <a:t>Certifications: State of Michigan Certified Pesticide Applicator and Registered Technician Additional Course Work: Beekeeping</a:t>
            </a:r>
          </a:p>
          <a:p>
            <a:r>
              <a:rPr lang="en-US" sz="800" dirty="0"/>
              <a:t>Internship Experience (Annotated as: 'Uses a category heading to highlight internship experience')</a:t>
            </a:r>
          </a:p>
          <a:p>
            <a:r>
              <a:rPr lang="en-US" sz="800" dirty="0"/>
              <a:t>Waterford Valley Growers and Landscaping, Waterford, MI | September 2021 to Present Greenhouse Management Intern</a:t>
            </a:r>
          </a:p>
          <a:p>
            <a:r>
              <a:rPr lang="en-US" sz="800" dirty="0"/>
              <a:t>Attended trade shows to network with seed, garden, and nursery vendors</a:t>
            </a:r>
          </a:p>
          <a:p>
            <a:r>
              <a:rPr lang="en-US" sz="800" dirty="0"/>
              <a:t>Researched gardening and landscaping trends and recommended new products to the owners</a:t>
            </a:r>
          </a:p>
          <a:p>
            <a:r>
              <a:rPr lang="en-US" sz="800" dirty="0"/>
              <a:t>Assisted in creating planting, watering, and greenhouse maintenance schedules -Supervised seasonal student greenhouse workers</a:t>
            </a:r>
          </a:p>
          <a:p>
            <a:r>
              <a:rPr lang="en-US" sz="800" dirty="0"/>
              <a:t>Performed maintenance on commercial mowers and utility vehicles</a:t>
            </a:r>
          </a:p>
          <a:p>
            <a:r>
              <a:rPr lang="en-US" sz="800" dirty="0"/>
              <a:t>Provided gardening and landscaping advice to customers</a:t>
            </a:r>
          </a:p>
          <a:p>
            <a:r>
              <a:rPr lang="en-US" sz="800" dirty="0"/>
              <a:t>(Points annotated as: 'Uses action verbs to portray expertise, trustworthiness, and work ethic')</a:t>
            </a:r>
          </a:p>
          <a:p>
            <a:r>
              <a:rPr lang="en-US" sz="800" dirty="0"/>
              <a:t>Bay Front Resort and Golf Course, Serenity Bay, MI | May 2021 to September 2021 Grounds Management Intern</a:t>
            </a:r>
          </a:p>
          <a:p>
            <a:r>
              <a:rPr lang="en-US" sz="800" dirty="0"/>
              <a:t>Seeded greens, tees, and fairways</a:t>
            </a:r>
          </a:p>
          <a:p>
            <a:r>
              <a:rPr lang="en-US" sz="800" dirty="0"/>
              <a:t>Kept records for and calibrated fertilizer and pesticide applications</a:t>
            </a:r>
          </a:p>
          <a:p>
            <a:r>
              <a:rPr lang="en-US" sz="800" dirty="0"/>
              <a:t>Ensured turfgrass quality through mowing, </a:t>
            </a:r>
            <a:r>
              <a:rPr lang="en-US" sz="800" dirty="0" err="1"/>
              <a:t>verticutting</a:t>
            </a:r>
            <a:r>
              <a:rPr lang="en-US" sz="800" dirty="0"/>
              <a:t>, aerating, and rolling</a:t>
            </a:r>
          </a:p>
          <a:p>
            <a:r>
              <a:rPr lang="en-US" sz="800" dirty="0"/>
              <a:t>Maintained natural bunkers</a:t>
            </a:r>
          </a:p>
          <a:p>
            <a:r>
              <a:rPr lang="en-US" sz="800" dirty="0"/>
              <a:t>Supervised and created schedules for a team of 6 mowers</a:t>
            </a:r>
          </a:p>
          <a:p>
            <a:r>
              <a:rPr lang="en-US" sz="800" dirty="0"/>
              <a:t>Tended flower beds and decorative landscaping</a:t>
            </a:r>
          </a:p>
          <a:p>
            <a:r>
              <a:rPr lang="en-US" sz="800" dirty="0"/>
              <a:t>Employment History</a:t>
            </a:r>
          </a:p>
          <a:p>
            <a:r>
              <a:rPr lang="en-US" sz="800" dirty="0"/>
              <a:t>Home Depot, Waterford, MI | June 2019 to May 2021 Cashier and Garden Center Employee</a:t>
            </a:r>
          </a:p>
          <a:p>
            <a:r>
              <a:rPr lang="en-US" sz="800" dirty="0"/>
              <a:t>Developed customer service, team, and interpersonal skills</a:t>
            </a:r>
          </a:p>
          <a:p>
            <a:r>
              <a:rPr lang="en-US" sz="800" dirty="0"/>
              <a:t>Learned basic skills in plant care and greenhouse management</a:t>
            </a:r>
          </a:p>
          <a:p>
            <a:r>
              <a:rPr lang="en-US" sz="800" dirty="0"/>
              <a:t>Trained new employees on point-of-sale job tasks</a:t>
            </a:r>
          </a:p>
          <a:p>
            <a:r>
              <a:rPr lang="en-US" sz="800" dirty="0"/>
              <a:t>(Points annotated as: 'Shows how prior work experience provides transferable skills')</a:t>
            </a:r>
          </a:p>
          <a:p>
            <a:r>
              <a:rPr lang="en-US" sz="800" dirty="0"/>
              <a:t>Software Proficiencies</a:t>
            </a:r>
          </a:p>
          <a:p>
            <a:r>
              <a:rPr lang="en-US" sz="800" dirty="0"/>
              <a:t>Microsoft Office: 4 stars</a:t>
            </a:r>
          </a:p>
          <a:p>
            <a:r>
              <a:rPr lang="en-US" sz="800" dirty="0"/>
              <a:t>Auto Desk: 3 stars</a:t>
            </a:r>
          </a:p>
          <a:p>
            <a:r>
              <a:rPr lang="en-US" sz="800" dirty="0"/>
              <a:t>Pro Landscape: 5 stars</a:t>
            </a:r>
          </a:p>
          <a:p>
            <a:r>
              <a:rPr lang="en-US" sz="800" dirty="0"/>
              <a:t>(Annotated as: 'Uses visually appealing design elements to rate proficiency')</a:t>
            </a:r>
          </a:p>
        </p:txBody>
      </p:sp>
      <p:sp>
        <p:nvSpPr>
          <p:cNvPr id="8" name="Text Placeholder 4"/>
          <p:cNvSpPr>
            <a:spLocks noGrp="1"/>
          </p:cNvSpPr>
          <p:nvPr>
            <p:ph type="body" sz="quarter" idx="17"/>
          </p:nvPr>
        </p:nvSpPr>
        <p:spPr>
          <a:xfrm>
            <a:off x="4108784" y="6557692"/>
            <a:ext cx="4233654" cy="180205"/>
          </a:xfrm>
        </p:spPr>
        <p:txBody>
          <a:bodyPr/>
          <a:lstStyle/>
          <a:p>
            <a:r>
              <a:rPr lang="en-US" dirty="0">
                <a:hlinkClick r:id="rId2" action="ppaction://hlinksldjump"/>
              </a:rPr>
              <a:t>Return to parent-slide containing images.</a:t>
            </a:r>
            <a:endParaRPr lang="en-US" dirty="0"/>
          </a:p>
        </p:txBody>
      </p:sp>
      <p:sp>
        <p:nvSpPr>
          <p:cNvPr id="2" name="Slide Number Placeholder 5"/>
          <p:cNvSpPr>
            <a:spLocks noGrp="1"/>
          </p:cNvSpPr>
          <p:nvPr>
            <p:ph type="sldNum" sz="quarter" idx="4"/>
          </p:nvPr>
        </p:nvSpPr>
        <p:spPr/>
        <p:txBody>
          <a:bodyPr/>
          <a:lstStyle/>
          <a:p>
            <a:fld id="{68151E55-6873-49E2-B8D5-2F265E6F1973}" type="slidenum">
              <a:rPr lang="en-US" smtClean="0"/>
              <a:pPr/>
              <a:t>41</a:t>
            </a:fld>
            <a:endParaRPr lang="en-US" dirty="0"/>
          </a:p>
        </p:txBody>
      </p:sp>
    </p:spTree>
    <p:extLst>
      <p:ext uri="{BB962C8B-B14F-4D97-AF65-F5344CB8AC3E}">
        <p14:creationId xmlns:p14="http://schemas.microsoft.com/office/powerpoint/2010/main" val="35698365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kumimoji="0" lang="en-US" sz="2400" b="1" i="0" u="none" strike="noStrike" kern="1200" cap="none" spc="0" normalizeH="0" baseline="0" noProof="0" dirty="0">
                <a:ln>
                  <a:noFill/>
                </a:ln>
                <a:effectLst/>
                <a:uLnTx/>
                <a:uFillTx/>
                <a:cs typeface="Calibri" panose="020F0502020204030204" pitchFamily="34" charset="0"/>
              </a:rPr>
              <a:t>Electronic </a:t>
            </a:r>
            <a:r>
              <a:rPr kumimoji="0" lang="en-US" altLang="en-US" sz="2400" b="1" i="0" u="none" strike="noStrike" kern="1200" cap="none" spc="0" normalizeH="0" baseline="0" noProof="0" dirty="0">
                <a:ln>
                  <a:noFill/>
                </a:ln>
                <a:effectLst/>
                <a:uLnTx/>
                <a:uFillTx/>
                <a:ea typeface="ＭＳ Ｐゴシック" pitchFamily="34" charset="-128"/>
                <a:cs typeface="Arial" panose="020B0604020202020204" pitchFamily="34" charset="0"/>
              </a:rPr>
              <a:t>Résumé: Using LinkedIn Profile </a:t>
            </a:r>
            <a:r>
              <a:rPr kumimoji="0" lang="en-US" altLang="en-US" sz="1600" b="1" i="0" u="none" strike="noStrike" kern="1200" cap="none" spc="0" normalizeH="0" baseline="0" noProof="0" dirty="0">
                <a:ln>
                  <a:noFill/>
                </a:ln>
                <a:effectLst/>
                <a:uLnTx/>
                <a:uFillTx/>
                <a:ea typeface="ＭＳ Ｐゴシック" pitchFamily="34" charset="-128"/>
                <a:cs typeface="Arial" panose="020B0604020202020204" pitchFamily="34" charset="0"/>
              </a:rPr>
              <a:t>2 – </a:t>
            </a:r>
            <a:r>
              <a:rPr kumimoji="0" lang="en-US" altLang="en-US" sz="2400" b="1" i="0" u="none" strike="noStrike" kern="1200" cap="none" spc="0" normalizeH="0" baseline="0" noProof="0" dirty="0">
                <a:ln>
                  <a:noFill/>
                </a:ln>
                <a:effectLst/>
                <a:uLnTx/>
                <a:uFillTx/>
                <a:ea typeface="ＭＳ Ｐゴシック" pitchFamily="34" charset="-128"/>
                <a:cs typeface="Arial" panose="020B0604020202020204" pitchFamily="34" charset="0"/>
              </a:rPr>
              <a:t>Text Alternative</a:t>
            </a:r>
            <a:endParaRPr lang="en-US" sz="2400" dirty="0"/>
          </a:p>
        </p:txBody>
      </p:sp>
      <p:sp>
        <p:nvSpPr>
          <p:cNvPr id="6" name="Text Placeholder 2"/>
          <p:cNvSpPr>
            <a:spLocks noGrp="1"/>
          </p:cNvSpPr>
          <p:nvPr>
            <p:ph type="body" sz="quarter" idx="14"/>
          </p:nvPr>
        </p:nvSpPr>
        <p:spPr>
          <a:xfrm>
            <a:off x="4108784" y="935167"/>
            <a:ext cx="3960404" cy="358494"/>
          </a:xfrm>
        </p:spPr>
        <p:txBody>
          <a:bodyPr/>
          <a:lstStyle/>
          <a:p>
            <a:r>
              <a:rPr lang="en-US" dirty="0">
                <a:hlinkClick r:id="rId2" action="ppaction://hlinksldjump"/>
              </a:rPr>
              <a:t>Return to parent-slide containing images.</a:t>
            </a:r>
            <a:endParaRPr lang="en-US" dirty="0"/>
          </a:p>
        </p:txBody>
      </p:sp>
      <p:sp>
        <p:nvSpPr>
          <p:cNvPr id="7" name="Content Placeholder 3"/>
          <p:cNvSpPr>
            <a:spLocks noGrp="1"/>
          </p:cNvSpPr>
          <p:nvPr>
            <p:ph sz="quarter" idx="16"/>
          </p:nvPr>
        </p:nvSpPr>
        <p:spPr>
          <a:xfrm>
            <a:off x="457200" y="1371601"/>
            <a:ext cx="10967392" cy="4873752"/>
          </a:xfrm>
        </p:spPr>
        <p:txBody>
          <a:bodyPr/>
          <a:lstStyle/>
          <a:p>
            <a:r>
              <a:rPr lang="en-IN" sz="1050" dirty="0"/>
              <a:t>The </a:t>
            </a:r>
            <a:r>
              <a:rPr lang="en-IN" sz="1050" dirty="0" err="1"/>
              <a:t>résume</a:t>
            </a:r>
            <a:r>
              <a:rPr lang="en-IN" sz="1050" dirty="0"/>
              <a:t> reads as follows: </a:t>
            </a:r>
          </a:p>
          <a:p>
            <a:r>
              <a:rPr lang="en-IN" sz="1050" dirty="0"/>
              <a:t>Senior lecturer</a:t>
            </a:r>
          </a:p>
          <a:p>
            <a:r>
              <a:rPr lang="en-IN" sz="1050" dirty="0"/>
              <a:t>University of Wisconsin-</a:t>
            </a:r>
            <a:r>
              <a:rPr lang="en-IN" sz="1050" dirty="0" err="1"/>
              <a:t>Eau</a:t>
            </a:r>
            <a:r>
              <a:rPr lang="en-IN" sz="1050" dirty="0"/>
              <a:t> Claire</a:t>
            </a:r>
          </a:p>
          <a:p>
            <a:r>
              <a:rPr lang="en-IN" sz="1050" dirty="0"/>
              <a:t>January 2012-Present (4 years 5 months) | UW-</a:t>
            </a:r>
            <a:r>
              <a:rPr lang="en-IN" sz="1050" dirty="0" err="1"/>
              <a:t>Eau</a:t>
            </a:r>
            <a:r>
              <a:rPr lang="en-IN" sz="1050" dirty="0"/>
              <a:t> Claire</a:t>
            </a:r>
          </a:p>
          <a:p>
            <a:r>
              <a:rPr lang="en-IN" sz="1050" dirty="0"/>
              <a:t>Senior lecturer for professional sales and advanced sales topics</a:t>
            </a:r>
          </a:p>
          <a:p>
            <a:r>
              <a:rPr lang="en-IN" sz="1050" dirty="0"/>
              <a:t>Coach of the UW-</a:t>
            </a:r>
            <a:r>
              <a:rPr lang="en-IN" sz="1050" dirty="0" err="1"/>
              <a:t>Eau</a:t>
            </a:r>
            <a:r>
              <a:rPr lang="en-IN" sz="1050" dirty="0"/>
              <a:t> Claire Sales Team:</a:t>
            </a:r>
          </a:p>
          <a:p>
            <a:r>
              <a:rPr lang="en-IN" sz="1050" dirty="0"/>
              <a:t>2012-Fifth runner up team finish at the National Collegiate Sales Competition</a:t>
            </a:r>
          </a:p>
          <a:p>
            <a:r>
              <a:rPr lang="en-IN" sz="1050" dirty="0"/>
              <a:t>2012-Fourth place team finish at the National Sales Challenge (Russ </a:t>
            </a:r>
            <a:r>
              <a:rPr lang="en-IN" sz="1050" dirty="0" err="1"/>
              <a:t>Berrie</a:t>
            </a:r>
            <a:r>
              <a:rPr lang="en-IN" sz="1050" dirty="0"/>
              <a:t> Institute)</a:t>
            </a:r>
          </a:p>
          <a:p>
            <a:r>
              <a:rPr lang="en-IN" sz="1050" dirty="0"/>
              <a:t>2013-Seventh runner up team finish at the National Collegiate Sales Competition</a:t>
            </a:r>
          </a:p>
          <a:p>
            <a:r>
              <a:rPr lang="en-IN" sz="1050" dirty="0"/>
              <a:t>2013-Team Champion at  the International Collegiate Sales Competition</a:t>
            </a:r>
          </a:p>
          <a:p>
            <a:r>
              <a:rPr lang="en-IN" sz="1050" dirty="0"/>
              <a:t>2014-Team Champion at the National Collegiate Sales Competition</a:t>
            </a:r>
          </a:p>
          <a:p>
            <a:r>
              <a:rPr lang="en-IN" sz="1050" dirty="0"/>
              <a:t>2014-Second place team finish at the International Collegiate Sales Competition</a:t>
            </a:r>
          </a:p>
          <a:p>
            <a:r>
              <a:rPr lang="en-IN" sz="1050" dirty="0"/>
              <a:t>2014-Second place team finish at the National Sales Challenge (Russ </a:t>
            </a:r>
            <a:r>
              <a:rPr lang="en-IN" sz="1050" dirty="0" err="1"/>
              <a:t>Berrie</a:t>
            </a:r>
            <a:r>
              <a:rPr lang="en-IN" sz="1050" dirty="0"/>
              <a:t> Institute)</a:t>
            </a:r>
          </a:p>
          <a:p>
            <a:r>
              <a:rPr lang="en-IN" sz="1050" dirty="0"/>
              <a:t>2015-Seventh place team finish at the National Collegiate Sales Competition</a:t>
            </a:r>
          </a:p>
          <a:p>
            <a:r>
              <a:rPr lang="en-IN" sz="1050" dirty="0"/>
              <a:t>2015-Second place team finish at the International Collegiate Sales Competition</a:t>
            </a:r>
          </a:p>
          <a:p>
            <a:r>
              <a:rPr lang="en-IN" sz="1050" dirty="0"/>
              <a:t>2015-Sixth place team finish at the National Sales Challenge (Russ </a:t>
            </a:r>
            <a:r>
              <a:rPr lang="en-IN" sz="1050" dirty="0" err="1"/>
              <a:t>Berrie</a:t>
            </a:r>
            <a:r>
              <a:rPr lang="en-IN" sz="1050" dirty="0"/>
              <a:t> Institute)</a:t>
            </a:r>
          </a:p>
          <a:p>
            <a:r>
              <a:rPr lang="en-IN" sz="1050" dirty="0"/>
              <a:t>Associate Director of The Great Northwoods Sales Warm Up Sales Challenge</a:t>
            </a:r>
          </a:p>
          <a:p>
            <a:r>
              <a:rPr lang="en-IN" sz="1050" dirty="0"/>
              <a:t>The University of Wisconsin Great Northwoods Sales Warm-Up is a highly personal sales competition for college students interested in sales as a profession. Students from across the nation compete in this prestigious college sales competition.</a:t>
            </a:r>
            <a:endParaRPr lang="en-US" sz="1050" dirty="0"/>
          </a:p>
        </p:txBody>
      </p:sp>
      <p:sp>
        <p:nvSpPr>
          <p:cNvPr id="8" name="Text Placeholder 4"/>
          <p:cNvSpPr>
            <a:spLocks noGrp="1"/>
          </p:cNvSpPr>
          <p:nvPr>
            <p:ph type="body" sz="quarter" idx="17"/>
          </p:nvPr>
        </p:nvSpPr>
        <p:spPr>
          <a:xfrm>
            <a:off x="4094594" y="6453336"/>
            <a:ext cx="4233654" cy="180205"/>
          </a:xfrm>
        </p:spPr>
        <p:txBody>
          <a:bodyPr/>
          <a:lstStyle/>
          <a:p>
            <a:r>
              <a:rPr lang="en-US" dirty="0">
                <a:hlinkClick r:id="rId2" action="ppaction://hlinksldjump"/>
              </a:rPr>
              <a:t>Return to parent-slide containing images.</a:t>
            </a:r>
            <a:endParaRPr lang="en-US" dirty="0"/>
          </a:p>
        </p:txBody>
      </p:sp>
      <p:sp>
        <p:nvSpPr>
          <p:cNvPr id="2" name="Slide Number Placeholder 5"/>
          <p:cNvSpPr>
            <a:spLocks noGrp="1"/>
          </p:cNvSpPr>
          <p:nvPr>
            <p:ph type="sldNum" sz="quarter" idx="4"/>
          </p:nvPr>
        </p:nvSpPr>
        <p:spPr/>
        <p:txBody>
          <a:bodyPr/>
          <a:lstStyle/>
          <a:p>
            <a:fld id="{68151E55-6873-49E2-B8D5-2F265E6F1973}" type="slidenum">
              <a:rPr lang="en-US" smtClean="0"/>
              <a:pPr/>
              <a:t>42</a:t>
            </a:fld>
            <a:endParaRPr lang="en-US" dirty="0"/>
          </a:p>
        </p:txBody>
      </p:sp>
    </p:spTree>
    <p:extLst>
      <p:ext uri="{BB962C8B-B14F-4D97-AF65-F5344CB8AC3E}">
        <p14:creationId xmlns:p14="http://schemas.microsoft.com/office/powerpoint/2010/main" val="19504176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altLang="en-US" sz="2400" dirty="0">
                <a:ea typeface="ＭＳ Ｐゴシック" pitchFamily="34" charset="-128"/>
                <a:cs typeface="Arial" panose="020B0604020202020204" pitchFamily="34" charset="0"/>
              </a:rPr>
              <a:t>Reference Sheet: Example</a:t>
            </a:r>
            <a:r>
              <a:rPr kumimoji="0" lang="en-US" altLang="en-US" sz="1600" b="1" i="0" u="none" strike="noStrike" kern="1200" cap="none" spc="0" normalizeH="0" baseline="0" noProof="0" dirty="0">
                <a:ln>
                  <a:noFill/>
                </a:ln>
                <a:effectLst/>
                <a:uLnTx/>
                <a:uFillTx/>
                <a:ea typeface="ＭＳ Ｐゴシック" pitchFamily="34" charset="-128"/>
                <a:cs typeface="Arial" panose="020B0604020202020204" pitchFamily="34" charset="0"/>
              </a:rPr>
              <a:t> – </a:t>
            </a:r>
            <a:r>
              <a:rPr kumimoji="0" lang="en-US" altLang="en-US" sz="2400" b="1" i="0" u="none" strike="noStrike" kern="1200" cap="none" spc="0" normalizeH="0" baseline="0" noProof="0" dirty="0">
                <a:ln>
                  <a:noFill/>
                </a:ln>
                <a:effectLst/>
                <a:uLnTx/>
                <a:uFillTx/>
                <a:ea typeface="ＭＳ Ｐゴシック" pitchFamily="34" charset="-128"/>
                <a:cs typeface="Arial" panose="020B0604020202020204" pitchFamily="34" charset="0"/>
              </a:rPr>
              <a:t>Text Alternative</a:t>
            </a:r>
            <a:endParaRPr lang="en-US" sz="2400" dirty="0"/>
          </a:p>
        </p:txBody>
      </p:sp>
      <p:sp>
        <p:nvSpPr>
          <p:cNvPr id="6" name="Text Placeholder 2"/>
          <p:cNvSpPr>
            <a:spLocks noGrp="1"/>
          </p:cNvSpPr>
          <p:nvPr>
            <p:ph type="body" sz="quarter" idx="14"/>
          </p:nvPr>
        </p:nvSpPr>
        <p:spPr>
          <a:xfrm>
            <a:off x="4108784" y="935167"/>
            <a:ext cx="3960404" cy="358494"/>
          </a:xfrm>
        </p:spPr>
        <p:txBody>
          <a:bodyPr/>
          <a:lstStyle/>
          <a:p>
            <a:r>
              <a:rPr lang="en-US" dirty="0">
                <a:hlinkClick r:id="rId2" action="ppaction://hlinksldjump"/>
              </a:rPr>
              <a:t>Return to parent-slide containing images.</a:t>
            </a:r>
            <a:endParaRPr lang="en-US" dirty="0"/>
          </a:p>
        </p:txBody>
      </p:sp>
      <p:sp>
        <p:nvSpPr>
          <p:cNvPr id="7" name="Content Placeholder 3"/>
          <p:cNvSpPr>
            <a:spLocks noGrp="1"/>
          </p:cNvSpPr>
          <p:nvPr>
            <p:ph sz="quarter" idx="16"/>
          </p:nvPr>
        </p:nvSpPr>
        <p:spPr>
          <a:xfrm>
            <a:off x="457200" y="1371601"/>
            <a:ext cx="10967392" cy="4873752"/>
          </a:xfrm>
        </p:spPr>
        <p:txBody>
          <a:bodyPr/>
          <a:lstStyle/>
          <a:p>
            <a:r>
              <a:rPr lang="en-US" sz="1050" dirty="0"/>
              <a:t>The example read:</a:t>
            </a:r>
          </a:p>
          <a:p>
            <a:r>
              <a:rPr lang="en-US" sz="1050" dirty="0"/>
              <a:t>References for Julia M. Alvarez.</a:t>
            </a:r>
          </a:p>
          <a:p>
            <a:r>
              <a:rPr lang="en-US" sz="1050" dirty="0"/>
              <a:t>3177 North Hawthorne Boulevard Saint Louis, MO 63139 314.967.3117 (voice or message) jmalvarez358@hotmail.com</a:t>
            </a:r>
          </a:p>
          <a:p>
            <a:r>
              <a:rPr lang="en-US" sz="1050" dirty="0"/>
              <a:t>Mister John Gibbs</a:t>
            </a:r>
          </a:p>
          <a:p>
            <a:r>
              <a:rPr lang="en-US" sz="1050" dirty="0"/>
              <a:t>Human Resources Director</a:t>
            </a:r>
          </a:p>
          <a:p>
            <a:r>
              <a:rPr lang="en-US" sz="1050" dirty="0"/>
              <a:t>Upton Industries</a:t>
            </a:r>
          </a:p>
          <a:p>
            <a:r>
              <a:rPr lang="en-US" sz="1050" dirty="0"/>
              <a:t>7114 East Seventy first Street</a:t>
            </a:r>
          </a:p>
          <a:p>
            <a:r>
              <a:rPr lang="en-US" sz="1050" dirty="0"/>
              <a:t>Saint Louis, MO 63169</a:t>
            </a:r>
          </a:p>
          <a:p>
            <a:r>
              <a:rPr lang="en-US" sz="1050" dirty="0"/>
              <a:t>Telephone: 314.342.1171</a:t>
            </a:r>
          </a:p>
          <a:p>
            <a:r>
              <a:rPr lang="en-US" sz="1050" dirty="0"/>
              <a:t>Email: John. Gibbs at upton.com</a:t>
            </a:r>
          </a:p>
          <a:p>
            <a:r>
              <a:rPr lang="en-US" sz="1050" dirty="0"/>
              <a:t>Professor Helen K. Robbins </a:t>
            </a:r>
          </a:p>
          <a:p>
            <a:r>
              <a:rPr lang="en-US" sz="1050" dirty="0"/>
              <a:t>Department of Management</a:t>
            </a:r>
          </a:p>
          <a:p>
            <a:r>
              <a:rPr lang="en-US" sz="1050" dirty="0" err="1"/>
              <a:t>Wilmont</a:t>
            </a:r>
            <a:r>
              <a:rPr lang="en-US" sz="1050" dirty="0"/>
              <a:t> University</a:t>
            </a:r>
          </a:p>
          <a:p>
            <a:r>
              <a:rPr lang="en-US" sz="1050" dirty="0"/>
              <a:t>Saint Louis, MO 63139</a:t>
            </a:r>
          </a:p>
          <a:p>
            <a:r>
              <a:rPr lang="en-US" sz="1050" dirty="0"/>
              <a:t>Telephone: 314.392.6673</a:t>
            </a:r>
          </a:p>
          <a:p>
            <a:r>
              <a:rPr lang="en-US" sz="1050" dirty="0"/>
              <a:t>Email: </a:t>
            </a:r>
            <a:r>
              <a:rPr lang="en-US" sz="1050" dirty="0" err="1"/>
              <a:t>Helen.Robbins</a:t>
            </a:r>
            <a:r>
              <a:rPr lang="en-US" sz="1050" dirty="0"/>
              <a:t> at wilmont.edu</a:t>
            </a:r>
          </a:p>
        </p:txBody>
      </p:sp>
      <p:sp>
        <p:nvSpPr>
          <p:cNvPr id="8" name="Text Placeholder 4"/>
          <p:cNvSpPr>
            <a:spLocks noGrp="1"/>
          </p:cNvSpPr>
          <p:nvPr>
            <p:ph type="body" sz="quarter" idx="17"/>
          </p:nvPr>
        </p:nvSpPr>
        <p:spPr>
          <a:xfrm>
            <a:off x="4094594" y="6453336"/>
            <a:ext cx="4233654" cy="180205"/>
          </a:xfrm>
        </p:spPr>
        <p:txBody>
          <a:bodyPr/>
          <a:lstStyle/>
          <a:p>
            <a:r>
              <a:rPr lang="en-US" dirty="0">
                <a:hlinkClick r:id="rId2" action="ppaction://hlinksldjump"/>
              </a:rPr>
              <a:t>Return to parent-slide containing images.</a:t>
            </a:r>
            <a:endParaRPr lang="en-US" dirty="0"/>
          </a:p>
        </p:txBody>
      </p:sp>
      <p:sp>
        <p:nvSpPr>
          <p:cNvPr id="2" name="Slide Number Placeholder 5"/>
          <p:cNvSpPr>
            <a:spLocks noGrp="1"/>
          </p:cNvSpPr>
          <p:nvPr>
            <p:ph type="sldNum" sz="quarter" idx="4"/>
          </p:nvPr>
        </p:nvSpPr>
        <p:spPr/>
        <p:txBody>
          <a:bodyPr/>
          <a:lstStyle/>
          <a:p>
            <a:fld id="{68151E55-6873-49E2-B8D5-2F265E6F1973}" type="slidenum">
              <a:rPr lang="en-US" smtClean="0"/>
              <a:pPr/>
              <a:t>43</a:t>
            </a:fld>
            <a:endParaRPr lang="en-US" dirty="0"/>
          </a:p>
        </p:txBody>
      </p:sp>
    </p:spTree>
    <p:extLst>
      <p:ext uri="{BB962C8B-B14F-4D97-AF65-F5344CB8AC3E}">
        <p14:creationId xmlns:p14="http://schemas.microsoft.com/office/powerpoint/2010/main" val="1419369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79032">
              <a:srgbClr val="4492AE"/>
            </a:gs>
            <a:gs pos="49000">
              <a:schemeClr val="bg1"/>
            </a:gs>
            <a:gs pos="0">
              <a:schemeClr val="bg1"/>
            </a:gs>
            <a:gs pos="100000">
              <a:srgbClr val="2A83A2"/>
            </a:gs>
            <a:gs pos="100000">
              <a:srgbClr val="2A83A2"/>
            </a:gs>
            <a:gs pos="100000">
              <a:srgbClr val="2A83A2"/>
            </a:gs>
          </a:gsLst>
          <a:lin ang="5400000" scaled="1"/>
        </a:gra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Building a Network of Contacts</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3215680" y="1412776"/>
            <a:ext cx="7056784" cy="4608512"/>
          </a:xfrm>
        </p:spPr>
        <p:txBody>
          <a:bodyPr>
            <a:noAutofit/>
          </a:bodyPr>
          <a:lstStyle/>
          <a:p>
            <a:pPr marL="342000" marR="0" lvl="0" indent="-3420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cs typeface="+mn-cs"/>
              </a:rPr>
              <a:t>Classmates.</a:t>
            </a:r>
          </a:p>
          <a:p>
            <a:pPr marL="342000" marR="0" lvl="0" indent="-3420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cs typeface="+mn-cs"/>
              </a:rPr>
              <a:t>Professors.</a:t>
            </a:r>
          </a:p>
          <a:p>
            <a:pPr marL="342000" marR="0" lvl="0" indent="-3420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cs typeface="+mn-cs"/>
              </a:rPr>
              <a:t>Business professionals.</a:t>
            </a:r>
          </a:p>
          <a:p>
            <a:pPr marL="342000" marR="0" lvl="0" indent="-3420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cs typeface="+mn-cs"/>
              </a:rPr>
              <a:t>Online contacts.</a:t>
            </a:r>
          </a:p>
          <a:p>
            <a:pPr marL="342000" marR="0" lvl="0" indent="-3420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cs typeface="+mn-cs"/>
              </a:rPr>
              <a:t>Volunteer and community organizations.</a:t>
            </a:r>
          </a:p>
        </p:txBody>
      </p:sp>
      <p:sp>
        <p:nvSpPr>
          <p:cNvPr id="2" name="Slide Number Placeholder 3"/>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2118275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AB81B19-BABE-46F3-807C-199230C754AF}"/>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Obtaining an Internship</a:t>
            </a:r>
            <a:endParaRPr lang="en-IN" dirty="0"/>
          </a:p>
        </p:txBody>
      </p:sp>
      <p:sp>
        <p:nvSpPr>
          <p:cNvPr id="6" name="Content Placeholder 2">
            <a:extLst>
              <a:ext uri="{FF2B5EF4-FFF2-40B4-BE49-F238E27FC236}">
                <a16:creationId xmlns:a16="http://schemas.microsoft.com/office/drawing/2014/main" id="{127F0E60-8376-4C64-A3A6-6B6E0682582D}"/>
              </a:ext>
            </a:extLst>
          </p:cNvPr>
          <p:cNvSpPr>
            <a:spLocks noGrp="1"/>
          </p:cNvSpPr>
          <p:nvPr>
            <p:ph sz="quarter" idx="11"/>
          </p:nvPr>
        </p:nvSpPr>
        <p:spPr>
          <a:xfrm>
            <a:off x="479376" y="1340768"/>
            <a:ext cx="5148357" cy="4824172"/>
          </a:xfrm>
        </p:spPr>
        <p:txBody>
          <a:bodyPr/>
          <a:lstStyle/>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Network with people in your field.</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Gain professional knowledge and experience.</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Learn whether this is the career for you.</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Increase your odds of postgraduation employment.</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Build your résumé.</a:t>
            </a:r>
          </a:p>
        </p:txBody>
      </p:sp>
      <p:pic>
        <p:nvPicPr>
          <p:cNvPr id="10" name="Picture 3">
            <a:extLst>
              <a:ext uri="{FF2B5EF4-FFF2-40B4-BE49-F238E27FC236}">
                <a16:creationId xmlns:a16="http://schemas.microsoft.com/office/drawing/2014/main" id="{449BF71C-446F-4A87-85CD-8BBDBA9864A2}"/>
              </a:ext>
              <a:ext uri="{C183D7F6-B498-43B3-948B-1728B52AA6E4}">
                <adec:decorative xmlns:adec="http://schemas.microsoft.com/office/drawing/2017/decorative" val="1"/>
              </a:ext>
            </a:extLst>
          </p:cNvPr>
          <p:cNvPicPr>
            <a:picLocks noGrp="1" noChangeAspect="1"/>
          </p:cNvPicPr>
          <p:nvPr>
            <p:ph sz="quarter" idx="14"/>
          </p:nvPr>
        </p:nvPicPr>
        <p:blipFill>
          <a:blip r:embed="rId3"/>
          <a:stretch>
            <a:fillRect/>
          </a:stretch>
        </p:blipFill>
        <p:spPr>
          <a:xfrm>
            <a:off x="6168008" y="1196753"/>
            <a:ext cx="5523414" cy="3672408"/>
          </a:xfrm>
          <a:prstGeom prst="rect">
            <a:avLst/>
          </a:prstGeom>
        </p:spPr>
      </p:pic>
      <p:sp>
        <p:nvSpPr>
          <p:cNvPr id="8" name="Text Placeholder 4">
            <a:extLst>
              <a:ext uri="{FF2B5EF4-FFF2-40B4-BE49-F238E27FC236}">
                <a16:creationId xmlns:a16="http://schemas.microsoft.com/office/drawing/2014/main" id="{49406DF9-7174-4A16-AB8D-B3AA84889A64}"/>
              </a:ext>
            </a:extLst>
          </p:cNvPr>
          <p:cNvSpPr>
            <a:spLocks noGrp="1"/>
          </p:cNvSpPr>
          <p:nvPr>
            <p:ph type="body" sz="quarter" idx="4294967295"/>
          </p:nvPr>
        </p:nvSpPr>
        <p:spPr>
          <a:xfrm>
            <a:off x="9336360" y="6640341"/>
            <a:ext cx="1682801" cy="173035"/>
          </a:xfrm>
        </p:spPr>
        <p:txBody>
          <a:bodyPr>
            <a:noAutofit/>
          </a:bodyPr>
          <a:lstStyle/>
          <a:p>
            <a:r>
              <a:rPr lang="en-US" sz="800" dirty="0"/>
              <a:t>Image: </a:t>
            </a:r>
            <a:r>
              <a:rPr lang="en-US" sz="800" dirty="0" err="1"/>
              <a:t>Dmitrii</a:t>
            </a:r>
            <a:r>
              <a:rPr lang="en-US" sz="800" dirty="0"/>
              <a:t> </a:t>
            </a:r>
            <a:r>
              <a:rPr lang="en-US" sz="800" dirty="0" err="1"/>
              <a:t>Shironosov</a:t>
            </a:r>
            <a:r>
              <a:rPr lang="en-US" sz="800" dirty="0"/>
              <a:t>/123RF</a:t>
            </a:r>
          </a:p>
        </p:txBody>
      </p:sp>
      <p:sp>
        <p:nvSpPr>
          <p:cNvPr id="2" name="Slide Number Placeholder 5"/>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33938182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AB81B19-BABE-46F3-807C-199230C754AF}"/>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Identifying Appropriate Jobs</a:t>
            </a:r>
            <a:endParaRPr lang="en-IN" dirty="0"/>
          </a:p>
        </p:txBody>
      </p:sp>
      <p:sp>
        <p:nvSpPr>
          <p:cNvPr id="6" name="Content Placeholder 2">
            <a:extLst>
              <a:ext uri="{FF2B5EF4-FFF2-40B4-BE49-F238E27FC236}">
                <a16:creationId xmlns:a16="http://schemas.microsoft.com/office/drawing/2014/main" id="{127F0E60-8376-4C64-A3A6-6B6E0682582D}"/>
              </a:ext>
            </a:extLst>
          </p:cNvPr>
          <p:cNvSpPr>
            <a:spLocks noGrp="1"/>
          </p:cNvSpPr>
          <p:nvPr>
            <p:ph sz="quarter" idx="11"/>
          </p:nvPr>
        </p:nvSpPr>
        <p:spPr>
          <a:xfrm>
            <a:off x="947643" y="1196752"/>
            <a:ext cx="5148357" cy="4824172"/>
          </a:xfrm>
        </p:spPr>
        <p:txBody>
          <a:bodyPr/>
          <a:lstStyle/>
          <a:p>
            <a:pPr eaLnBrk="1" hangingPunct="1"/>
            <a:r>
              <a:rPr lang="en-US" altLang="en-US" sz="3200" dirty="0">
                <a:ea typeface="ＭＳ Ｐゴシック" pitchFamily="34" charset="-128"/>
              </a:rPr>
              <a:t>Analyze yourself.</a:t>
            </a:r>
          </a:p>
          <a:p>
            <a:pPr lvl="1" eaLnBrk="1" hangingPunct="1"/>
            <a:r>
              <a:rPr lang="en-US" altLang="en-US" sz="3200" dirty="0">
                <a:latin typeface="Sanserif"/>
                <a:ea typeface="ＭＳ Ｐゴシック" pitchFamily="34" charset="-128"/>
              </a:rPr>
              <a:t>Education.</a:t>
            </a:r>
          </a:p>
          <a:p>
            <a:pPr lvl="1" eaLnBrk="1" hangingPunct="1"/>
            <a:r>
              <a:rPr lang="en-US" altLang="en-US" sz="3200" dirty="0">
                <a:latin typeface="Sanserif"/>
                <a:ea typeface="ＭＳ Ｐゴシック" pitchFamily="34" charset="-128"/>
              </a:rPr>
              <a:t>Personal qualities.</a:t>
            </a:r>
          </a:p>
          <a:p>
            <a:pPr lvl="1" eaLnBrk="1" hangingPunct="1"/>
            <a:r>
              <a:rPr lang="en-US" altLang="en-US" sz="3200" dirty="0">
                <a:latin typeface="Sanserif"/>
                <a:ea typeface="ＭＳ Ｐゴシック" pitchFamily="34" charset="-128"/>
              </a:rPr>
              <a:t>Work experience.</a:t>
            </a:r>
          </a:p>
          <a:p>
            <a:pPr lvl="1" eaLnBrk="1" hangingPunct="1"/>
            <a:r>
              <a:rPr lang="en-US" altLang="en-US" sz="3200" dirty="0">
                <a:latin typeface="Sanserif"/>
                <a:ea typeface="ＭＳ Ｐゴシック" pitchFamily="34" charset="-128"/>
              </a:rPr>
              <a:t>Special qualifications.</a:t>
            </a:r>
          </a:p>
          <a:p>
            <a:pPr eaLnBrk="1" hangingPunct="1"/>
            <a:r>
              <a:rPr lang="en-US" altLang="en-US" sz="3200" dirty="0">
                <a:ea typeface="ＭＳ Ｐゴシック" pitchFamily="34" charset="-128"/>
              </a:rPr>
              <a:t>Analyze outside factors.</a:t>
            </a:r>
          </a:p>
        </p:txBody>
      </p:sp>
      <p:pic>
        <p:nvPicPr>
          <p:cNvPr id="9" name="Picture 3" descr="Front page of a Career Services website">
            <a:extLst>
              <a:ext uri="{FF2B5EF4-FFF2-40B4-BE49-F238E27FC236}">
                <a16:creationId xmlns:a16="http://schemas.microsoft.com/office/drawing/2014/main" id="{A55D2CCB-1D0C-4E6E-AA0D-2F1D23E1F2E1}"/>
              </a:ext>
            </a:extLst>
          </p:cNvPr>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6168009" y="1268760"/>
            <a:ext cx="3672407" cy="4824172"/>
          </a:xfrm>
        </p:spPr>
      </p:pic>
      <p:sp>
        <p:nvSpPr>
          <p:cNvPr id="8" name="Text Placeholder 4">
            <a:extLst>
              <a:ext uri="{FF2B5EF4-FFF2-40B4-BE49-F238E27FC236}">
                <a16:creationId xmlns:a16="http://schemas.microsoft.com/office/drawing/2014/main" id="{49406DF9-7174-4A16-AB8D-B3AA84889A64}"/>
              </a:ext>
            </a:extLst>
          </p:cNvPr>
          <p:cNvSpPr>
            <a:spLocks noGrp="1"/>
          </p:cNvSpPr>
          <p:nvPr>
            <p:ph type="body" sz="quarter" idx="4294967295"/>
          </p:nvPr>
        </p:nvSpPr>
        <p:spPr>
          <a:xfrm>
            <a:off x="8040216" y="6669360"/>
            <a:ext cx="2978945" cy="216024"/>
          </a:xfrm>
        </p:spPr>
        <p:txBody>
          <a:bodyPr>
            <a:normAutofit fontScale="32500" lnSpcReduction="20000"/>
          </a:bodyPr>
          <a:lstStyle/>
          <a:p>
            <a:r>
              <a:rPr lang="en-US" dirty="0"/>
              <a:t>Figure source: University of Wisconsin-</a:t>
            </a:r>
            <a:r>
              <a:rPr lang="en-US" dirty="0" err="1"/>
              <a:t>Eau</a:t>
            </a:r>
            <a:r>
              <a:rPr lang="en-US" dirty="0"/>
              <a:t> Claire Career Services</a:t>
            </a:r>
          </a:p>
        </p:txBody>
      </p:sp>
      <p:sp>
        <p:nvSpPr>
          <p:cNvPr id="2" name="Slide Number Placeholder 5"/>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9566096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4913514-9A48-48C6-9300-F092E5A50544}"/>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latin typeface="Sanserif"/>
                <a:ea typeface="+mj-ea"/>
                <a:cs typeface="Calibri" panose="020F0502020204030204" pitchFamily="34" charset="0"/>
              </a:rPr>
              <a:t>Finding Your Employer</a:t>
            </a:r>
            <a:endParaRPr lang="en-IN" dirty="0"/>
          </a:p>
        </p:txBody>
      </p:sp>
      <p:sp>
        <p:nvSpPr>
          <p:cNvPr id="15" name="Content Placeholder 2">
            <a:extLst>
              <a:ext uri="{FF2B5EF4-FFF2-40B4-BE49-F238E27FC236}">
                <a16:creationId xmlns:a16="http://schemas.microsoft.com/office/drawing/2014/main" id="{BA9DFF7B-CD01-4BCD-BE75-1C66B0472466}"/>
              </a:ext>
            </a:extLst>
          </p:cNvPr>
          <p:cNvSpPr>
            <a:spLocks noGrp="1"/>
          </p:cNvSpPr>
          <p:nvPr>
            <p:ph sz="quarter" idx="14"/>
          </p:nvPr>
        </p:nvSpPr>
        <p:spPr>
          <a:xfrm>
            <a:off x="6240017" y="1424228"/>
            <a:ext cx="4248471" cy="4844872"/>
          </a:xfrm>
        </p:spPr>
        <p:txBody>
          <a:bodyPr/>
          <a:lstStyle/>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latin typeface="Sanserif"/>
                <a:ea typeface="ＭＳ Ｐゴシック" pitchFamily="34" charset="-128"/>
                <a:cs typeface="Times New Roman" panose="02020603050405020304" pitchFamily="18" charset="0"/>
              </a:rPr>
              <a:t>Career centers.</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latin typeface="Sanserif"/>
                <a:ea typeface="ＭＳ Ｐゴシック" pitchFamily="34" charset="-128"/>
                <a:cs typeface="Times New Roman" panose="02020603050405020304" pitchFamily="18" charset="0"/>
              </a:rPr>
              <a:t>Network of personal contacts.</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latin typeface="Sanserif"/>
                <a:ea typeface="ＭＳ Ｐゴシック" pitchFamily="34" charset="-128"/>
                <a:cs typeface="Times New Roman" panose="02020603050405020304" pitchFamily="18" charset="0"/>
              </a:rPr>
              <a:t>Classified advertisements.</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latin typeface="Sanserif"/>
                <a:ea typeface="ＭＳ Ｐゴシック" pitchFamily="34" charset="-128"/>
                <a:cs typeface="Times New Roman" panose="02020603050405020304" pitchFamily="18" charset="0"/>
              </a:rPr>
              <a:t>Online sources.</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latin typeface="Sanserif"/>
                <a:ea typeface="ＭＳ Ｐゴシック" pitchFamily="34" charset="-128"/>
                <a:cs typeface="Times New Roman" panose="02020603050405020304" pitchFamily="18" charset="0"/>
              </a:rPr>
              <a:t>Employment agencies.</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latin typeface="Sanserif"/>
                <a:ea typeface="ＭＳ Ｐゴシック" pitchFamily="34" charset="-128"/>
                <a:cs typeface="Times New Roman" panose="02020603050405020304" pitchFamily="18" charset="0"/>
              </a:rPr>
              <a:t>Prospecting.</a:t>
            </a:r>
          </a:p>
        </p:txBody>
      </p:sp>
      <p:pic>
        <p:nvPicPr>
          <p:cNvPr id="17" name="Picture 3">
            <a:extLst>
              <a:ext uri="{FF2B5EF4-FFF2-40B4-BE49-F238E27FC236}">
                <a16:creationId xmlns:a16="http://schemas.microsoft.com/office/drawing/2014/main" id="{F5D3B742-0B33-4614-9FC8-6D0D9BD83200}"/>
              </a:ext>
              <a:ext uri="{C183D7F6-B498-43B3-948B-1728B52AA6E4}">
                <adec:decorative xmlns:adec="http://schemas.microsoft.com/office/drawing/2017/decorative" val="1"/>
              </a:ext>
            </a:extLst>
          </p:cNvPr>
          <p:cNvPicPr>
            <a:picLocks noGrp="1" noChangeAspect="1" noChangeArrowheads="1"/>
          </p:cNvPicPr>
          <p:nvPr>
            <p:ph sz="quarter" idx="11"/>
          </p:nvPr>
        </p:nvPicPr>
        <p:blipFill>
          <a:blip r:embed="rId3" cstate="print"/>
          <a:srcRect/>
          <a:stretch>
            <a:fillRect/>
          </a:stretch>
        </p:blipFill>
        <p:spPr bwMode="auto">
          <a:xfrm>
            <a:off x="695399" y="1496236"/>
            <a:ext cx="5400601" cy="4309028"/>
          </a:xfrm>
          <a:prstGeom prst="rect">
            <a:avLst/>
          </a:prstGeom>
          <a:noFill/>
          <a:ln w="9525">
            <a:noFill/>
            <a:miter lim="800000"/>
            <a:headEnd/>
            <a:tailEnd/>
          </a:ln>
        </p:spPr>
      </p:pic>
      <p:sp>
        <p:nvSpPr>
          <p:cNvPr id="16" name="Text Placeholder 4">
            <a:extLst>
              <a:ext uri="{FF2B5EF4-FFF2-40B4-BE49-F238E27FC236}">
                <a16:creationId xmlns:a16="http://schemas.microsoft.com/office/drawing/2014/main" id="{0AC9E60F-1BE3-4F57-9B1E-A7B8C69E6844}"/>
              </a:ext>
            </a:extLst>
          </p:cNvPr>
          <p:cNvSpPr>
            <a:spLocks noGrp="1"/>
          </p:cNvSpPr>
          <p:nvPr>
            <p:ph type="body" sz="quarter" idx="15"/>
          </p:nvPr>
        </p:nvSpPr>
        <p:spPr>
          <a:xfrm>
            <a:off x="7968208" y="6651980"/>
            <a:ext cx="3024410" cy="161396"/>
          </a:xfrm>
        </p:spPr>
        <p:txBody>
          <a:bodyPr>
            <a:noAutofit/>
          </a:bodyPr>
          <a:lstStyle/>
          <a:p>
            <a:pPr algn="r"/>
            <a:r>
              <a:rPr lang="en-US" dirty="0"/>
              <a:t>Image: Robert </a:t>
            </a:r>
            <a:r>
              <a:rPr lang="en-US" dirty="0" err="1"/>
              <a:t>Nickelsberg</a:t>
            </a:r>
            <a:r>
              <a:rPr lang="en-US" dirty="0"/>
              <a:t>/</a:t>
            </a:r>
            <a:r>
              <a:rPr lang="en-US" dirty="0" err="1"/>
              <a:t>Alamy</a:t>
            </a:r>
            <a:r>
              <a:rPr lang="en-US" dirty="0"/>
              <a:t> Stock Photo</a:t>
            </a:r>
          </a:p>
        </p:txBody>
      </p:sp>
      <p:sp>
        <p:nvSpPr>
          <p:cNvPr id="7" name="Slide Number Placeholder 5">
            <a:extLst>
              <a:ext uri="{FF2B5EF4-FFF2-40B4-BE49-F238E27FC236}">
                <a16:creationId xmlns:a16="http://schemas.microsoft.com/office/drawing/2014/main" id="{69F759E7-6605-4AFF-AB2F-FA62505EA5AD}"/>
              </a:ext>
            </a:extLst>
          </p:cNvPr>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2815769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10727-FDBA-48F6-8A44-D51D4A2ED025}"/>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You Make the Call </a:t>
            </a:r>
            <a:r>
              <a:rPr kumimoji="0" lang="en-US" sz="1600" b="1" i="0" u="none" strike="noStrike" kern="1200" cap="none" spc="0" normalizeH="0" baseline="0" noProof="0" dirty="0">
                <a:ln>
                  <a:noFill/>
                </a:ln>
                <a:solidFill>
                  <a:srgbClr val="3D97B4"/>
                </a:solidFill>
                <a:effectLst/>
                <a:uLnTx/>
                <a:uFillTx/>
                <a:cs typeface="Calibri" panose="020F0502020204030204" pitchFamily="34" charset="0"/>
              </a:rPr>
              <a:t>1</a:t>
            </a:r>
            <a:endParaRPr lang="en-IN" sz="1600" dirty="0"/>
          </a:p>
        </p:txBody>
      </p:sp>
      <p:pic>
        <p:nvPicPr>
          <p:cNvPr id="8" name="Picture 2">
            <a:extLst>
              <a:ext uri="{FF2B5EF4-FFF2-40B4-BE49-F238E27FC236}">
                <a16:creationId xmlns:a16="http://schemas.microsoft.com/office/drawing/2014/main" id="{4089DBAE-5201-484A-9EC7-0B7EC53BA077}"/>
              </a:ext>
              <a:ext uri="{C183D7F6-B498-43B3-948B-1728B52AA6E4}">
                <adec:decorative xmlns:adec="http://schemas.microsoft.com/office/drawing/2017/decorative" val="1"/>
              </a:ext>
            </a:extLst>
          </p:cNvPr>
          <p:cNvPicPr>
            <a:picLocks noGrp="1" noChangeAspect="1"/>
          </p:cNvPicPr>
          <p:nvPr>
            <p:ph sz="quarter" idx="11"/>
          </p:nvPr>
        </p:nvPicPr>
        <p:blipFill>
          <a:blip r:embed="rId3">
            <a:extLst>
              <a:ext uri="{28A0092B-C50C-407E-A947-70E740481C1C}">
                <a14:useLocalDpi xmlns:a14="http://schemas.microsoft.com/office/drawing/2010/main" val="0"/>
              </a:ext>
            </a:extLst>
          </a:blip>
          <a:stretch>
            <a:fillRect/>
          </a:stretch>
        </p:blipFill>
        <p:spPr>
          <a:xfrm>
            <a:off x="551384" y="836712"/>
            <a:ext cx="1008112" cy="925929"/>
          </a:xfrm>
          <a:prstGeom prst="rect">
            <a:avLst/>
          </a:prstGeom>
        </p:spPr>
      </p:pic>
      <p:sp>
        <p:nvSpPr>
          <p:cNvPr id="4" name="Content Placeholder 3">
            <a:extLst>
              <a:ext uri="{FF2B5EF4-FFF2-40B4-BE49-F238E27FC236}">
                <a16:creationId xmlns:a16="http://schemas.microsoft.com/office/drawing/2014/main" id="{FA08872D-622B-4B0E-B607-91D3084E5372}"/>
              </a:ext>
            </a:extLst>
          </p:cNvPr>
          <p:cNvSpPr>
            <a:spLocks noGrp="1"/>
          </p:cNvSpPr>
          <p:nvPr>
            <p:ph sz="quarter" idx="14"/>
          </p:nvPr>
        </p:nvSpPr>
        <p:spPr>
          <a:xfrm>
            <a:off x="2423592" y="1424228"/>
            <a:ext cx="7789598" cy="3012884"/>
          </a:xfrm>
        </p:spPr>
        <p:txBody>
          <a:bodyPr/>
          <a:lstStyle/>
          <a:p>
            <a:pPr marL="0" marR="0" lvl="0" indent="0" algn="ctr" defTabSz="457200" rtl="0" eaLnBrk="1" fontAlgn="auto" latinLnBrk="0" hangingPunct="1">
              <a:lnSpc>
                <a:spcPct val="100000"/>
              </a:lnSpc>
              <a:spcBef>
                <a:spcPct val="20000"/>
              </a:spcBef>
              <a:spcAft>
                <a:spcPts val="800"/>
              </a:spcAft>
              <a:buClrTx/>
              <a:buSzTx/>
              <a:buFont typeface="Arial"/>
              <a:buNone/>
              <a:tabLst/>
              <a:defRPr/>
            </a:pPr>
            <a:r>
              <a:rPr kumimoji="0" lang="en-US" sz="4400" b="0" i="0" u="none" strike="noStrike" kern="1200" cap="none" spc="0" normalizeH="0" baseline="0" noProof="0" dirty="0">
                <a:ln>
                  <a:noFill/>
                </a:ln>
                <a:solidFill>
                  <a:prstClr val="black"/>
                </a:solidFill>
                <a:effectLst/>
                <a:uLnTx/>
                <a:uFillTx/>
                <a:cs typeface="+mn-cs"/>
              </a:rPr>
              <a:t>What types of qualities do you have that a personality test might not reveal about you?</a:t>
            </a:r>
          </a:p>
        </p:txBody>
      </p:sp>
      <p:sp>
        <p:nvSpPr>
          <p:cNvPr id="7" name="Slide Number Placeholder 4">
            <a:extLst>
              <a:ext uri="{FF2B5EF4-FFF2-40B4-BE49-F238E27FC236}">
                <a16:creationId xmlns:a16="http://schemas.microsoft.com/office/drawing/2014/main" id="{0099C114-C8DD-486F-B38E-36EA155B24C9}"/>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37028890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6.0&quot;&gt;&lt;object type=&quot;1&quot; unique_id=&quot;10001&quot;&gt;&lt;object type=&quot;8&quot; unique_id=&quot;10690&quot;&gt;&lt;/object&gt;&lt;object type=&quot;2&quot; unique_id=&quot;10691&quot;&gt;&lt;object type=&quot;3&quot; unique_id=&quot;10692&quot;&gt;&lt;property id=&quot;20148&quot; value=&quot;5&quot;/&gt;&lt;property id=&quot;20300&quot; value=&quot;Slide 1&quot;/&gt;&lt;property id=&quot;20307&quot; value=&quot;292&quot;/&gt;&lt;/object&gt;&lt;object type=&quot;3&quot; unique_id=&quot;10693&quot;&gt;&lt;property id=&quot;20148&quot; value=&quot;5&quot;/&gt;&lt;property id=&quot;20300&quot; value=&quot;Slide 2 - &amp;quot;Ionic Compounds&amp;#x0D;&amp;#x0A;Introduction to Bonding&amp;quot;&quot;/&gt;&lt;property id=&quot;20307&quot; value=&quot;257&quot;/&gt;&lt;/object&gt;&lt;object type=&quot;3&quot; unique_id=&quot;10694&quot;&gt;&lt;property id=&quot;20148&quot; value=&quot;5&quot;/&gt;&lt;property id=&quot;20300&quot; value=&quot;Slide 3 - &amp;quot;Ionic Compounds&amp;#x0D;&amp;#x0A;Ionic Bonding&amp;quot;&quot;/&gt;&lt;property id=&quot;20307&quot; value=&quot;258&quot;/&gt;&lt;/object&gt;&lt;object type=&quot;3&quot; unique_id=&quot;10695&quot;&gt;&lt;property id=&quot;20148&quot; value=&quot;5&quot;/&gt;&lt;property id=&quot;20300&quot; value=&quot;Slide 4 - &amp;quot;Ionic Compounds&amp;#x0D;&amp;#x0A;Covalent Bonding&amp;quot;&quot;/&gt;&lt;property id=&quot;20307&quot; value=&quot;259&quot;/&gt;&lt;/object&gt;&lt;object type=&quot;3&quot; unique_id=&quot;10696&quot;&gt;&lt;property id=&quot;20148&quot; value=&quot;5&quot;/&gt;&lt;property id=&quot;20300&quot; value=&quot;Slide 5 - &amp;quot;Ions&amp;#x0D;&amp;#x0A;Cations and Anions&amp;quot;&quot;/&gt;&lt;property id=&quot;20307&quot; value=&quot;260&quot;/&gt;&lt;/object&gt;&lt;object type=&quot;3&quot; unique_id=&quot;10697&quot;&gt;&lt;property id=&quot;20148&quot; value=&quot;5&quot;/&gt;&lt;property id=&quot;20300&quot; value=&quot;Slide 6 - &amp;quot;Ions&amp;#x0D;&amp;#x0A;Cations and Anions&amp;quot;&quot;/&gt;&lt;property id=&quot;20307&quot; value=&quot;291&quot;/&gt;&lt;/object&gt;&lt;object type=&quot;3&quot; unique_id=&quot;10698&quot;&gt;&lt;property id=&quot;20148&quot; value=&quot;5&quot;/&gt;&lt;property id=&quot;20300&quot; value=&quot;Slide 7 - &amp;quot;Ions&amp;#x0D;&amp;#x0A;Cations and Anions&amp;quot;&quot;/&gt;&lt;property id=&quot;20307&quot; value=&quot;261&quot;/&gt;&lt;/object&gt;&lt;object type=&quot;3&quot; unique_id=&quot;10699&quot;&gt;&lt;property id=&quot;20148&quot; value=&quot;5&quot;/&gt;&lt;property id=&quot;20300&quot; value=&quot;Slide 8 - &amp;quot;Ions&amp;#x0D;&amp;#x0A;Cations and Anions&amp;quot;&quot;/&gt;&lt;property id=&quot;20307&quot; value=&quot;262&quot;/&gt;&lt;/object&gt;&lt;object type=&quot;3&quot; unique_id=&quot;10700&quot;&gt;&lt;property id=&quot;20148&quot; value=&quot;5&quot;/&gt;&lt;property id=&quot;20300&quot; value=&quot;Slide 9 - &amp;quot;Ions&amp;#x0D;&amp;#x0A;The Octet Rule&amp;quot;&quot;/&gt;&lt;property id=&quot;20307&quot; value=&quot;263&quot;/&gt;&lt;/object&gt;&lt;object type=&quot;3&quot; unique_id=&quot;10701&quot;&gt;&lt;property id=&quot;20148&quot; value=&quot;5&quot;/&gt;&lt;property id=&quot;20300&quot; value=&quot;Slide 10 - &amp;quot;Ions&amp;#x0D;&amp;#x0A;Relating Group Number to Ionic Charge for&amp;#x0D;&amp;#x0A;Main Group Elements&amp;quot;&quot;/&gt;&lt;property id=&quot;20307&quot; value=&quot;264&quot;/&gt;&lt;/object&gt;&lt;object type=&quot;3&quot; unique_id=&quot;10702&quot;&gt;&lt;property id=&quot;20148&quot; value=&quot;5&quot;/&gt;&lt;property id=&quot;20300&quot; value=&quot;Slide 11 - &amp;quot;Ions&amp;#x0D;&amp;#x0A;Relating Group Number to Ionic Charge for&amp;#x0D;&amp;#x0A;Groups 1A–3A&amp;quot;&quot;/&gt;&lt;property id=&quot;20307&quot; value=&quot;265&quot;/&gt;&lt;/object&gt;&lt;object type=&quot;3&quot; unique_id=&quot;10703&quot;&gt;&lt;property id=&quot;20148&quot; value=&quot;5&quot;/&gt;&lt;property id=&quot;20300&quot; value=&quot;Slide 12 - &amp;quot;Ions&amp;#x0D;&amp;#x0A;Relating Group Number to Ionic Charge for&amp;#x0D;&amp;#x0A;Groups 6A and 7A&amp;quot;&quot;/&gt;&lt;property id=&quot;20307&quot; value=&quot;266&quot;/&gt;&lt;/object&gt;&lt;object type=&quot;3&quot; unique_id=&quot;10704&quot;&gt;&lt;property id=&quot;20148&quot; value=&quot;5&quot;/&gt;&lt;property id=&quot;20300&quot; value=&quot;Slide 13 - &amp;quot;Ions&amp;#x0D;&amp;#x0A;Ions Formed by the Main Group Elements&amp;#x0D;&amp;#x0A;&amp;quot;&quot;/&gt;&lt;property id=&quot;20307&quot; value=&quot;267&quot;/&gt;&lt;/object&gt;&lt;object type=&quot;3&quot; unique_id=&quot;10705&quot;&gt;&lt;property id=&quot;20148&quot; value=&quot;5&quot;/&gt;&lt;property id=&quot;20300&quot; value=&quot;Slide 14 - &amp;quot;Ions&amp;#x0D;&amp;#x0A;Metals with Variable Charge&amp;quot;&quot;/&gt;&lt;property id=&quot;20307&quot; value=&quot;268&quot;/&gt;&lt;/object&gt;&lt;object type=&quot;3&quot; unique_id=&quot;10706&quot;&gt;&lt;property id=&quot;20148&quot; value=&quot;5&quot;/&gt;&lt;property id=&quot;20300&quot; value=&quot;Slide 15 - &amp;quot;Ions&amp;#x0D;&amp;#x0A;Common Ions in the Human Body&amp;quot;&quot;/&gt;&lt;property id=&quot;20307&quot; value=&quot;269&quot;/&gt;&lt;/object&gt;&lt;object type=&quot;3&quot; unique_id=&quot;10707&quot;&gt;&lt;property id=&quot;20148&quot; value=&quot;5&quot;/&gt;&lt;property id=&quot;20300&quot; value=&quot;Slide 16 - &amp;quot;Ionic Compounds&amp;#x0D;&amp;#x0A;Formulas for Ionic Compounds&amp;quot;&quot;/&gt;&lt;property id=&quot;20307&quot; value=&quot;270&quot;/&gt;&lt;/object&gt;&lt;object type=&quot;3&quot; unique_id=&quot;10708&quot;&gt;&lt;property id=&quot;20148&quot; value=&quot;5&quot;/&gt;&lt;property id=&quot;20300&quot; value=&quot;Slide 17 - &amp;quot;Ionic Compounds&amp;#x0D;&amp;#x0A;Formulas for Ionic Compounds&amp;quot;&quot;/&gt;&lt;property id=&quot;20307&quot; value=&quot;271&quot;/&gt;&lt;/object&gt;&lt;object type=&quot;3&quot; unique_id=&quot;10709&quot;&gt;&lt;property id=&quot;20148&quot; value=&quot;5&quot;/&gt;&lt;property id=&quot;20300&quot; value=&quot;Slide 18 - &amp;quot;Ionic Compounds&amp;quot;&quot;/&gt;&lt;property id=&quot;20307&quot; value=&quot;272&quot;/&gt;&lt;/object&gt;&lt;object type=&quot;3&quot; unique_id=&quot;10710&quot;&gt;&lt;property id=&quot;20148&quot; value=&quot;5&quot;/&gt;&lt;property id=&quot;20300&quot; value=&quot;Slide 19 - &amp;quot;Ionic Compounds&amp;quot;&quot;/&gt;&lt;property id=&quot;20307&quot; value=&quot;273&quot;/&gt;&lt;/object&gt;&lt;object type=&quot;3&quot; unique_id=&quot;10711&quot;&gt;&lt;property id=&quot;20148&quot; value=&quot;5&quot;/&gt;&lt;property id=&quot;20300&quot; value=&quot;Slide 20 - &amp;quot;Ionic Compounds&amp;quot;&quot;/&gt;&lt;property id=&quot;20307&quot; value=&quot;274&quot;/&gt;&lt;/object&gt;&lt;object type=&quot;3&quot; unique_id=&quot;10712&quot;&gt;&lt;property id=&quot;20148&quot; value=&quot;5&quot;/&gt;&lt;property id=&quot;20300&quot; value=&quot;Slide 21 - &amp;quot;Ionic Compounds&amp;quot;&quot;/&gt;&lt;property id=&quot;20307&quot; value=&quot;275&quot;/&gt;&lt;/object&gt;&lt;object type=&quot;3&quot; unique_id=&quot;10713&quot;&gt;&lt;property id=&quot;20148&quot; value=&quot;5&quot;/&gt;&lt;property id=&quot;20300&quot; value=&quot;Slide 22 - &amp;quot;Naming Ionic Compounds&amp;#x0D;&amp;#x0A;Naming Cations&amp;quot;&quot;/&gt;&lt;property id=&quot;20307&quot; value=&quot;276&quot;/&gt;&lt;/object&gt;&lt;object type=&quot;3&quot; unique_id=&quot;10714&quot;&gt;&lt;property id=&quot;20148&quot; value=&quot;5&quot;/&gt;&lt;property id=&quot;20300&quot; value=&quot;Slide 23 - &amp;quot;Naming Ionic Compounds&amp;#x0D;&amp;#x0A;Naming Cations&amp;quot;&quot;/&gt;&lt;property id=&quot;20307&quot; value=&quot;277&quot;/&gt;&lt;/object&gt;&lt;object type=&quot;3&quot; unique_id=&quot;10715&quot;&gt;&lt;property id=&quot;20148&quot; value=&quot;5&quot;/&gt;&lt;property id=&quot;20300&quot; value=&quot;Slide 24 - &amp;quot;Naming Ionic Compounds&amp;quot;&quot;/&gt;&lt;property id=&quot;20307&quot; value=&quot;278&quot;/&gt;&lt;/object&gt;&lt;object type=&quot;3&quot; unique_id=&quot;10716&quot;&gt;&lt;property id=&quot;20148&quot; value=&quot;5&quot;/&gt;&lt;property id=&quot;20300&quot; value=&quot;Slide 25 - &amp;quot;Naming Ionic Compounds&amp;#x0D;&amp;#x0A;Naming Anions&amp;quot;&quot;/&gt;&lt;property id=&quot;20307&quot; value=&quot;279&quot;/&gt;&lt;/object&gt;&lt;object type=&quot;3&quot; unique_id=&quot;10717&quot;&gt;&lt;property id=&quot;20148&quot; value=&quot;5&quot;/&gt;&lt;property id=&quot;20300&quot; value=&quot;Slide 26 - &amp;quot;Naming Ionic Compounds&amp;#x0D;&amp;#x0A;Compounds of Main Group Metals&amp;quot;&quot;/&gt;&lt;property id=&quot;20307&quot; value=&quot;280&quot;/&gt;&lt;/object&gt;&lt;object type=&quot;3&quot; unique_id=&quot;10718&quot;&gt;&lt;property id=&quot;20148&quot; value=&quot;5&quot;/&gt;&lt;property id=&quot;20300&quot; value=&quot;Slide 27 - &amp;quot;Naming Ionic Compounds&amp;#x0D;&amp;#x0A;Compounds of Metals with a Variable Charge&amp;quot;&quot;/&gt;&lt;property id=&quot;20307&quot; value=&quot;281&quot;/&gt;&lt;/object&gt;&lt;object type=&quot;3&quot; unique_id=&quot;10719&quot;&gt;&lt;property id=&quot;20148&quot; value=&quot;5&quot;/&gt;&lt;property id=&quot;20300&quot; value=&quot;Slide 28 - &amp;quot;Naming Ionic Compounds&amp;#x0D;&amp;#x0A;Compounds of Metals with a Variable Charge&amp;#x0D;&amp;#x0A;&amp;quot;&quot;/&gt;&lt;property id=&quot;20307&quot; value=&quot;282&quot;/&gt;&lt;/object&gt;&lt;object type=&quot;3&quot; unique_id=&quot;10720&quot;&gt;&lt;property id=&quot;20148&quot; value=&quot;5&quot;/&gt;&lt;property id=&quot;20300&quot; value=&quot;Slide 29 - &amp;quot;Naming Ionic Compounds&amp;#x0D;&amp;#x0A;Compounds of Metals with a Variable Charge&amp;#x0D;&amp;#x0A;&amp;quot;&quot;/&gt;&lt;property id=&quot;20307&quot; value=&quot;283&quot;/&gt;&lt;/object&gt;&lt;object type=&quot;3&quot; unique_id=&quot;10721&quot;&gt;&lt;property id=&quot;20148&quot; value=&quot;5&quot;/&gt;&lt;property id=&quot;20300&quot; value=&quot;Slide 30 - &amp;quot;Naming Ionic Compounds&amp;#x0D;&amp;#x0A;Writing a Formula from the Name&amp;quot;&quot;/&gt;&lt;property id=&quot;20307&quot; value=&quot;284&quot;/&gt;&lt;/object&gt;&lt;object type=&quot;3&quot; unique_id=&quot;10722&quot;&gt;&lt;property id=&quot;20148&quot; value=&quot;5&quot;/&gt;&lt;property id=&quot;20300&quot; value=&quot;Slide 31 - &amp;quot;Naming Ionic Compounds&amp;#x0D;&amp;#x0A;Writing a Formula from the Name&amp;quot;&quot;/&gt;&lt;property id=&quot;20307&quot; value=&quot;285&quot;/&gt;&lt;/object&gt;&lt;object type=&quot;3&quot; unique_id=&quot;10723&quot;&gt;&lt;property id=&quot;20148&quot; value=&quot;5&quot;/&gt;&lt;property id=&quot;20300&quot; value=&quot;Slide 32 - &amp;quot;Physical Properties of Ionic Compounds&amp;quot;&quot;/&gt;&lt;property id=&quot;20307&quot; value=&quot;286&quot;/&gt;&lt;/object&gt;&lt;object type=&quot;3&quot; unique_id=&quot;10724&quot;&gt;&lt;property id=&quot;20148&quot; value=&quot;5&quot;/&gt;&lt;property id=&quot;20300&quot; value=&quot;Slide 33 - &amp;quot;Polyatomic Ions&amp;quot;&quot;/&gt;&lt;property id=&quot;20307&quot; value=&quot;287&quot;/&gt;&lt;/object&gt;&lt;object type=&quot;3&quot; unique_id=&quot;10725&quot;&gt;&lt;property id=&quot;20148&quot; value=&quot;5&quot;/&gt;&lt;property id=&quot;20300&quot; value=&quot;Slide 34 - &amp;quot;Polyatomic Ions&amp;#x0D;&amp;#x0A;Writing Formulas for Ionic Compounds with&amp;#x0D;&amp;#x0A;Polyatomic Ions&amp;quot;&quot;/&gt;&lt;property id=&quot;20307&quot; value=&quot;288&quot;/&gt;&lt;/object&gt;&lt;object type=&quot;3&quot; unique_id=&quot;10726&quot;&gt;&lt;property id=&quot;20148&quot; value=&quot;5&quot;/&gt;&lt;property id=&quot;20300&quot; value=&quot;Slide 35 - &amp;quot;Polyatomic Ions&amp;#x0D;&amp;#x0A;Writing Formulas for Ionic Compounds with&amp;#x0D;&amp;#x0A;Polyatomic Ions&amp;quot;&quot;/&gt;&lt;property id=&quot;20307&quot; value=&quot;289&quot;/&gt;&lt;/object&gt;&lt;object type=&quot;3&quot; unique_id=&quot;10727&quot;&gt;&lt;property id=&quot;20148&quot; value=&quot;5&quot;/&gt;&lt;property id=&quot;20300&quot; value=&quot;Slide 36 - &amp;quot;Polyatomic Ions&amp;#x0D;&amp;#x0A;Naming Ionic Compounds with Polyatomic Ions&amp;quot;&quot;/&gt;&lt;property id=&quot;20307&quot; value=&quot;290&quot;/&gt;&lt;/object&gt;&lt;/object&gt;&lt;/object&gt;&lt;/database&gt;"/>
</p:tagLst>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1_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1_Default Design">
  <a:themeElements>
    <a:clrScheme name="Custom 15">
      <a:dk1>
        <a:sysClr val="windowText" lastClr="000000"/>
      </a:dk1>
      <a:lt1>
        <a:sysClr val="window" lastClr="FFFFFF"/>
      </a:lt1>
      <a:dk2>
        <a:srgbClr val="000000"/>
      </a:dk2>
      <a:lt2>
        <a:srgbClr val="76B6F2"/>
      </a:lt2>
      <a:accent1>
        <a:srgbClr val="FBC01E"/>
      </a:accent1>
      <a:accent2>
        <a:srgbClr val="EFE1A2"/>
      </a:accent2>
      <a:accent3>
        <a:srgbClr val="FA8716"/>
      </a:accent3>
      <a:accent4>
        <a:srgbClr val="BE0204"/>
      </a:accent4>
      <a:accent5>
        <a:srgbClr val="008080"/>
      </a:accent5>
      <a:accent6>
        <a:srgbClr val="7E13E3"/>
      </a:accent6>
      <a:hlink>
        <a:srgbClr val="D2D200"/>
      </a:hlink>
      <a:folHlink>
        <a:srgbClr val="D0B9F8"/>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15345</TotalTime>
  <Words>3294</Words>
  <Application>Microsoft Office PowerPoint</Application>
  <PresentationFormat>Widescreen</PresentationFormat>
  <Paragraphs>414</Paragraphs>
  <Slides>43</Slides>
  <Notes>39</Notes>
  <HiddenSlides>4</HiddenSlides>
  <MMClips>0</MMClips>
  <ScaleCrop>false</ScaleCrop>
  <HeadingPairs>
    <vt:vector size="6" baseType="variant">
      <vt:variant>
        <vt:lpstr>Fonts Used</vt:lpstr>
      </vt:variant>
      <vt:variant>
        <vt:i4>7</vt:i4>
      </vt:variant>
      <vt:variant>
        <vt:lpstr>Theme</vt:lpstr>
      </vt:variant>
      <vt:variant>
        <vt:i4>7</vt:i4>
      </vt:variant>
      <vt:variant>
        <vt:lpstr>Slide Titles</vt:lpstr>
      </vt:variant>
      <vt:variant>
        <vt:i4>43</vt:i4>
      </vt:variant>
    </vt:vector>
  </HeadingPairs>
  <TitlesOfParts>
    <vt:vector size="57" baseType="lpstr">
      <vt:lpstr>Arial</vt:lpstr>
      <vt:lpstr>ArumSans Bold</vt:lpstr>
      <vt:lpstr>Calibri</vt:lpstr>
      <vt:lpstr>Calibri (Body)</vt:lpstr>
      <vt:lpstr>Sanserif</vt:lpstr>
      <vt:lpstr>Tahoma,sans-serif</vt:lpstr>
      <vt:lpstr>Times New Roman</vt:lpstr>
      <vt:lpstr>Title Slides Master</vt:lpstr>
      <vt:lpstr>MainContentSlideMaster</vt:lpstr>
      <vt:lpstr>1_ClosingMaster</vt:lpstr>
      <vt:lpstr>DividerSlideMaster</vt:lpstr>
      <vt:lpstr>ImageDescriptionAppendixSlideMaster</vt:lpstr>
      <vt:lpstr>1_Default Design</vt:lpstr>
      <vt:lpstr>Plain BODY/MAIN CONTENT</vt:lpstr>
      <vt:lpstr>Chapter Fourteen</vt:lpstr>
      <vt:lpstr>Learning Objectives 1</vt:lpstr>
      <vt:lpstr>Learning Objectives 2</vt:lpstr>
      <vt:lpstr>Conducting the Job Search</vt:lpstr>
      <vt:lpstr>Building a Network of Contacts</vt:lpstr>
      <vt:lpstr>Obtaining an Internship</vt:lpstr>
      <vt:lpstr>Identifying Appropriate Jobs</vt:lpstr>
      <vt:lpstr>Finding Your Employer</vt:lpstr>
      <vt:lpstr>You Make the Call 1</vt:lpstr>
      <vt:lpstr>Preparing the Application Documents</vt:lpstr>
      <vt:lpstr>Constructing the Résumé</vt:lpstr>
      <vt:lpstr>Traditional Print Résumé 1</vt:lpstr>
      <vt:lpstr>Traditional Print Résumé 2</vt:lpstr>
      <vt:lpstr>Reverse Chronological Order 1</vt:lpstr>
      <vt:lpstr>Reverse Chronological Order 2</vt:lpstr>
      <vt:lpstr>Reverse Chronological Order 3</vt:lpstr>
      <vt:lpstr>Reverse Chronological Order 4</vt:lpstr>
      <vt:lpstr>Electronic Résumé </vt:lpstr>
      <vt:lpstr>Electronic Résumé: Using LinkedIn Profile 1</vt:lpstr>
      <vt:lpstr>Electronic Résumé: Using LinkedIn Profile 2</vt:lpstr>
      <vt:lpstr>You Make the Call 2</vt:lpstr>
      <vt:lpstr>Unformatted Résumé</vt:lpstr>
      <vt:lpstr>The Reference Sheet</vt:lpstr>
      <vt:lpstr>Reference Sheet: Example</vt:lpstr>
      <vt:lpstr>Writing the Cover Message </vt:lpstr>
      <vt:lpstr>Unsuccessful Cover Message 1</vt:lpstr>
      <vt:lpstr>Unsuccessful Cover Message 2</vt:lpstr>
      <vt:lpstr>Successful Cover Message 1</vt:lpstr>
      <vt:lpstr>Successful Cover Message 2</vt:lpstr>
      <vt:lpstr>Successful Cover Message 3</vt:lpstr>
      <vt:lpstr>Handling the Interview</vt:lpstr>
      <vt:lpstr>Preparing Your Answers</vt:lpstr>
      <vt:lpstr>Following Up and Ending the Application</vt:lpstr>
      <vt:lpstr>Thank-You Message: Example</vt:lpstr>
      <vt:lpstr>Follow-Up Message: Example</vt:lpstr>
      <vt:lpstr>Job Acceptance Message: Example</vt:lpstr>
      <vt:lpstr>Message Refusing a Job: Example</vt:lpstr>
      <vt:lpstr>Continuing Job Search Strategies</vt:lpstr>
      <vt:lpstr>End of Main Content</vt:lpstr>
      <vt:lpstr>Accessibility Content: Text Alternatives for Images</vt:lpstr>
      <vt:lpstr>Traditional Print Résumé 2  – Text Alternative</vt:lpstr>
      <vt:lpstr>Electronic Résumé: Using LinkedIn Profile 2 – Text Alternative</vt:lpstr>
      <vt:lpstr>Reference Sheet: Example – Text Alternative</vt:lpstr>
    </vt:vector>
  </TitlesOfParts>
  <Company>McGraw-Hill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Fourteen: Communicating in the Job Search </dc:title>
  <dc:subject>General, Organic, &amp; Biological Chemistry</dc:subject>
  <dc:creator>Bernstein;Fran</dc:creator>
  <dc:description/>
  <cp:lastModifiedBy>Ritik Singh</cp:lastModifiedBy>
  <cp:revision>2231</cp:revision>
  <dcterms:created xsi:type="dcterms:W3CDTF">2017-04-27T00:32:37Z</dcterms:created>
  <dcterms:modified xsi:type="dcterms:W3CDTF">2021-02-08T14:26:46Z</dcterms:modified>
</cp:coreProperties>
</file>