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6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  <p:sldMasterId id="2147483684" r:id="rId2"/>
    <p:sldMasterId id="2147483733" r:id="rId3"/>
    <p:sldMasterId id="2147483694" r:id="rId4"/>
    <p:sldMasterId id="2147483697" r:id="rId5"/>
    <p:sldMasterId id="2147483660" r:id="rId6"/>
    <p:sldMasterId id="2147483736" r:id="rId7"/>
  </p:sldMasterIdLst>
  <p:notesMasterIdLst>
    <p:notesMasterId r:id="rId30"/>
  </p:notesMasterIdLst>
  <p:handoutMasterIdLst>
    <p:handoutMasterId r:id="rId31"/>
  </p:handoutMasterIdLst>
  <p:sldIdLst>
    <p:sldId id="278" r:id="rId8"/>
    <p:sldId id="257" r:id="rId9"/>
    <p:sldId id="263" r:id="rId10"/>
    <p:sldId id="364" r:id="rId11"/>
    <p:sldId id="267" r:id="rId12"/>
    <p:sldId id="264" r:id="rId13"/>
    <p:sldId id="351" r:id="rId14"/>
    <p:sldId id="352" r:id="rId15"/>
    <p:sldId id="353" r:id="rId16"/>
    <p:sldId id="363" r:id="rId17"/>
    <p:sldId id="355" r:id="rId18"/>
    <p:sldId id="356" r:id="rId19"/>
    <p:sldId id="357" r:id="rId20"/>
    <p:sldId id="268" r:id="rId21"/>
    <p:sldId id="358" r:id="rId22"/>
    <p:sldId id="359" r:id="rId23"/>
    <p:sldId id="269" r:id="rId24"/>
    <p:sldId id="360" r:id="rId25"/>
    <p:sldId id="361" r:id="rId26"/>
    <p:sldId id="362" r:id="rId27"/>
    <p:sldId id="349" r:id="rId28"/>
    <p:sldId id="279" r:id="rId29"/>
  </p:sldIdLst>
  <p:sldSz cx="12192000" cy="6858000"/>
  <p:notesSz cx="6858000" cy="9144000"/>
  <p:custDataLst>
    <p:tags r:id="rId3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Section" id="{5620F3A2-41AA-40AA-94BF-2FCBFC13FB93}">
          <p14:sldIdLst>
            <p14:sldId id="278"/>
            <p14:sldId id="257"/>
            <p14:sldId id="263"/>
            <p14:sldId id="364"/>
            <p14:sldId id="267"/>
            <p14:sldId id="264"/>
            <p14:sldId id="351"/>
            <p14:sldId id="352"/>
            <p14:sldId id="353"/>
            <p14:sldId id="363"/>
            <p14:sldId id="355"/>
            <p14:sldId id="356"/>
            <p14:sldId id="357"/>
            <p14:sldId id="268"/>
            <p14:sldId id="358"/>
            <p14:sldId id="359"/>
            <p14:sldId id="269"/>
            <p14:sldId id="360"/>
            <p14:sldId id="361"/>
            <p14:sldId id="362"/>
            <p14:sldId id="349"/>
            <p14:sldId id="2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156" userDrawn="1">
          <p15:clr>
            <a:srgbClr val="A4A3A4"/>
          </p15:clr>
        </p15:guide>
        <p15:guide id="2" pos="9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B8CA"/>
    <a:srgbClr val="8164EC"/>
    <a:srgbClr val="7F7F7F"/>
    <a:srgbClr val="898989"/>
    <a:srgbClr val="959595"/>
    <a:srgbClr val="4A4675"/>
    <a:srgbClr val="FFB600"/>
    <a:srgbClr val="4A6A6C"/>
    <a:srgbClr val="F2F2F2"/>
    <a:srgbClr val="FBC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5" autoAdjust="0"/>
    <p:restoredTop sz="86449" autoAdjust="0"/>
  </p:normalViewPr>
  <p:slideViewPr>
    <p:cSldViewPr>
      <p:cViewPr varScale="1">
        <p:scale>
          <a:sx n="95" d="100"/>
          <a:sy n="95" d="100"/>
        </p:scale>
        <p:origin x="1416" y="84"/>
      </p:cViewPr>
      <p:guideLst>
        <p:guide orient="horz" pos="4156"/>
        <p:guide pos="9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1440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1433678-3B08-4AB0-A9C0-1C120A508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E31490-A05F-4D68-8464-CDD6DCB9E5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913AA-2B4E-4752-AC6C-DACC00115039}" type="datetimeFigureOut">
              <a:rPr lang="en-US" smtClean="0"/>
              <a:t>08-Feb-21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4E9D3E-CD40-4477-A00F-47897F7D46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63386E-173A-40C2-85F2-1F9C6B23F0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C9B92-AD3A-4E50-BE69-8538D92BC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461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8C078533-F15E-2D40-9DD4-EFF59AA5F97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4271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13-1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009893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13-10 See Chapter 13 Instructor’s Manual for teaching notes.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nserif"/>
              <a:ea typeface="ＭＳ Ｐゴシック" pitchFamily="34" charset="-128"/>
            </a:endParaRPr>
          </a:p>
          <a:p>
            <a:endParaRPr lang="en-IN" dirty="0">
              <a:latin typeface="Sanserif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9349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13-11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</a:endParaRPr>
          </a:p>
          <a:p>
            <a:pPr>
              <a:spcBef>
                <a:spcPct val="0"/>
              </a:spcBef>
            </a:pPr>
            <a:endParaRPr lang="en-US" dirty="0">
              <a:latin typeface="Sanserif"/>
              <a:ea typeface="ＭＳ Ｐゴシック" pitchFamily="34" charset="-128"/>
            </a:endParaRPr>
          </a:p>
          <a:p>
            <a:endParaRPr lang="en-IN" dirty="0">
              <a:latin typeface="Sanserif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601043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13-12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  <a:ea typeface="ＭＳ Ｐゴシック" pitchFamily="34" charset="-128"/>
            </a:endParaRPr>
          </a:p>
          <a:p>
            <a:pPr>
              <a:spcBef>
                <a:spcPct val="0"/>
              </a:spcBef>
            </a:pPr>
            <a:endParaRPr lang="en-US" dirty="0">
              <a:latin typeface="Sanserif"/>
              <a:ea typeface="ＭＳ Ｐゴシック" pitchFamily="34" charset="-128"/>
            </a:endParaRPr>
          </a:p>
          <a:p>
            <a:pPr eaLnBrk="1" hangingPunct="1"/>
            <a:endParaRPr lang="en-US" dirty="0"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05814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13-13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</a:endParaRPr>
          </a:p>
          <a:p>
            <a:pPr eaLnBrk="1" hangingPunct="1"/>
            <a:endParaRPr lang="en-US" dirty="0">
              <a:latin typeface="Sanserif"/>
              <a:ea typeface="ＭＳ Ｐゴシック" pitchFamily="34" charset="-128"/>
            </a:endParaRPr>
          </a:p>
          <a:p>
            <a:endParaRPr lang="en-IN" dirty="0">
              <a:latin typeface="Sanserif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058413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13-14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</a:endParaRPr>
          </a:p>
          <a:p>
            <a:pPr eaLnBrk="1" hangingPunct="1"/>
            <a:endParaRPr lang="en-US" dirty="0"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99076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13-15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</a:endParaRPr>
          </a:p>
          <a:p>
            <a:pPr>
              <a:spcBef>
                <a:spcPct val="0"/>
              </a:spcBef>
            </a:pPr>
            <a:endParaRPr lang="en-US" dirty="0">
              <a:latin typeface="Sanserif"/>
              <a:ea typeface="ＭＳ Ｐゴシック" pitchFamily="34" charset="-128"/>
            </a:endParaRPr>
          </a:p>
          <a:p>
            <a:pPr eaLnBrk="1" hangingPunct="1"/>
            <a:endParaRPr lang="en-US" dirty="0"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26548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13-16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</a:endParaRPr>
          </a:p>
          <a:p>
            <a:pPr eaLnBrk="1" hangingPunct="1"/>
            <a:endParaRPr lang="en-US" dirty="0"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520943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13-17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</a:endParaRPr>
          </a:p>
          <a:p>
            <a:pPr>
              <a:spcBef>
                <a:spcPct val="0"/>
              </a:spcBef>
            </a:pPr>
            <a:endParaRPr lang="en-US" dirty="0"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556909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13-18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69254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13-19 Se</a:t>
            </a:r>
            <a:r>
              <a:rPr lang="en-US" baseline="0" dirty="0">
                <a:latin typeface="Sanserif"/>
              </a:rPr>
              <a:t>e Chapter 13 Instructor’s Manual for teaching notes.  </a:t>
            </a:r>
            <a:endParaRPr lang="en-US" dirty="0">
              <a:latin typeface="Sanserif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12058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13-2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758174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13-20 Se</a:t>
            </a:r>
            <a:r>
              <a:rPr lang="en-US" baseline="0" dirty="0">
                <a:latin typeface="Sanserif"/>
              </a:rPr>
              <a:t>e Chapter 13 Instructor’s Manual for teaching notes.  </a:t>
            </a:r>
            <a:endParaRPr lang="en-US" dirty="0">
              <a:latin typeface="Sanserif"/>
              <a:ea typeface="ＭＳ Ｐゴシック" pitchFamily="34" charset="-128"/>
            </a:endParaRPr>
          </a:p>
          <a:p>
            <a:pPr>
              <a:spcBef>
                <a:spcPct val="0"/>
              </a:spcBef>
            </a:pPr>
            <a:endParaRPr lang="en-US" dirty="0"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871310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22A0464-9828-4451-908F-2BB78CD07A5D}" type="slidenum">
              <a:rPr lang="en-US"/>
              <a:pPr/>
              <a:t>21</a:t>
            </a:fld>
            <a:endParaRPr lang="en-US" dirty="0"/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13-21 Se</a:t>
            </a:r>
            <a:r>
              <a:rPr lang="en-US" baseline="0" dirty="0">
                <a:latin typeface="Sanserif"/>
              </a:rPr>
              <a:t>e Chapter 13 Instructor’s Manual for teaching notes.  </a:t>
            </a:r>
            <a:endParaRPr lang="en-US" dirty="0">
              <a:latin typeface="Sanserif"/>
            </a:endParaRPr>
          </a:p>
        </p:txBody>
      </p:sp>
    </p:spTree>
    <p:extLst>
      <p:ext uri="{BB962C8B-B14F-4D97-AF65-F5344CB8AC3E}">
        <p14:creationId xmlns:p14="http://schemas.microsoft.com/office/powerpoint/2010/main" val="27405704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21747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13-3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956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13-4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05898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13-5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6792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  <a:cs typeface="Adobe Devanagari" panose="02040503050201020203" pitchFamily="18" charset="0"/>
              </a:rPr>
              <a:t>13-6 Se</a:t>
            </a:r>
            <a:r>
              <a:rPr lang="en-US" baseline="0" dirty="0">
                <a:latin typeface="Sanserif"/>
                <a:cs typeface="Adobe Devanagari" panose="02040503050201020203" pitchFamily="18" charset="0"/>
              </a:rPr>
              <a:t>e Chapter 13 Instructor’s Manual for teaching notes.</a:t>
            </a:r>
            <a:endParaRPr lang="en-US" dirty="0">
              <a:latin typeface="Sanserif"/>
              <a:ea typeface="ＭＳ Ｐゴシック" pitchFamily="34" charset="-128"/>
              <a:cs typeface="Adobe Devanagari" panose="02040503050201020203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98827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13-7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</a:endParaRPr>
          </a:p>
          <a:p>
            <a:pPr>
              <a:spcBef>
                <a:spcPct val="0"/>
              </a:spcBef>
            </a:pPr>
            <a:endParaRPr lang="en-US" dirty="0">
              <a:latin typeface="Sanserif"/>
              <a:ea typeface="ＭＳ Ｐゴシック" pitchFamily="34" charset="-128"/>
            </a:endParaRPr>
          </a:p>
          <a:p>
            <a:pPr eaLnBrk="1" hangingPunct="1"/>
            <a:endParaRPr lang="en-US" dirty="0"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6786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13-8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  <a:ea typeface="ＭＳ Ｐゴシック" pitchFamily="34" charset="-128"/>
            </a:endParaRPr>
          </a:p>
          <a:p>
            <a:pPr eaLnBrk="1" hangingPunct="1"/>
            <a:endParaRPr lang="en-US" dirty="0"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24216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Sanserif"/>
              </a:rPr>
              <a:t>13-9 Se</a:t>
            </a:r>
            <a:r>
              <a:rPr lang="en-US" baseline="0" dirty="0">
                <a:latin typeface="Sanserif"/>
              </a:rPr>
              <a:t>e Chapter 13 Instructor’s Manual for teaching notes. </a:t>
            </a:r>
            <a:endParaRPr lang="en-US" dirty="0">
              <a:latin typeface="Sanserif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68106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/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Background">
            <a:extLst>
              <a:ext uri="{FF2B5EF4-FFF2-40B4-BE49-F238E27FC236}">
                <a16:creationId xmlns:a16="http://schemas.microsoft.com/office/drawing/2014/main" id="{29779779-E7AC-423A-A01E-CF1C8919997A}"/>
              </a:ext>
            </a:extLst>
          </p:cNvPr>
          <p:cNvSpPr/>
          <p:nvPr userDrawn="1"/>
        </p:nvSpPr>
        <p:spPr>
          <a:xfrm>
            <a:off x="4439816" y="2718040"/>
            <a:ext cx="7463297" cy="195532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Slide Title">
            <a:extLst>
              <a:ext uri="{FF2B5EF4-FFF2-40B4-BE49-F238E27FC236}">
                <a16:creationId xmlns:a16="http://schemas.microsoft.com/office/drawing/2014/main" id="{30271373-F650-424D-92E6-DC23B58D3D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5833" y="2936545"/>
            <a:ext cx="6766732" cy="68011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341DF11D-CA52-47C9-B198-6493ED0391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55833" y="3610610"/>
            <a:ext cx="6766732" cy="77285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73C10502-2E3E-4058-9738-846512A710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0" y="6492287"/>
            <a:ext cx="12192000" cy="365713"/>
          </a:xfrm>
          <a:prstGeom prst="rect">
            <a:avLst/>
          </a:prstGeom>
        </p:spPr>
        <p:txBody>
          <a:bodyPr anchor="ctr"/>
          <a:lstStyle>
            <a:lvl1pPr algn="ctr">
              <a:defRPr sz="9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4609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with Third as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Title 1">
            <a:extLst>
              <a:ext uri="{FF2B5EF4-FFF2-40B4-BE49-F238E27FC236}">
                <a16:creationId xmlns:a16="http://schemas.microsoft.com/office/drawing/2014/main" id="{D5E05419-A24E-4F3F-AB7C-D7FAD1A5CA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4725" y="304800"/>
            <a:ext cx="9871052" cy="4608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6" name="Slide Sub Title 2">
            <a:extLst>
              <a:ext uri="{FF2B5EF4-FFF2-40B4-BE49-F238E27FC236}">
                <a16:creationId xmlns:a16="http://schemas.microsoft.com/office/drawing/2014/main" id="{26817883-C2C2-4037-B6BD-A8CBCC53D7A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1334725" y="836713"/>
            <a:ext cx="9871052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A410A674-2A7F-44B7-B624-399E04FD902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334724" y="1424228"/>
            <a:ext cx="9871053" cy="2690572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A1B8F149-363B-48CA-BD37-90480FCEE1D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334724" y="4343400"/>
            <a:ext cx="6561476" cy="1905000"/>
          </a:xfrm>
        </p:spPr>
        <p:txBody>
          <a:bodyPr>
            <a:norm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93912087-2248-43BC-B49B-00DA1BADADC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154929" y="4343400"/>
            <a:ext cx="3050848" cy="1905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Appendix Link 6">
            <a:extLst>
              <a:ext uri="{FF2B5EF4-FFF2-40B4-BE49-F238E27FC236}">
                <a16:creationId xmlns:a16="http://schemas.microsoft.com/office/drawing/2014/main" id="{947B2234-26B6-4259-B6D7-02FB594375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21" name="Image Credit 7">
            <a:extLst>
              <a:ext uri="{FF2B5EF4-FFF2-40B4-BE49-F238E27FC236}">
                <a16:creationId xmlns:a16="http://schemas.microsoft.com/office/drawing/2014/main" id="{5718FA8A-CBF4-47BF-B946-3102EED1A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2F3A5A10-268C-4DA1-A759-69B32A07E5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2762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4" pos="5376" userDrawn="1">
          <p15:clr>
            <a:srgbClr val="FBAE40"/>
          </p15:clr>
        </p15:guide>
        <p15:guide id="5" pos="515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with Third as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Title 1">
            <a:extLst>
              <a:ext uri="{FF2B5EF4-FFF2-40B4-BE49-F238E27FC236}">
                <a16:creationId xmlns:a16="http://schemas.microsoft.com/office/drawing/2014/main" id="{D5E05419-A24E-4F3F-AB7C-D7FAD1A5CA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1424" y="304800"/>
            <a:ext cx="10297144" cy="747937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A410A674-2A7F-44B7-B624-399E04FD902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11424" y="1424228"/>
            <a:ext cx="4896544" cy="4824172"/>
          </a:xfrm>
          <a:prstGeom prst="rect">
            <a:avLst/>
          </a:prstGeom>
        </p:spPr>
        <p:txBody>
          <a:bodyPr/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A1B8F149-363B-48CA-BD37-90480FCEE1D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192011" y="1424228"/>
            <a:ext cx="5016557" cy="2652844"/>
          </a:xfrm>
        </p:spPr>
        <p:txBody>
          <a:bodyPr>
            <a:norm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93912087-2248-43BC-B49B-00DA1BADADC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92011" y="4343400"/>
            <a:ext cx="5016557" cy="1905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Appendix Link 6">
            <a:extLst>
              <a:ext uri="{FF2B5EF4-FFF2-40B4-BE49-F238E27FC236}">
                <a16:creationId xmlns:a16="http://schemas.microsoft.com/office/drawing/2014/main" id="{947B2234-26B6-4259-B6D7-02FB594375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21" name="Image Credit 7">
            <a:extLst>
              <a:ext uri="{FF2B5EF4-FFF2-40B4-BE49-F238E27FC236}">
                <a16:creationId xmlns:a16="http://schemas.microsoft.com/office/drawing/2014/main" id="{5718FA8A-CBF4-47BF-B946-3102EED1A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2F3A5A10-268C-4DA1-A759-69B32A07E5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430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4" pos="5376" userDrawn="1">
          <p15:clr>
            <a:srgbClr val="FBAE40"/>
          </p15:clr>
        </p15:guide>
        <p15:guide id="5" pos="515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Horizontal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Title 1">
            <a:extLst>
              <a:ext uri="{FF2B5EF4-FFF2-40B4-BE49-F238E27FC236}">
                <a16:creationId xmlns:a16="http://schemas.microsoft.com/office/drawing/2014/main" id="{D5E05419-A24E-4F3F-AB7C-D7FAD1A5CA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0221" y="304800"/>
            <a:ext cx="10311559" cy="4608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3F349-ABF9-4BD9-8E3D-D263B0E06EBF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40221" y="829454"/>
            <a:ext cx="10311559" cy="511314"/>
          </a:xfrm>
        </p:spPr>
        <p:txBody>
          <a:bodyPr>
            <a:normAutofit/>
          </a:bodyPr>
          <a:lstStyle>
            <a:lvl1pPr algn="ctr">
              <a:defRPr sz="2800" b="1"/>
            </a:lvl1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A7D4EB3-8906-4A9F-B89D-19960DF2B55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40221" y="1464444"/>
            <a:ext cx="10311559" cy="1476000"/>
          </a:xfrm>
        </p:spPr>
        <p:txBody>
          <a:bodyPr>
            <a:no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Slide Content 1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1234E8EC-6CE7-4783-94E5-2C90A200BE6A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940221" y="3040862"/>
            <a:ext cx="10311559" cy="1476000"/>
          </a:xfrm>
        </p:spPr>
        <p:txBody>
          <a:bodyPr>
            <a:no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1" name="Content Placeholder 5">
            <a:extLst>
              <a:ext uri="{FF2B5EF4-FFF2-40B4-BE49-F238E27FC236}">
                <a16:creationId xmlns:a16="http://schemas.microsoft.com/office/drawing/2014/main" id="{3156F9AF-58E4-40B2-A99F-24EC8CB8E79D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940221" y="4617280"/>
            <a:ext cx="10311559" cy="1476000"/>
          </a:xfrm>
        </p:spPr>
        <p:txBody>
          <a:bodyPr>
            <a:no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2" name="Appendix Link 6">
            <a:extLst>
              <a:ext uri="{FF2B5EF4-FFF2-40B4-BE49-F238E27FC236}">
                <a16:creationId xmlns:a16="http://schemas.microsoft.com/office/drawing/2014/main" id="{B9A6D8D2-1856-491D-8203-8EA71EBEB66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93685" y="6324600"/>
            <a:ext cx="3204633" cy="190500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9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33" name="Image Credit 7">
            <a:extLst>
              <a:ext uri="{FF2B5EF4-FFF2-40B4-BE49-F238E27FC236}">
                <a16:creationId xmlns:a16="http://schemas.microsoft.com/office/drawing/2014/main" id="{8B8CE6E7-6BD3-43E4-B054-BA3DAD19DB6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63553" y="6673851"/>
            <a:ext cx="9313532" cy="161077"/>
          </a:xfrm>
        </p:spPr>
        <p:txBody>
          <a:bodyPr anchor="ctr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sz="800"/>
            </a:lvl1pPr>
            <a:lvl2pPr algn="r">
              <a:spcBef>
                <a:spcPts val="0"/>
              </a:spcBef>
              <a:spcAft>
                <a:spcPts val="0"/>
              </a:spcAft>
              <a:defRPr sz="800"/>
            </a:lvl2pPr>
            <a:lvl3pPr algn="r">
              <a:spcBef>
                <a:spcPts val="0"/>
              </a:spcBef>
              <a:spcAft>
                <a:spcPts val="0"/>
              </a:spcAft>
              <a:defRPr sz="800"/>
            </a:lvl3pPr>
            <a:lvl4pPr algn="r">
              <a:spcBef>
                <a:spcPts val="0"/>
              </a:spcBef>
              <a:spcAft>
                <a:spcPts val="0"/>
              </a:spcAft>
              <a:defRPr sz="800"/>
            </a:lvl4pPr>
            <a:lvl5pPr algn="r">
              <a:spcBef>
                <a:spcPts val="0"/>
              </a:spcBef>
              <a:spcAft>
                <a:spcPts val="0"/>
              </a:spcAft>
              <a:defRPr sz="8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6" name="Slide Number Placeholder 8">
            <a:extLst>
              <a:ext uri="{FF2B5EF4-FFF2-40B4-BE49-F238E27FC236}">
                <a16:creationId xmlns:a16="http://schemas.microsoft.com/office/drawing/2014/main" id="{A04DDE2C-0970-407C-BEFE-4FFE647627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558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4" pos="5376" userDrawn="1">
          <p15:clr>
            <a:srgbClr val="FBAE40"/>
          </p15:clr>
        </p15:guide>
        <p15:guide id="5" pos="515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Title 1">
            <a:extLst>
              <a:ext uri="{FF2B5EF4-FFF2-40B4-BE49-F238E27FC236}">
                <a16:creationId xmlns:a16="http://schemas.microsoft.com/office/drawing/2014/main" id="{903F9853-5374-4B82-B36A-77F6ACFFBC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0221" y="304800"/>
            <a:ext cx="10311559" cy="460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3200" b="0" dirty="0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73" name="Slide Sub Title 2">
            <a:extLst>
              <a:ext uri="{FF2B5EF4-FFF2-40B4-BE49-F238E27FC236}">
                <a16:creationId xmlns:a16="http://schemas.microsoft.com/office/drawing/2014/main" id="{7B4470EF-BAA2-416D-959C-87C6B89F328D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40221" y="836713"/>
            <a:ext cx="10311559" cy="460375"/>
          </a:xfrm>
        </p:spPr>
        <p:txBody>
          <a:bodyPr>
            <a:normAutofit/>
          </a:bodyPr>
          <a:lstStyle>
            <a:lvl1pPr algn="ctr">
              <a:defRPr sz="2800" b="0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FB7161F-5B94-448A-AF3B-3E4DD33D2C7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40221" y="1386188"/>
            <a:ext cx="10311559" cy="72060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2400" b="0" smtClean="0"/>
            </a:lvl1pPr>
            <a:lvl2pPr>
              <a:defRPr lang="en-US" sz="2000" b="0" smtClean="0"/>
            </a:lvl2pPr>
            <a:lvl3pPr>
              <a:defRPr lang="en-US" sz="1800" b="0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Slide Content 1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91" name="Content Placeholder 4">
            <a:extLst>
              <a:ext uri="{FF2B5EF4-FFF2-40B4-BE49-F238E27FC236}">
                <a16:creationId xmlns:a16="http://schemas.microsoft.com/office/drawing/2014/main" id="{B2E0B541-4A74-418A-9529-C503F0846428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40221" y="2203386"/>
            <a:ext cx="10311559" cy="72060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2400" b="0" smtClean="0"/>
            </a:lvl1pPr>
            <a:lvl2pPr>
              <a:defRPr lang="en-US" sz="2000" b="0" smtClean="0"/>
            </a:lvl2pPr>
            <a:lvl3pPr>
              <a:defRPr lang="en-US" sz="1800" b="0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92" name="Content Placeholder 5">
            <a:extLst>
              <a:ext uri="{FF2B5EF4-FFF2-40B4-BE49-F238E27FC236}">
                <a16:creationId xmlns:a16="http://schemas.microsoft.com/office/drawing/2014/main" id="{260EF9FD-EC72-4CE6-9761-28417ED6D9F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940221" y="3020584"/>
            <a:ext cx="10311559" cy="72060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2400" b="0" smtClean="0"/>
            </a:lvl1pPr>
            <a:lvl2pPr>
              <a:defRPr lang="en-US" sz="2000" b="0" smtClean="0"/>
            </a:lvl2pPr>
            <a:lvl3pPr>
              <a:defRPr lang="en-US" sz="1800" b="0" smtClean="0"/>
            </a:lvl3pPr>
            <a:lvl4pPr>
              <a:defRPr lang="en-US" b="0" smtClean="0"/>
            </a:lvl4pPr>
            <a:lvl5pPr>
              <a:defRPr lang="en-IN" b="0"/>
            </a:lvl5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93" name="Content Placeholder 6">
            <a:extLst>
              <a:ext uri="{FF2B5EF4-FFF2-40B4-BE49-F238E27FC236}">
                <a16:creationId xmlns:a16="http://schemas.microsoft.com/office/drawing/2014/main" id="{682FFA8D-245A-4515-872E-E42BF90E6489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940221" y="3837782"/>
            <a:ext cx="10311559" cy="72060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2400" b="0" smtClean="0"/>
            </a:lvl1pPr>
            <a:lvl2pPr>
              <a:defRPr lang="en-US" sz="2000" b="0" smtClean="0"/>
            </a:lvl2pPr>
            <a:lvl3pPr>
              <a:defRPr lang="en-US" sz="1800" b="0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Slide Content 4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94" name="Content Placeholder 7">
            <a:extLst>
              <a:ext uri="{FF2B5EF4-FFF2-40B4-BE49-F238E27FC236}">
                <a16:creationId xmlns:a16="http://schemas.microsoft.com/office/drawing/2014/main" id="{9A157F23-04B5-4780-B29A-56E01C17016B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940221" y="4654980"/>
            <a:ext cx="10311559" cy="72060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2400" b="0" smtClean="0"/>
            </a:lvl1pPr>
            <a:lvl2pPr>
              <a:defRPr lang="en-US" sz="2000" b="0" smtClean="0"/>
            </a:lvl2pPr>
            <a:lvl3pPr>
              <a:defRPr lang="en-US" sz="1800" b="0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Slide Content 5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95" name="Content Placeholder 8">
            <a:extLst>
              <a:ext uri="{FF2B5EF4-FFF2-40B4-BE49-F238E27FC236}">
                <a16:creationId xmlns:a16="http://schemas.microsoft.com/office/drawing/2014/main" id="{8F887EA7-4367-4D3A-ABE5-223BCCCC25E2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940221" y="5472178"/>
            <a:ext cx="10311559" cy="72060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2400" b="0" smtClean="0"/>
            </a:lvl1pPr>
            <a:lvl2pPr>
              <a:defRPr lang="en-US" sz="2000" b="0" smtClean="0"/>
            </a:lvl2pPr>
            <a:lvl3pPr>
              <a:defRPr lang="en-US" sz="1800" b="0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10" name="Appendix Link 9">
            <a:extLst>
              <a:ext uri="{FF2B5EF4-FFF2-40B4-BE49-F238E27FC236}">
                <a16:creationId xmlns:a16="http://schemas.microsoft.com/office/drawing/2014/main" id="{F8C30CAE-6C93-4B05-93E4-BF07E0D2EEB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93685" y="6324600"/>
            <a:ext cx="3204633" cy="190500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900" b="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04" name="Image Credit 10">
            <a:extLst>
              <a:ext uri="{FF2B5EF4-FFF2-40B4-BE49-F238E27FC236}">
                <a16:creationId xmlns:a16="http://schemas.microsoft.com/office/drawing/2014/main" id="{1804BA23-C6F9-4D64-98A1-DDD2E9964EE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63553" y="6673851"/>
            <a:ext cx="9313532" cy="161077"/>
          </a:xfrm>
        </p:spPr>
        <p:txBody>
          <a:bodyPr anchor="ctr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sz="800" b="0"/>
            </a:lvl1pPr>
            <a:lvl2pPr algn="r">
              <a:spcBef>
                <a:spcPts val="0"/>
              </a:spcBef>
              <a:spcAft>
                <a:spcPts val="0"/>
              </a:spcAft>
              <a:defRPr sz="800"/>
            </a:lvl2pPr>
            <a:lvl3pPr algn="r">
              <a:spcBef>
                <a:spcPts val="0"/>
              </a:spcBef>
              <a:spcAft>
                <a:spcPts val="0"/>
              </a:spcAft>
              <a:defRPr sz="800"/>
            </a:lvl3pPr>
            <a:lvl4pPr algn="r">
              <a:spcBef>
                <a:spcPts val="0"/>
              </a:spcBef>
              <a:spcAft>
                <a:spcPts val="0"/>
              </a:spcAft>
              <a:defRPr sz="800"/>
            </a:lvl4pPr>
            <a:lvl5pPr algn="r">
              <a:spcBef>
                <a:spcPts val="0"/>
              </a:spcBef>
              <a:spcAft>
                <a:spcPts val="0"/>
              </a:spcAft>
              <a:defRPr sz="8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02" name="Slide Number Placeholder 11">
            <a:extLst>
              <a:ext uri="{FF2B5EF4-FFF2-40B4-BE49-F238E27FC236}">
                <a16:creationId xmlns:a16="http://schemas.microsoft.com/office/drawing/2014/main" id="{90734336-2997-4CC1-9AEB-E4BCFD5A6F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>
            <a:lvl1pPr>
              <a:defRPr b="0"/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045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le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Title 1">
            <a:extLst>
              <a:ext uri="{FF2B5EF4-FFF2-40B4-BE49-F238E27FC236}">
                <a16:creationId xmlns:a16="http://schemas.microsoft.com/office/drawing/2014/main" id="{A2BDAF57-334B-4984-88BF-97E8B8FF88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91268" y="304800"/>
            <a:ext cx="10209464" cy="460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3200" b="1" dirty="0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82" name="Slide Sub Title 2">
            <a:extLst>
              <a:ext uri="{FF2B5EF4-FFF2-40B4-BE49-F238E27FC236}">
                <a16:creationId xmlns:a16="http://schemas.microsoft.com/office/drawing/2014/main" id="{64100A95-A723-4099-A727-3D8AFFBA8D81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991268" y="836713"/>
            <a:ext cx="10209464" cy="460375"/>
          </a:xfrm>
        </p:spPr>
        <p:txBody>
          <a:bodyPr>
            <a:normAutofit/>
          </a:bodyPr>
          <a:lstStyle>
            <a:lvl1pPr algn="ctr">
              <a:defRPr sz="2800" b="0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83" name="Content Placeholder 4">
            <a:extLst>
              <a:ext uri="{FF2B5EF4-FFF2-40B4-BE49-F238E27FC236}">
                <a16:creationId xmlns:a16="http://schemas.microsoft.com/office/drawing/2014/main" id="{A4D685CD-8B99-4D57-8A92-5FE961FCCBE6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83432" y="2070496"/>
            <a:ext cx="4960168" cy="649138"/>
          </a:xfrm>
        </p:spPr>
        <p:txBody>
          <a:bodyPr/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4" name="Content Placeholder 3">
            <a:extLst>
              <a:ext uri="{FF2B5EF4-FFF2-40B4-BE49-F238E27FC236}">
                <a16:creationId xmlns:a16="http://schemas.microsoft.com/office/drawing/2014/main" id="{EC45D5C3-C51E-4714-BE32-E1DAF443C97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91268" y="1376364"/>
            <a:ext cx="4952332" cy="612476"/>
          </a:xfrm>
          <a:prstGeom prst="rect">
            <a:avLst/>
          </a:prstGeom>
        </p:spPr>
        <p:txBody>
          <a:bodyPr/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5" name="Content Placeholder 5">
            <a:extLst>
              <a:ext uri="{FF2B5EF4-FFF2-40B4-BE49-F238E27FC236}">
                <a16:creationId xmlns:a16="http://schemas.microsoft.com/office/drawing/2014/main" id="{414C4467-6C31-45C8-BB65-BC2DA24F5156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83432" y="2900944"/>
            <a:ext cx="4960168" cy="673100"/>
          </a:xfrm>
        </p:spPr>
        <p:txBody>
          <a:bodyPr/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6" name="Content Placeholder 6">
            <a:extLst>
              <a:ext uri="{FF2B5EF4-FFF2-40B4-BE49-F238E27FC236}">
                <a16:creationId xmlns:a16="http://schemas.microsoft.com/office/drawing/2014/main" id="{7AE325B2-03AC-4095-918F-DC7A8E75935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983432" y="3755354"/>
            <a:ext cx="4960168" cy="698500"/>
          </a:xfrm>
        </p:spPr>
        <p:txBody>
          <a:bodyPr/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 4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7" name="Content Placeholder 7">
            <a:extLst>
              <a:ext uri="{FF2B5EF4-FFF2-40B4-BE49-F238E27FC236}">
                <a16:creationId xmlns:a16="http://schemas.microsoft.com/office/drawing/2014/main" id="{D3E34820-9215-4FF8-9963-FB6C2DDFFDF5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983432" y="4635164"/>
            <a:ext cx="4960168" cy="698500"/>
          </a:xfrm>
        </p:spPr>
        <p:txBody>
          <a:bodyPr/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 5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8" name="Content Placeholder 8">
            <a:extLst>
              <a:ext uri="{FF2B5EF4-FFF2-40B4-BE49-F238E27FC236}">
                <a16:creationId xmlns:a16="http://schemas.microsoft.com/office/drawing/2014/main" id="{0439243F-9885-43B5-B4C7-CE6137E84F0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983432" y="5514975"/>
            <a:ext cx="4960168" cy="733425"/>
          </a:xfrm>
        </p:spPr>
        <p:txBody>
          <a:bodyPr/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9" name="Content Placeholder 9">
            <a:extLst>
              <a:ext uri="{FF2B5EF4-FFF2-40B4-BE49-F238E27FC236}">
                <a16:creationId xmlns:a16="http://schemas.microsoft.com/office/drawing/2014/main" id="{F8F14DA2-5417-49BE-90C3-509A3C0BD433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299199" y="1376192"/>
            <a:ext cx="4909369" cy="612648"/>
          </a:xfrm>
        </p:spPr>
        <p:txBody>
          <a:bodyPr>
            <a:noAutofit/>
          </a:bodyPr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  <a:lvl4pPr>
              <a:defRPr sz="1050" b="1">
                <a:latin typeface="+mn-lt"/>
                <a:cs typeface="Times New Roman" panose="02020603050405020304" pitchFamily="18" charset="0"/>
              </a:defRPr>
            </a:lvl4pPr>
            <a:lvl5pPr>
              <a:defRPr sz="1050" b="1"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0" name="Content Placeholder 10">
            <a:extLst>
              <a:ext uri="{FF2B5EF4-FFF2-40B4-BE49-F238E27FC236}">
                <a16:creationId xmlns:a16="http://schemas.microsoft.com/office/drawing/2014/main" id="{2476E9D2-E4EC-442A-A151-F343F8EFFEF1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299199" y="2070496"/>
            <a:ext cx="4909369" cy="612648"/>
          </a:xfrm>
        </p:spPr>
        <p:txBody>
          <a:bodyPr>
            <a:noAutofit/>
          </a:bodyPr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  <a:lvl4pPr>
              <a:defRPr sz="1050" b="1">
                <a:latin typeface="+mn-lt"/>
                <a:cs typeface="Times New Roman" panose="02020603050405020304" pitchFamily="18" charset="0"/>
              </a:defRPr>
            </a:lvl4pPr>
            <a:lvl5pPr>
              <a:defRPr sz="1050" b="1"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1" name="Content Placeholder 11">
            <a:extLst>
              <a:ext uri="{FF2B5EF4-FFF2-40B4-BE49-F238E27FC236}">
                <a16:creationId xmlns:a16="http://schemas.microsoft.com/office/drawing/2014/main" id="{AA804FD6-4A57-411F-8830-70CB7EEA012F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299199" y="2900944"/>
            <a:ext cx="4909369" cy="612648"/>
          </a:xfrm>
        </p:spPr>
        <p:txBody>
          <a:bodyPr>
            <a:noAutofit/>
          </a:bodyPr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  <a:lvl4pPr>
              <a:defRPr sz="1050" b="1">
                <a:latin typeface="+mn-lt"/>
                <a:cs typeface="Times New Roman" panose="02020603050405020304" pitchFamily="18" charset="0"/>
              </a:defRPr>
            </a:lvl4pPr>
            <a:lvl5pPr>
              <a:defRPr sz="1050" b="1"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2" name="Content Placeholder 12">
            <a:extLst>
              <a:ext uri="{FF2B5EF4-FFF2-40B4-BE49-F238E27FC236}">
                <a16:creationId xmlns:a16="http://schemas.microsoft.com/office/drawing/2014/main" id="{D97A1467-B661-458A-BB85-F1ABC5834C8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299199" y="3755354"/>
            <a:ext cx="4909369" cy="612648"/>
          </a:xfrm>
        </p:spPr>
        <p:txBody>
          <a:bodyPr>
            <a:noAutofit/>
          </a:bodyPr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  <a:lvl4pPr>
              <a:defRPr sz="1050" b="1">
                <a:latin typeface="+mn-lt"/>
                <a:cs typeface="Times New Roman" panose="02020603050405020304" pitchFamily="18" charset="0"/>
              </a:defRPr>
            </a:lvl4pPr>
            <a:lvl5pPr>
              <a:defRPr sz="1050" b="1"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3" name="Content Placeholder 13">
            <a:extLst>
              <a:ext uri="{FF2B5EF4-FFF2-40B4-BE49-F238E27FC236}">
                <a16:creationId xmlns:a16="http://schemas.microsoft.com/office/drawing/2014/main" id="{64A0008A-E744-452A-B672-E406A09C4F9B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299199" y="4635164"/>
            <a:ext cx="4909369" cy="612648"/>
          </a:xfrm>
        </p:spPr>
        <p:txBody>
          <a:bodyPr>
            <a:noAutofit/>
          </a:bodyPr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  <a:lvl4pPr>
              <a:defRPr sz="1050" b="1">
                <a:latin typeface="+mn-lt"/>
                <a:cs typeface="Times New Roman" panose="02020603050405020304" pitchFamily="18" charset="0"/>
              </a:defRPr>
            </a:lvl4pPr>
            <a:lvl5pPr>
              <a:defRPr sz="1050" b="1"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4" name="Content Placeholder 14">
            <a:extLst>
              <a:ext uri="{FF2B5EF4-FFF2-40B4-BE49-F238E27FC236}">
                <a16:creationId xmlns:a16="http://schemas.microsoft.com/office/drawing/2014/main" id="{0A4F8872-D731-4A74-9BB0-85DD807A4B87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299199" y="5514975"/>
            <a:ext cx="4909369" cy="612648"/>
          </a:xfrm>
        </p:spPr>
        <p:txBody>
          <a:bodyPr>
            <a:noAutofit/>
          </a:bodyPr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  <a:lvl4pPr>
              <a:defRPr sz="1050" b="1">
                <a:latin typeface="+mn-lt"/>
                <a:cs typeface="Times New Roman" panose="02020603050405020304" pitchFamily="18" charset="0"/>
              </a:defRPr>
            </a:lvl4pPr>
            <a:lvl5pPr>
              <a:defRPr sz="1050" b="1"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5" name="Image Credit 16">
            <a:extLst>
              <a:ext uri="{FF2B5EF4-FFF2-40B4-BE49-F238E27FC236}">
                <a16:creationId xmlns:a16="http://schemas.microsoft.com/office/drawing/2014/main" id="{9D67323D-57FC-42C4-AC2F-4660B0F831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96" name="Appendix Link 15">
            <a:extLst>
              <a:ext uri="{FF2B5EF4-FFF2-40B4-BE49-F238E27FC236}">
                <a16:creationId xmlns:a16="http://schemas.microsoft.com/office/drawing/2014/main" id="{FFCE4C39-67DE-4931-BB38-2B672B590F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 b="0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7" name="Slide Number Placeholder 17">
            <a:extLst>
              <a:ext uri="{FF2B5EF4-FFF2-40B4-BE49-F238E27FC236}">
                <a16:creationId xmlns:a16="http://schemas.microsoft.com/office/drawing/2014/main" id="{AD719E22-7FE8-4B1E-959A-8F7C6367A6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>
            <a:lvl1pPr>
              <a:defRPr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009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">
            <a:extLst>
              <a:ext uri="{FF2B5EF4-FFF2-40B4-BE49-F238E27FC236}">
                <a16:creationId xmlns:a16="http://schemas.microsoft.com/office/drawing/2014/main" id="{530658C5-7A83-4741-B9EE-6DEFA73C54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36258"/>
            <a:ext cx="11277600" cy="647955"/>
          </a:xfrm>
        </p:spPr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33" name="Slide Sub Title 2">
            <a:extLst>
              <a:ext uri="{FF2B5EF4-FFF2-40B4-BE49-F238E27FC236}">
                <a16:creationId xmlns:a16="http://schemas.microsoft.com/office/drawing/2014/main" id="{F3FCFB3F-FE0D-4AB6-86F2-F74BE7452D1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57200" y="836713"/>
            <a:ext cx="11277600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12" name="Text Box 3">
            <a:extLst>
              <a:ext uri="{FF2B5EF4-FFF2-40B4-BE49-F238E27FC236}">
                <a16:creationId xmlns:a16="http://schemas.microsoft.com/office/drawing/2014/main" id="{2B271512-BDC8-40E8-BE3C-1C774C48EB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12385" y="1800000"/>
            <a:ext cx="8767233" cy="523220"/>
          </a:xfrm>
          <a:prstGeom prst="rect">
            <a:avLst/>
          </a:prstGeom>
          <a:solidFill>
            <a:srgbClr val="14558C"/>
          </a:solidFill>
          <a:ln/>
          <a:effectLst>
            <a:outerShdw blurRad="40005" dist="22860" dir="5400000" algn="ctr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5" name="Content Placeholder 4">
            <a:extLst>
              <a:ext uri="{FF2B5EF4-FFF2-40B4-BE49-F238E27FC236}">
                <a16:creationId xmlns:a16="http://schemas.microsoft.com/office/drawing/2014/main" id="{91AEB398-1F68-4CE2-B94A-720F885615E5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648885" y="1800000"/>
            <a:ext cx="8830732" cy="523221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Slide Content</a:t>
            </a:r>
            <a:endParaRPr lang="en-IN" dirty="0"/>
          </a:p>
        </p:txBody>
      </p:sp>
      <p:sp>
        <p:nvSpPr>
          <p:cNvPr id="36" name="Content Placeholder 5">
            <a:extLst>
              <a:ext uri="{FF2B5EF4-FFF2-40B4-BE49-F238E27FC236}">
                <a16:creationId xmlns:a16="http://schemas.microsoft.com/office/drawing/2014/main" id="{4BD3B8C9-EC6B-407D-A817-83DAB479B9F2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452033" y="2552701"/>
            <a:ext cx="2243667" cy="460375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7" name="Content Placeholder 6">
            <a:extLst>
              <a:ext uri="{FF2B5EF4-FFF2-40B4-BE49-F238E27FC236}">
                <a16:creationId xmlns:a16="http://schemas.microsoft.com/office/drawing/2014/main" id="{243788EA-024B-4BF2-A201-11D9CA12A1CE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019552" y="2552701"/>
            <a:ext cx="7725833" cy="1020763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8" name="Content Placeholder 7">
            <a:extLst>
              <a:ext uri="{FF2B5EF4-FFF2-40B4-BE49-F238E27FC236}">
                <a16:creationId xmlns:a16="http://schemas.microsoft.com/office/drawing/2014/main" id="{A13910D1-36ED-4B4A-BCD2-AEC49A36F141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452033" y="3848398"/>
            <a:ext cx="2243667" cy="460375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9" name="Content Placeholder 8">
            <a:extLst>
              <a:ext uri="{FF2B5EF4-FFF2-40B4-BE49-F238E27FC236}">
                <a16:creationId xmlns:a16="http://schemas.microsoft.com/office/drawing/2014/main" id="{A5FC661E-41ED-4F76-BA25-96618CB04BA7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4019552" y="3848398"/>
            <a:ext cx="7725833" cy="1020763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40" name="Content Placeholder 9">
            <a:extLst>
              <a:ext uri="{FF2B5EF4-FFF2-40B4-BE49-F238E27FC236}">
                <a16:creationId xmlns:a16="http://schemas.microsoft.com/office/drawing/2014/main" id="{E9B29CCB-887A-4AD1-BB7F-7EA887917091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1452033" y="5144542"/>
            <a:ext cx="2243667" cy="460375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41" name="Content Placeholder 10">
            <a:extLst>
              <a:ext uri="{FF2B5EF4-FFF2-40B4-BE49-F238E27FC236}">
                <a16:creationId xmlns:a16="http://schemas.microsoft.com/office/drawing/2014/main" id="{541C2C0A-C146-42F9-8418-60F298A21F82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4019552" y="5144542"/>
            <a:ext cx="7725833" cy="1020763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50" name="Appendix Link 11">
            <a:extLst>
              <a:ext uri="{FF2B5EF4-FFF2-40B4-BE49-F238E27FC236}">
                <a16:creationId xmlns:a16="http://schemas.microsoft.com/office/drawing/2014/main" id="{42F502A4-1B8E-40BE-A0E6-257B2CAC37B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51" name="Image Credit 12">
            <a:extLst>
              <a:ext uri="{FF2B5EF4-FFF2-40B4-BE49-F238E27FC236}">
                <a16:creationId xmlns:a16="http://schemas.microsoft.com/office/drawing/2014/main" id="{88CE28E3-94FB-4272-B677-78B186B575C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82800" y="6684964"/>
            <a:ext cx="9296400" cy="17303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800" dirty="0">
                <a:solidFill>
                  <a:schemeClr val="tx1"/>
                </a:solidFill>
              </a:defRPr>
            </a:lvl1pPr>
          </a:lstStyle>
          <a:p>
            <a:pPr lvl="0" algn="r"/>
            <a:r>
              <a:rPr lang="en-US" dirty="0"/>
              <a:t>Insert Image Credit Here</a:t>
            </a:r>
          </a:p>
        </p:txBody>
      </p:sp>
      <p:sp>
        <p:nvSpPr>
          <p:cNvPr id="47" name="Slide Number Placeholder 13">
            <a:extLst>
              <a:ext uri="{FF2B5EF4-FFF2-40B4-BE49-F238E27FC236}">
                <a16:creationId xmlns:a16="http://schemas.microsoft.com/office/drawing/2014/main" id="{9B9D4E6C-6052-4B14-AFA3-C22E18905ED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7171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">
            <a:extLst>
              <a:ext uri="{FF2B5EF4-FFF2-40B4-BE49-F238E27FC236}">
                <a16:creationId xmlns:a16="http://schemas.microsoft.com/office/drawing/2014/main" id="{530658C5-7A83-4741-B9EE-6DEFA73C54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36258"/>
            <a:ext cx="11277600" cy="647955"/>
          </a:xfrm>
        </p:spPr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33" name="Slide Sub Title 2">
            <a:extLst>
              <a:ext uri="{FF2B5EF4-FFF2-40B4-BE49-F238E27FC236}">
                <a16:creationId xmlns:a16="http://schemas.microsoft.com/office/drawing/2014/main" id="{F3FCFB3F-FE0D-4AB6-86F2-F74BE7452D1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57200" y="836713"/>
            <a:ext cx="11277600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2" name="Text Box 3">
            <a:extLst>
              <a:ext uri="{FF2B5EF4-FFF2-40B4-BE49-F238E27FC236}">
                <a16:creationId xmlns:a16="http://schemas.microsoft.com/office/drawing/2014/main" id="{75D71219-616D-4F8F-9485-DB89948D18E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8062" y="1800000"/>
            <a:ext cx="8675879" cy="523220"/>
          </a:xfrm>
          <a:prstGeom prst="rect">
            <a:avLst/>
          </a:prstGeom>
          <a:solidFill>
            <a:srgbClr val="B20909"/>
          </a:solidFill>
          <a:ln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2800" dirty="0">
              <a:solidFill>
                <a:srgbClr val="FFFFFF"/>
              </a:solidFill>
            </a:endParaRPr>
          </a:p>
        </p:txBody>
      </p:sp>
      <p:sp>
        <p:nvSpPr>
          <p:cNvPr id="35" name="Content Placeholder 4">
            <a:extLst>
              <a:ext uri="{FF2B5EF4-FFF2-40B4-BE49-F238E27FC236}">
                <a16:creationId xmlns:a16="http://schemas.microsoft.com/office/drawing/2014/main" id="{91AEB398-1F68-4CE2-B94A-720F885615E5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648885" y="1800000"/>
            <a:ext cx="8830732" cy="523221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Slide Content</a:t>
            </a:r>
            <a:endParaRPr lang="en-IN" dirty="0"/>
          </a:p>
        </p:txBody>
      </p:sp>
      <p:sp>
        <p:nvSpPr>
          <p:cNvPr id="36" name="Content Placeholder 5">
            <a:extLst>
              <a:ext uri="{FF2B5EF4-FFF2-40B4-BE49-F238E27FC236}">
                <a16:creationId xmlns:a16="http://schemas.microsoft.com/office/drawing/2014/main" id="{4BD3B8C9-EC6B-407D-A817-83DAB479B9F2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452033" y="2552701"/>
            <a:ext cx="2243667" cy="460375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7" name="Content Placeholder 6">
            <a:extLst>
              <a:ext uri="{FF2B5EF4-FFF2-40B4-BE49-F238E27FC236}">
                <a16:creationId xmlns:a16="http://schemas.microsoft.com/office/drawing/2014/main" id="{243788EA-024B-4BF2-A201-11D9CA12A1CE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019552" y="2552701"/>
            <a:ext cx="7725833" cy="1020763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8" name="Content Placeholder 7">
            <a:extLst>
              <a:ext uri="{FF2B5EF4-FFF2-40B4-BE49-F238E27FC236}">
                <a16:creationId xmlns:a16="http://schemas.microsoft.com/office/drawing/2014/main" id="{A13910D1-36ED-4B4A-BCD2-AEC49A36F141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452033" y="3848398"/>
            <a:ext cx="2243667" cy="460375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9" name="Content Placeholder 8">
            <a:extLst>
              <a:ext uri="{FF2B5EF4-FFF2-40B4-BE49-F238E27FC236}">
                <a16:creationId xmlns:a16="http://schemas.microsoft.com/office/drawing/2014/main" id="{A5FC661E-41ED-4F76-BA25-96618CB04BA7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4019552" y="3848398"/>
            <a:ext cx="7725833" cy="1020763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40" name="Content Placeholder 9">
            <a:extLst>
              <a:ext uri="{FF2B5EF4-FFF2-40B4-BE49-F238E27FC236}">
                <a16:creationId xmlns:a16="http://schemas.microsoft.com/office/drawing/2014/main" id="{E9B29CCB-887A-4AD1-BB7F-7EA887917091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1452033" y="5144542"/>
            <a:ext cx="2243667" cy="460375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41" name="Content Placeholder 10">
            <a:extLst>
              <a:ext uri="{FF2B5EF4-FFF2-40B4-BE49-F238E27FC236}">
                <a16:creationId xmlns:a16="http://schemas.microsoft.com/office/drawing/2014/main" id="{541C2C0A-C146-42F9-8418-60F298A21F82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4019552" y="5144542"/>
            <a:ext cx="7725833" cy="1020763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48" name="Appendix Link 11">
            <a:extLst>
              <a:ext uri="{FF2B5EF4-FFF2-40B4-BE49-F238E27FC236}">
                <a16:creationId xmlns:a16="http://schemas.microsoft.com/office/drawing/2014/main" id="{DD21CF00-4EFE-47F3-9569-A74B4FE4C1F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49" name="Image Credit 12">
            <a:extLst>
              <a:ext uri="{FF2B5EF4-FFF2-40B4-BE49-F238E27FC236}">
                <a16:creationId xmlns:a16="http://schemas.microsoft.com/office/drawing/2014/main" id="{F462FE90-0F2D-43CC-978F-B6AC2F3D0C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82800" y="6684964"/>
            <a:ext cx="9296400" cy="17303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800" dirty="0">
                <a:solidFill>
                  <a:schemeClr val="tx1"/>
                </a:solidFill>
              </a:defRPr>
            </a:lvl1pPr>
          </a:lstStyle>
          <a:p>
            <a:pPr lvl="0" algn="r"/>
            <a:r>
              <a:rPr lang="en-US" dirty="0"/>
              <a:t>Insert Image Credit Here</a:t>
            </a:r>
          </a:p>
        </p:txBody>
      </p:sp>
      <p:sp>
        <p:nvSpPr>
          <p:cNvPr id="47" name="Slide Number Placeholder 13">
            <a:extLst>
              <a:ext uri="{FF2B5EF4-FFF2-40B4-BE49-F238E27FC236}">
                <a16:creationId xmlns:a16="http://schemas.microsoft.com/office/drawing/2014/main" id="{9B9D4E6C-6052-4B14-AFA3-C22E18905ED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2136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>
            <a:extLst>
              <a:ext uri="{FF2B5EF4-FFF2-40B4-BE49-F238E27FC236}">
                <a16:creationId xmlns:a16="http://schemas.microsoft.com/office/drawing/2014/main" id="{881A5581-9261-4D08-9D38-F188515E63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663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28F60A72-83B9-46F8-A25B-83E857A6C47E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457200" y="954000"/>
            <a:ext cx="11303429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 algn="ctr"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HOW TO Write a Formula for an Ionic Compound</a:t>
            </a:r>
          </a:p>
        </p:txBody>
      </p:sp>
      <p:sp>
        <p:nvSpPr>
          <p:cNvPr id="40" name="Content Placeholder 3">
            <a:extLst>
              <a:ext uri="{FF2B5EF4-FFF2-40B4-BE49-F238E27FC236}">
                <a16:creationId xmlns:a16="http://schemas.microsoft.com/office/drawing/2014/main" id="{C8384D43-40F4-4C0B-8F2D-6CE6406CB6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029" y="1710001"/>
            <a:ext cx="11277600" cy="1574537"/>
          </a:xfrm>
          <a:effectLst/>
        </p:spPr>
        <p:txBody>
          <a:bodyPr>
            <a:norm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Content Placeholder 4">
            <a:extLst>
              <a:ext uri="{FF2B5EF4-FFF2-40B4-BE49-F238E27FC236}">
                <a16:creationId xmlns:a16="http://schemas.microsoft.com/office/drawing/2014/main" id="{F3B13EEE-56F2-4792-A5EB-CDE4B7421767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83029" y="3393757"/>
            <a:ext cx="360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2" name="Content Placeholder 5">
            <a:extLst>
              <a:ext uri="{FF2B5EF4-FFF2-40B4-BE49-F238E27FC236}">
                <a16:creationId xmlns:a16="http://schemas.microsoft.com/office/drawing/2014/main" id="{93F64EB4-9D7B-4A3F-83AD-1E7E45D974C3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321829" y="3393758"/>
            <a:ext cx="360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Content Placeholder 6">
            <a:extLst>
              <a:ext uri="{FF2B5EF4-FFF2-40B4-BE49-F238E27FC236}">
                <a16:creationId xmlns:a16="http://schemas.microsoft.com/office/drawing/2014/main" id="{223B2410-5F9F-4F3C-8946-B5067D838885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8160629" y="3429000"/>
            <a:ext cx="360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4" name="Content Placeholder 7">
            <a:extLst>
              <a:ext uri="{FF2B5EF4-FFF2-40B4-BE49-F238E27FC236}">
                <a16:creationId xmlns:a16="http://schemas.microsoft.com/office/drawing/2014/main" id="{65A534CC-AFCD-44D5-B856-FDCFAAE14717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482600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Content Placeholder 8">
            <a:extLst>
              <a:ext uri="{FF2B5EF4-FFF2-40B4-BE49-F238E27FC236}">
                <a16:creationId xmlns:a16="http://schemas.microsoft.com/office/drawing/2014/main" id="{08D96E79-E122-4C93-8310-092907E1A1B0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407701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6" name="Content Placeholder 9">
            <a:extLst>
              <a:ext uri="{FF2B5EF4-FFF2-40B4-BE49-F238E27FC236}">
                <a16:creationId xmlns:a16="http://schemas.microsoft.com/office/drawing/2014/main" id="{5F77A00D-2C49-4F44-ABD1-F40CED93F63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8021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Content Placeholder 10">
            <a:extLst>
              <a:ext uri="{FF2B5EF4-FFF2-40B4-BE49-F238E27FC236}">
                <a16:creationId xmlns:a16="http://schemas.microsoft.com/office/drawing/2014/main" id="{A337D179-69F9-46B4-94ED-062BDDEABE47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9120629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8" name="Appendix Link 11">
            <a:extLst>
              <a:ext uri="{FF2B5EF4-FFF2-40B4-BE49-F238E27FC236}">
                <a16:creationId xmlns:a16="http://schemas.microsoft.com/office/drawing/2014/main" id="{7B962CCC-F6EF-4A00-9879-75860B1F32C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49" name="Image Credit 12">
            <a:extLst>
              <a:ext uri="{FF2B5EF4-FFF2-40B4-BE49-F238E27FC236}">
                <a16:creationId xmlns:a16="http://schemas.microsoft.com/office/drawing/2014/main" id="{C6584108-483E-4C17-A5D4-8B2B86E43C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50" name="Slide Number Placeholder 6">
            <a:extLst>
              <a:ext uri="{FF2B5EF4-FFF2-40B4-BE49-F238E27FC236}">
                <a16:creationId xmlns:a16="http://schemas.microsoft.com/office/drawing/2014/main" id="{6EF3D451-107A-4C95-A904-9BCD91AD184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7920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>
            <a:extLst>
              <a:ext uri="{FF2B5EF4-FFF2-40B4-BE49-F238E27FC236}">
                <a16:creationId xmlns:a16="http://schemas.microsoft.com/office/drawing/2014/main" id="{881A5581-9261-4D08-9D38-F188515E63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663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6DF6E698-8CCF-4FDF-8790-8D3EEDA8BEA4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457200" y="980728"/>
            <a:ext cx="11277600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HOW TO Write a Formula for an Ionic Compound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8E9F7-FA29-4AA2-841D-34DC6E083AB8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457200" y="1709738"/>
            <a:ext cx="11280000" cy="1574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C1DC82-92FD-4540-9E8F-2464060363FF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451989" y="3356993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1" name="Content Placeholder 4">
            <a:extLst>
              <a:ext uri="{FF2B5EF4-FFF2-40B4-BE49-F238E27FC236}">
                <a16:creationId xmlns:a16="http://schemas.microsoft.com/office/drawing/2014/main" id="{99961460-4ECA-4C8A-A4DD-9E580380E81E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3326153" y="3356992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2" name="Content Placeholder 4">
            <a:extLst>
              <a:ext uri="{FF2B5EF4-FFF2-40B4-BE49-F238E27FC236}">
                <a16:creationId xmlns:a16="http://schemas.microsoft.com/office/drawing/2014/main" id="{C829F434-2A35-432C-A4A3-3E88D8032EAF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6200317" y="3345943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3" name="Content Placeholder 4">
            <a:extLst>
              <a:ext uri="{FF2B5EF4-FFF2-40B4-BE49-F238E27FC236}">
                <a16:creationId xmlns:a16="http://schemas.microsoft.com/office/drawing/2014/main" id="{8E131613-40E9-461C-9287-E78CC928634B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9074480" y="3356992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4" name="Content Placeholder 4">
            <a:extLst>
              <a:ext uri="{FF2B5EF4-FFF2-40B4-BE49-F238E27FC236}">
                <a16:creationId xmlns:a16="http://schemas.microsoft.com/office/drawing/2014/main" id="{0D11B9B5-707A-4311-AB84-53D3F261FC66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498139" y="4664187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5" name="Content Placeholder 4">
            <a:extLst>
              <a:ext uri="{FF2B5EF4-FFF2-40B4-BE49-F238E27FC236}">
                <a16:creationId xmlns:a16="http://schemas.microsoft.com/office/drawing/2014/main" id="{5AA7563E-4746-4291-94A3-0924986D7ABA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3372303" y="4664186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6" name="Content Placeholder 4">
            <a:extLst>
              <a:ext uri="{FF2B5EF4-FFF2-40B4-BE49-F238E27FC236}">
                <a16:creationId xmlns:a16="http://schemas.microsoft.com/office/drawing/2014/main" id="{39C61912-2EDD-4E2D-B6B3-842A8AD4F486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6246467" y="4653137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7" name="Content Placeholder 4">
            <a:extLst>
              <a:ext uri="{FF2B5EF4-FFF2-40B4-BE49-F238E27FC236}">
                <a16:creationId xmlns:a16="http://schemas.microsoft.com/office/drawing/2014/main" id="{7673303C-CFF2-430D-AD5B-6573EB9B1C02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9120629" y="4664186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1" name="Content Placeholder 4">
            <a:extLst>
              <a:ext uri="{FF2B5EF4-FFF2-40B4-BE49-F238E27FC236}">
                <a16:creationId xmlns:a16="http://schemas.microsoft.com/office/drawing/2014/main" id="{2189FEB5-F69D-4222-96F5-4E10B0D37657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27381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2" name="Content Placeholder 4">
            <a:extLst>
              <a:ext uri="{FF2B5EF4-FFF2-40B4-BE49-F238E27FC236}">
                <a16:creationId xmlns:a16="http://schemas.microsoft.com/office/drawing/2014/main" id="{78633642-AF39-40B7-95CD-5E82A99E4430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1803587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3" name="Content Placeholder 4">
            <a:extLst>
              <a:ext uri="{FF2B5EF4-FFF2-40B4-BE49-F238E27FC236}">
                <a16:creationId xmlns:a16="http://schemas.microsoft.com/office/drawing/2014/main" id="{C484D76D-4000-40A1-8397-BA25C928C011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3079792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4" name="Content Placeholder 4">
            <a:extLst>
              <a:ext uri="{FF2B5EF4-FFF2-40B4-BE49-F238E27FC236}">
                <a16:creationId xmlns:a16="http://schemas.microsoft.com/office/drawing/2014/main" id="{89C20633-1448-4091-A225-FB74D18783AB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4355997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5" name="Content Placeholder 4">
            <a:extLst>
              <a:ext uri="{FF2B5EF4-FFF2-40B4-BE49-F238E27FC236}">
                <a16:creationId xmlns:a16="http://schemas.microsoft.com/office/drawing/2014/main" id="{A383270B-F22E-4935-9752-443465642AB9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5632203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6" name="Content Placeholder 4">
            <a:extLst>
              <a:ext uri="{FF2B5EF4-FFF2-40B4-BE49-F238E27FC236}">
                <a16:creationId xmlns:a16="http://schemas.microsoft.com/office/drawing/2014/main" id="{8C42300A-C0CA-4EB2-8F02-ED8D1138B468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6908408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7" name="Content Placeholder 4">
            <a:extLst>
              <a:ext uri="{FF2B5EF4-FFF2-40B4-BE49-F238E27FC236}">
                <a16:creationId xmlns:a16="http://schemas.microsoft.com/office/drawing/2014/main" id="{24B38926-7FB8-42DD-9683-8A042D69798C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8184613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8" name="Content Placeholder 4">
            <a:extLst>
              <a:ext uri="{FF2B5EF4-FFF2-40B4-BE49-F238E27FC236}">
                <a16:creationId xmlns:a16="http://schemas.microsoft.com/office/drawing/2014/main" id="{928421FA-4487-4E00-8796-6813ECCF09F0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9460819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9" name="Content Placeholder 4">
            <a:extLst>
              <a:ext uri="{FF2B5EF4-FFF2-40B4-BE49-F238E27FC236}">
                <a16:creationId xmlns:a16="http://schemas.microsoft.com/office/drawing/2014/main" id="{D94D6C0F-BD46-4919-B2F1-8C3B0E8E7C5A}"/>
              </a:ext>
            </a:extLst>
          </p:cNvPr>
          <p:cNvSpPr>
            <a:spLocks noGrp="1"/>
          </p:cNvSpPr>
          <p:nvPr>
            <p:ph sz="quarter" idx="53"/>
          </p:nvPr>
        </p:nvSpPr>
        <p:spPr>
          <a:xfrm>
            <a:off x="10737021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93" name="Appendix Link 12">
            <a:extLst>
              <a:ext uri="{FF2B5EF4-FFF2-40B4-BE49-F238E27FC236}">
                <a16:creationId xmlns:a16="http://schemas.microsoft.com/office/drawing/2014/main" id="{754C32EE-8561-466A-912D-11B4998DF45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493685" y="6324600"/>
            <a:ext cx="3204633" cy="190500"/>
          </a:xfrm>
        </p:spPr>
        <p:txBody>
          <a:bodyPr>
            <a:noAutofit/>
          </a:bodyPr>
          <a:lstStyle>
            <a:lvl1pPr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4" name="Image Credit 13">
            <a:extLst>
              <a:ext uri="{FF2B5EF4-FFF2-40B4-BE49-F238E27FC236}">
                <a16:creationId xmlns:a16="http://schemas.microsoft.com/office/drawing/2014/main" id="{EFD423A6-532A-468B-BF1A-E6AB1792B3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080187" y="6669361"/>
            <a:ext cx="9296400" cy="217487"/>
          </a:xfrm>
        </p:spPr>
        <p:txBody>
          <a:bodyPr>
            <a:noAutofit/>
          </a:bodyPr>
          <a:lstStyle>
            <a:lvl1pPr algn="r"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92" name="Slide Number Placeholder 14">
            <a:extLst>
              <a:ext uri="{FF2B5EF4-FFF2-40B4-BE49-F238E27FC236}">
                <a16:creationId xmlns:a16="http://schemas.microsoft.com/office/drawing/2014/main" id="{DF9C79DB-AC5F-4197-9F2A-F1E5483A63C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3297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">
            <a:extLst>
              <a:ext uri="{FF2B5EF4-FFF2-40B4-BE49-F238E27FC236}">
                <a16:creationId xmlns:a16="http://schemas.microsoft.com/office/drawing/2014/main" id="{35462A37-FFF4-45EA-9D9C-FB6A43912D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663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42" name="Slide Sub Title 2">
            <a:extLst>
              <a:ext uri="{FF2B5EF4-FFF2-40B4-BE49-F238E27FC236}">
                <a16:creationId xmlns:a16="http://schemas.microsoft.com/office/drawing/2014/main" id="{2CDA970D-06FE-4E78-A505-82577E3C2F3D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57200" y="836713"/>
            <a:ext cx="11277600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43" name="Content Placeholder 3">
            <a:extLst>
              <a:ext uri="{FF2B5EF4-FFF2-40B4-BE49-F238E27FC236}">
                <a16:creationId xmlns:a16="http://schemas.microsoft.com/office/drawing/2014/main" id="{4D18052F-9BFE-4894-82EF-5F3ADFE49BB3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482600" y="1324800"/>
            <a:ext cx="11277600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HOW TO Write a Formula for an Ionic Compound</a:t>
            </a:r>
          </a:p>
        </p:txBody>
      </p:sp>
      <p:sp>
        <p:nvSpPr>
          <p:cNvPr id="44" name="Content Placeholder 4">
            <a:extLst>
              <a:ext uri="{FF2B5EF4-FFF2-40B4-BE49-F238E27FC236}">
                <a16:creationId xmlns:a16="http://schemas.microsoft.com/office/drawing/2014/main" id="{40439D5C-71B7-4197-A3B4-ECFD9399D5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029" y="1918176"/>
            <a:ext cx="11277600" cy="1438816"/>
          </a:xfrm>
          <a:effectLst/>
        </p:spPr>
        <p:txBody>
          <a:bodyPr>
            <a:norm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Content Placeholder 5">
            <a:extLst>
              <a:ext uri="{FF2B5EF4-FFF2-40B4-BE49-F238E27FC236}">
                <a16:creationId xmlns:a16="http://schemas.microsoft.com/office/drawing/2014/main" id="{D7A5A86A-C17E-4CFB-8F16-302334DE819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83029" y="3429000"/>
            <a:ext cx="360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6" name="Content Placeholder 6">
            <a:extLst>
              <a:ext uri="{FF2B5EF4-FFF2-40B4-BE49-F238E27FC236}">
                <a16:creationId xmlns:a16="http://schemas.microsoft.com/office/drawing/2014/main" id="{F8027EE3-07FB-497E-B9E0-D8CDE25451EE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321829" y="3429001"/>
            <a:ext cx="360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Content Placeholder 7">
            <a:extLst>
              <a:ext uri="{FF2B5EF4-FFF2-40B4-BE49-F238E27FC236}">
                <a16:creationId xmlns:a16="http://schemas.microsoft.com/office/drawing/2014/main" id="{ECC35B2F-12AA-48EB-80FF-BEB2A72B3429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8160629" y="3464243"/>
            <a:ext cx="360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8" name="Content Placeholder 8">
            <a:extLst>
              <a:ext uri="{FF2B5EF4-FFF2-40B4-BE49-F238E27FC236}">
                <a16:creationId xmlns:a16="http://schemas.microsoft.com/office/drawing/2014/main" id="{31E00C1E-8103-4618-8A7A-27276AF26EAF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482600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Content Placeholder 9">
            <a:extLst>
              <a:ext uri="{FF2B5EF4-FFF2-40B4-BE49-F238E27FC236}">
                <a16:creationId xmlns:a16="http://schemas.microsoft.com/office/drawing/2014/main" id="{5AAEA00C-07D5-419F-A0E8-D27AA630ED42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407701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0" name="Content Placeholder 10">
            <a:extLst>
              <a:ext uri="{FF2B5EF4-FFF2-40B4-BE49-F238E27FC236}">
                <a16:creationId xmlns:a16="http://schemas.microsoft.com/office/drawing/2014/main" id="{A107128E-AFFC-48F6-B490-BA117E0D4153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8021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1" name="Content Placeholder 11">
            <a:extLst>
              <a:ext uri="{FF2B5EF4-FFF2-40B4-BE49-F238E27FC236}">
                <a16:creationId xmlns:a16="http://schemas.microsoft.com/office/drawing/2014/main" id="{DF25828E-A67A-430C-A8BC-63DBF726E9FF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9120629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2" name="Appendix Link 12">
            <a:extLst>
              <a:ext uri="{FF2B5EF4-FFF2-40B4-BE49-F238E27FC236}">
                <a16:creationId xmlns:a16="http://schemas.microsoft.com/office/drawing/2014/main" id="{E0D4B7A0-0032-4D68-BD54-0B6868F792D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53" name="Image Credit 13">
            <a:extLst>
              <a:ext uri="{FF2B5EF4-FFF2-40B4-BE49-F238E27FC236}">
                <a16:creationId xmlns:a16="http://schemas.microsoft.com/office/drawing/2014/main" id="{DAC8A0EE-C787-4E63-A06B-783DD28556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54" name="Slide Number Placeholder 14">
            <a:extLst>
              <a:ext uri="{FF2B5EF4-FFF2-40B4-BE49-F238E27FC236}">
                <a16:creationId xmlns:a16="http://schemas.microsoft.com/office/drawing/2014/main" id="{1C908071-7626-43DC-AE66-765DFBBAF0B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717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Main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 1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785" y="304800"/>
            <a:ext cx="10414675" cy="460800"/>
          </a:xfrm>
          <a:prstGeom prst="rect">
            <a:avLst/>
          </a:prstGeom>
        </p:spPr>
        <p:txBody>
          <a:bodyPr anchor="ctr"/>
          <a:lstStyle>
            <a:lvl1pPr algn="ct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38785" y="935464"/>
            <a:ext cx="10414675" cy="53129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2400"/>
              </a:spcBef>
              <a:spcAft>
                <a:spcPts val="0"/>
              </a:spcAft>
              <a:defRPr sz="2400" b="0">
                <a:latin typeface="Sanserif"/>
              </a:defRPr>
            </a:lvl1pPr>
            <a:lvl2pPr marL="1588" indent="0">
              <a:buNone/>
              <a:defRPr sz="2200" b="1"/>
            </a:lvl2pPr>
            <a:lvl3pPr marL="284400">
              <a:spcBef>
                <a:spcPts val="576"/>
              </a:spcBef>
              <a:spcAft>
                <a:spcPts val="0"/>
              </a:spcAft>
              <a:defRPr sz="2200" b="0">
                <a:latin typeface="Sanserif"/>
              </a:defRPr>
            </a:lvl3pPr>
          </a:lstStyle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7" name="Appendix Link 3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463" y="6324600"/>
            <a:ext cx="3207076" cy="190500"/>
          </a:xfrm>
        </p:spPr>
        <p:txBody>
          <a:bodyPr anchor="b">
            <a:noAutofit/>
          </a:bodyPr>
          <a:lstStyle>
            <a:lvl1pPr algn="ctr">
              <a:defRPr sz="900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 4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0" y="6684964"/>
            <a:ext cx="9296401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660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360" userDrawn="1">
          <p15:clr>
            <a:srgbClr val="FBAE40"/>
          </p15:clr>
        </p15:guide>
        <p15:guide id="3" pos="352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EE4FFB6E-6542-471E-A0AB-B744685CCA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290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93" name="Content Placeholder 3">
            <a:extLst>
              <a:ext uri="{FF2B5EF4-FFF2-40B4-BE49-F238E27FC236}">
                <a16:creationId xmlns:a16="http://schemas.microsoft.com/office/drawing/2014/main" id="{874451FD-9124-4EA1-9A2B-AF4BC9310D86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686229" y="1133128"/>
            <a:ext cx="11277600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HOW TO Write a Formula for an Ionic Compound</a:t>
            </a:r>
          </a:p>
        </p:txBody>
      </p:sp>
      <p:sp>
        <p:nvSpPr>
          <p:cNvPr id="94" name="Content Placeholder 4">
            <a:extLst>
              <a:ext uri="{FF2B5EF4-FFF2-40B4-BE49-F238E27FC236}">
                <a16:creationId xmlns:a16="http://schemas.microsoft.com/office/drawing/2014/main" id="{662C4CA1-2FDB-469E-B462-2CDD9DDB8F54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86229" y="1857221"/>
            <a:ext cx="1897532" cy="511200"/>
          </a:xfrm>
          <a:prstGeom prst="roundRect">
            <a:avLst/>
          </a:prstGeom>
          <a:solidFill>
            <a:srgbClr val="00645A"/>
          </a:solidFill>
          <a:ln>
            <a:solidFill>
              <a:srgbClr val="002D2D"/>
            </a:solidFill>
          </a:ln>
          <a:effectLst/>
        </p:spPr>
        <p:txBody>
          <a:bodyPr lIns="72000" rIns="7200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Step [0]</a:t>
            </a:r>
          </a:p>
        </p:txBody>
      </p:sp>
      <p:sp>
        <p:nvSpPr>
          <p:cNvPr id="95" name="Content Placeholder 5">
            <a:extLst>
              <a:ext uri="{FF2B5EF4-FFF2-40B4-BE49-F238E27FC236}">
                <a16:creationId xmlns:a16="http://schemas.microsoft.com/office/drawing/2014/main" id="{506C19C3-55BE-498A-8AF3-363545FFD2D1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2667431" y="1857222"/>
            <a:ext cx="9315635" cy="1076107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6" name="Content Placeholder 6">
            <a:extLst>
              <a:ext uri="{FF2B5EF4-FFF2-40B4-BE49-F238E27FC236}">
                <a16:creationId xmlns:a16="http://schemas.microsoft.com/office/drawing/2014/main" id="{A0C51086-4E14-4CD4-B55E-5593342E5882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660400" y="3067773"/>
            <a:ext cx="11322667" cy="1449731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7" name="Content Placeholder 7">
            <a:extLst>
              <a:ext uri="{FF2B5EF4-FFF2-40B4-BE49-F238E27FC236}">
                <a16:creationId xmlns:a16="http://schemas.microsoft.com/office/drawing/2014/main" id="{EC390C47-8125-4BE9-B035-CFD20B6822F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660399" y="4553648"/>
            <a:ext cx="216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8" name="Content Placeholder 8">
            <a:extLst>
              <a:ext uri="{FF2B5EF4-FFF2-40B4-BE49-F238E27FC236}">
                <a16:creationId xmlns:a16="http://schemas.microsoft.com/office/drawing/2014/main" id="{312259D3-4E66-4CB2-AC11-11C8503B00A5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2951065" y="45536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9" name="Content Placeholder 9">
            <a:extLst>
              <a:ext uri="{FF2B5EF4-FFF2-40B4-BE49-F238E27FC236}">
                <a16:creationId xmlns:a16="http://schemas.microsoft.com/office/drawing/2014/main" id="{FE6B4483-EBEA-4157-9063-A8FE64DA5509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5241732" y="45536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0" name="Content Placeholder 10">
            <a:extLst>
              <a:ext uri="{FF2B5EF4-FFF2-40B4-BE49-F238E27FC236}">
                <a16:creationId xmlns:a16="http://schemas.microsoft.com/office/drawing/2014/main" id="{5C14B0BB-0B4F-4A9A-8F40-5E65EA4E8A21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7532399" y="45536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1" name="Content Placeholder 11">
            <a:extLst>
              <a:ext uri="{FF2B5EF4-FFF2-40B4-BE49-F238E27FC236}">
                <a16:creationId xmlns:a16="http://schemas.microsoft.com/office/drawing/2014/main" id="{2D6C6697-2A34-44DF-9690-CF704CADF1ED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9823065" y="45536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4" name="Appendix Link 6">
            <a:extLst>
              <a:ext uri="{FF2B5EF4-FFF2-40B4-BE49-F238E27FC236}">
                <a16:creationId xmlns:a16="http://schemas.microsoft.com/office/drawing/2014/main" id="{9F477CD9-7646-4447-8F26-EA0339279B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93685" y="6324600"/>
            <a:ext cx="3204633" cy="190500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9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05" name="Image Credit 7">
            <a:extLst>
              <a:ext uri="{FF2B5EF4-FFF2-40B4-BE49-F238E27FC236}">
                <a16:creationId xmlns:a16="http://schemas.microsoft.com/office/drawing/2014/main" id="{297D0569-382F-49B3-9BB4-903B4832518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063553" y="6673851"/>
            <a:ext cx="9313532" cy="161077"/>
          </a:xfrm>
        </p:spPr>
        <p:txBody>
          <a:bodyPr anchor="ctr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sz="800"/>
            </a:lvl1pPr>
            <a:lvl2pPr algn="r">
              <a:spcBef>
                <a:spcPts val="0"/>
              </a:spcBef>
              <a:spcAft>
                <a:spcPts val="0"/>
              </a:spcAft>
              <a:defRPr sz="800"/>
            </a:lvl2pPr>
            <a:lvl3pPr algn="r">
              <a:spcBef>
                <a:spcPts val="0"/>
              </a:spcBef>
              <a:spcAft>
                <a:spcPts val="0"/>
              </a:spcAft>
              <a:defRPr sz="800"/>
            </a:lvl3pPr>
            <a:lvl4pPr algn="r">
              <a:spcBef>
                <a:spcPts val="0"/>
              </a:spcBef>
              <a:spcAft>
                <a:spcPts val="0"/>
              </a:spcAft>
              <a:defRPr sz="800"/>
            </a:lvl4pPr>
            <a:lvl5pPr algn="r">
              <a:spcBef>
                <a:spcPts val="0"/>
              </a:spcBef>
              <a:spcAft>
                <a:spcPts val="0"/>
              </a:spcAft>
              <a:defRPr sz="8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07" name="Slide Number Placeholder 14">
            <a:extLst>
              <a:ext uri="{FF2B5EF4-FFF2-40B4-BE49-F238E27FC236}">
                <a16:creationId xmlns:a16="http://schemas.microsoft.com/office/drawing/2014/main" id="{AE184463-304D-422F-A9E1-0AB7D79530A6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2752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EE4FFB6E-6542-471E-A0AB-B744685CCA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290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93" name="Content Placeholder 3">
            <a:extLst>
              <a:ext uri="{FF2B5EF4-FFF2-40B4-BE49-F238E27FC236}">
                <a16:creationId xmlns:a16="http://schemas.microsoft.com/office/drawing/2014/main" id="{874451FD-9124-4EA1-9A2B-AF4BC9310D86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686229" y="1133128"/>
            <a:ext cx="11277600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HOW TO Write a Formula for an Ionic Compound</a:t>
            </a:r>
          </a:p>
        </p:txBody>
      </p:sp>
      <p:sp>
        <p:nvSpPr>
          <p:cNvPr id="94" name="Content Placeholder 4">
            <a:extLst>
              <a:ext uri="{FF2B5EF4-FFF2-40B4-BE49-F238E27FC236}">
                <a16:creationId xmlns:a16="http://schemas.microsoft.com/office/drawing/2014/main" id="{662C4CA1-2FDB-469E-B462-2CDD9DDB8F54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86229" y="1857221"/>
            <a:ext cx="1897532" cy="511200"/>
          </a:xfrm>
          <a:prstGeom prst="roundRect">
            <a:avLst/>
          </a:prstGeom>
          <a:solidFill>
            <a:srgbClr val="00645A"/>
          </a:solidFill>
          <a:ln>
            <a:solidFill>
              <a:srgbClr val="002D2D"/>
            </a:solidFill>
          </a:ln>
          <a:effectLst/>
        </p:spPr>
        <p:txBody>
          <a:bodyPr lIns="72000" rIns="7200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Step [0]</a:t>
            </a:r>
          </a:p>
        </p:txBody>
      </p:sp>
      <p:sp>
        <p:nvSpPr>
          <p:cNvPr id="95" name="Content Placeholder 5">
            <a:extLst>
              <a:ext uri="{FF2B5EF4-FFF2-40B4-BE49-F238E27FC236}">
                <a16:creationId xmlns:a16="http://schemas.microsoft.com/office/drawing/2014/main" id="{506C19C3-55BE-498A-8AF3-363545FFD2D1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2667431" y="1857222"/>
            <a:ext cx="9315635" cy="1076107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6" name="Content Placeholder 6">
            <a:extLst>
              <a:ext uri="{FF2B5EF4-FFF2-40B4-BE49-F238E27FC236}">
                <a16:creationId xmlns:a16="http://schemas.microsoft.com/office/drawing/2014/main" id="{A0C51086-4E14-4CD4-B55E-5593342E5882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660400" y="3067773"/>
            <a:ext cx="11322667" cy="1449731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7" name="Content Placeholder 7">
            <a:extLst>
              <a:ext uri="{FF2B5EF4-FFF2-40B4-BE49-F238E27FC236}">
                <a16:creationId xmlns:a16="http://schemas.microsoft.com/office/drawing/2014/main" id="{EC390C47-8125-4BE9-B035-CFD20B6822F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63659" y="4553648"/>
            <a:ext cx="2160000" cy="72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8" name="Content Placeholder 8">
            <a:extLst>
              <a:ext uri="{FF2B5EF4-FFF2-40B4-BE49-F238E27FC236}">
                <a16:creationId xmlns:a16="http://schemas.microsoft.com/office/drawing/2014/main" id="{312259D3-4E66-4CB2-AC11-11C8503B00A5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863659" y="5373216"/>
            <a:ext cx="2160000" cy="900000"/>
          </a:xfrm>
        </p:spPr>
        <p:txBody>
          <a:bodyPr>
            <a:noAutofit/>
          </a:bodyPr>
          <a:lstStyle>
            <a:lvl1pPr>
              <a:defRPr sz="2400" b="1">
                <a:latin typeface="+mn-lt"/>
              </a:defRPr>
            </a:lvl1pPr>
            <a:lvl2pPr>
              <a:defRPr sz="2000" b="1">
                <a:latin typeface="+mn-lt"/>
              </a:defRPr>
            </a:lvl2pPr>
            <a:lvl3pPr>
              <a:defRPr sz="1800" b="1">
                <a:latin typeface="+mn-lt"/>
              </a:defRPr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9" name="Content Placeholder 9">
            <a:extLst>
              <a:ext uri="{FF2B5EF4-FFF2-40B4-BE49-F238E27FC236}">
                <a16:creationId xmlns:a16="http://schemas.microsoft.com/office/drawing/2014/main" id="{FE6B4483-EBEA-4157-9063-A8FE64DA5509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3791904" y="4553648"/>
            <a:ext cx="2160000" cy="72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0" name="Content Placeholder 10">
            <a:extLst>
              <a:ext uri="{FF2B5EF4-FFF2-40B4-BE49-F238E27FC236}">
                <a16:creationId xmlns:a16="http://schemas.microsoft.com/office/drawing/2014/main" id="{5C14B0BB-0B4F-4A9A-8F40-5E65EA4E8A21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3791904" y="5373216"/>
            <a:ext cx="2160000" cy="900000"/>
          </a:xfrm>
        </p:spPr>
        <p:txBody>
          <a:bodyPr>
            <a:noAutofit/>
          </a:bodyPr>
          <a:lstStyle>
            <a:lvl1pPr>
              <a:defRPr sz="2400" b="1">
                <a:latin typeface="+mn-lt"/>
              </a:defRPr>
            </a:lvl1pPr>
            <a:lvl2pPr>
              <a:defRPr sz="2000" b="1">
                <a:latin typeface="+mn-lt"/>
              </a:defRPr>
            </a:lvl2pPr>
            <a:lvl3pPr>
              <a:defRPr sz="1800" b="1">
                <a:latin typeface="+mn-lt"/>
              </a:defRPr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1" name="Content Placeholder 11">
            <a:extLst>
              <a:ext uri="{FF2B5EF4-FFF2-40B4-BE49-F238E27FC236}">
                <a16:creationId xmlns:a16="http://schemas.microsoft.com/office/drawing/2014/main" id="{2D6C6697-2A34-44DF-9690-CF704CADF1ED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6720149" y="4553648"/>
            <a:ext cx="2160000" cy="72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581B96B9-D991-4BB1-B173-E7F2EE1BE96B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6720149" y="5373216"/>
            <a:ext cx="2160000" cy="900000"/>
          </a:xfrm>
        </p:spPr>
        <p:txBody>
          <a:bodyPr>
            <a:noAutofit/>
          </a:bodyPr>
          <a:lstStyle>
            <a:lvl1pPr>
              <a:defRPr sz="2400" b="1">
                <a:latin typeface="+mn-lt"/>
              </a:defRPr>
            </a:lvl1pPr>
            <a:lvl2pPr>
              <a:defRPr sz="2000" b="1">
                <a:latin typeface="+mn-lt"/>
              </a:defRPr>
            </a:lvl2pPr>
            <a:lvl3pPr>
              <a:defRPr sz="1800" b="1">
                <a:latin typeface="+mn-lt"/>
              </a:defRPr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6" name="Content Placeholder 11">
            <a:extLst>
              <a:ext uri="{FF2B5EF4-FFF2-40B4-BE49-F238E27FC236}">
                <a16:creationId xmlns:a16="http://schemas.microsoft.com/office/drawing/2014/main" id="{2C988514-0447-4189-B30D-391260C27422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9648395" y="4553648"/>
            <a:ext cx="2160000" cy="72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528D66AE-3E5E-4350-85D4-CD57EA8930C2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9648395" y="5373216"/>
            <a:ext cx="2160000" cy="900000"/>
          </a:xfrm>
        </p:spPr>
        <p:txBody>
          <a:bodyPr>
            <a:noAutofit/>
          </a:bodyPr>
          <a:lstStyle>
            <a:lvl1pPr>
              <a:defRPr sz="2400" b="1">
                <a:latin typeface="+mn-lt"/>
              </a:defRPr>
            </a:lvl1pPr>
            <a:lvl2pPr>
              <a:defRPr sz="2000" b="1">
                <a:latin typeface="+mn-lt"/>
              </a:defRPr>
            </a:lvl2pPr>
            <a:lvl3pPr>
              <a:defRPr sz="1800" b="1">
                <a:latin typeface="+mn-lt"/>
              </a:defRPr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5" name="Appendix Link 11">
            <a:extLst>
              <a:ext uri="{FF2B5EF4-FFF2-40B4-BE49-F238E27FC236}">
                <a16:creationId xmlns:a16="http://schemas.microsoft.com/office/drawing/2014/main" id="{6C66FC7B-9682-4F79-A7EC-46F53ED55AF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26" name="Image Credit 12">
            <a:extLst>
              <a:ext uri="{FF2B5EF4-FFF2-40B4-BE49-F238E27FC236}">
                <a16:creationId xmlns:a16="http://schemas.microsoft.com/office/drawing/2014/main" id="{ECC1E71E-61CC-4CCE-B834-F54DB9DCEE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4" name="Slide Number Placeholder 14">
            <a:extLst>
              <a:ext uri="{FF2B5EF4-FFF2-40B4-BE49-F238E27FC236}">
                <a16:creationId xmlns:a16="http://schemas.microsoft.com/office/drawing/2014/main" id="{3C1A9873-09AD-405A-A6A5-F2F1DF9F5C4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465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EE4FFB6E-6542-471E-A0AB-B744685CCA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290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53D57C87-D466-4C8C-A982-0BB750C00F2A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483029" y="1350000"/>
            <a:ext cx="11277600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HOW TO Write a Formula for an Ionic Compound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7D9AAAE5-DD01-47AA-B07B-A5A0DF89444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3029" y="2060848"/>
            <a:ext cx="1897532" cy="511200"/>
          </a:xfrm>
          <a:prstGeom prst="roundRect">
            <a:avLst/>
          </a:prstGeom>
          <a:solidFill>
            <a:srgbClr val="00645A"/>
          </a:solidFill>
          <a:ln>
            <a:solidFill>
              <a:srgbClr val="002D2D"/>
            </a:solidFill>
          </a:ln>
          <a:effectLst/>
        </p:spPr>
        <p:txBody>
          <a:bodyPr lIns="72000" rIns="7200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Step [0]</a:t>
            </a: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27F43634-6722-49CE-A863-00E57AC31588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2464231" y="2060849"/>
            <a:ext cx="9315635" cy="978388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0" name="Content Placeholder 6">
            <a:extLst>
              <a:ext uri="{FF2B5EF4-FFF2-40B4-BE49-F238E27FC236}">
                <a16:creationId xmlns:a16="http://schemas.microsoft.com/office/drawing/2014/main" id="{8692EAC0-F926-471A-BB3B-3D50A5AF9597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57200" y="3141104"/>
            <a:ext cx="11322667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2" name="Content Placeholder 7">
            <a:extLst>
              <a:ext uri="{FF2B5EF4-FFF2-40B4-BE49-F238E27FC236}">
                <a16:creationId xmlns:a16="http://schemas.microsoft.com/office/drawing/2014/main" id="{E92FD85D-B619-45E9-B489-96B0CE191491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57199" y="4401248"/>
            <a:ext cx="216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Content Placeholder 8">
            <a:extLst>
              <a:ext uri="{FF2B5EF4-FFF2-40B4-BE49-F238E27FC236}">
                <a16:creationId xmlns:a16="http://schemas.microsoft.com/office/drawing/2014/main" id="{2B03CAC6-2ECC-4ABC-A440-BF7D1581DB6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2747865" y="44012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Content Placeholder 9">
            <a:extLst>
              <a:ext uri="{FF2B5EF4-FFF2-40B4-BE49-F238E27FC236}">
                <a16:creationId xmlns:a16="http://schemas.microsoft.com/office/drawing/2014/main" id="{22943CC6-77CC-452A-96D5-BB83FF162F51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038532" y="44012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Content Placeholder 10">
            <a:extLst>
              <a:ext uri="{FF2B5EF4-FFF2-40B4-BE49-F238E27FC236}">
                <a16:creationId xmlns:a16="http://schemas.microsoft.com/office/drawing/2014/main" id="{93DDDCD1-28AF-469E-84F6-26DFB4072E55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7329199" y="44012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Content Placeholder 11">
            <a:extLst>
              <a:ext uri="{FF2B5EF4-FFF2-40B4-BE49-F238E27FC236}">
                <a16:creationId xmlns:a16="http://schemas.microsoft.com/office/drawing/2014/main" id="{6F435488-0E62-431F-AD41-C0EC93B83A68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9619865" y="44012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2" name="Appendix Link 12">
            <a:extLst>
              <a:ext uri="{FF2B5EF4-FFF2-40B4-BE49-F238E27FC236}">
                <a16:creationId xmlns:a16="http://schemas.microsoft.com/office/drawing/2014/main" id="{E4CE48CB-7708-432B-AA86-174536FCBA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43" name="Image Credit 13">
            <a:extLst>
              <a:ext uri="{FF2B5EF4-FFF2-40B4-BE49-F238E27FC236}">
                <a16:creationId xmlns:a16="http://schemas.microsoft.com/office/drawing/2014/main" id="{01C8000F-8A4A-49C7-A133-78D2F4850B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44" name="Slide Number Placeholder 14">
            <a:extLst>
              <a:ext uri="{FF2B5EF4-FFF2-40B4-BE49-F238E27FC236}">
                <a16:creationId xmlns:a16="http://schemas.microsoft.com/office/drawing/2014/main" id="{9421B4D6-7BB1-493E-851E-0DF2646EA10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8520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1">
            <a:extLst>
              <a:ext uri="{FF2B5EF4-FFF2-40B4-BE49-F238E27FC236}">
                <a16:creationId xmlns:a16="http://schemas.microsoft.com/office/drawing/2014/main" id="{B79947D0-3AC9-4017-860E-D693F00006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663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69" name="Slide Sub Title 2">
            <a:extLst>
              <a:ext uri="{FF2B5EF4-FFF2-40B4-BE49-F238E27FC236}">
                <a16:creationId xmlns:a16="http://schemas.microsoft.com/office/drawing/2014/main" id="{0AC701E0-46BA-498A-A4E7-659539074D0C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57200" y="880394"/>
            <a:ext cx="11277600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70" name="Content Placeholder 4">
            <a:extLst>
              <a:ext uri="{FF2B5EF4-FFF2-40B4-BE49-F238E27FC236}">
                <a16:creationId xmlns:a16="http://schemas.microsoft.com/office/drawing/2014/main" id="{B5AB9E37-08BA-4FDE-851E-19EC6E0F175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3029" y="1867464"/>
            <a:ext cx="1992000" cy="511200"/>
          </a:xfrm>
          <a:prstGeom prst="roundRect">
            <a:avLst/>
          </a:prstGeom>
          <a:solidFill>
            <a:srgbClr val="00645A"/>
          </a:solidFill>
          <a:ln>
            <a:solidFill>
              <a:srgbClr val="002D2D"/>
            </a:solidFill>
          </a:ln>
          <a:effectLst/>
        </p:spPr>
        <p:txBody>
          <a:bodyPr lIns="72000" rIns="7200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Example</a:t>
            </a:r>
          </a:p>
        </p:txBody>
      </p:sp>
      <p:sp>
        <p:nvSpPr>
          <p:cNvPr id="71" name="Content Placeholder 5">
            <a:extLst>
              <a:ext uri="{FF2B5EF4-FFF2-40B4-BE49-F238E27FC236}">
                <a16:creationId xmlns:a16="http://schemas.microsoft.com/office/drawing/2014/main" id="{21F086D7-E80D-4F6B-9793-0716664D62BE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2614800" y="1844944"/>
            <a:ext cx="912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2" name="Content Placeholder 6">
            <a:extLst>
              <a:ext uri="{FF2B5EF4-FFF2-40B4-BE49-F238E27FC236}">
                <a16:creationId xmlns:a16="http://schemas.microsoft.com/office/drawing/2014/main" id="{C7F3CB9D-7925-4D2A-A121-3CB64836F1BC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457200" y="3068960"/>
            <a:ext cx="1800000" cy="511200"/>
          </a:xfrm>
          <a:prstGeom prst="roundRect">
            <a:avLst/>
          </a:prstGeom>
          <a:solidFill>
            <a:srgbClr val="00645A"/>
          </a:solidFill>
          <a:ln>
            <a:solidFill>
              <a:srgbClr val="002D2D"/>
            </a:solidFill>
          </a:ln>
          <a:effectLst/>
        </p:spPr>
        <p:txBody>
          <a:bodyPr vert="horz" lIns="72000" tIns="45720" rIns="72000" bIns="45720" rtlCol="0">
            <a:normAutofit/>
          </a:bodyPr>
          <a:lstStyle>
            <a:lvl1pPr>
              <a:defRPr lang="en-US" sz="2400" b="1" dirty="0">
                <a:solidFill>
                  <a:schemeClr val="bg1"/>
                </a:solidFill>
              </a:defRPr>
            </a:lvl1pPr>
            <a:lvl2pPr>
              <a:defRPr lang="en-US" sz="2000" b="1" dirty="0"/>
            </a:lvl2pPr>
            <a:lvl3pPr>
              <a:defRPr lang="en-US" sz="1800" b="1" dirty="0"/>
            </a:lvl3pPr>
            <a:lvl4pPr>
              <a:defRPr lang="en-US" sz="1050" b="1" dirty="0"/>
            </a:lvl4pPr>
            <a:lvl5pPr>
              <a:defRPr lang="en-IN" sz="1050" b="1" dirty="0"/>
            </a:lvl5pPr>
          </a:lstStyle>
          <a:p>
            <a:pPr lvl="0"/>
            <a:r>
              <a:rPr lang="en-US" dirty="0"/>
              <a:t>Step [0]</a:t>
            </a:r>
          </a:p>
        </p:txBody>
      </p:sp>
      <p:sp>
        <p:nvSpPr>
          <p:cNvPr id="73" name="Content Placeholder 7">
            <a:extLst>
              <a:ext uri="{FF2B5EF4-FFF2-40B4-BE49-F238E27FC236}">
                <a16:creationId xmlns:a16="http://schemas.microsoft.com/office/drawing/2014/main" id="{3B3E667E-1EA3-4268-9DA9-6FC12D6C58A6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640629" y="3068960"/>
            <a:ext cx="912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4" name="Content Placeholder 8">
            <a:extLst>
              <a:ext uri="{FF2B5EF4-FFF2-40B4-BE49-F238E27FC236}">
                <a16:creationId xmlns:a16="http://schemas.microsoft.com/office/drawing/2014/main" id="{45DA0E8B-67A5-4D7D-A979-3F63C17AAFDD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454800" y="4437112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5" name="Content Placeholder 9">
            <a:extLst>
              <a:ext uri="{FF2B5EF4-FFF2-40B4-BE49-F238E27FC236}">
                <a16:creationId xmlns:a16="http://schemas.microsoft.com/office/drawing/2014/main" id="{EA3E7B8A-3753-48E4-8C78-2E963BA98D3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2741257" y="4437112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6" name="Content Placeholder 10">
            <a:extLst>
              <a:ext uri="{FF2B5EF4-FFF2-40B4-BE49-F238E27FC236}">
                <a16:creationId xmlns:a16="http://schemas.microsoft.com/office/drawing/2014/main" id="{6B28A758-FCF7-4AC7-A522-5BDAE6656838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027715" y="4437112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9" name="Content Placeholder 11">
            <a:extLst>
              <a:ext uri="{FF2B5EF4-FFF2-40B4-BE49-F238E27FC236}">
                <a16:creationId xmlns:a16="http://schemas.microsoft.com/office/drawing/2014/main" id="{70282311-0D7E-459A-A68D-8FC16BE1BBB0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7314172" y="4437112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0" name="Content Placeholder 12">
            <a:extLst>
              <a:ext uri="{FF2B5EF4-FFF2-40B4-BE49-F238E27FC236}">
                <a16:creationId xmlns:a16="http://schemas.microsoft.com/office/drawing/2014/main" id="{43622D03-4ED2-45E4-BE6D-3E5073BA33F9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600629" y="4437112"/>
            <a:ext cx="2160000" cy="122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1" name="Appendix Link 13">
            <a:extLst>
              <a:ext uri="{FF2B5EF4-FFF2-40B4-BE49-F238E27FC236}">
                <a16:creationId xmlns:a16="http://schemas.microsoft.com/office/drawing/2014/main" id="{11C52BDE-9C4C-4991-B951-C027F35403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82" name="Image Credit 14">
            <a:extLst>
              <a:ext uri="{FF2B5EF4-FFF2-40B4-BE49-F238E27FC236}">
                <a16:creationId xmlns:a16="http://schemas.microsoft.com/office/drawing/2014/main" id="{9E2B7B79-A01A-422F-9CF7-AA5D8BEC1C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83" name="Slide Number Placeholder 15">
            <a:extLst>
              <a:ext uri="{FF2B5EF4-FFF2-40B4-BE49-F238E27FC236}">
                <a16:creationId xmlns:a16="http://schemas.microsoft.com/office/drawing/2014/main" id="{0B2FF9D9-E773-486A-AD39-4A051EDF609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74208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6129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>
            <a:extLst>
              <a:ext uri="{FF2B5EF4-FFF2-40B4-BE49-F238E27FC236}">
                <a16:creationId xmlns:a16="http://schemas.microsoft.com/office/drawing/2014/main" id="{139C0CD7-ABCE-43D2-A072-295AE194F2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663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44" name="Slide Sub Title 2">
            <a:extLst>
              <a:ext uri="{FF2B5EF4-FFF2-40B4-BE49-F238E27FC236}">
                <a16:creationId xmlns:a16="http://schemas.microsoft.com/office/drawing/2014/main" id="{D5972910-E2E2-4026-A5AA-9DED6741FBBF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57200" y="793991"/>
            <a:ext cx="11277600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45" name="Content Placeholder 34">
            <a:extLst>
              <a:ext uri="{FF2B5EF4-FFF2-40B4-BE49-F238E27FC236}">
                <a16:creationId xmlns:a16="http://schemas.microsoft.com/office/drawing/2014/main" id="{4765AB8A-0373-4CB3-A473-760C84B8AEE2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719403" y="1262038"/>
            <a:ext cx="3620921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>
            <a:lvl1pPr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marL="0" lvl="0" indent="0" eaLnBrk="1" hangingPunct="1">
              <a:spcBef>
                <a:spcPct val="0"/>
              </a:spcBef>
              <a:buNone/>
              <a:defRPr/>
            </a:pPr>
            <a:r>
              <a:rPr lang="en-US" sz="2400" b="1" kern="1200" dirty="0">
                <a:solidFill>
                  <a:prstClr val="white"/>
                </a:solidFill>
                <a:ea typeface="+mn-ea"/>
                <a:cs typeface="+mn-cs"/>
              </a:rPr>
              <a:t>Sample Problem XX.XX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CF7C94BF-AB32-4E55-A7B4-7C47C8209A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029" y="1860224"/>
            <a:ext cx="11277600" cy="1460624"/>
          </a:xfrm>
          <a:effectLst/>
        </p:spPr>
        <p:txBody>
          <a:bodyPr>
            <a:norm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7" name="Content Placeholder 12">
            <a:extLst>
              <a:ext uri="{FF2B5EF4-FFF2-40B4-BE49-F238E27FC236}">
                <a16:creationId xmlns:a16="http://schemas.microsoft.com/office/drawing/2014/main" id="{60E5F164-41C6-4AC5-B8F4-140A8B868B95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9403" y="3422278"/>
            <a:ext cx="1453550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none" lIns="91440" tIns="45720" rIns="91440" bIns="45720" rtlCol="0" anchor="ctr">
            <a:spAutoFit/>
          </a:bodyPr>
          <a:lstStyle>
            <a:lvl1pPr>
              <a:defRPr lang="en-US" sz="2400" b="1" dirty="0">
                <a:solidFill>
                  <a:prstClr val="white"/>
                </a:solidFill>
                <a:cs typeface="+mn-cs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sz="2400" b="1" kern="1200" dirty="0">
                <a:solidFill>
                  <a:prstClr val="white"/>
                </a:solidFill>
                <a:ea typeface="+mn-ea"/>
                <a:cs typeface="+mn-cs"/>
              </a:rPr>
              <a:t>Solution</a:t>
            </a:r>
          </a:p>
        </p:txBody>
      </p:sp>
      <p:sp>
        <p:nvSpPr>
          <p:cNvPr id="48" name="Content Placeholder 17">
            <a:extLst>
              <a:ext uri="{FF2B5EF4-FFF2-40B4-BE49-F238E27FC236}">
                <a16:creationId xmlns:a16="http://schemas.microsoft.com/office/drawing/2014/main" id="{6AA730BE-5C7D-4CA0-B22A-E5C321DC77C4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83029" y="3967572"/>
            <a:ext cx="11251771" cy="1117612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9" name="Content Placeholder 19">
            <a:extLst>
              <a:ext uri="{FF2B5EF4-FFF2-40B4-BE49-F238E27FC236}">
                <a16:creationId xmlns:a16="http://schemas.microsoft.com/office/drawing/2014/main" id="{67C6BD15-5C3A-48B2-AE9B-132D0E4CA48A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5157192"/>
            <a:ext cx="216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0" name="Content Placeholder 19">
            <a:extLst>
              <a:ext uri="{FF2B5EF4-FFF2-40B4-BE49-F238E27FC236}">
                <a16:creationId xmlns:a16="http://schemas.microsoft.com/office/drawing/2014/main" id="{D95A3821-2E77-4B69-937C-120F40BC987B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712600" y="5157192"/>
            <a:ext cx="216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1" name="Content Placeholder 21">
            <a:extLst>
              <a:ext uri="{FF2B5EF4-FFF2-40B4-BE49-F238E27FC236}">
                <a16:creationId xmlns:a16="http://schemas.microsoft.com/office/drawing/2014/main" id="{DDF165BD-5819-4FCE-B6E5-160F2E7EA4A7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968000" y="5157192"/>
            <a:ext cx="216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2" name="Content Placeholder 23">
            <a:extLst>
              <a:ext uri="{FF2B5EF4-FFF2-40B4-BE49-F238E27FC236}">
                <a16:creationId xmlns:a16="http://schemas.microsoft.com/office/drawing/2014/main" id="{76D335A1-E3FA-46D6-8F4B-86310BDF2952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344139" y="5157192"/>
            <a:ext cx="216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3" name="Content Placeholder 23">
            <a:extLst>
              <a:ext uri="{FF2B5EF4-FFF2-40B4-BE49-F238E27FC236}">
                <a16:creationId xmlns:a16="http://schemas.microsoft.com/office/drawing/2014/main" id="{2A82B738-A1CB-4339-A42E-EFF3C30451BD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682000" y="5309592"/>
            <a:ext cx="216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4" name="Appendix Link 11">
            <a:extLst>
              <a:ext uri="{FF2B5EF4-FFF2-40B4-BE49-F238E27FC236}">
                <a16:creationId xmlns:a16="http://schemas.microsoft.com/office/drawing/2014/main" id="{B24AC17A-1B48-457E-A920-46DA998B41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55" name="Image Credit 12">
            <a:extLst>
              <a:ext uri="{FF2B5EF4-FFF2-40B4-BE49-F238E27FC236}">
                <a16:creationId xmlns:a16="http://schemas.microsoft.com/office/drawing/2014/main" id="{4075B3CC-6AE2-4525-AA07-12DD1589B6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56" name="Slide Number Placeholder 6">
            <a:extLst>
              <a:ext uri="{FF2B5EF4-FFF2-40B4-BE49-F238E27FC236}">
                <a16:creationId xmlns:a16="http://schemas.microsoft.com/office/drawing/2014/main" id="{138AF8AE-02F8-48A0-B0D6-BE3D0942544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7124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12192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609600" y="990600"/>
            <a:ext cx="109728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5181600" y="6553200"/>
            <a:ext cx="18288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1764077A-CF8E-4DEC-A50D-71BDBA294E2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763455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7FBE60E-B62E-4490-92DD-71E489EA0E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8835" y="457201"/>
            <a:ext cx="3994332" cy="365760"/>
          </a:xfrm>
          <a:prstGeom prst="rect">
            <a:avLst/>
          </a:prstGeom>
        </p:spPr>
        <p:txBody>
          <a:bodyPr anchor="ctr"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End of Main Content</a:t>
            </a:r>
          </a:p>
        </p:txBody>
      </p:sp>
      <p:pic>
        <p:nvPicPr>
          <p:cNvPr id="5" name="MGH Logo">
            <a:extLst>
              <a:ext uri="{FF2B5EF4-FFF2-40B4-BE49-F238E27FC236}">
                <a16:creationId xmlns:a16="http://schemas.microsoft.com/office/drawing/2014/main" id="{52200798-E1D6-45A2-A4DA-E84AC4AFB4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318936"/>
            <a:ext cx="2443579" cy="2443579"/>
          </a:xfrm>
          <a:prstGeom prst="rect">
            <a:avLst/>
          </a:prstGeom>
        </p:spPr>
      </p:pic>
      <p:sp>
        <p:nvSpPr>
          <p:cNvPr id="6" name="MGH Tagline">
            <a:extLst>
              <a:ext uri="{FF2B5EF4-FFF2-40B4-BE49-F238E27FC236}">
                <a16:creationId xmlns:a16="http://schemas.microsoft.com/office/drawing/2014/main" id="{D8E4DF5F-2623-4B76-A9D9-2715D195A7F6}"/>
              </a:ext>
            </a:extLst>
          </p:cNvPr>
          <p:cNvSpPr txBox="1"/>
          <p:nvPr userDrawn="1"/>
        </p:nvSpPr>
        <p:spPr>
          <a:xfrm>
            <a:off x="1044883" y="4372425"/>
            <a:ext cx="10102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ea typeface="Microsoft YaHei" panose="020B0503020204020204" pitchFamily="34" charset="-122"/>
                <a:cs typeface="+mn-cs"/>
              </a:rPr>
              <a:t>Because learning changes everything.</a:t>
            </a:r>
            <a:r>
              <a:rPr kumimoji="0" lang="en-US" sz="2400" b="0" i="0" u="none" strike="noStrike" kern="1200" cap="none" spc="40" normalizeH="0" baseline="4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ea typeface="Microsoft YaHei" panose="020B0503020204020204" pitchFamily="34" charset="-122"/>
                <a:cs typeface="+mn-cs"/>
              </a:rPr>
              <a:t>®</a:t>
            </a:r>
          </a:p>
        </p:txBody>
      </p:sp>
      <p:sp>
        <p:nvSpPr>
          <p:cNvPr id="7" name="MGH URL">
            <a:extLst>
              <a:ext uri="{FF2B5EF4-FFF2-40B4-BE49-F238E27FC236}">
                <a16:creationId xmlns:a16="http://schemas.microsoft.com/office/drawing/2014/main" id="{42FC7C3E-3C1A-4441-9341-049103427B56}"/>
              </a:ext>
            </a:extLst>
          </p:cNvPr>
          <p:cNvSpPr txBox="1"/>
          <p:nvPr userDrawn="1"/>
        </p:nvSpPr>
        <p:spPr>
          <a:xfrm>
            <a:off x="3779707" y="5329121"/>
            <a:ext cx="46325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ea typeface="Microsoft YaHei" panose="020B0503020204020204" pitchFamily="34" charset="-122"/>
                <a:cs typeface="+mn-cs"/>
              </a:rPr>
              <a:t>www.mheducation.com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B93A50-3CBF-4DA6-8C30-4024888317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4611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6CA9270-FD0E-4B64-B0D8-24095E6A29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2366309"/>
            <a:ext cx="10262559" cy="52693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400">
                <a:solidFill>
                  <a:schemeClr val="tx1"/>
                </a:solidFill>
                <a:latin typeface="Sanserif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Accessibility Content: Text Alternatives for Images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0B6E1DCB-9B8A-423D-B48B-2CCDE624B4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16269" y="6682315"/>
            <a:ext cx="457200" cy="143831"/>
          </a:xfrm>
          <a:prstGeom prst="rect">
            <a:avLst/>
          </a:prstGeom>
        </p:spPr>
        <p:txBody>
          <a:bodyPr/>
          <a:lstStyle>
            <a:lvl1pPr>
              <a:defRPr b="0">
                <a:latin typeface="Sanserif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1337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c.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C0136BE0-3F2D-44D5-B125-B7A30D2C8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601" y="117244"/>
            <a:ext cx="8087801" cy="730970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FA117DCA-6A6D-48B9-9002-DA1E4814BF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16269" y="6682315"/>
            <a:ext cx="457200" cy="143831"/>
          </a:xfrm>
          <a:prstGeom prst="rect">
            <a:avLst/>
          </a:prstGeo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8444E8-1445-4AB7-85DD-90449330C00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57200" y="1973249"/>
            <a:ext cx="8636000" cy="4343400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 marL="344488" indent="-342900">
              <a:buFont typeface="Arial" panose="020B0604020202020204" pitchFamily="34" charset="0"/>
              <a:buChar char="•"/>
              <a:defRPr/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</a:lstStyle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860432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On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04801"/>
            <a:ext cx="112776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200">
                <a:latin typeface="Sanserif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6" name="Return to main slide Link 1">
            <a:extLst>
              <a:ext uri="{FF2B5EF4-FFF2-40B4-BE49-F238E27FC236}">
                <a16:creationId xmlns:a16="http://schemas.microsoft.com/office/drawing/2014/main" id="{F538FEEA-434F-404A-8A40-5F717D6CB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08783" y="1068235"/>
            <a:ext cx="3974435" cy="225425"/>
          </a:xfrm>
        </p:spPr>
        <p:txBody>
          <a:bodyPr anchor="ctr">
            <a:noAutofit/>
          </a:bodyPr>
          <a:lstStyle>
            <a:lvl1pPr algn="ctr">
              <a:defRPr sz="900">
                <a:latin typeface="Sanserif"/>
              </a:defRPr>
            </a:lvl1pPr>
          </a:lstStyle>
          <a:p>
            <a:pPr lvl="0"/>
            <a:r>
              <a:rPr lang="en-US" dirty="0"/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99ECE4-CEB6-4518-B036-709D64B27AE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57200" y="1371601"/>
            <a:ext cx="11277600" cy="4873752"/>
          </a:xfrm>
        </p:spPr>
        <p:txBody>
          <a:bodyPr>
            <a:noAutofit/>
          </a:bodyPr>
          <a:lstStyle>
            <a:lvl1pPr>
              <a:defRPr sz="2000">
                <a:latin typeface="Sanserif"/>
              </a:defRPr>
            </a:lvl1pPr>
            <a:lvl2pPr>
              <a:defRPr sz="2000">
                <a:latin typeface="Sanserif"/>
              </a:defRPr>
            </a:lvl2pPr>
            <a:lvl3pPr>
              <a:defRPr sz="2000">
                <a:latin typeface="Sanserif"/>
              </a:defRPr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Return to main slide Link 2">
            <a:extLst>
              <a:ext uri="{FF2B5EF4-FFF2-40B4-BE49-F238E27FC236}">
                <a16:creationId xmlns:a16="http://schemas.microsoft.com/office/drawing/2014/main" id="{9B134E77-CDFC-4241-959A-BAF4C2ADE2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94595" y="6350211"/>
            <a:ext cx="3974592" cy="228600"/>
          </a:xfrm>
        </p:spPr>
        <p:txBody>
          <a:bodyPr anchor="ctr">
            <a:noAutofit/>
          </a:bodyPr>
          <a:lstStyle>
            <a:lvl1pPr algn="ctr">
              <a:defRPr sz="900">
                <a:latin typeface="Sanserif"/>
              </a:defRPr>
            </a:lvl1pPr>
          </a:lstStyle>
          <a:p>
            <a:pPr lvl="0"/>
            <a:r>
              <a:rPr lang="en-IN" dirty="0"/>
              <a:t>Return to parent-slide containing images.</a:t>
            </a:r>
          </a:p>
        </p:txBody>
      </p:sp>
      <p:sp>
        <p:nvSpPr>
          <p:cNvPr id="7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/>
                </a:solidFill>
                <a:latin typeface="Sanserif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086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360" userDrawn="1">
          <p15:clr>
            <a:srgbClr val="FBAE40"/>
          </p15:clr>
        </p15:guide>
        <p15:guide id="3" pos="352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Main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 1">
            <a:extLst>
              <a:ext uri="{FF2B5EF4-FFF2-40B4-BE49-F238E27FC236}">
                <a16:creationId xmlns:a16="http://schemas.microsoft.com/office/drawing/2014/main" id="{61E96587-16CA-4CE2-8209-77132657C3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0221" y="304801"/>
            <a:ext cx="10311559" cy="689342"/>
          </a:xfrm>
          <a:prstGeom prst="rect">
            <a:avLst/>
          </a:prstGeom>
        </p:spPr>
        <p:txBody>
          <a:bodyPr anchor="ctr"/>
          <a:lstStyle>
            <a:lvl1pPr algn="ct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60" name="Content Placeholder 3">
            <a:extLst>
              <a:ext uri="{FF2B5EF4-FFF2-40B4-BE49-F238E27FC236}">
                <a16:creationId xmlns:a16="http://schemas.microsoft.com/office/drawing/2014/main" id="{9AEB9956-DC8B-4238-B57F-342EDD190BD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40221" y="1430362"/>
            <a:ext cx="10311559" cy="4806950"/>
          </a:xfrm>
        </p:spPr>
        <p:txBody>
          <a:bodyPr>
            <a:normAutofit/>
          </a:bodyPr>
          <a:lstStyle>
            <a:lvl1pPr>
              <a:defRPr sz="2000" b="0">
                <a:latin typeface="Sanserif"/>
              </a:defRPr>
            </a:lvl1pPr>
            <a:lvl2pPr>
              <a:defRPr sz="1800" b="0">
                <a:latin typeface="Sanserif"/>
              </a:defRPr>
            </a:lvl2pPr>
            <a:lvl3pPr>
              <a:defRPr sz="1600" b="0">
                <a:latin typeface="Sanserif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61" name="Appendix Link 4">
            <a:extLst>
              <a:ext uri="{FF2B5EF4-FFF2-40B4-BE49-F238E27FC236}">
                <a16:creationId xmlns:a16="http://schemas.microsoft.com/office/drawing/2014/main" id="{6BE138A7-5033-4446-952A-517E4A2093E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62" name="Image Credit 5">
            <a:extLst>
              <a:ext uri="{FF2B5EF4-FFF2-40B4-BE49-F238E27FC236}">
                <a16:creationId xmlns:a16="http://schemas.microsoft.com/office/drawing/2014/main" id="{5FB99112-9476-4D38-904F-68F3B0F307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082800" y="6684964"/>
            <a:ext cx="9296400" cy="17303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800" dirty="0">
                <a:solidFill>
                  <a:schemeClr val="tx1"/>
                </a:solidFill>
              </a:defRPr>
            </a:lvl1pPr>
          </a:lstStyle>
          <a:p>
            <a:pPr lvl="0" algn="r"/>
            <a:r>
              <a:rPr lang="en-US" dirty="0"/>
              <a:t>Insert Image Credit Here</a:t>
            </a:r>
          </a:p>
        </p:txBody>
      </p:sp>
      <p:sp>
        <p:nvSpPr>
          <p:cNvPr id="57" name="Slide Number Placeholder 6">
            <a:extLst>
              <a:ext uri="{FF2B5EF4-FFF2-40B4-BE49-F238E27FC236}">
                <a16:creationId xmlns:a16="http://schemas.microsoft.com/office/drawing/2014/main" id="{E76D13AF-3A30-4FFF-A13B-806BC199B9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6781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360" userDrawn="1">
          <p15:clr>
            <a:srgbClr val="FBAE40"/>
          </p15:clr>
        </p15:guide>
        <p15:guide id="3" pos="352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Two Comparison Placeholders With Identif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04801"/>
            <a:ext cx="112776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Return to main slide Link 1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08704" y="1059828"/>
            <a:ext cx="3974592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4" name="Image Identifier 1">
            <a:extLst>
              <a:ext uri="{FF2B5EF4-FFF2-40B4-BE49-F238E27FC236}">
                <a16:creationId xmlns:a16="http://schemas.microsoft.com/office/drawing/2014/main" id="{06B6FD09-21E6-4C44-B034-2825B085D9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833" y="1410562"/>
            <a:ext cx="5437632" cy="393192"/>
          </a:xfrm>
        </p:spPr>
        <p:txBody>
          <a:bodyPr anchor="ctr">
            <a:noAutofit/>
          </a:bodyPr>
          <a:lstStyle>
            <a:lvl1pPr algn="ctr">
              <a:defRPr b="1"/>
            </a:lvl1pPr>
          </a:lstStyle>
          <a:p>
            <a:pPr lvl="0"/>
            <a:r>
              <a:rPr lang="en-US" dirty="0"/>
              <a:t>Image Identifier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211AB556-A79C-4FDF-BD73-C1AB72D9590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57200" y="1933303"/>
            <a:ext cx="5437632" cy="431596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Image Identifier 2">
            <a:extLst>
              <a:ext uri="{FF2B5EF4-FFF2-40B4-BE49-F238E27FC236}">
                <a16:creationId xmlns:a16="http://schemas.microsoft.com/office/drawing/2014/main" id="{8126F7C8-57F8-404E-8B7F-DFB94AEB336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6860" y="1410562"/>
            <a:ext cx="5437632" cy="393192"/>
          </a:xfrm>
        </p:spPr>
        <p:txBody>
          <a:bodyPr anchor="ctr">
            <a:noAutofit/>
          </a:bodyPr>
          <a:lstStyle>
            <a:lvl1pPr algn="ctr">
              <a:defRPr b="1"/>
            </a:lvl1pPr>
          </a:lstStyle>
          <a:p>
            <a:pPr lvl="0"/>
            <a:r>
              <a:rPr lang="en-US" dirty="0"/>
              <a:t>Image Identifier 2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41441BC-54C7-474E-887C-32AF8F737FA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297168" y="1932432"/>
            <a:ext cx="5437632" cy="431596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18" name="Return to main slide Link 2">
            <a:extLst>
              <a:ext uri="{FF2B5EF4-FFF2-40B4-BE49-F238E27FC236}">
                <a16:creationId xmlns:a16="http://schemas.microsoft.com/office/drawing/2014/main" id="{B9537776-81D3-4405-934B-44873072847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08704" y="6348550"/>
            <a:ext cx="3974592" cy="228600"/>
          </a:xfrm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IN" dirty="0"/>
              <a:t>Return to parent-slide containing images.</a:t>
            </a:r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234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pos="3968" userDrawn="1">
          <p15:clr>
            <a:srgbClr val="FBAE40"/>
          </p15:clr>
        </p15:guide>
        <p15:guide id="5" pos="3712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Three Comparison Placeholders With Identif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04801"/>
            <a:ext cx="112776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3200">
                <a:latin typeface="+mj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Return to main slide Link 1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08704" y="1059828"/>
            <a:ext cx="3974592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>
                <a:latin typeface="+mn-lt"/>
                <a:cs typeface="Times New Roman" panose="02020603050405020304" pitchFamily="18" charset="0"/>
              </a:defRPr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4" name="Image Identifier 1">
            <a:extLst>
              <a:ext uri="{FF2B5EF4-FFF2-40B4-BE49-F238E27FC236}">
                <a16:creationId xmlns:a16="http://schemas.microsoft.com/office/drawing/2014/main" id="{06B6FD09-21E6-4C44-B034-2825B085D9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833" y="1410562"/>
            <a:ext cx="5437632" cy="393192"/>
          </a:xfrm>
        </p:spPr>
        <p:txBody>
          <a:bodyPr anchor="ctr">
            <a:noAutofit/>
          </a:bodyPr>
          <a:lstStyle>
            <a:lvl1pPr algn="ctr">
              <a:defRPr b="1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/>
              <a:t>Image Identifier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211AB556-A79C-4FDF-BD73-C1AB72D9590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57200" y="1933303"/>
            <a:ext cx="5437632" cy="2286000"/>
          </a:xfrm>
        </p:spPr>
        <p:txBody>
          <a:bodyPr>
            <a:noAutofit/>
          </a:bodyPr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Image Identifier 2">
            <a:extLst>
              <a:ext uri="{FF2B5EF4-FFF2-40B4-BE49-F238E27FC236}">
                <a16:creationId xmlns:a16="http://schemas.microsoft.com/office/drawing/2014/main" id="{8126F7C8-57F8-404E-8B7F-DFB94AEB336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6860" y="1410562"/>
            <a:ext cx="5437632" cy="393192"/>
          </a:xfrm>
        </p:spPr>
        <p:txBody>
          <a:bodyPr anchor="ctr">
            <a:noAutofit/>
          </a:bodyPr>
          <a:lstStyle>
            <a:lvl1pPr algn="ctr">
              <a:defRPr b="1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/>
              <a:t>Image Identifier 2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41441BC-54C7-474E-887C-32AF8F737FA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297168" y="1932432"/>
            <a:ext cx="5437632" cy="2286000"/>
          </a:xfrm>
        </p:spPr>
        <p:txBody>
          <a:bodyPr>
            <a:noAutofit/>
          </a:bodyPr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" name="Image Identifier 3"/>
          <p:cNvSpPr>
            <a:spLocks noGrp="1"/>
          </p:cNvSpPr>
          <p:nvPr>
            <p:ph type="body" sz="quarter" idx="22" hasCustomPrompt="1"/>
          </p:nvPr>
        </p:nvSpPr>
        <p:spPr>
          <a:xfrm>
            <a:off x="457200" y="4331208"/>
            <a:ext cx="11277600" cy="393192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b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lvl="0" algn="ctr"/>
            <a:r>
              <a:rPr lang="en-US" dirty="0"/>
              <a:t>Image Identifier 2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3"/>
          </p:nvPr>
        </p:nvSpPr>
        <p:spPr>
          <a:xfrm flipH="1">
            <a:off x="457200" y="4846534"/>
            <a:ext cx="11277600" cy="1463040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eturn to main slide Link 2">
            <a:extLst>
              <a:ext uri="{FF2B5EF4-FFF2-40B4-BE49-F238E27FC236}">
                <a16:creationId xmlns:a16="http://schemas.microsoft.com/office/drawing/2014/main" id="{1698DB40-E492-415B-8A4F-3B0D4651CA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08704" y="6348550"/>
            <a:ext cx="3974592" cy="228600"/>
          </a:xfrm>
        </p:spPr>
        <p:txBody>
          <a:bodyPr anchor="ctr">
            <a:noAutofit/>
          </a:bodyPr>
          <a:lstStyle>
            <a:lvl1pPr algn="ctr">
              <a:defRPr sz="1200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IN" dirty="0"/>
              <a:t>Return to parent-slide containing images.</a:t>
            </a:r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433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pos="3968" userDrawn="1">
          <p15:clr>
            <a:srgbClr val="FBAE40"/>
          </p15:clr>
        </p15:guide>
        <p15:guide id="5" pos="3712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Four Comparison Placeholders With Identif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04801"/>
            <a:ext cx="112776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3200">
                <a:latin typeface="+mj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Return to main slide Link 1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08704" y="1059828"/>
            <a:ext cx="3974592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>
                <a:latin typeface="+mn-lt"/>
                <a:cs typeface="Times New Roman" panose="02020603050405020304" pitchFamily="18" charset="0"/>
              </a:defRPr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4" name="Image Identifier 1">
            <a:extLst>
              <a:ext uri="{FF2B5EF4-FFF2-40B4-BE49-F238E27FC236}">
                <a16:creationId xmlns:a16="http://schemas.microsoft.com/office/drawing/2014/main" id="{06B6FD09-21E6-4C44-B034-2825B085D9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1410562"/>
            <a:ext cx="5437632" cy="365760"/>
          </a:xfrm>
        </p:spPr>
        <p:txBody>
          <a:bodyPr anchor="ctr">
            <a:noAutofit/>
          </a:bodyPr>
          <a:lstStyle>
            <a:lvl1pPr algn="ctr">
              <a:defRPr b="1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/>
              <a:t>Image Identifier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211AB556-A79C-4FDF-BD73-C1AB72D9590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57200" y="1847088"/>
            <a:ext cx="5437632" cy="1920240"/>
          </a:xfrm>
        </p:spPr>
        <p:txBody>
          <a:bodyPr>
            <a:noAutofit/>
          </a:bodyPr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Image Identifier 2">
            <a:extLst>
              <a:ext uri="{FF2B5EF4-FFF2-40B4-BE49-F238E27FC236}">
                <a16:creationId xmlns:a16="http://schemas.microsoft.com/office/drawing/2014/main" id="{8126F7C8-57F8-404E-8B7F-DFB94AEB336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6860" y="1410562"/>
            <a:ext cx="5437632" cy="365760"/>
          </a:xfrm>
        </p:spPr>
        <p:txBody>
          <a:bodyPr anchor="ctr">
            <a:noAutofit/>
          </a:bodyPr>
          <a:lstStyle>
            <a:lvl1pPr algn="ctr">
              <a:defRPr b="1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/>
              <a:t>Image Identifier 2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41441BC-54C7-474E-887C-32AF8F737FA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297168" y="1847088"/>
            <a:ext cx="5437632" cy="1920240"/>
          </a:xfrm>
        </p:spPr>
        <p:txBody>
          <a:bodyPr>
            <a:noAutofit/>
          </a:bodyPr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5" name="Image Identifier 3"/>
          <p:cNvSpPr>
            <a:spLocks noGrp="1"/>
          </p:cNvSpPr>
          <p:nvPr>
            <p:ph type="body" sz="quarter" idx="22" hasCustomPrompt="1"/>
          </p:nvPr>
        </p:nvSpPr>
        <p:spPr>
          <a:xfrm>
            <a:off x="457200" y="3840480"/>
            <a:ext cx="5437632" cy="365760"/>
          </a:xfrm>
        </p:spPr>
        <p:txBody>
          <a:bodyPr vert="horz" lIns="91440" tIns="45720" rIns="91440" bIns="45720" rtlCol="0" anchor="ctr">
            <a:noAutofit/>
          </a:bodyPr>
          <a:lstStyle>
            <a:lvl5pPr marL="685800" indent="0" algn="ctr">
              <a:buFont typeface="Arial" panose="020B0604020202020204" pitchFamily="34" charset="0"/>
              <a:buNone/>
              <a:defRPr lang="en-US" sz="2400" b="1" dirty="0">
                <a:latin typeface="+mn-lt"/>
                <a:cs typeface="Times New Roman" panose="02020603050405020304" pitchFamily="18" charset="0"/>
              </a:defRPr>
            </a:lvl5pPr>
          </a:lstStyle>
          <a:p>
            <a:pPr lvl="4"/>
            <a:r>
              <a:rPr lang="en-US" dirty="0"/>
              <a:t>Image Identifier 3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24"/>
          </p:nvPr>
        </p:nvSpPr>
        <p:spPr>
          <a:xfrm>
            <a:off x="457200" y="4343400"/>
            <a:ext cx="5437632" cy="1920240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Image Identifier 4"/>
          <p:cNvSpPr>
            <a:spLocks noGrp="1"/>
          </p:cNvSpPr>
          <p:nvPr>
            <p:ph type="body" sz="quarter" idx="23" hasCustomPrompt="1"/>
          </p:nvPr>
        </p:nvSpPr>
        <p:spPr>
          <a:xfrm>
            <a:off x="6286860" y="3840480"/>
            <a:ext cx="5437632" cy="365760"/>
          </a:xfrm>
        </p:spPr>
        <p:txBody>
          <a:bodyPr vert="horz" lIns="91440" tIns="45720" rIns="91440" bIns="45720" rtlCol="0" anchor="ctr">
            <a:noAutofit/>
          </a:bodyPr>
          <a:lstStyle>
            <a:lvl5pPr>
              <a:defRPr lang="en-US" sz="2400" b="1" dirty="0" smtClean="0">
                <a:latin typeface="+mn-lt"/>
                <a:cs typeface="Times New Roman" panose="02020603050405020304" pitchFamily="18" charset="0"/>
              </a:defRPr>
            </a:lvl5pPr>
          </a:lstStyle>
          <a:p>
            <a:pPr marL="685800" lvl="4" indent="0" algn="ctr">
              <a:buNone/>
            </a:pPr>
            <a:r>
              <a:rPr lang="en-US" dirty="0"/>
              <a:t>Image Identifier 4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25"/>
          </p:nvPr>
        </p:nvSpPr>
        <p:spPr>
          <a:xfrm>
            <a:off x="6286860" y="4343400"/>
            <a:ext cx="5437632" cy="1920240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turn to main slide Link 2">
            <a:extLst>
              <a:ext uri="{FF2B5EF4-FFF2-40B4-BE49-F238E27FC236}">
                <a16:creationId xmlns:a16="http://schemas.microsoft.com/office/drawing/2014/main" id="{80F61E8F-7ABD-4278-92E1-F1DA339F54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08704" y="6348550"/>
            <a:ext cx="3974592" cy="228600"/>
          </a:xfrm>
        </p:spPr>
        <p:txBody>
          <a:bodyPr anchor="ctr">
            <a:noAutofit/>
          </a:bodyPr>
          <a:lstStyle>
            <a:lvl1pPr algn="ctr">
              <a:defRPr sz="1200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IN" dirty="0"/>
              <a:t>Return to parent-slide containing images.</a:t>
            </a:r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3696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pos="3968" userDrawn="1">
          <p15:clr>
            <a:srgbClr val="FBAE40"/>
          </p15:clr>
        </p15:guide>
        <p15:guide id="5" pos="3712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ppendix-Two Comparison Placeholders With Identif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04801"/>
            <a:ext cx="11277600" cy="678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9" name="Return to main slide Link 1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08704" y="1059828"/>
            <a:ext cx="3974592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4" name="Image Identifier 1">
            <a:extLst>
              <a:ext uri="{FF2B5EF4-FFF2-40B4-BE49-F238E27FC236}">
                <a16:creationId xmlns:a16="http://schemas.microsoft.com/office/drawing/2014/main" id="{06B6FD09-21E6-4C44-B034-2825B085D9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0768" y="1408542"/>
            <a:ext cx="3713976" cy="393192"/>
          </a:xfrm>
        </p:spPr>
        <p:txBody>
          <a:bodyPr anchor="ctr">
            <a:noAutofit/>
          </a:bodyPr>
          <a:lstStyle>
            <a:lvl1pPr algn="ctr">
              <a:defRPr b="1"/>
            </a:lvl1pPr>
          </a:lstStyle>
          <a:p>
            <a:pPr lvl="0"/>
            <a:r>
              <a:rPr lang="en-US" dirty="0"/>
              <a:t>Image Identifier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211AB556-A79C-4FDF-BD73-C1AB72D9590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51135" y="1931422"/>
            <a:ext cx="3713976" cy="431596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Image Identifier 2">
            <a:extLst>
              <a:ext uri="{FF2B5EF4-FFF2-40B4-BE49-F238E27FC236}">
                <a16:creationId xmlns:a16="http://schemas.microsoft.com/office/drawing/2014/main" id="{8126F7C8-57F8-404E-8B7F-DFB94AEB336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44168" y="1408542"/>
            <a:ext cx="3713976" cy="393192"/>
          </a:xfrm>
        </p:spPr>
        <p:txBody>
          <a:bodyPr anchor="ctr">
            <a:noAutofit/>
          </a:bodyPr>
          <a:lstStyle>
            <a:lvl1pPr algn="ctr">
              <a:defRPr b="1"/>
            </a:lvl1pPr>
          </a:lstStyle>
          <a:p>
            <a:pPr lvl="0"/>
            <a:r>
              <a:rPr lang="en-US" dirty="0"/>
              <a:t>Image Identifier 2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41441BC-54C7-474E-887C-32AF8F737FA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234505" y="1931422"/>
            <a:ext cx="3713976" cy="431596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11" name="Image Identifier 3">
            <a:extLst>
              <a:ext uri="{FF2B5EF4-FFF2-40B4-BE49-F238E27FC236}">
                <a16:creationId xmlns:a16="http://schemas.microsoft.com/office/drawing/2014/main" id="{CA437F59-604E-46D0-A9FA-2CE290C464E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07567" y="1408542"/>
            <a:ext cx="3713976" cy="393192"/>
          </a:xfrm>
        </p:spPr>
        <p:txBody>
          <a:bodyPr anchor="ctr">
            <a:noAutofit/>
          </a:bodyPr>
          <a:lstStyle>
            <a:lvl1pPr algn="ctr">
              <a:defRPr b="1"/>
            </a:lvl1pPr>
          </a:lstStyle>
          <a:p>
            <a:pPr lvl="0"/>
            <a:r>
              <a:rPr lang="en-US" dirty="0"/>
              <a:t>Image Identifier 3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C323C3B4-EDAD-42BB-8351-596866DF97B8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017875" y="1931422"/>
            <a:ext cx="3713976" cy="431596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17" name="Return to main slide Link 2">
            <a:extLst>
              <a:ext uri="{FF2B5EF4-FFF2-40B4-BE49-F238E27FC236}">
                <a16:creationId xmlns:a16="http://schemas.microsoft.com/office/drawing/2014/main" id="{3836A3AB-D7D1-4CCF-976F-8F61C99258C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08704" y="6348550"/>
            <a:ext cx="3974592" cy="228600"/>
          </a:xfrm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IN" dirty="0"/>
              <a:t>Return to parent-slide containing images.</a:t>
            </a:r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433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pos="3968" userDrawn="1">
          <p15:clr>
            <a:srgbClr val="FBAE40"/>
          </p15:clr>
        </p15:guide>
        <p15:guide id="5" pos="3712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1295401" y="3933825"/>
            <a:ext cx="2112433" cy="7191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4078817" y="4005264"/>
            <a:ext cx="2497667" cy="9366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2"/>
          </p:nvPr>
        </p:nvSpPr>
        <p:spPr>
          <a:xfrm>
            <a:off x="7152217" y="4149725"/>
            <a:ext cx="1919816" cy="5032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1583268" y="4941888"/>
            <a:ext cx="2112433" cy="10795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32557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A21E3-E0B5-1645-B21A-D2D613CF16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2159001" y="4365625"/>
            <a:ext cx="1824567" cy="503238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5232400" y="4437063"/>
            <a:ext cx="2302933" cy="863600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5"/>
          </p:nvPr>
        </p:nvSpPr>
        <p:spPr>
          <a:xfrm>
            <a:off x="5615518" y="2276476"/>
            <a:ext cx="2305049" cy="792163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6"/>
          </p:nvPr>
        </p:nvSpPr>
        <p:spPr>
          <a:xfrm>
            <a:off x="8208433" y="3500439"/>
            <a:ext cx="2305051" cy="865187"/>
          </a:xfrm>
        </p:spPr>
        <p:txBody>
          <a:bodyPr/>
          <a:lstStyle/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0939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D5552-EC7A-A14A-80E6-EE0A97DF6A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25683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A8316-7982-4247-A674-32AE316D84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16205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8E2EC-428B-9647-87B0-F2336FAACE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07530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12DEC-9F20-084D-B9A8-DDC47FE403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2801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4120D7-0C34-49F4-B872-93E77F3D2B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lide Title">
            <a:extLst>
              <a:ext uri="{FF2B5EF4-FFF2-40B4-BE49-F238E27FC236}">
                <a16:creationId xmlns:a16="http://schemas.microsoft.com/office/drawing/2014/main" id="{2816DAA1-943C-4EF3-B63E-BFC90C9E93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04801"/>
            <a:ext cx="11277600" cy="67861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F09A4281-B718-4D8A-ADA8-876D1421F6F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57200" y="1276710"/>
            <a:ext cx="11277600" cy="49716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Appendix Link">
            <a:extLst>
              <a:ext uri="{FF2B5EF4-FFF2-40B4-BE49-F238E27FC236}">
                <a16:creationId xmlns:a16="http://schemas.microsoft.com/office/drawing/2014/main" id="{8B1C52C9-8982-437D-8865-0F1F7FD636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9093" y="6324601"/>
            <a:ext cx="3518708" cy="173037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E2DA3E69-42AF-41C6-915C-D9E8B8C1F9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93684" y="6324600"/>
            <a:ext cx="3361267" cy="190500"/>
          </a:xfrm>
        </p:spPr>
        <p:txBody>
          <a:bodyPr anchor="ctr">
            <a:normAutofit/>
          </a:bodyPr>
          <a:lstStyle>
            <a:lvl1pPr algn="ctr"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0AB7DA16-2264-44AD-A5D7-AE1F0B6A77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60835" y="6324600"/>
            <a:ext cx="3361267" cy="190501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779C50C9-EA76-4755-B397-09B1956255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0" y="6684964"/>
            <a:ext cx="9296401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</p:spTree>
    <p:extLst>
      <p:ext uri="{BB962C8B-B14F-4D97-AF65-F5344CB8AC3E}">
        <p14:creationId xmlns:p14="http://schemas.microsoft.com/office/powerpoint/2010/main" val="1277056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DCD13-7C4E-AE4C-80EF-BA56420687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597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05ACD-E492-114A-BE2F-C90F7E895A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77414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93880-09EA-8E43-8FC8-049356BC52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89041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57511-1776-2E43-8896-A15BCB60DC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98510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A1136-DA3B-4949-872B-C5AE2C58A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500587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12192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609600" y="990600"/>
            <a:ext cx="109728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5181600" y="6553200"/>
            <a:ext cx="18288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28577364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12192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711200" y="1066800"/>
            <a:ext cx="108712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711200" y="2011680"/>
            <a:ext cx="108712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711200" y="2880360"/>
            <a:ext cx="108712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711200" y="3672840"/>
            <a:ext cx="108712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711200" y="4617720"/>
            <a:ext cx="108712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711200" y="5638800"/>
            <a:ext cx="108712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14556389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12192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609600" y="914400"/>
            <a:ext cx="53848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6197600" y="914400"/>
            <a:ext cx="53848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090160" y="6529450"/>
            <a:ext cx="201168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93716708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7618" y="228600"/>
            <a:ext cx="12247235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609602" y="960438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609602" y="1600200"/>
            <a:ext cx="5386917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6193369" y="960438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6193369" y="1600200"/>
            <a:ext cx="5389033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090160" y="6529450"/>
            <a:ext cx="201168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12487699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7618" y="228600"/>
            <a:ext cx="12247235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609602" y="960438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609602" y="1600200"/>
            <a:ext cx="5386917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6193369" y="960438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6193369" y="1600200"/>
            <a:ext cx="5389033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609600" y="3581400"/>
            <a:ext cx="53848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609600" y="4191000"/>
            <a:ext cx="5386917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6197600" y="3581400"/>
            <a:ext cx="53848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6193368" y="4191000"/>
            <a:ext cx="5389033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5090160" y="5996050"/>
            <a:ext cx="201168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7693329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orizontal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Title 1">
            <a:extLst>
              <a:ext uri="{FF2B5EF4-FFF2-40B4-BE49-F238E27FC236}">
                <a16:creationId xmlns:a16="http://schemas.microsoft.com/office/drawing/2014/main" id="{A445C6F0-8A68-45D1-AC29-49CEA7E35E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0221" y="304800"/>
            <a:ext cx="10311559" cy="4608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2853272-4999-4C16-B375-3C055FB5F6C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40221" y="935464"/>
            <a:ext cx="10311559" cy="3179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>
                <a:latin typeface="Sanserif"/>
              </a:defRPr>
            </a:lvl1pPr>
            <a:lvl2pPr>
              <a:defRPr sz="2200" b="0">
                <a:latin typeface="Sanserif"/>
              </a:defRPr>
            </a:lvl2pPr>
            <a:lvl3pPr>
              <a:defRPr sz="1800" b="0">
                <a:latin typeface="Sanserif"/>
              </a:defRPr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BA538512-4073-4270-B45D-630BF1C4E95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40221" y="4284664"/>
            <a:ext cx="10311559" cy="1963737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 marL="455613" indent="0">
              <a:buNone/>
              <a:defRPr/>
            </a:lvl4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Appendix Link 4">
            <a:extLst>
              <a:ext uri="{FF2B5EF4-FFF2-40B4-BE49-F238E27FC236}">
                <a16:creationId xmlns:a16="http://schemas.microsoft.com/office/drawing/2014/main" id="{D47B0D2A-B68F-4AC1-A428-049636B5F16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6" name="Image Credit 5">
            <a:extLst>
              <a:ext uri="{FF2B5EF4-FFF2-40B4-BE49-F238E27FC236}">
                <a16:creationId xmlns:a16="http://schemas.microsoft.com/office/drawing/2014/main" id="{6063A722-95FB-4C23-B34D-EED3600C3F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0" y="6684964"/>
            <a:ext cx="9296400" cy="17303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800" dirty="0">
                <a:solidFill>
                  <a:schemeClr val="tx1"/>
                </a:solidFill>
              </a:defRPr>
            </a:lvl1pPr>
          </a:lstStyle>
          <a:p>
            <a:pPr lvl="0" algn="r"/>
            <a:r>
              <a:rPr lang="en-US" dirty="0"/>
              <a:t>Insert Image Credit Here</a:t>
            </a:r>
          </a:p>
        </p:txBody>
      </p:sp>
      <p:sp>
        <p:nvSpPr>
          <p:cNvPr id="18" name="Slide Number Placeholder 6">
            <a:extLst>
              <a:ext uri="{FF2B5EF4-FFF2-40B4-BE49-F238E27FC236}">
                <a16:creationId xmlns:a16="http://schemas.microsoft.com/office/drawing/2014/main" id="{BD372522-AF74-49BA-AFA8-E18CC688ED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617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09602" y="304800"/>
            <a:ext cx="4011084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609602" y="1143000"/>
            <a:ext cx="4011084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766734" y="304801"/>
            <a:ext cx="6815668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7260167" y="6488875"/>
            <a:ext cx="18288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17396809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571317" y="304800"/>
            <a:ext cx="4011084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7571317" y="1143000"/>
            <a:ext cx="4011084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609601" y="304801"/>
            <a:ext cx="6815668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103033" y="6488875"/>
            <a:ext cx="18288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50647199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2438400" y="5253037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2438400" y="5895975"/>
            <a:ext cx="73152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371600" y="128651"/>
            <a:ext cx="94488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5181600" y="5081650"/>
            <a:ext cx="18288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87982004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3001" y="228600"/>
            <a:ext cx="12229669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12192000" cy="531595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0961284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04">
          <p15:clr>
            <a:srgbClr val="FBAE40"/>
          </p15:clr>
        </p15:guide>
        <p15:guide id="3" pos="684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Horizontal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Title 1">
            <a:extLst>
              <a:ext uri="{FF2B5EF4-FFF2-40B4-BE49-F238E27FC236}">
                <a16:creationId xmlns:a16="http://schemas.microsoft.com/office/drawing/2014/main" id="{A445C6F0-8A68-45D1-AC29-49CEA7E35E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0221" y="304800"/>
            <a:ext cx="10311559" cy="70104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5A1A3914-84ED-45BE-973D-712465DA8E2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40221" y="1404000"/>
            <a:ext cx="10311559" cy="2769537"/>
          </a:xfrm>
        </p:spPr>
        <p:txBody>
          <a:bodyPr>
            <a:no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>
              <a:defRPr sz="1050" b="1"/>
            </a:lvl4pPr>
            <a:lvl5pPr>
              <a:defRPr sz="1050" b="1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Slide Content 1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4DEBEF53-66AC-4D90-B31F-39CE8792CCFF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40221" y="4257312"/>
            <a:ext cx="10311559" cy="1980000"/>
          </a:xfrm>
        </p:spPr>
        <p:txBody>
          <a:bodyPr>
            <a:no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>
              <a:defRPr sz="1050" b="1"/>
            </a:lvl4pPr>
            <a:lvl5pPr>
              <a:defRPr sz="1050" b="1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17" name="Appendix Link 5">
            <a:extLst>
              <a:ext uri="{FF2B5EF4-FFF2-40B4-BE49-F238E27FC236}">
                <a16:creationId xmlns:a16="http://schemas.microsoft.com/office/drawing/2014/main" id="{C30524C5-E764-4ACB-A97F-CC98B48AC9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93685" y="6324600"/>
            <a:ext cx="3204633" cy="190500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9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9" name="Image Credit 6">
            <a:extLst>
              <a:ext uri="{FF2B5EF4-FFF2-40B4-BE49-F238E27FC236}">
                <a16:creationId xmlns:a16="http://schemas.microsoft.com/office/drawing/2014/main" id="{89C220DB-BBD1-4C04-B963-F13DD6EEC39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63553" y="6673851"/>
            <a:ext cx="9313532" cy="161077"/>
          </a:xfrm>
        </p:spPr>
        <p:txBody>
          <a:bodyPr anchor="ctr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sz="800"/>
            </a:lvl1pPr>
            <a:lvl2pPr algn="r">
              <a:spcBef>
                <a:spcPts val="0"/>
              </a:spcBef>
              <a:spcAft>
                <a:spcPts val="0"/>
              </a:spcAft>
              <a:defRPr sz="800"/>
            </a:lvl2pPr>
            <a:lvl3pPr algn="r">
              <a:spcBef>
                <a:spcPts val="0"/>
              </a:spcBef>
              <a:spcAft>
                <a:spcPts val="0"/>
              </a:spcAft>
              <a:defRPr sz="800"/>
            </a:lvl3pPr>
            <a:lvl4pPr algn="r">
              <a:spcBef>
                <a:spcPts val="0"/>
              </a:spcBef>
              <a:spcAft>
                <a:spcPts val="0"/>
              </a:spcAft>
              <a:defRPr sz="800"/>
            </a:lvl4pPr>
            <a:lvl5pPr algn="r">
              <a:spcBef>
                <a:spcPts val="0"/>
              </a:spcBef>
              <a:spcAft>
                <a:spcPts val="0"/>
              </a:spcAft>
              <a:defRPr sz="8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8" name="Slide Number Placeholder 7">
            <a:extLst>
              <a:ext uri="{FF2B5EF4-FFF2-40B4-BE49-F238E27FC236}">
                <a16:creationId xmlns:a16="http://schemas.microsoft.com/office/drawing/2014/main" id="{BD372522-AF74-49BA-AFA8-E18CC688ED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808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mpariso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Title 1">
            <a:extLst>
              <a:ext uri="{FF2B5EF4-FFF2-40B4-BE49-F238E27FC236}">
                <a16:creationId xmlns:a16="http://schemas.microsoft.com/office/drawing/2014/main" id="{60C40862-C564-4408-A8CE-917FABF536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4754" y="304800"/>
            <a:ext cx="9242493" cy="714997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70F5C8A0-AEE6-4A9D-BF4C-62C007AEF7F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47642" y="1424228"/>
            <a:ext cx="5148357" cy="4824172"/>
          </a:xfrm>
          <a:prstGeom prst="rect">
            <a:avLst/>
          </a:prstGeom>
        </p:spPr>
        <p:txBody>
          <a:bodyPr/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BCF159AB-E79E-4B31-B246-8FCDCE67086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40016" y="1424228"/>
            <a:ext cx="5004341" cy="4844872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7" name="Appendix Link 5">
            <a:extLst>
              <a:ext uri="{FF2B5EF4-FFF2-40B4-BE49-F238E27FC236}">
                <a16:creationId xmlns:a16="http://schemas.microsoft.com/office/drawing/2014/main" id="{AE1F6D5B-4AE8-4137-BEE5-EBC2C212C3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8" name="Image Credit 6">
            <a:extLst>
              <a:ext uri="{FF2B5EF4-FFF2-40B4-BE49-F238E27FC236}">
                <a16:creationId xmlns:a16="http://schemas.microsoft.com/office/drawing/2014/main" id="{6E4278BF-2CD1-4F80-81FA-9D481B7747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0" y="6684964"/>
            <a:ext cx="9296401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9" name="Slide Number Placeholder 7">
            <a:extLst>
              <a:ext uri="{FF2B5EF4-FFF2-40B4-BE49-F238E27FC236}">
                <a16:creationId xmlns:a16="http://schemas.microsoft.com/office/drawing/2014/main" id="{A4ECA187-D170-4879-AA5F-DE4DF1C557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245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pos="3968" userDrawn="1">
          <p15:clr>
            <a:srgbClr val="FBAE40"/>
          </p15:clr>
        </p15:guide>
        <p15:guide id="5" pos="371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Main One 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Title 1">
            <a:extLst>
              <a:ext uri="{FF2B5EF4-FFF2-40B4-BE49-F238E27FC236}">
                <a16:creationId xmlns:a16="http://schemas.microsoft.com/office/drawing/2014/main" id="{6656225F-6747-465B-A600-A3A19503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54903" y="304800"/>
            <a:ext cx="7882195" cy="4608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21" name="Slide Sub Title 2">
            <a:extLst>
              <a:ext uri="{FF2B5EF4-FFF2-40B4-BE49-F238E27FC236}">
                <a16:creationId xmlns:a16="http://schemas.microsoft.com/office/drawing/2014/main" id="{52DC616D-643F-40C9-BD04-0B093FAFC2D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2154903" y="836713"/>
            <a:ext cx="7882195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9B0DBB73-2A5A-4FF6-A30F-0B0F887FDCE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619591" y="1424228"/>
            <a:ext cx="6204601" cy="4824172"/>
          </a:xfrm>
          <a:prstGeom prst="rect">
            <a:avLst/>
          </a:prstGeom>
        </p:spPr>
        <p:txBody>
          <a:bodyPr/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5751351B-9515-48D6-8A03-2E7F4AD472E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968208" y="1424227"/>
            <a:ext cx="3288273" cy="4824173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4" name="Appendix Link 5">
            <a:extLst>
              <a:ext uri="{FF2B5EF4-FFF2-40B4-BE49-F238E27FC236}">
                <a16:creationId xmlns:a16="http://schemas.microsoft.com/office/drawing/2014/main" id="{400BCF2F-5F71-40D4-BD53-F6D879B1FDB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25" name="Image Credit 6">
            <a:extLst>
              <a:ext uri="{FF2B5EF4-FFF2-40B4-BE49-F238E27FC236}">
                <a16:creationId xmlns:a16="http://schemas.microsoft.com/office/drawing/2014/main" id="{D09F3D45-5A4D-498E-BE23-931ABFA08C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6" name="Slide Number Placeholder 7">
            <a:extLst>
              <a:ext uri="{FF2B5EF4-FFF2-40B4-BE49-F238E27FC236}">
                <a16:creationId xmlns:a16="http://schemas.microsoft.com/office/drawing/2014/main" id="{18E144D6-5126-46DF-A2D5-37807F2362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771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4" pos="5376" userDrawn="1">
          <p15:clr>
            <a:srgbClr val="FBAE40"/>
          </p15:clr>
        </p15:guide>
        <p15:guide id="5" pos="5152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Main One 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Title 1">
            <a:extLst>
              <a:ext uri="{FF2B5EF4-FFF2-40B4-BE49-F238E27FC236}">
                <a16:creationId xmlns:a16="http://schemas.microsoft.com/office/drawing/2014/main" id="{6656225F-6747-465B-A600-A3A19503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0221" y="304800"/>
            <a:ext cx="10311559" cy="4608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21" name="Slide Sub Title 2">
            <a:extLst>
              <a:ext uri="{FF2B5EF4-FFF2-40B4-BE49-F238E27FC236}">
                <a16:creationId xmlns:a16="http://schemas.microsoft.com/office/drawing/2014/main" id="{52DC616D-643F-40C9-BD04-0B093FAFC2D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40221" y="836713"/>
            <a:ext cx="10311559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9B0DBB73-2A5A-4FF6-A30F-0B0F887FDCE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40221" y="1424228"/>
            <a:ext cx="10311559" cy="4824172"/>
          </a:xfrm>
          <a:prstGeom prst="rect">
            <a:avLst/>
          </a:prstGeom>
        </p:spPr>
        <p:txBody>
          <a:bodyPr/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4" name="Appendix Link 5">
            <a:extLst>
              <a:ext uri="{FF2B5EF4-FFF2-40B4-BE49-F238E27FC236}">
                <a16:creationId xmlns:a16="http://schemas.microsoft.com/office/drawing/2014/main" id="{400BCF2F-5F71-40D4-BD53-F6D879B1FDB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25" name="Image Credit 6">
            <a:extLst>
              <a:ext uri="{FF2B5EF4-FFF2-40B4-BE49-F238E27FC236}">
                <a16:creationId xmlns:a16="http://schemas.microsoft.com/office/drawing/2014/main" id="{D09F3D45-5A4D-498E-BE23-931ABFA08C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6" name="Slide Number Placeholder 7">
            <a:extLst>
              <a:ext uri="{FF2B5EF4-FFF2-40B4-BE49-F238E27FC236}">
                <a16:creationId xmlns:a16="http://schemas.microsoft.com/office/drawing/2014/main" id="{18E144D6-5126-46DF-A2D5-37807F2362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4" pos="5376" userDrawn="1">
          <p15:clr>
            <a:srgbClr val="FBAE40"/>
          </p15:clr>
        </p15:guide>
        <p15:guide id="5" pos="515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21" Type="http://schemas.openxmlformats.org/officeDocument/2006/relationships/slideLayout" Target="../slideLayouts/slideLayout22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2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23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20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Relationship Id="rId22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49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00848" y="6670335"/>
            <a:ext cx="475488" cy="164592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>
              <a:defRPr lang="en-US" sz="800" smtClean="0">
                <a:latin typeface="+mn-lt"/>
                <a:cs typeface="Times New Roman" panose="02020603050405020304" pitchFamily="18" charset="0"/>
              </a:defRPr>
            </a:lvl1pPr>
          </a:lstStyle>
          <a:p>
            <a:pPr algn="r"/>
            <a:fld id="{592C7B53-B1FF-4ABB-8C35-04A9A32BF31E}" type="slidenum">
              <a:rPr lang="en-IN" smtClean="0"/>
              <a:pPr algn="r"/>
              <a:t>‹#›</a:t>
            </a:fld>
            <a:endParaRPr lang="en-IN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CB252F-5AD8-4AA3-BBEF-69914B364E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1" y="1124744"/>
            <a:ext cx="3886200" cy="48966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7EDDDA9-E25A-4FCB-A2D0-40204D5495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277600" y="5661248"/>
            <a:ext cx="838200" cy="9693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F2671B-1369-4F0F-BC95-8D413EEE883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" y="1"/>
            <a:ext cx="838199" cy="920368"/>
          </a:xfrm>
          <a:prstGeom prst="rect">
            <a:avLst/>
          </a:prstGeom>
        </p:spPr>
      </p:pic>
      <p:sp>
        <p:nvSpPr>
          <p:cNvPr id="10" name="MGH Tagline">
            <a:extLst>
              <a:ext uri="{FF2B5EF4-FFF2-40B4-BE49-F238E27FC236}">
                <a16:creationId xmlns:a16="http://schemas.microsoft.com/office/drawing/2014/main" id="{B693F32B-8F1A-4CE9-9E25-8AE60E730865}"/>
              </a:ext>
            </a:extLst>
          </p:cNvPr>
          <p:cNvSpPr txBox="1"/>
          <p:nvPr userDrawn="1"/>
        </p:nvSpPr>
        <p:spPr>
          <a:xfrm>
            <a:off x="7752184" y="751092"/>
            <a:ext cx="3873993" cy="338554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spc="4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Because learning changes everything.</a:t>
            </a:r>
            <a:r>
              <a:rPr lang="en-US" sz="1050" b="0" spc="40" baseline="600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®</a:t>
            </a:r>
            <a:endParaRPr lang="en-US" sz="1600" b="0" spc="40" baseline="600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901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 userDrawn="1">
          <p15:clr>
            <a:srgbClr val="F26B43"/>
          </p15:clr>
        </p15:guide>
        <p15:guide id="2" orient="horz" pos="19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739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orient="horz" pos="960" userDrawn="1">
          <p15:clr>
            <a:srgbClr val="F26B43"/>
          </p15:clr>
        </p15:guide>
        <p15:guide id="11" orient="horz" pos="410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881C4C4E-EEEF-442A-AE3B-63C7E062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594" y="136257"/>
            <a:ext cx="1031156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4F2C87DD-ADFA-433D-B7C8-4E9E42BC9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3594" y="1273877"/>
            <a:ext cx="10311560" cy="49443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Short Copyright">
            <a:extLst>
              <a:ext uri="{FF2B5EF4-FFF2-40B4-BE49-F238E27FC236}">
                <a16:creationId xmlns:a16="http://schemas.microsoft.com/office/drawing/2014/main" id="{36838A37-515E-4F5C-BF9F-CE51891A9C27}"/>
              </a:ext>
            </a:extLst>
          </p:cNvPr>
          <p:cNvSpPr txBox="1"/>
          <p:nvPr userDrawn="1"/>
        </p:nvSpPr>
        <p:spPr>
          <a:xfrm>
            <a:off x="287544" y="6664280"/>
            <a:ext cx="1644771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latin typeface="Sanserif"/>
              </a:rPr>
              <a:t>© McGraw Hill LLC</a:t>
            </a:r>
            <a:endParaRPr lang="en-US" sz="800" b="0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 b="0">
                <a:solidFill>
                  <a:schemeClr val="tx1"/>
                </a:solidFill>
                <a:latin typeface="Sanserif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85B108-9675-48DC-A715-1E1CFF1414A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11277600" y="5661248"/>
            <a:ext cx="838200" cy="96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32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08" r:id="rId2"/>
    <p:sldLayoutId id="2147483732" r:id="rId3"/>
    <p:sldLayoutId id="2147483686" r:id="rId4"/>
    <p:sldLayoutId id="2147483709" r:id="rId5"/>
    <p:sldLayoutId id="2147483687" r:id="rId6"/>
    <p:sldLayoutId id="2147483688" r:id="rId7"/>
    <p:sldLayoutId id="2147483730" r:id="rId8"/>
    <p:sldLayoutId id="2147483689" r:id="rId9"/>
    <p:sldLayoutId id="2147483726" r:id="rId10"/>
    <p:sldLayoutId id="2147483721" r:id="rId11"/>
    <p:sldLayoutId id="2147483690" r:id="rId12"/>
    <p:sldLayoutId id="2147483691" r:id="rId13"/>
    <p:sldLayoutId id="2147483716" r:id="rId14"/>
    <p:sldLayoutId id="2147483722" r:id="rId15"/>
    <p:sldLayoutId id="2147483710" r:id="rId16"/>
    <p:sldLayoutId id="2147483725" r:id="rId17"/>
    <p:sldLayoutId id="2147483717" r:id="rId18"/>
    <p:sldLayoutId id="2147483718" r:id="rId19"/>
    <p:sldLayoutId id="2147483724" r:id="rId20"/>
    <p:sldLayoutId id="2147483723" r:id="rId21"/>
    <p:sldLayoutId id="2147483719" r:id="rId22"/>
    <p:sldLayoutId id="2147483720" r:id="rId23"/>
    <p:sldLayoutId id="2147483735" r:id="rId24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Sanserif"/>
          <a:ea typeface="+mj-ea"/>
          <a:cs typeface="Times New Roman" panose="02020603050405020304" pitchFamily="18" charset="0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None/>
        <a:tabLst/>
        <a:defRPr sz="2400" b="0" kern="1200">
          <a:solidFill>
            <a:schemeClr val="tx2"/>
          </a:solidFill>
          <a:latin typeface="Sanserif"/>
          <a:ea typeface="+mn-ea"/>
          <a:cs typeface="Times New Roman" panose="02020603050405020304" pitchFamily="18" charset="0"/>
        </a:defRPr>
      </a:lvl1pPr>
      <a:lvl2pPr marL="344488" indent="-3429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Tx/>
        <a:buFont typeface="Arial" panose="020B0604020202020204" pitchFamily="34" charset="0"/>
        <a:buChar char="•"/>
        <a:defRPr sz="2200" b="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800" b="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orient="horz" pos="192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739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orient="horz" pos="624" userDrawn="1">
          <p15:clr>
            <a:srgbClr val="F26B43"/>
          </p15:clr>
        </p15:guide>
        <p15:guide id="11" orient="horz" pos="4104" userDrawn="1">
          <p15:clr>
            <a:srgbClr val="F26B43"/>
          </p15:clr>
        </p15:guide>
        <p15:guide id="12" orient="horz" pos="864" userDrawn="1">
          <p15:clr>
            <a:srgbClr val="F26B43"/>
          </p15:clr>
        </p15:guide>
        <p15:guide id="13" orient="horz" pos="360" userDrawn="1">
          <p15:clr>
            <a:srgbClr val="F26B43"/>
          </p15:clr>
        </p15:guide>
        <p15:guide id="14" orient="horz" pos="3936" userDrawn="1">
          <p15:clr>
            <a:srgbClr val="F26B43"/>
          </p15:clr>
        </p15:guide>
        <p15:guide id="15" pos="1312" userDrawn="1">
          <p15:clr>
            <a:srgbClr val="F26B43"/>
          </p15:clr>
        </p15:guide>
        <p15:guide id="16" pos="7168" userDrawn="1">
          <p15:clr>
            <a:srgbClr val="F26B43"/>
          </p15:clr>
        </p15:guide>
        <p15:guide id="17" pos="35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6495692"/>
            <a:ext cx="12192000" cy="3623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MGH Yellow Line">
            <a:extLst>
              <a:ext uri="{FF2B5EF4-FFF2-40B4-BE49-F238E27FC236}">
                <a16:creationId xmlns:a16="http://schemas.microsoft.com/office/drawing/2014/main" id="{F20163A4-4644-4B17-9C8A-EF42A992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32548"/>
            <a:ext cx="12192000" cy="54593"/>
          </a:xfrm>
          <a:prstGeom prst="rect">
            <a:avLst/>
          </a:prstGeom>
          <a:solidFill>
            <a:srgbClr val="FF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400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16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ct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2112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2160">
          <p15:clr>
            <a:srgbClr val="F26B43"/>
          </p15:clr>
        </p15:guide>
        <p15:guide id="13" pos="3648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">
            <a:extLst>
              <a:ext uri="{FF2B5EF4-FFF2-40B4-BE49-F238E27FC236}">
                <a16:creationId xmlns:a16="http://schemas.microsoft.com/office/drawing/2014/main" id="{BEB99B55-73FB-42B4-93ED-C5E818675C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2" y="1976546"/>
            <a:ext cx="864079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2" name="Short Copyright">
            <a:extLst>
              <a:ext uri="{FF2B5EF4-FFF2-40B4-BE49-F238E27FC236}">
                <a16:creationId xmlns:a16="http://schemas.microsoft.com/office/drawing/2014/main" id="{36838A37-515E-4F5C-BF9F-CE51891A9C27}"/>
              </a:ext>
            </a:extLst>
          </p:cNvPr>
          <p:cNvSpPr txBox="1"/>
          <p:nvPr userDrawn="1"/>
        </p:nvSpPr>
        <p:spPr>
          <a:xfrm>
            <a:off x="292608" y="6665976"/>
            <a:ext cx="1645920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latin typeface="Sanserif"/>
              </a:rPr>
              <a:t>© McGraw Hill LLC</a:t>
            </a:r>
            <a:endParaRPr lang="en-US" sz="800" b="0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3" name="Title Placeholder">
            <a:extLst>
              <a:ext uri="{FF2B5EF4-FFF2-40B4-BE49-F238E27FC236}">
                <a16:creationId xmlns:a16="http://schemas.microsoft.com/office/drawing/2014/main" id="{34622483-C344-43F3-82BE-D7AE2DFFF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136257"/>
            <a:ext cx="8098404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 b="0">
                <a:solidFill>
                  <a:schemeClr val="tx1"/>
                </a:solidFill>
                <a:latin typeface="Sanserif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88E5C9-794B-4D25-8680-85B8BF469C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277600" y="5661248"/>
            <a:ext cx="838200" cy="96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42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Times New Roman" panose="02020603050405020304" pitchFamily="18" charset="0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1pPr>
      <a:lvl2pPr marL="1588" indent="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Times New Roman" panose="02020603050405020304" pitchFamily="18" charset="0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 userDrawn="1">
          <p15:clr>
            <a:srgbClr val="F26B43"/>
          </p15:clr>
        </p15:guide>
        <p15:guide id="2" orient="horz" pos="192" userDrawn="1">
          <p15:clr>
            <a:srgbClr val="F26B43"/>
          </p15:clr>
        </p15:guide>
        <p15:guide id="5" pos="7392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5728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orient="horz" pos="1248" userDrawn="1">
          <p15:clr>
            <a:srgbClr val="F26B43"/>
          </p15:clr>
        </p15:guide>
        <p15:guide id="11" orient="horz" pos="3984" userDrawn="1">
          <p15:clr>
            <a:srgbClr val="F26B43"/>
          </p15:clr>
        </p15:guide>
        <p15:guide id="12" orient="horz" pos="1656" userDrawn="1">
          <p15:clr>
            <a:srgbClr val="F26B43"/>
          </p15:clr>
        </p15:guide>
        <p15:guide id="13" pos="3973" userDrawn="1">
          <p15:clr>
            <a:srgbClr val="F26B43"/>
          </p15:clr>
        </p15:guide>
        <p15:guide id="14" orient="horz" pos="2260" userDrawn="1">
          <p15:clr>
            <a:srgbClr val="F26B43"/>
          </p15:clr>
        </p15:guide>
        <p15:guide id="15" pos="352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881C4C4E-EEEF-442A-AE3B-63C7E062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257"/>
            <a:ext cx="11277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4F2C87DD-ADFA-433D-B7C8-4E9E42BC9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11277600" cy="4876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Short Copyright">
            <a:extLst>
              <a:ext uri="{FF2B5EF4-FFF2-40B4-BE49-F238E27FC236}">
                <a16:creationId xmlns:a16="http://schemas.microsoft.com/office/drawing/2014/main" id="{36838A37-515E-4F5C-BF9F-CE51891A9C27}"/>
              </a:ext>
            </a:extLst>
          </p:cNvPr>
          <p:cNvSpPr txBox="1"/>
          <p:nvPr userDrawn="1"/>
        </p:nvSpPr>
        <p:spPr>
          <a:xfrm>
            <a:off x="292608" y="6665976"/>
            <a:ext cx="1645920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latin typeface="Sanserif"/>
              </a:rPr>
              <a:t>© McGraw Hill LLC</a:t>
            </a:r>
            <a:endParaRPr lang="en-US" sz="800" b="0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9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B0677F-ADB9-4EAC-8845-4AD520E87F5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277600" y="5791200"/>
            <a:ext cx="838200" cy="96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9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Times New Roman" panose="02020603050405020304" pitchFamily="18" charset="0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None/>
        <a:tabLst/>
        <a:defRPr sz="240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1pPr>
      <a:lvl2pPr marL="344488" indent="-3429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orient="horz" pos="192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739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orient="horz" pos="624" userDrawn="1">
          <p15:clr>
            <a:srgbClr val="F26B43"/>
          </p15:clr>
        </p15:guide>
        <p15:guide id="11" orient="horz" pos="4104" userDrawn="1">
          <p15:clr>
            <a:srgbClr val="F26B43"/>
          </p15:clr>
        </p15:guide>
        <p15:guide id="12" orient="horz" pos="864" userDrawn="1">
          <p15:clr>
            <a:srgbClr val="F26B43"/>
          </p15:clr>
        </p15:guide>
        <p15:guide id="13" orient="horz" pos="360" userDrawn="1">
          <p15:clr>
            <a:srgbClr val="F26B43"/>
          </p15:clr>
        </p15:guide>
        <p15:guide id="14" orient="horz" pos="3936" userDrawn="1">
          <p15:clr>
            <a:srgbClr val="F26B43"/>
          </p15:clr>
        </p15:guide>
        <p15:guide id="15" pos="1312" userDrawn="1">
          <p15:clr>
            <a:srgbClr val="F26B43"/>
          </p15:clr>
        </p15:guide>
        <p15:guide id="16" pos="7168" userDrawn="1">
          <p15:clr>
            <a:srgbClr val="F26B43"/>
          </p15:clr>
        </p15:guide>
        <p15:guide id="17" pos="352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Red Bar"/>
          <p:cNvSpPr/>
          <p:nvPr userDrawn="1"/>
        </p:nvSpPr>
        <p:spPr>
          <a:xfrm>
            <a:off x="0" y="0"/>
            <a:ext cx="12192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2"/>
              </a:solidFill>
            </a:endParaRPr>
          </a:p>
        </p:txBody>
      </p:sp>
      <p:pic>
        <p:nvPicPr>
          <p:cNvPr id="8" name="MH Tagline" descr="Tagline: Because learning changes everything.™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1" y="115696"/>
            <a:ext cx="4297492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718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-1752600" y="6624248"/>
            <a:ext cx="12192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000" b="1" i="0" dirty="0">
                <a:solidFill>
                  <a:schemeClr val="tx1"/>
                </a:solidFill>
                <a:effectLst/>
                <a:latin typeface="Tahoma,sans-serif"/>
              </a:rPr>
              <a:t>Copyright 2021 © McGraw Hill LLC. All rights reserved. No reproduction or distribution without the prior written consent of McGraw Hill LLC.</a:t>
            </a:r>
            <a:endParaRPr lang="en-US" sz="1000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1201400" y="5715000"/>
            <a:ext cx="940996" cy="10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373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</p:sldLayoutIdLst>
  <p:transition spd="med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4A348-5ADC-47CC-8FAB-ECF5914E48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anserif"/>
              </a:rPr>
              <a:t>Chapter Thirteen</a:t>
            </a:r>
            <a:endParaRPr lang="en-IN" dirty="0">
              <a:latin typeface="Sanserif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79E291-3F83-48AF-8EC2-73889CB356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anserif"/>
              </a:rPr>
              <a:t>Using Interpersonal Communication Skills in Conversations and Meetings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8D7C281-30EC-44F6-A186-83C5B9F7AF3D}"/>
              </a:ext>
            </a:extLst>
          </p:cNvPr>
          <p:cNvSpPr txBox="1">
            <a:spLocks/>
          </p:cNvSpPr>
          <p:nvPr/>
        </p:nvSpPr>
        <p:spPr>
          <a:xfrm>
            <a:off x="0" y="6381327"/>
            <a:ext cx="12192000" cy="476673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30188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60375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455613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latin typeface="Sanserif"/>
              </a:rPr>
              <a:t>Copyright 2021 © McGraw Hill LLC. All rights reserved. No reproduction or distribution without the prior written consent of McGraw Hill LLC.</a:t>
            </a:r>
            <a:endParaRPr lang="en-US" b="0" dirty="0">
              <a:solidFill>
                <a:srgbClr val="000000"/>
              </a:solidFill>
              <a:latin typeface="Sanserif"/>
            </a:endParaRPr>
          </a:p>
        </p:txBody>
      </p:sp>
    </p:spTree>
    <p:extLst>
      <p:ext uri="{BB962C8B-B14F-4D97-AF65-F5344CB8AC3E}">
        <p14:creationId xmlns:p14="http://schemas.microsoft.com/office/powerpoint/2010/main" val="3395864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83DB1-E90B-4932-B937-A8BA7A02D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424" y="304800"/>
            <a:ext cx="10311559" cy="460800"/>
          </a:xfrm>
        </p:spPr>
        <p:txBody>
          <a:bodyPr/>
          <a:lstStyle/>
          <a:p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AC802E"/>
                </a:solidFill>
                <a:effectLst/>
                <a:uLnTx/>
                <a:uFillTx/>
                <a:latin typeface="Sanserif"/>
                <a:ea typeface="Adobe Ming Std L" panose="02020300000000000000" pitchFamily="18" charset="-128"/>
                <a:cs typeface="Arial" panose="020B0604020202020204" pitchFamily="34" charset="0"/>
                <a:sym typeface="Calibri"/>
              </a:rPr>
              <a:t>Listening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F19AF0-5EED-4566-9484-A61766C4CC7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905121" y="1202163"/>
            <a:ext cx="8727383" cy="858685"/>
          </a:xfrm>
        </p:spPr>
        <p:txBody>
          <a:bodyPr numCol="3">
            <a:noAutofit/>
          </a:bodyPr>
          <a:lstStyle/>
          <a:p>
            <a:pPr marL="457200" marR="0" lvl="0" indent="-457200" algn="l" defTabSz="914400" rtl="0" eaLnBrk="0" fontAlgn="auto" latinLnBrk="0" hangingPunct="0">
              <a:lnSpc>
                <a:spcPct val="90000"/>
              </a:lnSpc>
              <a:spcBef>
                <a:spcPts val="1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charset="-128"/>
                <a:cs typeface="+mn-cs"/>
              </a:rPr>
              <a:t>Sensing.</a:t>
            </a:r>
          </a:p>
          <a:p>
            <a:pPr marL="457200" marR="0" lvl="0" indent="-457200" algn="l" defTabSz="914400" rtl="0" eaLnBrk="0" fontAlgn="auto" latinLnBrk="0" hangingPunct="0">
              <a:lnSpc>
                <a:spcPct val="90000"/>
              </a:lnSpc>
              <a:spcBef>
                <a:spcPts val="1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charset="-128"/>
                <a:cs typeface="+mn-cs"/>
              </a:rPr>
              <a:t>Filtering.</a:t>
            </a:r>
          </a:p>
          <a:p>
            <a:pPr marL="457200" marR="0" lvl="0" indent="-457200" algn="l" defTabSz="914400" rtl="0" eaLnBrk="0" fontAlgn="auto" latinLnBrk="0" hangingPunct="0">
              <a:lnSpc>
                <a:spcPct val="90000"/>
              </a:lnSpc>
              <a:spcBef>
                <a:spcPts val="1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charset="-128"/>
                <a:cs typeface="+mn-cs"/>
              </a:rPr>
              <a:t>Remembering.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A31020F7-7631-4B64-A572-1E03C1CA20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2783632" y="1992631"/>
            <a:ext cx="6480720" cy="4244681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64291A8-44E2-46F6-928F-3BDAA8DF7D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82800" y="6553200"/>
            <a:ext cx="9296400" cy="304801"/>
          </a:xfrm>
        </p:spPr>
        <p:txBody>
          <a:bodyPr/>
          <a:lstStyle/>
          <a:p>
            <a:pPr lvl="0" algn="r" defTabSz="457200">
              <a:spcBef>
                <a:spcPct val="20000"/>
              </a:spcBef>
              <a:spcAft>
                <a:spcPts val="0"/>
              </a:spcAft>
            </a:pP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rPr>
              <a:t>Image: ©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rPr>
              <a:t>BananaStock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cs typeface="+mn-cs"/>
              </a:rPr>
              <a:t>/Masterfile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95D562-F44E-4875-8DD7-4DF068E960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825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3C67609-A8E9-4FBF-8C43-1D9D2CA2E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304800"/>
            <a:ext cx="10873208" cy="714997"/>
          </a:xfr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ea typeface="ＭＳ Ｐゴシック" pitchFamily="34" charset="-128"/>
                <a:cs typeface="Calibri" panose="020F0502020204030204" pitchFamily="34" charset="0"/>
              </a:rPr>
              <a:t>The Ten Commandments of Listening </a:t>
            </a:r>
            <a:endParaRPr lang="en-IN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4E82C5F-442C-4EF6-A691-E6A18C2AED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559495" y="1424228"/>
            <a:ext cx="4104456" cy="4824172"/>
          </a:xfrm>
        </p:spPr>
        <p:txBody>
          <a:bodyPr/>
          <a:lstStyle/>
          <a:p>
            <a:pPr marL="514350" marR="0" lvl="0" indent="-5143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Stop talking.</a:t>
            </a:r>
          </a:p>
          <a:p>
            <a:pPr marL="514350" marR="0" lvl="0" indent="-5143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Put the talker at ease.</a:t>
            </a:r>
          </a:p>
          <a:p>
            <a:pPr marL="514350" marR="0" lvl="0" indent="-5143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Show the talker you’re listening to understand, not oppose.</a:t>
            </a:r>
          </a:p>
          <a:p>
            <a:pPr marL="514350" marR="0" lvl="0" indent="-5143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Remove distractions.</a:t>
            </a:r>
          </a:p>
          <a:p>
            <a:pPr marL="514350" marR="0" lvl="0" indent="-5143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Empathize.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95483772-EC52-4D6C-AD06-27BF3B2A127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24228"/>
            <a:ext cx="4464496" cy="4844872"/>
          </a:xfrm>
        </p:spPr>
        <p:txBody>
          <a:bodyPr/>
          <a:lstStyle/>
          <a:p>
            <a:pPr marL="514350" marR="0" lvl="0" indent="-5143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6"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Be patient.</a:t>
            </a:r>
          </a:p>
          <a:p>
            <a:pPr marL="514350" marR="0" lvl="0" indent="-5143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6"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Hold your temper.</a:t>
            </a:r>
          </a:p>
          <a:p>
            <a:pPr marL="514350" marR="0" lvl="0" indent="-5143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6"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Go easy on argument and criticism.</a:t>
            </a:r>
          </a:p>
          <a:p>
            <a:pPr marL="514350" marR="0" lvl="0" indent="-5143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6"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Ask questions.</a:t>
            </a:r>
          </a:p>
          <a:p>
            <a:pPr marL="514350" marR="0" lvl="0" indent="-514350" algn="l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6"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Stop talking!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DDF2618D-7870-405F-A996-EA7DFDF0B4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135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91344" y="188640"/>
            <a:ext cx="12000656" cy="936104"/>
          </a:xfrm>
        </p:spPr>
        <p:txBody>
          <a:bodyPr/>
          <a:lstStyle/>
          <a:p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AC802E"/>
                </a:solidFill>
                <a:effectLst/>
                <a:uLnTx/>
                <a:uFillTx/>
                <a:ea typeface="Adobe Ming Std L" panose="02020300000000000000" pitchFamily="18" charset="-128"/>
                <a:cs typeface="Arial" panose="020B0604020202020204" pitchFamily="34" charset="0"/>
                <a:sym typeface="Calibri"/>
              </a:rPr>
              <a:t>Conversation and Small Talk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sz="quarter" idx="11"/>
          </p:nvPr>
        </p:nvSpPr>
        <p:spPr>
          <a:xfrm>
            <a:off x="7320136" y="1536608"/>
            <a:ext cx="3240360" cy="4302572"/>
          </a:xfrm>
          <a:solidFill>
            <a:srgbClr val="7F7F7F"/>
          </a:solidFill>
        </p:spPr>
        <p:txBody>
          <a:bodyPr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Wait for the right time. Don’t interrupt; be patient.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Respect a person’s space. Ask before entering an office or taking a seat.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Choose appropriate topics for conversation.</a:t>
            </a: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301A90EC-9903-4FA5-92DE-A3C067587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1244366" y="1700808"/>
            <a:ext cx="6075770" cy="4032448"/>
          </a:xfrm>
          <a:prstGeom prst="rect">
            <a:avLst/>
          </a:prstGeom>
        </p:spPr>
      </p:pic>
      <p:sp>
        <p:nvSpPr>
          <p:cNvPr id="16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976320" y="6597352"/>
            <a:ext cx="2514971" cy="260648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cs"/>
              </a:rPr>
              <a:t>Image: Duncan Marshall/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cs"/>
              </a:rPr>
              <a:t>nakophotography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cs"/>
              </a:rPr>
              <a:t>/123RF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484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7E1E8FE-AAF4-44A9-A9E7-883A35367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4753" y="312320"/>
            <a:ext cx="9242493" cy="720080"/>
          </a:xfr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ea typeface="ＭＳ Ｐゴシック" pitchFamily="34" charset="-128"/>
                <a:cs typeface="Calibri" panose="020F0502020204030204" pitchFamily="34" charset="0"/>
              </a:rPr>
              <a:t>Feedback</a:t>
            </a:r>
            <a:endParaRPr lang="en-IN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FFE73E1-B4F0-494C-8483-4691747AA4E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226508" y="1361468"/>
            <a:ext cx="4085516" cy="482417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Giving Feedback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2A83A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Stick to the facts.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2A83A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Watch your pronoun use.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2A83A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Ask for clarification.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2A83A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Watch your tone.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A097DDA7-757F-4552-80C4-828A3E1D970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528048" y="1340768"/>
            <a:ext cx="4477229" cy="4844872"/>
          </a:xfrm>
        </p:spPr>
        <p:txBody>
          <a:bodyPr>
            <a:normAutofit lnSpcReduction="100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Receiving Feedback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2A83A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Separate the message from the messenger.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2A83A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Be thankful.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2A83A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Respond if you can.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2A83A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Think before you apologize.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2A83A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Be aware of power dynamics.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09BA768E-8CF8-4F63-B833-D1EED1A3AE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920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017" y="275580"/>
            <a:ext cx="10311559" cy="819944"/>
          </a:xfrm>
        </p:spPr>
        <p:txBody>
          <a:bodyPr/>
          <a:lstStyle/>
          <a:p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You Make the Call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2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 </a:t>
            </a:r>
            <a:endParaRPr lang="en-US" sz="1600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85B6A40D-094C-4911-863E-92A865F27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7"/>
          <a:stretch/>
        </p:blipFill>
        <p:spPr>
          <a:xfrm>
            <a:off x="1770615" y="15764"/>
            <a:ext cx="1440160" cy="1252996"/>
          </a:xfrm>
          <a:prstGeom prst="rect">
            <a:avLst/>
          </a:prstGeom>
        </p:spPr>
      </p:pic>
      <p:sp>
        <p:nvSpPr>
          <p:cNvPr id="5" name="Content Placeholder 3"/>
          <p:cNvSpPr>
            <a:spLocks noGrp="1"/>
          </p:cNvSpPr>
          <p:nvPr>
            <p:ph sz="quarter" idx="21"/>
          </p:nvPr>
        </p:nvSpPr>
        <p:spPr>
          <a:xfrm>
            <a:off x="3287688" y="2060848"/>
            <a:ext cx="5832649" cy="4111600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What is the difference between an explanation and an excuse?</a:t>
            </a: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511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16" y="404664"/>
            <a:ext cx="10441160" cy="720080"/>
          </a:xfrm>
        </p:spPr>
        <p:txBody>
          <a:bodyPr/>
          <a:lstStyle/>
          <a:p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AC802E"/>
                </a:solidFill>
                <a:effectLst/>
                <a:uLnTx/>
                <a:uFillTx/>
                <a:ea typeface="Adobe Ming Std L" panose="02020300000000000000" pitchFamily="18" charset="-128"/>
                <a:cs typeface="Arial" panose="020B0604020202020204" pitchFamily="34" charset="0"/>
                <a:sym typeface="Calibri"/>
              </a:rPr>
              <a:t>Conflict and Negotiation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>
          <a:xfrm>
            <a:off x="3503712" y="1772816"/>
            <a:ext cx="6624736" cy="4392488"/>
          </a:xfrm>
        </p:spPr>
        <p:txBody>
          <a:bodyPr>
            <a:no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Conflict Avoidance Strategy.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Accommodative Strategy.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Collaboration Strategy.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Compromising Strategy.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Competitive Strategy.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55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37" y="224644"/>
            <a:ext cx="11856999" cy="1052991"/>
          </a:xfrm>
        </p:spPr>
        <p:txBody>
          <a:bodyPr/>
          <a:lstStyle/>
          <a:p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Conflict Negotiation: Role Play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>
          <a:xfrm>
            <a:off x="2015388" y="1439031"/>
            <a:ext cx="8064896" cy="5234499"/>
          </a:xfrm>
        </p:spPr>
        <p:txBody>
          <a:bodyPr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You’ve just been hired as Production Manager at a design firm. You have three designers who report to you. A team presentation is coming up, and you feel strongly that you should deliver the introduction of that presentation. But someone tells you Riley Hudson, the senior designer on your team,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always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 does the intros. Your first team meeting is this afternoon.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2A83A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How will you deal with this conflict? 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2A83A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What can you do before the meeting to help with this situation?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4113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91344" y="188640"/>
            <a:ext cx="12000656" cy="936104"/>
          </a:xfrm>
        </p:spPr>
        <p:txBody>
          <a:bodyPr/>
          <a:lstStyle/>
          <a:p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AC802E"/>
                </a:solidFill>
                <a:effectLst/>
                <a:uLnTx/>
                <a:uFillTx/>
                <a:ea typeface="Adobe Ming Std L" panose="02020300000000000000" pitchFamily="18" charset="-128"/>
                <a:cs typeface="Arial" panose="020B0604020202020204" pitchFamily="34" charset="0"/>
                <a:sym typeface="Calibri"/>
              </a:rPr>
              <a:t>Meetings and Teams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sz="quarter" idx="11"/>
          </p:nvPr>
        </p:nvSpPr>
        <p:spPr>
          <a:xfrm>
            <a:off x="2146748" y="1124744"/>
            <a:ext cx="3704928" cy="5040560"/>
          </a:xfrm>
          <a:solidFill>
            <a:srgbClr val="7F7F7F"/>
          </a:solidFill>
        </p:spPr>
        <p:txBody>
          <a:bodyPr>
            <a:no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Plan the meeting.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Follow the agenda.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Move discussion along.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Control those who talk too much.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Encourage participation from others.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Control time.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Summarize as needed.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cs"/>
              </a:rPr>
              <a:t>Take minutes.</a:t>
            </a: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1FD7DDF2-DDF1-4BCD-A5D2-166EA758F5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5851676" y="1124744"/>
            <a:ext cx="5428900" cy="5040560"/>
          </a:xfrm>
          <a:prstGeom prst="rect">
            <a:avLst/>
          </a:prstGeom>
        </p:spPr>
      </p:pic>
      <p:sp>
        <p:nvSpPr>
          <p:cNvPr id="16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976320" y="6597352"/>
            <a:ext cx="2448272" cy="238336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cs"/>
              </a:rPr>
              <a:t>Image: © Joshua Hodge Photography/Getty Images RF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746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36" y="404664"/>
            <a:ext cx="11856999" cy="792088"/>
          </a:xfrm>
        </p:spPr>
        <p:txBody>
          <a:bodyPr/>
          <a:lstStyle/>
          <a:p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Participating in Meetings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>
          <a:xfrm>
            <a:off x="3071664" y="1844824"/>
            <a:ext cx="6624736" cy="4392488"/>
          </a:xfrm>
        </p:spPr>
        <p:txBody>
          <a:bodyPr>
            <a:noAutofit/>
          </a:bodyPr>
          <a:lstStyle/>
          <a:p>
            <a:pPr marL="571500" marR="0" lvl="0" indent="-5715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Follow the agenda.</a:t>
            </a:r>
          </a:p>
          <a:p>
            <a:pPr marL="571500" marR="0" lvl="0" indent="-5715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Participate.</a:t>
            </a:r>
          </a:p>
          <a:p>
            <a:pPr marL="571500" marR="0" lvl="0" indent="-5715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Do not talk too much.</a:t>
            </a:r>
          </a:p>
          <a:p>
            <a:pPr marL="571500" marR="0" lvl="0" indent="-5715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Cooperate.</a:t>
            </a:r>
          </a:p>
          <a:p>
            <a:pPr marL="571500" marR="0" lvl="0" indent="-5715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Be courteous.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866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rgbClr val="FFFCFC"/>
            </a:gs>
            <a:gs pos="51000">
              <a:schemeClr val="bg1"/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2A83A2"/>
            </a:gs>
            <a:gs pos="83000">
              <a:srgbClr val="2A83A2"/>
            </a:gs>
            <a:gs pos="100000">
              <a:srgbClr val="2A83A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5520" y="404664"/>
            <a:ext cx="8256599" cy="864096"/>
          </a:xfrm>
        </p:spPr>
        <p:txBody>
          <a:bodyPr/>
          <a:lstStyle/>
          <a:p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Working in Teams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>
          <a:xfrm>
            <a:off x="3071664" y="1844824"/>
            <a:ext cx="6264696" cy="4392488"/>
          </a:xfrm>
        </p:spPr>
        <p:txBody>
          <a:bodyPr>
            <a:noAutofit/>
          </a:bodyPr>
          <a:lstStyle/>
          <a:p>
            <a:pPr marL="571500" marR="0" lvl="0" indent="-5715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Foundational Characteristics.</a:t>
            </a:r>
          </a:p>
          <a:p>
            <a:pPr marL="571500" marR="0" lvl="0" indent="-5715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Secondary Characteristics.</a:t>
            </a:r>
          </a:p>
          <a:p>
            <a:pPr marL="571500" marR="0" lvl="0" indent="-5715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Tertiary Characteristics.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046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F443287-B217-4160-AAE4-25061AAED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901" y="332656"/>
            <a:ext cx="10414675" cy="648072"/>
          </a:xfrm>
        </p:spPr>
        <p:txBody>
          <a:bodyPr/>
          <a:lstStyle/>
          <a:p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j-cs"/>
              </a:rPr>
              <a:t>Learning Objectives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j-cs"/>
              </a:rPr>
              <a:t>1</a:t>
            </a:r>
            <a:endParaRPr lang="en-IN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1E11764-FFA1-407C-A993-851C766145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680750" y="1196752"/>
            <a:ext cx="8519706" cy="4979641"/>
          </a:xfrm>
        </p:spPr>
        <p:txBody>
          <a:bodyPr>
            <a:normAutofit/>
          </a:bodyPr>
          <a:lstStyle/>
          <a:p>
            <a:pPr marL="6858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LO13-1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entury Gothic"/>
              </a:rPr>
              <a:t>Understand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how to learn the features of an organization’s culture and to explain how these features affect communication.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Century Gothic"/>
            </a:endParaRPr>
          </a:p>
          <a:p>
            <a:pPr marL="6858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LO13-2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Explain the types of nonverbal communication.</a:t>
            </a:r>
          </a:p>
          <a:p>
            <a:pPr marL="6858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LO13-3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Explain the challenges of listening and how to overcome them.</a:t>
            </a:r>
          </a:p>
          <a:p>
            <a:pPr marL="6858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LO13-4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Describe the strategies for engaging in conversation and small talk.</a:t>
            </a:r>
          </a:p>
          <a:p>
            <a:pPr marL="6858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LO13-5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entury Gothic"/>
              </a:rPr>
              <a:t>Explain how to handle difficult conversations.</a:t>
            </a:r>
          </a:p>
        </p:txBody>
      </p:sp>
      <p:sp>
        <p:nvSpPr>
          <p:cNvPr id="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705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36" y="404664"/>
            <a:ext cx="11856999" cy="720080"/>
          </a:xfrm>
        </p:spPr>
        <p:txBody>
          <a:bodyPr/>
          <a:lstStyle/>
          <a:p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AC802E"/>
                </a:solidFill>
                <a:effectLst/>
                <a:uLnTx/>
                <a:uFillTx/>
                <a:ea typeface="Adobe Ming Std L" panose="02020300000000000000" pitchFamily="18" charset="-128"/>
                <a:cs typeface="Arial" panose="020B0604020202020204" pitchFamily="34" charset="0"/>
                <a:sym typeface="Calibri"/>
              </a:rPr>
              <a:t>Telephone Skills</a:t>
            </a:r>
            <a:endParaRPr lang="en-US" sz="3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131900A-0892-44A4-83C2-FB1E370C8FCB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991544" y="1268760"/>
            <a:ext cx="9060938" cy="4806950"/>
          </a:xfrm>
          <a:solidFill>
            <a:srgbClr val="86B8CA"/>
          </a:solidFill>
        </p:spPr>
        <p:txBody>
          <a:bodyPr/>
          <a:lstStyle/>
          <a:p>
            <a:pPr marL="639763" lvl="0" indent="-5715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pitchFamily="34" charset="-128"/>
                <a:cs typeface="+mn-cs"/>
              </a:rPr>
              <a:t>Professional voice quality.</a:t>
            </a:r>
          </a:p>
          <a:p>
            <a:pPr marL="639763" lvl="0" indent="-5715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pitchFamily="34" charset="-128"/>
                <a:cs typeface="+mn-cs"/>
              </a:rPr>
              <a:t>Courtesy techniques.</a:t>
            </a:r>
          </a:p>
          <a:p>
            <a:pPr marL="639763" lvl="0" indent="-5715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pitchFamily="34" charset="-128"/>
                <a:cs typeface="+mn-cs"/>
              </a:rPr>
              <a:t>Effective phone procedures.</a:t>
            </a:r>
          </a:p>
          <a:p>
            <a:pPr marL="639763" lvl="0" indent="-5715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pitchFamily="34" charset="-128"/>
                <a:cs typeface="+mn-cs"/>
              </a:rPr>
              <a:t>Effective voice mail techniques.</a:t>
            </a:r>
          </a:p>
          <a:p>
            <a:pPr marL="639763" lvl="0" indent="-5715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pitchFamily="34" charset="-128"/>
                <a:cs typeface="+mn-cs"/>
              </a:rPr>
              <a:t>Courteous use of cell phones.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8713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2639616" y="1422648"/>
            <a:ext cx="7128792" cy="3734544"/>
          </a:xfrm>
        </p:spPr>
        <p:txBody>
          <a:bodyPr/>
          <a:lstStyle/>
          <a:p>
            <a:pPr marL="0" indent="0" eaLnBrk="0" hangingPunct="0">
              <a:spcBef>
                <a:spcPct val="50000"/>
              </a:spcBef>
              <a:buNone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2A83A2"/>
                </a:solidFill>
                <a:effectLst/>
                <a:uLnTx/>
                <a:uFillTx/>
                <a:ea typeface="+mj-ea"/>
                <a:cs typeface="+mj-cs"/>
              </a:rPr>
              <a:t>“Teamwork is an integral part of life in the workplace.”</a:t>
            </a:r>
            <a:endParaRPr lang="en-US" altLang="ja-JP" sz="3200" b="1" dirty="0"/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D703C787-ED07-4A91-986C-CC092D18AF54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 hidden="1">
            <a:extLst>
              <a:ext uri="{FF2B5EF4-FFF2-40B4-BE49-F238E27FC236}">
                <a16:creationId xmlns:a16="http://schemas.microsoft.com/office/drawing/2014/main" id="{B3B911EB-CE40-4001-BB9D-68DD5391F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Sanserif"/>
              </a:rPr>
              <a:t>End of Main Content</a:t>
            </a:r>
            <a:endParaRPr lang="en-IN" dirty="0">
              <a:latin typeface="Sanserif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9791304-D2A3-4718-AE0C-41FADB660479}"/>
              </a:ext>
            </a:extLst>
          </p:cNvPr>
          <p:cNvSpPr txBox="1">
            <a:spLocks/>
          </p:cNvSpPr>
          <p:nvPr/>
        </p:nvSpPr>
        <p:spPr>
          <a:xfrm>
            <a:off x="0" y="6480175"/>
            <a:ext cx="12192000" cy="377825"/>
          </a:xfrm>
          <a:prstGeom prst="rect">
            <a:avLst/>
          </a:prstGeom>
        </p:spPr>
        <p:txBody>
          <a:bodyPr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30188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60375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455613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>
                <a:latin typeface="Sanserif"/>
              </a:rPr>
              <a:t>Copyright 2021 © McGraw Hill LLC. All rights reserved. No reproduction or distribution without the prior written consent of McGraw Hill LLC.</a:t>
            </a:r>
            <a:endParaRPr lang="en-US" sz="900" b="0" dirty="0">
              <a:solidFill>
                <a:srgbClr val="000000"/>
              </a:solidFill>
              <a:latin typeface="Sanserif"/>
            </a:endParaRPr>
          </a:p>
        </p:txBody>
      </p:sp>
    </p:spTree>
    <p:extLst>
      <p:ext uri="{BB962C8B-B14F-4D97-AF65-F5344CB8AC3E}">
        <p14:creationId xmlns:p14="http://schemas.microsoft.com/office/powerpoint/2010/main" val="3779475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821" y="245120"/>
            <a:ext cx="10311559" cy="834104"/>
          </a:xfrm>
        </p:spPr>
        <p:txBody>
          <a:bodyPr/>
          <a:lstStyle/>
          <a:p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j-cs"/>
              </a:rPr>
              <a:t>Learning Objectives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j-cs"/>
              </a:rPr>
              <a:t>2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>
          <a:xfrm>
            <a:off x="1991544" y="1268760"/>
            <a:ext cx="8467341" cy="4806950"/>
          </a:xfrm>
        </p:spPr>
        <p:txBody>
          <a:bodyPr>
            <a:normAutofit/>
          </a:bodyPr>
          <a:lstStyle/>
          <a:p>
            <a:pPr marL="6858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LO13-6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Explain how to give and receive constructive feedback.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Century Gothic"/>
            </a:endParaRPr>
          </a:p>
          <a:p>
            <a:pPr marL="6858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LO13-7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Describe the strategies for resolving a conflict.</a:t>
            </a:r>
          </a:p>
          <a:p>
            <a:pPr marL="6858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LO13-8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Explain the steps for successful negotiation.</a:t>
            </a:r>
          </a:p>
          <a:p>
            <a:pPr marL="6858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LO13-9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Describe the strategies for leading successful meetings and teams.</a:t>
            </a:r>
          </a:p>
          <a:p>
            <a:pPr marL="6858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LO13-10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Describe good phone and voice mail techniques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entury Gothic"/>
              </a:rPr>
              <a:t>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41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91345" y="304799"/>
            <a:ext cx="11784992" cy="799225"/>
          </a:xfrm>
        </p:spPr>
        <p:txBody>
          <a:bodyPr/>
          <a:lstStyle/>
          <a:p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AC802E"/>
                </a:solidFill>
                <a:effectLst/>
                <a:uLnTx/>
                <a:uFillTx/>
                <a:ea typeface="Adobe Ming Std L" panose="02020300000000000000" pitchFamily="18" charset="-128"/>
                <a:cs typeface="Arial" panose="020B0604020202020204" pitchFamily="34" charset="0"/>
                <a:sym typeface="Calibri"/>
              </a:rPr>
              <a:t>Communication and Organizational Cultures</a:t>
            </a:r>
            <a:endParaRPr lang="en-US" sz="5400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20"/>
          </p:nvPr>
        </p:nvSpPr>
        <p:spPr>
          <a:xfrm>
            <a:off x="402086" y="4956860"/>
            <a:ext cx="6269979" cy="1208444"/>
          </a:xfrm>
          <a:solidFill>
            <a:srgbClr val="898989"/>
          </a:solidFill>
        </p:spPr>
        <p:txBody>
          <a:bodyPr/>
          <a:lstStyle/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cs"/>
              </a:rPr>
              <a:t>To have truly effective interpersonal communication skills, you have to understand your culture and your audience.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A542CA32-D0BD-45C0-9167-BFDF9E3423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22"/>
          </p:nvPr>
        </p:nvPicPr>
        <p:blipFill>
          <a:blip r:embed="rId3"/>
          <a:stretch>
            <a:fillRect/>
          </a:stretch>
        </p:blipFill>
        <p:spPr>
          <a:xfrm>
            <a:off x="6672065" y="1112721"/>
            <a:ext cx="4032448" cy="4404511"/>
          </a:xfrm>
          <a:prstGeom prst="rect">
            <a:avLst/>
          </a:prstGeom>
        </p:spPr>
      </p:pic>
      <p:sp>
        <p:nvSpPr>
          <p:cNvPr id="16" name="Text Placeholder 4"/>
          <p:cNvSpPr>
            <a:spLocks noGrp="1"/>
          </p:cNvSpPr>
          <p:nvPr>
            <p:ph type="body" sz="quarter" idx="27"/>
          </p:nvPr>
        </p:nvSpPr>
        <p:spPr>
          <a:xfrm>
            <a:off x="4583832" y="6553201"/>
            <a:ext cx="6825375" cy="281726"/>
          </a:xfrm>
        </p:spPr>
        <p:txBody>
          <a:bodyPr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Image: © Dmitriy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Shironosov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/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pressmaster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/123RF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30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40221" y="304799"/>
            <a:ext cx="10772403" cy="799225"/>
          </a:xfrm>
        </p:spPr>
        <p:txBody>
          <a:bodyPr/>
          <a:lstStyle/>
          <a:p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Learning Your Organization’s Culture</a:t>
            </a:r>
            <a:endParaRPr lang="en-US" sz="5400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20"/>
          </p:nvPr>
        </p:nvSpPr>
        <p:spPr>
          <a:xfrm>
            <a:off x="911424" y="1896110"/>
            <a:ext cx="3636190" cy="3461822"/>
          </a:xfrm>
          <a:solidFill>
            <a:srgbClr val="7F7F7F"/>
          </a:solidFill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Organizational culture comprises the beliefs, values, practices, and norms that govern all aspects of organizational life, including what you can and cannot say, write, or do in the workplace.</a:t>
            </a:r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id="{C6B8F7DA-FC71-4399-9741-99FB8B9520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22"/>
          </p:nvPr>
        </p:nvPicPr>
        <p:blipFill>
          <a:blip r:embed="rId3"/>
          <a:stretch>
            <a:fillRect/>
          </a:stretch>
        </p:blipFill>
        <p:spPr>
          <a:xfrm>
            <a:off x="4511824" y="1412776"/>
            <a:ext cx="6696744" cy="4536504"/>
          </a:xfrm>
          <a:prstGeom prst="rect">
            <a:avLst/>
          </a:prstGeom>
        </p:spPr>
      </p:pic>
      <p:sp>
        <p:nvSpPr>
          <p:cNvPr id="16" name="Text Placeholder 4"/>
          <p:cNvSpPr>
            <a:spLocks noGrp="1"/>
          </p:cNvSpPr>
          <p:nvPr>
            <p:ph type="body" sz="quarter" idx="27"/>
          </p:nvPr>
        </p:nvSpPr>
        <p:spPr>
          <a:xfrm>
            <a:off x="4295800" y="6553201"/>
            <a:ext cx="6825375" cy="274351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cs"/>
              </a:rPr>
              <a:t>Image©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cs"/>
              </a:rPr>
              <a:t>nyul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cs"/>
              </a:rPr>
              <a:t>/Ilia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cs"/>
              </a:rPr>
              <a:t>Starikov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cs"/>
              </a:rPr>
              <a:t>/123RF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872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36" y="260648"/>
            <a:ext cx="11856999" cy="936104"/>
          </a:xfrm>
        </p:spPr>
        <p:txBody>
          <a:bodyPr/>
          <a:lstStyle/>
          <a:p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Navigating Your Organization’s Culture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>
          <a:xfrm>
            <a:off x="1271465" y="1844824"/>
            <a:ext cx="8208911" cy="4392488"/>
          </a:xfrm>
        </p:spPr>
        <p:txBody>
          <a:bodyPr>
            <a:no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What is the power structure? 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Who are the top employees?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How does the chain of communication flow?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When does the day start and end?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What’s the dress code?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How do people communicate with one another? With what language? And in what form?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864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40221" y="304800"/>
            <a:ext cx="10311559" cy="747936"/>
          </a:xfrm>
        </p:spPr>
        <p:txBody>
          <a:bodyPr/>
          <a:lstStyle/>
          <a:p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You Make the Call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1</a:t>
            </a:r>
            <a:endParaRPr lang="en-US" sz="1600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216D9BE2-C51B-48EA-B56C-70336F7D1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7"/>
          <a:stretch/>
        </p:blipFill>
        <p:spPr>
          <a:xfrm>
            <a:off x="911424" y="1268760"/>
            <a:ext cx="1470580" cy="1368152"/>
          </a:xfrm>
          <a:prstGeom prst="rect">
            <a:avLst/>
          </a:prstGeom>
        </p:spPr>
      </p:pic>
      <p:sp>
        <p:nvSpPr>
          <p:cNvPr id="11" name="Content Placeholder 3"/>
          <p:cNvSpPr>
            <a:spLocks noGrp="1"/>
          </p:cNvSpPr>
          <p:nvPr>
            <p:ph sz="quarter" idx="14"/>
          </p:nvPr>
        </p:nvSpPr>
        <p:spPr>
          <a:xfrm>
            <a:off x="2950234" y="1868612"/>
            <a:ext cx="7106206" cy="2808312"/>
          </a:xfrm>
        </p:spPr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>
                <a:srgbClr val="6AA98A"/>
              </a:buClr>
              <a:buSzTx/>
              <a:buFont typeface="Arial"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Should you put in your ear buds and listen to music while you work?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606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91344" y="188640"/>
            <a:ext cx="12000656" cy="936104"/>
          </a:xfrm>
        </p:spPr>
        <p:txBody>
          <a:bodyPr/>
          <a:lstStyle/>
          <a:p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AC802E"/>
                </a:solidFill>
                <a:effectLst/>
                <a:uLnTx/>
                <a:uFillTx/>
                <a:ea typeface="Adobe Ming Std L" panose="02020300000000000000" pitchFamily="18" charset="-128"/>
                <a:cs typeface="Arial" panose="020B0604020202020204" pitchFamily="34" charset="0"/>
                <a:sym typeface="Calibri"/>
              </a:rPr>
              <a:t>Nonverbal Communication </a:t>
            </a:r>
            <a:endParaRPr lang="en-US" dirty="0"/>
          </a:p>
        </p:txBody>
      </p:sp>
      <p:sp>
        <p:nvSpPr>
          <p:cNvPr id="14" name="Content Placeholder 3"/>
          <p:cNvSpPr>
            <a:spLocks noGrp="1"/>
          </p:cNvSpPr>
          <p:nvPr>
            <p:ph sz="quarter" idx="11"/>
          </p:nvPr>
        </p:nvSpPr>
        <p:spPr>
          <a:xfrm>
            <a:off x="335360" y="3356992"/>
            <a:ext cx="3456384" cy="2664296"/>
          </a:xfrm>
          <a:solidFill>
            <a:srgbClr val="7F7F7F"/>
          </a:solidFill>
        </p:spPr>
        <p:txBody>
          <a:bodyPr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Body language.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Use of space.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Use of time.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 pitchFamily="34" charset="-128"/>
                <a:cs typeface="+mn-cs"/>
              </a:rPr>
              <a:t>Paralanguage.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AE8A708B-D010-4300-9940-8355245E8C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1745" y="1124744"/>
            <a:ext cx="7416823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9259043" y="6525344"/>
            <a:ext cx="2232248" cy="332656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cs"/>
              </a:rPr>
              <a:t>Image: ©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cs"/>
              </a:rPr>
              <a:t>Périg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cs"/>
              </a:rPr>
              <a:t>Morisse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cs"/>
              </a:rPr>
              <a:t>/123RF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506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0221" y="304800"/>
            <a:ext cx="10311559" cy="608510"/>
          </a:xfrm>
        </p:spPr>
        <p:txBody>
          <a:bodyPr/>
          <a:lstStyle/>
          <a:p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cs typeface="Calibri" panose="020F0502020204030204" pitchFamily="34" charset="0"/>
              </a:rPr>
              <a:t>Paralanguage Practice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3863752" y="1700808"/>
            <a:ext cx="5659835" cy="2944091"/>
          </a:xfrm>
        </p:spPr>
        <p:txBody>
          <a:bodyPr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 am a good communicator.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b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I 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am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 a good communicator.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b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I am 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 good communicator.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b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I am a 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good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 communicator.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b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I am a good 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communicator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2783632" y="4846281"/>
            <a:ext cx="7200800" cy="1345884"/>
          </a:xfrm>
        </p:spPr>
        <p:txBody>
          <a:bodyPr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t>Read these sentences. Each time, emphasize the underlined word in each sentence. 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3999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6.0&quot;&gt;&lt;object type=&quot;1&quot; unique_id=&quot;10001&quot;&gt;&lt;object type=&quot;8&quot; unique_id=&quot;10690&quot;&gt;&lt;/object&gt;&lt;object type=&quot;2&quot; unique_id=&quot;10691&quot;&gt;&lt;object type=&quot;3&quot; unique_id=&quot;10692&quot;&gt;&lt;property id=&quot;20148&quot; value=&quot;5&quot;/&gt;&lt;property id=&quot;20300&quot; value=&quot;Slide 1&quot;/&gt;&lt;property id=&quot;20307&quot; value=&quot;292&quot;/&gt;&lt;/object&gt;&lt;object type=&quot;3&quot; unique_id=&quot;10693&quot;&gt;&lt;property id=&quot;20148&quot; value=&quot;5&quot;/&gt;&lt;property id=&quot;20300&quot; value=&quot;Slide 2 - &amp;quot;Ionic Compounds&amp;#x0D;&amp;#x0A;Introduction to Bonding&amp;quot;&quot;/&gt;&lt;property id=&quot;20307&quot; value=&quot;257&quot;/&gt;&lt;/object&gt;&lt;object type=&quot;3&quot; unique_id=&quot;10694&quot;&gt;&lt;property id=&quot;20148&quot; value=&quot;5&quot;/&gt;&lt;property id=&quot;20300&quot; value=&quot;Slide 3 - &amp;quot;Ionic Compounds&amp;#x0D;&amp;#x0A;Ionic Bonding&amp;quot;&quot;/&gt;&lt;property id=&quot;20307&quot; value=&quot;258&quot;/&gt;&lt;/object&gt;&lt;object type=&quot;3&quot; unique_id=&quot;10695&quot;&gt;&lt;property id=&quot;20148&quot; value=&quot;5&quot;/&gt;&lt;property id=&quot;20300&quot; value=&quot;Slide 4 - &amp;quot;Ionic Compounds&amp;#x0D;&amp;#x0A;Covalent Bonding&amp;quot;&quot;/&gt;&lt;property id=&quot;20307&quot; value=&quot;259&quot;/&gt;&lt;/object&gt;&lt;object type=&quot;3&quot; unique_id=&quot;10696&quot;&gt;&lt;property id=&quot;20148&quot; value=&quot;5&quot;/&gt;&lt;property id=&quot;20300&quot; value=&quot;Slide 5 - &amp;quot;Ions&amp;#x0D;&amp;#x0A;Cations and Anions&amp;quot;&quot;/&gt;&lt;property id=&quot;20307&quot; value=&quot;260&quot;/&gt;&lt;/object&gt;&lt;object type=&quot;3&quot; unique_id=&quot;10697&quot;&gt;&lt;property id=&quot;20148&quot; value=&quot;5&quot;/&gt;&lt;property id=&quot;20300&quot; value=&quot;Slide 6 - &amp;quot;Ions&amp;#x0D;&amp;#x0A;Cations and Anions&amp;quot;&quot;/&gt;&lt;property id=&quot;20307&quot; value=&quot;291&quot;/&gt;&lt;/object&gt;&lt;object type=&quot;3&quot; unique_id=&quot;10698&quot;&gt;&lt;property id=&quot;20148&quot; value=&quot;5&quot;/&gt;&lt;property id=&quot;20300&quot; value=&quot;Slide 7 - &amp;quot;Ions&amp;#x0D;&amp;#x0A;Cations and Anions&amp;quot;&quot;/&gt;&lt;property id=&quot;20307&quot; value=&quot;261&quot;/&gt;&lt;/object&gt;&lt;object type=&quot;3&quot; unique_id=&quot;10699&quot;&gt;&lt;property id=&quot;20148&quot; value=&quot;5&quot;/&gt;&lt;property id=&quot;20300&quot; value=&quot;Slide 8 - &amp;quot;Ions&amp;#x0D;&amp;#x0A;Cations and Anions&amp;quot;&quot;/&gt;&lt;property id=&quot;20307&quot; value=&quot;262&quot;/&gt;&lt;/object&gt;&lt;object type=&quot;3&quot; unique_id=&quot;10700&quot;&gt;&lt;property id=&quot;20148&quot; value=&quot;5&quot;/&gt;&lt;property id=&quot;20300&quot; value=&quot;Slide 9 - &amp;quot;Ions&amp;#x0D;&amp;#x0A;The Octet Rule&amp;quot;&quot;/&gt;&lt;property id=&quot;20307&quot; value=&quot;263&quot;/&gt;&lt;/object&gt;&lt;object type=&quot;3&quot; unique_id=&quot;10701&quot;&gt;&lt;property id=&quot;20148&quot; value=&quot;5&quot;/&gt;&lt;property id=&quot;20300&quot; value=&quot;Slide 10 - &amp;quot;Ions&amp;#x0D;&amp;#x0A;Relating Group Number to Ionic Charge for&amp;#x0D;&amp;#x0A;Main Group Elements&amp;quot;&quot;/&gt;&lt;property id=&quot;20307&quot; value=&quot;264&quot;/&gt;&lt;/object&gt;&lt;object type=&quot;3&quot; unique_id=&quot;10702&quot;&gt;&lt;property id=&quot;20148&quot; value=&quot;5&quot;/&gt;&lt;property id=&quot;20300&quot; value=&quot;Slide 11 - &amp;quot;Ions&amp;#x0D;&amp;#x0A;Relating Group Number to Ionic Charge for&amp;#x0D;&amp;#x0A;Groups 1A–3A&amp;quot;&quot;/&gt;&lt;property id=&quot;20307&quot; value=&quot;265&quot;/&gt;&lt;/object&gt;&lt;object type=&quot;3&quot; unique_id=&quot;10703&quot;&gt;&lt;property id=&quot;20148&quot; value=&quot;5&quot;/&gt;&lt;property id=&quot;20300&quot; value=&quot;Slide 12 - &amp;quot;Ions&amp;#x0D;&amp;#x0A;Relating Group Number to Ionic Charge for&amp;#x0D;&amp;#x0A;Groups 6A and 7A&amp;quot;&quot;/&gt;&lt;property id=&quot;20307&quot; value=&quot;266&quot;/&gt;&lt;/object&gt;&lt;object type=&quot;3&quot; unique_id=&quot;10704&quot;&gt;&lt;property id=&quot;20148&quot; value=&quot;5&quot;/&gt;&lt;property id=&quot;20300&quot; value=&quot;Slide 13 - &amp;quot;Ions&amp;#x0D;&amp;#x0A;Ions Formed by the Main Group Elements&amp;#x0D;&amp;#x0A;&amp;quot;&quot;/&gt;&lt;property id=&quot;20307&quot; value=&quot;267&quot;/&gt;&lt;/object&gt;&lt;object type=&quot;3&quot; unique_id=&quot;10705&quot;&gt;&lt;property id=&quot;20148&quot; value=&quot;5&quot;/&gt;&lt;property id=&quot;20300&quot; value=&quot;Slide 14 - &amp;quot;Ions&amp;#x0D;&amp;#x0A;Metals with Variable Charge&amp;quot;&quot;/&gt;&lt;property id=&quot;20307&quot; value=&quot;268&quot;/&gt;&lt;/object&gt;&lt;object type=&quot;3&quot; unique_id=&quot;10706&quot;&gt;&lt;property id=&quot;20148&quot; value=&quot;5&quot;/&gt;&lt;property id=&quot;20300&quot; value=&quot;Slide 15 - &amp;quot;Ions&amp;#x0D;&amp;#x0A;Common Ions in the Human Body&amp;quot;&quot;/&gt;&lt;property id=&quot;20307&quot; value=&quot;269&quot;/&gt;&lt;/object&gt;&lt;object type=&quot;3&quot; unique_id=&quot;10707&quot;&gt;&lt;property id=&quot;20148&quot; value=&quot;5&quot;/&gt;&lt;property id=&quot;20300&quot; value=&quot;Slide 16 - &amp;quot;Ionic Compounds&amp;#x0D;&amp;#x0A;Formulas for Ionic Compounds&amp;quot;&quot;/&gt;&lt;property id=&quot;20307&quot; value=&quot;270&quot;/&gt;&lt;/object&gt;&lt;object type=&quot;3&quot; unique_id=&quot;10708&quot;&gt;&lt;property id=&quot;20148&quot; value=&quot;5&quot;/&gt;&lt;property id=&quot;20300&quot; value=&quot;Slide 17 - &amp;quot;Ionic Compounds&amp;#x0D;&amp;#x0A;Formulas for Ionic Compounds&amp;quot;&quot;/&gt;&lt;property id=&quot;20307&quot; value=&quot;271&quot;/&gt;&lt;/object&gt;&lt;object type=&quot;3&quot; unique_id=&quot;10709&quot;&gt;&lt;property id=&quot;20148&quot; value=&quot;5&quot;/&gt;&lt;property id=&quot;20300&quot; value=&quot;Slide 18 - &amp;quot;Ionic Compounds&amp;quot;&quot;/&gt;&lt;property id=&quot;20307&quot; value=&quot;272&quot;/&gt;&lt;/object&gt;&lt;object type=&quot;3&quot; unique_id=&quot;10710&quot;&gt;&lt;property id=&quot;20148&quot; value=&quot;5&quot;/&gt;&lt;property id=&quot;20300&quot; value=&quot;Slide 19 - &amp;quot;Ionic Compounds&amp;quot;&quot;/&gt;&lt;property id=&quot;20307&quot; value=&quot;273&quot;/&gt;&lt;/object&gt;&lt;object type=&quot;3&quot; unique_id=&quot;10711&quot;&gt;&lt;property id=&quot;20148&quot; value=&quot;5&quot;/&gt;&lt;property id=&quot;20300&quot; value=&quot;Slide 20 - &amp;quot;Ionic Compounds&amp;quot;&quot;/&gt;&lt;property id=&quot;20307&quot; value=&quot;274&quot;/&gt;&lt;/object&gt;&lt;object type=&quot;3&quot; unique_id=&quot;10712&quot;&gt;&lt;property id=&quot;20148&quot; value=&quot;5&quot;/&gt;&lt;property id=&quot;20300&quot; value=&quot;Slide 21 - &amp;quot;Ionic Compounds&amp;quot;&quot;/&gt;&lt;property id=&quot;20307&quot; value=&quot;275&quot;/&gt;&lt;/object&gt;&lt;object type=&quot;3&quot; unique_id=&quot;10713&quot;&gt;&lt;property id=&quot;20148&quot; value=&quot;5&quot;/&gt;&lt;property id=&quot;20300&quot; value=&quot;Slide 22 - &amp;quot;Naming Ionic Compounds&amp;#x0D;&amp;#x0A;Naming Cations&amp;quot;&quot;/&gt;&lt;property id=&quot;20307&quot; value=&quot;276&quot;/&gt;&lt;/object&gt;&lt;object type=&quot;3&quot; unique_id=&quot;10714&quot;&gt;&lt;property id=&quot;20148&quot; value=&quot;5&quot;/&gt;&lt;property id=&quot;20300&quot; value=&quot;Slide 23 - &amp;quot;Naming Ionic Compounds&amp;#x0D;&amp;#x0A;Naming Cations&amp;quot;&quot;/&gt;&lt;property id=&quot;20307&quot; value=&quot;277&quot;/&gt;&lt;/object&gt;&lt;object type=&quot;3&quot; unique_id=&quot;10715&quot;&gt;&lt;property id=&quot;20148&quot; value=&quot;5&quot;/&gt;&lt;property id=&quot;20300&quot; value=&quot;Slide 24 - &amp;quot;Naming Ionic Compounds&amp;quot;&quot;/&gt;&lt;property id=&quot;20307&quot; value=&quot;278&quot;/&gt;&lt;/object&gt;&lt;object type=&quot;3&quot; unique_id=&quot;10716&quot;&gt;&lt;property id=&quot;20148&quot; value=&quot;5&quot;/&gt;&lt;property id=&quot;20300&quot; value=&quot;Slide 25 - &amp;quot;Naming Ionic Compounds&amp;#x0D;&amp;#x0A;Naming Anions&amp;quot;&quot;/&gt;&lt;property id=&quot;20307&quot; value=&quot;279&quot;/&gt;&lt;/object&gt;&lt;object type=&quot;3&quot; unique_id=&quot;10717&quot;&gt;&lt;property id=&quot;20148&quot; value=&quot;5&quot;/&gt;&lt;property id=&quot;20300&quot; value=&quot;Slide 26 - &amp;quot;Naming Ionic Compounds&amp;#x0D;&amp;#x0A;Compounds of Main Group Metals&amp;quot;&quot;/&gt;&lt;property id=&quot;20307&quot; value=&quot;280&quot;/&gt;&lt;/object&gt;&lt;object type=&quot;3&quot; unique_id=&quot;10718&quot;&gt;&lt;property id=&quot;20148&quot; value=&quot;5&quot;/&gt;&lt;property id=&quot;20300&quot; value=&quot;Slide 27 - &amp;quot;Naming Ionic Compounds&amp;#x0D;&amp;#x0A;Compounds of Metals with a Variable Charge&amp;quot;&quot;/&gt;&lt;property id=&quot;20307&quot; value=&quot;281&quot;/&gt;&lt;/object&gt;&lt;object type=&quot;3&quot; unique_id=&quot;10719&quot;&gt;&lt;property id=&quot;20148&quot; value=&quot;5&quot;/&gt;&lt;property id=&quot;20300&quot; value=&quot;Slide 28 - &amp;quot;Naming Ionic Compounds&amp;#x0D;&amp;#x0A;Compounds of Metals with a Variable Charge&amp;#x0D;&amp;#x0A;&amp;quot;&quot;/&gt;&lt;property id=&quot;20307&quot; value=&quot;282&quot;/&gt;&lt;/object&gt;&lt;object type=&quot;3&quot; unique_id=&quot;10720&quot;&gt;&lt;property id=&quot;20148&quot; value=&quot;5&quot;/&gt;&lt;property id=&quot;20300&quot; value=&quot;Slide 29 - &amp;quot;Naming Ionic Compounds&amp;#x0D;&amp;#x0A;Compounds of Metals with a Variable Charge&amp;#x0D;&amp;#x0A;&amp;quot;&quot;/&gt;&lt;property id=&quot;20307&quot; value=&quot;283&quot;/&gt;&lt;/object&gt;&lt;object type=&quot;3&quot; unique_id=&quot;10721&quot;&gt;&lt;property id=&quot;20148&quot; value=&quot;5&quot;/&gt;&lt;property id=&quot;20300&quot; value=&quot;Slide 30 - &amp;quot;Naming Ionic Compounds&amp;#x0D;&amp;#x0A;Writing a Formula from the Name&amp;quot;&quot;/&gt;&lt;property id=&quot;20307&quot; value=&quot;284&quot;/&gt;&lt;/object&gt;&lt;object type=&quot;3&quot; unique_id=&quot;10722&quot;&gt;&lt;property id=&quot;20148&quot; value=&quot;5&quot;/&gt;&lt;property id=&quot;20300&quot; value=&quot;Slide 31 - &amp;quot;Naming Ionic Compounds&amp;#x0D;&amp;#x0A;Writing a Formula from the Name&amp;quot;&quot;/&gt;&lt;property id=&quot;20307&quot; value=&quot;285&quot;/&gt;&lt;/object&gt;&lt;object type=&quot;3&quot; unique_id=&quot;10723&quot;&gt;&lt;property id=&quot;20148&quot; value=&quot;5&quot;/&gt;&lt;property id=&quot;20300&quot; value=&quot;Slide 32 - &amp;quot;Physical Properties of Ionic Compounds&amp;quot;&quot;/&gt;&lt;property id=&quot;20307&quot; value=&quot;286&quot;/&gt;&lt;/object&gt;&lt;object type=&quot;3&quot; unique_id=&quot;10724&quot;&gt;&lt;property id=&quot;20148&quot; value=&quot;5&quot;/&gt;&lt;property id=&quot;20300&quot; value=&quot;Slide 33 - &amp;quot;Polyatomic Ions&amp;quot;&quot;/&gt;&lt;property id=&quot;20307&quot; value=&quot;287&quot;/&gt;&lt;/object&gt;&lt;object type=&quot;3&quot; unique_id=&quot;10725&quot;&gt;&lt;property id=&quot;20148&quot; value=&quot;5&quot;/&gt;&lt;property id=&quot;20300&quot; value=&quot;Slide 34 - &amp;quot;Polyatomic Ions&amp;#x0D;&amp;#x0A;Writing Formulas for Ionic Compounds with&amp;#x0D;&amp;#x0A;Polyatomic Ions&amp;quot;&quot;/&gt;&lt;property id=&quot;20307&quot; value=&quot;288&quot;/&gt;&lt;/object&gt;&lt;object type=&quot;3&quot; unique_id=&quot;10726&quot;&gt;&lt;property id=&quot;20148&quot; value=&quot;5&quot;/&gt;&lt;property id=&quot;20300&quot; value=&quot;Slide 35 - &amp;quot;Polyatomic Ions&amp;#x0D;&amp;#x0A;Writing Formulas for Ionic Compounds with&amp;#x0D;&amp;#x0A;Polyatomic Ions&amp;quot;&quot;/&gt;&lt;property id=&quot;20307&quot; value=&quot;289&quot;/&gt;&lt;/object&gt;&lt;object type=&quot;3&quot; unique_id=&quot;10727&quot;&gt;&lt;property id=&quot;20148&quot; value=&quot;5&quot;/&gt;&lt;property id=&quot;20300&quot; value=&quot;Slide 36 - &amp;quot;Polyatomic Ions&amp;#x0D;&amp;#x0A;Naming Ionic Compounds with Polyatomic Ions&amp;quot;&quot;/&gt;&lt;property id=&quot;20307&quot; value=&quot;290&quot;/&gt;&lt;/object&gt;&lt;/object&gt;&lt;/object&gt;&lt;/database&gt;"/>
</p:tagLst>
</file>

<file path=ppt/theme/theme1.xml><?xml version="1.0" encoding="utf-8"?>
<a:theme xmlns:a="http://schemas.openxmlformats.org/drawingml/2006/main" name="Title Slides 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1D45154-5908-4760-96C7-F0E2BCA85E9B}" vid="{E7BC6287-1E57-46F8-B46D-CC0ECE7CEE8E}"/>
    </a:ext>
  </a:extLst>
</a:theme>
</file>

<file path=ppt/theme/theme2.xml><?xml version="1.0" encoding="utf-8"?>
<a:theme xmlns:a="http://schemas.openxmlformats.org/drawingml/2006/main" name="MainContentSlide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1D45154-5908-4760-96C7-F0E2BCA85E9B}" vid="{B9FDA032-B3B1-4FDF-8A44-9303BC60C76A}"/>
    </a:ext>
  </a:extLst>
</a:theme>
</file>

<file path=ppt/theme/theme3.xml><?xml version="1.0" encoding="utf-8"?>
<a:theme xmlns:a="http://schemas.openxmlformats.org/drawingml/2006/main" name="1_Closing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1D45154-5908-4760-96C7-F0E2BCA85E9B}" vid="{AD8FA8EE-38E3-45B4-B8A8-91E7376F22D2}"/>
    </a:ext>
  </a:extLst>
</a:theme>
</file>

<file path=ppt/theme/theme4.xml><?xml version="1.0" encoding="utf-8"?>
<a:theme xmlns:a="http://schemas.openxmlformats.org/drawingml/2006/main" name="DividerSlide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1D45154-5908-4760-96C7-F0E2BCA85E9B}" vid="{59A53402-BF8D-4356-9B02-35501F8B049D}"/>
    </a:ext>
  </a:extLst>
</a:theme>
</file>

<file path=ppt/theme/theme5.xml><?xml version="1.0" encoding="utf-8"?>
<a:theme xmlns:a="http://schemas.openxmlformats.org/drawingml/2006/main" name="ImageDescriptionAppendixSlideMaster">
  <a:themeElements>
    <a:clrScheme name="Custom 12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494575"/>
      </a:hlink>
      <a:folHlink>
        <a:srgbClr val="625D9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9_2019.potx" id="{41975DA0-F041-4DB0-8948-AC3BFD0C25BA}" vid="{22313DF8-AA3F-4A8D-9652-6DDC53D759ED}"/>
    </a:ext>
  </a:extLst>
</a:theme>
</file>

<file path=ppt/theme/theme6.xml><?xml version="1.0" encoding="utf-8"?>
<a:theme xmlns:a="http://schemas.openxmlformats.org/drawingml/2006/main" name="1_Default Design">
  <a:themeElements>
    <a:clrScheme name="Custom 15">
      <a:dk1>
        <a:sysClr val="windowText" lastClr="000000"/>
      </a:dk1>
      <a:lt1>
        <a:sysClr val="window" lastClr="FFFFFF"/>
      </a:lt1>
      <a:dk2>
        <a:srgbClr val="000000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008080"/>
      </a:accent5>
      <a:accent6>
        <a:srgbClr val="7E13E3"/>
      </a:accent6>
      <a:hlink>
        <a:srgbClr val="D2D200"/>
      </a:hlink>
      <a:folHlink>
        <a:srgbClr val="D0B9F8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14636</TotalTime>
  <Words>1057</Words>
  <Application>Microsoft Office PowerPoint</Application>
  <PresentationFormat>Widescreen</PresentationFormat>
  <Paragraphs>176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22</vt:i4>
      </vt:variant>
    </vt:vector>
  </HeadingPairs>
  <TitlesOfParts>
    <vt:vector size="36" baseType="lpstr">
      <vt:lpstr>Arial</vt:lpstr>
      <vt:lpstr>ArumSans Bold</vt:lpstr>
      <vt:lpstr>Calibri</vt:lpstr>
      <vt:lpstr>Calibri (Body)</vt:lpstr>
      <vt:lpstr>Sanserif</vt:lpstr>
      <vt:lpstr>Tahoma,sans-serif</vt:lpstr>
      <vt:lpstr>Times New Roman</vt:lpstr>
      <vt:lpstr>Title Slides Master</vt:lpstr>
      <vt:lpstr>MainContentSlideMaster</vt:lpstr>
      <vt:lpstr>1_ClosingMaster</vt:lpstr>
      <vt:lpstr>DividerSlideMaster</vt:lpstr>
      <vt:lpstr>ImageDescriptionAppendixSlideMaster</vt:lpstr>
      <vt:lpstr>1_Default Design</vt:lpstr>
      <vt:lpstr>Plain BODY/MAIN CONTENT</vt:lpstr>
      <vt:lpstr>Chapter Thirteen</vt:lpstr>
      <vt:lpstr>Learning Objectives 1</vt:lpstr>
      <vt:lpstr>Learning Objectives 2</vt:lpstr>
      <vt:lpstr>Communication and Organizational Cultures</vt:lpstr>
      <vt:lpstr>Learning Your Organization’s Culture</vt:lpstr>
      <vt:lpstr>Navigating Your Organization’s Culture</vt:lpstr>
      <vt:lpstr>You Make the Call 1</vt:lpstr>
      <vt:lpstr>Nonverbal Communication </vt:lpstr>
      <vt:lpstr>Paralanguage Practice </vt:lpstr>
      <vt:lpstr>Listening</vt:lpstr>
      <vt:lpstr>The Ten Commandments of Listening </vt:lpstr>
      <vt:lpstr>Conversation and Small Talk</vt:lpstr>
      <vt:lpstr>Feedback</vt:lpstr>
      <vt:lpstr>You Make the Call 2 </vt:lpstr>
      <vt:lpstr>Conflict and Negotiation</vt:lpstr>
      <vt:lpstr>Conflict Negotiation: Role Play</vt:lpstr>
      <vt:lpstr>Meetings and Teams</vt:lpstr>
      <vt:lpstr>Participating in Meetings</vt:lpstr>
      <vt:lpstr>Working in Teams</vt:lpstr>
      <vt:lpstr>Telephone Skills</vt:lpstr>
      <vt:lpstr>PowerPoint Presentation</vt:lpstr>
      <vt:lpstr>End of Main Content</vt:lpstr>
    </vt:vector>
  </TitlesOfParts>
  <Company>McGraw-Hill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Thirteen :Using Interpersonal Communication Skills in Conversations and Meetings</dc:title>
  <dc:subject>General, Organic, &amp; Biological Chemistry</dc:subject>
  <dc:creator>Bernstein;Fran</dc:creator>
  <dc:description/>
  <cp:lastModifiedBy>Ritik Singh</cp:lastModifiedBy>
  <cp:revision>1781</cp:revision>
  <dcterms:created xsi:type="dcterms:W3CDTF">2017-04-27T00:32:37Z</dcterms:created>
  <dcterms:modified xsi:type="dcterms:W3CDTF">2021-02-08T14:26:29Z</dcterms:modified>
</cp:coreProperties>
</file>