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  <p:sldMasterId id="2147483684" r:id="rId2"/>
    <p:sldMasterId id="2147483733" r:id="rId3"/>
    <p:sldMasterId id="2147483694" r:id="rId4"/>
    <p:sldMasterId id="2147483697" r:id="rId5"/>
    <p:sldMasterId id="2147483660" r:id="rId6"/>
    <p:sldMasterId id="2147483736" r:id="rId7"/>
  </p:sldMasterIdLst>
  <p:notesMasterIdLst>
    <p:notesMasterId r:id="rId36"/>
  </p:notesMasterIdLst>
  <p:handoutMasterIdLst>
    <p:handoutMasterId r:id="rId37"/>
  </p:handoutMasterIdLst>
  <p:sldIdLst>
    <p:sldId id="321" r:id="rId8"/>
    <p:sldId id="257" r:id="rId9"/>
    <p:sldId id="263" r:id="rId10"/>
    <p:sldId id="324" r:id="rId11"/>
    <p:sldId id="278" r:id="rId12"/>
    <p:sldId id="279" r:id="rId13"/>
    <p:sldId id="280" r:id="rId14"/>
    <p:sldId id="281" r:id="rId15"/>
    <p:sldId id="325" r:id="rId16"/>
    <p:sldId id="326" r:id="rId17"/>
    <p:sldId id="319" r:id="rId18"/>
    <p:sldId id="327" r:id="rId19"/>
    <p:sldId id="342" r:id="rId20"/>
    <p:sldId id="296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20" r:id="rId33"/>
    <p:sldId id="310" r:id="rId34"/>
    <p:sldId id="311" r:id="rId35"/>
  </p:sldIdLst>
  <p:sldSz cx="12192000" cy="6858000"/>
  <p:notesSz cx="6858000" cy="9144000"/>
  <p:custDataLst>
    <p:tags r:id="rId3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MS PGothic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Section" id="{5620F3A2-41AA-40AA-94BF-2FCBFC13FB93}">
          <p14:sldIdLst>
            <p14:sldId id="321"/>
            <p14:sldId id="257"/>
            <p14:sldId id="263"/>
            <p14:sldId id="324"/>
            <p14:sldId id="278"/>
            <p14:sldId id="279"/>
            <p14:sldId id="280"/>
            <p14:sldId id="281"/>
            <p14:sldId id="325"/>
            <p14:sldId id="326"/>
            <p14:sldId id="319"/>
            <p14:sldId id="327"/>
            <p14:sldId id="342"/>
            <p14:sldId id="296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20"/>
          </p14:sldIdLst>
        </p14:section>
        <p14:section name="Appendix: Image Descriptions for Unsighted Students" id="{A95BE333-8068-4167-893A-E421BC806E66}">
          <p14:sldIdLst>
            <p14:sldId id="310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802E"/>
    <a:srgbClr val="FFE266"/>
    <a:srgbClr val="3D97B4"/>
    <a:srgbClr val="595959"/>
    <a:srgbClr val="F2F2F2"/>
    <a:srgbClr val="959595"/>
    <a:srgbClr val="7F7F7F"/>
    <a:srgbClr val="4A4675"/>
    <a:srgbClr val="FFB600"/>
    <a:srgbClr val="4A6A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3" autoAdjust="0"/>
    <p:restoredTop sz="86372" autoAdjust="0"/>
  </p:normalViewPr>
  <p:slideViewPr>
    <p:cSldViewPr>
      <p:cViewPr varScale="1">
        <p:scale>
          <a:sx n="95" d="100"/>
          <a:sy n="95" d="100"/>
        </p:scale>
        <p:origin x="396" y="84"/>
      </p:cViewPr>
      <p:guideLst>
        <p:guide orient="horz" pos="4156"/>
        <p:guide pos="997"/>
      </p:guideLst>
    </p:cSldViewPr>
  </p:slideViewPr>
  <p:outlineViewPr>
    <p:cViewPr>
      <p:scale>
        <a:sx n="33" d="100"/>
        <a:sy n="33" d="100"/>
      </p:scale>
      <p:origin x="0" y="-1440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1440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433678-3B08-4AB0-A9C0-1C120A508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E31490-A05F-4D68-8464-CDD6DCB9E5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913AA-2B4E-4752-AC6C-DACC00115039}" type="datetimeFigureOut">
              <a:rPr lang="en-US" smtClean="0"/>
              <a:t>08-Feb-21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E9D3E-CD40-4477-A00F-47897F7D46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63386E-173A-40C2-85F2-1F9C6B23F0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8C9B92-AD3A-4E50-BE69-8538D92BC7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61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8C078533-F15E-2D40-9DD4-EFF59AA5F97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4271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8318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12-10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89146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12-11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48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12-12 See Chapter 12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1011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Sanserif"/>
              </a:rPr>
              <a:t>12-13 Se</a:t>
            </a:r>
            <a:r>
              <a:rPr lang="en-US" baseline="0" dirty="0">
                <a:latin typeface="Sanserif"/>
              </a:rPr>
              <a:t>e Chapter 12 Instructor’s Manual for teaching notes.</a:t>
            </a:r>
            <a:endParaRPr lang="en-US" dirty="0">
              <a:latin typeface="Sanserif"/>
            </a:endParaRPr>
          </a:p>
          <a:p>
            <a:endParaRPr lang="en-IN" dirty="0">
              <a:latin typeface="Sanserif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34883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12-14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16408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12-15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7415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12-16 See Chapter 12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4888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12-17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93532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12-18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1802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12-19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92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1771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12-20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10611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12-21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11678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12-22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389985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12-24 See Chapter 12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3027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12-24 See Chapter 12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38045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12-25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0135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12-3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8080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12-4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7133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12-5 See Chapter 12 Instructor’s Manual for teaching notes.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0866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12-6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138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12-7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477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12-8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4109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ＭＳ Ｐゴシック" charset="0"/>
              </a:rPr>
              <a:t>12-9 See Chapter 12 Instructor’s Manual for teaching notes.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78533-F15E-2D40-9DD4-EFF59AA5F97A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3344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Background">
            <a:extLst>
              <a:ext uri="{FF2B5EF4-FFF2-40B4-BE49-F238E27FC236}">
                <a16:creationId xmlns:a16="http://schemas.microsoft.com/office/drawing/2014/main" id="{29779779-E7AC-423A-A01E-CF1C8919997A}"/>
              </a:ext>
            </a:extLst>
          </p:cNvPr>
          <p:cNvSpPr/>
          <p:nvPr userDrawn="1"/>
        </p:nvSpPr>
        <p:spPr>
          <a:xfrm>
            <a:off x="4439816" y="2718040"/>
            <a:ext cx="7463297" cy="195532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Slide Title">
            <a:extLst>
              <a:ext uri="{FF2B5EF4-FFF2-40B4-BE49-F238E27FC236}">
                <a16:creationId xmlns:a16="http://schemas.microsoft.com/office/drawing/2014/main" id="{30271373-F650-424D-92E6-DC23B58D3D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5833" y="2936545"/>
            <a:ext cx="6766732" cy="6801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41DF11D-CA52-47C9-B198-6493ED0391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55833" y="3610610"/>
            <a:ext cx="6766732" cy="7728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3CCD7-2193-49E9-96C5-4EAE8C3D66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6492287"/>
            <a:ext cx="12192000" cy="365713"/>
          </a:xfrm>
          <a:prstGeom prst="rect">
            <a:avLst/>
          </a:prstGeom>
        </p:spPr>
        <p:txBody>
          <a:bodyPr anchor="ctr"/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4609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Title 1">
            <a:extLst>
              <a:ext uri="{FF2B5EF4-FFF2-40B4-BE49-F238E27FC236}">
                <a16:creationId xmlns:a16="http://schemas.microsoft.com/office/drawing/2014/main" id="{6656225F-6747-465B-A600-A3A19503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1" name="Slide Sub Title 2">
            <a:extLst>
              <a:ext uri="{FF2B5EF4-FFF2-40B4-BE49-F238E27FC236}">
                <a16:creationId xmlns:a16="http://schemas.microsoft.com/office/drawing/2014/main" id="{52DC616D-643F-40C9-BD04-0B093FAFC2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40221" y="836713"/>
            <a:ext cx="10311559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B0DBB73-2A5A-4FF6-A30F-0B0F887FDCE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0221" y="1424228"/>
            <a:ext cx="10311559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Appendix Link 5">
            <a:extLst>
              <a:ext uri="{FF2B5EF4-FFF2-40B4-BE49-F238E27FC236}">
                <a16:creationId xmlns:a16="http://schemas.microsoft.com/office/drawing/2014/main" id="{400BCF2F-5F71-40D4-BD53-F6D879B1FD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5" name="Image Credit 6">
            <a:extLst>
              <a:ext uri="{FF2B5EF4-FFF2-40B4-BE49-F238E27FC236}">
                <a16:creationId xmlns:a16="http://schemas.microsoft.com/office/drawing/2014/main" id="{D09F3D45-5A4D-498E-BE23-931ABFA08C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7">
            <a:extLst>
              <a:ext uri="{FF2B5EF4-FFF2-40B4-BE49-F238E27FC236}">
                <a16:creationId xmlns:a16="http://schemas.microsoft.com/office/drawing/2014/main" id="{18E144D6-5126-46DF-A2D5-37807F2362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4725" y="304800"/>
            <a:ext cx="9871052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6" name="Slide Sub Title 2">
            <a:extLst>
              <a:ext uri="{FF2B5EF4-FFF2-40B4-BE49-F238E27FC236}">
                <a16:creationId xmlns:a16="http://schemas.microsoft.com/office/drawing/2014/main" id="{26817883-C2C2-4037-B6BD-A8CBCC53D7A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334725" y="836713"/>
            <a:ext cx="9871052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410A674-2A7F-44B7-B624-399E04FD902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334724" y="1424228"/>
            <a:ext cx="9871053" cy="2690572"/>
          </a:xfrm>
          <a:prstGeom prst="rect">
            <a:avLst/>
          </a:prstGeom>
        </p:spPr>
        <p:txBody>
          <a:bodyPr/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A1B8F149-363B-48CA-BD37-90480FCEE1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334724" y="4343400"/>
            <a:ext cx="6561476" cy="1905000"/>
          </a:xfrm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3912087-2248-43BC-B49B-00DA1BADA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54929" y="4343400"/>
            <a:ext cx="3050848" cy="1905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Appendix Link 6">
            <a:extLst>
              <a:ext uri="{FF2B5EF4-FFF2-40B4-BE49-F238E27FC236}">
                <a16:creationId xmlns:a16="http://schemas.microsoft.com/office/drawing/2014/main" id="{947B2234-26B6-4259-B6D7-02FB594375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1" name="Image Credit 7">
            <a:extLst>
              <a:ext uri="{FF2B5EF4-FFF2-40B4-BE49-F238E27FC236}">
                <a16:creationId xmlns:a16="http://schemas.microsoft.com/office/drawing/2014/main" id="{5718FA8A-CBF4-47BF-B946-3102EED1A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2F3A5A10-268C-4DA1-A759-69B32A07E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76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4" y="304800"/>
            <a:ext cx="10297144" cy="747937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410A674-2A7F-44B7-B624-399E04FD902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1424" y="1424228"/>
            <a:ext cx="4896544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A1B8F149-363B-48CA-BD37-90480FCEE1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92011" y="1424228"/>
            <a:ext cx="5016557" cy="2652844"/>
          </a:xfrm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3912087-2248-43BC-B49B-00DA1BADA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92011" y="4343400"/>
            <a:ext cx="5016557" cy="1905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Appendix Link 6">
            <a:extLst>
              <a:ext uri="{FF2B5EF4-FFF2-40B4-BE49-F238E27FC236}">
                <a16:creationId xmlns:a16="http://schemas.microsoft.com/office/drawing/2014/main" id="{947B2234-26B6-4259-B6D7-02FB594375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1" name="Image Credit 7">
            <a:extLst>
              <a:ext uri="{FF2B5EF4-FFF2-40B4-BE49-F238E27FC236}">
                <a16:creationId xmlns:a16="http://schemas.microsoft.com/office/drawing/2014/main" id="{5718FA8A-CBF4-47BF-B946-3102EED1A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2F3A5A10-268C-4DA1-A759-69B32A07E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430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3F349-ABF9-4BD9-8E3D-D263B0E06EBF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829454"/>
            <a:ext cx="10311559" cy="511314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A7D4EB3-8906-4A9F-B89D-19960DF2B55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1464444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1234E8EC-6CE7-4783-94E5-2C90A200BE6A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40221" y="3040862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3156F9AF-58E4-40B2-A99F-24EC8CB8E79D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40221" y="4617280"/>
            <a:ext cx="10311559" cy="1476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2" name="Appendix Link 6">
            <a:extLst>
              <a:ext uri="{FF2B5EF4-FFF2-40B4-BE49-F238E27FC236}">
                <a16:creationId xmlns:a16="http://schemas.microsoft.com/office/drawing/2014/main" id="{B9A6D8D2-1856-491D-8203-8EA71EBEB66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33" name="Image Credit 7">
            <a:extLst>
              <a:ext uri="{FF2B5EF4-FFF2-40B4-BE49-F238E27FC236}">
                <a16:creationId xmlns:a16="http://schemas.microsoft.com/office/drawing/2014/main" id="{8B8CE6E7-6BD3-43E4-B054-BA3DAD19DB6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8">
            <a:extLst>
              <a:ext uri="{FF2B5EF4-FFF2-40B4-BE49-F238E27FC236}">
                <a16:creationId xmlns:a16="http://schemas.microsoft.com/office/drawing/2014/main" id="{A04DDE2C-0970-407C-BEFE-4FFE647627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558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Title 1">
            <a:extLst>
              <a:ext uri="{FF2B5EF4-FFF2-40B4-BE49-F238E27FC236}">
                <a16:creationId xmlns:a16="http://schemas.microsoft.com/office/drawing/2014/main" id="{903F9853-5374-4B82-B36A-77F6ACFFBC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73" name="Slide Sub Title 2">
            <a:extLst>
              <a:ext uri="{FF2B5EF4-FFF2-40B4-BE49-F238E27FC236}">
                <a16:creationId xmlns:a16="http://schemas.microsoft.com/office/drawing/2014/main" id="{7B4470EF-BAA2-416D-959C-87C6B89F328D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940221" y="836713"/>
            <a:ext cx="10311559" cy="460375"/>
          </a:xfrm>
        </p:spPr>
        <p:txBody>
          <a:bodyPr>
            <a:normAutofit/>
          </a:bodyPr>
          <a:lstStyle>
            <a:lvl1pPr algn="ctr">
              <a:defRPr sz="2800" b="0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FB7161F-5B94-448A-AF3B-3E4DD33D2C7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1386188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1" name="Content Placeholder 4">
            <a:extLst>
              <a:ext uri="{FF2B5EF4-FFF2-40B4-BE49-F238E27FC236}">
                <a16:creationId xmlns:a16="http://schemas.microsoft.com/office/drawing/2014/main" id="{B2E0B541-4A74-418A-9529-C503F0846428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2203386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2" name="Content Placeholder 5">
            <a:extLst>
              <a:ext uri="{FF2B5EF4-FFF2-40B4-BE49-F238E27FC236}">
                <a16:creationId xmlns:a16="http://schemas.microsoft.com/office/drawing/2014/main" id="{260EF9FD-EC72-4CE6-9761-28417ED6D9F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40221" y="3020584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b="0" smtClean="0"/>
            </a:lvl4pPr>
            <a:lvl5pPr>
              <a:defRPr lang="en-IN" b="0"/>
            </a:lvl5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93" name="Content Placeholder 6">
            <a:extLst>
              <a:ext uri="{FF2B5EF4-FFF2-40B4-BE49-F238E27FC236}">
                <a16:creationId xmlns:a16="http://schemas.microsoft.com/office/drawing/2014/main" id="{682FFA8D-245A-4515-872E-E42BF90E6489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40221" y="3837782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4" name="Content Placeholder 7">
            <a:extLst>
              <a:ext uri="{FF2B5EF4-FFF2-40B4-BE49-F238E27FC236}">
                <a16:creationId xmlns:a16="http://schemas.microsoft.com/office/drawing/2014/main" id="{9A157F23-04B5-4780-B29A-56E01C17016B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940221" y="4654980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5" name="Content Placeholder 8">
            <a:extLst>
              <a:ext uri="{FF2B5EF4-FFF2-40B4-BE49-F238E27FC236}">
                <a16:creationId xmlns:a16="http://schemas.microsoft.com/office/drawing/2014/main" id="{8F887EA7-4367-4D3A-ABE5-223BCCCC25E2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40221" y="5472178"/>
            <a:ext cx="10311559" cy="720601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2400" b="0" smtClean="0"/>
            </a:lvl1pPr>
            <a:lvl2pPr>
              <a:defRPr lang="en-US" sz="2000" b="0" smtClean="0"/>
            </a:lvl2pPr>
            <a:lvl3pPr>
              <a:defRPr lang="en-US" sz="1800" b="0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0" name="Appendix Link 9">
            <a:extLst>
              <a:ext uri="{FF2B5EF4-FFF2-40B4-BE49-F238E27FC236}">
                <a16:creationId xmlns:a16="http://schemas.microsoft.com/office/drawing/2014/main" id="{F8C30CAE-6C93-4B05-93E4-BF07E0D2EE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b="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04" name="Image Credit 10">
            <a:extLst>
              <a:ext uri="{FF2B5EF4-FFF2-40B4-BE49-F238E27FC236}">
                <a16:creationId xmlns:a16="http://schemas.microsoft.com/office/drawing/2014/main" id="{1804BA23-C6F9-4D64-98A1-DDD2E9964EE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 b="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02" name="Slide Number Placeholder 11">
            <a:extLst>
              <a:ext uri="{FF2B5EF4-FFF2-40B4-BE49-F238E27FC236}">
                <a16:creationId xmlns:a16="http://schemas.microsoft.com/office/drawing/2014/main" id="{90734336-2997-4CC1-9AEB-E4BCFD5A6F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>
            <a:lvl1pPr>
              <a:defRPr b="0"/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045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le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 1">
            <a:extLst>
              <a:ext uri="{FF2B5EF4-FFF2-40B4-BE49-F238E27FC236}">
                <a16:creationId xmlns:a16="http://schemas.microsoft.com/office/drawing/2014/main" id="{A2BDAF57-334B-4984-88BF-97E8B8FF88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91268" y="304800"/>
            <a:ext cx="10209464" cy="46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b="1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82" name="Slide Sub Title 2">
            <a:extLst>
              <a:ext uri="{FF2B5EF4-FFF2-40B4-BE49-F238E27FC236}">
                <a16:creationId xmlns:a16="http://schemas.microsoft.com/office/drawing/2014/main" id="{64100A95-A723-4099-A727-3D8AFFBA8D81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91268" y="836713"/>
            <a:ext cx="10209464" cy="460375"/>
          </a:xfrm>
        </p:spPr>
        <p:txBody>
          <a:bodyPr>
            <a:normAutofit/>
          </a:bodyPr>
          <a:lstStyle>
            <a:lvl1pPr algn="ctr">
              <a:defRPr sz="2800" b="0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83" name="Content Placeholder 4">
            <a:extLst>
              <a:ext uri="{FF2B5EF4-FFF2-40B4-BE49-F238E27FC236}">
                <a16:creationId xmlns:a16="http://schemas.microsoft.com/office/drawing/2014/main" id="{A4D685CD-8B99-4D57-8A92-5FE961FCCBE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83432" y="2070496"/>
            <a:ext cx="4960168" cy="649138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4" name="Content Placeholder 3">
            <a:extLst>
              <a:ext uri="{FF2B5EF4-FFF2-40B4-BE49-F238E27FC236}">
                <a16:creationId xmlns:a16="http://schemas.microsoft.com/office/drawing/2014/main" id="{EC45D5C3-C51E-4714-BE32-E1DAF443C9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91268" y="1376364"/>
            <a:ext cx="4952332" cy="612476"/>
          </a:xfrm>
          <a:prstGeom prst="rect">
            <a:avLst/>
          </a:prstGeo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5" name="Content Placeholder 5">
            <a:extLst>
              <a:ext uri="{FF2B5EF4-FFF2-40B4-BE49-F238E27FC236}">
                <a16:creationId xmlns:a16="http://schemas.microsoft.com/office/drawing/2014/main" id="{414C4467-6C31-45C8-BB65-BC2DA24F5156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83432" y="2900944"/>
            <a:ext cx="4960168" cy="6731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6" name="Content Placeholder 6">
            <a:extLst>
              <a:ext uri="{FF2B5EF4-FFF2-40B4-BE49-F238E27FC236}">
                <a16:creationId xmlns:a16="http://schemas.microsoft.com/office/drawing/2014/main" id="{7AE325B2-03AC-4095-918F-DC7A8E75935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83432" y="3755354"/>
            <a:ext cx="4960168" cy="6985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7" name="Content Placeholder 7">
            <a:extLst>
              <a:ext uri="{FF2B5EF4-FFF2-40B4-BE49-F238E27FC236}">
                <a16:creationId xmlns:a16="http://schemas.microsoft.com/office/drawing/2014/main" id="{D3E34820-9215-4FF8-9963-FB6C2DDFFDF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83432" y="4635164"/>
            <a:ext cx="4960168" cy="698500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8" name="Content Placeholder 8">
            <a:extLst>
              <a:ext uri="{FF2B5EF4-FFF2-40B4-BE49-F238E27FC236}">
                <a16:creationId xmlns:a16="http://schemas.microsoft.com/office/drawing/2014/main" id="{0439243F-9885-43B5-B4C7-CE6137E84F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83432" y="5514975"/>
            <a:ext cx="4960168" cy="733425"/>
          </a:xfrm>
        </p:spPr>
        <p:txBody>
          <a:bodyPr/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9" name="Content Placeholder 9">
            <a:extLst>
              <a:ext uri="{FF2B5EF4-FFF2-40B4-BE49-F238E27FC236}">
                <a16:creationId xmlns:a16="http://schemas.microsoft.com/office/drawing/2014/main" id="{F8F14DA2-5417-49BE-90C3-509A3C0BD433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99199" y="1376192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0" name="Content Placeholder 10">
            <a:extLst>
              <a:ext uri="{FF2B5EF4-FFF2-40B4-BE49-F238E27FC236}">
                <a16:creationId xmlns:a16="http://schemas.microsoft.com/office/drawing/2014/main" id="{2476E9D2-E4EC-442A-A151-F343F8EFFEF1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9199" y="2070496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1" name="Content Placeholder 11">
            <a:extLst>
              <a:ext uri="{FF2B5EF4-FFF2-40B4-BE49-F238E27FC236}">
                <a16:creationId xmlns:a16="http://schemas.microsoft.com/office/drawing/2014/main" id="{AA804FD6-4A57-411F-8830-70CB7EEA012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299199" y="290094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2" name="Content Placeholder 12">
            <a:extLst>
              <a:ext uri="{FF2B5EF4-FFF2-40B4-BE49-F238E27FC236}">
                <a16:creationId xmlns:a16="http://schemas.microsoft.com/office/drawing/2014/main" id="{D97A1467-B661-458A-BB85-F1ABC5834C8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99199" y="375535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3" name="Content Placeholder 13">
            <a:extLst>
              <a:ext uri="{FF2B5EF4-FFF2-40B4-BE49-F238E27FC236}">
                <a16:creationId xmlns:a16="http://schemas.microsoft.com/office/drawing/2014/main" id="{64A0008A-E744-452A-B672-E406A09C4F9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299199" y="4635164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4" name="Content Placeholder 14">
            <a:extLst>
              <a:ext uri="{FF2B5EF4-FFF2-40B4-BE49-F238E27FC236}">
                <a16:creationId xmlns:a16="http://schemas.microsoft.com/office/drawing/2014/main" id="{0A4F8872-D731-4A74-9BB0-85DD807A4B87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99199" y="5514975"/>
            <a:ext cx="4909369" cy="612648"/>
          </a:xfrm>
        </p:spPr>
        <p:txBody>
          <a:bodyPr>
            <a:noAutofit/>
          </a:bodyPr>
          <a:lstStyle>
            <a:lvl1pPr>
              <a:defRPr sz="2400" b="0">
                <a:latin typeface="+mn-lt"/>
                <a:cs typeface="Times New Roman" panose="02020603050405020304" pitchFamily="18" charset="0"/>
              </a:defRPr>
            </a:lvl1pPr>
            <a:lvl2pPr>
              <a:defRPr sz="2000" b="0">
                <a:latin typeface="+mn-lt"/>
                <a:cs typeface="Times New Roman" panose="02020603050405020304" pitchFamily="18" charset="0"/>
              </a:defRPr>
            </a:lvl2pPr>
            <a:lvl3pPr>
              <a:defRPr sz="1800" b="0">
                <a:latin typeface="+mn-lt"/>
                <a:cs typeface="Times New Roman" panose="02020603050405020304" pitchFamily="18" charset="0"/>
              </a:defRPr>
            </a:lvl3pPr>
            <a:lvl4pPr>
              <a:defRPr sz="1050" b="1">
                <a:latin typeface="+mn-lt"/>
                <a:cs typeface="Times New Roman" panose="02020603050405020304" pitchFamily="18" charset="0"/>
              </a:defRPr>
            </a:lvl4pPr>
            <a:lvl5pPr>
              <a:defRPr sz="1050" b="1"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5" name="Image Credit 16">
            <a:extLst>
              <a:ext uri="{FF2B5EF4-FFF2-40B4-BE49-F238E27FC236}">
                <a16:creationId xmlns:a16="http://schemas.microsoft.com/office/drawing/2014/main" id="{9D67323D-57FC-42C4-AC2F-4660B0F831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6" name="Appendix Link 15">
            <a:extLst>
              <a:ext uri="{FF2B5EF4-FFF2-40B4-BE49-F238E27FC236}">
                <a16:creationId xmlns:a16="http://schemas.microsoft.com/office/drawing/2014/main" id="{FFCE4C39-67DE-4931-BB38-2B672B590F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 b="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7" name="Slide Number Placeholder 17">
            <a:extLst>
              <a:ext uri="{FF2B5EF4-FFF2-40B4-BE49-F238E27FC236}">
                <a16:creationId xmlns:a16="http://schemas.microsoft.com/office/drawing/2014/main" id="{AD719E22-7FE8-4B1E-959A-8F7C6367A6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>
            <a:lvl1pPr>
              <a:defRPr b="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009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530658C5-7A83-4741-B9EE-6DEFA73C5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6258"/>
            <a:ext cx="11277600" cy="647955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3" name="Slide Sub Title 2">
            <a:extLst>
              <a:ext uri="{FF2B5EF4-FFF2-40B4-BE49-F238E27FC236}">
                <a16:creationId xmlns:a16="http://schemas.microsoft.com/office/drawing/2014/main" id="{F3FCFB3F-FE0D-4AB6-86F2-F74BE7452D1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2B271512-BDC8-40E8-BE3C-1C774C48EB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12385" y="1800000"/>
            <a:ext cx="8767233" cy="523220"/>
          </a:xfrm>
          <a:prstGeom prst="rect">
            <a:avLst/>
          </a:prstGeom>
          <a:solidFill>
            <a:srgbClr val="14558C"/>
          </a:solidFill>
          <a:ln/>
          <a:effectLst>
            <a:outerShdw blurRad="40005" dist="22860" dir="5400000" algn="ctr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5" name="Content Placeholder 4">
            <a:extLst>
              <a:ext uri="{FF2B5EF4-FFF2-40B4-BE49-F238E27FC236}">
                <a16:creationId xmlns:a16="http://schemas.microsoft.com/office/drawing/2014/main" id="{91AEB398-1F68-4CE2-B94A-720F885615E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648885" y="1800000"/>
            <a:ext cx="8830732" cy="523221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Slide Content</a:t>
            </a:r>
            <a:endParaRPr lang="en-IN" dirty="0"/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4BD3B8C9-EC6B-407D-A817-83DAB479B9F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452033" y="2552701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7" name="Content Placeholder 6">
            <a:extLst>
              <a:ext uri="{FF2B5EF4-FFF2-40B4-BE49-F238E27FC236}">
                <a16:creationId xmlns:a16="http://schemas.microsoft.com/office/drawing/2014/main" id="{243788EA-024B-4BF2-A201-11D9CA12A1CE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019552" y="2552701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8" name="Content Placeholder 7">
            <a:extLst>
              <a:ext uri="{FF2B5EF4-FFF2-40B4-BE49-F238E27FC236}">
                <a16:creationId xmlns:a16="http://schemas.microsoft.com/office/drawing/2014/main" id="{A13910D1-36ED-4B4A-BCD2-AEC49A36F141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2033" y="3848398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9" name="Content Placeholder 8">
            <a:extLst>
              <a:ext uri="{FF2B5EF4-FFF2-40B4-BE49-F238E27FC236}">
                <a16:creationId xmlns:a16="http://schemas.microsoft.com/office/drawing/2014/main" id="{A5FC661E-41ED-4F76-BA25-96618CB04BA7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019552" y="3848398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E9B29CCB-887A-4AD1-BB7F-7EA88791709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452033" y="5144542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1" name="Content Placeholder 10">
            <a:extLst>
              <a:ext uri="{FF2B5EF4-FFF2-40B4-BE49-F238E27FC236}">
                <a16:creationId xmlns:a16="http://schemas.microsoft.com/office/drawing/2014/main" id="{541C2C0A-C146-42F9-8418-60F298A21F82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4019552" y="5144542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0" name="Appendix Link 11">
            <a:extLst>
              <a:ext uri="{FF2B5EF4-FFF2-40B4-BE49-F238E27FC236}">
                <a16:creationId xmlns:a16="http://schemas.microsoft.com/office/drawing/2014/main" id="{42F502A4-1B8E-40BE-A0E6-257B2CAC37B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1" name="Image Credit 12">
            <a:extLst>
              <a:ext uri="{FF2B5EF4-FFF2-40B4-BE49-F238E27FC236}">
                <a16:creationId xmlns:a16="http://schemas.microsoft.com/office/drawing/2014/main" id="{88CE28E3-94FB-4272-B677-78B186B575C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47" name="Slide Number Placeholder 13">
            <a:extLst>
              <a:ext uri="{FF2B5EF4-FFF2-40B4-BE49-F238E27FC236}">
                <a16:creationId xmlns:a16="http://schemas.microsoft.com/office/drawing/2014/main" id="{9B9D4E6C-6052-4B14-AFA3-C22E18905ED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717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530658C5-7A83-4741-B9EE-6DEFA73C5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36258"/>
            <a:ext cx="11277600" cy="647955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3" name="Slide Sub Title 2">
            <a:extLst>
              <a:ext uri="{FF2B5EF4-FFF2-40B4-BE49-F238E27FC236}">
                <a16:creationId xmlns:a16="http://schemas.microsoft.com/office/drawing/2014/main" id="{F3FCFB3F-FE0D-4AB6-86F2-F74BE7452D1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75D71219-616D-4F8F-9485-DB89948D18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58062" y="1800000"/>
            <a:ext cx="8675879" cy="523220"/>
          </a:xfrm>
          <a:prstGeom prst="rect">
            <a:avLst/>
          </a:prstGeom>
          <a:solidFill>
            <a:srgbClr val="B20909"/>
          </a:solidFill>
          <a:ln/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2800" dirty="0">
              <a:solidFill>
                <a:srgbClr val="FFFFFF"/>
              </a:solidFill>
            </a:endParaRPr>
          </a:p>
        </p:txBody>
      </p:sp>
      <p:sp>
        <p:nvSpPr>
          <p:cNvPr id="35" name="Content Placeholder 4">
            <a:extLst>
              <a:ext uri="{FF2B5EF4-FFF2-40B4-BE49-F238E27FC236}">
                <a16:creationId xmlns:a16="http://schemas.microsoft.com/office/drawing/2014/main" id="{91AEB398-1F68-4CE2-B94A-720F885615E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648885" y="1800000"/>
            <a:ext cx="8830732" cy="523221"/>
          </a:xfrm>
        </p:spPr>
        <p:txBody>
          <a:bodyPr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Slide Content</a:t>
            </a:r>
            <a:endParaRPr lang="en-IN" dirty="0"/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4BD3B8C9-EC6B-407D-A817-83DAB479B9F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452033" y="2552701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7" name="Content Placeholder 6">
            <a:extLst>
              <a:ext uri="{FF2B5EF4-FFF2-40B4-BE49-F238E27FC236}">
                <a16:creationId xmlns:a16="http://schemas.microsoft.com/office/drawing/2014/main" id="{243788EA-024B-4BF2-A201-11D9CA12A1CE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019552" y="2552701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8" name="Content Placeholder 7">
            <a:extLst>
              <a:ext uri="{FF2B5EF4-FFF2-40B4-BE49-F238E27FC236}">
                <a16:creationId xmlns:a16="http://schemas.microsoft.com/office/drawing/2014/main" id="{A13910D1-36ED-4B4A-BCD2-AEC49A36F141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1452033" y="3848398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39" name="Content Placeholder 8">
            <a:extLst>
              <a:ext uri="{FF2B5EF4-FFF2-40B4-BE49-F238E27FC236}">
                <a16:creationId xmlns:a16="http://schemas.microsoft.com/office/drawing/2014/main" id="{A5FC661E-41ED-4F76-BA25-96618CB04BA7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019552" y="3848398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0" name="Content Placeholder 9">
            <a:extLst>
              <a:ext uri="{FF2B5EF4-FFF2-40B4-BE49-F238E27FC236}">
                <a16:creationId xmlns:a16="http://schemas.microsoft.com/office/drawing/2014/main" id="{E9B29CCB-887A-4AD1-BB7F-7EA887917091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1452033" y="5144542"/>
            <a:ext cx="2243667" cy="460375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1" name="Content Placeholder 10">
            <a:extLst>
              <a:ext uri="{FF2B5EF4-FFF2-40B4-BE49-F238E27FC236}">
                <a16:creationId xmlns:a16="http://schemas.microsoft.com/office/drawing/2014/main" id="{541C2C0A-C146-42F9-8418-60F298A21F82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4019552" y="5144542"/>
            <a:ext cx="7725833" cy="1020763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48" name="Appendix Link 11">
            <a:extLst>
              <a:ext uri="{FF2B5EF4-FFF2-40B4-BE49-F238E27FC236}">
                <a16:creationId xmlns:a16="http://schemas.microsoft.com/office/drawing/2014/main" id="{DD21CF00-4EFE-47F3-9569-A74B4FE4C1F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9" name="Image Credit 12">
            <a:extLst>
              <a:ext uri="{FF2B5EF4-FFF2-40B4-BE49-F238E27FC236}">
                <a16:creationId xmlns:a16="http://schemas.microsoft.com/office/drawing/2014/main" id="{F462FE90-0F2D-43CC-978F-B6AC2F3D0C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47" name="Slide Number Placeholder 13">
            <a:extLst>
              <a:ext uri="{FF2B5EF4-FFF2-40B4-BE49-F238E27FC236}">
                <a16:creationId xmlns:a16="http://schemas.microsoft.com/office/drawing/2014/main" id="{9B9D4E6C-6052-4B14-AFA3-C22E18905ED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213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881A5581-9261-4D08-9D38-F188515E6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28F60A72-83B9-46F8-A25B-83E857A6C47E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57200" y="954000"/>
            <a:ext cx="11303429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 algn="ctr"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40" name="Content Placeholder 3">
            <a:extLst>
              <a:ext uri="{FF2B5EF4-FFF2-40B4-BE49-F238E27FC236}">
                <a16:creationId xmlns:a16="http://schemas.microsoft.com/office/drawing/2014/main" id="{C8384D43-40F4-4C0B-8F2D-6CE6406CB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710001"/>
            <a:ext cx="11277600" cy="1574537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Content Placeholder 4">
            <a:extLst>
              <a:ext uri="{FF2B5EF4-FFF2-40B4-BE49-F238E27FC236}">
                <a16:creationId xmlns:a16="http://schemas.microsoft.com/office/drawing/2014/main" id="{F3B13EEE-56F2-4792-A5EB-CDE4B7421767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83029" y="3393757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2" name="Content Placeholder 5">
            <a:extLst>
              <a:ext uri="{FF2B5EF4-FFF2-40B4-BE49-F238E27FC236}">
                <a16:creationId xmlns:a16="http://schemas.microsoft.com/office/drawing/2014/main" id="{93F64EB4-9D7B-4A3F-83AD-1E7E45D974C3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321829" y="3393758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Content Placeholder 6">
            <a:extLst>
              <a:ext uri="{FF2B5EF4-FFF2-40B4-BE49-F238E27FC236}">
                <a16:creationId xmlns:a16="http://schemas.microsoft.com/office/drawing/2014/main" id="{223B2410-5F9F-4F3C-8946-B5067D838885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60629" y="3429000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4" name="Content Placeholder 7">
            <a:extLst>
              <a:ext uri="{FF2B5EF4-FFF2-40B4-BE49-F238E27FC236}">
                <a16:creationId xmlns:a16="http://schemas.microsoft.com/office/drawing/2014/main" id="{65A534CC-AFCD-44D5-B856-FDCFAAE14717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82600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Content Placeholder 8">
            <a:extLst>
              <a:ext uri="{FF2B5EF4-FFF2-40B4-BE49-F238E27FC236}">
                <a16:creationId xmlns:a16="http://schemas.microsoft.com/office/drawing/2014/main" id="{08D96E79-E122-4C93-8310-092907E1A1B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40770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6" name="Content Placeholder 9">
            <a:extLst>
              <a:ext uri="{FF2B5EF4-FFF2-40B4-BE49-F238E27FC236}">
                <a16:creationId xmlns:a16="http://schemas.microsoft.com/office/drawing/2014/main" id="{5F77A00D-2C49-4F44-ABD1-F40CED93F63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802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Content Placeholder 10">
            <a:extLst>
              <a:ext uri="{FF2B5EF4-FFF2-40B4-BE49-F238E27FC236}">
                <a16:creationId xmlns:a16="http://schemas.microsoft.com/office/drawing/2014/main" id="{A337D179-69F9-46B4-94ED-062BDDEABE47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120629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Appendix Link 11">
            <a:extLst>
              <a:ext uri="{FF2B5EF4-FFF2-40B4-BE49-F238E27FC236}">
                <a16:creationId xmlns:a16="http://schemas.microsoft.com/office/drawing/2014/main" id="{7B962CCC-F6EF-4A00-9879-75860B1F32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9" name="Image Credit 12">
            <a:extLst>
              <a:ext uri="{FF2B5EF4-FFF2-40B4-BE49-F238E27FC236}">
                <a16:creationId xmlns:a16="http://schemas.microsoft.com/office/drawing/2014/main" id="{C6584108-483E-4C17-A5D4-8B2B86E43C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0" name="Slide Number Placeholder 6">
            <a:extLst>
              <a:ext uri="{FF2B5EF4-FFF2-40B4-BE49-F238E27FC236}">
                <a16:creationId xmlns:a16="http://schemas.microsoft.com/office/drawing/2014/main" id="{6EF3D451-107A-4C95-A904-9BCD91AD184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792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>
            <a:extLst>
              <a:ext uri="{FF2B5EF4-FFF2-40B4-BE49-F238E27FC236}">
                <a16:creationId xmlns:a16="http://schemas.microsoft.com/office/drawing/2014/main" id="{881A5581-9261-4D08-9D38-F188515E6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53" name="Content Placeholder 3">
            <a:extLst>
              <a:ext uri="{FF2B5EF4-FFF2-40B4-BE49-F238E27FC236}">
                <a16:creationId xmlns:a16="http://schemas.microsoft.com/office/drawing/2014/main" id="{6DF6E698-8CCF-4FDF-8790-8D3EEDA8BEA4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457200" y="9807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8E9F7-FA29-4AA2-841D-34DC6E083AB8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457200" y="1709738"/>
            <a:ext cx="11280000" cy="1574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C1DC82-92FD-4540-9E8F-2464060363F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451989" y="3356993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1" name="Content Placeholder 4">
            <a:extLst>
              <a:ext uri="{FF2B5EF4-FFF2-40B4-BE49-F238E27FC236}">
                <a16:creationId xmlns:a16="http://schemas.microsoft.com/office/drawing/2014/main" id="{99961460-4ECA-4C8A-A4DD-9E580380E81E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3326153" y="3356992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2" name="Content Placeholder 4">
            <a:extLst>
              <a:ext uri="{FF2B5EF4-FFF2-40B4-BE49-F238E27FC236}">
                <a16:creationId xmlns:a16="http://schemas.microsoft.com/office/drawing/2014/main" id="{C829F434-2A35-432C-A4A3-3E88D8032EAF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6200317" y="3345943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3" name="Content Placeholder 4">
            <a:extLst>
              <a:ext uri="{FF2B5EF4-FFF2-40B4-BE49-F238E27FC236}">
                <a16:creationId xmlns:a16="http://schemas.microsoft.com/office/drawing/2014/main" id="{8E131613-40E9-461C-9287-E78CC928634B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074480" y="3356992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4" name="Content Placeholder 4">
            <a:extLst>
              <a:ext uri="{FF2B5EF4-FFF2-40B4-BE49-F238E27FC236}">
                <a16:creationId xmlns:a16="http://schemas.microsoft.com/office/drawing/2014/main" id="{0D11B9B5-707A-4311-AB84-53D3F261FC66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498139" y="4664187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5" name="Content Placeholder 4">
            <a:extLst>
              <a:ext uri="{FF2B5EF4-FFF2-40B4-BE49-F238E27FC236}">
                <a16:creationId xmlns:a16="http://schemas.microsoft.com/office/drawing/2014/main" id="{5AA7563E-4746-4291-94A3-0924986D7ABA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372303" y="4664186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6" name="Content Placeholder 4">
            <a:extLst>
              <a:ext uri="{FF2B5EF4-FFF2-40B4-BE49-F238E27FC236}">
                <a16:creationId xmlns:a16="http://schemas.microsoft.com/office/drawing/2014/main" id="{39C61912-2EDD-4E2D-B6B3-842A8AD4F486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6246467" y="4653137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77" name="Content Placeholder 4">
            <a:extLst>
              <a:ext uri="{FF2B5EF4-FFF2-40B4-BE49-F238E27FC236}">
                <a16:creationId xmlns:a16="http://schemas.microsoft.com/office/drawing/2014/main" id="{7673303C-CFF2-430D-AD5B-6573EB9B1C02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9120629" y="4664186"/>
            <a:ext cx="2640000" cy="12237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1" name="Content Placeholder 4">
            <a:extLst>
              <a:ext uri="{FF2B5EF4-FFF2-40B4-BE49-F238E27FC236}">
                <a16:creationId xmlns:a16="http://schemas.microsoft.com/office/drawing/2014/main" id="{2189FEB5-F69D-4222-96F5-4E10B0D37657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527381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2" name="Content Placeholder 4">
            <a:extLst>
              <a:ext uri="{FF2B5EF4-FFF2-40B4-BE49-F238E27FC236}">
                <a16:creationId xmlns:a16="http://schemas.microsoft.com/office/drawing/2014/main" id="{78633642-AF39-40B7-95CD-5E82A99E4430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1803587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3" name="Content Placeholder 4">
            <a:extLst>
              <a:ext uri="{FF2B5EF4-FFF2-40B4-BE49-F238E27FC236}">
                <a16:creationId xmlns:a16="http://schemas.microsoft.com/office/drawing/2014/main" id="{C484D76D-4000-40A1-8397-BA25C928C011}"/>
              </a:ext>
            </a:extLst>
          </p:cNvPr>
          <p:cNvSpPr>
            <a:spLocks noGrp="1"/>
          </p:cNvSpPr>
          <p:nvPr>
            <p:ph sz="quarter" idx="47"/>
          </p:nvPr>
        </p:nvSpPr>
        <p:spPr>
          <a:xfrm>
            <a:off x="3079792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4" name="Content Placeholder 4">
            <a:extLst>
              <a:ext uri="{FF2B5EF4-FFF2-40B4-BE49-F238E27FC236}">
                <a16:creationId xmlns:a16="http://schemas.microsoft.com/office/drawing/2014/main" id="{89C20633-1448-4091-A225-FB74D18783AB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4355997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5" name="Content Placeholder 4">
            <a:extLst>
              <a:ext uri="{FF2B5EF4-FFF2-40B4-BE49-F238E27FC236}">
                <a16:creationId xmlns:a16="http://schemas.microsoft.com/office/drawing/2014/main" id="{A383270B-F22E-4935-9752-443465642AB9}"/>
              </a:ext>
            </a:extLst>
          </p:cNvPr>
          <p:cNvSpPr>
            <a:spLocks noGrp="1"/>
          </p:cNvSpPr>
          <p:nvPr>
            <p:ph sz="quarter" idx="49"/>
          </p:nvPr>
        </p:nvSpPr>
        <p:spPr>
          <a:xfrm>
            <a:off x="5632203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6" name="Content Placeholder 4">
            <a:extLst>
              <a:ext uri="{FF2B5EF4-FFF2-40B4-BE49-F238E27FC236}">
                <a16:creationId xmlns:a16="http://schemas.microsoft.com/office/drawing/2014/main" id="{8C42300A-C0CA-4EB2-8F02-ED8D1138B468}"/>
              </a:ext>
            </a:extLst>
          </p:cNvPr>
          <p:cNvSpPr>
            <a:spLocks noGrp="1"/>
          </p:cNvSpPr>
          <p:nvPr>
            <p:ph sz="quarter" idx="50"/>
          </p:nvPr>
        </p:nvSpPr>
        <p:spPr>
          <a:xfrm>
            <a:off x="6908408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7" name="Content Placeholder 4">
            <a:extLst>
              <a:ext uri="{FF2B5EF4-FFF2-40B4-BE49-F238E27FC236}">
                <a16:creationId xmlns:a16="http://schemas.microsoft.com/office/drawing/2014/main" id="{24B38926-7FB8-42DD-9683-8A042D69798C}"/>
              </a:ext>
            </a:extLst>
          </p:cNvPr>
          <p:cNvSpPr>
            <a:spLocks noGrp="1"/>
          </p:cNvSpPr>
          <p:nvPr>
            <p:ph sz="quarter" idx="51"/>
          </p:nvPr>
        </p:nvSpPr>
        <p:spPr>
          <a:xfrm>
            <a:off x="8184613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8" name="Content Placeholder 4">
            <a:extLst>
              <a:ext uri="{FF2B5EF4-FFF2-40B4-BE49-F238E27FC236}">
                <a16:creationId xmlns:a16="http://schemas.microsoft.com/office/drawing/2014/main" id="{928421FA-4487-4E00-8796-6813ECCF09F0}"/>
              </a:ext>
            </a:extLst>
          </p:cNvPr>
          <p:cNvSpPr>
            <a:spLocks noGrp="1"/>
          </p:cNvSpPr>
          <p:nvPr>
            <p:ph sz="quarter" idx="52"/>
          </p:nvPr>
        </p:nvSpPr>
        <p:spPr>
          <a:xfrm>
            <a:off x="9460819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89" name="Content Placeholder 4">
            <a:extLst>
              <a:ext uri="{FF2B5EF4-FFF2-40B4-BE49-F238E27FC236}">
                <a16:creationId xmlns:a16="http://schemas.microsoft.com/office/drawing/2014/main" id="{D94D6C0F-BD46-4919-B2F1-8C3B0E8E7C5A}"/>
              </a:ext>
            </a:extLst>
          </p:cNvPr>
          <p:cNvSpPr>
            <a:spLocks noGrp="1"/>
          </p:cNvSpPr>
          <p:nvPr>
            <p:ph sz="quarter" idx="53"/>
          </p:nvPr>
        </p:nvSpPr>
        <p:spPr>
          <a:xfrm>
            <a:off x="10737021" y="5949280"/>
            <a:ext cx="1119619" cy="39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93" name="Appendix Link 12">
            <a:extLst>
              <a:ext uri="{FF2B5EF4-FFF2-40B4-BE49-F238E27FC236}">
                <a16:creationId xmlns:a16="http://schemas.microsoft.com/office/drawing/2014/main" id="{754C32EE-8561-466A-912D-11B4998DF45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493685" y="6324600"/>
            <a:ext cx="3204633" cy="190500"/>
          </a:xfrm>
        </p:spPr>
        <p:txBody>
          <a:bodyPr>
            <a:noAutofit/>
          </a:bodyPr>
          <a:lstStyle>
            <a:lvl1pPr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4" name="Image Credit 13">
            <a:extLst>
              <a:ext uri="{FF2B5EF4-FFF2-40B4-BE49-F238E27FC236}">
                <a16:creationId xmlns:a16="http://schemas.microsoft.com/office/drawing/2014/main" id="{EFD423A6-532A-468B-BF1A-E6AB1792B3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080187" y="6669361"/>
            <a:ext cx="9296400" cy="217487"/>
          </a:xfrm>
        </p:spPr>
        <p:txBody>
          <a:bodyPr>
            <a:noAutofit/>
          </a:bodyPr>
          <a:lstStyle>
            <a:lvl1pPr algn="r"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2" name="Slide Number Placeholder 14">
            <a:extLst>
              <a:ext uri="{FF2B5EF4-FFF2-40B4-BE49-F238E27FC236}">
                <a16:creationId xmlns:a16="http://schemas.microsoft.com/office/drawing/2014/main" id="{DF9C79DB-AC5F-4197-9F2A-F1E5483A63C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32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 1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785" y="304800"/>
            <a:ext cx="10414675" cy="460800"/>
          </a:xfrm>
          <a:prstGeom prst="rect">
            <a:avLst/>
          </a:prstGeom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38785" y="935464"/>
            <a:ext cx="10414675" cy="53129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400"/>
              </a:spcBef>
              <a:spcAft>
                <a:spcPts val="0"/>
              </a:spcAft>
              <a:defRPr sz="2400" b="0">
                <a:latin typeface="Sanserif"/>
              </a:defRPr>
            </a:lvl1pPr>
            <a:lvl2pPr marL="1588" indent="0">
              <a:buNone/>
              <a:defRPr sz="2200" b="1"/>
            </a:lvl2pPr>
            <a:lvl3pPr marL="284400">
              <a:spcBef>
                <a:spcPts val="576"/>
              </a:spcBef>
              <a:spcAft>
                <a:spcPts val="0"/>
              </a:spcAft>
              <a:defRPr sz="2200" b="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7" name="Appendix Link 3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463" y="6324600"/>
            <a:ext cx="3207076" cy="190500"/>
          </a:xfrm>
        </p:spPr>
        <p:txBody>
          <a:bodyPr anchor="b">
            <a:noAutofit/>
          </a:bodyPr>
          <a:lstStyle>
            <a:lvl1pPr algn="ctr">
              <a:defRPr sz="9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 4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66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35462A37-FFF4-45EA-9D9C-FB6A43912D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42" name="Slide Sub Title 2">
            <a:extLst>
              <a:ext uri="{FF2B5EF4-FFF2-40B4-BE49-F238E27FC236}">
                <a16:creationId xmlns:a16="http://schemas.microsoft.com/office/drawing/2014/main" id="{2CDA970D-06FE-4E78-A505-82577E3C2F3D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36713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43" name="Content Placeholder 3">
            <a:extLst>
              <a:ext uri="{FF2B5EF4-FFF2-40B4-BE49-F238E27FC236}">
                <a16:creationId xmlns:a16="http://schemas.microsoft.com/office/drawing/2014/main" id="{4D18052F-9BFE-4894-82EF-5F3ADFE49BB3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82600" y="1324800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44" name="Content Placeholder 4">
            <a:extLst>
              <a:ext uri="{FF2B5EF4-FFF2-40B4-BE49-F238E27FC236}">
                <a16:creationId xmlns:a16="http://schemas.microsoft.com/office/drawing/2014/main" id="{40439D5C-71B7-4197-A3B4-ECFD9399D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918176"/>
            <a:ext cx="11277600" cy="1438816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Content Placeholder 5">
            <a:extLst>
              <a:ext uri="{FF2B5EF4-FFF2-40B4-BE49-F238E27FC236}">
                <a16:creationId xmlns:a16="http://schemas.microsoft.com/office/drawing/2014/main" id="{D7A5A86A-C17E-4CFB-8F16-302334DE819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83029" y="3429000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6" name="Content Placeholder 6">
            <a:extLst>
              <a:ext uri="{FF2B5EF4-FFF2-40B4-BE49-F238E27FC236}">
                <a16:creationId xmlns:a16="http://schemas.microsoft.com/office/drawing/2014/main" id="{F8027EE3-07FB-497E-B9E0-D8CDE25451EE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321829" y="3429001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Content Placeholder 7">
            <a:extLst>
              <a:ext uri="{FF2B5EF4-FFF2-40B4-BE49-F238E27FC236}">
                <a16:creationId xmlns:a16="http://schemas.microsoft.com/office/drawing/2014/main" id="{ECC35B2F-12AA-48EB-80FF-BEB2A72B3429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60629" y="3464243"/>
            <a:ext cx="360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8" name="Content Placeholder 8">
            <a:extLst>
              <a:ext uri="{FF2B5EF4-FFF2-40B4-BE49-F238E27FC236}">
                <a16:creationId xmlns:a16="http://schemas.microsoft.com/office/drawing/2014/main" id="{31E00C1E-8103-4618-8A7A-27276AF26EA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82600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Content Placeholder 9">
            <a:extLst>
              <a:ext uri="{FF2B5EF4-FFF2-40B4-BE49-F238E27FC236}">
                <a16:creationId xmlns:a16="http://schemas.microsoft.com/office/drawing/2014/main" id="{5AAEA00C-07D5-419F-A0E8-D27AA630ED42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340770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0" name="Content Placeholder 10">
            <a:extLst>
              <a:ext uri="{FF2B5EF4-FFF2-40B4-BE49-F238E27FC236}">
                <a16:creationId xmlns:a16="http://schemas.microsoft.com/office/drawing/2014/main" id="{A107128E-AFFC-48F6-B490-BA117E0D4153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8021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1" name="Content Placeholder 11">
            <a:extLst>
              <a:ext uri="{FF2B5EF4-FFF2-40B4-BE49-F238E27FC236}">
                <a16:creationId xmlns:a16="http://schemas.microsoft.com/office/drawing/2014/main" id="{DF25828E-A67A-430C-A8BC-63DBF726E9FF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120629" y="4797152"/>
            <a:ext cx="264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2" name="Appendix Link 12">
            <a:extLst>
              <a:ext uri="{FF2B5EF4-FFF2-40B4-BE49-F238E27FC236}">
                <a16:creationId xmlns:a16="http://schemas.microsoft.com/office/drawing/2014/main" id="{E0D4B7A0-0032-4D68-BD54-0B6868F792D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3" name="Image Credit 13">
            <a:extLst>
              <a:ext uri="{FF2B5EF4-FFF2-40B4-BE49-F238E27FC236}">
                <a16:creationId xmlns:a16="http://schemas.microsoft.com/office/drawing/2014/main" id="{DAC8A0EE-C787-4E63-A06B-783DD28556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4" name="Slide Number Placeholder 14">
            <a:extLst>
              <a:ext uri="{FF2B5EF4-FFF2-40B4-BE49-F238E27FC236}">
                <a16:creationId xmlns:a16="http://schemas.microsoft.com/office/drawing/2014/main" id="{1C908071-7626-43DC-AE66-765DFBBAF0B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717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3" name="Content Placeholder 3">
            <a:extLst>
              <a:ext uri="{FF2B5EF4-FFF2-40B4-BE49-F238E27FC236}">
                <a16:creationId xmlns:a16="http://schemas.microsoft.com/office/drawing/2014/main" id="{874451FD-9124-4EA1-9A2B-AF4BC9310D86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86229" y="11331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94" name="Content Placeholder 4">
            <a:extLst>
              <a:ext uri="{FF2B5EF4-FFF2-40B4-BE49-F238E27FC236}">
                <a16:creationId xmlns:a16="http://schemas.microsoft.com/office/drawing/2014/main" id="{662C4CA1-2FDB-469E-B462-2CDD9DDB8F5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86229" y="1857221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95" name="Content Placeholder 5">
            <a:extLst>
              <a:ext uri="{FF2B5EF4-FFF2-40B4-BE49-F238E27FC236}">
                <a16:creationId xmlns:a16="http://schemas.microsoft.com/office/drawing/2014/main" id="{506C19C3-55BE-498A-8AF3-363545FFD2D1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667431" y="1857222"/>
            <a:ext cx="9315635" cy="1076107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6" name="Content Placeholder 6">
            <a:extLst>
              <a:ext uri="{FF2B5EF4-FFF2-40B4-BE49-F238E27FC236}">
                <a16:creationId xmlns:a16="http://schemas.microsoft.com/office/drawing/2014/main" id="{A0C51086-4E14-4CD4-B55E-5593342E5882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660400" y="3067773"/>
            <a:ext cx="11322667" cy="1449731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7" name="Content Placeholder 7">
            <a:extLst>
              <a:ext uri="{FF2B5EF4-FFF2-40B4-BE49-F238E27FC236}">
                <a16:creationId xmlns:a16="http://schemas.microsoft.com/office/drawing/2014/main" id="{EC390C47-8125-4BE9-B035-CFD20B6822F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660399" y="4553648"/>
            <a:ext cx="216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8" name="Content Placeholder 8">
            <a:extLst>
              <a:ext uri="{FF2B5EF4-FFF2-40B4-BE49-F238E27FC236}">
                <a16:creationId xmlns:a16="http://schemas.microsoft.com/office/drawing/2014/main" id="{312259D3-4E66-4CB2-AC11-11C8503B00A5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2951065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9" name="Content Placeholder 9">
            <a:extLst>
              <a:ext uri="{FF2B5EF4-FFF2-40B4-BE49-F238E27FC236}">
                <a16:creationId xmlns:a16="http://schemas.microsoft.com/office/drawing/2014/main" id="{FE6B4483-EBEA-4157-9063-A8FE64DA5509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5241732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0" name="Content Placeholder 10">
            <a:extLst>
              <a:ext uri="{FF2B5EF4-FFF2-40B4-BE49-F238E27FC236}">
                <a16:creationId xmlns:a16="http://schemas.microsoft.com/office/drawing/2014/main" id="{5C14B0BB-0B4F-4A9A-8F40-5E65EA4E8A21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7532399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1" name="Content Placeholder 11">
            <a:extLst>
              <a:ext uri="{FF2B5EF4-FFF2-40B4-BE49-F238E27FC236}">
                <a16:creationId xmlns:a16="http://schemas.microsoft.com/office/drawing/2014/main" id="{2D6C6697-2A34-44DF-9690-CF704CADF1E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9823065" y="45536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4" name="Appendix Link 6">
            <a:extLst>
              <a:ext uri="{FF2B5EF4-FFF2-40B4-BE49-F238E27FC236}">
                <a16:creationId xmlns:a16="http://schemas.microsoft.com/office/drawing/2014/main" id="{9F477CD9-7646-4447-8F26-EA0339279B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05" name="Image Credit 7">
            <a:extLst>
              <a:ext uri="{FF2B5EF4-FFF2-40B4-BE49-F238E27FC236}">
                <a16:creationId xmlns:a16="http://schemas.microsoft.com/office/drawing/2014/main" id="{297D0569-382F-49B3-9BB4-903B4832518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07" name="Slide Number Placeholder 14">
            <a:extLst>
              <a:ext uri="{FF2B5EF4-FFF2-40B4-BE49-F238E27FC236}">
                <a16:creationId xmlns:a16="http://schemas.microsoft.com/office/drawing/2014/main" id="{AE184463-304D-422F-A9E1-0AB7D79530A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275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3" name="Content Placeholder 3">
            <a:extLst>
              <a:ext uri="{FF2B5EF4-FFF2-40B4-BE49-F238E27FC236}">
                <a16:creationId xmlns:a16="http://schemas.microsoft.com/office/drawing/2014/main" id="{874451FD-9124-4EA1-9A2B-AF4BC9310D86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686229" y="1133128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94" name="Content Placeholder 4">
            <a:extLst>
              <a:ext uri="{FF2B5EF4-FFF2-40B4-BE49-F238E27FC236}">
                <a16:creationId xmlns:a16="http://schemas.microsoft.com/office/drawing/2014/main" id="{662C4CA1-2FDB-469E-B462-2CDD9DDB8F5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86229" y="1857221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95" name="Content Placeholder 5">
            <a:extLst>
              <a:ext uri="{FF2B5EF4-FFF2-40B4-BE49-F238E27FC236}">
                <a16:creationId xmlns:a16="http://schemas.microsoft.com/office/drawing/2014/main" id="{506C19C3-55BE-498A-8AF3-363545FFD2D1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2667431" y="1857222"/>
            <a:ext cx="9315635" cy="1076107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6" name="Content Placeholder 6">
            <a:extLst>
              <a:ext uri="{FF2B5EF4-FFF2-40B4-BE49-F238E27FC236}">
                <a16:creationId xmlns:a16="http://schemas.microsoft.com/office/drawing/2014/main" id="{A0C51086-4E14-4CD4-B55E-5593342E5882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660400" y="3067773"/>
            <a:ext cx="11322667" cy="1449731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7" name="Content Placeholder 7">
            <a:extLst>
              <a:ext uri="{FF2B5EF4-FFF2-40B4-BE49-F238E27FC236}">
                <a16:creationId xmlns:a16="http://schemas.microsoft.com/office/drawing/2014/main" id="{EC390C47-8125-4BE9-B035-CFD20B6822FC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63659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8" name="Content Placeholder 8">
            <a:extLst>
              <a:ext uri="{FF2B5EF4-FFF2-40B4-BE49-F238E27FC236}">
                <a16:creationId xmlns:a16="http://schemas.microsoft.com/office/drawing/2014/main" id="{312259D3-4E66-4CB2-AC11-11C8503B00A5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863659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9" name="Content Placeholder 9">
            <a:extLst>
              <a:ext uri="{FF2B5EF4-FFF2-40B4-BE49-F238E27FC236}">
                <a16:creationId xmlns:a16="http://schemas.microsoft.com/office/drawing/2014/main" id="{FE6B4483-EBEA-4157-9063-A8FE64DA5509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3791904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0" name="Content Placeholder 10">
            <a:extLst>
              <a:ext uri="{FF2B5EF4-FFF2-40B4-BE49-F238E27FC236}">
                <a16:creationId xmlns:a16="http://schemas.microsoft.com/office/drawing/2014/main" id="{5C14B0BB-0B4F-4A9A-8F40-5E65EA4E8A21}"/>
              </a:ext>
            </a:extLst>
          </p:cNvPr>
          <p:cNvSpPr>
            <a:spLocks noGrp="1"/>
          </p:cNvSpPr>
          <p:nvPr>
            <p:ph sz="quarter" idx="40"/>
          </p:nvPr>
        </p:nvSpPr>
        <p:spPr>
          <a:xfrm>
            <a:off x="3791904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1" name="Content Placeholder 11">
            <a:extLst>
              <a:ext uri="{FF2B5EF4-FFF2-40B4-BE49-F238E27FC236}">
                <a16:creationId xmlns:a16="http://schemas.microsoft.com/office/drawing/2014/main" id="{2D6C6697-2A34-44DF-9690-CF704CADF1ED}"/>
              </a:ext>
            </a:extLst>
          </p:cNvPr>
          <p:cNvSpPr>
            <a:spLocks noGrp="1"/>
          </p:cNvSpPr>
          <p:nvPr>
            <p:ph sz="quarter" idx="41"/>
          </p:nvPr>
        </p:nvSpPr>
        <p:spPr>
          <a:xfrm>
            <a:off x="6720149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581B96B9-D991-4BB1-B173-E7F2EE1BE96B}"/>
              </a:ext>
            </a:extLst>
          </p:cNvPr>
          <p:cNvSpPr>
            <a:spLocks noGrp="1"/>
          </p:cNvSpPr>
          <p:nvPr>
            <p:ph sz="quarter" idx="42"/>
          </p:nvPr>
        </p:nvSpPr>
        <p:spPr>
          <a:xfrm>
            <a:off x="6720149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11">
            <a:extLst>
              <a:ext uri="{FF2B5EF4-FFF2-40B4-BE49-F238E27FC236}">
                <a16:creationId xmlns:a16="http://schemas.microsoft.com/office/drawing/2014/main" id="{2C988514-0447-4189-B30D-391260C27422}"/>
              </a:ext>
            </a:extLst>
          </p:cNvPr>
          <p:cNvSpPr>
            <a:spLocks noGrp="1"/>
          </p:cNvSpPr>
          <p:nvPr>
            <p:ph sz="quarter" idx="43"/>
          </p:nvPr>
        </p:nvSpPr>
        <p:spPr>
          <a:xfrm>
            <a:off x="9648395" y="4553648"/>
            <a:ext cx="2160000" cy="72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528D66AE-3E5E-4350-85D4-CD57EA8930C2}"/>
              </a:ext>
            </a:extLst>
          </p:cNvPr>
          <p:cNvSpPr>
            <a:spLocks noGrp="1"/>
          </p:cNvSpPr>
          <p:nvPr>
            <p:ph sz="quarter" idx="44"/>
          </p:nvPr>
        </p:nvSpPr>
        <p:spPr>
          <a:xfrm>
            <a:off x="9648395" y="5373216"/>
            <a:ext cx="2160000" cy="900000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  <a:lvl2pPr>
              <a:defRPr sz="2000" b="1">
                <a:latin typeface="+mn-lt"/>
              </a:defRPr>
            </a:lvl2pPr>
            <a:lvl3pPr>
              <a:defRPr sz="1800" b="1">
                <a:latin typeface="+mn-lt"/>
              </a:defRPr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5" name="Appendix Link 11">
            <a:extLst>
              <a:ext uri="{FF2B5EF4-FFF2-40B4-BE49-F238E27FC236}">
                <a16:creationId xmlns:a16="http://schemas.microsoft.com/office/drawing/2014/main" id="{6C66FC7B-9682-4F79-A7EC-46F53ED55AF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6" name="Image Credit 12">
            <a:extLst>
              <a:ext uri="{FF2B5EF4-FFF2-40B4-BE49-F238E27FC236}">
                <a16:creationId xmlns:a16="http://schemas.microsoft.com/office/drawing/2014/main" id="{ECC1E71E-61CC-4CCE-B834-F54DB9DCEE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4" name="Slide Number Placeholder 14">
            <a:extLst>
              <a:ext uri="{FF2B5EF4-FFF2-40B4-BE49-F238E27FC236}">
                <a16:creationId xmlns:a16="http://schemas.microsoft.com/office/drawing/2014/main" id="{3C1A9873-09AD-405A-A6A5-F2F1DF9F5C4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465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E4FFB6E-6542-471E-A0AB-B744685CC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290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53D57C87-D466-4C8C-A982-0BB750C00F2A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483029" y="1350000"/>
            <a:ext cx="1127760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algn="ctr" eaLnBrk="1" hangingPunct="1">
              <a:defRPr/>
            </a:pPr>
            <a:r>
              <a:rPr lang="en-US" dirty="0">
                <a:solidFill>
                  <a:schemeClr val="bg1"/>
                </a:solidFill>
              </a:rPr>
              <a:t>HOW TO Write a Formula for an Ionic Compound</a:t>
            </a: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7D9AAAE5-DD01-47AA-B07B-A5A0DF89444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3029" y="2060848"/>
            <a:ext cx="1897532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27F43634-6722-49CE-A863-00E57AC31588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464231" y="2060849"/>
            <a:ext cx="9315635" cy="978388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0" name="Content Placeholder 6">
            <a:extLst>
              <a:ext uri="{FF2B5EF4-FFF2-40B4-BE49-F238E27FC236}">
                <a16:creationId xmlns:a16="http://schemas.microsoft.com/office/drawing/2014/main" id="{8692EAC0-F926-471A-BB3B-3D50A5AF9597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57200" y="3141104"/>
            <a:ext cx="11322667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2" name="Content Placeholder 7">
            <a:extLst>
              <a:ext uri="{FF2B5EF4-FFF2-40B4-BE49-F238E27FC236}">
                <a16:creationId xmlns:a16="http://schemas.microsoft.com/office/drawing/2014/main" id="{E92FD85D-B619-45E9-B489-96B0CE19149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457199" y="4401248"/>
            <a:ext cx="2160000" cy="126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Content Placeholder 8">
            <a:extLst>
              <a:ext uri="{FF2B5EF4-FFF2-40B4-BE49-F238E27FC236}">
                <a16:creationId xmlns:a16="http://schemas.microsoft.com/office/drawing/2014/main" id="{2B03CAC6-2ECC-4ABC-A440-BF7D1581DB6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2747865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Content Placeholder 9">
            <a:extLst>
              <a:ext uri="{FF2B5EF4-FFF2-40B4-BE49-F238E27FC236}">
                <a16:creationId xmlns:a16="http://schemas.microsoft.com/office/drawing/2014/main" id="{22943CC6-77CC-452A-96D5-BB83FF162F51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038532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Content Placeholder 10">
            <a:extLst>
              <a:ext uri="{FF2B5EF4-FFF2-40B4-BE49-F238E27FC236}">
                <a16:creationId xmlns:a16="http://schemas.microsoft.com/office/drawing/2014/main" id="{93DDDCD1-28AF-469E-84F6-26DFB4072E55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7329199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Content Placeholder 11">
            <a:extLst>
              <a:ext uri="{FF2B5EF4-FFF2-40B4-BE49-F238E27FC236}">
                <a16:creationId xmlns:a16="http://schemas.microsoft.com/office/drawing/2014/main" id="{6F435488-0E62-431F-AD41-C0EC93B83A68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9619865" y="4401248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2" name="Appendix Link 12">
            <a:extLst>
              <a:ext uri="{FF2B5EF4-FFF2-40B4-BE49-F238E27FC236}">
                <a16:creationId xmlns:a16="http://schemas.microsoft.com/office/drawing/2014/main" id="{E4CE48CB-7708-432B-AA86-174536FCBA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43" name="Image Credit 13">
            <a:extLst>
              <a:ext uri="{FF2B5EF4-FFF2-40B4-BE49-F238E27FC236}">
                <a16:creationId xmlns:a16="http://schemas.microsoft.com/office/drawing/2014/main" id="{01C8000F-8A4A-49C7-A133-78D2F4850B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44" name="Slide Number Placeholder 14">
            <a:extLst>
              <a:ext uri="{FF2B5EF4-FFF2-40B4-BE49-F238E27FC236}">
                <a16:creationId xmlns:a16="http://schemas.microsoft.com/office/drawing/2014/main" id="{9421B4D6-7BB1-493E-851E-0DF2646EA10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8520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1">
            <a:extLst>
              <a:ext uri="{FF2B5EF4-FFF2-40B4-BE49-F238E27FC236}">
                <a16:creationId xmlns:a16="http://schemas.microsoft.com/office/drawing/2014/main" id="{B79947D0-3AC9-4017-860E-D693F00006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9" name="Slide Sub Title 2">
            <a:extLst>
              <a:ext uri="{FF2B5EF4-FFF2-40B4-BE49-F238E27FC236}">
                <a16:creationId xmlns:a16="http://schemas.microsoft.com/office/drawing/2014/main" id="{0AC701E0-46BA-498A-A4E7-659539074D0C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880394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70" name="Content Placeholder 4">
            <a:extLst>
              <a:ext uri="{FF2B5EF4-FFF2-40B4-BE49-F238E27FC236}">
                <a16:creationId xmlns:a16="http://schemas.microsoft.com/office/drawing/2014/main" id="{B5AB9E37-08BA-4FDE-851E-19EC6E0F175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83029" y="1867464"/>
            <a:ext cx="1992000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lIns="72000" rIns="72000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Example</a:t>
            </a:r>
          </a:p>
        </p:txBody>
      </p:sp>
      <p:sp>
        <p:nvSpPr>
          <p:cNvPr id="71" name="Content Placeholder 5">
            <a:extLst>
              <a:ext uri="{FF2B5EF4-FFF2-40B4-BE49-F238E27FC236}">
                <a16:creationId xmlns:a16="http://schemas.microsoft.com/office/drawing/2014/main" id="{21F086D7-E80D-4F6B-9793-0716664D62BE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2614800" y="1844944"/>
            <a:ext cx="912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2" name="Content Placeholder 6">
            <a:extLst>
              <a:ext uri="{FF2B5EF4-FFF2-40B4-BE49-F238E27FC236}">
                <a16:creationId xmlns:a16="http://schemas.microsoft.com/office/drawing/2014/main" id="{C7F3CB9D-7925-4D2A-A121-3CB64836F1BC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457200" y="3068960"/>
            <a:ext cx="1800000" cy="511200"/>
          </a:xfrm>
          <a:prstGeom prst="roundRect">
            <a:avLst/>
          </a:prstGeom>
          <a:solidFill>
            <a:srgbClr val="00645A"/>
          </a:solidFill>
          <a:ln>
            <a:solidFill>
              <a:srgbClr val="002D2D"/>
            </a:solidFill>
          </a:ln>
          <a:effectLst/>
        </p:spPr>
        <p:txBody>
          <a:bodyPr vert="horz" lIns="72000" tIns="45720" rIns="72000" bIns="45720" rtlCol="0">
            <a:normAutofit/>
          </a:bodyPr>
          <a:lstStyle>
            <a:lvl1pPr>
              <a:defRPr lang="en-US" sz="2400" b="1" dirty="0">
                <a:solidFill>
                  <a:schemeClr val="bg1"/>
                </a:solidFill>
              </a:defRPr>
            </a:lvl1pPr>
            <a:lvl2pPr>
              <a:defRPr lang="en-US" sz="2000" b="1" dirty="0"/>
            </a:lvl2pPr>
            <a:lvl3pPr>
              <a:defRPr lang="en-US" sz="1800" b="1" dirty="0"/>
            </a:lvl3pPr>
            <a:lvl4pPr>
              <a:defRPr lang="en-US" sz="1050" b="1" dirty="0"/>
            </a:lvl4pPr>
            <a:lvl5pPr>
              <a:defRPr lang="en-IN" sz="1050" b="1" dirty="0"/>
            </a:lvl5pPr>
          </a:lstStyle>
          <a:p>
            <a:pPr lvl="0"/>
            <a:r>
              <a:rPr lang="en-US" dirty="0"/>
              <a:t>Step [0]</a:t>
            </a:r>
          </a:p>
        </p:txBody>
      </p:sp>
      <p:sp>
        <p:nvSpPr>
          <p:cNvPr id="73" name="Content Placeholder 7">
            <a:extLst>
              <a:ext uri="{FF2B5EF4-FFF2-40B4-BE49-F238E27FC236}">
                <a16:creationId xmlns:a16="http://schemas.microsoft.com/office/drawing/2014/main" id="{3B3E667E-1EA3-4268-9DA9-6FC12D6C58A6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640629" y="3068960"/>
            <a:ext cx="912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4" name="Content Placeholder 8">
            <a:extLst>
              <a:ext uri="{FF2B5EF4-FFF2-40B4-BE49-F238E27FC236}">
                <a16:creationId xmlns:a16="http://schemas.microsoft.com/office/drawing/2014/main" id="{45DA0E8B-67A5-4D7D-A979-3F63C17AAFDD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54800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5" name="Content Placeholder 9">
            <a:extLst>
              <a:ext uri="{FF2B5EF4-FFF2-40B4-BE49-F238E27FC236}">
                <a16:creationId xmlns:a16="http://schemas.microsoft.com/office/drawing/2014/main" id="{EA3E7B8A-3753-48E4-8C78-2E963BA98D3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2741257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6" name="Content Placeholder 10">
            <a:extLst>
              <a:ext uri="{FF2B5EF4-FFF2-40B4-BE49-F238E27FC236}">
                <a16:creationId xmlns:a16="http://schemas.microsoft.com/office/drawing/2014/main" id="{6B28A758-FCF7-4AC7-A522-5BDAE6656838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027715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9" name="Content Placeholder 11">
            <a:extLst>
              <a:ext uri="{FF2B5EF4-FFF2-40B4-BE49-F238E27FC236}">
                <a16:creationId xmlns:a16="http://schemas.microsoft.com/office/drawing/2014/main" id="{70282311-0D7E-459A-A68D-8FC16BE1BBB0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7314172" y="4437112"/>
            <a:ext cx="2160000" cy="1224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0" name="Content Placeholder 12">
            <a:extLst>
              <a:ext uri="{FF2B5EF4-FFF2-40B4-BE49-F238E27FC236}">
                <a16:creationId xmlns:a16="http://schemas.microsoft.com/office/drawing/2014/main" id="{43622D03-4ED2-45E4-BE6D-3E5073BA33F9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600629" y="4437112"/>
            <a:ext cx="2160000" cy="122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1" name="Appendix Link 13">
            <a:extLst>
              <a:ext uri="{FF2B5EF4-FFF2-40B4-BE49-F238E27FC236}">
                <a16:creationId xmlns:a16="http://schemas.microsoft.com/office/drawing/2014/main" id="{11C52BDE-9C4C-4991-B951-C027F35403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82" name="Image Credit 14">
            <a:extLst>
              <a:ext uri="{FF2B5EF4-FFF2-40B4-BE49-F238E27FC236}">
                <a16:creationId xmlns:a16="http://schemas.microsoft.com/office/drawing/2014/main" id="{9E2B7B79-A01A-422F-9CF7-AA5D8BEC1C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83" name="Slide Number Placeholder 15">
            <a:extLst>
              <a:ext uri="{FF2B5EF4-FFF2-40B4-BE49-F238E27FC236}">
                <a16:creationId xmlns:a16="http://schemas.microsoft.com/office/drawing/2014/main" id="{0B2FF9D9-E773-486A-AD39-4A051EDF609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74208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6129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>
            <a:extLst>
              <a:ext uri="{FF2B5EF4-FFF2-40B4-BE49-F238E27FC236}">
                <a16:creationId xmlns:a16="http://schemas.microsoft.com/office/drawing/2014/main" id="{139C0CD7-ABCE-43D2-A072-295AE194F2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16632"/>
            <a:ext cx="11277600" cy="6858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44" name="Slide Sub Title 2">
            <a:extLst>
              <a:ext uri="{FF2B5EF4-FFF2-40B4-BE49-F238E27FC236}">
                <a16:creationId xmlns:a16="http://schemas.microsoft.com/office/drawing/2014/main" id="{D5972910-E2E2-4026-A5AA-9DED6741FBB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57200" y="793991"/>
            <a:ext cx="11277600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45" name="Content Placeholder 34">
            <a:extLst>
              <a:ext uri="{FF2B5EF4-FFF2-40B4-BE49-F238E27FC236}">
                <a16:creationId xmlns:a16="http://schemas.microsoft.com/office/drawing/2014/main" id="{4765AB8A-0373-4CB3-A473-760C84B8AEE2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719403" y="1262038"/>
            <a:ext cx="3620921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>
            <a:lvl1pPr>
              <a:defRPr lang="en-IN" sz="2400" b="1" dirty="0">
                <a:solidFill>
                  <a:schemeClr val="bg1"/>
                </a:solidFill>
                <a:cs typeface="+mn-cs"/>
              </a:defRPr>
            </a:lvl1pPr>
          </a:lstStyle>
          <a:p>
            <a:pPr marL="0" lvl="0" indent="0" eaLnBrk="1" hangingPunct="1">
              <a:spcBef>
                <a:spcPct val="0"/>
              </a:spcBef>
              <a:buNone/>
              <a:defRPr/>
            </a:pPr>
            <a:r>
              <a:rPr lang="en-US" sz="2400" b="1" kern="1200" dirty="0">
                <a:solidFill>
                  <a:prstClr val="white"/>
                </a:solidFill>
                <a:ea typeface="+mn-ea"/>
                <a:cs typeface="+mn-cs"/>
              </a:rPr>
              <a:t>Sample Problem XX.XX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CF7C94BF-AB32-4E55-A7B4-7C47C8209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29" y="1860224"/>
            <a:ext cx="11277600" cy="1460624"/>
          </a:xfrm>
          <a:effectLst/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7" name="Content Placeholder 12">
            <a:extLst>
              <a:ext uri="{FF2B5EF4-FFF2-40B4-BE49-F238E27FC236}">
                <a16:creationId xmlns:a16="http://schemas.microsoft.com/office/drawing/2014/main" id="{60E5F164-41C6-4AC5-B8F4-140A8B868B95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9403" y="3422278"/>
            <a:ext cx="1453550" cy="510778"/>
          </a:xfrm>
          <a:prstGeom prst="roundRect">
            <a:avLst/>
          </a:prstGeom>
          <a:solidFill>
            <a:srgbClr val="00645A"/>
          </a:solidFill>
          <a:ln w="19050">
            <a:solidFill>
              <a:srgbClr val="002D2D"/>
            </a:solidFill>
            <a:headEnd/>
            <a:tailEnd type="none" w="lg" len="lg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rtlCol="0" anchor="ctr">
            <a:spAutoFit/>
          </a:bodyPr>
          <a:lstStyle>
            <a:lvl1pPr>
              <a:defRPr lang="en-US" sz="2400" b="1" dirty="0">
                <a:solidFill>
                  <a:prstClr val="white"/>
                </a:solidFill>
                <a:cs typeface="+mn-cs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 sz="2400" b="1" kern="1200" dirty="0">
                <a:solidFill>
                  <a:prstClr val="white"/>
                </a:solidFill>
                <a:ea typeface="+mn-ea"/>
                <a:cs typeface="+mn-cs"/>
              </a:rPr>
              <a:t>Solution</a:t>
            </a:r>
          </a:p>
        </p:txBody>
      </p:sp>
      <p:sp>
        <p:nvSpPr>
          <p:cNvPr id="48" name="Content Placeholder 17">
            <a:extLst>
              <a:ext uri="{FF2B5EF4-FFF2-40B4-BE49-F238E27FC236}">
                <a16:creationId xmlns:a16="http://schemas.microsoft.com/office/drawing/2014/main" id="{6AA730BE-5C7D-4CA0-B22A-E5C321DC77C4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483029" y="3967572"/>
            <a:ext cx="11251771" cy="1117612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Content Placeholder 19">
            <a:extLst>
              <a:ext uri="{FF2B5EF4-FFF2-40B4-BE49-F238E27FC236}">
                <a16:creationId xmlns:a16="http://schemas.microsoft.com/office/drawing/2014/main" id="{67C6BD15-5C3A-48B2-AE9B-132D0E4CA48A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4572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0" name="Content Placeholder 19">
            <a:extLst>
              <a:ext uri="{FF2B5EF4-FFF2-40B4-BE49-F238E27FC236}">
                <a16:creationId xmlns:a16="http://schemas.microsoft.com/office/drawing/2014/main" id="{D95A3821-2E77-4B69-937C-120F40BC987B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7126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1" name="Content Placeholder 21">
            <a:extLst>
              <a:ext uri="{FF2B5EF4-FFF2-40B4-BE49-F238E27FC236}">
                <a16:creationId xmlns:a16="http://schemas.microsoft.com/office/drawing/2014/main" id="{DDF165BD-5819-4FCE-B6E5-160F2E7EA4A7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968000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2" name="Content Placeholder 23">
            <a:extLst>
              <a:ext uri="{FF2B5EF4-FFF2-40B4-BE49-F238E27FC236}">
                <a16:creationId xmlns:a16="http://schemas.microsoft.com/office/drawing/2014/main" id="{76D335A1-E3FA-46D6-8F4B-86310BDF2952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344139" y="51571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3" name="Content Placeholder 23">
            <a:extLst>
              <a:ext uri="{FF2B5EF4-FFF2-40B4-BE49-F238E27FC236}">
                <a16:creationId xmlns:a16="http://schemas.microsoft.com/office/drawing/2014/main" id="{2A82B738-A1CB-4339-A42E-EFF3C30451BD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9682000" y="5309592"/>
            <a:ext cx="2160000" cy="1080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050" b="1"/>
            </a:lvl4pPr>
            <a:lvl5pPr>
              <a:defRPr sz="1050" b="1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4" name="Appendix Link 11">
            <a:extLst>
              <a:ext uri="{FF2B5EF4-FFF2-40B4-BE49-F238E27FC236}">
                <a16:creationId xmlns:a16="http://schemas.microsoft.com/office/drawing/2014/main" id="{B24AC17A-1B48-457E-A920-46DA998B41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55" name="Image Credit 12">
            <a:extLst>
              <a:ext uri="{FF2B5EF4-FFF2-40B4-BE49-F238E27FC236}">
                <a16:creationId xmlns:a16="http://schemas.microsoft.com/office/drawing/2014/main" id="{4075B3CC-6AE2-4525-AA07-12DD1589B6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56" name="Slide Number Placeholder 6">
            <a:extLst>
              <a:ext uri="{FF2B5EF4-FFF2-40B4-BE49-F238E27FC236}">
                <a16:creationId xmlns:a16="http://schemas.microsoft.com/office/drawing/2014/main" id="{138AF8AE-02F8-48A0-B0D6-BE3D0942544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712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F3702F-F28C-4AE9-AF30-72503D7679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D6438D-82B9-40C7-936F-1B2AAAB55B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8835" y="457201"/>
            <a:ext cx="3994332" cy="365760"/>
          </a:xfrm>
          <a:prstGeom prst="rect">
            <a:avLst/>
          </a:prstGeom>
        </p:spPr>
        <p:txBody>
          <a:bodyPr anchor="ctr"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End of Main Content</a:t>
            </a:r>
          </a:p>
        </p:txBody>
      </p:sp>
      <p:pic>
        <p:nvPicPr>
          <p:cNvPr id="5" name="MGH Logo">
            <a:extLst>
              <a:ext uri="{FF2B5EF4-FFF2-40B4-BE49-F238E27FC236}">
                <a16:creationId xmlns:a16="http://schemas.microsoft.com/office/drawing/2014/main" id="{2476851D-D201-4F70-A720-0F94BCFF60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318936"/>
            <a:ext cx="2443579" cy="2443579"/>
          </a:xfrm>
          <a:prstGeom prst="rect">
            <a:avLst/>
          </a:prstGeom>
        </p:spPr>
      </p:pic>
      <p:sp>
        <p:nvSpPr>
          <p:cNvPr id="6" name="MGH Tagline">
            <a:extLst>
              <a:ext uri="{FF2B5EF4-FFF2-40B4-BE49-F238E27FC236}">
                <a16:creationId xmlns:a16="http://schemas.microsoft.com/office/drawing/2014/main" id="{EE095F5C-1F39-45C8-837B-5D0E1025EAF3}"/>
              </a:ext>
            </a:extLst>
          </p:cNvPr>
          <p:cNvSpPr txBox="1"/>
          <p:nvPr userDrawn="1"/>
        </p:nvSpPr>
        <p:spPr>
          <a:xfrm>
            <a:off x="1044883" y="4372425"/>
            <a:ext cx="10102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Because learning changes everything.</a:t>
            </a:r>
            <a:r>
              <a:rPr kumimoji="0" lang="en-US" sz="2400" b="0" i="0" u="none" strike="noStrike" kern="1200" cap="none" spc="40" normalizeH="0" baseline="4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®</a:t>
            </a:r>
          </a:p>
        </p:txBody>
      </p:sp>
      <p:sp>
        <p:nvSpPr>
          <p:cNvPr id="7" name="MGH URL">
            <a:extLst>
              <a:ext uri="{FF2B5EF4-FFF2-40B4-BE49-F238E27FC236}">
                <a16:creationId xmlns:a16="http://schemas.microsoft.com/office/drawing/2014/main" id="{5FC01C2F-14D4-4180-8560-8F6A63B69E59}"/>
              </a:ext>
            </a:extLst>
          </p:cNvPr>
          <p:cNvSpPr txBox="1"/>
          <p:nvPr userDrawn="1"/>
        </p:nvSpPr>
        <p:spPr>
          <a:xfrm>
            <a:off x="3779707" y="5329121"/>
            <a:ext cx="4632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(Body)"/>
                <a:ea typeface="Microsoft YaHei" panose="020B0503020204020204" pitchFamily="34" charset="-122"/>
                <a:cs typeface="+mn-cs"/>
              </a:rPr>
              <a:t>www.mheducation.com</a:t>
            </a:r>
          </a:p>
        </p:txBody>
      </p:sp>
    </p:spTree>
    <p:extLst>
      <p:ext uri="{BB962C8B-B14F-4D97-AF65-F5344CB8AC3E}">
        <p14:creationId xmlns:p14="http://schemas.microsoft.com/office/powerpoint/2010/main" val="1747669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" y="2366309"/>
            <a:ext cx="10262559" cy="52693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0B6E1DCB-9B8A-423D-B48B-2CCDE624B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16269" y="6682315"/>
            <a:ext cx="457200" cy="143831"/>
          </a:xfrm>
          <a:prstGeom prst="rect">
            <a:avLst/>
          </a:prstGeom>
        </p:spPr>
        <p:txBody>
          <a:bodyPr/>
          <a:lstStyle>
            <a:lvl1pPr>
              <a:defRPr b="0">
                <a:latin typeface="Sanserif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133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601" y="117244"/>
            <a:ext cx="8087801" cy="73097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FA117DCA-6A6D-48B9-9002-DA1E4814BF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16269" y="6682315"/>
            <a:ext cx="457200" cy="143831"/>
          </a:xfrm>
          <a:prstGeom prst="rect">
            <a:avLst/>
          </a:prstGeom>
        </p:spPr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973249"/>
            <a:ext cx="8636000" cy="434340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860432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200">
                <a:latin typeface="Sanserif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08783" y="1068235"/>
            <a:ext cx="3974435" cy="225425"/>
          </a:xfrm>
        </p:spPr>
        <p:txBody>
          <a:bodyPr anchor="ctr">
            <a:noAutofit/>
          </a:bodyPr>
          <a:lstStyle>
            <a:lvl1pPr algn="ctr">
              <a:defRPr sz="900">
                <a:latin typeface="Sanserif"/>
              </a:defRPr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9ECE4-CEB6-4518-B036-709D64B27AE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57200" y="1371601"/>
            <a:ext cx="11277600" cy="4873752"/>
          </a:xfrm>
        </p:spPr>
        <p:txBody>
          <a:bodyPr>
            <a:noAutofit/>
          </a:bodyPr>
          <a:lstStyle>
            <a:lvl1pPr>
              <a:defRPr sz="2000">
                <a:latin typeface="Sanserif"/>
              </a:defRPr>
            </a:lvl1pPr>
            <a:lvl2pPr>
              <a:defRPr sz="2000">
                <a:latin typeface="Sanserif"/>
              </a:defRPr>
            </a:lvl2pPr>
            <a:lvl3pPr>
              <a:defRPr sz="200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Return to main slide Link 2">
            <a:extLst>
              <a:ext uri="{FF2B5EF4-FFF2-40B4-BE49-F238E27FC236}">
                <a16:creationId xmlns:a16="http://schemas.microsoft.com/office/drawing/2014/main" id="{9B134E77-CDFC-4241-959A-BAF4C2ADE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94595" y="6350211"/>
            <a:ext cx="3974592" cy="228600"/>
          </a:xfrm>
        </p:spPr>
        <p:txBody>
          <a:bodyPr anchor="ctr">
            <a:noAutofit/>
          </a:bodyPr>
          <a:lstStyle>
            <a:lvl1pPr algn="ctr">
              <a:defRPr sz="900">
                <a:latin typeface="Sanserif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086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 1">
            <a:extLst>
              <a:ext uri="{FF2B5EF4-FFF2-40B4-BE49-F238E27FC236}">
                <a16:creationId xmlns:a16="http://schemas.microsoft.com/office/drawing/2014/main" id="{61E96587-16CA-4CE2-8209-77132657C3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1"/>
            <a:ext cx="10311559" cy="689342"/>
          </a:xfrm>
          <a:prstGeom prst="rect">
            <a:avLst/>
          </a:prstGeom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0" name="Content Placeholder 3">
            <a:extLst>
              <a:ext uri="{FF2B5EF4-FFF2-40B4-BE49-F238E27FC236}">
                <a16:creationId xmlns:a16="http://schemas.microsoft.com/office/drawing/2014/main" id="{9AEB9956-DC8B-4238-B57F-342EDD190BD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40221" y="1430362"/>
            <a:ext cx="10311559" cy="4806950"/>
          </a:xfrm>
        </p:spPr>
        <p:txBody>
          <a:bodyPr>
            <a:normAutofit/>
          </a:bodyPr>
          <a:lstStyle>
            <a:lvl1pPr>
              <a:defRPr sz="2000" b="0">
                <a:latin typeface="Sanserif"/>
              </a:defRPr>
            </a:lvl1pPr>
            <a:lvl2pPr>
              <a:defRPr sz="1800" b="0">
                <a:latin typeface="Sanserif"/>
              </a:defRPr>
            </a:lvl2pPr>
            <a:lvl3pPr>
              <a:defRPr sz="1600" b="0">
                <a:latin typeface="Sanserif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61" name="Appendix Link 4">
            <a:extLst>
              <a:ext uri="{FF2B5EF4-FFF2-40B4-BE49-F238E27FC236}">
                <a16:creationId xmlns:a16="http://schemas.microsoft.com/office/drawing/2014/main" id="{6BE138A7-5033-4446-952A-517E4A2093E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62" name="Image Credit 5">
            <a:extLst>
              <a:ext uri="{FF2B5EF4-FFF2-40B4-BE49-F238E27FC236}">
                <a16:creationId xmlns:a16="http://schemas.microsoft.com/office/drawing/2014/main" id="{5FB99112-9476-4D38-904F-68F3B0F307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57" name="Slide Number Placeholder 6">
            <a:extLst>
              <a:ext uri="{FF2B5EF4-FFF2-40B4-BE49-F238E27FC236}">
                <a16:creationId xmlns:a16="http://schemas.microsoft.com/office/drawing/2014/main" id="{E76D13AF-3A30-4FFF-A13B-806BC199B9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78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35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833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933303"/>
            <a:ext cx="5437632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932432"/>
            <a:ext cx="5437632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8" name="Return to main slide Link 2">
            <a:extLst>
              <a:ext uri="{FF2B5EF4-FFF2-40B4-BE49-F238E27FC236}">
                <a16:creationId xmlns:a16="http://schemas.microsoft.com/office/drawing/2014/main" id="{B9537776-81D3-4405-934B-4487307284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234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hree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833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933303"/>
            <a:ext cx="5437632" cy="228600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93192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932432"/>
            <a:ext cx="5437632" cy="228600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5" name="Image Identifi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4331208"/>
            <a:ext cx="11277600" cy="393192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b="1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Image Identifier 2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23"/>
          </p:nvPr>
        </p:nvSpPr>
        <p:spPr>
          <a:xfrm flipH="1">
            <a:off x="457200" y="4846534"/>
            <a:ext cx="11277600" cy="14630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Return to main slide Link 2">
            <a:extLst>
              <a:ext uri="{FF2B5EF4-FFF2-40B4-BE49-F238E27FC236}">
                <a16:creationId xmlns:a16="http://schemas.microsoft.com/office/drawing/2014/main" id="{1698DB40-E492-415B-8A4F-3B0D4651CA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433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Four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3200">
                <a:latin typeface="+mj-lt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>
                <a:latin typeface="+mn-lt"/>
                <a:cs typeface="Times New Roman" panose="02020603050405020304" pitchFamily="18" charset="0"/>
              </a:defRPr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1410562"/>
            <a:ext cx="5437632" cy="365760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7200" y="1847088"/>
            <a:ext cx="5437632" cy="192024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6860" y="1410562"/>
            <a:ext cx="5437632" cy="365760"/>
          </a:xfrm>
        </p:spPr>
        <p:txBody>
          <a:bodyPr anchor="ctr">
            <a:noAutofit/>
          </a:bodyPr>
          <a:lstStyle>
            <a:lvl1pPr algn="ctr">
              <a:defRPr b="1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97168" y="1847088"/>
            <a:ext cx="5437632" cy="1920240"/>
          </a:xfrm>
        </p:spPr>
        <p:txBody>
          <a:bodyPr>
            <a:noAutofit/>
          </a:bodyPr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5" name="Image Identifier 3"/>
          <p:cNvSpPr>
            <a:spLocks noGrp="1"/>
          </p:cNvSpPr>
          <p:nvPr>
            <p:ph type="body" sz="quarter" idx="22" hasCustomPrompt="1"/>
          </p:nvPr>
        </p:nvSpPr>
        <p:spPr>
          <a:xfrm>
            <a:off x="457200" y="3840480"/>
            <a:ext cx="5437632" cy="365760"/>
          </a:xfrm>
        </p:spPr>
        <p:txBody>
          <a:bodyPr vert="horz" lIns="91440" tIns="45720" rIns="91440" bIns="45720" rtlCol="0" anchor="ctr">
            <a:noAutofit/>
          </a:bodyPr>
          <a:lstStyle>
            <a:lvl5pPr marL="685800" indent="0" algn="ctr">
              <a:buFont typeface="Arial" panose="020B0604020202020204" pitchFamily="34" charset="0"/>
              <a:buNone/>
              <a:defRPr lang="en-US" sz="2400" b="1" dirty="0">
                <a:latin typeface="+mn-lt"/>
                <a:cs typeface="Times New Roman" panose="02020603050405020304" pitchFamily="18" charset="0"/>
              </a:defRPr>
            </a:lvl5pPr>
          </a:lstStyle>
          <a:p>
            <a:pPr lvl="4"/>
            <a:r>
              <a:rPr lang="en-US" dirty="0"/>
              <a:t>Image Identifier 3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24"/>
          </p:nvPr>
        </p:nvSpPr>
        <p:spPr>
          <a:xfrm>
            <a:off x="457200" y="4343400"/>
            <a:ext cx="5437632" cy="19202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Image Identifi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286860" y="3840480"/>
            <a:ext cx="5437632" cy="365760"/>
          </a:xfrm>
        </p:spPr>
        <p:txBody>
          <a:bodyPr vert="horz" lIns="91440" tIns="45720" rIns="91440" bIns="45720" rtlCol="0" anchor="ctr">
            <a:noAutofit/>
          </a:bodyPr>
          <a:lstStyle>
            <a:lvl5pPr>
              <a:defRPr lang="en-US" sz="2400" b="1" dirty="0" smtClean="0">
                <a:latin typeface="+mn-lt"/>
                <a:cs typeface="Times New Roman" panose="02020603050405020304" pitchFamily="18" charset="0"/>
              </a:defRPr>
            </a:lvl5pPr>
          </a:lstStyle>
          <a:p>
            <a:pPr marL="685800" lvl="4" indent="0" algn="ctr">
              <a:buNone/>
            </a:pPr>
            <a:r>
              <a:rPr lang="en-US" dirty="0"/>
              <a:t>Image Identifier 4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25"/>
          </p:nvPr>
        </p:nvSpPr>
        <p:spPr>
          <a:xfrm>
            <a:off x="6286860" y="4343400"/>
            <a:ext cx="5437632" cy="1920240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Return to main slide Link 2">
            <a:extLst>
              <a:ext uri="{FF2B5EF4-FFF2-40B4-BE49-F238E27FC236}">
                <a16:creationId xmlns:a16="http://schemas.microsoft.com/office/drawing/2014/main" id="{80F61E8F-7ABD-4278-92E1-F1DA339F54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>
                <a:latin typeface="+mn-lt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369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08704" y="1059828"/>
            <a:ext cx="3974592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0768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5113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44168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23450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1" name="Image Identifier 3">
            <a:extLst>
              <a:ext uri="{FF2B5EF4-FFF2-40B4-BE49-F238E27FC236}">
                <a16:creationId xmlns:a16="http://schemas.microsoft.com/office/drawing/2014/main" id="{CA437F59-604E-46D0-A9FA-2CE290C464E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07567" y="1408542"/>
            <a:ext cx="3713976" cy="393192"/>
          </a:xfrm>
        </p:spPr>
        <p:txBody>
          <a:bodyPr anchor="ctr">
            <a:noAutofit/>
          </a:bodyPr>
          <a:lstStyle>
            <a:lvl1pPr algn="ctr">
              <a:defRPr b="1"/>
            </a:lvl1pPr>
          </a:lstStyle>
          <a:p>
            <a:pPr lvl="0"/>
            <a:r>
              <a:rPr lang="en-US" dirty="0"/>
              <a:t>Image Identifier 3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C323C3B4-EDAD-42BB-8351-596866DF97B8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017875" y="1931422"/>
            <a:ext cx="3713976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7" name="Return to main slide Link 2">
            <a:extLst>
              <a:ext uri="{FF2B5EF4-FFF2-40B4-BE49-F238E27FC236}">
                <a16:creationId xmlns:a16="http://schemas.microsoft.com/office/drawing/2014/main" id="{3836A3AB-D7D1-4CCF-976F-8F61C99258C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08704" y="6348550"/>
            <a:ext cx="3974592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433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295401" y="3933825"/>
            <a:ext cx="2112433" cy="7191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4078817" y="4005264"/>
            <a:ext cx="2497667" cy="936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7152217" y="4149725"/>
            <a:ext cx="1919816" cy="503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1583268" y="4941888"/>
            <a:ext cx="2112433" cy="10795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32557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A21E3-E0B5-1645-B21A-D2D613CF16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2159001" y="4365625"/>
            <a:ext cx="1824567" cy="503238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5232400" y="4437063"/>
            <a:ext cx="2302933" cy="863600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5"/>
          </p:nvPr>
        </p:nvSpPr>
        <p:spPr>
          <a:xfrm>
            <a:off x="5615518" y="2276476"/>
            <a:ext cx="2305049" cy="792163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6"/>
          </p:nvPr>
        </p:nvSpPr>
        <p:spPr>
          <a:xfrm>
            <a:off x="8208433" y="3500439"/>
            <a:ext cx="2305051" cy="865187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0939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D5552-EC7A-A14A-80E6-EE0A97DF6A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25683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A8316-7982-4247-A674-32AE316D84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620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8E2EC-428B-9647-87B0-F2336FAAC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753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12DEC-9F20-084D-B9A8-DDC47FE403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801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Title 1">
            <a:extLst>
              <a:ext uri="{FF2B5EF4-FFF2-40B4-BE49-F238E27FC236}">
                <a16:creationId xmlns:a16="http://schemas.microsoft.com/office/drawing/2014/main" id="{A445C6F0-8A68-45D1-AC29-49CEA7E35E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2853272-4999-4C16-B375-3C055FB5F6C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0221" y="935464"/>
            <a:ext cx="10311559" cy="3179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>
                <a:latin typeface="Sanserif"/>
              </a:defRPr>
            </a:lvl1pPr>
            <a:lvl2pPr>
              <a:defRPr sz="2200" b="0">
                <a:latin typeface="Sanserif"/>
              </a:defRPr>
            </a:lvl2pPr>
            <a:lvl3pPr>
              <a:defRPr sz="1800" b="0">
                <a:latin typeface="Sanserif"/>
              </a:defRPr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BA538512-4073-4270-B45D-630BF1C4E95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40221" y="4284664"/>
            <a:ext cx="10311559" cy="19637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 marL="455613" indent="0">
              <a:buNone/>
              <a:defRPr/>
            </a:lvl4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Appendix Link 4">
            <a:extLst>
              <a:ext uri="{FF2B5EF4-FFF2-40B4-BE49-F238E27FC236}">
                <a16:creationId xmlns:a16="http://schemas.microsoft.com/office/drawing/2014/main" id="{D47B0D2A-B68F-4AC1-A428-049636B5F1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6" name="Image Credit 5">
            <a:extLst>
              <a:ext uri="{FF2B5EF4-FFF2-40B4-BE49-F238E27FC236}">
                <a16:creationId xmlns:a16="http://schemas.microsoft.com/office/drawing/2014/main" id="{6063A722-95FB-4C23-B34D-EED3600C3F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82800" y="6684964"/>
            <a:ext cx="92964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/>
                </a:solidFill>
              </a:defRPr>
            </a:lvl1pPr>
          </a:lstStyle>
          <a:p>
            <a:pPr lvl="0" algn="r"/>
            <a:endParaRPr lang="en-US" dirty="0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BD372522-AF74-49BA-AFA8-E18CC688ED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1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DCD13-7C4E-AE4C-80EF-BA56420687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597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05ACD-E492-114A-BE2F-C90F7E895A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7414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93880-09EA-8E43-8FC8-049356BC5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9041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57511-1776-2E43-8896-A15BCB60D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851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A1136-DA3B-4949-872B-C5AE2C58A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0058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0" y="990600"/>
            <a:ext cx="109728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655320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210416089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12192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711200" y="1066800"/>
            <a:ext cx="108712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711200" y="2011680"/>
            <a:ext cx="108712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711200" y="2880360"/>
            <a:ext cx="108712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711200" y="3672840"/>
            <a:ext cx="108712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711200" y="4617720"/>
            <a:ext cx="108712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711200" y="5638800"/>
            <a:ext cx="108712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59939875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12192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609600" y="914400"/>
            <a:ext cx="53848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6197600" y="914400"/>
            <a:ext cx="53848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90160" y="65294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1712376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7618" y="228600"/>
            <a:ext cx="12247235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609602" y="960438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609602" y="1600200"/>
            <a:ext cx="5386917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6193369" y="960438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6193369" y="1600200"/>
            <a:ext cx="5389033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090160" y="65294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71343377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7618" y="228600"/>
            <a:ext cx="12247235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609602" y="960438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609602" y="1600200"/>
            <a:ext cx="5386917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6193369" y="960438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6193369" y="1600200"/>
            <a:ext cx="5389033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609600" y="3581400"/>
            <a:ext cx="53848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609600" y="4191000"/>
            <a:ext cx="5386917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6197600" y="3581400"/>
            <a:ext cx="53848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6193368" y="4191000"/>
            <a:ext cx="5389033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090160" y="5996050"/>
            <a:ext cx="201168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02677975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Title 1">
            <a:extLst>
              <a:ext uri="{FF2B5EF4-FFF2-40B4-BE49-F238E27FC236}">
                <a16:creationId xmlns:a16="http://schemas.microsoft.com/office/drawing/2014/main" id="{D5E05419-A24E-4F3F-AB7C-D7FAD1A5CA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0"/>
            <a:ext cx="11277600" cy="747937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A410A674-2A7F-44B7-B624-399E04FD902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424228"/>
            <a:ext cx="5350768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A1B8F149-363B-48CA-BD37-90480FCEE1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92011" y="1424228"/>
            <a:ext cx="5542789" cy="2652844"/>
          </a:xfrm>
        </p:spPr>
        <p:txBody>
          <a:bodyPr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93912087-2248-43BC-B49B-00DA1BADA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92011" y="4343400"/>
            <a:ext cx="5542789" cy="1905000"/>
          </a:xfrm>
        </p:spPr>
        <p:txBody>
          <a:bodyPr>
            <a:no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1800" b="1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337D9-B0BB-4C64-A446-053567A353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72492" y="6314516"/>
            <a:ext cx="3647016" cy="238125"/>
          </a:xfrm>
        </p:spPr>
        <p:txBody>
          <a:bodyPr anchor="ctr">
            <a:norm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Slide Number Placeholder 8">
            <a:extLst>
              <a:ext uri="{FF2B5EF4-FFF2-40B4-BE49-F238E27FC236}">
                <a16:creationId xmlns:a16="http://schemas.microsoft.com/office/drawing/2014/main" id="{2F3A5A10-268C-4DA1-A759-69B32A07E5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271588" y="6553200"/>
            <a:ext cx="10009187" cy="304800"/>
          </a:xfrm>
        </p:spPr>
        <p:txBody>
          <a:bodyPr>
            <a:normAutofit/>
          </a:bodyPr>
          <a:lstStyle>
            <a:lvl1pPr algn="r">
              <a:defRPr sz="900"/>
            </a:lvl1pPr>
          </a:lstStyle>
          <a:p>
            <a:pPr lvl="0"/>
            <a:r>
              <a:rPr lang="en-US" dirty="0"/>
              <a:t>Insert image credit here.</a:t>
            </a:r>
          </a:p>
        </p:txBody>
      </p:sp>
    </p:spTree>
    <p:extLst>
      <p:ext uri="{BB962C8B-B14F-4D97-AF65-F5344CB8AC3E}">
        <p14:creationId xmlns:p14="http://schemas.microsoft.com/office/powerpoint/2010/main" val="2747874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>
          <p15:clr>
            <a:srgbClr val="FBAE40"/>
          </p15:clr>
        </p15:guide>
        <p15:guide id="5" pos="386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09602" y="304800"/>
            <a:ext cx="4011084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609602" y="1143000"/>
            <a:ext cx="4011084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766734" y="304801"/>
            <a:ext cx="6815668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7260167" y="6488875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0841363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571317" y="304800"/>
            <a:ext cx="4011084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7571317" y="1143000"/>
            <a:ext cx="4011084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609601" y="304801"/>
            <a:ext cx="6815668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103033" y="6488875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632270934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2438400" y="5253037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2438400" y="5895975"/>
            <a:ext cx="73152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371600" y="128651"/>
            <a:ext cx="94488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5181600" y="5081650"/>
            <a:ext cx="18288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02113261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3001" y="228600"/>
            <a:ext cx="12229669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12192000" cy="531595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7315200" y="6705600"/>
            <a:ext cx="48768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573377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04">
          <p15:clr>
            <a:srgbClr val="FBAE40"/>
          </p15:clr>
        </p15:guide>
        <p15:guide id="3" pos="68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4120D7-0C34-49F4-B872-93E77F3D2B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lide Title">
            <a:extLst>
              <a:ext uri="{FF2B5EF4-FFF2-40B4-BE49-F238E27FC236}">
                <a16:creationId xmlns:a16="http://schemas.microsoft.com/office/drawing/2014/main" id="{2816DAA1-943C-4EF3-B63E-BFC90C9E93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04801"/>
            <a:ext cx="11277600" cy="67861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09A4281-B718-4D8A-ADA8-876D1421F6F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57200" y="1276710"/>
            <a:ext cx="112776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Appendix Link">
            <a:extLst>
              <a:ext uri="{FF2B5EF4-FFF2-40B4-BE49-F238E27FC236}">
                <a16:creationId xmlns:a16="http://schemas.microsoft.com/office/drawing/2014/main" id="{8B1C52C9-8982-437D-8865-0F1F7FD636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9093" y="6324601"/>
            <a:ext cx="3518708" cy="173037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2DA3E69-42AF-41C6-915C-D9E8B8C1F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93684" y="6324600"/>
            <a:ext cx="3361267" cy="190500"/>
          </a:xfrm>
        </p:spPr>
        <p:txBody>
          <a:bodyPr anchor="ctr">
            <a:norm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0AB7DA16-2264-44AD-A5D7-AE1F0B6A77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0835" y="6324600"/>
            <a:ext cx="3361267" cy="190501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endParaRPr lang="en-US" dirty="0"/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779C50C9-EA76-4755-B397-09B1956255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0" y="6684964"/>
            <a:ext cx="92964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</p:spTree>
    <p:extLst>
      <p:ext uri="{BB962C8B-B14F-4D97-AF65-F5344CB8AC3E}">
        <p14:creationId xmlns:p14="http://schemas.microsoft.com/office/powerpoint/2010/main" val="3682546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Title 1">
            <a:extLst>
              <a:ext uri="{FF2B5EF4-FFF2-40B4-BE49-F238E27FC236}">
                <a16:creationId xmlns:a16="http://schemas.microsoft.com/office/drawing/2014/main" id="{A445C6F0-8A68-45D1-AC29-49CEA7E35E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0221" y="304800"/>
            <a:ext cx="10311559" cy="70104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5A1A3914-84ED-45BE-973D-712465DA8E2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40221" y="1404000"/>
            <a:ext cx="10311559" cy="2769537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Slide Content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4DEBEF53-66AC-4D90-B31F-39CE8792CCF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40221" y="4257312"/>
            <a:ext cx="10311559" cy="1980000"/>
          </a:xfrm>
        </p:spPr>
        <p:txBody>
          <a:bodyPr>
            <a:no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  <a:lvl4pPr>
              <a:defRPr sz="1050" b="1"/>
            </a:lvl4pPr>
            <a:lvl5pPr>
              <a:defRPr sz="1050" b="1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lang="en-IN" dirty="0"/>
          </a:p>
        </p:txBody>
      </p:sp>
      <p:sp>
        <p:nvSpPr>
          <p:cNvPr id="17" name="Appendix Link 5">
            <a:extLst>
              <a:ext uri="{FF2B5EF4-FFF2-40B4-BE49-F238E27FC236}">
                <a16:creationId xmlns:a16="http://schemas.microsoft.com/office/drawing/2014/main" id="{C30524C5-E764-4ACB-A97F-CC98B48AC9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93685" y="6324600"/>
            <a:ext cx="3204633" cy="190500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900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IN"/>
            </a:lvl5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9" name="Image Credit 6">
            <a:extLst>
              <a:ext uri="{FF2B5EF4-FFF2-40B4-BE49-F238E27FC236}">
                <a16:creationId xmlns:a16="http://schemas.microsoft.com/office/drawing/2014/main" id="{89C220DB-BBD1-4C04-B963-F13DD6EEC39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3553" y="6673851"/>
            <a:ext cx="9313532" cy="161077"/>
          </a:xfrm>
        </p:spPr>
        <p:txBody>
          <a:bodyPr anchor="ctr">
            <a:noAutofit/>
          </a:bodyPr>
          <a:lstStyle>
            <a:lvl1pPr algn="r">
              <a:spcBef>
                <a:spcPts val="0"/>
              </a:spcBef>
              <a:spcAft>
                <a:spcPts val="0"/>
              </a:spcAft>
              <a:defRPr sz="800"/>
            </a:lvl1pPr>
            <a:lvl2pPr algn="r">
              <a:spcBef>
                <a:spcPts val="0"/>
              </a:spcBef>
              <a:spcAft>
                <a:spcPts val="0"/>
              </a:spcAft>
              <a:defRPr sz="800"/>
            </a:lvl2pPr>
            <a:lvl3pPr algn="r">
              <a:spcBef>
                <a:spcPts val="0"/>
              </a:spcBef>
              <a:spcAft>
                <a:spcPts val="0"/>
              </a:spcAft>
              <a:defRPr sz="800"/>
            </a:lvl3pPr>
            <a:lvl4pPr algn="r">
              <a:spcBef>
                <a:spcPts val="0"/>
              </a:spcBef>
              <a:spcAft>
                <a:spcPts val="0"/>
              </a:spcAft>
              <a:defRPr sz="800"/>
            </a:lvl4pPr>
            <a:lvl5pPr algn="r">
              <a:spcBef>
                <a:spcPts val="0"/>
              </a:spcBef>
              <a:spcAft>
                <a:spcPts val="0"/>
              </a:spcAft>
              <a:defRPr sz="8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8" name="Slide Number Placeholder 7">
            <a:extLst>
              <a:ext uri="{FF2B5EF4-FFF2-40B4-BE49-F238E27FC236}">
                <a16:creationId xmlns:a16="http://schemas.microsoft.com/office/drawing/2014/main" id="{BD372522-AF74-49BA-AFA8-E18CC688ED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808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mparison Placeholders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Title 1">
            <a:extLst>
              <a:ext uri="{FF2B5EF4-FFF2-40B4-BE49-F238E27FC236}">
                <a16:creationId xmlns:a16="http://schemas.microsoft.com/office/drawing/2014/main" id="{60C40862-C564-4408-A8CE-917FABF536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4754" y="304800"/>
            <a:ext cx="9242493" cy="714997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70F5C8A0-AEE6-4A9D-BF4C-62C007AEF7F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47642" y="1424228"/>
            <a:ext cx="5148357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BCF159AB-E79E-4B31-B246-8FCDCE67086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40016" y="1424228"/>
            <a:ext cx="5004341" cy="4844872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3B8D61-1BC8-48DE-AFFA-BA15A5CA91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74788" y="6673850"/>
            <a:ext cx="10026650" cy="160338"/>
          </a:xfrm>
        </p:spPr>
        <p:txBody>
          <a:bodyPr/>
          <a:lstStyle>
            <a:lvl1pPr algn="r">
              <a:defRPr sz="800"/>
            </a:lvl1pPr>
          </a:lstStyle>
          <a:p>
            <a:pPr lvl="0"/>
            <a:r>
              <a:rPr lang="en-US" dirty="0"/>
              <a:t>Insert Image credit here</a:t>
            </a:r>
            <a:endParaRPr lang="en-IN" dirty="0"/>
          </a:p>
        </p:txBody>
      </p:sp>
      <p:sp>
        <p:nvSpPr>
          <p:cNvPr id="19" name="Slide Number Placeholder 7">
            <a:extLst>
              <a:ext uri="{FF2B5EF4-FFF2-40B4-BE49-F238E27FC236}">
                <a16:creationId xmlns:a16="http://schemas.microsoft.com/office/drawing/2014/main" id="{A4ECA187-D170-4879-AA5F-DE4DF1C557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AF0E4A-B89D-45EF-B909-11867F32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83534" y="6381328"/>
            <a:ext cx="3168650" cy="292522"/>
          </a:xfrm>
        </p:spPr>
        <p:txBody>
          <a:bodyPr/>
          <a:lstStyle>
            <a:lvl1pPr algn="ctr">
              <a:defRPr sz="900"/>
            </a:lvl1pPr>
          </a:lstStyle>
          <a:p>
            <a:pPr lvl="0"/>
            <a:r>
              <a:rPr lang="en-US" dirty="0"/>
              <a:t>Access the text alternative link if needed.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13245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pos="3968" userDrawn="1">
          <p15:clr>
            <a:srgbClr val="FBAE40"/>
          </p15:clr>
        </p15:guide>
        <p15:guide id="5" pos="371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Title 1">
            <a:extLst>
              <a:ext uri="{FF2B5EF4-FFF2-40B4-BE49-F238E27FC236}">
                <a16:creationId xmlns:a16="http://schemas.microsoft.com/office/drawing/2014/main" id="{6656225F-6747-465B-A600-A3A19503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54903" y="304800"/>
            <a:ext cx="7882195" cy="4608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1" name="Slide Sub Title 2">
            <a:extLst>
              <a:ext uri="{FF2B5EF4-FFF2-40B4-BE49-F238E27FC236}">
                <a16:creationId xmlns:a16="http://schemas.microsoft.com/office/drawing/2014/main" id="{52DC616D-643F-40C9-BD04-0B093FAFC2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154903" y="836713"/>
            <a:ext cx="7882195" cy="460375"/>
          </a:xfrm>
        </p:spPr>
        <p:txBody>
          <a:bodyPr>
            <a:normAutofit/>
          </a:bodyPr>
          <a:lstStyle>
            <a:lvl1pPr algn="ctr">
              <a:defRPr sz="2800"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/>
              <a:t>Sub Title</a:t>
            </a:r>
            <a:endParaRPr lang="en-IN" dirty="0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9B0DBB73-2A5A-4FF6-A30F-0B0F887FDCE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19591" y="1424228"/>
            <a:ext cx="6204601" cy="4824172"/>
          </a:xfrm>
          <a:prstGeom prst="rect">
            <a:avLst/>
          </a:prstGeom>
        </p:spPr>
        <p:txBody>
          <a:bodyPr/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5751351B-9515-48D6-8A03-2E7F4AD472E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68208" y="1424227"/>
            <a:ext cx="3288273" cy="4824173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000" b="0"/>
            </a:lvl2pPr>
            <a:lvl3pPr>
              <a:defRPr sz="1800" b="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Appendix Link 5">
            <a:extLst>
              <a:ext uri="{FF2B5EF4-FFF2-40B4-BE49-F238E27FC236}">
                <a16:creationId xmlns:a16="http://schemas.microsoft.com/office/drawing/2014/main" id="{400BCF2F-5F71-40D4-BD53-F6D879B1FD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2752" y="6324600"/>
            <a:ext cx="3206496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5" name="Image Credit 6">
            <a:extLst>
              <a:ext uri="{FF2B5EF4-FFF2-40B4-BE49-F238E27FC236}">
                <a16:creationId xmlns:a16="http://schemas.microsoft.com/office/drawing/2014/main" id="{D09F3D45-5A4D-498E-BE23-931ABFA08C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82802" y="6684964"/>
            <a:ext cx="92963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6" name="Slide Number Placeholder 7">
            <a:extLst>
              <a:ext uri="{FF2B5EF4-FFF2-40B4-BE49-F238E27FC236}">
                <a16:creationId xmlns:a16="http://schemas.microsoft.com/office/drawing/2014/main" id="{18E144D6-5126-46DF-A2D5-37807F2362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01883" y="6673531"/>
            <a:ext cx="474453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771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  <p15:guide id="4" pos="5376" userDrawn="1">
          <p15:clr>
            <a:srgbClr val="FBAE40"/>
          </p15:clr>
        </p15:guide>
        <p15:guide id="5" pos="515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49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00848" y="6670335"/>
            <a:ext cx="475488" cy="164592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>
              <a:defRPr lang="en-US" sz="800" smtClean="0">
                <a:latin typeface="+mn-lt"/>
                <a:cs typeface="Times New Roman" panose="02020603050405020304" pitchFamily="18" charset="0"/>
              </a:defRPr>
            </a:lvl1pPr>
          </a:lstStyle>
          <a:p>
            <a:pPr algn="r"/>
            <a:fld id="{592C7B53-B1FF-4ABB-8C35-04A9A32BF31E}" type="slidenum">
              <a:rPr lang="en-IN" smtClean="0"/>
              <a:pPr algn="r"/>
              <a:t>‹#›</a:t>
            </a:fld>
            <a:endParaRPr lang="en-IN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CB252F-5AD8-4AA3-BBEF-69914B364E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1" y="1124744"/>
            <a:ext cx="3886200" cy="48966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EDDDA9-E25A-4FCB-A2D0-40204D5495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  <p:sp>
        <p:nvSpPr>
          <p:cNvPr id="10" name="MGH Tagline">
            <a:extLst>
              <a:ext uri="{FF2B5EF4-FFF2-40B4-BE49-F238E27FC236}">
                <a16:creationId xmlns:a16="http://schemas.microsoft.com/office/drawing/2014/main" id="{4CF9794F-9681-4983-B5BD-2685920CCCEF}"/>
              </a:ext>
            </a:extLst>
          </p:cNvPr>
          <p:cNvSpPr txBox="1"/>
          <p:nvPr userDrawn="1"/>
        </p:nvSpPr>
        <p:spPr>
          <a:xfrm>
            <a:off x="7752184" y="751092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spc="4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Because learning changes everything.</a:t>
            </a:r>
            <a:r>
              <a:rPr lang="en-US" sz="1050" b="0" spc="40" baseline="600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®</a:t>
            </a:r>
            <a:endParaRPr lang="en-US" sz="1600" b="0" spc="40" baseline="600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28B8A2A-4292-47FC-8679-C5AA8B32885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" y="0"/>
            <a:ext cx="767407" cy="83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0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 userDrawn="1">
          <p15:clr>
            <a:srgbClr val="F26B43"/>
          </p15:clr>
        </p15:guide>
        <p15:guide id="2" orient="horz" pos="19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960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94" y="136257"/>
            <a:ext cx="1031156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594" y="1273877"/>
            <a:ext cx="1031156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87544" y="6664280"/>
            <a:ext cx="1644771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85B108-9675-48DC-A715-1E1CFF1414A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32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8" r:id="rId2"/>
    <p:sldLayoutId id="2147483686" r:id="rId3"/>
    <p:sldLayoutId id="2147483735" r:id="rId4"/>
    <p:sldLayoutId id="2147483732" r:id="rId5"/>
    <p:sldLayoutId id="2147483709" r:id="rId6"/>
    <p:sldLayoutId id="2147483687" r:id="rId7"/>
    <p:sldLayoutId id="2147483688" r:id="rId8"/>
    <p:sldLayoutId id="2147483730" r:id="rId9"/>
    <p:sldLayoutId id="2147483689" r:id="rId10"/>
    <p:sldLayoutId id="2147483726" r:id="rId11"/>
    <p:sldLayoutId id="2147483721" r:id="rId12"/>
    <p:sldLayoutId id="2147483690" r:id="rId13"/>
    <p:sldLayoutId id="2147483691" r:id="rId14"/>
    <p:sldLayoutId id="2147483716" r:id="rId15"/>
    <p:sldLayoutId id="2147483722" r:id="rId16"/>
    <p:sldLayoutId id="2147483710" r:id="rId17"/>
    <p:sldLayoutId id="2147483725" r:id="rId18"/>
    <p:sldLayoutId id="2147483717" r:id="rId19"/>
    <p:sldLayoutId id="2147483718" r:id="rId20"/>
    <p:sldLayoutId id="2147483724" r:id="rId21"/>
    <p:sldLayoutId id="2147483723" r:id="rId22"/>
    <p:sldLayoutId id="2147483719" r:id="rId23"/>
    <p:sldLayoutId id="2147483720" r:id="rId2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Sanserif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400" b="0" kern="1200">
          <a:solidFill>
            <a:schemeClr val="tx2"/>
          </a:solidFill>
          <a:latin typeface="Sanserif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200" b="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b="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1312" userDrawn="1">
          <p15:clr>
            <a:srgbClr val="F26B43"/>
          </p15:clr>
        </p15:guide>
        <p15:guide id="16" pos="7168" userDrawn="1">
          <p15:clr>
            <a:srgbClr val="F26B43"/>
          </p15:clr>
        </p15:guide>
        <p15:guide id="17" pos="35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2"/>
            <a:ext cx="12192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8"/>
            <a:ext cx="12192000" cy="54593"/>
          </a:xfrm>
          <a:prstGeom prst="rect">
            <a:avLst/>
          </a:prstGeom>
          <a:solidFill>
            <a:srgbClr val="FF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22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>
          <p15:clr>
            <a:srgbClr val="F26B43"/>
          </p15:clr>
        </p15:guide>
        <p15:guide id="13" pos="364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2" y="1976546"/>
            <a:ext cx="86407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92608" y="6665976"/>
            <a:ext cx="1645920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36257"/>
            <a:ext cx="8098404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Sanserif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88E5C9-794B-4D25-8680-85B8BF469C9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29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Times New Roman" panose="02020603050405020304" pitchFamily="18" charset="0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 userDrawn="1">
          <p15:clr>
            <a:srgbClr val="F26B43"/>
          </p15:clr>
        </p15:guide>
        <p15:guide id="2" orient="horz" pos="192" userDrawn="1">
          <p15:clr>
            <a:srgbClr val="F26B43"/>
          </p15:clr>
        </p15:guide>
        <p15:guide id="5" pos="73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728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3973" userDrawn="1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352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257"/>
            <a:ext cx="11277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2776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92608" y="6665976"/>
            <a:ext cx="1645920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latin typeface="Sanserif"/>
              </a:rPr>
              <a:t>© McGraw Hill LLC</a:t>
            </a:r>
            <a:endParaRPr lang="en-US" sz="800" b="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1883" y="6673531"/>
            <a:ext cx="474453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 b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B0677F-ADB9-4EAC-8845-4AD520E87F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277600" y="5661248"/>
            <a:ext cx="838200" cy="9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9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Times New Roman" panose="02020603050405020304" pitchFamily="18" charset="0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4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imes New Roman" panose="02020603050405020304" pitchFamily="18" charset="0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739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 userDrawn="1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1312" userDrawn="1">
          <p15:clr>
            <a:srgbClr val="F26B43"/>
          </p15:clr>
        </p15:guide>
        <p15:guide id="16" pos="7168" userDrawn="1">
          <p15:clr>
            <a:srgbClr val="F26B43"/>
          </p15:clr>
        </p15:guide>
        <p15:guide id="17" pos="352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Red Bar"/>
          <p:cNvSpPr/>
          <p:nvPr userDrawn="1"/>
        </p:nvSpPr>
        <p:spPr>
          <a:xfrm>
            <a:off x="0" y="0"/>
            <a:ext cx="12192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8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1" y="115696"/>
            <a:ext cx="4297492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1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6705600"/>
            <a:ext cx="8301441" cy="1981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201400" y="5715000"/>
            <a:ext cx="940996" cy="10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8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</p:sldLayoutIdLst>
  <p:transition spd="med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64DC-7920-4CAD-A950-D3ABC7F340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>
                <a:solidFill>
                  <a:prstClr val="white"/>
                </a:solidFill>
                <a:latin typeface="Sanserif"/>
              </a:rPr>
              <a:t>Chapter Twelve</a:t>
            </a:r>
            <a:endParaRPr lang="en-IN" dirty="0">
              <a:latin typeface="Sanserif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3424A-360D-4A58-8301-9BBD5E692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2400" dirty="0">
                <a:solidFill>
                  <a:prstClr val="white"/>
                </a:solidFill>
                <a:latin typeface="Sanserif"/>
              </a:rPr>
              <a:t>Delivering Business Presentations and Speeches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50CE5D2-8C3C-4401-9C7B-29A1B7E945AC}"/>
              </a:ext>
            </a:extLst>
          </p:cNvPr>
          <p:cNvSpPr txBox="1">
            <a:spLocks/>
          </p:cNvSpPr>
          <p:nvPr/>
        </p:nvSpPr>
        <p:spPr>
          <a:xfrm>
            <a:off x="0" y="6483863"/>
            <a:ext cx="12192000" cy="365713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60375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5613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Sanserif"/>
              </a:rPr>
              <a:t>Copyright 2021 © McGraw Hill LLC. All rights reserved. No reproduction or distribution without the prior written consent of McGraw Hill LLC.</a:t>
            </a:r>
            <a:endParaRPr lang="en-US" b="0" dirty="0">
              <a:solidFill>
                <a:srgbClr val="000000"/>
              </a:solidFill>
              <a:latin typeface="Sanserif"/>
            </a:endParaRPr>
          </a:p>
        </p:txBody>
      </p:sp>
    </p:spTree>
    <p:extLst>
      <p:ext uri="{BB962C8B-B14F-4D97-AF65-F5344CB8AC3E}">
        <p14:creationId xmlns:p14="http://schemas.microsoft.com/office/powerpoint/2010/main" val="1970917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chemeClr val="bg1"/>
            </a:gs>
            <a:gs pos="90327">
              <a:srgbClr val="3D97B4"/>
            </a:gs>
            <a:gs pos="83000">
              <a:srgbClr val="3D97B4"/>
            </a:gs>
            <a:gs pos="83000">
              <a:srgbClr val="3D97B4"/>
            </a:gs>
            <a:gs pos="100000">
              <a:srgbClr val="3D97B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51384" y="225734"/>
            <a:ext cx="11089232" cy="1028630"/>
          </a:xfrm>
        </p:spPr>
        <p:txBody>
          <a:bodyPr/>
          <a:lstStyle/>
          <a:p>
            <a:r>
              <a:rPr lang="en-US" dirty="0">
                <a:solidFill>
                  <a:srgbClr val="3D97B4"/>
                </a:solidFill>
                <a:cs typeface="+mj-cs"/>
              </a:rPr>
              <a:t>Planning Your Delivery Style and Means of Audience Interaction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1"/>
          </p:nvPr>
        </p:nvSpPr>
        <p:spPr>
          <a:xfrm>
            <a:off x="1631504" y="2090052"/>
            <a:ext cx="4232221" cy="3382230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Delivery Methods.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Extemporaneous.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Memorized.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Read.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4"/>
          </p:nvPr>
        </p:nvSpPr>
        <p:spPr>
          <a:xfrm>
            <a:off x="6270725" y="2090052"/>
            <a:ext cx="4073747" cy="3382230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Audience Interaction.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Polls, questions, voting.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Exercises.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Follow-up activities.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106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5000">
              <a:schemeClr val="bg1"/>
            </a:gs>
            <a:gs pos="90327">
              <a:srgbClr val="3D97B4"/>
            </a:gs>
            <a:gs pos="83000">
              <a:srgbClr val="3D97B4"/>
            </a:gs>
            <a:gs pos="83000">
              <a:srgbClr val="3D97B4"/>
            </a:gs>
            <a:gs pos="100000">
              <a:srgbClr val="AC802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1" y="332656"/>
            <a:ext cx="10700396" cy="689342"/>
          </a:xfrm>
        </p:spPr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en-US" sz="3600" dirty="0">
                <a:solidFill>
                  <a:srgbClr val="AC802E"/>
                </a:solidFill>
                <a:ea typeface="ＭＳ Ｐゴシック" pitchFamily="34" charset="-128"/>
                <a:cs typeface="Arial" panose="020B0604020202020204" pitchFamily="34" charset="0"/>
              </a:rPr>
              <a:t>Planning the Visuals to Support your Talk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1343472" y="1628800"/>
            <a:ext cx="9505055" cy="3600400"/>
          </a:xfrm>
        </p:spPr>
        <p:txBody>
          <a:bodyPr>
            <a:noAutofit/>
          </a:bodyPr>
          <a:lstStyle/>
          <a:p>
            <a:pPr lvl="0" defTabSz="457200">
              <a:spcBef>
                <a:spcPts val="2400"/>
              </a:spcBef>
            </a:pPr>
            <a:r>
              <a:rPr lang="en-US" sz="4800" b="1" dirty="0">
                <a:solidFill>
                  <a:srgbClr val="C30C20">
                    <a:lumMod val="50000"/>
                  </a:srgbClr>
                </a:solidFill>
                <a:cs typeface="+mn-cs"/>
              </a:rPr>
              <a:t>“People learn more deeply from words and graphics than from words alone.”</a:t>
            </a:r>
          </a:p>
          <a:p>
            <a:pPr lvl="0" algn="r" defTabSz="457200">
              <a:spcBef>
                <a:spcPts val="2400"/>
              </a:spcBef>
            </a:pPr>
            <a:r>
              <a:rPr lang="en-US" sz="3200" b="1" dirty="0">
                <a:solidFill>
                  <a:prstClr val="black"/>
                </a:solidFill>
                <a:cs typeface="+mn-cs"/>
              </a:rPr>
              <a:t>Ruth Colvin Clark and Richard E. Mayer 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736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9376" y="142233"/>
            <a:ext cx="11377264" cy="1567878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Use Presentation Software Effectively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/>
          </p:nvPr>
        </p:nvSpPr>
        <p:spPr>
          <a:xfrm>
            <a:off x="839416" y="1923597"/>
            <a:ext cx="5184576" cy="3971528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4400" dirty="0">
                <a:solidFill>
                  <a:prstClr val="black"/>
                </a:solidFill>
                <a:cs typeface="+mn-cs"/>
              </a:rPr>
              <a:t>Steer clear of these common slide-design pitfalls.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4"/>
          </p:nvPr>
        </p:nvSpPr>
        <p:spPr>
          <a:xfrm>
            <a:off x="6274652" y="1854323"/>
            <a:ext cx="4276978" cy="445893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lvl="0" indent="-457200" defTabSz="-13873163">
              <a:spcBef>
                <a:spcPct val="20000"/>
              </a:spcBef>
              <a:buClr>
                <a:srgbClr val="AC802E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+mn-cs"/>
              </a:rPr>
              <a:t>Too much or too small content.</a:t>
            </a:r>
          </a:p>
          <a:p>
            <a:pPr marL="457200" lvl="0" indent="-457200" defTabSz="-13873163">
              <a:spcBef>
                <a:spcPct val="20000"/>
              </a:spcBef>
              <a:buClr>
                <a:srgbClr val="AC802E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+mn-cs"/>
              </a:rPr>
              <a:t>Missed visual opportunities.</a:t>
            </a:r>
          </a:p>
          <a:p>
            <a:pPr marL="457200" lvl="0" indent="-457200" defTabSz="-13873163">
              <a:spcBef>
                <a:spcPct val="20000"/>
              </a:spcBef>
              <a:buClr>
                <a:srgbClr val="AC802E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+mn-cs"/>
              </a:rPr>
              <a:t>Unreadable or inappropriate color schemes.</a:t>
            </a:r>
          </a:p>
          <a:p>
            <a:pPr marL="457200" lvl="0" indent="-457200" defTabSz="-13873163">
              <a:spcBef>
                <a:spcPct val="20000"/>
              </a:spcBef>
              <a:buClr>
                <a:srgbClr val="AC802E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+mn-cs"/>
              </a:rPr>
              <a:t>Too much animation.</a:t>
            </a:r>
          </a:p>
          <a:p>
            <a:pPr marL="457200" lvl="0" indent="-457200" defTabSz="-13873163">
              <a:spcBef>
                <a:spcPct val="20000"/>
              </a:spcBef>
              <a:buClr>
                <a:srgbClr val="AC802E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cs typeface="+mn-cs"/>
              </a:rPr>
              <a:t>Inconsistent styles.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034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7990CBB-1766-4147-A027-C00AF6C44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3D97B4"/>
                </a:solidFill>
                <a:effectLst/>
                <a:uLnTx/>
                <a:uFillTx/>
                <a:latin typeface="Sanserif"/>
                <a:ea typeface="+mj-ea"/>
                <a:cs typeface="Times New Roman" panose="02020603050405020304" pitchFamily="18" charset="0"/>
              </a:rPr>
              <a:t>Slide Sample</a:t>
            </a:r>
            <a:endParaRPr lang="en-IN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D65D5E5-2168-47AA-B17F-744CF20B85F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793629" y="1203627"/>
            <a:ext cx="8604742" cy="404751"/>
          </a:xfrm>
        </p:spPr>
        <p:txBody>
          <a:bodyPr>
            <a:normAutofit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30C20"/>
                </a:solidFill>
                <a:effectLst/>
                <a:uLnTx/>
                <a:uFillTx/>
                <a:latin typeface="Sanserif"/>
                <a:ea typeface="+mn-ea"/>
                <a:cs typeface="Times New Roman" panose="02020603050405020304" pitchFamily="18" charset="0"/>
              </a:rPr>
              <a:t>Exhibit 12-1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nserif"/>
                <a:ea typeface="+mn-ea"/>
                <a:cs typeface="Times New Roman" panose="02020603050405020304" pitchFamily="18" charset="0"/>
              </a:rPr>
              <a:t>An Attractive, Readable Text Slide in PowerPoint</a:t>
            </a:r>
            <a:endParaRPr kumimoji="0" lang="en-IN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3" name="Picture 3" descr="Screengrab of an attractive slide with headings and five bullet points.">
            <a:extLst>
              <a:ext uri="{FF2B5EF4-FFF2-40B4-BE49-F238E27FC236}">
                <a16:creationId xmlns:a16="http://schemas.microsoft.com/office/drawing/2014/main" id="{8BD86D48-407B-4E15-906E-1390EA904977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811" y="1658790"/>
            <a:ext cx="7560840" cy="4319005"/>
          </a:xfrm>
          <a:prstGeom prst="rect">
            <a:avLst/>
          </a:prstGeom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E2BC3D8-324B-4780-A305-1260C8FE1B5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468479" y="6368732"/>
            <a:ext cx="3907504" cy="304799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erif"/>
                <a:ea typeface="+mn-ea"/>
                <a:cs typeface="Times New Roman" panose="02020603050405020304" pitchFamily="18" charset="0"/>
                <a:hlinkClick r:id="rId4" action="ppaction://hlinksldjump"/>
              </a:rPr>
              <a:t>Access the text alternative for slide images.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C18A17E2-2A63-4F54-950F-5D3D53C112A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768407" y="6673531"/>
            <a:ext cx="1733475" cy="184469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nserif"/>
                <a:ea typeface="ＭＳ Ｐゴシック" pitchFamily="34" charset="-128"/>
                <a:cs typeface="Times New Roman" panose="02020603050405020304" pitchFamily="18" charset="0"/>
              </a:rPr>
              <a:t>Image: Microsoft Corporation</a:t>
            </a:r>
            <a:endParaRPr kumimoji="0" lang="en-I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nserif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D6834E8-9993-4F5C-BEA9-C5379778B0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759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352" y="260649"/>
            <a:ext cx="11593288" cy="1080120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You Make the Call </a:t>
            </a:r>
            <a:r>
              <a:rPr lang="en-US" sz="1600" dirty="0">
                <a:solidFill>
                  <a:srgbClr val="3D97B4"/>
                </a:solidFill>
                <a:cs typeface="+mj-cs"/>
              </a:rPr>
              <a:t>2</a:t>
            </a:r>
            <a:endParaRPr lang="en-US" sz="1600" dirty="0"/>
          </a:p>
        </p:txBody>
      </p:sp>
      <p:pic>
        <p:nvPicPr>
          <p:cNvPr id="7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45"/>
          <a:stretch/>
        </p:blipFill>
        <p:spPr>
          <a:xfrm>
            <a:off x="695400" y="1340768"/>
            <a:ext cx="1512168" cy="1080119"/>
          </a:xfrm>
          <a:prstGeom prst="rect">
            <a:avLst/>
          </a:prstGeom>
        </p:spPr>
      </p:pic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2783632" y="1736792"/>
            <a:ext cx="7416824" cy="2952328"/>
          </a:xfrm>
        </p:spPr>
        <p:txBody>
          <a:bodyPr>
            <a:noAutofit/>
          </a:bodyPr>
          <a:lstStyle/>
          <a:p>
            <a:pPr lvl="0" defTabSz="457200"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Can you think of situations in which you might want to deliver both a written and an oral report? Why would this be appropriate in some circumstances? When might supplying handouts with a presentation be especially useful?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453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solidFill>
                  <a:srgbClr val="AC802E"/>
                </a:solidFill>
                <a:cs typeface="Arial" panose="020B0604020202020204" pitchFamily="34" charset="0"/>
              </a:rPr>
              <a:t>Delivering Your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1487488" y="1424228"/>
            <a:ext cx="4248472" cy="3473253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4800" dirty="0">
                <a:solidFill>
                  <a:prstClr val="black"/>
                </a:solidFill>
                <a:cs typeface="+mn-cs"/>
              </a:rPr>
              <a:t>Preparation is one of the most successful strategies.  </a:t>
            </a:r>
          </a:p>
        </p:txBody>
      </p:sp>
      <p:pic>
        <p:nvPicPr>
          <p:cNvPr id="8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160836" y="1424228"/>
            <a:ext cx="5207277" cy="3473253"/>
          </a:xfrm>
          <a:prstGeom prst="rect">
            <a:avLst/>
          </a:prstGeom>
        </p:spPr>
      </p:pic>
      <p:sp>
        <p:nvSpPr>
          <p:cNvPr id="6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181256" y="6628906"/>
            <a:ext cx="2186857" cy="184470"/>
          </a:xfrm>
        </p:spPr>
        <p:txBody>
          <a:bodyPr>
            <a:noAutofit/>
          </a:bodyPr>
          <a:lstStyle/>
          <a:p>
            <a:pPr lvl="0" defTabSz="457200">
              <a:spcBef>
                <a:spcPct val="20000"/>
              </a:spcBef>
              <a:spcAft>
                <a:spcPts val="0"/>
              </a:spcAft>
            </a:pPr>
            <a:r>
              <a:rPr lang="en-US" sz="800" dirty="0">
                <a:solidFill>
                  <a:schemeClr val="tx1"/>
                </a:solidFill>
                <a:cs typeface="+mn-cs"/>
              </a:rPr>
              <a:t>Image: </a:t>
            </a:r>
            <a:r>
              <a:rPr lang="en-US" sz="800" dirty="0" err="1">
                <a:solidFill>
                  <a:schemeClr val="tx1"/>
                </a:solidFill>
                <a:cs typeface="+mn-cs"/>
              </a:rPr>
              <a:t>FotoArtist</a:t>
            </a:r>
            <a:r>
              <a:rPr lang="en-US" sz="800" dirty="0">
                <a:solidFill>
                  <a:schemeClr val="tx1"/>
                </a:solidFill>
                <a:cs typeface="+mn-cs"/>
              </a:rPr>
              <a:t> </a:t>
            </a:r>
            <a:r>
              <a:rPr lang="en-US" sz="800" dirty="0" err="1">
                <a:solidFill>
                  <a:schemeClr val="tx1"/>
                </a:solidFill>
                <a:cs typeface="+mn-cs"/>
              </a:rPr>
              <a:t>Stockphoto</a:t>
            </a:r>
            <a:r>
              <a:rPr lang="en-US" sz="800" dirty="0">
                <a:solidFill>
                  <a:schemeClr val="tx1"/>
                </a:solidFill>
                <a:cs typeface="+mn-cs"/>
              </a:rPr>
              <a:t>/</a:t>
            </a:r>
            <a:r>
              <a:rPr lang="en-US" sz="800" dirty="0" err="1">
                <a:solidFill>
                  <a:schemeClr val="tx1"/>
                </a:solidFill>
                <a:cs typeface="+mn-cs"/>
              </a:rPr>
              <a:t>Shutterstock</a:t>
            </a:r>
            <a:r>
              <a:rPr lang="en-US" sz="800" dirty="0">
                <a:solidFill>
                  <a:schemeClr val="tx1"/>
                </a:solidFill>
                <a:cs typeface="+mn-cs"/>
              </a:rPr>
              <a:t>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11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15480" y="389899"/>
            <a:ext cx="9311208" cy="747937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Project Appealing Traits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1"/>
          </p:nvPr>
        </p:nvSpPr>
        <p:spPr>
          <a:xfrm>
            <a:off x="1127448" y="1628800"/>
            <a:ext cx="3744416" cy="4135860"/>
          </a:xfrm>
        </p:spPr>
        <p:txBody>
          <a:bodyPr/>
          <a:lstStyle/>
          <a:p>
            <a:pPr lvl="0" defTabSz="4572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Confidence.</a:t>
            </a:r>
          </a:p>
          <a:p>
            <a:pPr marL="457200" lvl="1" indent="-457200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</a:pPr>
            <a:r>
              <a:rPr lang="en-US" sz="2400" dirty="0">
                <a:solidFill>
                  <a:prstClr val="black"/>
                </a:solidFill>
                <a:latin typeface="Sanserif"/>
                <a:cs typeface="+mn-cs"/>
              </a:rPr>
              <a:t>Prepare well.</a:t>
            </a:r>
          </a:p>
          <a:p>
            <a:pPr marL="457200" lvl="1" indent="-457200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</a:pPr>
            <a:r>
              <a:rPr lang="en-US" sz="2400" dirty="0">
                <a:solidFill>
                  <a:prstClr val="black"/>
                </a:solidFill>
                <a:latin typeface="Sanserif"/>
                <a:cs typeface="+mn-cs"/>
              </a:rPr>
              <a:t>Dress appropriately.</a:t>
            </a:r>
          </a:p>
          <a:p>
            <a:pPr marL="457200" lvl="1" indent="-457200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</a:pPr>
            <a:r>
              <a:rPr lang="en-US" sz="2400" dirty="0">
                <a:solidFill>
                  <a:prstClr val="black"/>
                </a:solidFill>
                <a:latin typeface="Sanserif"/>
                <a:cs typeface="+mn-cs"/>
              </a:rPr>
              <a:t>Talk in strong, clear tones.</a:t>
            </a:r>
          </a:p>
          <a:p>
            <a:pPr lvl="0" defTabSz="4572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Competence.</a:t>
            </a:r>
          </a:p>
          <a:p>
            <a:pPr lvl="0" defTabSz="4572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Sincerity.</a:t>
            </a:r>
          </a:p>
          <a:p>
            <a:pPr lvl="0" defTabSz="45720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Friendliness.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5"/>
          </p:nvPr>
        </p:nvSpPr>
        <p:spPr>
          <a:xfrm>
            <a:off x="5159896" y="5397619"/>
            <a:ext cx="6027470" cy="1101824"/>
          </a:xfr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i="1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Effective presenters wear appropriate, </a:t>
            </a:r>
            <a:r>
              <a:rPr lang="en-US" sz="2000" i="1" dirty="0" err="1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nondistracting</a:t>
            </a:r>
            <a:r>
              <a:rPr lang="en-US" sz="2000" i="1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 clothing, use friendly facial expressions, and look directly at the members of their audience.</a:t>
            </a:r>
            <a:endParaRPr lang="en-US" sz="2000" dirty="0">
              <a:solidFill>
                <a:prstClr val="black"/>
              </a:solidFill>
              <a:ea typeface="ＭＳ Ｐゴシック" pitchFamily="34" charset="-128"/>
              <a:cs typeface="+mn-cs"/>
            </a:endParaRPr>
          </a:p>
        </p:txBody>
      </p:sp>
      <p:pic>
        <p:nvPicPr>
          <p:cNvPr id="14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682829" y="1303078"/>
            <a:ext cx="5597748" cy="3943527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9034536" y="6650457"/>
            <a:ext cx="2330873" cy="184470"/>
          </a:xfr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Image: © Eric </a:t>
            </a:r>
            <a:r>
              <a:rPr lang="en-US" sz="800" dirty="0" err="1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Audras</a:t>
            </a:r>
            <a:r>
              <a:rPr lang="en-US" sz="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/</a:t>
            </a:r>
            <a:r>
              <a:rPr lang="en-US" sz="800" dirty="0" err="1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PhotoAlto</a:t>
            </a:r>
            <a:r>
              <a:rPr lang="en-US" sz="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/Getty Images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4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85075" y="339139"/>
            <a:ext cx="10021847" cy="714997"/>
          </a:xfrm>
        </p:spPr>
        <p:txBody>
          <a:bodyPr/>
          <a:lstStyle/>
          <a:p>
            <a:r>
              <a:rPr lang="en-US" altLang="en-US" sz="5400" spc="-150" dirty="0">
                <a:solidFill>
                  <a:srgbClr val="3D97B4"/>
                </a:solidFill>
                <a:cs typeface="+mj-cs"/>
              </a:rPr>
              <a:t>Manage the Physical Elements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4"/>
          </p:nvPr>
        </p:nvSpPr>
        <p:spPr>
          <a:xfrm>
            <a:off x="6690646" y="1564799"/>
            <a:ext cx="4392488" cy="4309028"/>
          </a:xfrm>
        </p:spPr>
        <p:txBody>
          <a:bodyPr/>
          <a:lstStyle/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The communication environment.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Personal appearance.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Posture.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Walking.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Facial expressions.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Gestures.</a:t>
            </a:r>
          </a:p>
        </p:txBody>
      </p:sp>
      <p:pic>
        <p:nvPicPr>
          <p:cNvPr id="14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/>
          <a:stretch>
            <a:fillRect/>
          </a:stretch>
        </p:blipFill>
        <p:spPr>
          <a:xfrm>
            <a:off x="695400" y="1268760"/>
            <a:ext cx="5688052" cy="3793930"/>
          </a:xfrm>
          <a:prstGeom prst="rect">
            <a:avLst/>
          </a:prstGeom>
        </p:spPr>
      </p:pic>
      <p:sp>
        <p:nvSpPr>
          <p:cNvPr id="12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8886890" y="6622601"/>
            <a:ext cx="2330873" cy="184470"/>
          </a:xfr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000000"/>
                </a:solidFill>
                <a:ea typeface="ＭＳ Ｐゴシック" pitchFamily="34" charset="-128"/>
                <a:cs typeface="+mn-cs"/>
              </a:rPr>
              <a:t>Image: </a:t>
            </a:r>
            <a:r>
              <a:rPr lang="en-US" sz="900" dirty="0" err="1">
                <a:solidFill>
                  <a:srgbClr val="000000"/>
                </a:solidFill>
                <a:ea typeface="ＭＳ Ｐゴシック" pitchFamily="34" charset="-128"/>
                <a:cs typeface="+mn-cs"/>
              </a:rPr>
              <a:t>Skynesher</a:t>
            </a:r>
            <a:r>
              <a:rPr lang="en-US" sz="900" dirty="0">
                <a:solidFill>
                  <a:srgbClr val="000000"/>
                </a:solidFill>
                <a:ea typeface="ＭＳ Ｐゴシック" pitchFamily="34" charset="-128"/>
                <a:cs typeface="+mn-cs"/>
              </a:rPr>
              <a:t>/Getty Images</a:t>
            </a:r>
            <a:r>
              <a:rPr lang="en-US" sz="900" b="1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06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9656" y="317931"/>
            <a:ext cx="6853495" cy="714997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You Make the Call </a:t>
            </a:r>
            <a:r>
              <a:rPr lang="en-US" sz="1600" dirty="0">
                <a:solidFill>
                  <a:srgbClr val="3D97B4"/>
                </a:solidFill>
                <a:cs typeface="+mj-cs"/>
              </a:rPr>
              <a:t>3</a:t>
            </a:r>
            <a:endParaRPr lang="en-US" sz="1600" dirty="0"/>
          </a:p>
        </p:txBody>
      </p:sp>
      <p:pic>
        <p:nvPicPr>
          <p:cNvPr id="8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699" y="141983"/>
            <a:ext cx="1402202" cy="106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2051335" y="1816262"/>
            <a:ext cx="8564404" cy="2989794"/>
          </a:xfrm>
        </p:spPr>
        <p:txBody>
          <a:bodyPr/>
          <a:lstStyle/>
          <a:p>
            <a:r>
              <a:rPr lang="en-US" dirty="0"/>
              <a:t>Audience members can help or hinder the speaker with their reactions during the talk. What behaviors are polite and encouraging? What behaviors have you seen that could be discouraging for a speaker?</a:t>
            </a:r>
          </a:p>
          <a:p>
            <a:r>
              <a:rPr lang="en-US" dirty="0"/>
              <a:t>If you saw your audience exhibiting any of these behaviors, what would you do?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22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9668" y="117228"/>
            <a:ext cx="12072664" cy="1154110"/>
          </a:xfrm>
        </p:spPr>
        <p:txBody>
          <a:bodyPr/>
          <a:lstStyle/>
          <a:p>
            <a:r>
              <a:rPr lang="en-US" sz="4800" dirty="0">
                <a:solidFill>
                  <a:srgbClr val="3D97B4"/>
                </a:solidFill>
                <a:ea typeface="ＭＳ Ｐゴシック" pitchFamily="34" charset="-128"/>
                <a:cs typeface="+mj-cs"/>
              </a:rPr>
              <a:t>Use a Pleasant Voice and Speaking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0"/>
          </p:nvPr>
        </p:nvSpPr>
        <p:spPr>
          <a:xfrm>
            <a:off x="1631504" y="1484784"/>
            <a:ext cx="8208912" cy="4734942"/>
          </a:xfrm>
        </p:spPr>
        <p:txBody>
          <a:bodyPr>
            <a:normAutofit/>
          </a:bodyPr>
          <a:lstStyle/>
          <a:p>
            <a:pPr marL="347472" lvl="0" indent="-347472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cs typeface="+mn-cs"/>
              </a:rPr>
              <a:t>Be aware of pitch, resonance, speed, and volume.</a:t>
            </a:r>
          </a:p>
          <a:p>
            <a:pPr marL="347472" lvl="0" indent="-347472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cs typeface="+mn-cs"/>
              </a:rPr>
              <a:t>Easy parts can be fast, hard parts should be slower.</a:t>
            </a:r>
          </a:p>
          <a:p>
            <a:pPr marL="347472" lvl="0" indent="-347472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cs typeface="+mn-cs"/>
              </a:rPr>
              <a:t>Pause only for effect—to emphasize upcoming subject matter and gain attention.</a:t>
            </a:r>
          </a:p>
          <a:p>
            <a:pPr marL="347472" lvl="0" indent="-347472" defTabSz="457200">
              <a:lnSpc>
                <a:spcPct val="90000"/>
              </a:lnSpc>
              <a:spcBef>
                <a:spcPct val="20000"/>
              </a:spcBef>
              <a:buClr>
                <a:srgbClr val="3D97B4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  <a:cs typeface="+mn-cs"/>
              </a:rPr>
              <a:t>Practice. Record yourself and evaluate your speaking voice. Mimic the style of speakers you like.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035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443287-B217-4160-AAE4-25061AAED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693" y="548680"/>
            <a:ext cx="7193494" cy="576064"/>
          </a:xfrm>
        </p:spPr>
        <p:txBody>
          <a:bodyPr/>
          <a:lstStyle/>
          <a:p>
            <a:r>
              <a:rPr lang="en-US" sz="4800" b="0" dirty="0">
                <a:solidFill>
                  <a:prstClr val="black"/>
                </a:solidFill>
                <a:cs typeface="+mj-cs"/>
              </a:rPr>
              <a:t>Learning Objectives </a:t>
            </a:r>
            <a:r>
              <a:rPr lang="en-US" sz="1600" b="0" dirty="0">
                <a:solidFill>
                  <a:prstClr val="black"/>
                </a:solidFill>
                <a:cs typeface="+mj-cs"/>
              </a:rPr>
              <a:t>1</a:t>
            </a:r>
            <a:endParaRPr lang="en-IN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E11764-FFA1-407C-A993-851C766145B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43845" y="1412776"/>
            <a:ext cx="10693189" cy="4608512"/>
          </a:xfrm>
        </p:spPr>
        <p:txBody>
          <a:bodyPr>
            <a:noAutofit/>
          </a:bodyPr>
          <a:lstStyle/>
          <a:p>
            <a:pPr marL="68580" lvl="0" defTabSz="457200">
              <a:lnSpc>
                <a:spcPct val="120000"/>
              </a:lnSpc>
              <a:spcBef>
                <a:spcPct val="20000"/>
              </a:spcBef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LO12-1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Prepare the right kind of presentation for your purpose and audience.</a:t>
            </a: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LO12-2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Determine the appropriate topic, purpose, structure, delivery method, and means of audience interaction for a presentation or speech.</a:t>
            </a: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LO12-3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Plan visual aids and handouts to support your presentation.</a:t>
            </a:r>
            <a:endParaRPr lang="en-US" sz="2800" dirty="0">
              <a:solidFill>
                <a:prstClr val="black"/>
              </a:solidFill>
              <a:cs typeface="Century Gothic"/>
            </a:endParaRP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LO12-4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Describe the personal, physical, and vocal traits that contribute to an effective presentation.</a:t>
            </a:r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705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Effectively Reference Visuals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3150351" y="1401231"/>
            <a:ext cx="6048671" cy="4896056"/>
          </a:xfrm>
        </p:spPr>
        <p:txBody>
          <a:bodyPr>
            <a:normAutofit lnSpcReduction="10000"/>
          </a:bodyPr>
          <a:lstStyle/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Make sure everyone can see the visuals.</a:t>
            </a:r>
          </a:p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Explain visuals if needed.</a:t>
            </a:r>
          </a:p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Organize visuals as part of the presentation.</a:t>
            </a:r>
          </a:p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Point to visuals with actions and words.</a:t>
            </a:r>
          </a:p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Don’t talk to the visuals. Talk to the audience.</a:t>
            </a:r>
          </a:p>
          <a:p>
            <a:pPr marL="342900" lvl="0" indent="-342900" defTabSz="457200">
              <a:spcBef>
                <a:spcPct val="20000"/>
              </a:spcBef>
              <a:buFont typeface="Arial"/>
              <a:buChar char="•"/>
            </a:pPr>
            <a:r>
              <a:rPr lang="en-US" sz="28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Don’t read the points verbatim.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849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37375" y="323983"/>
            <a:ext cx="10717247" cy="714997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Managing Audience Interactions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/>
          </p:nvPr>
        </p:nvSpPr>
        <p:spPr>
          <a:xfrm>
            <a:off x="479376" y="1408880"/>
            <a:ext cx="4868587" cy="2436821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3600" dirty="0">
                <a:solidFill>
                  <a:prstClr val="black"/>
                </a:solidFill>
                <a:cs typeface="+mn-cs"/>
              </a:rPr>
              <a:t>Read the list. How would you deal with each situation: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4"/>
          </p:nvPr>
        </p:nvSpPr>
        <p:spPr>
          <a:xfrm>
            <a:off x="5504576" y="1408880"/>
            <a:ext cx="6136040" cy="5063630"/>
          </a:xfrm>
        </p:spPr>
        <p:txBody>
          <a:bodyPr/>
          <a:lstStyle/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You’re asked something you don’t know.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Someone wants to talk about a pet topic and steer everyone away from the topics of your talk.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Someone wants to show off their expertise.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Someone disagrees with you.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Some audience members are carrying on a distracting side conversation.</a:t>
            </a:r>
            <a:r>
              <a:rPr lang="en-US" dirty="0">
                <a:solidFill>
                  <a:prstClr val="black"/>
                </a:solidFill>
                <a:cs typeface="+mn-cs"/>
              </a:rPr>
              <a:t> 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prstClr val="black"/>
                </a:solidFill>
                <a:cs typeface="+mn-cs"/>
              </a:rPr>
              <a:t>Nobody says anything when you ask a question.</a:t>
            </a:r>
            <a:r>
              <a:rPr lang="en-US" dirty="0">
                <a:solidFill>
                  <a:prstClr val="black"/>
                </a:solidFill>
                <a:cs typeface="+mn-cs"/>
              </a:rPr>
              <a:t> 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662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AC802E"/>
                </a:solidFill>
                <a:cs typeface="Arial" panose="020B0604020202020204" pitchFamily="34" charset="0"/>
              </a:rPr>
              <a:t>Delivering Web Presentations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0"/>
          </p:nvPr>
        </p:nvSpPr>
        <p:spPr>
          <a:xfrm>
            <a:off x="940221" y="1430362"/>
            <a:ext cx="9836299" cy="4158878"/>
          </a:xfrm>
        </p:spPr>
        <p:txBody>
          <a:bodyPr/>
          <a:lstStyle/>
          <a:p>
            <a:pPr lvl="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3200" dirty="0">
                <a:solidFill>
                  <a:prstClr val="black"/>
                </a:solidFill>
                <a:cs typeface="+mn-cs"/>
              </a:rPr>
              <a:t>Before the presentation: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Choose user-friendly technology.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Email announcements to the audience.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Test the technology.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Secure technical and nontechnical support to be available during the meeting.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Have material for early arrivers to view.</a:t>
            </a:r>
          </a:p>
          <a:p>
            <a:pPr marL="457200" lvl="1" indent="-45720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Plan appropriate attire and background.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850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85075" y="323983"/>
            <a:ext cx="10021847" cy="714997"/>
          </a:xfrm>
        </p:spPr>
        <p:txBody>
          <a:bodyPr/>
          <a:lstStyle/>
          <a:p>
            <a:r>
              <a:rPr lang="en-US" sz="3600" dirty="0">
                <a:solidFill>
                  <a:srgbClr val="AC802E"/>
                </a:solidFill>
                <a:cs typeface="Arial" panose="020B0604020202020204" pitchFamily="34" charset="0"/>
              </a:rPr>
              <a:t>Giving (Collaborative) Team Presentations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/>
          </p:nvPr>
        </p:nvSpPr>
        <p:spPr>
          <a:xfrm>
            <a:off x="1020192" y="1340768"/>
            <a:ext cx="5003800" cy="4824172"/>
          </a:xfrm>
        </p:spPr>
        <p:txBody>
          <a:bodyPr>
            <a:normAutofit lnSpcReduction="10000"/>
          </a:bodyPr>
          <a:lstStyle/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cs typeface="+mn-cs"/>
              </a:rPr>
              <a:t>Carefully plan the verbal and visual parts of the presentation so that they will all work together to achieve your communication purpose.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cs typeface="+mn-cs"/>
              </a:rPr>
              <a:t>Plan for the physical aspects of the presentation.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cs typeface="+mn-cs"/>
              </a:rPr>
              <a:t>Decide who will present the closing and what will be said.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cs typeface="+mn-cs"/>
              </a:rPr>
              <a:t>Decide how to conduct the Q &amp; A session.</a:t>
            </a:r>
          </a:p>
          <a:p>
            <a:pPr marL="342900" lvl="0" indent="-3429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  <a:cs typeface="+mn-cs"/>
              </a:rPr>
              <a:t>Practice.</a:t>
            </a:r>
          </a:p>
        </p:txBody>
      </p:sp>
      <p:pic>
        <p:nvPicPr>
          <p:cNvPr id="12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714" y="1367361"/>
            <a:ext cx="5598136" cy="3733956"/>
          </a:xfrm>
        </p:spPr>
      </p:pic>
      <p:sp>
        <p:nvSpPr>
          <p:cNvPr id="10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9120336" y="6601190"/>
            <a:ext cx="2258865" cy="184470"/>
          </a:xfrm>
        </p:spPr>
        <p:txBody>
          <a:bodyPr>
            <a:noAutofit/>
          </a:bodyPr>
          <a:lstStyle/>
          <a:p>
            <a:pPr lvl="0" algn="r" defTabSz="457200">
              <a:spcBef>
                <a:spcPct val="20000"/>
              </a:spcBef>
              <a:spcAft>
                <a:spcPts val="0"/>
              </a:spcAft>
            </a:pPr>
            <a:r>
              <a:rPr lang="en-US" sz="1000" dirty="0">
                <a:solidFill>
                  <a:schemeClr val="tx1"/>
                </a:solidFill>
                <a:cs typeface="+mn-cs"/>
              </a:rPr>
              <a:t>Image: © </a:t>
            </a:r>
            <a:r>
              <a:rPr lang="en-US" sz="1000" dirty="0" err="1">
                <a:solidFill>
                  <a:schemeClr val="tx1"/>
                </a:solidFill>
                <a:cs typeface="+mn-cs"/>
              </a:rPr>
              <a:t>Purestock</a:t>
            </a:r>
            <a:r>
              <a:rPr lang="en-US" sz="1000" dirty="0">
                <a:solidFill>
                  <a:schemeClr val="tx1"/>
                </a:solidFill>
                <a:cs typeface="+mn-cs"/>
              </a:rPr>
              <a:t>/</a:t>
            </a:r>
            <a:r>
              <a:rPr lang="en-US" sz="1000" dirty="0" err="1">
                <a:solidFill>
                  <a:schemeClr val="tx1"/>
                </a:solidFill>
                <a:cs typeface="+mn-cs"/>
              </a:rPr>
              <a:t>Superstock</a:t>
            </a:r>
            <a:r>
              <a:rPr lang="en-US" sz="1000" dirty="0">
                <a:solidFill>
                  <a:schemeClr val="tx1"/>
                </a:solidFill>
                <a:cs typeface="+mn-cs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121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dirty="0">
                <a:solidFill>
                  <a:srgbClr val="3D97B4"/>
                </a:solidFill>
                <a:cs typeface="+mj-cs"/>
              </a:rPr>
              <a:t>Have You Met </a:t>
            </a:r>
            <a:r>
              <a:rPr lang="en-US" altLang="en-US" sz="4800" dirty="0">
                <a:solidFill>
                  <a:srgbClr val="FF0000"/>
                </a:solidFill>
                <a:cs typeface="+mj-cs"/>
              </a:rPr>
              <a:t>TED</a:t>
            </a:r>
            <a:r>
              <a:rPr lang="en-US" altLang="en-US" sz="5400" dirty="0">
                <a:solidFill>
                  <a:srgbClr val="3D97B4"/>
                </a:solidFill>
                <a:cs typeface="+mj-cs"/>
              </a:rPr>
              <a:t>?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0"/>
          </p:nvPr>
        </p:nvSpPr>
        <p:spPr>
          <a:xfrm>
            <a:off x="551384" y="1484784"/>
            <a:ext cx="11161240" cy="3816424"/>
          </a:xfrm>
        </p:spPr>
        <p:txBody>
          <a:bodyPr/>
          <a:lstStyle/>
          <a:p>
            <a:pPr lvl="0" defTabSz="457200">
              <a:spcBef>
                <a:spcPct val="20000"/>
              </a:spcBef>
            </a:pPr>
            <a:r>
              <a:rPr lang="en-US" sz="2800" b="1" dirty="0">
                <a:solidFill>
                  <a:prstClr val="black"/>
                </a:solidFill>
                <a:cs typeface="+mn-cs"/>
              </a:rPr>
              <a:t>To see great presenters in action, go to TED.com: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TED Talks are popular with professionals and viewed by millions.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The presentations are common cultural collateral in business conversation.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Each talk is only 18 minutes long, and they</a:t>
            </a:r>
            <a:r>
              <a:rPr lang="en-US" altLang="en-US" sz="2800" dirty="0">
                <a:solidFill>
                  <a:prstClr val="black"/>
                </a:solidFill>
                <a:cs typeface="+mn-cs"/>
              </a:rPr>
              <a:t>’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re models of efficiency.</a:t>
            </a:r>
          </a:p>
          <a:p>
            <a:pPr marL="457200" lvl="0" indent="-457200" defTabSz="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Speakers engage the audience with media and stories.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661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0" dirty="0">
                <a:solidFill>
                  <a:prstClr val="black"/>
                </a:solidFill>
                <a:cs typeface="+mj-cs"/>
              </a:rPr>
              <a:t>The Power of Speaking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2855640" y="1484784"/>
            <a:ext cx="6552728" cy="4806950"/>
          </a:xfrm>
          <a:solidFill>
            <a:srgbClr val="FFE266"/>
          </a:solidFill>
        </p:spPr>
        <p:txBody>
          <a:bodyPr/>
          <a:lstStyle/>
          <a:p>
            <a:pPr lvl="0" defTabSz="457200">
              <a:spcBef>
                <a:spcPts val="4200"/>
              </a:spcBef>
            </a:pPr>
            <a:r>
              <a:rPr lang="ja-JP" altLang="en-US" sz="3600" dirty="0">
                <a:solidFill>
                  <a:srgbClr val="002060"/>
                </a:solidFill>
                <a:cs typeface="+mn-cs"/>
              </a:rPr>
              <a:t>“</a:t>
            </a:r>
            <a:r>
              <a:rPr lang="en-US" altLang="ja-JP" sz="3600" dirty="0">
                <a:solidFill>
                  <a:srgbClr val="002060"/>
                </a:solidFill>
                <a:cs typeface="+mn-cs"/>
              </a:rPr>
              <a:t>Everything becomes a little different as soon as it is spoken out loud.</a:t>
            </a:r>
            <a:r>
              <a:rPr lang="ja-JP" altLang="en-US" sz="3600" dirty="0">
                <a:solidFill>
                  <a:srgbClr val="002060"/>
                </a:solidFill>
                <a:cs typeface="+mn-cs"/>
              </a:rPr>
              <a:t>”</a:t>
            </a:r>
            <a:endParaRPr lang="en-US" altLang="ja-JP" sz="2800" i="1" dirty="0">
              <a:solidFill>
                <a:srgbClr val="002060"/>
              </a:solidFill>
              <a:cs typeface="+mn-cs"/>
            </a:endParaRPr>
          </a:p>
          <a:p>
            <a:pPr lvl="0" algn="r" defTabSz="457200">
              <a:spcBef>
                <a:spcPct val="20000"/>
              </a:spcBef>
            </a:pPr>
            <a:r>
              <a:rPr lang="en-US" sz="2400" i="1" dirty="0">
                <a:solidFill>
                  <a:srgbClr val="002060"/>
                </a:solidFill>
                <a:cs typeface="+mn-cs"/>
              </a:rPr>
              <a:t>—Hermann Hesse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983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 hidden="1">
            <a:extLst>
              <a:ext uri="{FF2B5EF4-FFF2-40B4-BE49-F238E27FC236}">
                <a16:creationId xmlns:a16="http://schemas.microsoft.com/office/drawing/2014/main" id="{5CAC6A38-AA5F-4353-B02E-9D28673F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End of Main Content</a:t>
            </a:r>
            <a:endParaRPr lang="en-IN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F7AEFD2-1649-4624-8DC4-A6F66232D99B}"/>
              </a:ext>
            </a:extLst>
          </p:cNvPr>
          <p:cNvSpPr txBox="1">
            <a:spLocks/>
          </p:cNvSpPr>
          <p:nvPr/>
        </p:nvSpPr>
        <p:spPr>
          <a:xfrm>
            <a:off x="0" y="6477000"/>
            <a:ext cx="12192000" cy="384175"/>
          </a:xfrm>
          <a:prstGeom prst="rect">
            <a:avLst/>
          </a:prstGeom>
        </p:spPr>
        <p:txBody>
          <a:bodyPr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30188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60375" indent="-22860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5613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8580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>
                <a:latin typeface="Sanserif"/>
              </a:rPr>
              <a:t>Copyright 2021 © McGraw Hill LLC. All rights reserved. No reproduction or distribution without the prior written consent of McGraw Hill LLC.</a:t>
            </a:r>
            <a:endParaRPr lang="en-US" sz="900" b="0" dirty="0">
              <a:solidFill>
                <a:srgbClr val="000000"/>
              </a:solidFill>
              <a:latin typeface="Sanserif"/>
            </a:endParaRPr>
          </a:p>
        </p:txBody>
      </p:sp>
    </p:spTree>
    <p:extLst>
      <p:ext uri="{BB962C8B-B14F-4D97-AF65-F5344CB8AC3E}">
        <p14:creationId xmlns:p14="http://schemas.microsoft.com/office/powerpoint/2010/main" val="18749665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74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Slide Sample – Text Alternative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108784" y="935167"/>
            <a:ext cx="3960404" cy="358494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parent-slide containing images.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000000"/>
                </a:solidFill>
              </a:rPr>
              <a:t>Creating a readable text-based slide.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Use type that is large enough to read from the back of the room and avoid all-caps, italics, and fancy fonts.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Use dark text on a light background or vice versa, and don't use contrasting colors that clash.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Keep the points minimal but not so terse that they don't make sense.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Use no more than two levels of bullet points (and don't have a lone bullet point)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Consider using PowerPoint's animations feature to have each point appear as you discuss it.</a:t>
            </a:r>
            <a:r>
              <a:rPr lang="en-US" sz="2400" dirty="0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094594" y="6453336"/>
            <a:ext cx="4233654" cy="180205"/>
          </a:xfrm>
        </p:spPr>
        <p:txBody>
          <a:bodyPr/>
          <a:lstStyle/>
          <a:p>
            <a:r>
              <a:rPr lang="en-US" dirty="0">
                <a:hlinkClick r:id="rId2" action="ppaction://hlinksldjump"/>
              </a:rPr>
              <a:t>Return to parent-slide containing images.</a:t>
            </a:r>
            <a:endParaRPr lang="en-US" dirty="0"/>
          </a:p>
        </p:txBody>
      </p:sp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146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9494" y="374073"/>
            <a:ext cx="7829286" cy="963959"/>
          </a:xfrm>
        </p:spPr>
        <p:txBody>
          <a:bodyPr/>
          <a:lstStyle/>
          <a:p>
            <a:r>
              <a:rPr lang="en-US" sz="4800" b="0" dirty="0">
                <a:solidFill>
                  <a:prstClr val="black"/>
                </a:solidFill>
                <a:cs typeface="+mj-cs"/>
              </a:rPr>
              <a:t>Learning Objectives </a:t>
            </a:r>
            <a:r>
              <a:rPr lang="en-US" sz="1600" b="0" dirty="0">
                <a:solidFill>
                  <a:prstClr val="black"/>
                </a:solidFill>
                <a:cs typeface="+mj-cs"/>
              </a:rPr>
              <a:t>2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1346812" y="1666171"/>
            <a:ext cx="9141676" cy="3649319"/>
          </a:xfrm>
        </p:spPr>
        <p:txBody>
          <a:bodyPr>
            <a:noAutofit/>
          </a:bodyPr>
          <a:lstStyle/>
          <a:p>
            <a:pPr marL="68580" lvl="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LO12-5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Use visual aids effectively when speaking.</a:t>
            </a: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LO12-6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Manage audience interactions skillfully during your presentation.</a:t>
            </a: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LO12-7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Plan and deliver effective Web-based presentations.</a:t>
            </a:r>
          </a:p>
          <a:p>
            <a:pPr marL="68580" lvl="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6AA98A"/>
              </a:buClr>
              <a:defRPr/>
            </a:pPr>
            <a:r>
              <a:rPr lang="en-US" sz="2800" b="1" dirty="0">
                <a:solidFill>
                  <a:srgbClr val="3D97B4"/>
                </a:solidFill>
                <a:cs typeface="Calibri" panose="020F0502020204030204" pitchFamily="34" charset="0"/>
              </a:rPr>
              <a:t>LO12-8 </a:t>
            </a:r>
            <a:r>
              <a:rPr lang="en-US" sz="2800" dirty="0">
                <a:solidFill>
                  <a:prstClr val="black"/>
                </a:solidFill>
                <a:cs typeface="+mn-cs"/>
              </a:rPr>
              <a:t>Work effectively with a group to prepare and deliver a team presentation.</a:t>
            </a:r>
            <a:endParaRPr lang="en-US" sz="2800" dirty="0">
              <a:solidFill>
                <a:prstClr val="black"/>
              </a:solidFill>
              <a:cs typeface="Century Gothic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1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73" y="314951"/>
            <a:ext cx="7979378" cy="2008802"/>
          </a:xfrm>
        </p:spPr>
        <p:txBody>
          <a:bodyPr/>
          <a:lstStyle/>
          <a:p>
            <a:pPr lvl="0" algn="l" defTabSz="457200">
              <a:lnSpc>
                <a:spcPct val="100000"/>
              </a:lnSpc>
              <a:spcBef>
                <a:spcPct val="20000"/>
              </a:spcBef>
              <a:spcAft>
                <a:spcPts val="800"/>
              </a:spcAft>
            </a:pPr>
            <a:r>
              <a:rPr lang="en-US" sz="4400" dirty="0">
                <a:solidFill>
                  <a:prstClr val="black"/>
                </a:solidFill>
                <a:ea typeface="+mn-ea"/>
                <a:cs typeface="+mn-cs"/>
              </a:rPr>
              <a:t>“Defining your </a:t>
            </a:r>
            <a:r>
              <a:rPr lang="en-US" sz="4400">
                <a:solidFill>
                  <a:prstClr val="black"/>
                </a:solidFill>
                <a:ea typeface="+mn-ea"/>
                <a:cs typeface="+mn-cs"/>
              </a:rPr>
              <a:t>presentation is</a:t>
            </a:r>
            <a:r>
              <a:rPr lang="en-US" sz="4400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4400">
                <a:solidFill>
                  <a:prstClr val="black"/>
                </a:solidFill>
                <a:ea typeface="+mn-ea"/>
                <a:cs typeface="+mn-cs"/>
              </a:rPr>
              <a:t>half </a:t>
            </a:r>
            <a:r>
              <a:rPr lang="en-US" sz="4400" dirty="0">
                <a:solidFill>
                  <a:prstClr val="black"/>
                </a:solidFill>
                <a:ea typeface="+mn-ea"/>
                <a:cs typeface="+mn-cs"/>
              </a:rPr>
              <a:t>the battle.”</a:t>
            </a:r>
            <a:br>
              <a:rPr lang="en-US" sz="44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Bob Adams</a:t>
            </a:r>
            <a:endParaRPr lang="en-US" dirty="0"/>
          </a:p>
        </p:txBody>
      </p:sp>
      <p:pic>
        <p:nvPicPr>
          <p:cNvPr id="7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3"/>
          <a:stretch>
            <a:fillRect/>
          </a:stretch>
        </p:blipFill>
        <p:spPr>
          <a:xfrm>
            <a:off x="3246977" y="1988840"/>
            <a:ext cx="7016268" cy="4009960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9570568" y="6669360"/>
            <a:ext cx="1754808" cy="184470"/>
          </a:xfrm>
        </p:spPr>
        <p:txBody>
          <a:bodyPr/>
          <a:lstStyle/>
          <a:p>
            <a:r>
              <a:rPr lang="en-US" sz="1000" dirty="0"/>
              <a:t>Image: © </a:t>
            </a:r>
            <a:r>
              <a:rPr lang="en-US" sz="1000" dirty="0" err="1"/>
              <a:t>hxdbzxy</a:t>
            </a:r>
            <a:r>
              <a:rPr lang="en-US" sz="1000" dirty="0"/>
              <a:t>/123RF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91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027967" y="304800"/>
            <a:ext cx="8140221" cy="747936"/>
          </a:xfrm>
        </p:spPr>
        <p:txBody>
          <a:bodyPr/>
          <a:lstStyle/>
          <a:p>
            <a:r>
              <a:rPr lang="en-US" sz="3600" dirty="0">
                <a:solidFill>
                  <a:srgbClr val="AC802E"/>
                </a:solidFill>
                <a:ea typeface="Adobe Ming Std L" panose="02020300000000000000" pitchFamily="18" charset="-128"/>
                <a:cs typeface="Arial" panose="020B0604020202020204" pitchFamily="34" charset="0"/>
                <a:sym typeface="Calibri"/>
              </a:rPr>
              <a:t> Preparing the Right Kind of Talk</a:t>
            </a:r>
            <a:endParaRPr lang="en-US" sz="5400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/>
          </p:nvPr>
        </p:nvSpPr>
        <p:spPr>
          <a:xfrm>
            <a:off x="1775520" y="1268759"/>
            <a:ext cx="8768577" cy="5404771"/>
          </a:xfrm>
        </p:spPr>
        <p:txBody>
          <a:bodyPr>
            <a:normAutofit/>
          </a:bodyPr>
          <a:lstStyle/>
          <a:p>
            <a:pPr lvl="0" defTabSz="457200">
              <a:spcBef>
                <a:spcPts val="600"/>
              </a:spcBef>
              <a:buClr>
                <a:prstClr val="black"/>
              </a:buClr>
              <a:defRPr/>
            </a:pPr>
            <a:r>
              <a:rPr lang="en-US" sz="3000" dirty="0">
                <a:solidFill>
                  <a:prstClr val="black"/>
                </a:solidFill>
                <a:cs typeface="+mn-cs"/>
              </a:rPr>
              <a:t>Informative.</a:t>
            </a:r>
          </a:p>
          <a:p>
            <a:pPr marL="457200" lvl="0" indent="-457200" defTabSz="457200">
              <a:spcBef>
                <a:spcPts val="600"/>
              </a:spcBef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0" dirty="0">
                <a:solidFill>
                  <a:prstClr val="black"/>
                </a:solidFill>
                <a:cs typeface="+mn-cs"/>
              </a:rPr>
              <a:t>Provide informational reports on one’s area of expertise, of explanations of procedures: oral reports.</a:t>
            </a:r>
          </a:p>
          <a:p>
            <a:pPr lvl="0" defTabSz="457200">
              <a:spcBef>
                <a:spcPts val="600"/>
              </a:spcBef>
              <a:buClr>
                <a:prstClr val="black"/>
              </a:buClr>
              <a:defRPr/>
            </a:pPr>
            <a:r>
              <a:rPr lang="en-US" sz="3000" dirty="0">
                <a:solidFill>
                  <a:prstClr val="black"/>
                </a:solidFill>
                <a:cs typeface="+mn-cs"/>
              </a:rPr>
              <a:t>Persuasive.</a:t>
            </a:r>
          </a:p>
          <a:p>
            <a:pPr marL="457200" lvl="0" indent="-457200" defTabSz="457200">
              <a:spcBef>
                <a:spcPts val="600"/>
              </a:spcBef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0" dirty="0">
                <a:solidFill>
                  <a:prstClr val="black"/>
                </a:solidFill>
                <a:cs typeface="+mn-cs"/>
              </a:rPr>
              <a:t>Persuading people to buy something, gain support for an idea, motivate, or change minds.</a:t>
            </a:r>
          </a:p>
          <a:p>
            <a:pPr lvl="0" defTabSz="457200">
              <a:spcBef>
                <a:spcPts val="600"/>
              </a:spcBef>
              <a:buClr>
                <a:prstClr val="black"/>
              </a:buClr>
              <a:defRPr/>
            </a:pPr>
            <a:r>
              <a:rPr lang="en-US" sz="3000" dirty="0">
                <a:solidFill>
                  <a:prstClr val="black"/>
                </a:solidFill>
                <a:cs typeface="+mn-cs"/>
              </a:rPr>
              <a:t>Entertaining or Ceremonial.</a:t>
            </a:r>
          </a:p>
          <a:p>
            <a:pPr marL="457200" lvl="0" indent="-457200" defTabSz="457200">
              <a:spcBef>
                <a:spcPts val="600"/>
              </a:spcBef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0" dirty="0">
                <a:solidFill>
                  <a:prstClr val="black"/>
                </a:solidFill>
                <a:cs typeface="+mn-cs"/>
              </a:rPr>
              <a:t>To amuse or enlighten: after-dinner speech, wedding party speech. </a:t>
            </a:r>
          </a:p>
          <a:p>
            <a:pPr lvl="0" defTabSz="457200">
              <a:spcBef>
                <a:spcPts val="600"/>
              </a:spcBef>
              <a:buClr>
                <a:prstClr val="black"/>
              </a:buClr>
              <a:defRPr/>
            </a:pPr>
            <a:r>
              <a:rPr lang="en-US" sz="3000" dirty="0">
                <a:solidFill>
                  <a:prstClr val="black"/>
                </a:solidFill>
                <a:cs typeface="+mn-cs"/>
              </a:rPr>
              <a:t>Hybrid.</a:t>
            </a:r>
          </a:p>
          <a:p>
            <a:pPr marL="457200" lvl="0" indent="-457200" defTabSz="457200">
              <a:spcBef>
                <a:spcPts val="600"/>
              </a:spcBef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0" dirty="0">
                <a:solidFill>
                  <a:prstClr val="black"/>
                </a:solidFill>
                <a:cs typeface="+mn-cs"/>
              </a:rPr>
              <a:t>A mix of types depending on situation.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693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796385" y="386292"/>
            <a:ext cx="7357050" cy="819944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+mj-cs"/>
              </a:rPr>
              <a:t>You Make the Call </a:t>
            </a:r>
            <a:r>
              <a:rPr lang="en-US" sz="1600" dirty="0">
                <a:solidFill>
                  <a:srgbClr val="3D97B4"/>
                </a:solidFill>
                <a:cs typeface="+mj-cs"/>
              </a:rPr>
              <a:t>1</a:t>
            </a:r>
            <a:endParaRPr lang="en-US" sz="1600" dirty="0"/>
          </a:p>
        </p:txBody>
      </p:sp>
      <p:pic>
        <p:nvPicPr>
          <p:cNvPr id="8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18" y="692696"/>
            <a:ext cx="1402202" cy="106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3"/>
          <p:cNvSpPr>
            <a:spLocks noGrp="1"/>
          </p:cNvSpPr>
          <p:nvPr>
            <p:ph sz="quarter" idx="14"/>
          </p:nvPr>
        </p:nvSpPr>
        <p:spPr>
          <a:xfrm>
            <a:off x="1796479" y="1480840"/>
            <a:ext cx="8620001" cy="3120334"/>
          </a:xfrm>
        </p:spPr>
        <p:txBody>
          <a:bodyPr>
            <a:noAutofit/>
          </a:bodyPr>
          <a:lstStyle/>
          <a:p>
            <a:pPr lvl="0" defTabSz="457200">
              <a:spcBef>
                <a:spcPct val="20000"/>
              </a:spcBef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Imagine a situation in which you might have to give one talk that serves two equally important purposes. Or maybe you are asked to give a speech that appears to have one kind of purpose, but also is meant to achieve something else. Give examples of hybrid presentations that might fall into these categories.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48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3352" y="304800"/>
            <a:ext cx="11712983" cy="891952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Century Gothic"/>
              </a:rPr>
              <a:t>The Topic and Purpose</a:t>
            </a:r>
            <a:endParaRPr lang="en-US" sz="48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1"/>
          </p:nvPr>
        </p:nvSpPr>
        <p:spPr>
          <a:xfrm>
            <a:off x="1187295" y="1412776"/>
            <a:ext cx="8149065" cy="5112568"/>
          </a:xfrm>
        </p:spPr>
        <p:txBody>
          <a:bodyPr>
            <a:noAutofit/>
          </a:bodyPr>
          <a:lstStyle/>
          <a:p>
            <a:pPr lvl="1"/>
            <a:r>
              <a:rPr lang="en-US" sz="2800" b="0" dirty="0">
                <a:latin typeface="Sanserif"/>
              </a:rPr>
              <a:t>Sometimes you will have a topic assigned to you. Other times you may choose the topic. </a:t>
            </a:r>
          </a:p>
          <a:p>
            <a:pPr lvl="1"/>
            <a:r>
              <a:rPr lang="en-US" sz="2800" b="0" dirty="0">
                <a:latin typeface="Sanserif"/>
              </a:rPr>
              <a:t>If choosing your topic, consider the following</a:t>
            </a:r>
            <a:r>
              <a:rPr lang="en-US" sz="2800" dirty="0">
                <a:latin typeface="Sanserif"/>
              </a:rPr>
              <a:t>: </a:t>
            </a:r>
          </a:p>
          <a:p>
            <a:pPr marL="458788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latin typeface="Sanserif"/>
              </a:rPr>
              <a:t>Your background and knowledge.</a:t>
            </a:r>
          </a:p>
          <a:p>
            <a:pPr marL="458788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latin typeface="Sanserif"/>
              </a:rPr>
              <a:t>The audience</a:t>
            </a:r>
            <a:r>
              <a:rPr lang="en-US" altLang="en-US" sz="2800" b="0" dirty="0">
                <a:latin typeface="Sanserif"/>
              </a:rPr>
              <a:t>’</a:t>
            </a:r>
            <a:r>
              <a:rPr lang="en-US" altLang="ja-JP" sz="2800" b="0" dirty="0">
                <a:latin typeface="Sanserif"/>
              </a:rPr>
              <a:t>s interests.</a:t>
            </a:r>
          </a:p>
          <a:p>
            <a:pPr marL="458788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latin typeface="Sanserif"/>
              </a:rPr>
              <a:t>The occasion of the speech.</a:t>
            </a:r>
          </a:p>
          <a:p>
            <a:pPr marL="458788" lvl="1" indent="-457200">
              <a:buFont typeface="Arial" panose="020B0604020202020204" pitchFamily="34" charset="0"/>
              <a:buChar char="•"/>
            </a:pPr>
            <a:r>
              <a:rPr lang="en-US" sz="2800" b="0" dirty="0">
                <a:latin typeface="Sanserif"/>
              </a:rPr>
              <a:t>The scope and duration of the speech.</a:t>
            </a:r>
            <a:r>
              <a:rPr lang="en-US" sz="2800" dirty="0">
                <a:latin typeface="Sanserif"/>
              </a:rPr>
              <a:t> </a:t>
            </a:r>
          </a:p>
          <a:p>
            <a:pPr lvl="1"/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had to pick a topic to speak about right now, what would your top three choices be?</a:t>
            </a:r>
            <a:endParaRPr lang="en-US" sz="2400" b="1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69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Century Gothic"/>
              </a:rPr>
              <a:t>The Structure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0"/>
          </p:nvPr>
        </p:nvSpPr>
        <p:spPr>
          <a:xfrm>
            <a:off x="653940" y="1412776"/>
            <a:ext cx="10698644" cy="4600062"/>
          </a:xfrm>
        </p:spPr>
        <p:txBody>
          <a:bodyPr>
            <a:noAutofit/>
          </a:bodyPr>
          <a:lstStyle/>
          <a:p>
            <a:pPr lvl="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Plan oral reports just as you do written ones, with some special features.</a:t>
            </a:r>
          </a:p>
          <a:p>
            <a:pPr lvl="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Introduction.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Plan an engaging opening. You can’t just jump in.</a:t>
            </a:r>
          </a:p>
          <a:p>
            <a:pPr lvl="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Body.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Make it simpler and shorter than a written report.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Plan for effective transitions.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Be less formal.</a:t>
            </a:r>
          </a:p>
          <a:p>
            <a:pPr lvl="0" defTabSz="45720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cs typeface="+mn-cs"/>
              </a:rPr>
              <a:t>Conclusion.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Construct an extensive ending that pulls it all together.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97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096654" y="304800"/>
            <a:ext cx="8229600" cy="747937"/>
          </a:xfrm>
        </p:spPr>
        <p:txBody>
          <a:bodyPr/>
          <a:lstStyle/>
          <a:p>
            <a:r>
              <a:rPr lang="en-US" sz="5400" dirty="0">
                <a:solidFill>
                  <a:srgbClr val="3D97B4"/>
                </a:solidFill>
                <a:cs typeface="Century Gothic"/>
              </a:rPr>
              <a:t>Start Off with a Bang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1"/>
          </p:nvPr>
        </p:nvSpPr>
        <p:spPr>
          <a:xfrm>
            <a:off x="745232" y="1424228"/>
            <a:ext cx="4846712" cy="4597060"/>
          </a:xfrm>
        </p:spPr>
        <p:txBody>
          <a:bodyPr>
            <a:normAutofit lnSpcReduction="10000"/>
          </a:bodyPr>
          <a:lstStyle/>
          <a:p>
            <a:pPr marL="68580" lvl="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77933C"/>
              </a:buClr>
              <a:defRPr/>
            </a:pPr>
            <a:r>
              <a:rPr lang="en-US" dirty="0">
                <a:solidFill>
                  <a:prstClr val="black"/>
                </a:solidFill>
                <a:cs typeface="+mn-cs"/>
              </a:rPr>
              <a:t>Using one of the suggested starter ideas, come up with one or two sentences to introduce a talk about “Break Room Courtesy</a:t>
            </a:r>
            <a:r>
              <a:rPr lang="en-US" baseline="0" dirty="0">
                <a:solidFill>
                  <a:prstClr val="black"/>
                </a:solidFill>
                <a:cs typeface="+mn-cs"/>
              </a:rPr>
              <a:t> </a:t>
            </a:r>
            <a:r>
              <a:rPr lang="en-US" dirty="0">
                <a:solidFill>
                  <a:prstClr val="black"/>
                </a:solidFill>
                <a:cs typeface="+mn-cs"/>
              </a:rPr>
              <a:t>Policies.”</a:t>
            </a: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Common greeting.</a:t>
            </a:r>
            <a:endParaRPr lang="en-US" dirty="0">
              <a:solidFill>
                <a:prstClr val="black"/>
              </a:solidFill>
              <a:cs typeface="+mn-cs"/>
            </a:endParaRP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Story.</a:t>
            </a:r>
            <a:endParaRPr lang="en-US" dirty="0">
              <a:solidFill>
                <a:prstClr val="black"/>
              </a:solidFill>
              <a:cs typeface="+mn-cs"/>
            </a:endParaRP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Humor.</a:t>
            </a:r>
            <a:endParaRPr lang="en-US" dirty="0">
              <a:solidFill>
                <a:prstClr val="black"/>
              </a:solidFill>
              <a:cs typeface="+mn-cs"/>
            </a:endParaRP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Quotation.</a:t>
            </a:r>
            <a:endParaRPr lang="en-US" dirty="0">
              <a:solidFill>
                <a:prstClr val="black"/>
              </a:solidFill>
              <a:cs typeface="+mn-cs"/>
            </a:endParaRP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Question.</a:t>
            </a:r>
            <a:endParaRPr lang="en-US" dirty="0">
              <a:solidFill>
                <a:prstClr val="black"/>
              </a:solidFill>
              <a:cs typeface="+mn-cs"/>
            </a:endParaRPr>
          </a:p>
          <a:p>
            <a:pPr marL="411480" lvl="0" indent="-342900" defTabSz="457200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cs typeface="+mn-cs"/>
              </a:rPr>
              <a:t>Startling statement</a:t>
            </a:r>
            <a:r>
              <a:rPr lang="en-US" dirty="0">
                <a:solidFill>
                  <a:prstClr val="black"/>
                </a:solidFill>
                <a:cs typeface="+mn-cs"/>
              </a:rPr>
              <a:t>.</a:t>
            </a:r>
            <a:endParaRPr lang="en-US" sz="2400" dirty="0">
              <a:solidFill>
                <a:prstClr val="black"/>
              </a:solidFill>
              <a:cs typeface="+mn-cs"/>
            </a:endParaRP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5"/>
          </p:nvPr>
        </p:nvSpPr>
        <p:spPr>
          <a:xfrm>
            <a:off x="4853647" y="5301208"/>
            <a:ext cx="5472607" cy="396976"/>
          </a:xfrm>
        </p:spPr>
        <p:txBody>
          <a:bodyPr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Grab and keep your audience’s attention.</a:t>
            </a:r>
          </a:p>
        </p:txBody>
      </p:sp>
      <p:pic>
        <p:nvPicPr>
          <p:cNvPr id="20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6023992" y="1423988"/>
            <a:ext cx="5184575" cy="3381148"/>
          </a:xfrm>
          <a:prstGeom prst="rect">
            <a:avLst/>
          </a:prstGeom>
        </p:spPr>
      </p:pic>
      <p:sp>
        <p:nvSpPr>
          <p:cNvPr id="14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8832304" y="6628905"/>
            <a:ext cx="2546897" cy="184471"/>
          </a:xfrm>
        </p:spPr>
        <p:txBody>
          <a:bodyPr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Image: © </a:t>
            </a:r>
            <a:r>
              <a:rPr lang="en-US" sz="1000" dirty="0" err="1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wavebreakmedia</a:t>
            </a:r>
            <a:r>
              <a:rPr lang="en-US" sz="1000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/</a:t>
            </a:r>
            <a:r>
              <a:rPr lang="en-US" sz="1000" dirty="0" err="1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Shutterstock</a:t>
            </a:r>
            <a:r>
              <a:rPr lang="en-US" sz="1000" b="1" dirty="0">
                <a:solidFill>
                  <a:prstClr val="black"/>
                </a:solidFill>
                <a:ea typeface="ＭＳ Ｐゴシック" pitchFamily="34" charset="-128"/>
                <a:cs typeface="+mn-cs"/>
              </a:rPr>
              <a:t> </a:t>
            </a:r>
            <a:endParaRPr lang="en-US" sz="1000" dirty="0">
              <a:solidFill>
                <a:prstClr val="black"/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1948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6.0&quot;&gt;&lt;object type=&quot;1&quot; unique_id=&quot;10001&quot;&gt;&lt;object type=&quot;8&quot; unique_id=&quot;10690&quot;&gt;&lt;/object&gt;&lt;object type=&quot;2&quot; unique_id=&quot;10691&quot;&gt;&lt;object type=&quot;3&quot; unique_id=&quot;10692&quot;&gt;&lt;property id=&quot;20148&quot; value=&quot;5&quot;/&gt;&lt;property id=&quot;20300&quot; value=&quot;Slide 1&quot;/&gt;&lt;property id=&quot;20307&quot; value=&quot;292&quot;/&gt;&lt;/object&gt;&lt;object type=&quot;3&quot; unique_id=&quot;10693&quot;&gt;&lt;property id=&quot;20148&quot; value=&quot;5&quot;/&gt;&lt;property id=&quot;20300&quot; value=&quot;Slide 2 - &amp;quot;Ionic Compounds&amp;#x0D;&amp;#x0A;Introduction to Bonding&amp;quot;&quot;/&gt;&lt;property id=&quot;20307&quot; value=&quot;257&quot;/&gt;&lt;/object&gt;&lt;object type=&quot;3&quot; unique_id=&quot;10694&quot;&gt;&lt;property id=&quot;20148&quot; value=&quot;5&quot;/&gt;&lt;property id=&quot;20300&quot; value=&quot;Slide 3 - &amp;quot;Ionic Compounds&amp;#x0D;&amp;#x0A;Ionic Bonding&amp;quot;&quot;/&gt;&lt;property id=&quot;20307&quot; value=&quot;258&quot;/&gt;&lt;/object&gt;&lt;object type=&quot;3&quot; unique_id=&quot;10695&quot;&gt;&lt;property id=&quot;20148&quot; value=&quot;5&quot;/&gt;&lt;property id=&quot;20300&quot; value=&quot;Slide 4 - &amp;quot;Ionic Compounds&amp;#x0D;&amp;#x0A;Covalent Bonding&amp;quot;&quot;/&gt;&lt;property id=&quot;20307&quot; value=&quot;259&quot;/&gt;&lt;/object&gt;&lt;object type=&quot;3&quot; unique_id=&quot;10696&quot;&gt;&lt;property id=&quot;20148&quot; value=&quot;5&quot;/&gt;&lt;property id=&quot;20300&quot; value=&quot;Slide 5 - &amp;quot;Ions&amp;#x0D;&amp;#x0A;Cations and Anions&amp;quot;&quot;/&gt;&lt;property id=&quot;20307&quot; value=&quot;260&quot;/&gt;&lt;/object&gt;&lt;object type=&quot;3&quot; unique_id=&quot;10697&quot;&gt;&lt;property id=&quot;20148&quot; value=&quot;5&quot;/&gt;&lt;property id=&quot;20300&quot; value=&quot;Slide 6 - &amp;quot;Ions&amp;#x0D;&amp;#x0A;Cations and Anions&amp;quot;&quot;/&gt;&lt;property id=&quot;20307&quot; value=&quot;291&quot;/&gt;&lt;/object&gt;&lt;object type=&quot;3&quot; unique_id=&quot;10698&quot;&gt;&lt;property id=&quot;20148&quot; value=&quot;5&quot;/&gt;&lt;property id=&quot;20300&quot; value=&quot;Slide 7 - &amp;quot;Ions&amp;#x0D;&amp;#x0A;Cations and Anions&amp;quot;&quot;/&gt;&lt;property id=&quot;20307&quot; value=&quot;261&quot;/&gt;&lt;/object&gt;&lt;object type=&quot;3&quot; unique_id=&quot;10699&quot;&gt;&lt;property id=&quot;20148&quot; value=&quot;5&quot;/&gt;&lt;property id=&quot;20300&quot; value=&quot;Slide 8 - &amp;quot;Ions&amp;#x0D;&amp;#x0A;Cations and Anions&amp;quot;&quot;/&gt;&lt;property id=&quot;20307&quot; value=&quot;262&quot;/&gt;&lt;/object&gt;&lt;object type=&quot;3&quot; unique_id=&quot;10700&quot;&gt;&lt;property id=&quot;20148&quot; value=&quot;5&quot;/&gt;&lt;property id=&quot;20300&quot; value=&quot;Slide 9 - &amp;quot;Ions&amp;#x0D;&amp;#x0A;The Octet Rule&amp;quot;&quot;/&gt;&lt;property id=&quot;20307&quot; value=&quot;263&quot;/&gt;&lt;/object&gt;&lt;object type=&quot;3&quot; unique_id=&quot;10701&quot;&gt;&lt;property id=&quot;20148&quot; value=&quot;5&quot;/&gt;&lt;property id=&quot;20300&quot; value=&quot;Slide 10 - &amp;quot;Ions&amp;#x0D;&amp;#x0A;Relating Group Number to Ionic Charge for&amp;#x0D;&amp;#x0A;Main Group Elements&amp;quot;&quot;/&gt;&lt;property id=&quot;20307&quot; value=&quot;264&quot;/&gt;&lt;/object&gt;&lt;object type=&quot;3&quot; unique_id=&quot;10702&quot;&gt;&lt;property id=&quot;20148&quot; value=&quot;5&quot;/&gt;&lt;property id=&quot;20300&quot; value=&quot;Slide 11 - &amp;quot;Ions&amp;#x0D;&amp;#x0A;Relating Group Number to Ionic Charge for&amp;#x0D;&amp;#x0A;Groups 1A–3A&amp;quot;&quot;/&gt;&lt;property id=&quot;20307&quot; value=&quot;265&quot;/&gt;&lt;/object&gt;&lt;object type=&quot;3&quot; unique_id=&quot;10703&quot;&gt;&lt;property id=&quot;20148&quot; value=&quot;5&quot;/&gt;&lt;property id=&quot;20300&quot; value=&quot;Slide 12 - &amp;quot;Ions&amp;#x0D;&amp;#x0A;Relating Group Number to Ionic Charge for&amp;#x0D;&amp;#x0A;Groups 6A and 7A&amp;quot;&quot;/&gt;&lt;property id=&quot;20307&quot; value=&quot;266&quot;/&gt;&lt;/object&gt;&lt;object type=&quot;3&quot; unique_id=&quot;10704&quot;&gt;&lt;property id=&quot;20148&quot; value=&quot;5&quot;/&gt;&lt;property id=&quot;20300&quot; value=&quot;Slide 13 - &amp;quot;Ions&amp;#x0D;&amp;#x0A;Ions Formed by the Main Group Elements&amp;#x0D;&amp;#x0A;&amp;quot;&quot;/&gt;&lt;property id=&quot;20307&quot; value=&quot;267&quot;/&gt;&lt;/object&gt;&lt;object type=&quot;3&quot; unique_id=&quot;10705&quot;&gt;&lt;property id=&quot;20148&quot; value=&quot;5&quot;/&gt;&lt;property id=&quot;20300&quot; value=&quot;Slide 14 - &amp;quot;Ions&amp;#x0D;&amp;#x0A;Metals with Variable Charge&amp;quot;&quot;/&gt;&lt;property id=&quot;20307&quot; value=&quot;268&quot;/&gt;&lt;/object&gt;&lt;object type=&quot;3&quot; unique_id=&quot;10706&quot;&gt;&lt;property id=&quot;20148&quot; value=&quot;5&quot;/&gt;&lt;property id=&quot;20300&quot; value=&quot;Slide 15 - &amp;quot;Ions&amp;#x0D;&amp;#x0A;Common Ions in the Human Body&amp;quot;&quot;/&gt;&lt;property id=&quot;20307&quot; value=&quot;269&quot;/&gt;&lt;/object&gt;&lt;object type=&quot;3&quot; unique_id=&quot;10707&quot;&gt;&lt;property id=&quot;20148&quot; value=&quot;5&quot;/&gt;&lt;property id=&quot;20300&quot; value=&quot;Slide 16 - &amp;quot;Ionic Compounds&amp;#x0D;&amp;#x0A;Formulas for Ionic Compounds&amp;quot;&quot;/&gt;&lt;property id=&quot;20307&quot; value=&quot;270&quot;/&gt;&lt;/object&gt;&lt;object type=&quot;3&quot; unique_id=&quot;10708&quot;&gt;&lt;property id=&quot;20148&quot; value=&quot;5&quot;/&gt;&lt;property id=&quot;20300&quot; value=&quot;Slide 17 - &amp;quot;Ionic Compounds&amp;#x0D;&amp;#x0A;Formulas for Ionic Compounds&amp;quot;&quot;/&gt;&lt;property id=&quot;20307&quot; value=&quot;271&quot;/&gt;&lt;/object&gt;&lt;object type=&quot;3&quot; unique_id=&quot;10709&quot;&gt;&lt;property id=&quot;20148&quot; value=&quot;5&quot;/&gt;&lt;property id=&quot;20300&quot; value=&quot;Slide 18 - &amp;quot;Ionic Compounds&amp;quot;&quot;/&gt;&lt;property id=&quot;20307&quot; value=&quot;272&quot;/&gt;&lt;/object&gt;&lt;object type=&quot;3&quot; unique_id=&quot;10710&quot;&gt;&lt;property id=&quot;20148&quot; value=&quot;5&quot;/&gt;&lt;property id=&quot;20300&quot; value=&quot;Slide 19 - &amp;quot;Ionic Compounds&amp;quot;&quot;/&gt;&lt;property id=&quot;20307&quot; value=&quot;273&quot;/&gt;&lt;/object&gt;&lt;object type=&quot;3&quot; unique_id=&quot;10711&quot;&gt;&lt;property id=&quot;20148&quot; value=&quot;5&quot;/&gt;&lt;property id=&quot;20300&quot; value=&quot;Slide 20 - &amp;quot;Ionic Compounds&amp;quot;&quot;/&gt;&lt;property id=&quot;20307&quot; value=&quot;274&quot;/&gt;&lt;/object&gt;&lt;object type=&quot;3&quot; unique_id=&quot;10712&quot;&gt;&lt;property id=&quot;20148&quot; value=&quot;5&quot;/&gt;&lt;property id=&quot;20300&quot; value=&quot;Slide 21 - &amp;quot;Ionic Compounds&amp;quot;&quot;/&gt;&lt;property id=&quot;20307&quot; value=&quot;275&quot;/&gt;&lt;/object&gt;&lt;object type=&quot;3&quot; unique_id=&quot;10713&quot;&gt;&lt;property id=&quot;20148&quot; value=&quot;5&quot;/&gt;&lt;property id=&quot;20300&quot; value=&quot;Slide 22 - &amp;quot;Naming Ionic Compounds&amp;#x0D;&amp;#x0A;Naming Cations&amp;quot;&quot;/&gt;&lt;property id=&quot;20307&quot; value=&quot;276&quot;/&gt;&lt;/object&gt;&lt;object type=&quot;3&quot; unique_id=&quot;10714&quot;&gt;&lt;property id=&quot;20148&quot; value=&quot;5&quot;/&gt;&lt;property id=&quot;20300&quot; value=&quot;Slide 23 - &amp;quot;Naming Ionic Compounds&amp;#x0D;&amp;#x0A;Naming Cations&amp;quot;&quot;/&gt;&lt;property id=&quot;20307&quot; value=&quot;277&quot;/&gt;&lt;/object&gt;&lt;object type=&quot;3&quot; unique_id=&quot;10715&quot;&gt;&lt;property id=&quot;20148&quot; value=&quot;5&quot;/&gt;&lt;property id=&quot;20300&quot; value=&quot;Slide 24 - &amp;quot;Naming Ionic Compounds&amp;quot;&quot;/&gt;&lt;property id=&quot;20307&quot; value=&quot;278&quot;/&gt;&lt;/object&gt;&lt;object type=&quot;3&quot; unique_id=&quot;10716&quot;&gt;&lt;property id=&quot;20148&quot; value=&quot;5&quot;/&gt;&lt;property id=&quot;20300&quot; value=&quot;Slide 25 - &amp;quot;Naming Ionic Compounds&amp;#x0D;&amp;#x0A;Naming Anions&amp;quot;&quot;/&gt;&lt;property id=&quot;20307&quot; value=&quot;279&quot;/&gt;&lt;/object&gt;&lt;object type=&quot;3&quot; unique_id=&quot;10717&quot;&gt;&lt;property id=&quot;20148&quot; value=&quot;5&quot;/&gt;&lt;property id=&quot;20300&quot; value=&quot;Slide 26 - &amp;quot;Naming Ionic Compounds&amp;#x0D;&amp;#x0A;Compounds of Main Group Metals&amp;quot;&quot;/&gt;&lt;property id=&quot;20307&quot; value=&quot;280&quot;/&gt;&lt;/object&gt;&lt;object type=&quot;3&quot; unique_id=&quot;10718&quot;&gt;&lt;property id=&quot;20148&quot; value=&quot;5&quot;/&gt;&lt;property id=&quot;20300&quot; value=&quot;Slide 27 - &amp;quot;Naming Ionic Compounds&amp;#x0D;&amp;#x0A;Compounds of Metals with a Variable Charge&amp;quot;&quot;/&gt;&lt;property id=&quot;20307&quot; value=&quot;281&quot;/&gt;&lt;/object&gt;&lt;object type=&quot;3&quot; unique_id=&quot;10719&quot;&gt;&lt;property id=&quot;20148&quot; value=&quot;5&quot;/&gt;&lt;property id=&quot;20300&quot; value=&quot;Slide 28 - &amp;quot;Naming Ionic Compounds&amp;#x0D;&amp;#x0A;Compounds of Metals with a Variable Charge&amp;#x0D;&amp;#x0A;&amp;quot;&quot;/&gt;&lt;property id=&quot;20307&quot; value=&quot;282&quot;/&gt;&lt;/object&gt;&lt;object type=&quot;3&quot; unique_id=&quot;10720&quot;&gt;&lt;property id=&quot;20148&quot; value=&quot;5&quot;/&gt;&lt;property id=&quot;20300&quot; value=&quot;Slide 29 - &amp;quot;Naming Ionic Compounds&amp;#x0D;&amp;#x0A;Compounds of Metals with a Variable Charge&amp;#x0D;&amp;#x0A;&amp;quot;&quot;/&gt;&lt;property id=&quot;20307&quot; value=&quot;283&quot;/&gt;&lt;/object&gt;&lt;object type=&quot;3&quot; unique_id=&quot;10721&quot;&gt;&lt;property id=&quot;20148&quot; value=&quot;5&quot;/&gt;&lt;property id=&quot;20300&quot; value=&quot;Slide 30 - &amp;quot;Naming Ionic Compounds&amp;#x0D;&amp;#x0A;Writing a Formula from the Name&amp;quot;&quot;/&gt;&lt;property id=&quot;20307&quot; value=&quot;284&quot;/&gt;&lt;/object&gt;&lt;object type=&quot;3&quot; unique_id=&quot;10722&quot;&gt;&lt;property id=&quot;20148&quot; value=&quot;5&quot;/&gt;&lt;property id=&quot;20300&quot; value=&quot;Slide 31 - &amp;quot;Naming Ionic Compounds&amp;#x0D;&amp;#x0A;Writing a Formula from the Name&amp;quot;&quot;/&gt;&lt;property id=&quot;20307&quot; value=&quot;285&quot;/&gt;&lt;/object&gt;&lt;object type=&quot;3&quot; unique_id=&quot;10723&quot;&gt;&lt;property id=&quot;20148&quot; value=&quot;5&quot;/&gt;&lt;property id=&quot;20300&quot; value=&quot;Slide 32 - &amp;quot;Physical Properties of Ionic Compounds&amp;quot;&quot;/&gt;&lt;property id=&quot;20307&quot; value=&quot;286&quot;/&gt;&lt;/object&gt;&lt;object type=&quot;3&quot; unique_id=&quot;10724&quot;&gt;&lt;property id=&quot;20148&quot; value=&quot;5&quot;/&gt;&lt;property id=&quot;20300&quot; value=&quot;Slide 33 - &amp;quot;Polyatomic Ions&amp;quot;&quot;/&gt;&lt;property id=&quot;20307&quot; value=&quot;287&quot;/&gt;&lt;/object&gt;&lt;object type=&quot;3&quot; unique_id=&quot;10725&quot;&gt;&lt;property id=&quot;20148&quot; value=&quot;5&quot;/&gt;&lt;property id=&quot;20300&quot; value=&quot;Slide 34 - &amp;quot;Polyatomic Ions&amp;#x0D;&amp;#x0A;Writing Formulas for Ionic Compounds with&amp;#x0D;&amp;#x0A;Polyatomic Ions&amp;quot;&quot;/&gt;&lt;property id=&quot;20307&quot; value=&quot;288&quot;/&gt;&lt;/object&gt;&lt;object type=&quot;3&quot; unique_id=&quot;10726&quot;&gt;&lt;property id=&quot;20148&quot; value=&quot;5&quot;/&gt;&lt;property id=&quot;20300&quot; value=&quot;Slide 35 - &amp;quot;Polyatomic Ions&amp;#x0D;&amp;#x0A;Writing Formulas for Ionic Compounds with&amp;#x0D;&amp;#x0A;Polyatomic Ions&amp;quot;&quot;/&gt;&lt;property id=&quot;20307&quot; value=&quot;289&quot;/&gt;&lt;/object&gt;&lt;object type=&quot;3&quot; unique_id=&quot;10727&quot;&gt;&lt;property id=&quot;20148&quot; value=&quot;5&quot;/&gt;&lt;property id=&quot;20300&quot; value=&quot;Slide 36 - &amp;quot;Polyatomic Ions&amp;#x0D;&amp;#x0A;Naming Ionic Compounds with Polyatomic Ions&amp;quot;&quot;/&gt;&lt;property id=&quot;20307&quot; value=&quot;290&quot;/&gt;&lt;/object&gt;&lt;/object&gt;&lt;/object&gt;&lt;/database&gt;"/>
</p:tagLst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E7BC6287-1E57-46F8-B46D-CC0ECE7CEE8E}"/>
    </a:ext>
  </a:extLst>
</a:theme>
</file>

<file path=ppt/theme/theme2.xml><?xml version="1.0" encoding="utf-8"?>
<a:theme xmlns:a="http://schemas.openxmlformats.org/drawingml/2006/main" name="MainContent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B9FDA032-B3B1-4FDF-8A44-9303BC60C76A}"/>
    </a:ext>
  </a:extLst>
</a:theme>
</file>

<file path=ppt/theme/theme3.xml><?xml version="1.0" encoding="utf-8"?>
<a:theme xmlns:a="http://schemas.openxmlformats.org/drawingml/2006/main" name="1_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AD8FA8EE-38E3-45B4-B8A8-91E7376F22D2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1D45154-5908-4760-96C7-F0E2BCA85E9B}" vid="{59A53402-BF8D-4356-9B02-35501F8B049D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Custom 12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494575"/>
      </a:hlink>
      <a:folHlink>
        <a:srgbClr val="625D9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9_2019.potx" id="{41975DA0-F041-4DB0-8948-AC3BFD0C25BA}" vid="{22313DF8-AA3F-4A8D-9652-6DDC53D759ED}"/>
    </a:ext>
  </a:extLst>
</a:theme>
</file>

<file path=ppt/theme/theme6.xml><?xml version="1.0" encoding="utf-8"?>
<a:theme xmlns:a="http://schemas.openxmlformats.org/drawingml/2006/main" name="1_Default Design">
  <a:themeElements>
    <a:clrScheme name="Custom 15">
      <a:dk1>
        <a:sysClr val="windowText" lastClr="000000"/>
      </a:dk1>
      <a:lt1>
        <a:sysClr val="window" lastClr="FFFFFF"/>
      </a:lt1>
      <a:dk2>
        <a:srgbClr val="000000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008080"/>
      </a:accent5>
      <a:accent6>
        <a:srgbClr val="7E13E3"/>
      </a:accent6>
      <a:hlink>
        <a:srgbClr val="D2D200"/>
      </a:hlink>
      <a:folHlink>
        <a:srgbClr val="D0B9F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15090</TotalTime>
  <Words>1655</Words>
  <Application>Microsoft Office PowerPoint</Application>
  <PresentationFormat>Widescreen</PresentationFormat>
  <Paragraphs>230</Paragraphs>
  <Slides>28</Slides>
  <Notes>25</Notes>
  <HiddenSlides>2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ArumSans Bold</vt:lpstr>
      <vt:lpstr>Calibri</vt:lpstr>
      <vt:lpstr>Calibri (Body)</vt:lpstr>
      <vt:lpstr>Sanserif</vt:lpstr>
      <vt:lpstr>Times New Roman</vt:lpstr>
      <vt:lpstr>Title Slides Master</vt:lpstr>
      <vt:lpstr>MainContentSlideMaster</vt:lpstr>
      <vt:lpstr>1_ClosingMaster</vt:lpstr>
      <vt:lpstr>DividerSlideMaster</vt:lpstr>
      <vt:lpstr>ImageDescriptionAppendixSlideMaster</vt:lpstr>
      <vt:lpstr>1_Default Design</vt:lpstr>
      <vt:lpstr>Plain BODY/MAIN CONTENT</vt:lpstr>
      <vt:lpstr>Chapter Twelve</vt:lpstr>
      <vt:lpstr>Learning Objectives 1</vt:lpstr>
      <vt:lpstr>Learning Objectives 2</vt:lpstr>
      <vt:lpstr>“Defining your presentation is half the battle.” Bob Adams</vt:lpstr>
      <vt:lpstr> Preparing the Right Kind of Talk</vt:lpstr>
      <vt:lpstr>You Make the Call 1</vt:lpstr>
      <vt:lpstr>The Topic and Purpose</vt:lpstr>
      <vt:lpstr>The Structure</vt:lpstr>
      <vt:lpstr>Start Off with a Bang</vt:lpstr>
      <vt:lpstr>Planning Your Delivery Style and Means of Audience Interaction</vt:lpstr>
      <vt:lpstr>Planning the Visuals to Support your Talk </vt:lpstr>
      <vt:lpstr>Use Presentation Software Effectively</vt:lpstr>
      <vt:lpstr>Slide Sample</vt:lpstr>
      <vt:lpstr>You Make the Call 2</vt:lpstr>
      <vt:lpstr>Delivering Your Talk</vt:lpstr>
      <vt:lpstr>Project Appealing Traits</vt:lpstr>
      <vt:lpstr>Manage the Physical Elements</vt:lpstr>
      <vt:lpstr>You Make the Call 3</vt:lpstr>
      <vt:lpstr>Use a Pleasant Voice and Speaking Style</vt:lpstr>
      <vt:lpstr>Effectively Reference Visuals </vt:lpstr>
      <vt:lpstr>Managing Audience Interactions</vt:lpstr>
      <vt:lpstr>Delivering Web Presentations</vt:lpstr>
      <vt:lpstr>Giving (Collaborative) Team Presentations</vt:lpstr>
      <vt:lpstr>Have You Met TED?</vt:lpstr>
      <vt:lpstr>The Power of Speaking</vt:lpstr>
      <vt:lpstr>End of Main Content</vt:lpstr>
      <vt:lpstr>Accessibility Content: Text Alternatives for Images</vt:lpstr>
      <vt:lpstr>Slide Sample – Text Alternative</vt:lpstr>
    </vt:vector>
  </TitlesOfParts>
  <Company>McGraw-Hill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Twelve: Delivering Business Presentations</dc:title>
  <dc:subject>General, Organic, &amp; Biological Chemistry</dc:subject>
  <dc:creator>Bernstein;Fran</dc:creator>
  <dc:description/>
  <cp:lastModifiedBy>Ritik Singh</cp:lastModifiedBy>
  <cp:revision>2228</cp:revision>
  <dcterms:created xsi:type="dcterms:W3CDTF">2017-04-27T00:32:37Z</dcterms:created>
  <dcterms:modified xsi:type="dcterms:W3CDTF">2021-02-08T14:26:10Z</dcterms:modified>
</cp:coreProperties>
</file>