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 id="2147483684" r:id="rId2"/>
    <p:sldMasterId id="2147483733" r:id="rId3"/>
    <p:sldMasterId id="2147483694" r:id="rId4"/>
    <p:sldMasterId id="2147483697" r:id="rId5"/>
    <p:sldMasterId id="2147483660" r:id="rId6"/>
  </p:sldMasterIdLst>
  <p:notesMasterIdLst>
    <p:notesMasterId r:id="rId44"/>
  </p:notesMasterIdLst>
  <p:handoutMasterIdLst>
    <p:handoutMasterId r:id="rId45"/>
  </p:handoutMasterIdLst>
  <p:sldIdLst>
    <p:sldId id="321" r:id="rId7"/>
    <p:sldId id="352" r:id="rId8"/>
    <p:sldId id="257" r:id="rId9"/>
    <p:sldId id="263" r:id="rId10"/>
    <p:sldId id="324" r:id="rId11"/>
    <p:sldId id="325" r:id="rId12"/>
    <p:sldId id="326" r:id="rId13"/>
    <p:sldId id="327" r:id="rId14"/>
    <p:sldId id="328" r:id="rId15"/>
    <p:sldId id="278" r:id="rId16"/>
    <p:sldId id="329" r:id="rId17"/>
    <p:sldId id="330" r:id="rId18"/>
    <p:sldId id="331" r:id="rId19"/>
    <p:sldId id="332" r:id="rId20"/>
    <p:sldId id="333" r:id="rId21"/>
    <p:sldId id="334" r:id="rId22"/>
    <p:sldId id="349" r:id="rId23"/>
    <p:sldId id="336" r:id="rId24"/>
    <p:sldId id="337" r:id="rId25"/>
    <p:sldId id="338" r:id="rId26"/>
    <p:sldId id="339" r:id="rId27"/>
    <p:sldId id="342" r:id="rId28"/>
    <p:sldId id="340" r:id="rId29"/>
    <p:sldId id="341" r:id="rId30"/>
    <p:sldId id="343" r:id="rId31"/>
    <p:sldId id="344" r:id="rId32"/>
    <p:sldId id="353" r:id="rId33"/>
    <p:sldId id="345" r:id="rId34"/>
    <p:sldId id="346" r:id="rId35"/>
    <p:sldId id="281" r:id="rId36"/>
    <p:sldId id="319" r:id="rId37"/>
    <p:sldId id="347" r:id="rId38"/>
    <p:sldId id="348" r:id="rId39"/>
    <p:sldId id="296" r:id="rId40"/>
    <p:sldId id="320" r:id="rId41"/>
    <p:sldId id="310" r:id="rId42"/>
    <p:sldId id="311" r:id="rId43"/>
  </p:sldIdLst>
  <p:sldSz cx="12192000" cy="6858000"/>
  <p:notesSz cx="6858000" cy="9144000"/>
  <p:custDataLst>
    <p:tags r:id="rId46"/>
  </p:custDataLst>
  <p:defaultTextStyle>
    <a:defPPr>
      <a:defRPr lang="en-US"/>
    </a:defPPr>
    <a:lvl1pPr algn="l" rtl="0" eaLnBrk="0" fontAlgn="base" hangingPunct="0">
      <a:spcBef>
        <a:spcPct val="0"/>
      </a:spcBef>
      <a:spcAft>
        <a:spcPct val="0"/>
      </a:spcAft>
      <a:defRPr sz="2400" b="1" kern="1200">
        <a:solidFill>
          <a:schemeClr val="tx1"/>
        </a:solidFill>
        <a:latin typeface="Arial" charset="0"/>
        <a:ea typeface="MS PGothic" charset="-128"/>
        <a:cs typeface="+mn-cs"/>
      </a:defRPr>
    </a:lvl1pPr>
    <a:lvl2pPr marL="457200" algn="l" rtl="0" eaLnBrk="0" fontAlgn="base" hangingPunct="0">
      <a:spcBef>
        <a:spcPct val="0"/>
      </a:spcBef>
      <a:spcAft>
        <a:spcPct val="0"/>
      </a:spcAft>
      <a:defRPr sz="2400" b="1"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sz="2400" b="1"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sz="2400" b="1"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sz="2400" b="1" kern="1200">
        <a:solidFill>
          <a:schemeClr val="tx1"/>
        </a:solidFill>
        <a:latin typeface="Arial" charset="0"/>
        <a:ea typeface="MS PGothic" charset="-128"/>
        <a:cs typeface="+mn-cs"/>
      </a:defRPr>
    </a:lvl5pPr>
    <a:lvl6pPr marL="2286000" algn="l" defTabSz="914400" rtl="0" eaLnBrk="1" latinLnBrk="0" hangingPunct="1">
      <a:defRPr sz="2400" b="1" kern="1200">
        <a:solidFill>
          <a:schemeClr val="tx1"/>
        </a:solidFill>
        <a:latin typeface="Arial" charset="0"/>
        <a:ea typeface="MS PGothic" charset="-128"/>
        <a:cs typeface="+mn-cs"/>
      </a:defRPr>
    </a:lvl6pPr>
    <a:lvl7pPr marL="2743200" algn="l" defTabSz="914400" rtl="0" eaLnBrk="1" latinLnBrk="0" hangingPunct="1">
      <a:defRPr sz="2400" b="1" kern="1200">
        <a:solidFill>
          <a:schemeClr val="tx1"/>
        </a:solidFill>
        <a:latin typeface="Arial" charset="0"/>
        <a:ea typeface="MS PGothic" charset="-128"/>
        <a:cs typeface="+mn-cs"/>
      </a:defRPr>
    </a:lvl7pPr>
    <a:lvl8pPr marL="3200400" algn="l" defTabSz="914400" rtl="0" eaLnBrk="1" latinLnBrk="0" hangingPunct="1">
      <a:defRPr sz="2400" b="1" kern="1200">
        <a:solidFill>
          <a:schemeClr val="tx1"/>
        </a:solidFill>
        <a:latin typeface="Arial" charset="0"/>
        <a:ea typeface="MS PGothic" charset="-128"/>
        <a:cs typeface="+mn-cs"/>
      </a:defRPr>
    </a:lvl8pPr>
    <a:lvl9pPr marL="3657600" algn="l" defTabSz="914400" rtl="0" eaLnBrk="1" latinLnBrk="0" hangingPunct="1">
      <a:defRPr sz="2400" b="1" kern="1200">
        <a:solidFill>
          <a:schemeClr val="tx1"/>
        </a:solidFill>
        <a:latin typeface="Arial" charset="0"/>
        <a:ea typeface="MS PGothic" charset="-128"/>
        <a:cs typeface="+mn-cs"/>
      </a:defRPr>
    </a:lvl9pPr>
  </p:defaultTextStyle>
  <p:extLst>
    <p:ext uri="{521415D9-36F7-43E2-AB2F-B90AF26B5E84}">
      <p14:sectionLst xmlns:p14="http://schemas.microsoft.com/office/powerpoint/2010/main">
        <p14:section name="Main Section" id="{5620F3A2-41AA-40AA-94BF-2FCBFC13FB93}">
          <p14:sldIdLst>
            <p14:sldId id="321"/>
            <p14:sldId id="352"/>
            <p14:sldId id="257"/>
            <p14:sldId id="263"/>
            <p14:sldId id="324"/>
            <p14:sldId id="325"/>
            <p14:sldId id="326"/>
            <p14:sldId id="327"/>
            <p14:sldId id="328"/>
            <p14:sldId id="278"/>
            <p14:sldId id="329"/>
            <p14:sldId id="330"/>
            <p14:sldId id="331"/>
            <p14:sldId id="332"/>
            <p14:sldId id="333"/>
            <p14:sldId id="334"/>
            <p14:sldId id="349"/>
            <p14:sldId id="336"/>
            <p14:sldId id="337"/>
            <p14:sldId id="338"/>
            <p14:sldId id="339"/>
            <p14:sldId id="342"/>
            <p14:sldId id="340"/>
            <p14:sldId id="341"/>
            <p14:sldId id="343"/>
            <p14:sldId id="344"/>
            <p14:sldId id="353"/>
            <p14:sldId id="345"/>
            <p14:sldId id="346"/>
            <p14:sldId id="281"/>
            <p14:sldId id="319"/>
            <p14:sldId id="347"/>
            <p14:sldId id="348"/>
            <p14:sldId id="296"/>
            <p14:sldId id="320"/>
          </p14:sldIdLst>
        </p14:section>
        <p14:section name="Appendix: Image Descriptions for Unsighted Students" id="{A95BE333-8068-4167-893A-E421BC806E66}">
          <p14:sldIdLst>
            <p14:sldId id="310"/>
            <p14:sldId id="311"/>
          </p14:sldIdLst>
        </p14:section>
      </p14:sectionLst>
    </p:ext>
    <p:ext uri="{EFAFB233-063F-42B5-8137-9DF3F51BA10A}">
      <p15:sldGuideLst xmlns:p15="http://schemas.microsoft.com/office/powerpoint/2012/main">
        <p15:guide id="1" orient="horz" pos="4156" userDrawn="1">
          <p15:clr>
            <a:srgbClr val="A4A3A4"/>
          </p15:clr>
        </p15:guide>
        <p15:guide id="2" pos="99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DFEFF2"/>
    <a:srgbClr val="F8FCFB"/>
    <a:srgbClr val="AC802E"/>
    <a:srgbClr val="3D97B4"/>
    <a:srgbClr val="68AEC4"/>
    <a:srgbClr val="7F7F7F"/>
    <a:srgbClr val="595959"/>
    <a:srgbClr val="F2F2F2"/>
    <a:srgbClr val="959595"/>
    <a:srgbClr val="4A46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68" autoAdjust="0"/>
    <p:restoredTop sz="96107" autoAdjust="0"/>
  </p:normalViewPr>
  <p:slideViewPr>
    <p:cSldViewPr>
      <p:cViewPr varScale="1">
        <p:scale>
          <a:sx n="106" d="100"/>
          <a:sy n="106" d="100"/>
        </p:scale>
        <p:origin x="636" y="96"/>
      </p:cViewPr>
      <p:guideLst>
        <p:guide orient="horz" pos="4156"/>
        <p:guide pos="997"/>
      </p:guideLst>
    </p:cSldViewPr>
  </p:slideViewPr>
  <p:outlineViewPr>
    <p:cViewPr>
      <p:scale>
        <a:sx n="33" d="100"/>
        <a:sy n="33" d="100"/>
      </p:scale>
      <p:origin x="0" y="-24522"/>
    </p:cViewPr>
  </p:outlineViewPr>
  <p:notesTextViewPr>
    <p:cViewPr>
      <p:scale>
        <a:sx n="150" d="100"/>
        <a:sy n="150" d="100"/>
      </p:scale>
      <p:origin x="0" y="0"/>
    </p:cViewPr>
  </p:notesTextViewPr>
  <p:sorterViewPr>
    <p:cViewPr>
      <p:scale>
        <a:sx n="66" d="100"/>
        <a:sy n="66" d="100"/>
      </p:scale>
      <p:origin x="0" y="0"/>
    </p:cViewPr>
  </p:sorterViewPr>
  <p:notesViewPr>
    <p:cSldViewPr>
      <p:cViewPr varScale="1">
        <p:scale>
          <a:sx n="81" d="100"/>
          <a:sy n="81" d="100"/>
        </p:scale>
        <p:origin x="205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gs" Target="tags/tag1.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433678-3B08-4AB0-A9C0-1C120A5083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3E31490-A05F-4D68-8464-CDD6DCB9E5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8913AA-2B4E-4752-AC6C-DACC00115039}" type="datetimeFigureOut">
              <a:rPr lang="en-US" smtClean="0"/>
              <a:t>08-Feb-21</a:t>
            </a:fld>
            <a:endParaRPr lang="en-US" dirty="0"/>
          </a:p>
        </p:txBody>
      </p:sp>
      <p:sp>
        <p:nvSpPr>
          <p:cNvPr id="4" name="Footer Placeholder 3">
            <a:extLst>
              <a:ext uri="{FF2B5EF4-FFF2-40B4-BE49-F238E27FC236}">
                <a16:creationId xmlns:a16="http://schemas.microsoft.com/office/drawing/2014/main" id="{E74E9D3E-CD40-4477-A00F-47897F7D46E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163386E-173A-40C2-85F2-1F9C6B23F0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8C9B92-AD3A-4E50-BE69-8538D92BC714}" type="slidenum">
              <a:rPr lang="en-US" smtClean="0"/>
              <a:t>‹#›</a:t>
            </a:fld>
            <a:endParaRPr lang="en-US" dirty="0"/>
          </a:p>
        </p:txBody>
      </p:sp>
    </p:spTree>
    <p:extLst>
      <p:ext uri="{BB962C8B-B14F-4D97-AF65-F5344CB8AC3E}">
        <p14:creationId xmlns:p14="http://schemas.microsoft.com/office/powerpoint/2010/main" val="9674616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ea typeface="+mn-ea"/>
                <a:cs typeface="+mn-cs"/>
              </a:defRPr>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ea typeface="ＭＳ Ｐゴシック" panose="020B0600070205080204" pitchFamily="34" charset="-128"/>
              </a:defRPr>
            </a:lvl1pPr>
          </a:lstStyle>
          <a:p>
            <a:pPr>
              <a:defRPr/>
            </a:pPr>
            <a:fld id="{8C078533-F15E-2D40-9DD4-EFF59AA5F97A}" type="slidenum">
              <a:rPr lang="en-US" altLang="en-US"/>
              <a:pPr>
                <a:defRPr/>
              </a:pPr>
              <a:t>‹#›</a:t>
            </a:fld>
            <a:endParaRPr lang="en-US" altLang="en-US" dirty="0"/>
          </a:p>
        </p:txBody>
      </p:sp>
    </p:spTree>
    <p:extLst>
      <p:ext uri="{BB962C8B-B14F-4D97-AF65-F5344CB8AC3E}">
        <p14:creationId xmlns:p14="http://schemas.microsoft.com/office/powerpoint/2010/main" val="814271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10-1 Se</a:t>
            </a:r>
            <a:r>
              <a:rPr lang="en-US" baseline="0" dirty="0">
                <a:latin typeface="Sanserif"/>
              </a:rPr>
              <a:t>e Chapter 10 Instructor’s Manual for teaching notes. </a:t>
            </a:r>
            <a:endParaRPr lang="en-US" dirty="0">
              <a:latin typeface="Sanserif"/>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a:t>
            </a:fld>
            <a:endParaRPr lang="en-US" altLang="en-US" dirty="0"/>
          </a:p>
        </p:txBody>
      </p:sp>
    </p:spTree>
    <p:extLst>
      <p:ext uri="{BB962C8B-B14F-4D97-AF65-F5344CB8AC3E}">
        <p14:creationId xmlns:p14="http://schemas.microsoft.com/office/powerpoint/2010/main" val="1563149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10-10 Se</a:t>
            </a:r>
            <a:r>
              <a:rPr lang="en-US" baseline="0" dirty="0">
                <a:latin typeface="Sanserif"/>
              </a:rPr>
              <a:t>e Chapter 10 Instructor’s Manual for teaching notes. </a:t>
            </a:r>
            <a:endParaRPr lang="en-US" dirty="0">
              <a:latin typeface="Sanserif"/>
            </a:endParaRPr>
          </a:p>
          <a:p>
            <a:pPr eaLnBrk="1" hangingPunct="1">
              <a:spcBef>
                <a:spcPct val="0"/>
              </a:spcBef>
            </a:pPr>
            <a:endParaRPr lang="en-US" dirty="0">
              <a:latin typeface="Sanserif"/>
              <a:ea typeface="ＭＳ Ｐゴシック" pitchFamily="34" charset="-128"/>
            </a:endParaRPr>
          </a:p>
          <a:p>
            <a:pPr eaLnBrk="1" hangingPunct="1">
              <a:spcBef>
                <a:spcPct val="0"/>
              </a:spcBef>
            </a:pP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10</a:t>
            </a:fld>
            <a:endParaRPr lang="en-US" altLang="en-US" dirty="0"/>
          </a:p>
        </p:txBody>
      </p:sp>
    </p:spTree>
    <p:extLst>
      <p:ext uri="{BB962C8B-B14F-4D97-AF65-F5344CB8AC3E}">
        <p14:creationId xmlns:p14="http://schemas.microsoft.com/office/powerpoint/2010/main" val="1310866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10-11 Se</a:t>
            </a:r>
            <a:r>
              <a:rPr lang="en-US" baseline="0" dirty="0">
                <a:latin typeface="Sanserif"/>
              </a:rPr>
              <a:t>e Chapter 10 Instructor’s Manual for teaching notes. </a:t>
            </a:r>
            <a:endParaRPr lang="en-US" dirty="0">
              <a:latin typeface="Sanserif"/>
              <a:ea typeface="ＭＳ Ｐゴシック" pitchFamily="34" charset="-128"/>
            </a:endParaRPr>
          </a:p>
          <a:p>
            <a:pPr eaLnBrk="1" hangingPunct="1">
              <a:spcBef>
                <a:spcPct val="0"/>
              </a:spcBef>
            </a:pPr>
            <a:endParaRPr lang="en-US" dirty="0">
              <a:latin typeface="Sanserif"/>
              <a:ea typeface="ＭＳ Ｐゴシック" pitchFamily="34" charset="-128"/>
            </a:endParaRPr>
          </a:p>
          <a:p>
            <a:pPr eaLnBrk="1" hangingPunct="1">
              <a:spcBef>
                <a:spcPct val="0"/>
              </a:spcBef>
            </a:pPr>
            <a:endParaRPr lang="en-US" dirty="0">
              <a:latin typeface="Sanserif"/>
              <a:ea typeface="ＭＳ Ｐゴシック" pitchFamily="34" charset="-128"/>
            </a:endParaRPr>
          </a:p>
          <a:p>
            <a:pPr eaLnBrk="1" hangingPunct="1">
              <a:spcBef>
                <a:spcPct val="0"/>
              </a:spcBef>
            </a:pPr>
            <a:endParaRPr lang="en-US" dirty="0">
              <a:latin typeface="Sanserif"/>
              <a:ea typeface="ＭＳ Ｐゴシック" pitchFamily="34" charset="-128"/>
            </a:endParaRPr>
          </a:p>
          <a:p>
            <a:pPr eaLnBrk="1" hangingPunct="1">
              <a:spcBef>
                <a:spcPct val="0"/>
              </a:spcBef>
            </a:pP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11</a:t>
            </a:fld>
            <a:endParaRPr lang="en-US" altLang="en-US" dirty="0"/>
          </a:p>
        </p:txBody>
      </p:sp>
    </p:spTree>
    <p:extLst>
      <p:ext uri="{BB962C8B-B14F-4D97-AF65-F5344CB8AC3E}">
        <p14:creationId xmlns:p14="http://schemas.microsoft.com/office/powerpoint/2010/main" val="26411663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10-12 Se</a:t>
            </a:r>
            <a:r>
              <a:rPr lang="en-US" baseline="0" dirty="0">
                <a:latin typeface="Sanserif"/>
              </a:rPr>
              <a:t>e Chapter 10 Instructor’s Manual for teaching notes. </a:t>
            </a:r>
            <a:endParaRPr lang="en-US" dirty="0">
              <a:latin typeface="Sanserif"/>
            </a:endParaRPr>
          </a:p>
          <a:p>
            <a:r>
              <a:rPr lang="en-US" dirty="0">
                <a:latin typeface="Sanserif"/>
                <a:ea typeface="ＭＳ Ｐゴシック" pitchFamily="34" charset="-128"/>
              </a:rPr>
              <a:t> </a:t>
            </a:r>
          </a:p>
          <a:p>
            <a:pPr eaLnBrk="1" hangingPunct="1">
              <a:spcBef>
                <a:spcPct val="0"/>
              </a:spcBef>
            </a:pPr>
            <a:endParaRPr lang="en-US" dirty="0">
              <a:latin typeface="Sanserif"/>
              <a:ea typeface="ＭＳ Ｐゴシック" pitchFamily="34" charset="-128"/>
            </a:endParaRPr>
          </a:p>
          <a:p>
            <a:pPr eaLnBrk="1" hangingPunct="1">
              <a:spcBef>
                <a:spcPct val="0"/>
              </a:spcBef>
            </a:pP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12</a:t>
            </a:fld>
            <a:endParaRPr lang="en-US" altLang="en-US" dirty="0"/>
          </a:p>
        </p:txBody>
      </p:sp>
    </p:spTree>
    <p:extLst>
      <p:ext uri="{BB962C8B-B14F-4D97-AF65-F5344CB8AC3E}">
        <p14:creationId xmlns:p14="http://schemas.microsoft.com/office/powerpoint/2010/main" val="197145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10-13 Se</a:t>
            </a:r>
            <a:r>
              <a:rPr lang="en-US" baseline="0" dirty="0">
                <a:latin typeface="Sanserif"/>
              </a:rPr>
              <a:t>e Chapter 10 Instructor’s Manual for teaching notes. </a:t>
            </a:r>
            <a:endParaRPr lang="en-US" dirty="0">
              <a:latin typeface="Sanserif"/>
            </a:endParaRPr>
          </a:p>
          <a:p>
            <a:br>
              <a:rPr lang="en-US" dirty="0">
                <a:latin typeface="Sanserif"/>
                <a:ea typeface="ＭＳ Ｐゴシック" pitchFamily="34" charset="-128"/>
              </a:rPr>
            </a:b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13</a:t>
            </a:fld>
            <a:endParaRPr lang="en-US" altLang="en-US" dirty="0"/>
          </a:p>
        </p:txBody>
      </p:sp>
    </p:spTree>
    <p:extLst>
      <p:ext uri="{BB962C8B-B14F-4D97-AF65-F5344CB8AC3E}">
        <p14:creationId xmlns:p14="http://schemas.microsoft.com/office/powerpoint/2010/main" val="1900698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cs typeface="Adobe Devanagari" panose="02040503050201020203" pitchFamily="18" charset="0"/>
              </a:rPr>
              <a:t>10-14 Se</a:t>
            </a:r>
            <a:r>
              <a:rPr lang="en-US" baseline="0" dirty="0">
                <a:latin typeface="Sanserif"/>
                <a:cs typeface="Adobe Devanagari" panose="02040503050201020203" pitchFamily="18" charset="0"/>
              </a:rPr>
              <a:t>e Chapter 10 Instructor’s Manual for teaching notes. </a:t>
            </a:r>
            <a:endParaRPr lang="en-US" dirty="0">
              <a:latin typeface="Sanserif"/>
              <a:cs typeface="Adobe Devanagari" panose="02040503050201020203" pitchFamily="18" charset="0"/>
            </a:endParaRPr>
          </a:p>
          <a:p>
            <a:endParaRPr lang="en-US" dirty="0">
              <a:latin typeface="Sanserif"/>
              <a:ea typeface="ＭＳ Ｐゴシック" pitchFamily="34" charset="-128"/>
              <a:cs typeface="Adobe Devanagari" panose="02040503050201020203" pitchFamily="18" charset="0"/>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14</a:t>
            </a:fld>
            <a:endParaRPr lang="en-US" altLang="en-US" dirty="0"/>
          </a:p>
        </p:txBody>
      </p:sp>
    </p:spTree>
    <p:extLst>
      <p:ext uri="{BB962C8B-B14F-4D97-AF65-F5344CB8AC3E}">
        <p14:creationId xmlns:p14="http://schemas.microsoft.com/office/powerpoint/2010/main" val="25040229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10-15 Se</a:t>
            </a:r>
            <a:r>
              <a:rPr lang="en-US" baseline="0" dirty="0">
                <a:latin typeface="Sanserif"/>
              </a:rPr>
              <a:t>e Chapter 10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15</a:t>
            </a:fld>
            <a:endParaRPr lang="en-US" altLang="en-US" dirty="0"/>
          </a:p>
        </p:txBody>
      </p:sp>
    </p:spTree>
    <p:extLst>
      <p:ext uri="{BB962C8B-B14F-4D97-AF65-F5344CB8AC3E}">
        <p14:creationId xmlns:p14="http://schemas.microsoft.com/office/powerpoint/2010/main" val="11455858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10-16 Se</a:t>
            </a:r>
            <a:r>
              <a:rPr lang="en-US" baseline="0" dirty="0">
                <a:latin typeface="Sanserif"/>
              </a:rPr>
              <a:t>e Chapter 10 Instructor’s Manual for teaching notes. </a:t>
            </a:r>
            <a:endParaRPr lang="en-US" dirty="0">
              <a:latin typeface="Sanserif"/>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16</a:t>
            </a:fld>
            <a:endParaRPr lang="en-US" altLang="en-US" dirty="0"/>
          </a:p>
        </p:txBody>
      </p:sp>
    </p:spTree>
    <p:extLst>
      <p:ext uri="{BB962C8B-B14F-4D97-AF65-F5344CB8AC3E}">
        <p14:creationId xmlns:p14="http://schemas.microsoft.com/office/powerpoint/2010/main" val="7139683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10-17 Se</a:t>
            </a:r>
            <a:r>
              <a:rPr lang="en-US" baseline="0" dirty="0">
                <a:latin typeface="Sanserif"/>
              </a:rPr>
              <a:t>e Chapter 10 Instructor’s Manual for teaching notes. </a:t>
            </a:r>
            <a:endParaRPr lang="en-US" dirty="0">
              <a:latin typeface="Sanserif"/>
            </a:endParaRPr>
          </a:p>
          <a:p>
            <a:endParaRPr lang="en-IN" dirty="0">
              <a:latin typeface="Sanserif"/>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17</a:t>
            </a:fld>
            <a:endParaRPr lang="en-US" altLang="en-US" dirty="0"/>
          </a:p>
        </p:txBody>
      </p:sp>
    </p:spTree>
    <p:extLst>
      <p:ext uri="{BB962C8B-B14F-4D97-AF65-F5344CB8AC3E}">
        <p14:creationId xmlns:p14="http://schemas.microsoft.com/office/powerpoint/2010/main" val="41869550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10-18 Se</a:t>
            </a:r>
            <a:r>
              <a:rPr lang="en-US" baseline="0" dirty="0">
                <a:latin typeface="Sanserif"/>
              </a:rPr>
              <a:t>e Chapter 10 Instructor’s Manual for teaching notes. </a:t>
            </a:r>
          </a:p>
          <a:p>
            <a:endParaRPr lang="en-US" dirty="0">
              <a:latin typeface="Sanserif"/>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18</a:t>
            </a:fld>
            <a:endParaRPr lang="en-US" altLang="en-US" dirty="0"/>
          </a:p>
        </p:txBody>
      </p:sp>
    </p:spTree>
    <p:extLst>
      <p:ext uri="{BB962C8B-B14F-4D97-AF65-F5344CB8AC3E}">
        <p14:creationId xmlns:p14="http://schemas.microsoft.com/office/powerpoint/2010/main" val="22856602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10-19 Se</a:t>
            </a:r>
            <a:r>
              <a:rPr lang="en-US" baseline="0" dirty="0">
                <a:latin typeface="Sanserif"/>
              </a:rPr>
              <a:t>e Chapter 10 Instructor’s Manual for teaching notes. </a:t>
            </a:r>
            <a:endParaRPr lang="en-US" dirty="0">
              <a:latin typeface="Sanserif"/>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19</a:t>
            </a:fld>
            <a:endParaRPr lang="en-US" altLang="en-US" dirty="0"/>
          </a:p>
        </p:txBody>
      </p:sp>
    </p:spTree>
    <p:extLst>
      <p:ext uri="{BB962C8B-B14F-4D97-AF65-F5344CB8AC3E}">
        <p14:creationId xmlns:p14="http://schemas.microsoft.com/office/powerpoint/2010/main" val="64931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10-2 See Chapter 10 Instructor’s Manual for teaching notes.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a:t>
            </a:fld>
            <a:endParaRPr lang="en-US" altLang="en-US" dirty="0"/>
          </a:p>
        </p:txBody>
      </p:sp>
    </p:spTree>
    <p:extLst>
      <p:ext uri="{BB962C8B-B14F-4D97-AF65-F5344CB8AC3E}">
        <p14:creationId xmlns:p14="http://schemas.microsoft.com/office/powerpoint/2010/main" val="12168901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10-20 Se</a:t>
            </a:r>
            <a:r>
              <a:rPr lang="en-US" baseline="0" dirty="0">
                <a:latin typeface="Sanserif"/>
              </a:rPr>
              <a:t>e Chapter 10 Instructor’s Manual for teaching notes. </a:t>
            </a:r>
            <a:endParaRPr lang="en-US" dirty="0">
              <a:latin typeface="Sanserif"/>
            </a:endParaRPr>
          </a:p>
          <a:p>
            <a:pPr eaLnBrk="1" hangingPunct="1">
              <a:spcBef>
                <a:spcPct val="0"/>
              </a:spcBef>
            </a:pP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20</a:t>
            </a:fld>
            <a:endParaRPr lang="en-US" altLang="en-US" dirty="0"/>
          </a:p>
        </p:txBody>
      </p:sp>
    </p:spTree>
    <p:extLst>
      <p:ext uri="{BB962C8B-B14F-4D97-AF65-F5344CB8AC3E}">
        <p14:creationId xmlns:p14="http://schemas.microsoft.com/office/powerpoint/2010/main" val="1711209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10-21 Se</a:t>
            </a:r>
            <a:r>
              <a:rPr lang="en-US" baseline="0" dirty="0">
                <a:latin typeface="Sanserif"/>
              </a:rPr>
              <a:t>e Chapter 10 Instructor’s Manual for teaching notes. </a:t>
            </a:r>
            <a:endParaRPr lang="en-US" dirty="0">
              <a:latin typeface="Sanserif"/>
            </a:endParaRPr>
          </a:p>
          <a:p>
            <a:pPr marL="0" marR="0" indent="0" algn="l" defTabSz="914400" rtl="0" eaLnBrk="1" fontAlgn="base" latinLnBrk="0" hangingPunct="1">
              <a:lnSpc>
                <a:spcPct val="100000"/>
              </a:lnSpc>
              <a:spcBef>
                <a:spcPct val="0"/>
              </a:spcBef>
              <a:spcAft>
                <a:spcPct val="0"/>
              </a:spcAft>
              <a:buClrTx/>
              <a:buSzTx/>
              <a:buFontTx/>
              <a:buNone/>
              <a:tabLst/>
              <a:defRPr/>
            </a:pPr>
            <a:endParaRPr lang="en-US" altLang="ja-JP" dirty="0">
              <a:latin typeface="Sanserif"/>
              <a:ea typeface="ＭＳ Ｐゴシック" pitchFamily="34" charset="-128"/>
            </a:endParaRPr>
          </a:p>
          <a:p>
            <a:pPr eaLnBrk="1" hangingPunct="1">
              <a:spcBef>
                <a:spcPct val="0"/>
              </a:spcBef>
            </a:pPr>
            <a:endParaRPr lang="en-US" dirty="0">
              <a:latin typeface="Sanserif"/>
              <a:ea typeface="ＭＳ Ｐゴシック" pitchFamily="34" charset="-128"/>
            </a:endParaRPr>
          </a:p>
          <a:p>
            <a:pPr eaLnBrk="1" hangingPunct="1">
              <a:spcBef>
                <a:spcPct val="0"/>
              </a:spcBef>
            </a:pPr>
            <a:endParaRPr lang="en-US" dirty="0">
              <a:latin typeface="Sanserif"/>
              <a:ea typeface="ＭＳ Ｐゴシック" pitchFamily="34" charset="-128"/>
            </a:endParaRPr>
          </a:p>
          <a:p>
            <a:pPr eaLnBrk="1" hangingPunct="1">
              <a:spcBef>
                <a:spcPct val="0"/>
              </a:spcBef>
            </a:pPr>
            <a:endParaRPr lang="en-US" dirty="0">
              <a:latin typeface="Sanserif"/>
              <a:ea typeface="ＭＳ Ｐゴシック" pitchFamily="34" charset="-128"/>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21</a:t>
            </a:fld>
            <a:endParaRPr lang="en-US" altLang="en-US" dirty="0"/>
          </a:p>
        </p:txBody>
      </p:sp>
    </p:spTree>
    <p:extLst>
      <p:ext uri="{BB962C8B-B14F-4D97-AF65-F5344CB8AC3E}">
        <p14:creationId xmlns:p14="http://schemas.microsoft.com/office/powerpoint/2010/main" val="27531610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10-22 Se</a:t>
            </a:r>
            <a:r>
              <a:rPr lang="en-US" baseline="0" dirty="0">
                <a:latin typeface="Sanserif"/>
              </a:rPr>
              <a:t>e Chapter 10 Instructor’s Manual for teaching notes. </a:t>
            </a:r>
            <a:endParaRPr lang="en-US" dirty="0">
              <a:latin typeface="Sanserif"/>
            </a:endParaRPr>
          </a:p>
          <a:p>
            <a:pPr eaLnBrk="1" hangingPunct="1">
              <a:spcBef>
                <a:spcPct val="0"/>
              </a:spcBef>
            </a:pPr>
            <a:endParaRPr lang="en-US" dirty="0">
              <a:latin typeface="Sanserif"/>
              <a:ea typeface="ＭＳ Ｐゴシック" pitchFamily="34" charset="-128"/>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22</a:t>
            </a:fld>
            <a:endParaRPr lang="en-US" altLang="en-US" dirty="0"/>
          </a:p>
        </p:txBody>
      </p:sp>
    </p:spTree>
    <p:extLst>
      <p:ext uri="{BB962C8B-B14F-4D97-AF65-F5344CB8AC3E}">
        <p14:creationId xmlns:p14="http://schemas.microsoft.com/office/powerpoint/2010/main" val="26336762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10-23 Se</a:t>
            </a:r>
            <a:r>
              <a:rPr lang="en-US" baseline="0" dirty="0">
                <a:latin typeface="Sanserif"/>
              </a:rPr>
              <a:t>e Chapter 10 Instructor’s Manual for teaching notes. </a:t>
            </a:r>
            <a:endParaRPr lang="en-US" dirty="0">
              <a:latin typeface="Sanserif"/>
            </a:endParaRPr>
          </a:p>
          <a:p>
            <a:pPr eaLnBrk="1" hangingPunct="1">
              <a:spcBef>
                <a:spcPct val="0"/>
              </a:spcBef>
            </a:pPr>
            <a:endParaRPr lang="en-US" dirty="0">
              <a:latin typeface="Sanserif"/>
              <a:ea typeface="ＭＳ Ｐゴシック" pitchFamily="34" charset="-128"/>
            </a:endParaRPr>
          </a:p>
          <a:p>
            <a:pPr eaLnBrk="1" hangingPunct="1">
              <a:spcBef>
                <a:spcPct val="0"/>
              </a:spcBef>
            </a:pPr>
            <a:endParaRPr lang="en-US" dirty="0">
              <a:latin typeface="Sanserif"/>
              <a:ea typeface="ＭＳ Ｐゴシック" pitchFamily="34" charset="-128"/>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23</a:t>
            </a:fld>
            <a:endParaRPr lang="en-US" altLang="en-US" dirty="0"/>
          </a:p>
        </p:txBody>
      </p:sp>
    </p:spTree>
    <p:extLst>
      <p:ext uri="{BB962C8B-B14F-4D97-AF65-F5344CB8AC3E}">
        <p14:creationId xmlns:p14="http://schemas.microsoft.com/office/powerpoint/2010/main" val="39705174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10-24 Se</a:t>
            </a:r>
            <a:r>
              <a:rPr lang="en-US" baseline="0" dirty="0">
                <a:latin typeface="Sanserif"/>
              </a:rPr>
              <a:t>e Chapter 10 Instructor’s Manual for teaching notes. </a:t>
            </a:r>
            <a:endParaRPr lang="en-US" dirty="0">
              <a:latin typeface="Sanserif"/>
              <a:ea typeface="ＭＳ Ｐゴシック" pitchFamily="34" charset="-128"/>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24</a:t>
            </a:fld>
            <a:endParaRPr lang="en-US" altLang="en-US" dirty="0"/>
          </a:p>
        </p:txBody>
      </p:sp>
    </p:spTree>
    <p:extLst>
      <p:ext uri="{BB962C8B-B14F-4D97-AF65-F5344CB8AC3E}">
        <p14:creationId xmlns:p14="http://schemas.microsoft.com/office/powerpoint/2010/main" val="18246776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10-25 Se</a:t>
            </a:r>
            <a:r>
              <a:rPr lang="en-US" baseline="0" dirty="0">
                <a:latin typeface="Sanserif"/>
              </a:rPr>
              <a:t>e Chapter 10 Instructor’s Manual for teaching notes. </a:t>
            </a:r>
            <a:endParaRPr lang="en-US" dirty="0">
              <a:latin typeface="Sanserif"/>
              <a:ea typeface="ＭＳ Ｐゴシック" pitchFamily="34" charset="-128"/>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25</a:t>
            </a:fld>
            <a:endParaRPr lang="en-US" altLang="en-US" dirty="0"/>
          </a:p>
        </p:txBody>
      </p:sp>
    </p:spTree>
    <p:extLst>
      <p:ext uri="{BB962C8B-B14F-4D97-AF65-F5344CB8AC3E}">
        <p14:creationId xmlns:p14="http://schemas.microsoft.com/office/powerpoint/2010/main" val="34390153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10-26 Se</a:t>
            </a:r>
            <a:r>
              <a:rPr lang="en-US" baseline="0" dirty="0">
                <a:latin typeface="Sanserif"/>
              </a:rPr>
              <a:t>e Chapter 10 Instructor’s Manual for teaching notes. </a:t>
            </a:r>
            <a:endParaRPr lang="en-US" dirty="0">
              <a:latin typeface="Sanserif"/>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26</a:t>
            </a:fld>
            <a:endParaRPr lang="en-US" altLang="en-US" dirty="0"/>
          </a:p>
        </p:txBody>
      </p:sp>
    </p:spTree>
    <p:extLst>
      <p:ext uri="{BB962C8B-B14F-4D97-AF65-F5344CB8AC3E}">
        <p14:creationId xmlns:p14="http://schemas.microsoft.com/office/powerpoint/2010/main" val="11504738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10-27 See Chapter 10 Instructor’s Manual for teaching notes.  </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27</a:t>
            </a:fld>
            <a:endParaRPr lang="en-US" altLang="en-US" dirty="0"/>
          </a:p>
        </p:txBody>
      </p:sp>
    </p:spTree>
    <p:extLst>
      <p:ext uri="{BB962C8B-B14F-4D97-AF65-F5344CB8AC3E}">
        <p14:creationId xmlns:p14="http://schemas.microsoft.com/office/powerpoint/2010/main" val="35137926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10-28 Se</a:t>
            </a:r>
            <a:r>
              <a:rPr lang="en-US" baseline="0" dirty="0">
                <a:latin typeface="Sanserif"/>
              </a:rPr>
              <a:t>e Chapter 10 Instructor’s Manual for teaching notes. </a:t>
            </a:r>
            <a:endParaRPr lang="en-US" dirty="0">
              <a:latin typeface="Sanserif"/>
            </a:endParaRPr>
          </a:p>
          <a:p>
            <a:pPr eaLnBrk="1" hangingPunct="1">
              <a:spcBef>
                <a:spcPct val="0"/>
              </a:spcBef>
            </a:pPr>
            <a:endParaRPr lang="en-US" dirty="0">
              <a:latin typeface="Sanserif"/>
              <a:ea typeface="ＭＳ Ｐゴシック" pitchFamily="34" charset="-128"/>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28</a:t>
            </a:fld>
            <a:endParaRPr lang="en-US" altLang="en-US" dirty="0"/>
          </a:p>
        </p:txBody>
      </p:sp>
    </p:spTree>
    <p:extLst>
      <p:ext uri="{BB962C8B-B14F-4D97-AF65-F5344CB8AC3E}">
        <p14:creationId xmlns:p14="http://schemas.microsoft.com/office/powerpoint/2010/main" val="1892457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10-29 Se</a:t>
            </a:r>
            <a:r>
              <a:rPr lang="en-US" baseline="0" dirty="0">
                <a:latin typeface="Sanserif"/>
              </a:rPr>
              <a:t>e Chapter 10 Instructor’s Manual for teaching notes. </a:t>
            </a:r>
            <a:r>
              <a:rPr lang="en-US" baseline="0" dirty="0">
                <a:latin typeface="Sanserif"/>
                <a:ea typeface="ＭＳ Ｐゴシック" pitchFamily="34" charset="-128"/>
              </a:rPr>
              <a:t> </a:t>
            </a:r>
            <a:endParaRPr lang="en-US" dirty="0">
              <a:latin typeface="Sanserif"/>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29</a:t>
            </a:fld>
            <a:endParaRPr lang="en-US" altLang="en-US" dirty="0"/>
          </a:p>
        </p:txBody>
      </p:sp>
    </p:spTree>
    <p:extLst>
      <p:ext uri="{BB962C8B-B14F-4D97-AF65-F5344CB8AC3E}">
        <p14:creationId xmlns:p14="http://schemas.microsoft.com/office/powerpoint/2010/main" val="15855031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cs typeface="Adobe Devanagari" panose="02040503050201020203" pitchFamily="18" charset="0"/>
              </a:rPr>
              <a:t>10-3 Se</a:t>
            </a:r>
            <a:r>
              <a:rPr lang="en-US" baseline="0" dirty="0">
                <a:latin typeface="Sanserif"/>
                <a:cs typeface="Adobe Devanagari" panose="02040503050201020203" pitchFamily="18" charset="0"/>
              </a:rPr>
              <a:t>e Chapter 10 Instructor’s Manual for teaching notes. </a:t>
            </a:r>
            <a:endParaRPr lang="en-US" dirty="0">
              <a:latin typeface="Sanserif"/>
              <a:cs typeface="Adobe Devanagari" panose="02040503050201020203" pitchFamily="18" charset="0"/>
            </a:endParaRPr>
          </a:p>
          <a:p>
            <a:pPr eaLnBrk="1" hangingPunct="1">
              <a:spcBef>
                <a:spcPct val="0"/>
              </a:spcBef>
            </a:pPr>
            <a:endParaRPr lang="en-US" dirty="0">
              <a:latin typeface="Sanserif"/>
              <a:ea typeface="ＭＳ Ｐゴシック" pitchFamily="34" charset="-128"/>
              <a:cs typeface="Adobe Devanagari" panose="02040503050201020203" pitchFamily="18" charset="0"/>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a:t>
            </a:fld>
            <a:endParaRPr lang="en-US" altLang="en-US" dirty="0"/>
          </a:p>
        </p:txBody>
      </p:sp>
    </p:spTree>
    <p:extLst>
      <p:ext uri="{BB962C8B-B14F-4D97-AF65-F5344CB8AC3E}">
        <p14:creationId xmlns:p14="http://schemas.microsoft.com/office/powerpoint/2010/main" val="10511525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10-30</a:t>
            </a:r>
            <a:r>
              <a:rPr lang="en-US" baseline="0" dirty="0">
                <a:latin typeface="Sanserif"/>
              </a:rPr>
              <a:t> </a:t>
            </a:r>
            <a:r>
              <a:rPr lang="en-US" dirty="0">
                <a:latin typeface="Sanserif"/>
              </a:rPr>
              <a:t>Se</a:t>
            </a:r>
            <a:r>
              <a:rPr lang="en-US" baseline="0" dirty="0">
                <a:latin typeface="Sanserif"/>
              </a:rPr>
              <a:t>e Chapter 10 Instructor’s Manual for teaching notes. </a:t>
            </a:r>
            <a:endParaRPr lang="en-US" dirty="0">
              <a:latin typeface="Sanserif"/>
            </a:endParaRPr>
          </a:p>
          <a:p>
            <a:pPr eaLnBrk="1" hangingPunct="1">
              <a:spcBef>
                <a:spcPct val="0"/>
              </a:spcBef>
            </a:pPr>
            <a:endParaRPr lang="en-US" dirty="0">
              <a:latin typeface="Sanserif"/>
              <a:ea typeface="ＭＳ Ｐゴシック" pitchFamily="34" charset="-128"/>
            </a:endParaRPr>
          </a:p>
          <a:p>
            <a:pPr eaLnBrk="1" hangingPunct="1">
              <a:spcBef>
                <a:spcPct val="0"/>
              </a:spcBef>
            </a:pPr>
            <a:endParaRPr lang="en-US" dirty="0">
              <a:latin typeface="Sanserif"/>
              <a:ea typeface="ＭＳ Ｐゴシック" pitchFamily="34" charset="-128"/>
            </a:endParaRPr>
          </a:p>
          <a:p>
            <a:pPr eaLnBrk="1" hangingPunct="1">
              <a:spcBef>
                <a:spcPct val="0"/>
              </a:spcBef>
            </a:pP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30</a:t>
            </a:fld>
            <a:endParaRPr lang="en-US" altLang="en-US" dirty="0"/>
          </a:p>
        </p:txBody>
      </p:sp>
    </p:spTree>
    <p:extLst>
      <p:ext uri="{BB962C8B-B14F-4D97-AF65-F5344CB8AC3E}">
        <p14:creationId xmlns:p14="http://schemas.microsoft.com/office/powerpoint/2010/main" val="10141095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10-31 Se</a:t>
            </a:r>
            <a:r>
              <a:rPr lang="en-US" baseline="0" dirty="0">
                <a:latin typeface="Sanserif"/>
              </a:rPr>
              <a:t>e Chapter 10 Instructor’s Manual for teaching notes. </a:t>
            </a:r>
            <a:endParaRPr lang="en-US" dirty="0">
              <a:latin typeface="Sanserif"/>
            </a:endParaRPr>
          </a:p>
          <a:p>
            <a:pPr eaLnBrk="1" hangingPunct="1">
              <a:spcBef>
                <a:spcPct val="0"/>
              </a:spcBef>
            </a:pPr>
            <a:endParaRPr lang="en-US" dirty="0">
              <a:latin typeface="Sanserif"/>
              <a:ea typeface="ＭＳ Ｐゴシック" pitchFamily="34" charset="-128"/>
            </a:endParaRPr>
          </a:p>
          <a:p>
            <a:pPr eaLnBrk="1" hangingPunct="1">
              <a:spcBef>
                <a:spcPct val="0"/>
              </a:spcBef>
            </a:pPr>
            <a:endParaRPr lang="en-US" dirty="0">
              <a:latin typeface="Sanserif"/>
              <a:ea typeface="ＭＳ Ｐゴシック" pitchFamily="34" charset="-128"/>
            </a:endParaRPr>
          </a:p>
          <a:p>
            <a:pPr eaLnBrk="1" hangingPunct="1">
              <a:spcBef>
                <a:spcPct val="0"/>
              </a:spcBef>
            </a:pPr>
            <a:endParaRPr lang="en-US" dirty="0">
              <a:latin typeface="Sanserif"/>
              <a:ea typeface="ＭＳ Ｐゴシック" pitchFamily="34" charset="-128"/>
            </a:endParaRPr>
          </a:p>
          <a:p>
            <a:pPr eaLnBrk="1" hangingPunct="1">
              <a:spcBef>
                <a:spcPct val="0"/>
              </a:spcBef>
            </a:pP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31</a:t>
            </a:fld>
            <a:endParaRPr lang="en-US" altLang="en-US" dirty="0"/>
          </a:p>
        </p:txBody>
      </p:sp>
    </p:spTree>
    <p:extLst>
      <p:ext uri="{BB962C8B-B14F-4D97-AF65-F5344CB8AC3E}">
        <p14:creationId xmlns:p14="http://schemas.microsoft.com/office/powerpoint/2010/main" val="313489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10-32 Se</a:t>
            </a:r>
            <a:r>
              <a:rPr lang="en-US" baseline="0" dirty="0">
                <a:latin typeface="Sanserif"/>
              </a:rPr>
              <a:t>e Chapter 10 Instructor’s Manual for teaching notes. </a:t>
            </a:r>
            <a:endParaRPr lang="en-US" dirty="0">
              <a:latin typeface="Sanserif"/>
            </a:endParaRPr>
          </a:p>
          <a:p>
            <a:endParaRPr lang="en-US" dirty="0">
              <a:latin typeface="Sanserif"/>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32</a:t>
            </a:fld>
            <a:endParaRPr lang="en-US" altLang="en-US" dirty="0"/>
          </a:p>
        </p:txBody>
      </p:sp>
    </p:spTree>
    <p:extLst>
      <p:ext uri="{BB962C8B-B14F-4D97-AF65-F5344CB8AC3E}">
        <p14:creationId xmlns:p14="http://schemas.microsoft.com/office/powerpoint/2010/main" val="23865393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10-33 Se</a:t>
            </a:r>
            <a:r>
              <a:rPr lang="en-US" baseline="0" dirty="0">
                <a:latin typeface="Sanserif"/>
              </a:rPr>
              <a:t>e Chapter 10 Instructor’s Manual for teaching notes. </a:t>
            </a:r>
            <a:endParaRPr lang="en-US" dirty="0">
              <a:latin typeface="Sanserif"/>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33</a:t>
            </a:fld>
            <a:endParaRPr lang="en-US" altLang="en-US" dirty="0"/>
          </a:p>
        </p:txBody>
      </p:sp>
    </p:spTree>
    <p:extLst>
      <p:ext uri="{BB962C8B-B14F-4D97-AF65-F5344CB8AC3E}">
        <p14:creationId xmlns:p14="http://schemas.microsoft.com/office/powerpoint/2010/main" val="3039102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10-34 Se</a:t>
            </a:r>
            <a:r>
              <a:rPr lang="en-US" baseline="0" dirty="0">
                <a:latin typeface="Sanserif"/>
              </a:rPr>
              <a:t>e Chapter 10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34</a:t>
            </a:fld>
            <a:endParaRPr lang="en-US" altLang="en-US" dirty="0"/>
          </a:p>
        </p:txBody>
      </p:sp>
    </p:spTree>
    <p:extLst>
      <p:ext uri="{BB962C8B-B14F-4D97-AF65-F5344CB8AC3E}">
        <p14:creationId xmlns:p14="http://schemas.microsoft.com/office/powerpoint/2010/main" val="35164080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35</a:t>
            </a:fld>
            <a:endParaRPr lang="en-US" altLang="en-US" dirty="0"/>
          </a:p>
        </p:txBody>
      </p:sp>
    </p:spTree>
    <p:extLst>
      <p:ext uri="{BB962C8B-B14F-4D97-AF65-F5344CB8AC3E}">
        <p14:creationId xmlns:p14="http://schemas.microsoft.com/office/powerpoint/2010/main" val="25344476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36</a:t>
            </a:fld>
            <a:endParaRPr lang="en-US" altLang="en-US" dirty="0"/>
          </a:p>
        </p:txBody>
      </p:sp>
    </p:spTree>
    <p:extLst>
      <p:ext uri="{BB962C8B-B14F-4D97-AF65-F5344CB8AC3E}">
        <p14:creationId xmlns:p14="http://schemas.microsoft.com/office/powerpoint/2010/main" val="26395192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37</a:t>
            </a:fld>
            <a:endParaRPr lang="en-US" altLang="en-US" dirty="0"/>
          </a:p>
        </p:txBody>
      </p:sp>
    </p:spTree>
    <p:extLst>
      <p:ext uri="{BB962C8B-B14F-4D97-AF65-F5344CB8AC3E}">
        <p14:creationId xmlns:p14="http://schemas.microsoft.com/office/powerpoint/2010/main" val="4212689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10-4 Se</a:t>
            </a:r>
            <a:r>
              <a:rPr lang="en-US" baseline="0" dirty="0">
                <a:latin typeface="Sanserif"/>
              </a:rPr>
              <a:t>e Chapter 10 Instructor’s Manual for teaching notes. </a:t>
            </a:r>
            <a:endParaRPr lang="en-US" dirty="0">
              <a:latin typeface="Sanserif"/>
            </a:endParaRPr>
          </a:p>
          <a:p>
            <a:pPr eaLnBrk="1" hangingPunct="1">
              <a:spcBef>
                <a:spcPct val="0"/>
              </a:spcBef>
            </a:pP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a:t>
            </a:fld>
            <a:endParaRPr lang="en-US" altLang="en-US" dirty="0"/>
          </a:p>
        </p:txBody>
      </p:sp>
    </p:spTree>
    <p:extLst>
      <p:ext uri="{BB962C8B-B14F-4D97-AF65-F5344CB8AC3E}">
        <p14:creationId xmlns:p14="http://schemas.microsoft.com/office/powerpoint/2010/main" val="2158080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10-5 Se</a:t>
            </a:r>
            <a:r>
              <a:rPr lang="en-US" baseline="0" dirty="0">
                <a:latin typeface="Sanserif"/>
              </a:rPr>
              <a:t>e Chapter 10 Instructor’s Manual for teaching notes. </a:t>
            </a:r>
            <a:endParaRPr lang="en-US" dirty="0">
              <a:latin typeface="Sanserif"/>
            </a:endParaRPr>
          </a:p>
          <a:p>
            <a:pPr eaLnBrk="1" hangingPunct="1">
              <a:spcBef>
                <a:spcPct val="0"/>
              </a:spcBef>
            </a:pP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a:t>
            </a:fld>
            <a:endParaRPr lang="en-US" altLang="en-US" dirty="0"/>
          </a:p>
        </p:txBody>
      </p:sp>
    </p:spTree>
    <p:extLst>
      <p:ext uri="{BB962C8B-B14F-4D97-AF65-F5344CB8AC3E}">
        <p14:creationId xmlns:p14="http://schemas.microsoft.com/office/powerpoint/2010/main" val="3858057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10-6 Se</a:t>
            </a:r>
            <a:r>
              <a:rPr lang="en-US" baseline="0" dirty="0">
                <a:latin typeface="Sanserif"/>
              </a:rPr>
              <a:t>e Chapter 10 Instructor’s Manual for teaching notes. </a:t>
            </a:r>
            <a:endParaRPr lang="en-US" dirty="0">
              <a:latin typeface="Sanserif"/>
            </a:endParaRPr>
          </a:p>
          <a:p>
            <a:pPr eaLnBrk="1" hangingPunct="1">
              <a:spcBef>
                <a:spcPct val="0"/>
              </a:spcBef>
            </a:pPr>
            <a:endParaRPr lang="en-US" dirty="0">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6</a:t>
            </a:fld>
            <a:endParaRPr lang="en-US" altLang="en-US" dirty="0"/>
          </a:p>
        </p:txBody>
      </p:sp>
    </p:spTree>
    <p:extLst>
      <p:ext uri="{BB962C8B-B14F-4D97-AF65-F5344CB8AC3E}">
        <p14:creationId xmlns:p14="http://schemas.microsoft.com/office/powerpoint/2010/main" val="4049388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10-7 Se</a:t>
            </a:r>
            <a:r>
              <a:rPr lang="en-US" baseline="0" dirty="0">
                <a:latin typeface="Sanserif"/>
              </a:rPr>
              <a:t>e Chapter 10 Instructor’s Manual for teaching notes. </a:t>
            </a:r>
            <a:endParaRPr lang="en-US" dirty="0">
              <a:latin typeface="Sanserif"/>
              <a:ea typeface="ＭＳ Ｐゴシック" pitchFamily="34" charset="-128"/>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7</a:t>
            </a:fld>
            <a:endParaRPr lang="en-US" altLang="en-US" dirty="0"/>
          </a:p>
        </p:txBody>
      </p:sp>
    </p:spTree>
    <p:extLst>
      <p:ext uri="{BB962C8B-B14F-4D97-AF65-F5344CB8AC3E}">
        <p14:creationId xmlns:p14="http://schemas.microsoft.com/office/powerpoint/2010/main" val="3336847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Sanserif"/>
              </a:rPr>
              <a:t>10-8 Se</a:t>
            </a:r>
            <a:r>
              <a:rPr lang="en-US" baseline="0" dirty="0">
                <a:latin typeface="Sanserif"/>
              </a:rPr>
              <a:t>e Chapter 10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8</a:t>
            </a:fld>
            <a:endParaRPr lang="en-US" altLang="en-US" dirty="0"/>
          </a:p>
        </p:txBody>
      </p:sp>
    </p:spTree>
    <p:extLst>
      <p:ext uri="{BB962C8B-B14F-4D97-AF65-F5344CB8AC3E}">
        <p14:creationId xmlns:p14="http://schemas.microsoft.com/office/powerpoint/2010/main" val="2338678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Sanserif"/>
              </a:rPr>
              <a:t>10-9 Se</a:t>
            </a:r>
            <a:r>
              <a:rPr lang="en-US" baseline="0" dirty="0">
                <a:latin typeface="Sanserif"/>
              </a:rPr>
              <a:t>e Chapter 10 Instructor’s Manual for teaching notes. </a:t>
            </a:r>
            <a:endParaRPr lang="en-US" dirty="0">
              <a:latin typeface="Sanserif"/>
            </a:endParaRPr>
          </a:p>
          <a:p>
            <a:endParaRPr lang="en-IN"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9</a:t>
            </a:fld>
            <a:endParaRPr lang="en-US" altLang="en-US" dirty="0"/>
          </a:p>
        </p:txBody>
      </p:sp>
    </p:spTree>
    <p:extLst>
      <p:ext uri="{BB962C8B-B14F-4D97-AF65-F5344CB8AC3E}">
        <p14:creationId xmlns:p14="http://schemas.microsoft.com/office/powerpoint/2010/main" val="4177606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6" name="Title Background">
            <a:extLst>
              <a:ext uri="{FF2B5EF4-FFF2-40B4-BE49-F238E27FC236}">
                <a16:creationId xmlns:a16="http://schemas.microsoft.com/office/drawing/2014/main" id="{29779779-E7AC-423A-A01E-CF1C8919997A}"/>
              </a:ext>
            </a:extLst>
          </p:cNvPr>
          <p:cNvSpPr/>
          <p:nvPr userDrawn="1"/>
        </p:nvSpPr>
        <p:spPr>
          <a:xfrm>
            <a:off x="4439816" y="2718040"/>
            <a:ext cx="7463297" cy="195532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7" name="Slide Title">
            <a:extLst>
              <a:ext uri="{FF2B5EF4-FFF2-40B4-BE49-F238E27FC236}">
                <a16:creationId xmlns:a16="http://schemas.microsoft.com/office/drawing/2014/main" id="{30271373-F650-424D-92E6-DC23B58D3DF7}"/>
              </a:ext>
            </a:extLst>
          </p:cNvPr>
          <p:cNvSpPr>
            <a:spLocks noGrp="1"/>
          </p:cNvSpPr>
          <p:nvPr>
            <p:ph type="ctrTitle"/>
          </p:nvPr>
        </p:nvSpPr>
        <p:spPr>
          <a:xfrm>
            <a:off x="4855833" y="2936545"/>
            <a:ext cx="6766732" cy="680113"/>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8" name="Text Placeholder 1">
            <a:extLst>
              <a:ext uri="{FF2B5EF4-FFF2-40B4-BE49-F238E27FC236}">
                <a16:creationId xmlns:a16="http://schemas.microsoft.com/office/drawing/2014/main" id="{341DF11D-CA52-47C9-B198-6493ED0391D6}"/>
              </a:ext>
            </a:extLst>
          </p:cNvPr>
          <p:cNvSpPr>
            <a:spLocks noGrp="1"/>
          </p:cNvSpPr>
          <p:nvPr>
            <p:ph type="body" sz="quarter" idx="10"/>
          </p:nvPr>
        </p:nvSpPr>
        <p:spPr>
          <a:xfrm>
            <a:off x="4855833" y="3610610"/>
            <a:ext cx="6766732" cy="772854"/>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233CCD7-2193-49E9-96C5-4EAE8C3D66D0}"/>
              </a:ext>
            </a:extLst>
          </p:cNvPr>
          <p:cNvSpPr>
            <a:spLocks noGrp="1"/>
          </p:cNvSpPr>
          <p:nvPr>
            <p:ph type="body" sz="quarter" idx="12"/>
          </p:nvPr>
        </p:nvSpPr>
        <p:spPr>
          <a:xfrm>
            <a:off x="0" y="6492287"/>
            <a:ext cx="12192000" cy="365713"/>
          </a:xfrm>
          <a:prstGeom prst="rect">
            <a:avLst/>
          </a:prstGeom>
        </p:spPr>
        <p:txBody>
          <a:bodyPr anchor="ctr"/>
          <a:lstStyle>
            <a:lvl1pPr algn="ctr">
              <a:defRPr sz="900"/>
            </a:lvl1pPr>
          </a:lstStyle>
          <a:p>
            <a:pPr lvl="0"/>
            <a:endParaRPr lang="en-US" dirty="0"/>
          </a:p>
        </p:txBody>
      </p:sp>
    </p:spTree>
    <p:extLst>
      <p:ext uri="{BB962C8B-B14F-4D97-AF65-F5344CB8AC3E}">
        <p14:creationId xmlns:p14="http://schemas.microsoft.com/office/powerpoint/2010/main" val="1959460939"/>
      </p:ext>
    </p:extLst>
  </p:cSld>
  <p:clrMapOvr>
    <a:masterClrMapping/>
  </p:clrMapOvr>
  <p:extLst>
    <p:ext uri="{DCECCB84-F9BA-43D5-87BE-67443E8EF086}">
      <p15:sldGuideLst xmlns:p15="http://schemas.microsoft.com/office/powerpoint/2012/main">
        <p15:guide id="1" orient="horz" pos="957" userDrawn="1">
          <p15:clr>
            <a:srgbClr val="FBAE40"/>
          </p15:clr>
        </p15:guide>
        <p15:guide id="2" orient="horz" pos="41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940221" y="836713"/>
            <a:ext cx="10311559"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940221" y="1424228"/>
            <a:ext cx="10311559"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95734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1334725" y="304800"/>
            <a:ext cx="9871052" cy="460800"/>
          </a:xfrm>
          <a:prstGeom prst="rect">
            <a:avLst/>
          </a:prstGeom>
        </p:spPr>
        <p:txBody>
          <a:bodyPr anchor="ctr"/>
          <a:lstStyle>
            <a:lvl1pPr>
              <a:defRPr sz="3200">
                <a:solidFill>
                  <a:schemeClr val="tx1"/>
                </a:solidFill>
              </a:defRPr>
            </a:lvl1pPr>
          </a:lstStyle>
          <a:p>
            <a:r>
              <a:rPr lang="en-US" dirty="0"/>
              <a:t>Slide Title</a:t>
            </a:r>
          </a:p>
        </p:txBody>
      </p:sp>
      <p:sp>
        <p:nvSpPr>
          <p:cNvPr id="16" name="Slide Sub Title 2">
            <a:extLst>
              <a:ext uri="{FF2B5EF4-FFF2-40B4-BE49-F238E27FC236}">
                <a16:creationId xmlns:a16="http://schemas.microsoft.com/office/drawing/2014/main" id="{26817883-C2C2-4037-B6BD-A8CBCC53D7AB}"/>
              </a:ext>
            </a:extLst>
          </p:cNvPr>
          <p:cNvSpPr>
            <a:spLocks noGrp="1"/>
          </p:cNvSpPr>
          <p:nvPr>
            <p:ph sz="quarter" idx="19" hasCustomPrompt="1"/>
          </p:nvPr>
        </p:nvSpPr>
        <p:spPr>
          <a:xfrm>
            <a:off x="1334725" y="836713"/>
            <a:ext cx="9871052"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1334724" y="1424228"/>
            <a:ext cx="9871053" cy="2690572"/>
          </a:xfrm>
          <a:prstGeom prst="rect">
            <a:avLst/>
          </a:prstGeom>
        </p:spPr>
        <p:txBody>
          <a:bodyPr/>
          <a:lstStyle>
            <a:lvl1pPr>
              <a:defRPr sz="2400" b="1"/>
            </a:lvl1pPr>
            <a:lvl2pPr>
              <a:defRPr sz="2000" b="1"/>
            </a:lvl2pPr>
            <a:lvl3pPr>
              <a:defRPr sz="1800" b="1"/>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1334724" y="4343400"/>
            <a:ext cx="6561476" cy="1905000"/>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8154929" y="4343400"/>
            <a:ext cx="3050848"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90276207"/>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11424" y="304800"/>
            <a:ext cx="10297144"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911424" y="1424228"/>
            <a:ext cx="4896544"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016557"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016557"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68843023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ree Horizontal Main Placeholders">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2">
            <a:extLst>
              <a:ext uri="{FF2B5EF4-FFF2-40B4-BE49-F238E27FC236}">
                <a16:creationId xmlns:a16="http://schemas.microsoft.com/office/drawing/2014/main" id="{A353F349-ABF9-4BD9-8E3D-D263B0E06EBF}"/>
              </a:ext>
            </a:extLst>
          </p:cNvPr>
          <p:cNvSpPr>
            <a:spLocks noGrp="1"/>
          </p:cNvSpPr>
          <p:nvPr>
            <p:ph sz="quarter" idx="20" hasCustomPrompt="1"/>
          </p:nvPr>
        </p:nvSpPr>
        <p:spPr>
          <a:xfrm>
            <a:off x="940221" y="829454"/>
            <a:ext cx="10311559" cy="511314"/>
          </a:xfrm>
        </p:spPr>
        <p:txBody>
          <a:bodyPr>
            <a:normAutofit/>
          </a:bodyPr>
          <a:lstStyle>
            <a:lvl1pPr algn="ctr">
              <a:defRPr sz="2800" b="1"/>
            </a:lvl1pPr>
          </a:lstStyle>
          <a:p>
            <a:pPr lvl="0"/>
            <a:r>
              <a:rPr lang="en-US" dirty="0"/>
              <a:t>Sub Title</a:t>
            </a:r>
            <a:endParaRPr lang="en-IN" dirty="0"/>
          </a:p>
        </p:txBody>
      </p:sp>
      <p:sp>
        <p:nvSpPr>
          <p:cNvPr id="7" name="Content Placeholder 3">
            <a:extLst>
              <a:ext uri="{FF2B5EF4-FFF2-40B4-BE49-F238E27FC236}">
                <a16:creationId xmlns:a16="http://schemas.microsoft.com/office/drawing/2014/main" id="{6A7D4EB3-8906-4A9F-B89D-19960DF2B550}"/>
              </a:ext>
            </a:extLst>
          </p:cNvPr>
          <p:cNvSpPr>
            <a:spLocks noGrp="1"/>
          </p:cNvSpPr>
          <p:nvPr>
            <p:ph sz="quarter" idx="21" hasCustomPrompt="1"/>
          </p:nvPr>
        </p:nvSpPr>
        <p:spPr>
          <a:xfrm>
            <a:off x="940221" y="1464444"/>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1</a:t>
            </a:r>
          </a:p>
          <a:p>
            <a:pPr lvl="1"/>
            <a:r>
              <a:rPr lang="en-US" dirty="0"/>
              <a:t>Second level</a:t>
            </a:r>
          </a:p>
          <a:p>
            <a:pPr lvl="2"/>
            <a:r>
              <a:rPr lang="en-US" dirty="0"/>
              <a:t>Third level</a:t>
            </a:r>
            <a:endParaRPr lang="en-IN" dirty="0"/>
          </a:p>
        </p:txBody>
      </p:sp>
      <p:sp>
        <p:nvSpPr>
          <p:cNvPr id="30" name="Content Placeholder 4">
            <a:extLst>
              <a:ext uri="{FF2B5EF4-FFF2-40B4-BE49-F238E27FC236}">
                <a16:creationId xmlns:a16="http://schemas.microsoft.com/office/drawing/2014/main" id="{1234E8EC-6CE7-4783-94E5-2C90A200BE6A}"/>
              </a:ext>
            </a:extLst>
          </p:cNvPr>
          <p:cNvSpPr>
            <a:spLocks noGrp="1"/>
          </p:cNvSpPr>
          <p:nvPr>
            <p:ph sz="quarter" idx="22" hasCustomPrompt="1"/>
          </p:nvPr>
        </p:nvSpPr>
        <p:spPr>
          <a:xfrm>
            <a:off x="940221" y="3040862"/>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1" name="Content Placeholder 5">
            <a:extLst>
              <a:ext uri="{FF2B5EF4-FFF2-40B4-BE49-F238E27FC236}">
                <a16:creationId xmlns:a16="http://schemas.microsoft.com/office/drawing/2014/main" id="{3156F9AF-58E4-40B2-A99F-24EC8CB8E79D}"/>
              </a:ext>
            </a:extLst>
          </p:cNvPr>
          <p:cNvSpPr>
            <a:spLocks noGrp="1"/>
          </p:cNvSpPr>
          <p:nvPr>
            <p:ph sz="quarter" idx="23" hasCustomPrompt="1"/>
          </p:nvPr>
        </p:nvSpPr>
        <p:spPr>
          <a:xfrm>
            <a:off x="940221" y="4617280"/>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2" name="Appendix Link 6">
            <a:extLst>
              <a:ext uri="{FF2B5EF4-FFF2-40B4-BE49-F238E27FC236}">
                <a16:creationId xmlns:a16="http://schemas.microsoft.com/office/drawing/2014/main" id="{B9A6D8D2-1856-491D-8203-8EA71EBEB66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33" name="Image Credit 7">
            <a:extLst>
              <a:ext uri="{FF2B5EF4-FFF2-40B4-BE49-F238E27FC236}">
                <a16:creationId xmlns:a16="http://schemas.microsoft.com/office/drawing/2014/main" id="{8B8CE6E7-6BD3-43E4-B054-BA3DAD19DB6D}"/>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26" name="Slide Number Placeholder 8">
            <a:extLst>
              <a:ext uri="{FF2B5EF4-FFF2-40B4-BE49-F238E27FC236}">
                <a16:creationId xmlns:a16="http://schemas.microsoft.com/office/drawing/2014/main" id="{A04DDE2C-0970-407C-BEFE-4FFE6476270D}"/>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7355880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2" name="Slide Title 1">
            <a:extLst>
              <a:ext uri="{FF2B5EF4-FFF2-40B4-BE49-F238E27FC236}">
                <a16:creationId xmlns:a16="http://schemas.microsoft.com/office/drawing/2014/main" id="{903F9853-5374-4B82-B36A-77F6ACFFBC1E}"/>
              </a:ext>
            </a:extLst>
          </p:cNvPr>
          <p:cNvSpPr>
            <a:spLocks noGrp="1"/>
          </p:cNvSpPr>
          <p:nvPr>
            <p:ph type="title" hasCustomPrompt="1"/>
          </p:nvPr>
        </p:nvSpPr>
        <p:spPr>
          <a:xfrm>
            <a:off x="940221" y="304800"/>
            <a:ext cx="10311559" cy="460800"/>
          </a:xfrm>
          <a:prstGeom prst="rect">
            <a:avLst/>
          </a:prstGeom>
        </p:spPr>
        <p:txBody>
          <a:bodyPr vert="horz" lIns="91440" tIns="45720" rIns="91440" bIns="45720" rtlCol="0" anchor="ctr">
            <a:noAutofit/>
          </a:bodyPr>
          <a:lstStyle>
            <a:lvl1pPr>
              <a:defRPr lang="en-US" sz="3200" b="0" dirty="0"/>
            </a:lvl1pPr>
          </a:lstStyle>
          <a:p>
            <a:pPr lvl="0"/>
            <a:r>
              <a:rPr lang="en-US" dirty="0"/>
              <a:t>Slide Title</a:t>
            </a:r>
          </a:p>
        </p:txBody>
      </p:sp>
      <p:sp>
        <p:nvSpPr>
          <p:cNvPr id="73" name="Slide Sub Title 2">
            <a:extLst>
              <a:ext uri="{FF2B5EF4-FFF2-40B4-BE49-F238E27FC236}">
                <a16:creationId xmlns:a16="http://schemas.microsoft.com/office/drawing/2014/main" id="{7B4470EF-BAA2-416D-959C-87C6B89F328D}"/>
              </a:ext>
            </a:extLst>
          </p:cNvPr>
          <p:cNvSpPr>
            <a:spLocks noGrp="1"/>
          </p:cNvSpPr>
          <p:nvPr>
            <p:ph sz="quarter" idx="19" hasCustomPrompt="1"/>
          </p:nvPr>
        </p:nvSpPr>
        <p:spPr>
          <a:xfrm>
            <a:off x="940221" y="836713"/>
            <a:ext cx="10311559"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7" name="Content Placeholder 3">
            <a:extLst>
              <a:ext uri="{FF2B5EF4-FFF2-40B4-BE49-F238E27FC236}">
                <a16:creationId xmlns:a16="http://schemas.microsoft.com/office/drawing/2014/main" id="{2FB7161F-5B94-448A-AF3B-3E4DD33D2C75}"/>
              </a:ext>
            </a:extLst>
          </p:cNvPr>
          <p:cNvSpPr>
            <a:spLocks noGrp="1"/>
          </p:cNvSpPr>
          <p:nvPr>
            <p:ph sz="quarter" idx="20" hasCustomPrompt="1"/>
          </p:nvPr>
        </p:nvSpPr>
        <p:spPr>
          <a:xfrm>
            <a:off x="940221" y="138618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1</a:t>
            </a:r>
          </a:p>
          <a:p>
            <a:pPr lvl="1"/>
            <a:r>
              <a:rPr lang="en-US" dirty="0"/>
              <a:t>Second level</a:t>
            </a:r>
          </a:p>
          <a:p>
            <a:pPr lvl="2"/>
            <a:r>
              <a:rPr lang="en-US" dirty="0"/>
              <a:t>Third level</a:t>
            </a:r>
            <a:endParaRPr lang="en-IN" dirty="0"/>
          </a:p>
        </p:txBody>
      </p:sp>
      <p:sp>
        <p:nvSpPr>
          <p:cNvPr id="91" name="Content Placeholder 4">
            <a:extLst>
              <a:ext uri="{FF2B5EF4-FFF2-40B4-BE49-F238E27FC236}">
                <a16:creationId xmlns:a16="http://schemas.microsoft.com/office/drawing/2014/main" id="{B2E0B541-4A74-418A-9529-C503F0846428}"/>
              </a:ext>
            </a:extLst>
          </p:cNvPr>
          <p:cNvSpPr>
            <a:spLocks noGrp="1"/>
          </p:cNvSpPr>
          <p:nvPr>
            <p:ph sz="quarter" idx="21" hasCustomPrompt="1"/>
          </p:nvPr>
        </p:nvSpPr>
        <p:spPr>
          <a:xfrm>
            <a:off x="940221" y="2203386"/>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2</a:t>
            </a:r>
          </a:p>
          <a:p>
            <a:pPr lvl="1"/>
            <a:r>
              <a:rPr lang="en-US" dirty="0"/>
              <a:t>Second level</a:t>
            </a:r>
          </a:p>
          <a:p>
            <a:pPr lvl="2"/>
            <a:r>
              <a:rPr lang="en-US" dirty="0"/>
              <a:t>Third level</a:t>
            </a:r>
            <a:endParaRPr lang="en-IN" dirty="0"/>
          </a:p>
        </p:txBody>
      </p:sp>
      <p:sp>
        <p:nvSpPr>
          <p:cNvPr id="92" name="Content Placeholder 5">
            <a:extLst>
              <a:ext uri="{FF2B5EF4-FFF2-40B4-BE49-F238E27FC236}">
                <a16:creationId xmlns:a16="http://schemas.microsoft.com/office/drawing/2014/main" id="{260EF9FD-EC72-4CE6-9761-28417ED6D9F9}"/>
              </a:ext>
            </a:extLst>
          </p:cNvPr>
          <p:cNvSpPr>
            <a:spLocks noGrp="1"/>
          </p:cNvSpPr>
          <p:nvPr>
            <p:ph sz="quarter" idx="22" hasCustomPrompt="1"/>
          </p:nvPr>
        </p:nvSpPr>
        <p:spPr>
          <a:xfrm>
            <a:off x="940221" y="3020584"/>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b="0" smtClean="0"/>
            </a:lvl4pPr>
            <a:lvl5pPr>
              <a:defRPr lang="en-IN" b="0"/>
            </a:lvl5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3" name="Content Placeholder 6">
            <a:extLst>
              <a:ext uri="{FF2B5EF4-FFF2-40B4-BE49-F238E27FC236}">
                <a16:creationId xmlns:a16="http://schemas.microsoft.com/office/drawing/2014/main" id="{682FFA8D-245A-4515-872E-E42BF90E6489}"/>
              </a:ext>
            </a:extLst>
          </p:cNvPr>
          <p:cNvSpPr>
            <a:spLocks noGrp="1"/>
          </p:cNvSpPr>
          <p:nvPr>
            <p:ph sz="quarter" idx="23" hasCustomPrompt="1"/>
          </p:nvPr>
        </p:nvSpPr>
        <p:spPr>
          <a:xfrm>
            <a:off x="940221" y="3837782"/>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4</a:t>
            </a:r>
          </a:p>
          <a:p>
            <a:pPr lvl="1"/>
            <a:r>
              <a:rPr lang="en-US" dirty="0"/>
              <a:t>Second level</a:t>
            </a:r>
          </a:p>
          <a:p>
            <a:pPr lvl="2"/>
            <a:r>
              <a:rPr lang="en-US" dirty="0"/>
              <a:t>Third level</a:t>
            </a:r>
            <a:endParaRPr lang="en-IN" dirty="0"/>
          </a:p>
        </p:txBody>
      </p:sp>
      <p:sp>
        <p:nvSpPr>
          <p:cNvPr id="94" name="Content Placeholder 7">
            <a:extLst>
              <a:ext uri="{FF2B5EF4-FFF2-40B4-BE49-F238E27FC236}">
                <a16:creationId xmlns:a16="http://schemas.microsoft.com/office/drawing/2014/main" id="{9A157F23-04B5-4780-B29A-56E01C17016B}"/>
              </a:ext>
            </a:extLst>
          </p:cNvPr>
          <p:cNvSpPr>
            <a:spLocks noGrp="1"/>
          </p:cNvSpPr>
          <p:nvPr>
            <p:ph sz="quarter" idx="24" hasCustomPrompt="1"/>
          </p:nvPr>
        </p:nvSpPr>
        <p:spPr>
          <a:xfrm>
            <a:off x="940221" y="4654980"/>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5</a:t>
            </a:r>
          </a:p>
          <a:p>
            <a:pPr lvl="1"/>
            <a:r>
              <a:rPr lang="en-US" dirty="0"/>
              <a:t>Second level</a:t>
            </a:r>
          </a:p>
          <a:p>
            <a:pPr lvl="2"/>
            <a:r>
              <a:rPr lang="en-US" dirty="0"/>
              <a:t>Third level</a:t>
            </a:r>
            <a:endParaRPr lang="en-IN" dirty="0"/>
          </a:p>
        </p:txBody>
      </p:sp>
      <p:sp>
        <p:nvSpPr>
          <p:cNvPr id="95" name="Content Placeholder 8">
            <a:extLst>
              <a:ext uri="{FF2B5EF4-FFF2-40B4-BE49-F238E27FC236}">
                <a16:creationId xmlns:a16="http://schemas.microsoft.com/office/drawing/2014/main" id="{8F887EA7-4367-4D3A-ABE5-223BCCCC25E2}"/>
              </a:ext>
            </a:extLst>
          </p:cNvPr>
          <p:cNvSpPr>
            <a:spLocks noGrp="1"/>
          </p:cNvSpPr>
          <p:nvPr>
            <p:ph sz="quarter" idx="25" hasCustomPrompt="1"/>
          </p:nvPr>
        </p:nvSpPr>
        <p:spPr>
          <a:xfrm>
            <a:off x="940221" y="547217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6</a:t>
            </a:r>
          </a:p>
          <a:p>
            <a:pPr lvl="1"/>
            <a:r>
              <a:rPr lang="en-US" dirty="0"/>
              <a:t>Second level</a:t>
            </a:r>
          </a:p>
          <a:p>
            <a:pPr lvl="2"/>
            <a:r>
              <a:rPr lang="en-US" dirty="0"/>
              <a:t>Third level</a:t>
            </a:r>
            <a:endParaRPr lang="en-IN" dirty="0"/>
          </a:p>
        </p:txBody>
      </p:sp>
      <p:sp>
        <p:nvSpPr>
          <p:cNvPr id="10" name="Appendix Link 9">
            <a:extLst>
              <a:ext uri="{FF2B5EF4-FFF2-40B4-BE49-F238E27FC236}">
                <a16:creationId xmlns:a16="http://schemas.microsoft.com/office/drawing/2014/main" id="{F8C30CAE-6C93-4B05-93E4-BF07E0D2EEB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b="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4" name="Image Credit 10">
            <a:extLst>
              <a:ext uri="{FF2B5EF4-FFF2-40B4-BE49-F238E27FC236}">
                <a16:creationId xmlns:a16="http://schemas.microsoft.com/office/drawing/2014/main" id="{1804BA23-C6F9-4D64-98A1-DDD2E9964EE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b="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2" name="Slide Number Placeholder 11">
            <a:extLst>
              <a:ext uri="{FF2B5EF4-FFF2-40B4-BE49-F238E27FC236}">
                <a16:creationId xmlns:a16="http://schemas.microsoft.com/office/drawing/2014/main" id="{90734336-2997-4CC1-9AEB-E4BCFD5A6FC0}"/>
              </a:ext>
            </a:extLst>
          </p:cNvPr>
          <p:cNvSpPr>
            <a:spLocks noGrp="1"/>
          </p:cNvSpPr>
          <p:nvPr>
            <p:ph type="sldNum" sz="quarter" idx="10"/>
          </p:nvPr>
        </p:nvSpPr>
        <p:spPr>
          <a:xfrm>
            <a:off x="11501883" y="6673531"/>
            <a:ext cx="474453" cy="161396"/>
          </a:xfrm>
        </p:spPr>
        <p:txBody>
          <a:bodyPr/>
          <a:lstStyle>
            <a:lvl1pPr>
              <a:defRPr b="0"/>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63404512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e Main Placeholders">
    <p:spTree>
      <p:nvGrpSpPr>
        <p:cNvPr id="1" name=""/>
        <p:cNvGrpSpPr/>
        <p:nvPr/>
      </p:nvGrpSpPr>
      <p:grpSpPr>
        <a:xfrm>
          <a:off x="0" y="0"/>
          <a:ext cx="0" cy="0"/>
          <a:chOff x="0" y="0"/>
          <a:chExt cx="0" cy="0"/>
        </a:xfrm>
      </p:grpSpPr>
      <p:sp>
        <p:nvSpPr>
          <p:cNvPr id="81" name="Slide Title 1">
            <a:extLst>
              <a:ext uri="{FF2B5EF4-FFF2-40B4-BE49-F238E27FC236}">
                <a16:creationId xmlns:a16="http://schemas.microsoft.com/office/drawing/2014/main" id="{A2BDAF57-334B-4984-88BF-97E8B8FF8821}"/>
              </a:ext>
            </a:extLst>
          </p:cNvPr>
          <p:cNvSpPr>
            <a:spLocks noGrp="1"/>
          </p:cNvSpPr>
          <p:nvPr>
            <p:ph type="title" hasCustomPrompt="1"/>
          </p:nvPr>
        </p:nvSpPr>
        <p:spPr>
          <a:xfrm>
            <a:off x="991268" y="304800"/>
            <a:ext cx="10209464" cy="460800"/>
          </a:xfrm>
          <a:prstGeom prst="rect">
            <a:avLst/>
          </a:prstGeom>
        </p:spPr>
        <p:txBody>
          <a:bodyPr vert="horz" lIns="91440" tIns="45720" rIns="91440" bIns="45720" rtlCol="0" anchor="ctr">
            <a:noAutofit/>
          </a:bodyPr>
          <a:lstStyle>
            <a:lvl1pPr>
              <a:defRPr lang="en-US" sz="3200" b="1" dirty="0"/>
            </a:lvl1pPr>
          </a:lstStyle>
          <a:p>
            <a:pPr lvl="0"/>
            <a:r>
              <a:rPr lang="en-US" dirty="0"/>
              <a:t>Slide Title</a:t>
            </a:r>
          </a:p>
        </p:txBody>
      </p:sp>
      <p:sp>
        <p:nvSpPr>
          <p:cNvPr id="82" name="Slide Sub Title 2">
            <a:extLst>
              <a:ext uri="{FF2B5EF4-FFF2-40B4-BE49-F238E27FC236}">
                <a16:creationId xmlns:a16="http://schemas.microsoft.com/office/drawing/2014/main" id="{64100A95-A723-4099-A727-3D8AFFBA8D81}"/>
              </a:ext>
            </a:extLst>
          </p:cNvPr>
          <p:cNvSpPr>
            <a:spLocks noGrp="1"/>
          </p:cNvSpPr>
          <p:nvPr>
            <p:ph sz="quarter" idx="25" hasCustomPrompt="1"/>
          </p:nvPr>
        </p:nvSpPr>
        <p:spPr>
          <a:xfrm>
            <a:off x="991268" y="836713"/>
            <a:ext cx="10209464"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83" name="Content Placeholder 4">
            <a:extLst>
              <a:ext uri="{FF2B5EF4-FFF2-40B4-BE49-F238E27FC236}">
                <a16:creationId xmlns:a16="http://schemas.microsoft.com/office/drawing/2014/main" id="{A4D685CD-8B99-4D57-8A92-5FE961FCCBE6}"/>
              </a:ext>
            </a:extLst>
          </p:cNvPr>
          <p:cNvSpPr>
            <a:spLocks noGrp="1"/>
          </p:cNvSpPr>
          <p:nvPr>
            <p:ph sz="quarter" idx="14" hasCustomPrompt="1"/>
          </p:nvPr>
        </p:nvSpPr>
        <p:spPr>
          <a:xfrm>
            <a:off x="983432" y="2070496"/>
            <a:ext cx="4960168" cy="649138"/>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p>
        </p:txBody>
      </p:sp>
      <p:sp>
        <p:nvSpPr>
          <p:cNvPr id="84" name="Content Placeholder 3">
            <a:extLst>
              <a:ext uri="{FF2B5EF4-FFF2-40B4-BE49-F238E27FC236}">
                <a16:creationId xmlns:a16="http://schemas.microsoft.com/office/drawing/2014/main" id="{EC45D5C3-C51E-4714-BE32-E1DAF443C971}"/>
              </a:ext>
            </a:extLst>
          </p:cNvPr>
          <p:cNvSpPr>
            <a:spLocks noGrp="1"/>
          </p:cNvSpPr>
          <p:nvPr>
            <p:ph sz="quarter" idx="11" hasCustomPrompt="1"/>
          </p:nvPr>
        </p:nvSpPr>
        <p:spPr>
          <a:xfrm>
            <a:off x="991268" y="1376364"/>
            <a:ext cx="4952332" cy="612476"/>
          </a:xfrm>
          <a:prstGeom prst="rect">
            <a:avLst/>
          </a:prstGeo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85" name="Content Placeholder 5">
            <a:extLst>
              <a:ext uri="{FF2B5EF4-FFF2-40B4-BE49-F238E27FC236}">
                <a16:creationId xmlns:a16="http://schemas.microsoft.com/office/drawing/2014/main" id="{414C4467-6C31-45C8-BB65-BC2DA24F5156}"/>
              </a:ext>
            </a:extLst>
          </p:cNvPr>
          <p:cNvSpPr>
            <a:spLocks noGrp="1"/>
          </p:cNvSpPr>
          <p:nvPr>
            <p:ph sz="quarter" idx="15" hasCustomPrompt="1"/>
          </p:nvPr>
        </p:nvSpPr>
        <p:spPr>
          <a:xfrm>
            <a:off x="983432" y="2900944"/>
            <a:ext cx="4960168" cy="6731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3</a:t>
            </a:r>
          </a:p>
          <a:p>
            <a:pPr lvl="1"/>
            <a:r>
              <a:rPr lang="en-US" dirty="0"/>
              <a:t>Second level</a:t>
            </a:r>
          </a:p>
          <a:p>
            <a:pPr lvl="2"/>
            <a:r>
              <a:rPr lang="en-US" dirty="0"/>
              <a:t>Third level</a:t>
            </a:r>
          </a:p>
        </p:txBody>
      </p:sp>
      <p:sp>
        <p:nvSpPr>
          <p:cNvPr id="86" name="Content Placeholder 6">
            <a:extLst>
              <a:ext uri="{FF2B5EF4-FFF2-40B4-BE49-F238E27FC236}">
                <a16:creationId xmlns:a16="http://schemas.microsoft.com/office/drawing/2014/main" id="{7AE325B2-03AC-4095-918F-DC7A8E759350}"/>
              </a:ext>
            </a:extLst>
          </p:cNvPr>
          <p:cNvSpPr>
            <a:spLocks noGrp="1"/>
          </p:cNvSpPr>
          <p:nvPr>
            <p:ph sz="quarter" idx="16" hasCustomPrompt="1"/>
          </p:nvPr>
        </p:nvSpPr>
        <p:spPr>
          <a:xfrm>
            <a:off x="983432" y="375535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4</a:t>
            </a:r>
          </a:p>
          <a:p>
            <a:pPr lvl="1"/>
            <a:r>
              <a:rPr lang="en-US" dirty="0"/>
              <a:t>Second level</a:t>
            </a:r>
          </a:p>
          <a:p>
            <a:pPr lvl="2"/>
            <a:r>
              <a:rPr lang="en-US" dirty="0"/>
              <a:t>Third level</a:t>
            </a:r>
          </a:p>
        </p:txBody>
      </p:sp>
      <p:sp>
        <p:nvSpPr>
          <p:cNvPr id="87" name="Content Placeholder 7">
            <a:extLst>
              <a:ext uri="{FF2B5EF4-FFF2-40B4-BE49-F238E27FC236}">
                <a16:creationId xmlns:a16="http://schemas.microsoft.com/office/drawing/2014/main" id="{D3E34820-9215-4FF8-9963-FB6C2DDFFDF5}"/>
              </a:ext>
            </a:extLst>
          </p:cNvPr>
          <p:cNvSpPr>
            <a:spLocks noGrp="1"/>
          </p:cNvSpPr>
          <p:nvPr>
            <p:ph sz="quarter" idx="17" hasCustomPrompt="1"/>
          </p:nvPr>
        </p:nvSpPr>
        <p:spPr>
          <a:xfrm>
            <a:off x="983432" y="463516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5</a:t>
            </a:r>
          </a:p>
          <a:p>
            <a:pPr lvl="1"/>
            <a:r>
              <a:rPr lang="en-US" dirty="0"/>
              <a:t>Second level</a:t>
            </a:r>
          </a:p>
          <a:p>
            <a:pPr lvl="2"/>
            <a:r>
              <a:rPr lang="en-US" dirty="0"/>
              <a:t>Third level</a:t>
            </a:r>
          </a:p>
        </p:txBody>
      </p:sp>
      <p:sp>
        <p:nvSpPr>
          <p:cNvPr id="88" name="Content Placeholder 8">
            <a:extLst>
              <a:ext uri="{FF2B5EF4-FFF2-40B4-BE49-F238E27FC236}">
                <a16:creationId xmlns:a16="http://schemas.microsoft.com/office/drawing/2014/main" id="{0439243F-9885-43B5-B4C7-CE6137E84F0A}"/>
              </a:ext>
            </a:extLst>
          </p:cNvPr>
          <p:cNvSpPr>
            <a:spLocks noGrp="1"/>
          </p:cNvSpPr>
          <p:nvPr>
            <p:ph sz="quarter" idx="18" hasCustomPrompt="1"/>
          </p:nvPr>
        </p:nvSpPr>
        <p:spPr>
          <a:xfrm>
            <a:off x="983432" y="5514975"/>
            <a:ext cx="4960168" cy="733425"/>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6</a:t>
            </a:r>
          </a:p>
          <a:p>
            <a:pPr lvl="1"/>
            <a:r>
              <a:rPr lang="en-US" dirty="0"/>
              <a:t>Second level</a:t>
            </a:r>
          </a:p>
          <a:p>
            <a:pPr lvl="2"/>
            <a:r>
              <a:rPr lang="en-US" dirty="0"/>
              <a:t>Third level</a:t>
            </a:r>
          </a:p>
        </p:txBody>
      </p:sp>
      <p:sp>
        <p:nvSpPr>
          <p:cNvPr id="89" name="Content Placeholder 9">
            <a:extLst>
              <a:ext uri="{FF2B5EF4-FFF2-40B4-BE49-F238E27FC236}">
                <a16:creationId xmlns:a16="http://schemas.microsoft.com/office/drawing/2014/main" id="{F8F14DA2-5417-49BE-90C3-509A3C0BD433}"/>
              </a:ext>
            </a:extLst>
          </p:cNvPr>
          <p:cNvSpPr>
            <a:spLocks noGrp="1"/>
          </p:cNvSpPr>
          <p:nvPr>
            <p:ph sz="quarter" idx="19" hasCustomPrompt="1"/>
          </p:nvPr>
        </p:nvSpPr>
        <p:spPr>
          <a:xfrm>
            <a:off x="6299199" y="1376192"/>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0" name="Content Placeholder 10">
            <a:extLst>
              <a:ext uri="{FF2B5EF4-FFF2-40B4-BE49-F238E27FC236}">
                <a16:creationId xmlns:a16="http://schemas.microsoft.com/office/drawing/2014/main" id="{2476E9D2-E4EC-442A-A151-F343F8EFFEF1}"/>
              </a:ext>
            </a:extLst>
          </p:cNvPr>
          <p:cNvSpPr>
            <a:spLocks noGrp="1"/>
          </p:cNvSpPr>
          <p:nvPr>
            <p:ph sz="quarter" idx="20" hasCustomPrompt="1"/>
          </p:nvPr>
        </p:nvSpPr>
        <p:spPr>
          <a:xfrm>
            <a:off x="6299199" y="2070496"/>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1" name="Content Placeholder 11">
            <a:extLst>
              <a:ext uri="{FF2B5EF4-FFF2-40B4-BE49-F238E27FC236}">
                <a16:creationId xmlns:a16="http://schemas.microsoft.com/office/drawing/2014/main" id="{AA804FD6-4A57-411F-8830-70CB7EEA012F}"/>
              </a:ext>
            </a:extLst>
          </p:cNvPr>
          <p:cNvSpPr>
            <a:spLocks noGrp="1"/>
          </p:cNvSpPr>
          <p:nvPr>
            <p:ph sz="quarter" idx="21" hasCustomPrompt="1"/>
          </p:nvPr>
        </p:nvSpPr>
        <p:spPr>
          <a:xfrm>
            <a:off x="6299199" y="290094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2" name="Content Placeholder 12">
            <a:extLst>
              <a:ext uri="{FF2B5EF4-FFF2-40B4-BE49-F238E27FC236}">
                <a16:creationId xmlns:a16="http://schemas.microsoft.com/office/drawing/2014/main" id="{D97A1467-B661-458A-BB85-F1ABC5834C8E}"/>
              </a:ext>
            </a:extLst>
          </p:cNvPr>
          <p:cNvSpPr>
            <a:spLocks noGrp="1"/>
          </p:cNvSpPr>
          <p:nvPr>
            <p:ph sz="quarter" idx="22" hasCustomPrompt="1"/>
          </p:nvPr>
        </p:nvSpPr>
        <p:spPr>
          <a:xfrm>
            <a:off x="6299199" y="375535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3" name="Content Placeholder 13">
            <a:extLst>
              <a:ext uri="{FF2B5EF4-FFF2-40B4-BE49-F238E27FC236}">
                <a16:creationId xmlns:a16="http://schemas.microsoft.com/office/drawing/2014/main" id="{64A0008A-E744-452A-B672-E406A09C4F9B}"/>
              </a:ext>
            </a:extLst>
          </p:cNvPr>
          <p:cNvSpPr>
            <a:spLocks noGrp="1"/>
          </p:cNvSpPr>
          <p:nvPr>
            <p:ph sz="quarter" idx="23" hasCustomPrompt="1"/>
          </p:nvPr>
        </p:nvSpPr>
        <p:spPr>
          <a:xfrm>
            <a:off x="6299199" y="463516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4" name="Content Placeholder 14">
            <a:extLst>
              <a:ext uri="{FF2B5EF4-FFF2-40B4-BE49-F238E27FC236}">
                <a16:creationId xmlns:a16="http://schemas.microsoft.com/office/drawing/2014/main" id="{0A4F8872-D731-4A74-9BB0-85DD807A4B87}"/>
              </a:ext>
            </a:extLst>
          </p:cNvPr>
          <p:cNvSpPr>
            <a:spLocks noGrp="1"/>
          </p:cNvSpPr>
          <p:nvPr>
            <p:ph sz="quarter" idx="24" hasCustomPrompt="1"/>
          </p:nvPr>
        </p:nvSpPr>
        <p:spPr>
          <a:xfrm>
            <a:off x="6299199" y="5514975"/>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5" name="Image Credit 16">
            <a:extLst>
              <a:ext uri="{FF2B5EF4-FFF2-40B4-BE49-F238E27FC236}">
                <a16:creationId xmlns:a16="http://schemas.microsoft.com/office/drawing/2014/main" id="{9D67323D-57FC-42C4-AC2F-4660B0F8318A}"/>
              </a:ext>
            </a:extLst>
          </p:cNvPr>
          <p:cNvSpPr>
            <a:spLocks noGrp="1"/>
          </p:cNvSpPr>
          <p:nvPr>
            <p:ph type="body" sz="quarter" idx="13" hasCustomPrompt="1"/>
          </p:nvPr>
        </p:nvSpPr>
        <p:spPr>
          <a:xfrm>
            <a:off x="2082802" y="6684964"/>
            <a:ext cx="9296399" cy="173037"/>
          </a:xfrm>
        </p:spPr>
        <p:txBody>
          <a:bodyPr anchor="ctr">
            <a:noAutofit/>
          </a:bodyPr>
          <a:lstStyle>
            <a:lvl1pPr algn="r">
              <a:defRPr sz="800" b="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96" name="Appendix Link 15">
            <a:extLst>
              <a:ext uri="{FF2B5EF4-FFF2-40B4-BE49-F238E27FC236}">
                <a16:creationId xmlns:a16="http://schemas.microsoft.com/office/drawing/2014/main" id="{FFCE4C39-67DE-4931-BB38-2B672B590FCD}"/>
              </a:ext>
            </a:extLst>
          </p:cNvPr>
          <p:cNvSpPr>
            <a:spLocks noGrp="1"/>
          </p:cNvSpPr>
          <p:nvPr>
            <p:ph type="body" sz="quarter" idx="12" hasCustomPrompt="1"/>
          </p:nvPr>
        </p:nvSpPr>
        <p:spPr>
          <a:xfrm>
            <a:off x="4492752" y="6324600"/>
            <a:ext cx="3206496" cy="190500"/>
          </a:xfrm>
        </p:spPr>
        <p:txBody>
          <a:bodyPr anchor="b">
            <a:noAutofit/>
          </a:bodyPr>
          <a:lstStyle>
            <a:lvl1pPr algn="ctr">
              <a:defRPr sz="900" b="0">
                <a:latin typeface="+mn-lt"/>
                <a:cs typeface="Times New Roman" panose="02020603050405020304" pitchFamily="18" charset="0"/>
              </a:defRPr>
            </a:lvl1pPr>
          </a:lstStyle>
          <a:p>
            <a:pPr lvl="0"/>
            <a:r>
              <a:rPr lang="en-US" dirty="0"/>
              <a:t>Add text alternative link, if needed.</a:t>
            </a:r>
          </a:p>
        </p:txBody>
      </p:sp>
      <p:sp>
        <p:nvSpPr>
          <p:cNvPr id="97" name="Slide Number Placeholder 17">
            <a:extLst>
              <a:ext uri="{FF2B5EF4-FFF2-40B4-BE49-F238E27FC236}">
                <a16:creationId xmlns:a16="http://schemas.microsoft.com/office/drawing/2014/main" id="{AD719E22-7FE8-4B1E-959A-8F7C6367A661}"/>
              </a:ext>
            </a:extLst>
          </p:cNvPr>
          <p:cNvSpPr>
            <a:spLocks noGrp="1"/>
          </p:cNvSpPr>
          <p:nvPr>
            <p:ph type="sldNum" sz="quarter" idx="10"/>
          </p:nvPr>
        </p:nvSpPr>
        <p:spPr>
          <a:xfrm>
            <a:off x="11501883" y="6673531"/>
            <a:ext cx="474453" cy="161396"/>
          </a:xfrm>
        </p:spPr>
        <p:txBody>
          <a:bodyPr/>
          <a:lstStyle>
            <a:lvl1pPr>
              <a:defRPr b="0">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92009376"/>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2" name="Text Box 3">
            <a:extLst>
              <a:ext uri="{FF2B5EF4-FFF2-40B4-BE49-F238E27FC236}">
                <a16:creationId xmlns:a16="http://schemas.microsoft.com/office/drawing/2014/main" id="{2B271512-BDC8-40E8-BE3C-1C774C48EB83}"/>
              </a:ext>
            </a:extLst>
          </p:cNvPr>
          <p:cNvSpPr txBox="1">
            <a:spLocks noChangeArrowheads="1"/>
          </p:cNvSpPr>
          <p:nvPr userDrawn="1"/>
        </p:nvSpPr>
        <p:spPr bwMode="auto">
          <a:xfrm>
            <a:off x="1712385" y="1800000"/>
            <a:ext cx="8767233" cy="523220"/>
          </a:xfrm>
          <a:prstGeom prst="rect">
            <a:avLst/>
          </a:prstGeom>
          <a:solidFill>
            <a:srgbClr val="14558C"/>
          </a:solidFill>
          <a:ln/>
          <a:effectLst>
            <a:outerShdw blurRad="40005" dist="22860" dir="5400000" algn="ctr" rotWithShape="0">
              <a:srgbClr val="000000">
                <a:alpha val="35000"/>
              </a:srgbClr>
            </a:outerShdw>
          </a:effectLst>
          <a:scene3d>
            <a:camera prst="orthographicFront"/>
            <a:lightRig rig="threePt" dir="t"/>
          </a:scene3d>
          <a:sp3d>
            <a:bevelT w="63500" h="25400"/>
          </a:sp3d>
        </p:spPr>
        <p:style>
          <a:lnRef idx="0">
            <a:schemeClr val="accent5"/>
          </a:lnRef>
          <a:fillRef idx="3">
            <a:schemeClr val="accent5"/>
          </a:fillRef>
          <a:effectRef idx="3">
            <a:schemeClr val="accent5"/>
          </a:effectRef>
          <a:fontRef idx="minor">
            <a:schemeClr val="lt1"/>
          </a:fontRef>
        </p:style>
        <p:txBody>
          <a:bodyPr wrap="square">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defRPr/>
            </a:pPr>
            <a:endParaRPr lang="en-US" sz="2800" dirty="0">
              <a:solidFill>
                <a:schemeClr val="bg1"/>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50" name="Appendix Link 11">
            <a:extLst>
              <a:ext uri="{FF2B5EF4-FFF2-40B4-BE49-F238E27FC236}">
                <a16:creationId xmlns:a16="http://schemas.microsoft.com/office/drawing/2014/main" id="{42F502A4-1B8E-40BE-A0E6-257B2CAC37B7}"/>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1" name="Image Credit 12">
            <a:extLst>
              <a:ext uri="{FF2B5EF4-FFF2-40B4-BE49-F238E27FC236}">
                <a16:creationId xmlns:a16="http://schemas.microsoft.com/office/drawing/2014/main" id="{88CE28E3-94FB-4272-B677-78B186B575C8}"/>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120717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 name="Text Box 3">
            <a:extLst>
              <a:ext uri="{FF2B5EF4-FFF2-40B4-BE49-F238E27FC236}">
                <a16:creationId xmlns:a16="http://schemas.microsoft.com/office/drawing/2014/main" id="{75D71219-616D-4F8F-9485-DB89948D18EB}"/>
              </a:ext>
            </a:extLst>
          </p:cNvPr>
          <p:cNvSpPr txBox="1">
            <a:spLocks noChangeArrowheads="1"/>
          </p:cNvSpPr>
          <p:nvPr userDrawn="1"/>
        </p:nvSpPr>
        <p:spPr bwMode="auto">
          <a:xfrm>
            <a:off x="1758062" y="1800000"/>
            <a:ext cx="8675879" cy="523220"/>
          </a:xfrm>
          <a:prstGeom prst="rect">
            <a:avLst/>
          </a:prstGeom>
          <a:solidFill>
            <a:srgbClr val="B20909"/>
          </a:solidFill>
          <a:ln/>
          <a:scene3d>
            <a:camera prst="orthographicFront"/>
            <a:lightRig rig="threePt" dir="t"/>
          </a:scene3d>
          <a:sp3d>
            <a:bevelT w="63500" h="25400"/>
          </a:sp3d>
        </p:spPr>
        <p:style>
          <a:lnRef idx="0">
            <a:schemeClr val="accent4"/>
          </a:lnRef>
          <a:fillRef idx="3">
            <a:schemeClr val="accent4"/>
          </a:fillRef>
          <a:effectRef idx="3">
            <a:schemeClr val="accent4"/>
          </a:effectRef>
          <a:fontRef idx="minor">
            <a:schemeClr val="lt1"/>
          </a:fontRef>
        </p:style>
        <p:txBody>
          <a:bodyPr wrap="square">
            <a:spAutoFit/>
          </a:bodyPr>
          <a:lstStyle>
            <a:lvl1pPr eaLnBrk="0" hangingPunct="0">
              <a:defRPr sz="2400" b="1">
                <a:solidFill>
                  <a:schemeClr val="tx1"/>
                </a:solidFill>
                <a:latin typeface="Arial" pitchFamily="34" charset="0"/>
                <a:ea typeface="ＭＳ Ｐゴシック" pitchFamily="34" charset="-128"/>
              </a:defRPr>
            </a:lvl1pPr>
            <a:lvl2pPr marL="742950" indent="-285750" eaLnBrk="0" hangingPunct="0">
              <a:defRPr sz="2400" b="1">
                <a:solidFill>
                  <a:schemeClr val="tx1"/>
                </a:solidFill>
                <a:latin typeface="Arial" pitchFamily="34" charset="0"/>
                <a:ea typeface="ＭＳ Ｐゴシック" pitchFamily="34" charset="-128"/>
              </a:defRPr>
            </a:lvl2pPr>
            <a:lvl3pPr marL="1143000" indent="-228600" eaLnBrk="0" hangingPunct="0">
              <a:defRPr sz="2400" b="1">
                <a:solidFill>
                  <a:schemeClr val="tx1"/>
                </a:solidFill>
                <a:latin typeface="Arial" pitchFamily="34" charset="0"/>
                <a:ea typeface="ＭＳ Ｐゴシック" pitchFamily="34" charset="-128"/>
              </a:defRPr>
            </a:lvl3pPr>
            <a:lvl4pPr marL="1600200" indent="-228600" eaLnBrk="0" hangingPunct="0">
              <a:defRPr sz="2400" b="1">
                <a:solidFill>
                  <a:schemeClr val="tx1"/>
                </a:solidFill>
                <a:latin typeface="Arial" pitchFamily="34" charset="0"/>
                <a:ea typeface="ＭＳ Ｐゴシック" pitchFamily="34" charset="-128"/>
              </a:defRPr>
            </a:lvl4pPr>
            <a:lvl5pPr marL="2057400" indent="-228600" eaLnBrk="0" hangingPunct="0">
              <a:defRPr sz="24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9pPr>
          </a:lstStyle>
          <a:p>
            <a:pPr eaLnBrk="1" hangingPunct="1">
              <a:defRPr/>
            </a:pPr>
            <a:endParaRPr lang="en-US" altLang="en-US" sz="2800" dirty="0">
              <a:solidFill>
                <a:srgbClr val="FFFFFF"/>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8" name="Appendix Link 11">
            <a:extLst>
              <a:ext uri="{FF2B5EF4-FFF2-40B4-BE49-F238E27FC236}">
                <a16:creationId xmlns:a16="http://schemas.microsoft.com/office/drawing/2014/main" id="{DD21CF00-4EFE-47F3-9569-A74B4FE4C1F4}"/>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F462FE90-0F2D-43CC-978F-B6AC2F3D0CE2}"/>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9213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39" name="Content Placeholder 2">
            <a:extLst>
              <a:ext uri="{FF2B5EF4-FFF2-40B4-BE49-F238E27FC236}">
                <a16:creationId xmlns:a16="http://schemas.microsoft.com/office/drawing/2014/main" id="{28F60A72-83B9-46F8-A25B-83E857A6C47E}"/>
              </a:ext>
            </a:extLst>
          </p:cNvPr>
          <p:cNvSpPr>
            <a:spLocks noGrp="1"/>
          </p:cNvSpPr>
          <p:nvPr>
            <p:ph sz="quarter" idx="30" hasCustomPrompt="1"/>
          </p:nvPr>
        </p:nvSpPr>
        <p:spPr>
          <a:xfrm>
            <a:off x="457200" y="954000"/>
            <a:ext cx="11303429"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lgn="ct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0" name="Content Placeholder 3">
            <a:extLst>
              <a:ext uri="{FF2B5EF4-FFF2-40B4-BE49-F238E27FC236}">
                <a16:creationId xmlns:a16="http://schemas.microsoft.com/office/drawing/2014/main" id="{C8384D43-40F4-4C0B-8F2D-6CE6406CB6EA}"/>
              </a:ext>
            </a:extLst>
          </p:cNvPr>
          <p:cNvSpPr>
            <a:spLocks noGrp="1"/>
          </p:cNvSpPr>
          <p:nvPr>
            <p:ph idx="1"/>
          </p:nvPr>
        </p:nvSpPr>
        <p:spPr>
          <a:xfrm>
            <a:off x="483029" y="1710001"/>
            <a:ext cx="11277600" cy="1574537"/>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4">
            <a:extLst>
              <a:ext uri="{FF2B5EF4-FFF2-40B4-BE49-F238E27FC236}">
                <a16:creationId xmlns:a16="http://schemas.microsoft.com/office/drawing/2014/main" id="{F3B13EEE-56F2-4792-A5EB-CDE4B7421767}"/>
              </a:ext>
            </a:extLst>
          </p:cNvPr>
          <p:cNvSpPr>
            <a:spLocks noGrp="1"/>
          </p:cNvSpPr>
          <p:nvPr>
            <p:ph sz="quarter" idx="23"/>
          </p:nvPr>
        </p:nvSpPr>
        <p:spPr>
          <a:xfrm>
            <a:off x="483029" y="3393757"/>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Content Placeholder 5">
            <a:extLst>
              <a:ext uri="{FF2B5EF4-FFF2-40B4-BE49-F238E27FC236}">
                <a16:creationId xmlns:a16="http://schemas.microsoft.com/office/drawing/2014/main" id="{93F64EB4-9D7B-4A3F-83AD-1E7E45D974C3}"/>
              </a:ext>
            </a:extLst>
          </p:cNvPr>
          <p:cNvSpPr>
            <a:spLocks noGrp="1"/>
          </p:cNvSpPr>
          <p:nvPr>
            <p:ph sz="quarter" idx="24"/>
          </p:nvPr>
        </p:nvSpPr>
        <p:spPr>
          <a:xfrm>
            <a:off x="4321829" y="3393758"/>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3" name="Content Placeholder 6">
            <a:extLst>
              <a:ext uri="{FF2B5EF4-FFF2-40B4-BE49-F238E27FC236}">
                <a16:creationId xmlns:a16="http://schemas.microsoft.com/office/drawing/2014/main" id="{223B2410-5F9F-4F3C-8946-B5067D838885}"/>
              </a:ext>
            </a:extLst>
          </p:cNvPr>
          <p:cNvSpPr>
            <a:spLocks noGrp="1"/>
          </p:cNvSpPr>
          <p:nvPr>
            <p:ph sz="quarter" idx="25"/>
          </p:nvPr>
        </p:nvSpPr>
        <p:spPr>
          <a:xfrm>
            <a:off x="81606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4" name="Content Placeholder 7">
            <a:extLst>
              <a:ext uri="{FF2B5EF4-FFF2-40B4-BE49-F238E27FC236}">
                <a16:creationId xmlns:a16="http://schemas.microsoft.com/office/drawing/2014/main" id="{65A534CC-AFCD-44D5-B856-FDCFAAE14717}"/>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8">
            <a:extLst>
              <a:ext uri="{FF2B5EF4-FFF2-40B4-BE49-F238E27FC236}">
                <a16:creationId xmlns:a16="http://schemas.microsoft.com/office/drawing/2014/main" id="{08D96E79-E122-4C93-8310-092907E1A1B0}"/>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9">
            <a:extLst>
              <a:ext uri="{FF2B5EF4-FFF2-40B4-BE49-F238E27FC236}">
                <a16:creationId xmlns:a16="http://schemas.microsoft.com/office/drawing/2014/main" id="{5F77A00D-2C49-4F44-ABD1-F40CED93F637}"/>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10">
            <a:extLst>
              <a:ext uri="{FF2B5EF4-FFF2-40B4-BE49-F238E27FC236}">
                <a16:creationId xmlns:a16="http://schemas.microsoft.com/office/drawing/2014/main" id="{A337D179-69F9-46B4-94ED-062BDDEABE47}"/>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Appendix Link 11">
            <a:extLst>
              <a:ext uri="{FF2B5EF4-FFF2-40B4-BE49-F238E27FC236}">
                <a16:creationId xmlns:a16="http://schemas.microsoft.com/office/drawing/2014/main" id="{7B962CCC-F6EF-4A00-9879-75860B1F32C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C6584108-483E-4C17-A5D4-8B2B86E43C2C}"/>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0" name="Slide Number Placeholder 6">
            <a:extLst>
              <a:ext uri="{FF2B5EF4-FFF2-40B4-BE49-F238E27FC236}">
                <a16:creationId xmlns:a16="http://schemas.microsoft.com/office/drawing/2014/main" id="{6EF3D451-107A-4C95-A904-9BCD91AD184F}"/>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735792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53" name="Content Placeholder 3">
            <a:extLst>
              <a:ext uri="{FF2B5EF4-FFF2-40B4-BE49-F238E27FC236}">
                <a16:creationId xmlns:a16="http://schemas.microsoft.com/office/drawing/2014/main" id="{6DF6E698-8CCF-4FDF-8790-8D3EEDA8BEA4}"/>
              </a:ext>
            </a:extLst>
          </p:cNvPr>
          <p:cNvSpPr>
            <a:spLocks noGrp="1"/>
          </p:cNvSpPr>
          <p:nvPr>
            <p:ph sz="quarter" idx="33" hasCustomPrompt="1"/>
          </p:nvPr>
        </p:nvSpPr>
        <p:spPr>
          <a:xfrm>
            <a:off x="457200" y="9807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3" name="Content Placeholder 2">
            <a:extLst>
              <a:ext uri="{FF2B5EF4-FFF2-40B4-BE49-F238E27FC236}">
                <a16:creationId xmlns:a16="http://schemas.microsoft.com/office/drawing/2014/main" id="{4B88E9F7-FA29-4AA2-841D-34DC6E083AB8}"/>
              </a:ext>
            </a:extLst>
          </p:cNvPr>
          <p:cNvSpPr>
            <a:spLocks noGrp="1"/>
          </p:cNvSpPr>
          <p:nvPr>
            <p:ph sz="quarter" idx="34"/>
          </p:nvPr>
        </p:nvSpPr>
        <p:spPr>
          <a:xfrm>
            <a:off x="457200" y="1709738"/>
            <a:ext cx="11280000" cy="15748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5" name="Content Placeholder 4">
            <a:extLst>
              <a:ext uri="{FF2B5EF4-FFF2-40B4-BE49-F238E27FC236}">
                <a16:creationId xmlns:a16="http://schemas.microsoft.com/office/drawing/2014/main" id="{97C1DC82-92FD-4540-9E8F-2464060363FF}"/>
              </a:ext>
            </a:extLst>
          </p:cNvPr>
          <p:cNvSpPr>
            <a:spLocks noGrp="1"/>
          </p:cNvSpPr>
          <p:nvPr>
            <p:ph sz="quarter" idx="35"/>
          </p:nvPr>
        </p:nvSpPr>
        <p:spPr>
          <a:xfrm>
            <a:off x="451989" y="335699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1" name="Content Placeholder 4">
            <a:extLst>
              <a:ext uri="{FF2B5EF4-FFF2-40B4-BE49-F238E27FC236}">
                <a16:creationId xmlns:a16="http://schemas.microsoft.com/office/drawing/2014/main" id="{99961460-4ECA-4C8A-A4DD-9E580380E81E}"/>
              </a:ext>
            </a:extLst>
          </p:cNvPr>
          <p:cNvSpPr>
            <a:spLocks noGrp="1"/>
          </p:cNvSpPr>
          <p:nvPr>
            <p:ph sz="quarter" idx="36"/>
          </p:nvPr>
        </p:nvSpPr>
        <p:spPr>
          <a:xfrm>
            <a:off x="3326153"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2" name="Content Placeholder 4">
            <a:extLst>
              <a:ext uri="{FF2B5EF4-FFF2-40B4-BE49-F238E27FC236}">
                <a16:creationId xmlns:a16="http://schemas.microsoft.com/office/drawing/2014/main" id="{C829F434-2A35-432C-A4A3-3E88D8032EAF}"/>
              </a:ext>
            </a:extLst>
          </p:cNvPr>
          <p:cNvSpPr>
            <a:spLocks noGrp="1"/>
          </p:cNvSpPr>
          <p:nvPr>
            <p:ph sz="quarter" idx="37"/>
          </p:nvPr>
        </p:nvSpPr>
        <p:spPr>
          <a:xfrm>
            <a:off x="6200317" y="334594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3" name="Content Placeholder 4">
            <a:extLst>
              <a:ext uri="{FF2B5EF4-FFF2-40B4-BE49-F238E27FC236}">
                <a16:creationId xmlns:a16="http://schemas.microsoft.com/office/drawing/2014/main" id="{8E131613-40E9-461C-9287-E78CC928634B}"/>
              </a:ext>
            </a:extLst>
          </p:cNvPr>
          <p:cNvSpPr>
            <a:spLocks noGrp="1"/>
          </p:cNvSpPr>
          <p:nvPr>
            <p:ph sz="quarter" idx="38"/>
          </p:nvPr>
        </p:nvSpPr>
        <p:spPr>
          <a:xfrm>
            <a:off x="9074480"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4" name="Content Placeholder 4">
            <a:extLst>
              <a:ext uri="{FF2B5EF4-FFF2-40B4-BE49-F238E27FC236}">
                <a16:creationId xmlns:a16="http://schemas.microsoft.com/office/drawing/2014/main" id="{0D11B9B5-707A-4311-AB84-53D3F261FC66}"/>
              </a:ext>
            </a:extLst>
          </p:cNvPr>
          <p:cNvSpPr>
            <a:spLocks noGrp="1"/>
          </p:cNvSpPr>
          <p:nvPr>
            <p:ph sz="quarter" idx="39"/>
          </p:nvPr>
        </p:nvSpPr>
        <p:spPr>
          <a:xfrm>
            <a:off x="498139" y="466418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5" name="Content Placeholder 4">
            <a:extLst>
              <a:ext uri="{FF2B5EF4-FFF2-40B4-BE49-F238E27FC236}">
                <a16:creationId xmlns:a16="http://schemas.microsoft.com/office/drawing/2014/main" id="{5AA7563E-4746-4291-94A3-0924986D7ABA}"/>
              </a:ext>
            </a:extLst>
          </p:cNvPr>
          <p:cNvSpPr>
            <a:spLocks noGrp="1"/>
          </p:cNvSpPr>
          <p:nvPr>
            <p:ph sz="quarter" idx="40"/>
          </p:nvPr>
        </p:nvSpPr>
        <p:spPr>
          <a:xfrm>
            <a:off x="3372303"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6" name="Content Placeholder 4">
            <a:extLst>
              <a:ext uri="{FF2B5EF4-FFF2-40B4-BE49-F238E27FC236}">
                <a16:creationId xmlns:a16="http://schemas.microsoft.com/office/drawing/2014/main" id="{39C61912-2EDD-4E2D-B6B3-842A8AD4F486}"/>
              </a:ext>
            </a:extLst>
          </p:cNvPr>
          <p:cNvSpPr>
            <a:spLocks noGrp="1"/>
          </p:cNvSpPr>
          <p:nvPr>
            <p:ph sz="quarter" idx="41"/>
          </p:nvPr>
        </p:nvSpPr>
        <p:spPr>
          <a:xfrm>
            <a:off x="6246467" y="465313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7" name="Content Placeholder 4">
            <a:extLst>
              <a:ext uri="{FF2B5EF4-FFF2-40B4-BE49-F238E27FC236}">
                <a16:creationId xmlns:a16="http://schemas.microsoft.com/office/drawing/2014/main" id="{7673303C-CFF2-430D-AD5B-6573EB9B1C02}"/>
              </a:ext>
            </a:extLst>
          </p:cNvPr>
          <p:cNvSpPr>
            <a:spLocks noGrp="1"/>
          </p:cNvSpPr>
          <p:nvPr>
            <p:ph sz="quarter" idx="42"/>
          </p:nvPr>
        </p:nvSpPr>
        <p:spPr>
          <a:xfrm>
            <a:off x="9120629"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1" name="Content Placeholder 4">
            <a:extLst>
              <a:ext uri="{FF2B5EF4-FFF2-40B4-BE49-F238E27FC236}">
                <a16:creationId xmlns:a16="http://schemas.microsoft.com/office/drawing/2014/main" id="{2189FEB5-F69D-4222-96F5-4E10B0D37657}"/>
              </a:ext>
            </a:extLst>
          </p:cNvPr>
          <p:cNvSpPr>
            <a:spLocks noGrp="1"/>
          </p:cNvSpPr>
          <p:nvPr>
            <p:ph sz="quarter" idx="45"/>
          </p:nvPr>
        </p:nvSpPr>
        <p:spPr>
          <a:xfrm>
            <a:off x="52738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2" name="Content Placeholder 4">
            <a:extLst>
              <a:ext uri="{FF2B5EF4-FFF2-40B4-BE49-F238E27FC236}">
                <a16:creationId xmlns:a16="http://schemas.microsoft.com/office/drawing/2014/main" id="{78633642-AF39-40B7-95CD-5E82A99E4430}"/>
              </a:ext>
            </a:extLst>
          </p:cNvPr>
          <p:cNvSpPr>
            <a:spLocks noGrp="1"/>
          </p:cNvSpPr>
          <p:nvPr>
            <p:ph sz="quarter" idx="46"/>
          </p:nvPr>
        </p:nvSpPr>
        <p:spPr>
          <a:xfrm>
            <a:off x="180358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3" name="Content Placeholder 4">
            <a:extLst>
              <a:ext uri="{FF2B5EF4-FFF2-40B4-BE49-F238E27FC236}">
                <a16:creationId xmlns:a16="http://schemas.microsoft.com/office/drawing/2014/main" id="{C484D76D-4000-40A1-8397-BA25C928C011}"/>
              </a:ext>
            </a:extLst>
          </p:cNvPr>
          <p:cNvSpPr>
            <a:spLocks noGrp="1"/>
          </p:cNvSpPr>
          <p:nvPr>
            <p:ph sz="quarter" idx="47"/>
          </p:nvPr>
        </p:nvSpPr>
        <p:spPr>
          <a:xfrm>
            <a:off x="3079792"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4" name="Content Placeholder 4">
            <a:extLst>
              <a:ext uri="{FF2B5EF4-FFF2-40B4-BE49-F238E27FC236}">
                <a16:creationId xmlns:a16="http://schemas.microsoft.com/office/drawing/2014/main" id="{89C20633-1448-4091-A225-FB74D18783AB}"/>
              </a:ext>
            </a:extLst>
          </p:cNvPr>
          <p:cNvSpPr>
            <a:spLocks noGrp="1"/>
          </p:cNvSpPr>
          <p:nvPr>
            <p:ph sz="quarter" idx="48"/>
          </p:nvPr>
        </p:nvSpPr>
        <p:spPr>
          <a:xfrm>
            <a:off x="435599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5" name="Content Placeholder 4">
            <a:extLst>
              <a:ext uri="{FF2B5EF4-FFF2-40B4-BE49-F238E27FC236}">
                <a16:creationId xmlns:a16="http://schemas.microsoft.com/office/drawing/2014/main" id="{A383270B-F22E-4935-9752-443465642AB9}"/>
              </a:ext>
            </a:extLst>
          </p:cNvPr>
          <p:cNvSpPr>
            <a:spLocks noGrp="1"/>
          </p:cNvSpPr>
          <p:nvPr>
            <p:ph sz="quarter" idx="49"/>
          </p:nvPr>
        </p:nvSpPr>
        <p:spPr>
          <a:xfrm>
            <a:off x="563220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6" name="Content Placeholder 4">
            <a:extLst>
              <a:ext uri="{FF2B5EF4-FFF2-40B4-BE49-F238E27FC236}">
                <a16:creationId xmlns:a16="http://schemas.microsoft.com/office/drawing/2014/main" id="{8C42300A-C0CA-4EB2-8F02-ED8D1138B468}"/>
              </a:ext>
            </a:extLst>
          </p:cNvPr>
          <p:cNvSpPr>
            <a:spLocks noGrp="1"/>
          </p:cNvSpPr>
          <p:nvPr>
            <p:ph sz="quarter" idx="50"/>
          </p:nvPr>
        </p:nvSpPr>
        <p:spPr>
          <a:xfrm>
            <a:off x="6908408"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7" name="Content Placeholder 4">
            <a:extLst>
              <a:ext uri="{FF2B5EF4-FFF2-40B4-BE49-F238E27FC236}">
                <a16:creationId xmlns:a16="http://schemas.microsoft.com/office/drawing/2014/main" id="{24B38926-7FB8-42DD-9683-8A042D69798C}"/>
              </a:ext>
            </a:extLst>
          </p:cNvPr>
          <p:cNvSpPr>
            <a:spLocks noGrp="1"/>
          </p:cNvSpPr>
          <p:nvPr>
            <p:ph sz="quarter" idx="51"/>
          </p:nvPr>
        </p:nvSpPr>
        <p:spPr>
          <a:xfrm>
            <a:off x="818461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8" name="Content Placeholder 4">
            <a:extLst>
              <a:ext uri="{FF2B5EF4-FFF2-40B4-BE49-F238E27FC236}">
                <a16:creationId xmlns:a16="http://schemas.microsoft.com/office/drawing/2014/main" id="{928421FA-4487-4E00-8796-6813ECCF09F0}"/>
              </a:ext>
            </a:extLst>
          </p:cNvPr>
          <p:cNvSpPr>
            <a:spLocks noGrp="1"/>
          </p:cNvSpPr>
          <p:nvPr>
            <p:ph sz="quarter" idx="52"/>
          </p:nvPr>
        </p:nvSpPr>
        <p:spPr>
          <a:xfrm>
            <a:off x="9460819"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9" name="Content Placeholder 4">
            <a:extLst>
              <a:ext uri="{FF2B5EF4-FFF2-40B4-BE49-F238E27FC236}">
                <a16:creationId xmlns:a16="http://schemas.microsoft.com/office/drawing/2014/main" id="{D94D6C0F-BD46-4919-B2F1-8C3B0E8E7C5A}"/>
              </a:ext>
            </a:extLst>
          </p:cNvPr>
          <p:cNvSpPr>
            <a:spLocks noGrp="1"/>
          </p:cNvSpPr>
          <p:nvPr>
            <p:ph sz="quarter" idx="53"/>
          </p:nvPr>
        </p:nvSpPr>
        <p:spPr>
          <a:xfrm>
            <a:off x="1073702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93" name="Appendix Link 12">
            <a:extLst>
              <a:ext uri="{FF2B5EF4-FFF2-40B4-BE49-F238E27FC236}">
                <a16:creationId xmlns:a16="http://schemas.microsoft.com/office/drawing/2014/main" id="{754C32EE-8561-466A-912D-11B4998DF452}"/>
              </a:ext>
            </a:extLst>
          </p:cNvPr>
          <p:cNvSpPr>
            <a:spLocks noGrp="1"/>
          </p:cNvSpPr>
          <p:nvPr>
            <p:ph type="body" sz="quarter" idx="43" hasCustomPrompt="1"/>
          </p:nvPr>
        </p:nvSpPr>
        <p:spPr>
          <a:xfrm>
            <a:off x="4493685" y="6324600"/>
            <a:ext cx="3204633" cy="190500"/>
          </a:xfrm>
        </p:spPr>
        <p:txBody>
          <a:bodyPr>
            <a:noAutofit/>
          </a:bodyPr>
          <a:lstStyle>
            <a:lvl1pPr>
              <a:defRPr sz="900"/>
            </a:lvl1pPr>
          </a:lstStyle>
          <a:p>
            <a:pPr lvl="0"/>
            <a:r>
              <a:rPr lang="en-US" dirty="0"/>
              <a:t>Add text alternative link, if needed.</a:t>
            </a:r>
          </a:p>
        </p:txBody>
      </p:sp>
      <p:sp>
        <p:nvSpPr>
          <p:cNvPr id="94" name="Image Credit 13">
            <a:extLst>
              <a:ext uri="{FF2B5EF4-FFF2-40B4-BE49-F238E27FC236}">
                <a16:creationId xmlns:a16="http://schemas.microsoft.com/office/drawing/2014/main" id="{EFD423A6-532A-468B-BF1A-E6AB1792B38D}"/>
              </a:ext>
            </a:extLst>
          </p:cNvPr>
          <p:cNvSpPr>
            <a:spLocks noGrp="1"/>
          </p:cNvSpPr>
          <p:nvPr>
            <p:ph type="body" sz="quarter" idx="44" hasCustomPrompt="1"/>
          </p:nvPr>
        </p:nvSpPr>
        <p:spPr>
          <a:xfrm>
            <a:off x="2080187" y="6669361"/>
            <a:ext cx="9296400" cy="217487"/>
          </a:xfrm>
        </p:spPr>
        <p:txBody>
          <a:bodyPr>
            <a:noAutofit/>
          </a:bodyPr>
          <a:lstStyle>
            <a:lvl1pPr algn="r">
              <a:defRPr sz="800"/>
            </a:lvl1pPr>
            <a:lvl2pPr>
              <a:defRPr sz="800"/>
            </a:lvl2pPr>
            <a:lvl3pPr>
              <a:defRPr sz="800"/>
            </a:lvl3pPr>
            <a:lvl4pPr>
              <a:defRPr sz="800"/>
            </a:lvl4pPr>
            <a:lvl5pPr>
              <a:defRPr sz="800"/>
            </a:lvl5pPr>
          </a:lstStyle>
          <a:p>
            <a:pPr lvl="0"/>
            <a:r>
              <a:rPr lang="en-US" dirty="0"/>
              <a:t>Insert Image Credit Here</a:t>
            </a:r>
          </a:p>
        </p:txBody>
      </p:sp>
      <p:sp>
        <p:nvSpPr>
          <p:cNvPr id="92" name="Slide Number Placeholder 14">
            <a:extLst>
              <a:ext uri="{FF2B5EF4-FFF2-40B4-BE49-F238E27FC236}">
                <a16:creationId xmlns:a16="http://schemas.microsoft.com/office/drawing/2014/main" id="{DF9C79DB-AC5F-4197-9F2A-F1E5483A63C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3329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1">
            <a:extLst>
              <a:ext uri="{FF2B5EF4-FFF2-40B4-BE49-F238E27FC236}">
                <a16:creationId xmlns:a16="http://schemas.microsoft.com/office/drawing/2014/main" id="{A4407840-F6A4-4638-BB2F-9FBAA1A81461}"/>
              </a:ext>
            </a:extLst>
          </p:cNvPr>
          <p:cNvSpPr>
            <a:spLocks noGrp="1"/>
          </p:cNvSpPr>
          <p:nvPr>
            <p:ph type="title" hasCustomPrompt="1"/>
          </p:nvPr>
        </p:nvSpPr>
        <p:spPr>
          <a:xfrm>
            <a:off x="838785" y="304800"/>
            <a:ext cx="10414675" cy="460800"/>
          </a:xfrm>
          <a:prstGeom prst="rect">
            <a:avLst/>
          </a:prstGeom>
        </p:spPr>
        <p:txBody>
          <a:bodyPr anchor="ctr"/>
          <a:lstStyle>
            <a:lvl1pPr algn="ctr">
              <a:defRPr sz="3200">
                <a:solidFill>
                  <a:schemeClr val="tx1"/>
                </a:solidFill>
              </a:defRPr>
            </a:lvl1pPr>
          </a:lstStyle>
          <a:p>
            <a:r>
              <a:rPr lang="en-US" dirty="0"/>
              <a:t>Slide Title</a:t>
            </a:r>
          </a:p>
        </p:txBody>
      </p:sp>
      <p:sp>
        <p:nvSpPr>
          <p:cNvPr id="5" name="Content Placeholder 2">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838785" y="935464"/>
            <a:ext cx="10414675" cy="5312937"/>
          </a:xfrm>
          <a:prstGeom prst="rect">
            <a:avLst/>
          </a:prstGeom>
        </p:spPr>
        <p:txBody>
          <a:bodyPr>
            <a:normAutofit/>
          </a:bodyPr>
          <a:lstStyle>
            <a:lvl1pPr>
              <a:spcBef>
                <a:spcPts val="2400"/>
              </a:spcBef>
              <a:spcAft>
                <a:spcPts val="0"/>
              </a:spcAft>
              <a:defRPr sz="2400" b="0">
                <a:latin typeface="Sanserif"/>
              </a:defRPr>
            </a:lvl1pPr>
            <a:lvl2pPr marL="1588" indent="0">
              <a:buNone/>
              <a:defRPr sz="2200" b="1"/>
            </a:lvl2pPr>
            <a:lvl3pPr marL="284400">
              <a:spcBef>
                <a:spcPts val="576"/>
              </a:spcBef>
              <a:spcAft>
                <a:spcPts val="0"/>
              </a:spcAft>
              <a:defRPr sz="2200" b="0">
                <a:latin typeface="Sanserif"/>
              </a:defRPr>
            </a:lvl3pPr>
          </a:lstStyle>
          <a:p>
            <a:pPr lvl="0"/>
            <a:r>
              <a:rPr lang="en-US" dirty="0"/>
              <a:t>Slide Content</a:t>
            </a:r>
          </a:p>
          <a:p>
            <a:pPr lvl="2"/>
            <a:r>
              <a:rPr lang="en-US" dirty="0"/>
              <a:t>Second level</a:t>
            </a:r>
          </a:p>
        </p:txBody>
      </p:sp>
      <p:sp>
        <p:nvSpPr>
          <p:cNvPr id="7" name="Appendix Link 3">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4492463" y="6324600"/>
            <a:ext cx="3207076" cy="190500"/>
          </a:xfrm>
        </p:spPr>
        <p:txBody>
          <a:bodyPr anchor="b">
            <a:noAutofit/>
          </a:bodyPr>
          <a:lstStyle>
            <a:lvl1pPr algn="ctr">
              <a:defRPr sz="900">
                <a:latin typeface="+mn-lt"/>
                <a:cs typeface="Times New Roman" panose="02020603050405020304" pitchFamily="18" charset="0"/>
              </a:defRPr>
            </a:lvl1pPr>
          </a:lstStyle>
          <a:p>
            <a:pPr lvl="0"/>
            <a:r>
              <a:rPr lang="en-US" dirty="0"/>
              <a:t>Add text alternative link, if needed.</a:t>
            </a:r>
          </a:p>
        </p:txBody>
      </p:sp>
      <p:sp>
        <p:nvSpPr>
          <p:cNvPr id="9" name="Image Credit 4">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5">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0066001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41" name="Title 1">
            <a:extLst>
              <a:ext uri="{FF2B5EF4-FFF2-40B4-BE49-F238E27FC236}">
                <a16:creationId xmlns:a16="http://schemas.microsoft.com/office/drawing/2014/main" id="{35462A37-FFF4-45EA-9D9C-FB6A43912D16}"/>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2" name="Slide Sub Title 2">
            <a:extLst>
              <a:ext uri="{FF2B5EF4-FFF2-40B4-BE49-F238E27FC236}">
                <a16:creationId xmlns:a16="http://schemas.microsoft.com/office/drawing/2014/main" id="{2CDA970D-06FE-4E78-A505-82577E3C2F3D}"/>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3" name="Content Placeholder 3">
            <a:extLst>
              <a:ext uri="{FF2B5EF4-FFF2-40B4-BE49-F238E27FC236}">
                <a16:creationId xmlns:a16="http://schemas.microsoft.com/office/drawing/2014/main" id="{4D18052F-9BFE-4894-82EF-5F3ADFE49BB3}"/>
              </a:ext>
            </a:extLst>
          </p:cNvPr>
          <p:cNvSpPr>
            <a:spLocks noGrp="1"/>
          </p:cNvSpPr>
          <p:nvPr>
            <p:ph sz="quarter" idx="30" hasCustomPrompt="1"/>
          </p:nvPr>
        </p:nvSpPr>
        <p:spPr>
          <a:xfrm>
            <a:off x="482600" y="13248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4" name="Content Placeholder 4">
            <a:extLst>
              <a:ext uri="{FF2B5EF4-FFF2-40B4-BE49-F238E27FC236}">
                <a16:creationId xmlns:a16="http://schemas.microsoft.com/office/drawing/2014/main" id="{40439D5C-71B7-4197-A3B4-ECFD9399D58D}"/>
              </a:ext>
            </a:extLst>
          </p:cNvPr>
          <p:cNvSpPr>
            <a:spLocks noGrp="1"/>
          </p:cNvSpPr>
          <p:nvPr>
            <p:ph idx="1"/>
          </p:nvPr>
        </p:nvSpPr>
        <p:spPr>
          <a:xfrm>
            <a:off x="483029" y="1918176"/>
            <a:ext cx="11277600" cy="1438816"/>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5">
            <a:extLst>
              <a:ext uri="{FF2B5EF4-FFF2-40B4-BE49-F238E27FC236}">
                <a16:creationId xmlns:a16="http://schemas.microsoft.com/office/drawing/2014/main" id="{D7A5A86A-C17E-4CFB-8F16-302334DE8199}"/>
              </a:ext>
            </a:extLst>
          </p:cNvPr>
          <p:cNvSpPr>
            <a:spLocks noGrp="1"/>
          </p:cNvSpPr>
          <p:nvPr>
            <p:ph sz="quarter" idx="23"/>
          </p:nvPr>
        </p:nvSpPr>
        <p:spPr>
          <a:xfrm>
            <a:off x="4830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6">
            <a:extLst>
              <a:ext uri="{FF2B5EF4-FFF2-40B4-BE49-F238E27FC236}">
                <a16:creationId xmlns:a16="http://schemas.microsoft.com/office/drawing/2014/main" id="{F8027EE3-07FB-497E-B9E0-D8CDE25451EE}"/>
              </a:ext>
            </a:extLst>
          </p:cNvPr>
          <p:cNvSpPr>
            <a:spLocks noGrp="1"/>
          </p:cNvSpPr>
          <p:nvPr>
            <p:ph sz="quarter" idx="24"/>
          </p:nvPr>
        </p:nvSpPr>
        <p:spPr>
          <a:xfrm>
            <a:off x="4321829" y="3429001"/>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7">
            <a:extLst>
              <a:ext uri="{FF2B5EF4-FFF2-40B4-BE49-F238E27FC236}">
                <a16:creationId xmlns:a16="http://schemas.microsoft.com/office/drawing/2014/main" id="{ECC35B2F-12AA-48EB-80FF-BEB2A72B3429}"/>
              </a:ext>
            </a:extLst>
          </p:cNvPr>
          <p:cNvSpPr>
            <a:spLocks noGrp="1"/>
          </p:cNvSpPr>
          <p:nvPr>
            <p:ph sz="quarter" idx="25"/>
          </p:nvPr>
        </p:nvSpPr>
        <p:spPr>
          <a:xfrm>
            <a:off x="8160629" y="3464243"/>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Content Placeholder 8">
            <a:extLst>
              <a:ext uri="{FF2B5EF4-FFF2-40B4-BE49-F238E27FC236}">
                <a16:creationId xmlns:a16="http://schemas.microsoft.com/office/drawing/2014/main" id="{31E00C1E-8103-4618-8A7A-27276AF26EAF}"/>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9" name="Content Placeholder 9">
            <a:extLst>
              <a:ext uri="{FF2B5EF4-FFF2-40B4-BE49-F238E27FC236}">
                <a16:creationId xmlns:a16="http://schemas.microsoft.com/office/drawing/2014/main" id="{5AAEA00C-07D5-419F-A0E8-D27AA630ED42}"/>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0" name="Content Placeholder 10">
            <a:extLst>
              <a:ext uri="{FF2B5EF4-FFF2-40B4-BE49-F238E27FC236}">
                <a16:creationId xmlns:a16="http://schemas.microsoft.com/office/drawing/2014/main" id="{A107128E-AFFC-48F6-B490-BA117E0D4153}"/>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1" name="Content Placeholder 11">
            <a:extLst>
              <a:ext uri="{FF2B5EF4-FFF2-40B4-BE49-F238E27FC236}">
                <a16:creationId xmlns:a16="http://schemas.microsoft.com/office/drawing/2014/main" id="{DF25828E-A67A-430C-A8BC-63DBF726E9FF}"/>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2" name="Appendix Link 12">
            <a:extLst>
              <a:ext uri="{FF2B5EF4-FFF2-40B4-BE49-F238E27FC236}">
                <a16:creationId xmlns:a16="http://schemas.microsoft.com/office/drawing/2014/main" id="{E0D4B7A0-0032-4D68-BD54-0B6868F792D0}"/>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3" name="Image Credit 13">
            <a:extLst>
              <a:ext uri="{FF2B5EF4-FFF2-40B4-BE49-F238E27FC236}">
                <a16:creationId xmlns:a16="http://schemas.microsoft.com/office/drawing/2014/main" id="{DAC8A0EE-C787-4E63-A06B-783DD28556D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4" name="Slide Number Placeholder 14">
            <a:extLst>
              <a:ext uri="{FF2B5EF4-FFF2-40B4-BE49-F238E27FC236}">
                <a16:creationId xmlns:a16="http://schemas.microsoft.com/office/drawing/2014/main" id="{1C908071-7626-43DC-AE66-765DFBBAF0B5}"/>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7897170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660399" y="45536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2951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5241732"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7532399"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9823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4" name="Appendix Link 6">
            <a:extLst>
              <a:ext uri="{FF2B5EF4-FFF2-40B4-BE49-F238E27FC236}">
                <a16:creationId xmlns:a16="http://schemas.microsoft.com/office/drawing/2014/main" id="{9F477CD9-7646-4447-8F26-EA0339279B08}"/>
              </a:ext>
            </a:extLst>
          </p:cNvPr>
          <p:cNvSpPr>
            <a:spLocks noGrp="1"/>
          </p:cNvSpPr>
          <p:nvPr>
            <p:ph type="body" sz="quarter" idx="31"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5" name="Image Credit 7">
            <a:extLst>
              <a:ext uri="{FF2B5EF4-FFF2-40B4-BE49-F238E27FC236}">
                <a16:creationId xmlns:a16="http://schemas.microsoft.com/office/drawing/2014/main" id="{297D0569-382F-49B3-9BB4-903B4832518F}"/>
              </a:ext>
            </a:extLst>
          </p:cNvPr>
          <p:cNvSpPr>
            <a:spLocks noGrp="1"/>
          </p:cNvSpPr>
          <p:nvPr>
            <p:ph type="body" sz="quarter" idx="32"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7" name="Slide Number Placeholder 14">
            <a:extLst>
              <a:ext uri="{FF2B5EF4-FFF2-40B4-BE49-F238E27FC236}">
                <a16:creationId xmlns:a16="http://schemas.microsoft.com/office/drawing/2014/main" id="{AE184463-304D-422F-A9E1-0AB7D79530A6}"/>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92752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86365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86365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3791904"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3791904"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672014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5" name="Content Placeholder 11">
            <a:extLst>
              <a:ext uri="{FF2B5EF4-FFF2-40B4-BE49-F238E27FC236}">
                <a16:creationId xmlns:a16="http://schemas.microsoft.com/office/drawing/2014/main" id="{581B96B9-D991-4BB1-B173-E7F2EE1BE96B}"/>
              </a:ext>
            </a:extLst>
          </p:cNvPr>
          <p:cNvSpPr>
            <a:spLocks noGrp="1"/>
          </p:cNvSpPr>
          <p:nvPr>
            <p:ph sz="quarter" idx="42"/>
          </p:nvPr>
        </p:nvSpPr>
        <p:spPr>
          <a:xfrm>
            <a:off x="672014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6" name="Content Placeholder 11">
            <a:extLst>
              <a:ext uri="{FF2B5EF4-FFF2-40B4-BE49-F238E27FC236}">
                <a16:creationId xmlns:a16="http://schemas.microsoft.com/office/drawing/2014/main" id="{2C988514-0447-4189-B30D-391260C27422}"/>
              </a:ext>
            </a:extLst>
          </p:cNvPr>
          <p:cNvSpPr>
            <a:spLocks noGrp="1"/>
          </p:cNvSpPr>
          <p:nvPr>
            <p:ph sz="quarter" idx="43"/>
          </p:nvPr>
        </p:nvSpPr>
        <p:spPr>
          <a:xfrm>
            <a:off x="9648395"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7" name="Content Placeholder 11">
            <a:extLst>
              <a:ext uri="{FF2B5EF4-FFF2-40B4-BE49-F238E27FC236}">
                <a16:creationId xmlns:a16="http://schemas.microsoft.com/office/drawing/2014/main" id="{528D66AE-3E5E-4350-85D4-CD57EA8930C2}"/>
              </a:ext>
            </a:extLst>
          </p:cNvPr>
          <p:cNvSpPr>
            <a:spLocks noGrp="1"/>
          </p:cNvSpPr>
          <p:nvPr>
            <p:ph sz="quarter" idx="44"/>
          </p:nvPr>
        </p:nvSpPr>
        <p:spPr>
          <a:xfrm>
            <a:off x="9648395"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25" name="Appendix Link 11">
            <a:extLst>
              <a:ext uri="{FF2B5EF4-FFF2-40B4-BE49-F238E27FC236}">
                <a16:creationId xmlns:a16="http://schemas.microsoft.com/office/drawing/2014/main" id="{6C66FC7B-9682-4F79-A7EC-46F53ED55AF7}"/>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6" name="Image Credit 12">
            <a:extLst>
              <a:ext uri="{FF2B5EF4-FFF2-40B4-BE49-F238E27FC236}">
                <a16:creationId xmlns:a16="http://schemas.microsoft.com/office/drawing/2014/main" id="{ECC1E71E-61CC-4CCE-B834-F54DB9DCEEC8}"/>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4" name="Slide Number Placeholder 14">
            <a:extLst>
              <a:ext uri="{FF2B5EF4-FFF2-40B4-BE49-F238E27FC236}">
                <a16:creationId xmlns:a16="http://schemas.microsoft.com/office/drawing/2014/main" id="{3C1A9873-09AD-405A-A6A5-F2F1DF9F5C4A}"/>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2344657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22" name="Content Placeholder 3">
            <a:extLst>
              <a:ext uri="{FF2B5EF4-FFF2-40B4-BE49-F238E27FC236}">
                <a16:creationId xmlns:a16="http://schemas.microsoft.com/office/drawing/2014/main" id="{53D57C87-D466-4C8C-A982-0BB750C00F2A}"/>
              </a:ext>
            </a:extLst>
          </p:cNvPr>
          <p:cNvSpPr>
            <a:spLocks noGrp="1"/>
          </p:cNvSpPr>
          <p:nvPr>
            <p:ph sz="quarter" idx="30" hasCustomPrompt="1"/>
          </p:nvPr>
        </p:nvSpPr>
        <p:spPr>
          <a:xfrm>
            <a:off x="483029" y="13500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24" name="Content Placeholder 4">
            <a:extLst>
              <a:ext uri="{FF2B5EF4-FFF2-40B4-BE49-F238E27FC236}">
                <a16:creationId xmlns:a16="http://schemas.microsoft.com/office/drawing/2014/main" id="{7D9AAAE5-DD01-47AA-B07B-A5A0DF89444F}"/>
              </a:ext>
            </a:extLst>
          </p:cNvPr>
          <p:cNvSpPr>
            <a:spLocks noGrp="1"/>
          </p:cNvSpPr>
          <p:nvPr>
            <p:ph idx="1" hasCustomPrompt="1"/>
          </p:nvPr>
        </p:nvSpPr>
        <p:spPr>
          <a:xfrm>
            <a:off x="483029" y="2060848"/>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26" name="Content Placeholder 5">
            <a:extLst>
              <a:ext uri="{FF2B5EF4-FFF2-40B4-BE49-F238E27FC236}">
                <a16:creationId xmlns:a16="http://schemas.microsoft.com/office/drawing/2014/main" id="{27F43634-6722-49CE-A863-00E57AC31588}"/>
              </a:ext>
            </a:extLst>
          </p:cNvPr>
          <p:cNvSpPr>
            <a:spLocks noGrp="1"/>
          </p:cNvSpPr>
          <p:nvPr>
            <p:ph sz="quarter" idx="23"/>
          </p:nvPr>
        </p:nvSpPr>
        <p:spPr>
          <a:xfrm>
            <a:off x="2464231" y="2060849"/>
            <a:ext cx="9315635" cy="978388"/>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0" name="Content Placeholder 6">
            <a:extLst>
              <a:ext uri="{FF2B5EF4-FFF2-40B4-BE49-F238E27FC236}">
                <a16:creationId xmlns:a16="http://schemas.microsoft.com/office/drawing/2014/main" id="{8692EAC0-F926-471A-BB3B-3D50A5AF9597}"/>
              </a:ext>
            </a:extLst>
          </p:cNvPr>
          <p:cNvSpPr>
            <a:spLocks noGrp="1"/>
          </p:cNvSpPr>
          <p:nvPr>
            <p:ph sz="quarter" idx="24"/>
          </p:nvPr>
        </p:nvSpPr>
        <p:spPr>
          <a:xfrm>
            <a:off x="457200" y="3141104"/>
            <a:ext cx="11322667"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2" name="Content Placeholder 7">
            <a:extLst>
              <a:ext uri="{FF2B5EF4-FFF2-40B4-BE49-F238E27FC236}">
                <a16:creationId xmlns:a16="http://schemas.microsoft.com/office/drawing/2014/main" id="{E92FD85D-B619-45E9-B489-96B0CE191491}"/>
              </a:ext>
            </a:extLst>
          </p:cNvPr>
          <p:cNvSpPr>
            <a:spLocks noGrp="1"/>
          </p:cNvSpPr>
          <p:nvPr>
            <p:ph sz="quarter" idx="25"/>
          </p:nvPr>
        </p:nvSpPr>
        <p:spPr>
          <a:xfrm>
            <a:off x="457199" y="44012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3" name="Content Placeholder 8">
            <a:extLst>
              <a:ext uri="{FF2B5EF4-FFF2-40B4-BE49-F238E27FC236}">
                <a16:creationId xmlns:a16="http://schemas.microsoft.com/office/drawing/2014/main" id="{2B03CAC6-2ECC-4ABC-A440-BF7D1581DB6A}"/>
              </a:ext>
            </a:extLst>
          </p:cNvPr>
          <p:cNvSpPr>
            <a:spLocks noGrp="1"/>
          </p:cNvSpPr>
          <p:nvPr>
            <p:ph sz="quarter" idx="26"/>
          </p:nvPr>
        </p:nvSpPr>
        <p:spPr>
          <a:xfrm>
            <a:off x="2747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5" name="Content Placeholder 9">
            <a:extLst>
              <a:ext uri="{FF2B5EF4-FFF2-40B4-BE49-F238E27FC236}">
                <a16:creationId xmlns:a16="http://schemas.microsoft.com/office/drawing/2014/main" id="{22943CC6-77CC-452A-96D5-BB83FF162F51}"/>
              </a:ext>
            </a:extLst>
          </p:cNvPr>
          <p:cNvSpPr>
            <a:spLocks noGrp="1"/>
          </p:cNvSpPr>
          <p:nvPr>
            <p:ph sz="quarter" idx="27"/>
          </p:nvPr>
        </p:nvSpPr>
        <p:spPr>
          <a:xfrm>
            <a:off x="5038532"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7" name="Content Placeholder 10">
            <a:extLst>
              <a:ext uri="{FF2B5EF4-FFF2-40B4-BE49-F238E27FC236}">
                <a16:creationId xmlns:a16="http://schemas.microsoft.com/office/drawing/2014/main" id="{93DDDCD1-28AF-469E-84F6-26DFB4072E55}"/>
              </a:ext>
            </a:extLst>
          </p:cNvPr>
          <p:cNvSpPr>
            <a:spLocks noGrp="1"/>
          </p:cNvSpPr>
          <p:nvPr>
            <p:ph sz="quarter" idx="28"/>
          </p:nvPr>
        </p:nvSpPr>
        <p:spPr>
          <a:xfrm>
            <a:off x="7329199"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11">
            <a:extLst>
              <a:ext uri="{FF2B5EF4-FFF2-40B4-BE49-F238E27FC236}">
                <a16:creationId xmlns:a16="http://schemas.microsoft.com/office/drawing/2014/main" id="{6F435488-0E62-431F-AD41-C0EC93B83A68}"/>
              </a:ext>
            </a:extLst>
          </p:cNvPr>
          <p:cNvSpPr>
            <a:spLocks noGrp="1"/>
          </p:cNvSpPr>
          <p:nvPr>
            <p:ph sz="quarter" idx="29"/>
          </p:nvPr>
        </p:nvSpPr>
        <p:spPr>
          <a:xfrm>
            <a:off x="9619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Appendix Link 12">
            <a:extLst>
              <a:ext uri="{FF2B5EF4-FFF2-40B4-BE49-F238E27FC236}">
                <a16:creationId xmlns:a16="http://schemas.microsoft.com/office/drawing/2014/main" id="{E4CE48CB-7708-432B-AA86-174536FCBAB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3" name="Image Credit 13">
            <a:extLst>
              <a:ext uri="{FF2B5EF4-FFF2-40B4-BE49-F238E27FC236}">
                <a16:creationId xmlns:a16="http://schemas.microsoft.com/office/drawing/2014/main" id="{01C8000F-8A4A-49C7-A133-78D2F4850B6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44" name="Slide Number Placeholder 14">
            <a:extLst>
              <a:ext uri="{FF2B5EF4-FFF2-40B4-BE49-F238E27FC236}">
                <a16:creationId xmlns:a16="http://schemas.microsoft.com/office/drawing/2014/main" id="{9421B4D6-7BB1-493E-851E-0DF2646EA108}"/>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038520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68" name="Title 1">
            <a:extLst>
              <a:ext uri="{FF2B5EF4-FFF2-40B4-BE49-F238E27FC236}">
                <a16:creationId xmlns:a16="http://schemas.microsoft.com/office/drawing/2014/main" id="{B79947D0-3AC9-4017-860E-D693F0000680}"/>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69" name="Slide Sub Title 2">
            <a:extLst>
              <a:ext uri="{FF2B5EF4-FFF2-40B4-BE49-F238E27FC236}">
                <a16:creationId xmlns:a16="http://schemas.microsoft.com/office/drawing/2014/main" id="{0AC701E0-46BA-498A-A4E7-659539074D0C}"/>
              </a:ext>
            </a:extLst>
          </p:cNvPr>
          <p:cNvSpPr>
            <a:spLocks noGrp="1"/>
          </p:cNvSpPr>
          <p:nvPr>
            <p:ph sz="quarter" idx="21" hasCustomPrompt="1"/>
          </p:nvPr>
        </p:nvSpPr>
        <p:spPr>
          <a:xfrm>
            <a:off x="457200" y="880394"/>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70" name="Content Placeholder 4">
            <a:extLst>
              <a:ext uri="{FF2B5EF4-FFF2-40B4-BE49-F238E27FC236}">
                <a16:creationId xmlns:a16="http://schemas.microsoft.com/office/drawing/2014/main" id="{B5AB9E37-08BA-4FDE-851E-19EC6E0F175A}"/>
              </a:ext>
            </a:extLst>
          </p:cNvPr>
          <p:cNvSpPr>
            <a:spLocks noGrp="1"/>
          </p:cNvSpPr>
          <p:nvPr>
            <p:ph idx="1" hasCustomPrompt="1"/>
          </p:nvPr>
        </p:nvSpPr>
        <p:spPr>
          <a:xfrm>
            <a:off x="483029" y="1867464"/>
            <a:ext cx="1992000"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Example</a:t>
            </a:r>
          </a:p>
        </p:txBody>
      </p:sp>
      <p:sp>
        <p:nvSpPr>
          <p:cNvPr id="71" name="Content Placeholder 5">
            <a:extLst>
              <a:ext uri="{FF2B5EF4-FFF2-40B4-BE49-F238E27FC236}">
                <a16:creationId xmlns:a16="http://schemas.microsoft.com/office/drawing/2014/main" id="{21F086D7-E80D-4F6B-9793-0716664D62BE}"/>
              </a:ext>
            </a:extLst>
          </p:cNvPr>
          <p:cNvSpPr>
            <a:spLocks noGrp="1"/>
          </p:cNvSpPr>
          <p:nvPr>
            <p:ph sz="quarter" idx="23"/>
          </p:nvPr>
        </p:nvSpPr>
        <p:spPr>
          <a:xfrm>
            <a:off x="2614800" y="1844944"/>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2" name="Content Placeholder 6">
            <a:extLst>
              <a:ext uri="{FF2B5EF4-FFF2-40B4-BE49-F238E27FC236}">
                <a16:creationId xmlns:a16="http://schemas.microsoft.com/office/drawing/2014/main" id="{C7F3CB9D-7925-4D2A-A121-3CB64836F1BC}"/>
              </a:ext>
            </a:extLst>
          </p:cNvPr>
          <p:cNvSpPr>
            <a:spLocks noGrp="1"/>
          </p:cNvSpPr>
          <p:nvPr>
            <p:ph sz="quarter" idx="24" hasCustomPrompt="1"/>
          </p:nvPr>
        </p:nvSpPr>
        <p:spPr>
          <a:xfrm>
            <a:off x="457200" y="3068960"/>
            <a:ext cx="1800000" cy="511200"/>
          </a:xfrm>
          <a:prstGeom prst="roundRect">
            <a:avLst/>
          </a:prstGeom>
          <a:solidFill>
            <a:srgbClr val="00645A"/>
          </a:solidFill>
          <a:ln>
            <a:solidFill>
              <a:srgbClr val="002D2D"/>
            </a:solidFill>
          </a:ln>
          <a:effectLst/>
        </p:spPr>
        <p:txBody>
          <a:bodyPr vert="horz" lIns="72000" tIns="45720" rIns="72000" bIns="45720" rtlCol="0">
            <a:normAutofit/>
          </a:bodyPr>
          <a:lstStyle>
            <a:lvl1pPr>
              <a:defRPr lang="en-US" sz="2400" b="1" dirty="0">
                <a:solidFill>
                  <a:schemeClr val="bg1"/>
                </a:solidFill>
              </a:defRPr>
            </a:lvl1pPr>
            <a:lvl2pPr>
              <a:defRPr lang="en-US" sz="2000" b="1" dirty="0"/>
            </a:lvl2pPr>
            <a:lvl3pPr>
              <a:defRPr lang="en-US" sz="1800" b="1" dirty="0"/>
            </a:lvl3pPr>
            <a:lvl4pPr>
              <a:defRPr lang="en-US" sz="1050" b="1" dirty="0"/>
            </a:lvl4pPr>
            <a:lvl5pPr>
              <a:defRPr lang="en-IN" sz="1050" b="1" dirty="0"/>
            </a:lvl5pPr>
          </a:lstStyle>
          <a:p>
            <a:pPr lvl="0"/>
            <a:r>
              <a:rPr lang="en-US" dirty="0"/>
              <a:t>Step [0]</a:t>
            </a:r>
          </a:p>
        </p:txBody>
      </p:sp>
      <p:sp>
        <p:nvSpPr>
          <p:cNvPr id="73" name="Content Placeholder 7">
            <a:extLst>
              <a:ext uri="{FF2B5EF4-FFF2-40B4-BE49-F238E27FC236}">
                <a16:creationId xmlns:a16="http://schemas.microsoft.com/office/drawing/2014/main" id="{3B3E667E-1EA3-4268-9DA9-6FC12D6C58A6}"/>
              </a:ext>
            </a:extLst>
          </p:cNvPr>
          <p:cNvSpPr>
            <a:spLocks noGrp="1"/>
          </p:cNvSpPr>
          <p:nvPr>
            <p:ph sz="quarter" idx="25"/>
          </p:nvPr>
        </p:nvSpPr>
        <p:spPr>
          <a:xfrm>
            <a:off x="2640629" y="3068960"/>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4" name="Content Placeholder 8">
            <a:extLst>
              <a:ext uri="{FF2B5EF4-FFF2-40B4-BE49-F238E27FC236}">
                <a16:creationId xmlns:a16="http://schemas.microsoft.com/office/drawing/2014/main" id="{45DA0E8B-67A5-4D7D-A979-3F63C17AAFDD}"/>
              </a:ext>
            </a:extLst>
          </p:cNvPr>
          <p:cNvSpPr>
            <a:spLocks noGrp="1"/>
          </p:cNvSpPr>
          <p:nvPr>
            <p:ph sz="quarter" idx="26"/>
          </p:nvPr>
        </p:nvSpPr>
        <p:spPr>
          <a:xfrm>
            <a:off x="454800"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5" name="Content Placeholder 9">
            <a:extLst>
              <a:ext uri="{FF2B5EF4-FFF2-40B4-BE49-F238E27FC236}">
                <a16:creationId xmlns:a16="http://schemas.microsoft.com/office/drawing/2014/main" id="{EA3E7B8A-3753-48E4-8C78-2E963BA98D39}"/>
              </a:ext>
            </a:extLst>
          </p:cNvPr>
          <p:cNvSpPr>
            <a:spLocks noGrp="1"/>
          </p:cNvSpPr>
          <p:nvPr>
            <p:ph sz="quarter" idx="27"/>
          </p:nvPr>
        </p:nvSpPr>
        <p:spPr>
          <a:xfrm>
            <a:off x="2741257"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6" name="Content Placeholder 10">
            <a:extLst>
              <a:ext uri="{FF2B5EF4-FFF2-40B4-BE49-F238E27FC236}">
                <a16:creationId xmlns:a16="http://schemas.microsoft.com/office/drawing/2014/main" id="{6B28A758-FCF7-4AC7-A522-5BDAE6656838}"/>
              </a:ext>
            </a:extLst>
          </p:cNvPr>
          <p:cNvSpPr>
            <a:spLocks noGrp="1"/>
          </p:cNvSpPr>
          <p:nvPr>
            <p:ph sz="quarter" idx="28"/>
          </p:nvPr>
        </p:nvSpPr>
        <p:spPr>
          <a:xfrm>
            <a:off x="5027715"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9" name="Content Placeholder 11">
            <a:extLst>
              <a:ext uri="{FF2B5EF4-FFF2-40B4-BE49-F238E27FC236}">
                <a16:creationId xmlns:a16="http://schemas.microsoft.com/office/drawing/2014/main" id="{70282311-0D7E-459A-A68D-8FC16BE1BBB0}"/>
              </a:ext>
            </a:extLst>
          </p:cNvPr>
          <p:cNvSpPr>
            <a:spLocks noGrp="1"/>
          </p:cNvSpPr>
          <p:nvPr>
            <p:ph sz="quarter" idx="29"/>
          </p:nvPr>
        </p:nvSpPr>
        <p:spPr>
          <a:xfrm>
            <a:off x="7314172"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80" name="Content Placeholder 12">
            <a:extLst>
              <a:ext uri="{FF2B5EF4-FFF2-40B4-BE49-F238E27FC236}">
                <a16:creationId xmlns:a16="http://schemas.microsoft.com/office/drawing/2014/main" id="{43622D03-4ED2-45E4-BE6D-3E5073BA33F9}"/>
              </a:ext>
            </a:extLst>
          </p:cNvPr>
          <p:cNvSpPr>
            <a:spLocks noGrp="1"/>
          </p:cNvSpPr>
          <p:nvPr>
            <p:ph sz="quarter" idx="31"/>
          </p:nvPr>
        </p:nvSpPr>
        <p:spPr>
          <a:xfrm>
            <a:off x="9600629" y="4437112"/>
            <a:ext cx="2160000" cy="1224000"/>
          </a:xfrm>
        </p:spPr>
        <p:txBody>
          <a:bodyPr/>
          <a:lstStyle/>
          <a:p>
            <a:pPr lvl="0"/>
            <a:r>
              <a:rPr lang="en-US" dirty="0"/>
              <a:t>Click to edit Master text styles</a:t>
            </a:r>
          </a:p>
          <a:p>
            <a:pPr lvl="1"/>
            <a:r>
              <a:rPr lang="en-US" dirty="0"/>
              <a:t>Second level</a:t>
            </a:r>
          </a:p>
          <a:p>
            <a:pPr lvl="2"/>
            <a:r>
              <a:rPr lang="en-US" dirty="0"/>
              <a:t>Third level</a:t>
            </a:r>
          </a:p>
        </p:txBody>
      </p:sp>
      <p:sp>
        <p:nvSpPr>
          <p:cNvPr id="81" name="Appendix Link 13">
            <a:extLst>
              <a:ext uri="{FF2B5EF4-FFF2-40B4-BE49-F238E27FC236}">
                <a16:creationId xmlns:a16="http://schemas.microsoft.com/office/drawing/2014/main" id="{11C52BDE-9C4C-4991-B951-C027F354039A}"/>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82" name="Image Credit 14">
            <a:extLst>
              <a:ext uri="{FF2B5EF4-FFF2-40B4-BE49-F238E27FC236}">
                <a16:creationId xmlns:a16="http://schemas.microsoft.com/office/drawing/2014/main" id="{9E2B7B79-A01A-422F-9CF7-AA5D8BEC1C83}"/>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83" name="Slide Number Placeholder 15">
            <a:extLst>
              <a:ext uri="{FF2B5EF4-FFF2-40B4-BE49-F238E27FC236}">
                <a16:creationId xmlns:a16="http://schemas.microsoft.com/office/drawing/2014/main" id="{0B2FF9D9-E773-486A-AD39-4A051EDF6093}"/>
              </a:ext>
            </a:extLst>
          </p:cNvPr>
          <p:cNvSpPr>
            <a:spLocks noGrp="1"/>
          </p:cNvSpPr>
          <p:nvPr>
            <p:ph type="sldNum" sz="quarter" idx="22"/>
          </p:nvPr>
        </p:nvSpPr>
        <p:spPr>
          <a:xfrm>
            <a:off x="11574208"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4466129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43" name="Title 1">
            <a:extLst>
              <a:ext uri="{FF2B5EF4-FFF2-40B4-BE49-F238E27FC236}">
                <a16:creationId xmlns:a16="http://schemas.microsoft.com/office/drawing/2014/main" id="{139C0CD7-ABCE-43D2-A072-295AE194F26A}"/>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4" name="Slide Sub Title 2">
            <a:extLst>
              <a:ext uri="{FF2B5EF4-FFF2-40B4-BE49-F238E27FC236}">
                <a16:creationId xmlns:a16="http://schemas.microsoft.com/office/drawing/2014/main" id="{D5972910-E2E2-4026-A5AA-9DED6741FBBF}"/>
              </a:ext>
            </a:extLst>
          </p:cNvPr>
          <p:cNvSpPr>
            <a:spLocks noGrp="1"/>
          </p:cNvSpPr>
          <p:nvPr>
            <p:ph sz="quarter" idx="21" hasCustomPrompt="1"/>
          </p:nvPr>
        </p:nvSpPr>
        <p:spPr>
          <a:xfrm>
            <a:off x="457200" y="793991"/>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5" name="Content Placeholder 34">
            <a:extLst>
              <a:ext uri="{FF2B5EF4-FFF2-40B4-BE49-F238E27FC236}">
                <a16:creationId xmlns:a16="http://schemas.microsoft.com/office/drawing/2014/main" id="{4765AB8A-0373-4CB3-A473-760C84B8AEE2}"/>
              </a:ext>
            </a:extLst>
          </p:cNvPr>
          <p:cNvSpPr>
            <a:spLocks noGrp="1"/>
          </p:cNvSpPr>
          <p:nvPr>
            <p:ph sz="quarter" idx="30" hasCustomPrompt="1"/>
          </p:nvPr>
        </p:nvSpPr>
        <p:spPr>
          <a:xfrm>
            <a:off x="719403" y="1262038"/>
            <a:ext cx="3620921"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none" anchor="ctr">
            <a:spAutoFit/>
          </a:bodyPr>
          <a:lstStyle>
            <a:lvl1pPr>
              <a:defRPr lang="en-IN" sz="2400" b="1" dirty="0">
                <a:solidFill>
                  <a:schemeClr val="bg1"/>
                </a:solidFill>
                <a:cs typeface="+mn-cs"/>
              </a:defRPr>
            </a:lvl1pPr>
          </a:lstStyle>
          <a:p>
            <a:pPr marL="0" lvl="0" indent="0" eaLnBrk="1" hangingPunct="1">
              <a:spcBef>
                <a:spcPct val="0"/>
              </a:spcBef>
              <a:buNone/>
              <a:defRPr/>
            </a:pPr>
            <a:r>
              <a:rPr lang="en-US" sz="2400" b="1" kern="1200" dirty="0">
                <a:solidFill>
                  <a:prstClr val="white"/>
                </a:solidFill>
                <a:ea typeface="+mn-ea"/>
                <a:cs typeface="+mn-cs"/>
              </a:rPr>
              <a:t>Sample Problem XX.XX</a:t>
            </a:r>
          </a:p>
        </p:txBody>
      </p:sp>
      <p:sp>
        <p:nvSpPr>
          <p:cNvPr id="46" name="Content Placeholder 2">
            <a:extLst>
              <a:ext uri="{FF2B5EF4-FFF2-40B4-BE49-F238E27FC236}">
                <a16:creationId xmlns:a16="http://schemas.microsoft.com/office/drawing/2014/main" id="{CF7C94BF-AB32-4E55-A7B4-7C47C8209A9B}"/>
              </a:ext>
            </a:extLst>
          </p:cNvPr>
          <p:cNvSpPr>
            <a:spLocks noGrp="1"/>
          </p:cNvSpPr>
          <p:nvPr>
            <p:ph idx="1"/>
          </p:nvPr>
        </p:nvSpPr>
        <p:spPr>
          <a:xfrm>
            <a:off x="483029" y="1860224"/>
            <a:ext cx="11277600" cy="1460624"/>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Content Placeholder 12">
            <a:extLst>
              <a:ext uri="{FF2B5EF4-FFF2-40B4-BE49-F238E27FC236}">
                <a16:creationId xmlns:a16="http://schemas.microsoft.com/office/drawing/2014/main" id="{60E5F164-41C6-4AC5-B8F4-140A8B868B95}"/>
              </a:ext>
            </a:extLst>
          </p:cNvPr>
          <p:cNvSpPr>
            <a:spLocks noGrp="1"/>
          </p:cNvSpPr>
          <p:nvPr>
            <p:ph sz="quarter" idx="23" hasCustomPrompt="1"/>
          </p:nvPr>
        </p:nvSpPr>
        <p:spPr>
          <a:xfrm>
            <a:off x="719403" y="3422278"/>
            <a:ext cx="145355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rtlCol="0" anchor="ctr">
            <a:spAutoFit/>
          </a:bodyPr>
          <a:lstStyle>
            <a:lvl1pPr>
              <a:defRPr lang="en-US" sz="2400" b="1" dirty="0">
                <a:solidFill>
                  <a:prstClr val="white"/>
                </a:solidFill>
                <a:cs typeface="+mn-cs"/>
              </a:defRPr>
            </a:lvl1pPr>
          </a:lstStyle>
          <a:p>
            <a:pPr lvl="0">
              <a:spcBef>
                <a:spcPct val="0"/>
              </a:spcBef>
            </a:pPr>
            <a:r>
              <a:rPr lang="en-US" sz="2400" b="1" kern="1200" dirty="0">
                <a:solidFill>
                  <a:prstClr val="white"/>
                </a:solidFill>
                <a:ea typeface="+mn-ea"/>
                <a:cs typeface="+mn-cs"/>
              </a:rPr>
              <a:t>Solution</a:t>
            </a:r>
          </a:p>
        </p:txBody>
      </p:sp>
      <p:sp>
        <p:nvSpPr>
          <p:cNvPr id="48" name="Content Placeholder 17">
            <a:extLst>
              <a:ext uri="{FF2B5EF4-FFF2-40B4-BE49-F238E27FC236}">
                <a16:creationId xmlns:a16="http://schemas.microsoft.com/office/drawing/2014/main" id="{6AA730BE-5C7D-4CA0-B22A-E5C321DC77C4}"/>
              </a:ext>
            </a:extLst>
          </p:cNvPr>
          <p:cNvSpPr>
            <a:spLocks noGrp="1"/>
          </p:cNvSpPr>
          <p:nvPr>
            <p:ph sz="quarter" idx="24"/>
          </p:nvPr>
        </p:nvSpPr>
        <p:spPr>
          <a:xfrm>
            <a:off x="483029" y="3967572"/>
            <a:ext cx="11251771" cy="1117612"/>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9" name="Content Placeholder 19">
            <a:extLst>
              <a:ext uri="{FF2B5EF4-FFF2-40B4-BE49-F238E27FC236}">
                <a16:creationId xmlns:a16="http://schemas.microsoft.com/office/drawing/2014/main" id="{67C6BD15-5C3A-48B2-AE9B-132D0E4CA48A}"/>
              </a:ext>
            </a:extLst>
          </p:cNvPr>
          <p:cNvSpPr>
            <a:spLocks noGrp="1"/>
          </p:cNvSpPr>
          <p:nvPr>
            <p:ph sz="quarter" idx="31"/>
          </p:nvPr>
        </p:nvSpPr>
        <p:spPr>
          <a:xfrm>
            <a:off x="4572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0" name="Content Placeholder 19">
            <a:extLst>
              <a:ext uri="{FF2B5EF4-FFF2-40B4-BE49-F238E27FC236}">
                <a16:creationId xmlns:a16="http://schemas.microsoft.com/office/drawing/2014/main" id="{D95A3821-2E77-4B69-937C-120F40BC987B}"/>
              </a:ext>
            </a:extLst>
          </p:cNvPr>
          <p:cNvSpPr>
            <a:spLocks noGrp="1"/>
          </p:cNvSpPr>
          <p:nvPr>
            <p:ph sz="quarter" idx="25"/>
          </p:nvPr>
        </p:nvSpPr>
        <p:spPr>
          <a:xfrm>
            <a:off x="27126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1" name="Content Placeholder 21">
            <a:extLst>
              <a:ext uri="{FF2B5EF4-FFF2-40B4-BE49-F238E27FC236}">
                <a16:creationId xmlns:a16="http://schemas.microsoft.com/office/drawing/2014/main" id="{DDF165BD-5819-4FCE-B6E5-160F2E7EA4A7}"/>
              </a:ext>
            </a:extLst>
          </p:cNvPr>
          <p:cNvSpPr>
            <a:spLocks noGrp="1"/>
          </p:cNvSpPr>
          <p:nvPr>
            <p:ph sz="quarter" idx="32"/>
          </p:nvPr>
        </p:nvSpPr>
        <p:spPr>
          <a:xfrm>
            <a:off x="49680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2" name="Content Placeholder 23">
            <a:extLst>
              <a:ext uri="{FF2B5EF4-FFF2-40B4-BE49-F238E27FC236}">
                <a16:creationId xmlns:a16="http://schemas.microsoft.com/office/drawing/2014/main" id="{76D335A1-E3FA-46D6-8F4B-86310BDF2952}"/>
              </a:ext>
            </a:extLst>
          </p:cNvPr>
          <p:cNvSpPr>
            <a:spLocks noGrp="1"/>
          </p:cNvSpPr>
          <p:nvPr>
            <p:ph sz="quarter" idx="27"/>
          </p:nvPr>
        </p:nvSpPr>
        <p:spPr>
          <a:xfrm>
            <a:off x="7344139"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3" name="Content Placeholder 23">
            <a:extLst>
              <a:ext uri="{FF2B5EF4-FFF2-40B4-BE49-F238E27FC236}">
                <a16:creationId xmlns:a16="http://schemas.microsoft.com/office/drawing/2014/main" id="{2A82B738-A1CB-4339-A42E-EFF3C30451BD}"/>
              </a:ext>
            </a:extLst>
          </p:cNvPr>
          <p:cNvSpPr>
            <a:spLocks noGrp="1"/>
          </p:cNvSpPr>
          <p:nvPr>
            <p:ph sz="quarter" idx="33"/>
          </p:nvPr>
        </p:nvSpPr>
        <p:spPr>
          <a:xfrm>
            <a:off x="9682000" y="53095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4" name="Appendix Link 11">
            <a:extLst>
              <a:ext uri="{FF2B5EF4-FFF2-40B4-BE49-F238E27FC236}">
                <a16:creationId xmlns:a16="http://schemas.microsoft.com/office/drawing/2014/main" id="{B24AC17A-1B48-457E-A920-46DA998B419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5" name="Image Credit 12">
            <a:extLst>
              <a:ext uri="{FF2B5EF4-FFF2-40B4-BE49-F238E27FC236}">
                <a16:creationId xmlns:a16="http://schemas.microsoft.com/office/drawing/2014/main" id="{4075B3CC-6AE2-4525-AA07-12DD1589B60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6" name="Slide Number Placeholder 6">
            <a:extLst>
              <a:ext uri="{FF2B5EF4-FFF2-40B4-BE49-F238E27FC236}">
                <a16:creationId xmlns:a16="http://schemas.microsoft.com/office/drawing/2014/main" id="{138AF8AE-02F8-48A0-B0D6-BE3D09425447}"/>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1277124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B00EE54-DFB4-422D-A672-FF31D27A9AF4}"/>
              </a:ext>
            </a:extLst>
          </p:cNvPr>
          <p:cNvSpPr>
            <a:spLocks noGrp="1"/>
          </p:cNvSpPr>
          <p:nvPr>
            <p:ph type="title" hasCustomPrompt="1"/>
          </p:nvPr>
        </p:nvSpPr>
        <p:spPr>
          <a:xfrm>
            <a:off x="4098835" y="457201"/>
            <a:ext cx="3994332" cy="365760"/>
          </a:xfrm>
          <a:prstGeom prst="rect">
            <a:avLst/>
          </a:prstGeom>
        </p:spPr>
        <p:txBody>
          <a:bodyPr anchor="ctr"/>
          <a:lstStyle>
            <a:lvl1pPr>
              <a:defRPr sz="1600">
                <a:solidFill>
                  <a:schemeClr val="tx1"/>
                </a:solidFill>
              </a:defRPr>
            </a:lvl1pPr>
          </a:lstStyle>
          <a:p>
            <a:r>
              <a:rPr lang="en-US" dirty="0"/>
              <a:t>End of Main Content</a:t>
            </a:r>
          </a:p>
        </p:txBody>
      </p:sp>
      <p:pic>
        <p:nvPicPr>
          <p:cNvPr id="5" name="MGH Logo">
            <a:extLst>
              <a:ext uri="{FF2B5EF4-FFF2-40B4-BE49-F238E27FC236}">
                <a16:creationId xmlns:a16="http://schemas.microsoft.com/office/drawing/2014/main" id="{1AA0B00E-792D-4107-B171-F1F297FE021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871864" y="1318936"/>
            <a:ext cx="2443579" cy="2443579"/>
          </a:xfrm>
          <a:prstGeom prst="rect">
            <a:avLst/>
          </a:prstGeom>
        </p:spPr>
      </p:pic>
      <p:sp>
        <p:nvSpPr>
          <p:cNvPr id="6" name="MGH Tagline">
            <a:extLst>
              <a:ext uri="{FF2B5EF4-FFF2-40B4-BE49-F238E27FC236}">
                <a16:creationId xmlns:a16="http://schemas.microsoft.com/office/drawing/2014/main" id="{8A9D5929-E9CE-4255-9484-41CB8C0C76A3}"/>
              </a:ext>
            </a:extLst>
          </p:cNvPr>
          <p:cNvSpPr txBox="1"/>
          <p:nvPr userDrawn="1"/>
        </p:nvSpPr>
        <p:spPr>
          <a:xfrm>
            <a:off x="1044883" y="4372425"/>
            <a:ext cx="101022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Calibri (Body)"/>
                <a:ea typeface="Microsoft YaHei" panose="020B0503020204020204" pitchFamily="34" charset="-122"/>
                <a:cs typeface="+mn-cs"/>
              </a:rPr>
              <a:t>Because learning changes everything.</a:t>
            </a:r>
            <a:r>
              <a:rPr kumimoji="0" lang="en-US" sz="2400" b="0" i="0" u="none" strike="noStrike" kern="1200" cap="none" spc="40" normalizeH="0" baseline="40000" noProof="0" dirty="0">
                <a:ln>
                  <a:noFill/>
                </a:ln>
                <a:solidFill>
                  <a:srgbClr val="000000"/>
                </a:solidFill>
                <a:effectLst/>
                <a:uLnTx/>
                <a:uFillTx/>
                <a:latin typeface="Calibri (Body)"/>
                <a:ea typeface="Microsoft YaHei" panose="020B0503020204020204" pitchFamily="34" charset="-122"/>
                <a:cs typeface="+mn-cs"/>
              </a:rPr>
              <a:t>®</a:t>
            </a:r>
          </a:p>
        </p:txBody>
      </p:sp>
      <p:sp>
        <p:nvSpPr>
          <p:cNvPr id="7" name="MGH URL">
            <a:extLst>
              <a:ext uri="{FF2B5EF4-FFF2-40B4-BE49-F238E27FC236}">
                <a16:creationId xmlns:a16="http://schemas.microsoft.com/office/drawing/2014/main" id="{1FCEF59A-B7D8-4CFC-974E-60E2D26F03AB}"/>
              </a:ext>
            </a:extLst>
          </p:cNvPr>
          <p:cNvSpPr txBox="1"/>
          <p:nvPr userDrawn="1"/>
        </p:nvSpPr>
        <p:spPr>
          <a:xfrm>
            <a:off x="3779707" y="5329121"/>
            <a:ext cx="46325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Body)"/>
                <a:ea typeface="Microsoft YaHei" panose="020B0503020204020204" pitchFamily="34" charset="-122"/>
                <a:cs typeface="+mn-cs"/>
              </a:rPr>
              <a:t>www.mheducation.com</a:t>
            </a:r>
          </a:p>
        </p:txBody>
      </p:sp>
      <p:sp>
        <p:nvSpPr>
          <p:cNvPr id="3" name="Footer Placeholder 2">
            <a:extLst>
              <a:ext uri="{FF2B5EF4-FFF2-40B4-BE49-F238E27FC236}">
                <a16:creationId xmlns:a16="http://schemas.microsoft.com/office/drawing/2014/main" id="{F8599346-7188-4001-B42A-8E8CAA94ED64}"/>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6398199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457199" y="2366309"/>
            <a:ext cx="10262559" cy="526936"/>
          </a:xfrm>
          <a:prstGeom prst="rect">
            <a:avLst/>
          </a:prstGeom>
        </p:spPr>
        <p:txBody>
          <a:bodyPr anchor="ctr">
            <a:noAutofit/>
          </a:bodyPr>
          <a:lstStyle>
            <a:lvl1pPr algn="ctr">
              <a:defRPr sz="2400">
                <a:solidFill>
                  <a:schemeClr val="tx1"/>
                </a:solidFill>
                <a:latin typeface="Sanserif"/>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11516269" y="6682315"/>
            <a:ext cx="457200" cy="143831"/>
          </a:xfrm>
          <a:prstGeom prst="rect">
            <a:avLst/>
          </a:prstGeom>
        </p:spPr>
        <p:txBody>
          <a:bodyPr/>
          <a:lstStyle>
            <a:lvl1pPr>
              <a:defRPr b="0">
                <a:latin typeface="Sanserif"/>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5491337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452601" y="117244"/>
            <a:ext cx="8087801" cy="730970"/>
          </a:xfrm>
          <a:prstGeom prst="rect">
            <a:avLst/>
          </a:prstGeom>
        </p:spPr>
        <p:txBody>
          <a:bodyPr/>
          <a:lstStyle>
            <a:lvl1pPr>
              <a:defRPr>
                <a:latin typeface="+mj-lt"/>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11516269" y="6682315"/>
            <a:ext cx="4572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457200" y="1973249"/>
            <a:ext cx="8636000" cy="4343400"/>
          </a:xfrm>
        </p:spPr>
        <p:txBody>
          <a:bodyPr/>
          <a:lstStyle>
            <a:lvl1pPr>
              <a:defRPr>
                <a:latin typeface="+mn-lt"/>
                <a:cs typeface="Times New Roman" panose="02020603050405020304" pitchFamily="18" charset="0"/>
              </a:defRPr>
            </a:lvl1pPr>
            <a:lvl2pPr marL="344488" indent="-342900">
              <a:buFont typeface="Arial" panose="020B0604020202020204" pitchFamily="34" charset="0"/>
              <a:buChar char="•"/>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38604328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2200">
                <a:latin typeface="Sanserif"/>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4108783" y="1068235"/>
            <a:ext cx="3974435" cy="225425"/>
          </a:xfrm>
        </p:spPr>
        <p:txBody>
          <a:bodyPr anchor="ctr">
            <a:noAutofit/>
          </a:bodyPr>
          <a:lstStyle>
            <a:lvl1pPr algn="ctr">
              <a:defRPr sz="900">
                <a:latin typeface="Sanserif"/>
              </a:defRPr>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457200" y="1371601"/>
            <a:ext cx="11277600" cy="4873752"/>
          </a:xfrm>
        </p:spPr>
        <p:txBody>
          <a:bodyPr>
            <a:noAutofit/>
          </a:bodyPr>
          <a:lstStyle>
            <a:lvl1pPr>
              <a:defRPr sz="2000">
                <a:latin typeface="Sanserif"/>
              </a:defRPr>
            </a:lvl1pPr>
            <a:lvl2pPr>
              <a:defRPr sz="2000">
                <a:latin typeface="Sanserif"/>
              </a:defRPr>
            </a:lvl2pPr>
            <a:lvl3pPr>
              <a:defRPr sz="2000">
                <a:latin typeface="Sanserif"/>
              </a:defRPr>
            </a:lvl3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4094595" y="6350211"/>
            <a:ext cx="3974592" cy="228600"/>
          </a:xfrm>
        </p:spPr>
        <p:txBody>
          <a:bodyPr anchor="ctr">
            <a:noAutofit/>
          </a:bodyPr>
          <a:lstStyle>
            <a:lvl1pPr algn="ctr">
              <a:defRPr sz="900">
                <a:latin typeface="Sanserif"/>
              </a:defRPr>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97508686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42" name="Slide Title 1">
            <a:extLst>
              <a:ext uri="{FF2B5EF4-FFF2-40B4-BE49-F238E27FC236}">
                <a16:creationId xmlns:a16="http://schemas.microsoft.com/office/drawing/2014/main" id="{61E96587-16CA-4CE2-8209-77132657C339}"/>
              </a:ext>
            </a:extLst>
          </p:cNvPr>
          <p:cNvSpPr>
            <a:spLocks noGrp="1"/>
          </p:cNvSpPr>
          <p:nvPr>
            <p:ph type="title" hasCustomPrompt="1"/>
          </p:nvPr>
        </p:nvSpPr>
        <p:spPr>
          <a:xfrm>
            <a:off x="940221" y="304801"/>
            <a:ext cx="10311559" cy="689342"/>
          </a:xfrm>
          <a:prstGeom prst="rect">
            <a:avLst/>
          </a:prstGeom>
        </p:spPr>
        <p:txBody>
          <a:bodyPr anchor="ctr"/>
          <a:lstStyle>
            <a:lvl1pPr algn="ctr">
              <a:defRPr sz="3200">
                <a:solidFill>
                  <a:schemeClr val="tx1"/>
                </a:solidFill>
              </a:defRPr>
            </a:lvl1pPr>
          </a:lstStyle>
          <a:p>
            <a:r>
              <a:rPr lang="en-US" dirty="0"/>
              <a:t>Slide Title</a:t>
            </a:r>
          </a:p>
        </p:txBody>
      </p:sp>
      <p:sp>
        <p:nvSpPr>
          <p:cNvPr id="60" name="Content Placeholder 3">
            <a:extLst>
              <a:ext uri="{FF2B5EF4-FFF2-40B4-BE49-F238E27FC236}">
                <a16:creationId xmlns:a16="http://schemas.microsoft.com/office/drawing/2014/main" id="{9AEB9956-DC8B-4238-B57F-342EDD190BD7}"/>
              </a:ext>
            </a:extLst>
          </p:cNvPr>
          <p:cNvSpPr>
            <a:spLocks noGrp="1"/>
          </p:cNvSpPr>
          <p:nvPr>
            <p:ph sz="quarter" idx="20"/>
          </p:nvPr>
        </p:nvSpPr>
        <p:spPr>
          <a:xfrm>
            <a:off x="940221" y="1430362"/>
            <a:ext cx="10311559" cy="4806950"/>
          </a:xfrm>
        </p:spPr>
        <p:txBody>
          <a:bodyPr>
            <a:normAutofit/>
          </a:bodyPr>
          <a:lstStyle>
            <a:lvl1pPr>
              <a:defRPr sz="2000" b="0">
                <a:latin typeface="Sanserif"/>
              </a:defRPr>
            </a:lvl1pPr>
            <a:lvl2pPr>
              <a:defRPr sz="1800" b="0">
                <a:latin typeface="Sanserif"/>
              </a:defRPr>
            </a:lvl2pPr>
            <a:lvl3pPr>
              <a:defRPr sz="1600" b="0">
                <a:latin typeface="Sanserif"/>
              </a:defRPr>
            </a:lvl3pPr>
          </a:lstStyle>
          <a:p>
            <a:pPr lvl="0"/>
            <a:r>
              <a:rPr lang="en-US" dirty="0"/>
              <a:t>Click to edit Master text styles</a:t>
            </a:r>
          </a:p>
          <a:p>
            <a:pPr lvl="1"/>
            <a:r>
              <a:rPr lang="en-US" dirty="0"/>
              <a:t>Second level</a:t>
            </a:r>
          </a:p>
          <a:p>
            <a:pPr lvl="2"/>
            <a:r>
              <a:rPr lang="en-US" dirty="0"/>
              <a:t>Third level</a:t>
            </a:r>
            <a:endParaRPr lang="en-IN" dirty="0"/>
          </a:p>
        </p:txBody>
      </p:sp>
      <p:sp>
        <p:nvSpPr>
          <p:cNvPr id="61" name="Appendix Link 4">
            <a:extLst>
              <a:ext uri="{FF2B5EF4-FFF2-40B4-BE49-F238E27FC236}">
                <a16:creationId xmlns:a16="http://schemas.microsoft.com/office/drawing/2014/main" id="{6BE138A7-5033-4446-952A-517E4A2093EF}"/>
              </a:ext>
            </a:extLst>
          </p:cNvPr>
          <p:cNvSpPr>
            <a:spLocks noGrp="1"/>
          </p:cNvSpPr>
          <p:nvPr>
            <p:ph type="body" sz="quarter" idx="21"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62" name="Image Credit 5">
            <a:extLst>
              <a:ext uri="{FF2B5EF4-FFF2-40B4-BE49-F238E27FC236}">
                <a16:creationId xmlns:a16="http://schemas.microsoft.com/office/drawing/2014/main" id="{5FB99112-9476-4D38-904F-68F3B0F3071C}"/>
              </a:ext>
            </a:extLst>
          </p:cNvPr>
          <p:cNvSpPr>
            <a:spLocks noGrp="1"/>
          </p:cNvSpPr>
          <p:nvPr>
            <p:ph type="body" sz="quarter" idx="22"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57" name="Slide Number Placeholder 6">
            <a:extLst>
              <a:ext uri="{FF2B5EF4-FFF2-40B4-BE49-F238E27FC236}">
                <a16:creationId xmlns:a16="http://schemas.microsoft.com/office/drawing/2014/main" id="{E76D13AF-3A30-4FFF-A13B-806BC199B9F9}"/>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26678100"/>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823415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ppendix-Three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Image Identifier 3"/>
          <p:cNvSpPr>
            <a:spLocks noGrp="1"/>
          </p:cNvSpPr>
          <p:nvPr>
            <p:ph type="body" sz="quarter" idx="22" hasCustomPrompt="1"/>
          </p:nvPr>
        </p:nvSpPr>
        <p:spPr>
          <a:xfrm>
            <a:off x="457200" y="4331208"/>
            <a:ext cx="11277600" cy="393192"/>
          </a:xfrm>
        </p:spPr>
        <p:txBody>
          <a:bodyPr vert="horz" lIns="91440" tIns="45720" rIns="91440" bIns="45720" rtlCol="0" anchor="ctr">
            <a:noAutofit/>
          </a:bodyPr>
          <a:lstStyle>
            <a:lvl1pPr>
              <a:defRPr lang="en-US" b="1" dirty="0">
                <a:latin typeface="+mn-lt"/>
                <a:cs typeface="Times New Roman" panose="02020603050405020304" pitchFamily="18" charset="0"/>
              </a:defRPr>
            </a:lvl1pPr>
          </a:lstStyle>
          <a:p>
            <a:pPr lvl="0" algn="ctr"/>
            <a:r>
              <a:rPr lang="en-US" dirty="0"/>
              <a:t>Image Identifier 2</a:t>
            </a:r>
          </a:p>
        </p:txBody>
      </p:sp>
      <p:sp>
        <p:nvSpPr>
          <p:cNvPr id="7" name="Content Placeholder 3"/>
          <p:cNvSpPr>
            <a:spLocks noGrp="1"/>
          </p:cNvSpPr>
          <p:nvPr>
            <p:ph sz="quarter" idx="23"/>
          </p:nvPr>
        </p:nvSpPr>
        <p:spPr>
          <a:xfrm flipH="1">
            <a:off x="457200" y="4846534"/>
            <a:ext cx="11277600" cy="14630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turn to main slide Link 2">
            <a:extLst>
              <a:ext uri="{FF2B5EF4-FFF2-40B4-BE49-F238E27FC236}">
                <a16:creationId xmlns:a16="http://schemas.microsoft.com/office/drawing/2014/main" id="{1698DB40-E492-415B-8A4F-3B0D4651CA11}"/>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1043397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ppendix-Four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5720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endParaRPr lang="en-IN" dirty="0"/>
          </a:p>
        </p:txBody>
      </p:sp>
      <p:sp>
        <p:nvSpPr>
          <p:cNvPr id="5" name="Image Identifier 3"/>
          <p:cNvSpPr>
            <a:spLocks noGrp="1"/>
          </p:cNvSpPr>
          <p:nvPr>
            <p:ph type="body" sz="quarter" idx="22" hasCustomPrompt="1"/>
          </p:nvPr>
        </p:nvSpPr>
        <p:spPr>
          <a:xfrm>
            <a:off x="457200" y="3840480"/>
            <a:ext cx="5437632" cy="365760"/>
          </a:xfrm>
        </p:spPr>
        <p:txBody>
          <a:bodyPr vert="horz" lIns="91440" tIns="45720" rIns="91440" bIns="45720" rtlCol="0" anchor="ctr">
            <a:noAutofit/>
          </a:bodyPr>
          <a:lstStyle>
            <a:lvl5pPr marL="685800" indent="0" algn="ctr">
              <a:buFont typeface="Arial" panose="020B0604020202020204" pitchFamily="34" charset="0"/>
              <a:buNone/>
              <a:defRPr lang="en-US" sz="2400" b="1" dirty="0">
                <a:latin typeface="+mn-lt"/>
                <a:cs typeface="Times New Roman" panose="02020603050405020304" pitchFamily="18" charset="0"/>
              </a:defRPr>
            </a:lvl5pPr>
          </a:lstStyle>
          <a:p>
            <a:pPr lvl="4"/>
            <a:r>
              <a:rPr lang="en-US" dirty="0"/>
              <a:t>Image Identifier 3</a:t>
            </a:r>
          </a:p>
        </p:txBody>
      </p:sp>
      <p:sp>
        <p:nvSpPr>
          <p:cNvPr id="11" name="Content Placeholder 3"/>
          <p:cNvSpPr>
            <a:spLocks noGrp="1"/>
          </p:cNvSpPr>
          <p:nvPr>
            <p:ph sz="quarter" idx="24"/>
          </p:nvPr>
        </p:nvSpPr>
        <p:spPr>
          <a:xfrm>
            <a:off x="45720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Image Identifier 4"/>
          <p:cNvSpPr>
            <a:spLocks noGrp="1"/>
          </p:cNvSpPr>
          <p:nvPr>
            <p:ph type="body" sz="quarter" idx="23" hasCustomPrompt="1"/>
          </p:nvPr>
        </p:nvSpPr>
        <p:spPr>
          <a:xfrm>
            <a:off x="6286860" y="3840480"/>
            <a:ext cx="5437632" cy="365760"/>
          </a:xfrm>
        </p:spPr>
        <p:txBody>
          <a:bodyPr vert="horz" lIns="91440" tIns="45720" rIns="91440" bIns="45720" rtlCol="0" anchor="ctr">
            <a:noAutofit/>
          </a:bodyPr>
          <a:lstStyle>
            <a:lvl5pPr>
              <a:defRPr lang="en-US" sz="2400" b="1" dirty="0" smtClean="0">
                <a:latin typeface="+mn-lt"/>
                <a:cs typeface="Times New Roman" panose="02020603050405020304" pitchFamily="18" charset="0"/>
              </a:defRPr>
            </a:lvl5pPr>
          </a:lstStyle>
          <a:p>
            <a:pPr marL="685800" lvl="4" indent="0" algn="ctr">
              <a:buNone/>
            </a:pPr>
            <a:r>
              <a:rPr lang="en-US" dirty="0"/>
              <a:t>Image Identifier 4</a:t>
            </a:r>
          </a:p>
        </p:txBody>
      </p:sp>
      <p:sp>
        <p:nvSpPr>
          <p:cNvPr id="15" name="Content Placeholder 4"/>
          <p:cNvSpPr>
            <a:spLocks noGrp="1"/>
          </p:cNvSpPr>
          <p:nvPr>
            <p:ph sz="quarter" idx="25"/>
          </p:nvPr>
        </p:nvSpPr>
        <p:spPr>
          <a:xfrm>
            <a:off x="628686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Return to main slide Link 2">
            <a:extLst>
              <a:ext uri="{FF2B5EF4-FFF2-40B4-BE49-F238E27FC236}">
                <a16:creationId xmlns:a16="http://schemas.microsoft.com/office/drawing/2014/main" id="{80F61E8F-7ABD-4278-92E1-F1DA339F54CC}"/>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264369608"/>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vert="horz" lIns="91440" tIns="45720" rIns="91440" bIns="45720" rtlCol="0" anchor="ctr">
            <a:noAutofit/>
          </a:bodyPr>
          <a:lstStyle>
            <a:lvl1pPr>
              <a:defRPr lang="en-US" dirty="0"/>
            </a:lvl1pPr>
          </a:lstStyle>
          <a:p>
            <a:pPr lvl="0"/>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0768" y="1408542"/>
            <a:ext cx="3713976"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1135" y="1931422"/>
            <a:ext cx="3713976"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244168" y="1408542"/>
            <a:ext cx="3713976"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234505" y="1931422"/>
            <a:ext cx="3713976"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1" name="Image Identifier 3">
            <a:extLst>
              <a:ext uri="{FF2B5EF4-FFF2-40B4-BE49-F238E27FC236}">
                <a16:creationId xmlns:a16="http://schemas.microsoft.com/office/drawing/2014/main" id="{CA437F59-604E-46D0-A9FA-2CE290C464EF}"/>
              </a:ext>
            </a:extLst>
          </p:cNvPr>
          <p:cNvSpPr>
            <a:spLocks noGrp="1"/>
          </p:cNvSpPr>
          <p:nvPr>
            <p:ph type="body" sz="quarter" idx="22" hasCustomPrompt="1"/>
          </p:nvPr>
        </p:nvSpPr>
        <p:spPr>
          <a:xfrm>
            <a:off x="8007567" y="1408542"/>
            <a:ext cx="3713976" cy="393192"/>
          </a:xfrm>
        </p:spPr>
        <p:txBody>
          <a:bodyPr anchor="ctr">
            <a:noAutofit/>
          </a:bodyPr>
          <a:lstStyle>
            <a:lvl1pPr algn="ctr">
              <a:defRPr b="1"/>
            </a:lvl1pPr>
          </a:lstStyle>
          <a:p>
            <a:pPr lvl="0"/>
            <a:r>
              <a:rPr lang="en-US" dirty="0"/>
              <a:t>Image Identifier 3</a:t>
            </a:r>
          </a:p>
        </p:txBody>
      </p:sp>
      <p:sp>
        <p:nvSpPr>
          <p:cNvPr id="13" name="Content Placeholder 3">
            <a:extLst>
              <a:ext uri="{FF2B5EF4-FFF2-40B4-BE49-F238E27FC236}">
                <a16:creationId xmlns:a16="http://schemas.microsoft.com/office/drawing/2014/main" id="{C323C3B4-EDAD-42BB-8351-596866DF97B8}"/>
              </a:ext>
            </a:extLst>
          </p:cNvPr>
          <p:cNvSpPr>
            <a:spLocks noGrp="1"/>
          </p:cNvSpPr>
          <p:nvPr>
            <p:ph sz="quarter" idx="23" hasCustomPrompt="1"/>
          </p:nvPr>
        </p:nvSpPr>
        <p:spPr>
          <a:xfrm>
            <a:off x="8017875" y="1931422"/>
            <a:ext cx="3713976" cy="4315968"/>
          </a:xfrm>
        </p:spPr>
        <p:txBody>
          <a:bodyPr>
            <a:noAutofit/>
          </a:bodyPr>
          <a:lstStyle>
            <a:lvl1pPr>
              <a:defRPr/>
            </a:lvl1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7" name="Return to main slide Link 2">
            <a:extLst>
              <a:ext uri="{FF2B5EF4-FFF2-40B4-BE49-F238E27FC236}">
                <a16:creationId xmlns:a16="http://schemas.microsoft.com/office/drawing/2014/main" id="{3836A3AB-D7D1-4CCF-976F-8F61C99258CE}"/>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48743379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8" name="Content Placeholder 7"/>
          <p:cNvSpPr>
            <a:spLocks noGrp="1"/>
          </p:cNvSpPr>
          <p:nvPr>
            <p:ph sz="quarter" idx="10"/>
          </p:nvPr>
        </p:nvSpPr>
        <p:spPr>
          <a:xfrm>
            <a:off x="1295401" y="3933825"/>
            <a:ext cx="2112433" cy="7191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1"/>
          </p:nvPr>
        </p:nvSpPr>
        <p:spPr>
          <a:xfrm>
            <a:off x="4078817" y="4005264"/>
            <a:ext cx="2497667" cy="936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p:cNvSpPr>
            <a:spLocks noGrp="1"/>
          </p:cNvSpPr>
          <p:nvPr>
            <p:ph sz="quarter" idx="12"/>
          </p:nvPr>
        </p:nvSpPr>
        <p:spPr>
          <a:xfrm>
            <a:off x="7152217" y="4149725"/>
            <a:ext cx="1919816" cy="5032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3"/>
          </p:nvPr>
        </p:nvSpPr>
        <p:spPr>
          <a:xfrm>
            <a:off x="1583268" y="4941888"/>
            <a:ext cx="2112433" cy="10795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32557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787A21E3-E0B5-1645-B21A-D2D613CF16D7}" type="slidenum">
              <a:rPr lang="en-US" altLang="en-US"/>
              <a:pPr>
                <a:defRPr/>
              </a:pPr>
              <a:t>‹#›</a:t>
            </a:fld>
            <a:endParaRPr lang="en-US" altLang="en-US"/>
          </a:p>
        </p:txBody>
      </p:sp>
      <p:sp>
        <p:nvSpPr>
          <p:cNvPr id="8" name="Content Placeholder 7"/>
          <p:cNvSpPr>
            <a:spLocks noGrp="1"/>
          </p:cNvSpPr>
          <p:nvPr>
            <p:ph sz="quarter" idx="13"/>
          </p:nvPr>
        </p:nvSpPr>
        <p:spPr>
          <a:xfrm>
            <a:off x="2159001" y="4365625"/>
            <a:ext cx="1824567" cy="503238"/>
          </a:xfrm>
        </p:spPr>
        <p:txBody>
          <a:bodyPr/>
          <a:lstStyle/>
          <a:p>
            <a:pPr lvl="0"/>
            <a:endParaRPr lang="en-US" dirty="0"/>
          </a:p>
        </p:txBody>
      </p:sp>
      <p:sp>
        <p:nvSpPr>
          <p:cNvPr id="10" name="Content Placeholder 9"/>
          <p:cNvSpPr>
            <a:spLocks noGrp="1"/>
          </p:cNvSpPr>
          <p:nvPr>
            <p:ph sz="quarter" idx="14"/>
          </p:nvPr>
        </p:nvSpPr>
        <p:spPr>
          <a:xfrm>
            <a:off x="5232400" y="4437063"/>
            <a:ext cx="2302933" cy="863600"/>
          </a:xfrm>
        </p:spPr>
        <p:txBody>
          <a:bodyPr/>
          <a:lstStyle/>
          <a:p>
            <a:pPr lvl="0"/>
            <a:endParaRPr lang="en-US" dirty="0"/>
          </a:p>
        </p:txBody>
      </p:sp>
      <p:sp>
        <p:nvSpPr>
          <p:cNvPr id="15" name="Content Placeholder 14"/>
          <p:cNvSpPr>
            <a:spLocks noGrp="1"/>
          </p:cNvSpPr>
          <p:nvPr>
            <p:ph sz="quarter" idx="15"/>
          </p:nvPr>
        </p:nvSpPr>
        <p:spPr>
          <a:xfrm>
            <a:off x="5615518" y="2276476"/>
            <a:ext cx="2305049" cy="792163"/>
          </a:xfrm>
        </p:spPr>
        <p:txBody>
          <a:bodyPr/>
          <a:lstStyle/>
          <a:p>
            <a:pPr lvl="0"/>
            <a:endParaRPr lang="en-US" dirty="0"/>
          </a:p>
        </p:txBody>
      </p:sp>
      <p:sp>
        <p:nvSpPr>
          <p:cNvPr id="17" name="Content Placeholder 16"/>
          <p:cNvSpPr>
            <a:spLocks noGrp="1"/>
          </p:cNvSpPr>
          <p:nvPr>
            <p:ph sz="quarter" idx="16"/>
          </p:nvPr>
        </p:nvSpPr>
        <p:spPr>
          <a:xfrm>
            <a:off x="8208433" y="3500439"/>
            <a:ext cx="2305051" cy="865187"/>
          </a:xfrm>
        </p:spPr>
        <p:txBody>
          <a:bodyPr/>
          <a:lstStyle/>
          <a:p>
            <a:pPr lvl="0"/>
            <a:endParaRPr lang="en-US" dirty="0"/>
          </a:p>
        </p:txBody>
      </p:sp>
    </p:spTree>
    <p:extLst>
      <p:ext uri="{BB962C8B-B14F-4D97-AF65-F5344CB8AC3E}">
        <p14:creationId xmlns:p14="http://schemas.microsoft.com/office/powerpoint/2010/main" val="34830939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3FD5552-EC7A-A14A-80E6-EE0A97DF6A6D}" type="slidenum">
              <a:rPr lang="en-US" altLang="en-US"/>
              <a:pPr>
                <a:defRPr/>
              </a:pPr>
              <a:t>‹#›</a:t>
            </a:fld>
            <a:endParaRPr lang="en-US" altLang="en-US"/>
          </a:p>
        </p:txBody>
      </p:sp>
    </p:spTree>
    <p:extLst>
      <p:ext uri="{BB962C8B-B14F-4D97-AF65-F5344CB8AC3E}">
        <p14:creationId xmlns:p14="http://schemas.microsoft.com/office/powerpoint/2010/main" val="40625683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E8A8316-7982-4247-A674-32AE316D8424}" type="slidenum">
              <a:rPr lang="en-US" altLang="en-US"/>
              <a:pPr>
                <a:defRPr/>
              </a:pPr>
              <a:t>‹#›</a:t>
            </a:fld>
            <a:endParaRPr lang="en-US" altLang="en-US"/>
          </a:p>
        </p:txBody>
      </p:sp>
    </p:spTree>
    <p:extLst>
      <p:ext uri="{BB962C8B-B14F-4D97-AF65-F5344CB8AC3E}">
        <p14:creationId xmlns:p14="http://schemas.microsoft.com/office/powerpoint/2010/main" val="17716205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F68E2EC-428B-9647-87B0-F2336FAACE6E}" type="slidenum">
              <a:rPr lang="en-US" altLang="en-US"/>
              <a:pPr>
                <a:defRPr/>
              </a:pPr>
              <a:t>‹#›</a:t>
            </a:fld>
            <a:endParaRPr lang="en-US" altLang="en-US"/>
          </a:p>
        </p:txBody>
      </p:sp>
    </p:spTree>
    <p:extLst>
      <p:ext uri="{BB962C8B-B14F-4D97-AF65-F5344CB8AC3E}">
        <p14:creationId xmlns:p14="http://schemas.microsoft.com/office/powerpoint/2010/main" val="16007530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8212DEC-9F20-084D-B9A8-DDC47FE4038B}" type="slidenum">
              <a:rPr lang="en-US" altLang="en-US"/>
              <a:pPr>
                <a:defRPr/>
              </a:pPr>
              <a:t>‹#›</a:t>
            </a:fld>
            <a:endParaRPr lang="en-US" altLang="en-US"/>
          </a:p>
        </p:txBody>
      </p:sp>
    </p:spTree>
    <p:extLst>
      <p:ext uri="{BB962C8B-B14F-4D97-AF65-F5344CB8AC3E}">
        <p14:creationId xmlns:p14="http://schemas.microsoft.com/office/powerpoint/2010/main" val="3152801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13" name="Content Placeholder 2">
            <a:extLst>
              <a:ext uri="{FF2B5EF4-FFF2-40B4-BE49-F238E27FC236}">
                <a16:creationId xmlns:a16="http://schemas.microsoft.com/office/drawing/2014/main" id="{02853272-4999-4C16-B375-3C055FB5F6C6}"/>
              </a:ext>
            </a:extLst>
          </p:cNvPr>
          <p:cNvSpPr>
            <a:spLocks noGrp="1"/>
          </p:cNvSpPr>
          <p:nvPr>
            <p:ph sz="quarter" idx="11" hasCustomPrompt="1"/>
          </p:nvPr>
        </p:nvSpPr>
        <p:spPr>
          <a:xfrm>
            <a:off x="940221" y="935464"/>
            <a:ext cx="10311559" cy="3179337"/>
          </a:xfrm>
          <a:prstGeom prst="rect">
            <a:avLst/>
          </a:prstGeom>
        </p:spPr>
        <p:txBody>
          <a:bodyPr>
            <a:normAutofit/>
          </a:bodyPr>
          <a:lstStyle>
            <a:lvl1pPr>
              <a:defRPr sz="2400" b="0">
                <a:latin typeface="Sanserif"/>
              </a:defRPr>
            </a:lvl1pPr>
            <a:lvl2pPr>
              <a:defRPr sz="2200" b="0">
                <a:latin typeface="Sanserif"/>
              </a:defRPr>
            </a:lvl2pPr>
            <a:lvl3pPr>
              <a:defRPr sz="1800" b="0">
                <a:latin typeface="Sanserif"/>
              </a:defRPr>
            </a:lvl3pPr>
          </a:lstStyle>
          <a:p>
            <a:pPr lvl="0"/>
            <a:r>
              <a:rPr lang="en-US" dirty="0"/>
              <a:t>Slide Content</a:t>
            </a:r>
          </a:p>
          <a:p>
            <a:pPr lvl="1"/>
            <a:r>
              <a:rPr lang="en-US" dirty="0"/>
              <a:t>Second level</a:t>
            </a:r>
          </a:p>
          <a:p>
            <a:pPr lvl="2"/>
            <a:r>
              <a:rPr lang="en-US" dirty="0"/>
              <a:t>Third level</a:t>
            </a:r>
          </a:p>
        </p:txBody>
      </p:sp>
      <p:sp>
        <p:nvSpPr>
          <p:cNvPr id="14" name="Content Placeholder 3">
            <a:extLst>
              <a:ext uri="{FF2B5EF4-FFF2-40B4-BE49-F238E27FC236}">
                <a16:creationId xmlns:a16="http://schemas.microsoft.com/office/drawing/2014/main" id="{BA538512-4073-4270-B45D-630BF1C4E95E}"/>
              </a:ext>
            </a:extLst>
          </p:cNvPr>
          <p:cNvSpPr>
            <a:spLocks noGrp="1"/>
          </p:cNvSpPr>
          <p:nvPr>
            <p:ph sz="quarter" idx="14" hasCustomPrompt="1"/>
          </p:nvPr>
        </p:nvSpPr>
        <p:spPr>
          <a:xfrm>
            <a:off x="940221" y="4284664"/>
            <a:ext cx="10311559" cy="1963737"/>
          </a:xfrm>
        </p:spPr>
        <p:txBody>
          <a:bodyPr>
            <a:normAutofit/>
          </a:bodyPr>
          <a:lstStyle>
            <a:lvl1pPr>
              <a:defRPr sz="2400" b="0"/>
            </a:lvl1pPr>
            <a:lvl2pPr>
              <a:defRPr sz="2000" b="0"/>
            </a:lvl2pPr>
            <a:lvl3pPr>
              <a:defRPr sz="1800" b="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15" name="Appendix Link 4">
            <a:extLst>
              <a:ext uri="{FF2B5EF4-FFF2-40B4-BE49-F238E27FC236}">
                <a16:creationId xmlns:a16="http://schemas.microsoft.com/office/drawing/2014/main" id="{D47B0D2A-B68F-4AC1-A428-049636B5F16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6" name="Image Credit 5">
            <a:extLst>
              <a:ext uri="{FF2B5EF4-FFF2-40B4-BE49-F238E27FC236}">
                <a16:creationId xmlns:a16="http://schemas.microsoft.com/office/drawing/2014/main" id="{6063A722-95FB-4C23-B34D-EED3600C3F2F}"/>
              </a:ext>
            </a:extLst>
          </p:cNvPr>
          <p:cNvSpPr>
            <a:spLocks noGrp="1"/>
          </p:cNvSpPr>
          <p:nvPr>
            <p:ph type="body" sz="quarter" idx="13"/>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endParaRPr lang="en-US" dirty="0"/>
          </a:p>
        </p:txBody>
      </p:sp>
      <p:sp>
        <p:nvSpPr>
          <p:cNvPr id="18" name="Slide Number Placeholder 6">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161775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F8DCD13-7C4E-AE4C-80EF-BA56420687E4}" type="slidenum">
              <a:rPr lang="en-US" altLang="en-US"/>
              <a:pPr>
                <a:defRPr/>
              </a:pPr>
              <a:t>‹#›</a:t>
            </a:fld>
            <a:endParaRPr lang="en-US" altLang="en-US"/>
          </a:p>
        </p:txBody>
      </p:sp>
    </p:spTree>
    <p:extLst>
      <p:ext uri="{BB962C8B-B14F-4D97-AF65-F5344CB8AC3E}">
        <p14:creationId xmlns:p14="http://schemas.microsoft.com/office/powerpoint/2010/main" val="57459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0FD05ACD-E492-114A-BE2F-C90F7E895A9C}" type="slidenum">
              <a:rPr lang="en-US" altLang="en-US"/>
              <a:pPr>
                <a:defRPr/>
              </a:pPr>
              <a:t>‹#›</a:t>
            </a:fld>
            <a:endParaRPr lang="en-US" altLang="en-US"/>
          </a:p>
        </p:txBody>
      </p:sp>
    </p:spTree>
    <p:extLst>
      <p:ext uri="{BB962C8B-B14F-4D97-AF65-F5344CB8AC3E}">
        <p14:creationId xmlns:p14="http://schemas.microsoft.com/office/powerpoint/2010/main" val="11977414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84B93880-09EA-8E43-8FC8-049356BC52E3}" type="slidenum">
              <a:rPr lang="en-US" altLang="en-US"/>
              <a:pPr>
                <a:defRPr/>
              </a:pPr>
              <a:t>‹#›</a:t>
            </a:fld>
            <a:endParaRPr lang="en-US" altLang="en-US"/>
          </a:p>
        </p:txBody>
      </p:sp>
    </p:spTree>
    <p:extLst>
      <p:ext uri="{BB962C8B-B14F-4D97-AF65-F5344CB8AC3E}">
        <p14:creationId xmlns:p14="http://schemas.microsoft.com/office/powerpoint/2010/main" val="36289041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C1357511-1776-2E43-8896-A15BCB60DCE6}" type="slidenum">
              <a:rPr lang="en-US" altLang="en-US"/>
              <a:pPr>
                <a:defRPr/>
              </a:pPr>
              <a:t>‹#›</a:t>
            </a:fld>
            <a:endParaRPr lang="en-US" altLang="en-US"/>
          </a:p>
        </p:txBody>
      </p:sp>
    </p:spTree>
    <p:extLst>
      <p:ext uri="{BB962C8B-B14F-4D97-AF65-F5344CB8AC3E}">
        <p14:creationId xmlns:p14="http://schemas.microsoft.com/office/powerpoint/2010/main" val="2849851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DCA1136-DA3B-4949-872B-C5AE2C58A41B}" type="slidenum">
              <a:rPr lang="en-US" altLang="en-US"/>
              <a:pPr>
                <a:defRPr/>
              </a:pPr>
              <a:t>‹#›</a:t>
            </a:fld>
            <a:endParaRPr lang="en-US" altLang="en-US"/>
          </a:p>
        </p:txBody>
      </p:sp>
    </p:spTree>
    <p:extLst>
      <p:ext uri="{BB962C8B-B14F-4D97-AF65-F5344CB8AC3E}">
        <p14:creationId xmlns:p14="http://schemas.microsoft.com/office/powerpoint/2010/main" val="1385005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457200" y="304800"/>
            <a:ext cx="11277600"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457200" y="1424228"/>
            <a:ext cx="5350768"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542789"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542789"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Text Placeholder 2">
            <a:extLst>
              <a:ext uri="{FF2B5EF4-FFF2-40B4-BE49-F238E27FC236}">
                <a16:creationId xmlns:a16="http://schemas.microsoft.com/office/drawing/2014/main" id="{C8A337D9-B0BB-4C64-A446-053567A35356}"/>
              </a:ext>
            </a:extLst>
          </p:cNvPr>
          <p:cNvSpPr>
            <a:spLocks noGrp="1"/>
          </p:cNvSpPr>
          <p:nvPr>
            <p:ph type="body" sz="quarter" idx="16"/>
          </p:nvPr>
        </p:nvSpPr>
        <p:spPr>
          <a:xfrm>
            <a:off x="4272492" y="6314516"/>
            <a:ext cx="3647016" cy="238125"/>
          </a:xfrm>
        </p:spPr>
        <p:txBody>
          <a:bodyPr anchor="ctr">
            <a:normAutofit/>
          </a:bodyPr>
          <a:lstStyle>
            <a:lvl1pPr algn="ctr">
              <a:defRPr sz="900"/>
            </a:lvl1pPr>
          </a:lstStyle>
          <a:p>
            <a:pPr lvl="0"/>
            <a:r>
              <a:rPr lang="en-US" dirty="0"/>
              <a:t>Click to edit Master text styles</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74787459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4120D7-0C34-49F4-B872-93E77F3D2B10}"/>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4" name="Slide Title">
            <a:extLst>
              <a:ext uri="{FF2B5EF4-FFF2-40B4-BE49-F238E27FC236}">
                <a16:creationId xmlns:a16="http://schemas.microsoft.com/office/drawing/2014/main" id="{2816DAA1-943C-4EF3-B63E-BFC90C9E934E}"/>
              </a:ext>
            </a:extLst>
          </p:cNvPr>
          <p:cNvSpPr>
            <a:spLocks noGrp="1"/>
          </p:cNvSpPr>
          <p:nvPr>
            <p:ph type="title" hasCustomPrompt="1"/>
          </p:nvPr>
        </p:nvSpPr>
        <p:spPr>
          <a:xfrm>
            <a:off x="457200" y="304801"/>
            <a:ext cx="112776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F09A4281-B718-4D8A-ADA8-876D1421F6FD}"/>
              </a:ext>
            </a:extLst>
          </p:cNvPr>
          <p:cNvSpPr>
            <a:spLocks noGrp="1"/>
          </p:cNvSpPr>
          <p:nvPr>
            <p:ph sz="quarter" idx="11" hasCustomPrompt="1"/>
          </p:nvPr>
        </p:nvSpPr>
        <p:spPr>
          <a:xfrm>
            <a:off x="457200" y="1276710"/>
            <a:ext cx="112776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8B1C52C9-8982-437D-8865-0F1F7FD6368C}"/>
              </a:ext>
            </a:extLst>
          </p:cNvPr>
          <p:cNvSpPr>
            <a:spLocks noGrp="1"/>
          </p:cNvSpPr>
          <p:nvPr>
            <p:ph type="body" sz="quarter" idx="12"/>
          </p:nvPr>
        </p:nvSpPr>
        <p:spPr>
          <a:xfrm>
            <a:off x="469093" y="6324601"/>
            <a:ext cx="3518708" cy="173037"/>
          </a:xfrm>
        </p:spPr>
        <p:txBody>
          <a:bodyPr anchor="ctr">
            <a:noAutofit/>
          </a:bodyPr>
          <a:lstStyle>
            <a:lvl1pPr algn="ctr">
              <a:defRPr sz="900"/>
            </a:lvl1pPr>
          </a:lstStyle>
          <a:p>
            <a:pPr lvl="0"/>
            <a:endParaRPr lang="en-US" dirty="0"/>
          </a:p>
        </p:txBody>
      </p:sp>
      <p:sp>
        <p:nvSpPr>
          <p:cNvPr id="7" name="Text Placeholder 5">
            <a:extLst>
              <a:ext uri="{FF2B5EF4-FFF2-40B4-BE49-F238E27FC236}">
                <a16:creationId xmlns:a16="http://schemas.microsoft.com/office/drawing/2014/main" id="{E2DA3E69-42AF-41C6-915C-D9E8B8C1F9BD}"/>
              </a:ext>
            </a:extLst>
          </p:cNvPr>
          <p:cNvSpPr>
            <a:spLocks noGrp="1"/>
          </p:cNvSpPr>
          <p:nvPr>
            <p:ph type="body" sz="quarter" idx="14"/>
          </p:nvPr>
        </p:nvSpPr>
        <p:spPr>
          <a:xfrm>
            <a:off x="4493684" y="6324600"/>
            <a:ext cx="3361267" cy="190500"/>
          </a:xfrm>
        </p:spPr>
        <p:txBody>
          <a:bodyPr anchor="ctr">
            <a:normAutofit/>
          </a:bodyPr>
          <a:lstStyle>
            <a:lvl1pPr algn="ctr">
              <a:defRPr sz="900"/>
            </a:lvl1pPr>
          </a:lstStyle>
          <a:p>
            <a:pPr lvl="0"/>
            <a:endParaRPr lang="en-US" dirty="0"/>
          </a:p>
        </p:txBody>
      </p:sp>
      <p:sp>
        <p:nvSpPr>
          <p:cNvPr id="8" name="Text Placeholder 9">
            <a:extLst>
              <a:ext uri="{FF2B5EF4-FFF2-40B4-BE49-F238E27FC236}">
                <a16:creationId xmlns:a16="http://schemas.microsoft.com/office/drawing/2014/main" id="{0AB7DA16-2264-44AD-A5D7-AE1F0B6A7716}"/>
              </a:ext>
            </a:extLst>
          </p:cNvPr>
          <p:cNvSpPr>
            <a:spLocks noGrp="1"/>
          </p:cNvSpPr>
          <p:nvPr>
            <p:ph type="body" sz="quarter" idx="15"/>
          </p:nvPr>
        </p:nvSpPr>
        <p:spPr>
          <a:xfrm>
            <a:off x="8360835" y="6324600"/>
            <a:ext cx="3361267" cy="190501"/>
          </a:xfrm>
        </p:spPr>
        <p:txBody>
          <a:bodyPr anchor="ctr">
            <a:noAutofit/>
          </a:bodyPr>
          <a:lstStyle>
            <a:lvl1pPr algn="ctr">
              <a:defRPr sz="900"/>
            </a:lvl1pPr>
          </a:lstStyle>
          <a:p>
            <a:pPr lvl="0"/>
            <a:endParaRPr lang="en-US" dirty="0"/>
          </a:p>
        </p:txBody>
      </p:sp>
      <p:sp>
        <p:nvSpPr>
          <p:cNvPr id="9" name="Image Credit">
            <a:extLst>
              <a:ext uri="{FF2B5EF4-FFF2-40B4-BE49-F238E27FC236}">
                <a16:creationId xmlns:a16="http://schemas.microsoft.com/office/drawing/2014/main" id="{779C50C9-EA76-4755-B397-09B1956255B1}"/>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Tree>
    <p:extLst>
      <p:ext uri="{BB962C8B-B14F-4D97-AF65-F5344CB8AC3E}">
        <p14:creationId xmlns:p14="http://schemas.microsoft.com/office/powerpoint/2010/main" val="3682546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70104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3">
            <a:extLst>
              <a:ext uri="{FF2B5EF4-FFF2-40B4-BE49-F238E27FC236}">
                <a16:creationId xmlns:a16="http://schemas.microsoft.com/office/drawing/2014/main" id="{5A1A3914-84ED-45BE-973D-712465DA8E25}"/>
              </a:ext>
            </a:extLst>
          </p:cNvPr>
          <p:cNvSpPr>
            <a:spLocks noGrp="1"/>
          </p:cNvSpPr>
          <p:nvPr>
            <p:ph sz="quarter" idx="20" hasCustomPrompt="1"/>
          </p:nvPr>
        </p:nvSpPr>
        <p:spPr>
          <a:xfrm>
            <a:off x="940221" y="1404000"/>
            <a:ext cx="10311559" cy="2769537"/>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1</a:t>
            </a:r>
          </a:p>
          <a:p>
            <a:pPr lvl="1"/>
            <a:r>
              <a:rPr lang="en-US" dirty="0"/>
              <a:t>Second level</a:t>
            </a:r>
          </a:p>
          <a:p>
            <a:pPr lvl="2"/>
            <a:r>
              <a:rPr lang="en-US" dirty="0"/>
              <a:t>Third level</a:t>
            </a:r>
            <a:endParaRPr lang="en-IN" dirty="0"/>
          </a:p>
        </p:txBody>
      </p:sp>
      <p:sp>
        <p:nvSpPr>
          <p:cNvPr id="11" name="Content Placeholder 4">
            <a:extLst>
              <a:ext uri="{FF2B5EF4-FFF2-40B4-BE49-F238E27FC236}">
                <a16:creationId xmlns:a16="http://schemas.microsoft.com/office/drawing/2014/main" id="{4DEBEF53-66AC-4D90-B31F-39CE8792CCFF}"/>
              </a:ext>
            </a:extLst>
          </p:cNvPr>
          <p:cNvSpPr>
            <a:spLocks noGrp="1"/>
          </p:cNvSpPr>
          <p:nvPr>
            <p:ph sz="quarter" idx="21" hasCustomPrompt="1"/>
          </p:nvPr>
        </p:nvSpPr>
        <p:spPr>
          <a:xfrm>
            <a:off x="940221" y="4257312"/>
            <a:ext cx="10311559" cy="1980000"/>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2</a:t>
            </a:r>
          </a:p>
          <a:p>
            <a:pPr lvl="1"/>
            <a:r>
              <a:rPr lang="en-US" dirty="0"/>
              <a:t>Second level</a:t>
            </a:r>
          </a:p>
          <a:p>
            <a:pPr lvl="2"/>
            <a:r>
              <a:rPr lang="en-US" dirty="0"/>
              <a:t>Third level</a:t>
            </a:r>
            <a:endParaRPr lang="en-IN" dirty="0"/>
          </a:p>
        </p:txBody>
      </p:sp>
      <p:sp>
        <p:nvSpPr>
          <p:cNvPr id="17" name="Appendix Link 5">
            <a:extLst>
              <a:ext uri="{FF2B5EF4-FFF2-40B4-BE49-F238E27FC236}">
                <a16:creationId xmlns:a16="http://schemas.microsoft.com/office/drawing/2014/main" id="{C30524C5-E764-4ACB-A97F-CC98B48AC9F4}"/>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9" name="Image Credit 6">
            <a:extLst>
              <a:ext uri="{FF2B5EF4-FFF2-40B4-BE49-F238E27FC236}">
                <a16:creationId xmlns:a16="http://schemas.microsoft.com/office/drawing/2014/main" id="{89C220DB-BBD1-4C04-B963-F13DD6EEC39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8" name="Slide Number Placeholder 7">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00080833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12" name="Slide Title 1">
            <a:extLst>
              <a:ext uri="{FF2B5EF4-FFF2-40B4-BE49-F238E27FC236}">
                <a16:creationId xmlns:a16="http://schemas.microsoft.com/office/drawing/2014/main" id="{60C40862-C564-4408-A8CE-917FABF536CD}"/>
              </a:ext>
            </a:extLst>
          </p:cNvPr>
          <p:cNvSpPr>
            <a:spLocks noGrp="1"/>
          </p:cNvSpPr>
          <p:nvPr>
            <p:ph type="title" hasCustomPrompt="1"/>
          </p:nvPr>
        </p:nvSpPr>
        <p:spPr>
          <a:xfrm>
            <a:off x="1474754" y="304800"/>
            <a:ext cx="9242493" cy="714997"/>
          </a:xfrm>
          <a:prstGeom prst="rect">
            <a:avLst/>
          </a:prstGeom>
        </p:spPr>
        <p:txBody>
          <a:bodyPr anchor="ctr"/>
          <a:lstStyle>
            <a:lvl1pPr>
              <a:defRPr sz="3200">
                <a:solidFill>
                  <a:schemeClr val="tx1"/>
                </a:solidFill>
              </a:defRPr>
            </a:lvl1pPr>
          </a:lstStyle>
          <a:p>
            <a:r>
              <a:rPr lang="en-US" dirty="0"/>
              <a:t>Slide Title</a:t>
            </a:r>
          </a:p>
        </p:txBody>
      </p:sp>
      <p:sp>
        <p:nvSpPr>
          <p:cNvPr id="15" name="Content Placeholder 3">
            <a:extLst>
              <a:ext uri="{FF2B5EF4-FFF2-40B4-BE49-F238E27FC236}">
                <a16:creationId xmlns:a16="http://schemas.microsoft.com/office/drawing/2014/main" id="{70F5C8A0-AEE6-4A9D-BF4C-62C007AEF7F9}"/>
              </a:ext>
            </a:extLst>
          </p:cNvPr>
          <p:cNvSpPr>
            <a:spLocks noGrp="1"/>
          </p:cNvSpPr>
          <p:nvPr>
            <p:ph sz="quarter" idx="11" hasCustomPrompt="1"/>
          </p:nvPr>
        </p:nvSpPr>
        <p:spPr>
          <a:xfrm>
            <a:off x="947642" y="1424228"/>
            <a:ext cx="5148357"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6" name="Content Placeholder 4">
            <a:extLst>
              <a:ext uri="{FF2B5EF4-FFF2-40B4-BE49-F238E27FC236}">
                <a16:creationId xmlns:a16="http://schemas.microsoft.com/office/drawing/2014/main" id="{BCF159AB-E79E-4B31-B246-8FCDCE67086C}"/>
              </a:ext>
            </a:extLst>
          </p:cNvPr>
          <p:cNvSpPr>
            <a:spLocks noGrp="1"/>
          </p:cNvSpPr>
          <p:nvPr>
            <p:ph sz="quarter" idx="14" hasCustomPrompt="1"/>
          </p:nvPr>
        </p:nvSpPr>
        <p:spPr>
          <a:xfrm>
            <a:off x="6240016" y="1424228"/>
            <a:ext cx="5004341" cy="4844872"/>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17" name="Appendix Link 5">
            <a:extLst>
              <a:ext uri="{FF2B5EF4-FFF2-40B4-BE49-F238E27FC236}">
                <a16:creationId xmlns:a16="http://schemas.microsoft.com/office/drawing/2014/main" id="{AE1F6D5B-4AE8-4137-BEE5-EBC2C212C361}"/>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8" name="Image Credit 6">
            <a:extLst>
              <a:ext uri="{FF2B5EF4-FFF2-40B4-BE49-F238E27FC236}">
                <a16:creationId xmlns:a16="http://schemas.microsoft.com/office/drawing/2014/main" id="{6E4278BF-2CD1-4F80-81FA-9D481B7747D6}"/>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19" name="Slide Number Placeholder 7">
            <a:extLst>
              <a:ext uri="{FF2B5EF4-FFF2-40B4-BE49-F238E27FC236}">
                <a16:creationId xmlns:a16="http://schemas.microsoft.com/office/drawing/2014/main" id="{A4ECA187-D170-4879-AA5F-DE4DF1C55773}"/>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1324580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2154903" y="304800"/>
            <a:ext cx="7882195"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2154903" y="836713"/>
            <a:ext cx="7882195"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1619591" y="1424228"/>
            <a:ext cx="6204601"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3" name="Content Placeholder 4">
            <a:extLst>
              <a:ext uri="{FF2B5EF4-FFF2-40B4-BE49-F238E27FC236}">
                <a16:creationId xmlns:a16="http://schemas.microsoft.com/office/drawing/2014/main" id="{5751351B-9515-48D6-8A03-2E7F4AD472E7}"/>
              </a:ext>
            </a:extLst>
          </p:cNvPr>
          <p:cNvSpPr>
            <a:spLocks noGrp="1"/>
          </p:cNvSpPr>
          <p:nvPr>
            <p:ph sz="quarter" idx="14" hasCustomPrompt="1"/>
          </p:nvPr>
        </p:nvSpPr>
        <p:spPr>
          <a:xfrm>
            <a:off x="7968208" y="1424227"/>
            <a:ext cx="3288273" cy="4824173"/>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7777108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image" Target="../media/image2.png"/><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theme" Target="../theme/theme2.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media/image2.pn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theme" Target="../theme/theme5.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1500848" y="6670335"/>
            <a:ext cx="475488" cy="164592"/>
          </a:xfrm>
          <a:prstGeom prst="rect">
            <a:avLst/>
          </a:prstGeom>
        </p:spPr>
        <p:txBody>
          <a:bodyPr vert="horz" lIns="45720" tIns="45720" rIns="45720" bIns="45720" rtlCol="0" anchor="ctr"/>
          <a:lstStyle>
            <a:lvl1pPr>
              <a:defRPr lang="en-US" sz="800" smtClean="0">
                <a:latin typeface="+mn-lt"/>
                <a:cs typeface="Times New Roman" panose="02020603050405020304" pitchFamily="18" charset="0"/>
              </a:defRPr>
            </a:lvl1pPr>
          </a:lstStyle>
          <a:p>
            <a:pPr algn="r"/>
            <a:fld id="{592C7B53-B1FF-4ABB-8C35-04A9A32BF31E}" type="slidenum">
              <a:rPr lang="en-IN" smtClean="0"/>
              <a:pPr algn="r"/>
              <a:t>‹#›</a:t>
            </a:fld>
            <a:endParaRPr lang="en-IN" dirty="0"/>
          </a:p>
        </p:txBody>
      </p:sp>
      <p:pic>
        <p:nvPicPr>
          <p:cNvPr id="7" name="Picture 6">
            <a:extLst>
              <a:ext uri="{FF2B5EF4-FFF2-40B4-BE49-F238E27FC236}">
                <a16:creationId xmlns:a16="http://schemas.microsoft.com/office/drawing/2014/main" id="{C8CB252F-5AD8-4AA3-BBEF-69914B364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8801" y="1124744"/>
            <a:ext cx="3886200" cy="4896612"/>
          </a:xfrm>
          <a:prstGeom prst="rect">
            <a:avLst/>
          </a:prstGeom>
        </p:spPr>
      </p:pic>
      <p:pic>
        <p:nvPicPr>
          <p:cNvPr id="8" name="Picture 7">
            <a:extLst>
              <a:ext uri="{FF2B5EF4-FFF2-40B4-BE49-F238E27FC236}">
                <a16:creationId xmlns:a16="http://schemas.microsoft.com/office/drawing/2014/main" id="{77EDDDA9-E25A-4FCB-A2D0-40204D549591}"/>
              </a:ext>
            </a:extLst>
          </p:cNvPr>
          <p:cNvPicPr>
            <a:picLocks noChangeAspect="1"/>
          </p:cNvPicPr>
          <p:nvPr userDrawn="1"/>
        </p:nvPicPr>
        <p:blipFill>
          <a:blip r:embed="rId4"/>
          <a:stretch>
            <a:fillRect/>
          </a:stretch>
        </p:blipFill>
        <p:spPr>
          <a:xfrm>
            <a:off x="11277600" y="5661248"/>
            <a:ext cx="838200" cy="969314"/>
          </a:xfrm>
          <a:prstGeom prst="rect">
            <a:avLst/>
          </a:prstGeom>
        </p:spPr>
      </p:pic>
      <p:sp>
        <p:nvSpPr>
          <p:cNvPr id="10" name="MGH Tagline">
            <a:extLst>
              <a:ext uri="{FF2B5EF4-FFF2-40B4-BE49-F238E27FC236}">
                <a16:creationId xmlns:a16="http://schemas.microsoft.com/office/drawing/2014/main" id="{4CF9794F-9681-4983-B5BD-2685920CCCEF}"/>
              </a:ext>
            </a:extLst>
          </p:cNvPr>
          <p:cNvSpPr txBox="1"/>
          <p:nvPr userDrawn="1"/>
        </p:nvSpPr>
        <p:spPr>
          <a:xfrm>
            <a:off x="7752184" y="751092"/>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spc="40" dirty="0">
                <a:solidFill>
                  <a:schemeClr val="tx1"/>
                </a:solidFill>
                <a:effectLst/>
                <a:latin typeface="+mj-lt"/>
                <a:ea typeface="Calibri" panose="020F0502020204030204" pitchFamily="34" charset="0"/>
                <a:cs typeface="Times New Roman" panose="02020603050405020304" pitchFamily="18" charset="0"/>
              </a:rPr>
              <a:t>Because learning changes everything.</a:t>
            </a:r>
            <a:r>
              <a:rPr lang="en-US" sz="1050" b="0" spc="40" baseline="60000" dirty="0">
                <a:solidFill>
                  <a:schemeClr val="tx1"/>
                </a:solidFill>
                <a:effectLst/>
                <a:latin typeface="+mj-lt"/>
                <a:ea typeface="Calibri" panose="020F0502020204030204" pitchFamily="34" charset="0"/>
                <a:cs typeface="Times New Roman" panose="02020603050405020304" pitchFamily="18" charset="0"/>
              </a:rPr>
              <a:t>®</a:t>
            </a:r>
            <a:endParaRPr lang="en-US" sz="1600" b="0" spc="40" baseline="60000" dirty="0">
              <a:solidFill>
                <a:schemeClr val="tx1"/>
              </a:solidFill>
              <a:latin typeface="+mj-lt"/>
              <a:cs typeface="Times New Roman" panose="02020603050405020304" pitchFamily="18" charset="0"/>
            </a:endParaRPr>
          </a:p>
        </p:txBody>
      </p:sp>
      <p:pic>
        <p:nvPicPr>
          <p:cNvPr id="12" name="Picture 11">
            <a:extLst>
              <a:ext uri="{FF2B5EF4-FFF2-40B4-BE49-F238E27FC236}">
                <a16:creationId xmlns:a16="http://schemas.microsoft.com/office/drawing/2014/main" id="{E28B8A2A-4292-47FC-8679-C5AA8B328850}"/>
              </a:ext>
            </a:extLst>
          </p:cNvPr>
          <p:cNvPicPr>
            <a:picLocks noChangeAspect="1"/>
          </p:cNvPicPr>
          <p:nvPr userDrawn="1"/>
        </p:nvPicPr>
        <p:blipFill>
          <a:blip r:embed="rId5"/>
          <a:stretch>
            <a:fillRect/>
          </a:stretch>
        </p:blipFill>
        <p:spPr>
          <a:xfrm>
            <a:off x="1" y="0"/>
            <a:ext cx="767407" cy="839699"/>
          </a:xfrm>
          <a:prstGeom prst="rect">
            <a:avLst/>
          </a:prstGeom>
        </p:spPr>
      </p:pic>
    </p:spTree>
    <p:extLst>
      <p:ext uri="{BB962C8B-B14F-4D97-AF65-F5344CB8AC3E}">
        <p14:creationId xmlns:p14="http://schemas.microsoft.com/office/powerpoint/2010/main" val="2812901373"/>
      </p:ext>
    </p:extLst>
  </p:cSld>
  <p:clrMap bg1="lt1" tx1="dk1" bg2="lt2" tx2="dk2" accent1="accent1" accent2="accent2" accent3="accent3" accent4="accent4" accent5="accent5" accent6="accent6" hlink="hlink" folHlink="folHlink"/>
  <p:sldLayoutIdLst>
    <p:sldLayoutId id="2147483704" r:id="rId1"/>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3840"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960" userDrawn="1">
          <p15:clr>
            <a:srgbClr val="F26B43"/>
          </p15:clr>
        </p15:guide>
        <p15:guide id="11" orient="horz" pos="41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923594" y="136257"/>
            <a:ext cx="10311560" cy="685800"/>
          </a:xfrm>
          <a:prstGeom prst="rect">
            <a:avLst/>
          </a:prstGeom>
        </p:spPr>
        <p:txBody>
          <a:bodyPr vert="horz" lIns="91440" tIns="45720" rIns="91440" bIns="45720" rtlCol="0" anchor="ctr">
            <a:no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923594" y="1273877"/>
            <a:ext cx="1031156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87544" y="6664280"/>
            <a:ext cx="1644771"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1785B108-9675-48DC-A715-1E1CFF1414AF}"/>
              </a:ext>
            </a:extLst>
          </p:cNvPr>
          <p:cNvPicPr>
            <a:picLocks noChangeAspect="1"/>
          </p:cNvPicPr>
          <p:nvPr userDrawn="1"/>
        </p:nvPicPr>
        <p:blipFill>
          <a:blip r:embed="rId26"/>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607432276"/>
      </p:ext>
    </p:extLst>
  </p:cSld>
  <p:clrMap bg1="lt1" tx1="dk1" bg2="lt2" tx2="dk2" accent1="accent1" accent2="accent2" accent3="accent3" accent4="accent4" accent5="accent5" accent6="accent6" hlink="hlink" folHlink="folHlink"/>
  <p:sldLayoutIdLst>
    <p:sldLayoutId id="2147483685" r:id="rId1"/>
    <p:sldLayoutId id="2147483708" r:id="rId2"/>
    <p:sldLayoutId id="2147483686" r:id="rId3"/>
    <p:sldLayoutId id="2147483735" r:id="rId4"/>
    <p:sldLayoutId id="2147483732" r:id="rId5"/>
    <p:sldLayoutId id="2147483709" r:id="rId6"/>
    <p:sldLayoutId id="2147483687" r:id="rId7"/>
    <p:sldLayoutId id="2147483688" r:id="rId8"/>
    <p:sldLayoutId id="2147483730" r:id="rId9"/>
    <p:sldLayoutId id="2147483689" r:id="rId10"/>
    <p:sldLayoutId id="2147483726" r:id="rId11"/>
    <p:sldLayoutId id="2147483721" r:id="rId12"/>
    <p:sldLayoutId id="2147483690" r:id="rId13"/>
    <p:sldLayoutId id="2147483691" r:id="rId14"/>
    <p:sldLayoutId id="2147483716" r:id="rId15"/>
    <p:sldLayoutId id="2147483722" r:id="rId16"/>
    <p:sldLayoutId id="2147483710" r:id="rId17"/>
    <p:sldLayoutId id="2147483725" r:id="rId18"/>
    <p:sldLayoutId id="2147483717" r:id="rId19"/>
    <p:sldLayoutId id="2147483718" r:id="rId20"/>
    <p:sldLayoutId id="2147483724" r:id="rId21"/>
    <p:sldLayoutId id="2147483723" r:id="rId22"/>
    <p:sldLayoutId id="2147483719" r:id="rId23"/>
    <p:sldLayoutId id="2147483720" r:id="rId24"/>
  </p:sldLayoutIdLst>
  <p:hf hdr="0" ftr="0" dt="0"/>
  <p:txStyles>
    <p:titleStyle>
      <a:lvl1pPr algn="ctr" defTabSz="914400" rtl="0" eaLnBrk="1" latinLnBrk="0" hangingPunct="1">
        <a:lnSpc>
          <a:spcPct val="90000"/>
        </a:lnSpc>
        <a:spcBef>
          <a:spcPct val="0"/>
        </a:spcBef>
        <a:buNone/>
        <a:defRPr sz="3200" b="1" kern="1200">
          <a:solidFill>
            <a:schemeClr val="tx1"/>
          </a:solidFill>
          <a:latin typeface="Sanserif"/>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b="0" kern="1200">
          <a:solidFill>
            <a:schemeClr val="tx2"/>
          </a:solidFill>
          <a:latin typeface="Sanserif"/>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200" b="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b="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2"/>
            <a:ext cx="12192000" cy="362309"/>
          </a:xfrm>
          <a:prstGeom prst="rect">
            <a:avLst/>
          </a:prstGeom>
        </p:spPr>
        <p:txBody>
          <a:bodyPr vert="horz" lIns="91440" tIns="45720" rIns="91440" bIns="45720" rtlCol="0" anchor="ctr"/>
          <a:lstStyle>
            <a:lvl1pPr algn="ctr">
              <a:defRPr sz="800">
                <a:solidFill>
                  <a:schemeClr val="tx1"/>
                </a:solidFill>
                <a:latin typeface="+mn-lt"/>
                <a:cs typeface="Times New Roman" panose="02020603050405020304" pitchFamily="18" charset="0"/>
              </a:defRPr>
            </a:lvl1pPr>
          </a:lstStyle>
          <a:p>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8"/>
            <a:ext cx="12192000" cy="54593"/>
          </a:xfrm>
          <a:prstGeom prst="rect">
            <a:avLst/>
          </a:pr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n-lt"/>
              <a:cs typeface="Times New Roman" panose="02020603050405020304" pitchFamily="18" charset="0"/>
            </a:endParaRPr>
          </a:p>
        </p:txBody>
      </p:sp>
    </p:spTree>
    <p:extLst>
      <p:ext uri="{BB962C8B-B14F-4D97-AF65-F5344CB8AC3E}">
        <p14:creationId xmlns:p14="http://schemas.microsoft.com/office/powerpoint/2010/main" val="1056223969"/>
      </p:ext>
    </p:extLst>
  </p:cSld>
  <p:clrMap bg1="lt1" tx1="dk1" bg2="lt2" tx2="dk2" accent1="accent1" accent2="accent2" accent3="accent3" accent4="accent4" accent5="accent5" accent6="accent6" hlink="hlink" folHlink="folHlink"/>
  <p:sldLayoutIdLst>
    <p:sldLayoutId id="2147483736" r:id="rId1"/>
  </p:sldLayoutIdLst>
  <p:hf hdr="0" ft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457202" y="1976546"/>
            <a:ext cx="8640791"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457201" y="136257"/>
            <a:ext cx="8098404" cy="685800"/>
          </a:xfrm>
          <a:prstGeom prst="rect">
            <a:avLst/>
          </a:prstGeom>
        </p:spPr>
        <p:txBody>
          <a:bodyPr vert="horz" lIns="91440" tIns="45720" rIns="91440" bIns="45720" rtlCol="0" anchor="ctr">
            <a:normAutofit/>
          </a:bodyPr>
          <a:lstStyle/>
          <a:p>
            <a:r>
              <a:rPr lang="en-US" dirty="0"/>
              <a:t>Title goes here</a:t>
            </a:r>
          </a:p>
        </p:txBody>
      </p:sp>
      <p:sp>
        <p:nvSpPr>
          <p:cNvPr id="14"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C688E5C9-794B-4D25-8680-85B8BF469C95}"/>
              </a:ext>
            </a:extLst>
          </p:cNvPr>
          <p:cNvPicPr>
            <a:picLocks noChangeAspect="1"/>
          </p:cNvPicPr>
          <p:nvPr userDrawn="1"/>
        </p:nvPicPr>
        <p:blipFill>
          <a:blip r:embed="rId4"/>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1426429230"/>
      </p:ext>
    </p:extLst>
  </p:cSld>
  <p:clrMap bg1="lt1" tx1="dk1" bg2="lt2" tx2="dk2" accent1="accent1" accent2="accent2" accent3="accent3" accent4="accent4" accent5="accent5" accent6="accent6" hlink="hlink" folHlink="folHlink"/>
  <p:sldLayoutIdLst>
    <p:sldLayoutId id="2147483695" r:id="rId1"/>
    <p:sldLayoutId id="2147483696" r:id="rId2"/>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7392" userDrawn="1">
          <p15:clr>
            <a:srgbClr val="F26B43"/>
          </p15:clr>
        </p15:guide>
        <p15:guide id="6" pos="288" userDrawn="1">
          <p15:clr>
            <a:srgbClr val="F26B43"/>
          </p15:clr>
        </p15:guide>
        <p15:guide id="7" pos="5728" userDrawn="1">
          <p15:clr>
            <a:srgbClr val="F26B43"/>
          </p15:clr>
        </p15:guide>
        <p15:guide id="9" orient="horz" pos="4211" userDrawn="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3973" userDrawn="1">
          <p15:clr>
            <a:srgbClr val="F26B43"/>
          </p15:clr>
        </p15:guide>
        <p15:guide id="14" orient="horz" pos="2260" userDrawn="1">
          <p15:clr>
            <a:srgbClr val="F26B43"/>
          </p15:clr>
        </p15:guide>
        <p15:guide id="15" pos="35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457200" y="136257"/>
            <a:ext cx="112776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457200" y="1371600"/>
            <a:ext cx="112776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9"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mn-lt"/>
                <a:cs typeface="Times New Roman" panose="02020603050405020304" pitchFamily="18" charset="0"/>
              </a:defRPr>
            </a:lvl1pPr>
          </a:lstStyle>
          <a:p>
            <a:fld id="{68151E55-6873-49E2-B8D5-2F265E6F1973}" type="slidenum">
              <a:rPr lang="en-US" smtClean="0"/>
              <a:pPr/>
              <a:t>‹#›</a:t>
            </a:fld>
            <a:endParaRPr lang="en-US" dirty="0"/>
          </a:p>
        </p:txBody>
      </p:sp>
      <p:pic>
        <p:nvPicPr>
          <p:cNvPr id="8" name="Picture 7">
            <a:extLst>
              <a:ext uri="{FF2B5EF4-FFF2-40B4-BE49-F238E27FC236}">
                <a16:creationId xmlns:a16="http://schemas.microsoft.com/office/drawing/2014/main" id="{56B0677F-ADB9-4EAC-8845-4AD520E87F55}"/>
              </a:ext>
            </a:extLst>
          </p:cNvPr>
          <p:cNvPicPr>
            <a:picLocks noChangeAspect="1"/>
          </p:cNvPicPr>
          <p:nvPr userDrawn="1"/>
        </p:nvPicPr>
        <p:blipFill>
          <a:blip r:embed="rId7"/>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14739373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Lst>
  <p:hf hdr="0" ftr="0" dt="0"/>
  <p:txStyles>
    <p:titleStyle>
      <a:lvl1pPr algn="ctr" defTabSz="914400" rtl="0" eaLnBrk="1" latinLnBrk="0" hangingPunct="1">
        <a:lnSpc>
          <a:spcPct val="90000"/>
        </a:lnSpc>
        <a:spcBef>
          <a:spcPct val="0"/>
        </a:spcBef>
        <a:buNone/>
        <a:defRPr sz="3200" b="1" kern="1200">
          <a:solidFill>
            <a:schemeClr val="tx1"/>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d Bar"/>
          <p:cNvSpPr/>
          <p:nvPr userDrawn="1"/>
        </p:nvSpPr>
        <p:spPr>
          <a:xfrm>
            <a:off x="0" y="0"/>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bg2"/>
              </a:solidFill>
            </a:endParaRPr>
          </a:p>
        </p:txBody>
      </p:sp>
      <p:pic>
        <p:nvPicPr>
          <p:cNvPr id="8" name="MH Tagline" descr="Tagline: Because learning changes everythi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620001" y="115696"/>
            <a:ext cx="4297492" cy="272375"/>
          </a:xfrm>
          <a:prstGeom prst="rect">
            <a:avLst/>
          </a:prstGeom>
        </p:spPr>
      </p:pic>
    </p:spTree>
    <p:extLst>
      <p:ext uri="{BB962C8B-B14F-4D97-AF65-F5344CB8AC3E}">
        <p14:creationId xmlns:p14="http://schemas.microsoft.com/office/powerpoint/2010/main" val="4124718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slide" Target="slide37.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37.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764DC-7920-4CAD-A950-D3ABC7F34052}"/>
              </a:ext>
            </a:extLst>
          </p:cNvPr>
          <p:cNvSpPr>
            <a:spLocks noGrp="1"/>
          </p:cNvSpPr>
          <p:nvPr>
            <p:ph type="ctrTitle"/>
          </p:nvPr>
        </p:nvSpPr>
        <p:spPr/>
        <p:txBody>
          <a:bodyPr/>
          <a:lstStyle/>
          <a:p>
            <a:r>
              <a:rPr kumimoji="0" lang="en-US" sz="3600" b="0" i="0" u="none" strike="noStrike" kern="1200" cap="none" spc="0" normalizeH="0" baseline="0" noProof="0" dirty="0">
                <a:ln>
                  <a:noFill/>
                </a:ln>
                <a:solidFill>
                  <a:prstClr val="white"/>
                </a:solidFill>
                <a:effectLst/>
                <a:uLnTx/>
                <a:uFillTx/>
                <a:latin typeface="Sanserif"/>
              </a:rPr>
              <a:t>Chapter Ten</a:t>
            </a:r>
            <a:endParaRPr lang="en-IN" dirty="0">
              <a:latin typeface="Sanserif"/>
            </a:endParaRPr>
          </a:p>
        </p:txBody>
      </p:sp>
      <p:sp>
        <p:nvSpPr>
          <p:cNvPr id="3" name="Subtitle 2">
            <a:extLst>
              <a:ext uri="{FF2B5EF4-FFF2-40B4-BE49-F238E27FC236}">
                <a16:creationId xmlns:a16="http://schemas.microsoft.com/office/drawing/2014/main" id="{F5F3424A-360D-4A58-8301-9BBD5E692F13}"/>
              </a:ext>
            </a:extLst>
          </p:cNvPr>
          <p:cNvSpPr>
            <a:spLocks noGrp="1"/>
          </p:cNvSpPr>
          <p:nvPr>
            <p:ph type="body" sz="quarter" idx="10"/>
          </p:nvPr>
        </p:nvSpPr>
        <p:spPr/>
        <p:txBody>
          <a:body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en-US" sz="2400" b="0" i="0" u="none" strike="noStrike" kern="1200" cap="none" spc="0" normalizeH="0" baseline="0" noProof="0" dirty="0">
                <a:ln>
                  <a:noFill/>
                </a:ln>
                <a:solidFill>
                  <a:prstClr val="white"/>
                </a:solidFill>
                <a:effectLst/>
                <a:uLnTx/>
                <a:uFillTx/>
                <a:latin typeface="Sanserif"/>
              </a:rPr>
              <a:t>Researching and Writing Reports</a:t>
            </a:r>
          </a:p>
        </p:txBody>
      </p:sp>
      <p:sp>
        <p:nvSpPr>
          <p:cNvPr id="7" name="Text Placeholder 3">
            <a:extLst>
              <a:ext uri="{FF2B5EF4-FFF2-40B4-BE49-F238E27FC236}">
                <a16:creationId xmlns:a16="http://schemas.microsoft.com/office/drawing/2014/main" id="{2FB72D8E-906F-4050-A3D2-D76D9445A300}"/>
              </a:ext>
            </a:extLst>
          </p:cNvPr>
          <p:cNvSpPr txBox="1">
            <a:spLocks/>
          </p:cNvSpPr>
          <p:nvPr/>
        </p:nvSpPr>
        <p:spPr>
          <a:xfrm>
            <a:off x="0" y="6525344"/>
            <a:ext cx="12191999" cy="332656"/>
          </a:xfrm>
          <a:prstGeom prst="rect">
            <a:avLst/>
          </a:prstGeom>
        </p:spPr>
        <p:txBody>
          <a:bodyPr anchor="ctr"/>
          <a:lstStyle>
            <a:lvl1pPr marL="0" marR="0" indent="0" algn="ctr" defTabSz="914400" rtl="0" eaLnBrk="1" fontAlgn="auto" latinLnBrk="0" hangingPunct="1">
              <a:lnSpc>
                <a:spcPct val="100000"/>
              </a:lnSpc>
              <a:spcBef>
                <a:spcPts val="1200"/>
              </a:spcBef>
              <a:spcAft>
                <a:spcPts val="0"/>
              </a:spcAft>
              <a:buClrTx/>
              <a:buSzTx/>
              <a:buFont typeface="Arial" panose="020B0604020202020204" pitchFamily="34" charset="0"/>
              <a:buNone/>
              <a:tabLst/>
              <a:defRPr sz="9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Sanserif"/>
              </a:rPr>
              <a:t>Copyright 2021 © McGraw Hill LLC. All rights reserved. No reproduction or distribution without the prior written consent of McGraw Hill LLC.</a:t>
            </a:r>
            <a:endParaRPr lang="en-US" b="0" dirty="0">
              <a:solidFill>
                <a:srgbClr val="000000"/>
              </a:solidFill>
              <a:latin typeface="Sanserif"/>
            </a:endParaRPr>
          </a:p>
        </p:txBody>
      </p:sp>
    </p:spTree>
    <p:extLst>
      <p:ext uri="{BB962C8B-B14F-4D97-AF65-F5344CB8AC3E}">
        <p14:creationId xmlns:p14="http://schemas.microsoft.com/office/powerpoint/2010/main" val="197091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087208" y="304800"/>
            <a:ext cx="10414675" cy="460800"/>
          </a:xfrm>
        </p:spPr>
        <p:txBody>
          <a:bodyPr/>
          <a:lstStyle/>
          <a:p>
            <a:r>
              <a:rPr kumimoji="0" lang="en-US" sz="4400" b="1" i="0" u="none" strike="noStrike" kern="1200" cap="none" spc="0" normalizeH="0" baseline="0" noProof="0" dirty="0">
                <a:ln>
                  <a:noFill/>
                </a:ln>
                <a:solidFill>
                  <a:srgbClr val="3D97B4"/>
                </a:solidFill>
                <a:effectLst/>
                <a:uLnTx/>
                <a:uFillTx/>
                <a:cs typeface="+mj-cs"/>
              </a:rPr>
              <a:t>Sample Problem and Purpose Statements</a:t>
            </a:r>
            <a:endParaRPr lang="en-US" sz="5400" dirty="0"/>
          </a:p>
        </p:txBody>
      </p:sp>
      <p:sp>
        <p:nvSpPr>
          <p:cNvPr id="8" name="Content Placeholder 2"/>
          <p:cNvSpPr>
            <a:spLocks noGrp="1"/>
          </p:cNvSpPr>
          <p:nvPr>
            <p:ph sz="quarter" idx="11"/>
          </p:nvPr>
        </p:nvSpPr>
        <p:spPr>
          <a:xfrm>
            <a:off x="1631504" y="1260042"/>
            <a:ext cx="7704856" cy="5049278"/>
          </a:xfrm>
        </p:spPr>
        <p:txBody>
          <a:bodyPr>
            <a:normAutofit/>
          </a:bodyPr>
          <a:lstStyle/>
          <a:p>
            <a:pPr marL="0" marR="0" lvl="0" indent="0" algn="l" defTabSz="1031875" rtl="0" eaLnBrk="1" fontAlgn="auto" latinLnBrk="0" hangingPunct="1">
              <a:lnSpc>
                <a:spcPct val="9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prstClr val="black"/>
                </a:solidFill>
                <a:effectLst/>
                <a:uLnTx/>
                <a:uFillTx/>
                <a:ea typeface="ＭＳ Ｐゴシック" pitchFamily="34" charset="-128"/>
                <a:cs typeface="+mn-cs"/>
              </a:rPr>
              <a:t>Problem Statement:</a:t>
            </a:r>
          </a:p>
          <a:p>
            <a:pPr marL="706438" marR="0" lvl="0" indent="-706438" algn="l" defTabSz="1031875" rtl="0" eaLnBrk="1" fontAlgn="auto" latinLnBrk="0" hangingPunct="1">
              <a:lnSpc>
                <a:spcPct val="90000"/>
              </a:lnSpc>
              <a:spcBef>
                <a:spcPct val="20000"/>
              </a:spcBef>
              <a:spcAft>
                <a:spcPts val="600"/>
              </a:spcAft>
              <a:buClrTx/>
              <a:buSzTx/>
              <a:buFont typeface="Arial"/>
              <a:buNone/>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a:t>
            </a:r>
            <a:r>
              <a:rPr kumimoji="0" lang="en-US" altLang="ja-JP" sz="2800" b="0" i="0" u="none" strike="noStrike" kern="1200" cap="none" spc="0" normalizeH="0" baseline="0" noProof="0" dirty="0">
                <a:ln>
                  <a:noFill/>
                </a:ln>
                <a:solidFill>
                  <a:prstClr val="black"/>
                </a:solidFill>
                <a:effectLst/>
                <a:uLnTx/>
                <a:uFillTx/>
                <a:ea typeface="MS Gothic" pitchFamily="49" charset="-128"/>
                <a:cs typeface="+mn-cs"/>
              </a:rPr>
              <a:t>Sales are decreasing at Company X.”</a:t>
            </a:r>
          </a:p>
          <a:p>
            <a:pPr marL="0" marR="0" lvl="0" indent="0" algn="l" defTabSz="1031875" rtl="0" eaLnBrk="1" fontAlgn="auto" latinLnBrk="0" hangingPunct="1">
              <a:lnSpc>
                <a:spcPct val="90000"/>
              </a:lnSpc>
              <a:spcBef>
                <a:spcPct val="20000"/>
              </a:spcBef>
              <a:spcAft>
                <a:spcPts val="800"/>
              </a:spcAft>
              <a:buClrTx/>
              <a:buSzTx/>
              <a:buFont typeface="Arial"/>
              <a:buNone/>
              <a:tabLst/>
              <a:defRPr/>
            </a:pPr>
            <a:r>
              <a:rPr kumimoji="0" lang="en-US" altLang="ja-JP" sz="2800" b="1" i="0" u="none" strike="noStrike" kern="1200" cap="none" spc="0" normalizeH="0" baseline="0" noProof="0" dirty="0">
                <a:ln>
                  <a:noFill/>
                </a:ln>
                <a:solidFill>
                  <a:prstClr val="black"/>
                </a:solidFill>
                <a:effectLst/>
                <a:uLnTx/>
                <a:uFillTx/>
                <a:ea typeface="MS Gothic" pitchFamily="49" charset="-128"/>
                <a:cs typeface="+mn-cs"/>
              </a:rPr>
              <a:t>Purpose Statement:</a:t>
            </a:r>
          </a:p>
          <a:p>
            <a:pPr marR="0" lvl="0" indent="-706438" algn="l" defTabSz="1031875" rtl="0" eaLnBrk="1" fontAlgn="auto" latinLnBrk="0" hangingPunct="1">
              <a:lnSpc>
                <a:spcPct val="90000"/>
              </a:lnSpc>
              <a:spcBef>
                <a:spcPct val="20000"/>
              </a:spcBef>
              <a:spcAft>
                <a:spcPts val="600"/>
              </a:spcAft>
              <a:buClrTx/>
              <a:buSzTx/>
              <a:buFont typeface="Arial"/>
              <a:buNone/>
              <a:tabLst/>
              <a:defRPr/>
            </a:pP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a:t>
            </a:r>
            <a:r>
              <a:rPr kumimoji="0" lang="en-US" altLang="ja-JP" sz="2800" b="0" i="0" u="none" strike="noStrike" kern="1200" cap="none" spc="0" normalizeH="0" baseline="0" noProof="0" dirty="0">
                <a:ln>
                  <a:noFill/>
                </a:ln>
                <a:solidFill>
                  <a:prstClr val="black"/>
                </a:solidFill>
                <a:effectLst/>
                <a:uLnTx/>
                <a:uFillTx/>
                <a:ea typeface="ＭＳ Ｐゴシック" pitchFamily="34" charset="-128"/>
                <a:cs typeface="+mn-cs"/>
              </a:rPr>
              <a:t>To determine the causes of decreasing sales at </a:t>
            </a:r>
            <a:r>
              <a:rPr lang="en-US" altLang="ja-JP" sz="2800" dirty="0">
                <a:solidFill>
                  <a:prstClr val="black"/>
                </a:solidFill>
                <a:ea typeface="ＭＳ Ｐゴシック" pitchFamily="34" charset="-128"/>
                <a:cs typeface="+mn-cs"/>
              </a:rPr>
              <a:t>Company X.</a:t>
            </a:r>
            <a:r>
              <a:rPr lang="en-US" altLang="en-US" sz="2800" dirty="0">
                <a:solidFill>
                  <a:prstClr val="black"/>
                </a:solidFill>
                <a:ea typeface="ＭＳ Ｐゴシック" pitchFamily="34" charset="-128"/>
                <a:cs typeface="+mn-cs"/>
              </a:rPr>
              <a:t>”</a:t>
            </a:r>
            <a:r>
              <a:rPr lang="en-US" altLang="ja-JP" sz="2800" dirty="0">
                <a:solidFill>
                  <a:prstClr val="black"/>
                </a:solidFill>
                <a:ea typeface="ＭＳ Ｐゴシック" pitchFamily="34" charset="-128"/>
                <a:cs typeface="+mn-cs"/>
              </a:rPr>
              <a:t> </a:t>
            </a:r>
          </a:p>
          <a:p>
            <a:pPr marL="0" marR="0" lvl="0" indent="0" algn="l" defTabSz="1031875" rtl="0" eaLnBrk="1" fontAlgn="auto" latinLnBrk="0" hangingPunct="1">
              <a:lnSpc>
                <a:spcPct val="90000"/>
              </a:lnSpc>
              <a:spcBef>
                <a:spcPct val="20000"/>
              </a:spcBef>
              <a:spcAft>
                <a:spcPts val="800"/>
              </a:spcAft>
              <a:buClrTx/>
              <a:buSzTx/>
              <a:buFont typeface="Arial"/>
              <a:buNone/>
              <a:tabLst/>
              <a:defRPr/>
            </a:pPr>
            <a:r>
              <a:rPr kumimoji="0" lang="en-US" altLang="ja-JP" sz="2800" b="1" i="0" u="none" strike="noStrike" kern="1200" cap="none" spc="0" normalizeH="0" baseline="0" noProof="0" dirty="0">
                <a:ln>
                  <a:noFill/>
                </a:ln>
                <a:solidFill>
                  <a:prstClr val="black"/>
                </a:solidFill>
                <a:effectLst/>
                <a:uLnTx/>
                <a:uFillTx/>
                <a:ea typeface="ＭＳ Ｐゴシック" pitchFamily="34" charset="-128"/>
                <a:cs typeface="+mn-cs"/>
              </a:rPr>
              <a:t>Purpose Statement (as question):</a:t>
            </a:r>
          </a:p>
          <a:p>
            <a:pPr marR="0" lvl="0" indent="-706438" algn="l" defTabSz="1031875" rtl="0" eaLnBrk="1" fontAlgn="auto" latinLnBrk="0" hangingPunct="1">
              <a:lnSpc>
                <a:spcPct val="90000"/>
              </a:lnSpc>
              <a:spcBef>
                <a:spcPct val="20000"/>
              </a:spcBef>
              <a:spcAft>
                <a:spcPts val="800"/>
              </a:spcAft>
              <a:buClrTx/>
              <a:buSzTx/>
              <a:buFont typeface="Arial"/>
              <a:buNone/>
              <a:tabLst/>
              <a:defRPr/>
            </a:pPr>
            <a:r>
              <a:rPr kumimoji="0" lang="en-US" altLang="ja-JP" sz="2800" b="0" i="0" u="none" strike="noStrike" kern="1200" cap="none" spc="0" normalizeH="0" baseline="0" noProof="0" dirty="0">
                <a:ln>
                  <a:noFill/>
                </a:ln>
                <a:solidFill>
                  <a:prstClr val="black"/>
                </a:solidFill>
                <a:effectLst/>
                <a:uLnTx/>
                <a:uFillTx/>
                <a:ea typeface="ＭＳ Ｐゴシック" pitchFamily="34" charset="-128"/>
                <a:cs typeface="+mn-cs"/>
              </a:rPr>
              <a:t>“What are the causes of decreasing sales at Company X?</a:t>
            </a:r>
            <a:r>
              <a:rPr kumimoji="0" lang="en-US" altLang="en-US" sz="2800" b="0" i="0" u="none" strike="noStrike" kern="1200" cap="none" spc="0" normalizeH="0" baseline="0" noProof="0" dirty="0">
                <a:ln>
                  <a:noFill/>
                </a:ln>
                <a:solidFill>
                  <a:prstClr val="black"/>
                </a:solidFill>
                <a:effectLst/>
                <a:uLnTx/>
                <a:uFillTx/>
                <a:ea typeface="ＭＳ Ｐゴシック" pitchFamily="34" charset="-128"/>
                <a:cs typeface="+mn-cs"/>
              </a:rPr>
              <a:t>”</a:t>
            </a:r>
            <a:endParaRPr kumimoji="0" lang="en-US" sz="2800" b="0" i="0" u="none" strike="noStrike" kern="1200" cap="none" spc="0" normalizeH="0" baseline="0" noProof="0" dirty="0">
              <a:ln>
                <a:noFill/>
              </a:ln>
              <a:solidFill>
                <a:prstClr val="black"/>
              </a:solidFill>
              <a:effectLst/>
              <a:uLnTx/>
              <a:uFillTx/>
              <a:ea typeface="ＭＳ Ｐゴシック" pitchFamily="34" charset="-128"/>
              <a:cs typeface="+mn-cs"/>
            </a:endParaRPr>
          </a:p>
        </p:txBody>
      </p:sp>
      <p:sp>
        <p:nvSpPr>
          <p:cNvPr id="6" name="Slide Number Placeholder 3"/>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1411693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8EE2897-3FCD-42FB-A5B3-D8FDBFDFF647}"/>
              </a:ext>
            </a:extLst>
          </p:cNvPr>
          <p:cNvSpPr>
            <a:spLocks noGrp="1"/>
          </p:cNvSpPr>
          <p:nvPr>
            <p:ph type="title"/>
          </p:nvPr>
        </p:nvSpPr>
        <p:spPr>
          <a:xfrm>
            <a:off x="2896978" y="260648"/>
            <a:ext cx="5917391" cy="714997"/>
          </a:xfrm>
        </p:spPr>
        <p:txBody>
          <a:bodyPr/>
          <a:lstStyle/>
          <a:p>
            <a:r>
              <a:rPr kumimoji="0" lang="en-US" sz="4400" b="1" i="0" u="none" strike="noStrike" kern="1200" cap="none" spc="0" normalizeH="0" baseline="0" noProof="0" dirty="0">
                <a:ln>
                  <a:noFill/>
                </a:ln>
                <a:solidFill>
                  <a:srgbClr val="AC802E"/>
                </a:solidFill>
                <a:effectLst/>
                <a:uLnTx/>
                <a:uFillTx/>
                <a:cs typeface="+mj-cs"/>
              </a:rPr>
              <a:t>Determine the Factors</a:t>
            </a:r>
            <a:endParaRPr lang="en-IN" dirty="0"/>
          </a:p>
        </p:txBody>
      </p:sp>
      <p:pic>
        <p:nvPicPr>
          <p:cNvPr id="11" name="Picture 2">
            <a:extLst>
              <a:ext uri="{FF2B5EF4-FFF2-40B4-BE49-F238E27FC236}">
                <a16:creationId xmlns:a16="http://schemas.microsoft.com/office/drawing/2014/main" id="{D7F7EE9D-8753-46E9-8F6F-89E6B5E8A145}"/>
              </a:ex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479376" y="1196752"/>
            <a:ext cx="5616624" cy="3986580"/>
          </a:xfrm>
          <a:prstGeom prst="rect">
            <a:avLst/>
          </a:prstGeom>
        </p:spPr>
      </p:pic>
      <p:sp>
        <p:nvSpPr>
          <p:cNvPr id="8" name="Content Placeholder 3">
            <a:extLst>
              <a:ext uri="{FF2B5EF4-FFF2-40B4-BE49-F238E27FC236}">
                <a16:creationId xmlns:a16="http://schemas.microsoft.com/office/drawing/2014/main" id="{97C51395-77A4-4E20-AC4F-7F5BFBA00D14}"/>
              </a:ext>
            </a:extLst>
          </p:cNvPr>
          <p:cNvSpPr>
            <a:spLocks noGrp="1"/>
          </p:cNvSpPr>
          <p:nvPr>
            <p:ph sz="quarter" idx="11"/>
          </p:nvPr>
        </p:nvSpPr>
        <p:spPr>
          <a:xfrm>
            <a:off x="6312469" y="1446115"/>
            <a:ext cx="5003800" cy="3711077"/>
          </a:xfrm>
        </p:spPr>
        <p:txBody>
          <a:bodyPr/>
          <a:lstStyle/>
          <a:p>
            <a:pPr marL="411163" marR="0" lvl="0" indent="-342900" algn="l" defTabSz="457200" rtl="0" eaLnBrk="1" fontAlgn="auto" latinLnBrk="0" hangingPunct="1">
              <a:lnSpc>
                <a:spcPct val="100000"/>
              </a:lnSpc>
              <a:spcBef>
                <a:spcPct val="20000"/>
              </a:spcBef>
              <a:spcAft>
                <a:spcPts val="800"/>
              </a:spcAft>
              <a:buClr>
                <a:srgbClr val="3D97B4"/>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Discover subtopics in informational and some analytical reports.</a:t>
            </a:r>
          </a:p>
          <a:p>
            <a:pPr marL="411163" marR="0" lvl="0" indent="-342900" algn="l" defTabSz="457200" rtl="0" eaLnBrk="1" fontAlgn="auto" latinLnBrk="0" hangingPunct="1">
              <a:lnSpc>
                <a:spcPct val="100000"/>
              </a:lnSpc>
              <a:spcBef>
                <a:spcPct val="20000"/>
              </a:spcBef>
              <a:spcAft>
                <a:spcPts val="800"/>
              </a:spcAft>
              <a:buClr>
                <a:srgbClr val="3D97B4"/>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Develop hypotheses for problems requiring solutions.</a:t>
            </a:r>
          </a:p>
          <a:p>
            <a:pPr marL="411163" marR="0" lvl="0" indent="-342900" algn="l" defTabSz="457200" rtl="0" eaLnBrk="1" fontAlgn="auto" latinLnBrk="0" hangingPunct="1">
              <a:lnSpc>
                <a:spcPct val="100000"/>
              </a:lnSpc>
              <a:spcBef>
                <a:spcPct val="20000"/>
              </a:spcBef>
              <a:spcAft>
                <a:spcPts val="800"/>
              </a:spcAft>
              <a:buClr>
                <a:srgbClr val="3D97B4"/>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ea typeface="ＭＳ Ｐゴシック" pitchFamily="34" charset="-128"/>
                <a:cs typeface="+mn-cs"/>
              </a:rPr>
              <a:t>Identify bases of comparison in evaluation studies.</a:t>
            </a:r>
          </a:p>
        </p:txBody>
      </p:sp>
      <p:sp>
        <p:nvSpPr>
          <p:cNvPr id="10" name="Text Placeholder 4">
            <a:extLst>
              <a:ext uri="{FF2B5EF4-FFF2-40B4-BE49-F238E27FC236}">
                <a16:creationId xmlns:a16="http://schemas.microsoft.com/office/drawing/2014/main" id="{8700619A-3AAB-4B8D-BD37-513980C07F4B}"/>
              </a:ext>
            </a:extLst>
          </p:cNvPr>
          <p:cNvSpPr>
            <a:spLocks noGrp="1"/>
          </p:cNvSpPr>
          <p:nvPr>
            <p:ph type="body" sz="quarter" idx="13"/>
          </p:nvPr>
        </p:nvSpPr>
        <p:spPr>
          <a:xfrm>
            <a:off x="9192344" y="6696605"/>
            <a:ext cx="2186857" cy="161396"/>
          </a:xfrm>
        </p:spPr>
        <p:txBody>
          <a:body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en-US" sz="800" b="0" i="0" u="none" strike="noStrike" kern="1200" cap="none" spc="0" normalizeH="0" baseline="0" noProof="0" dirty="0">
                <a:ln>
                  <a:noFill/>
                </a:ln>
                <a:effectLst/>
                <a:uLnTx/>
                <a:uFillTx/>
                <a:cs typeface="+mn-cs"/>
              </a:rPr>
              <a:t>Image: © Ingram Publishing/</a:t>
            </a:r>
            <a:r>
              <a:rPr kumimoji="0" lang="en-US" sz="800" b="0" i="0" u="none" strike="noStrike" kern="1200" cap="none" spc="0" normalizeH="0" baseline="0" noProof="0" dirty="0" err="1">
                <a:ln>
                  <a:noFill/>
                </a:ln>
                <a:effectLst/>
                <a:uLnTx/>
                <a:uFillTx/>
                <a:cs typeface="+mn-cs"/>
              </a:rPr>
              <a:t>SuperStock</a:t>
            </a:r>
            <a:r>
              <a:rPr kumimoji="0" lang="en-US" sz="800" b="0" i="0" u="none" strike="noStrike" kern="1200" cap="none" spc="0" normalizeH="0" baseline="0" noProof="0" dirty="0">
                <a:ln>
                  <a:noFill/>
                </a:ln>
                <a:effectLst/>
                <a:uLnTx/>
                <a:uFillTx/>
                <a:cs typeface="+mn-cs"/>
              </a:rPr>
              <a:t> RF</a:t>
            </a:r>
          </a:p>
        </p:txBody>
      </p:sp>
      <p:sp>
        <p:nvSpPr>
          <p:cNvPr id="6" name="Slide Number Placeholder 5">
            <a:extLst>
              <a:ext uri="{FF2B5EF4-FFF2-40B4-BE49-F238E27FC236}">
                <a16:creationId xmlns:a16="http://schemas.microsoft.com/office/drawing/2014/main" id="{F710CEF7-A84D-4439-9BEF-44CFBC4700D4}"/>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514846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Sample Purpose and Subtopics</a:t>
            </a:r>
            <a:endParaRPr lang="en-US" sz="5400" dirty="0"/>
          </a:p>
        </p:txBody>
      </p:sp>
      <p:sp>
        <p:nvSpPr>
          <p:cNvPr id="8" name="Content Placeholder 2"/>
          <p:cNvSpPr>
            <a:spLocks noGrp="1"/>
          </p:cNvSpPr>
          <p:nvPr>
            <p:ph sz="quarter" idx="11"/>
          </p:nvPr>
        </p:nvSpPr>
        <p:spPr>
          <a:xfrm>
            <a:off x="1631504" y="1160178"/>
            <a:ext cx="8568952" cy="5437174"/>
          </a:xfrm>
        </p:spPr>
        <p:txBody>
          <a:bodyPr>
            <a:normAutofit/>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1" u="none" strike="noStrike" kern="1200" cap="none" spc="0" normalizeH="0" baseline="0" noProof="0" dirty="0">
                <a:ln>
                  <a:noFill/>
                </a:ln>
                <a:solidFill>
                  <a:prstClr val="black"/>
                </a:solidFill>
                <a:effectLst/>
                <a:uLnTx/>
                <a:uFillTx/>
                <a:cs typeface="+mn-cs"/>
              </a:rPr>
              <a:t>Purpose statement:</a:t>
            </a:r>
            <a:r>
              <a:rPr kumimoji="0" lang="en-US" sz="2400" b="0" i="0" u="none" strike="noStrike" kern="1200" cap="none" spc="0" normalizeH="0" baseline="0" noProof="0" dirty="0">
                <a:ln>
                  <a:noFill/>
                </a:ln>
                <a:solidFill>
                  <a:prstClr val="black"/>
                </a:solidFill>
                <a:effectLst/>
                <a:uLnTx/>
                <a:uFillTx/>
                <a:cs typeface="+mn-cs"/>
              </a:rPr>
              <a:t> To help the team prepare for successful cross-cultural negotiations in Shanghai, China.</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1" u="none" strike="noStrike" kern="1200" cap="none" spc="0" normalizeH="0" baseline="0" noProof="0" dirty="0">
                <a:ln>
                  <a:noFill/>
                </a:ln>
                <a:solidFill>
                  <a:prstClr val="black"/>
                </a:solidFill>
                <a:effectLst/>
                <a:uLnTx/>
                <a:uFillTx/>
                <a:cs typeface="+mn-cs"/>
              </a:rPr>
              <a:t>Subtopics:</a:t>
            </a:r>
            <a:endParaRPr kumimoji="0" lang="en-US" sz="2400" b="0" i="0" u="none" strike="noStrike" kern="1200" cap="none" spc="0" normalizeH="0" baseline="0" noProof="0" dirty="0">
              <a:ln>
                <a:noFill/>
              </a:ln>
              <a:solidFill>
                <a:prstClr val="black"/>
              </a:solidFill>
              <a:effectLst/>
              <a:uLnTx/>
              <a:uFillTx/>
              <a:cs typeface="+mn-cs"/>
            </a:endParaRPr>
          </a:p>
          <a:p>
            <a:pPr marL="457200" marR="0" lvl="0" indent="-45720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cs typeface="+mn-cs"/>
              </a:rPr>
              <a:t>The influence of Chinese history and government on its culture.</a:t>
            </a:r>
          </a:p>
          <a:p>
            <a:pPr marL="457200" marR="0" lvl="0" indent="-45720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cs typeface="+mn-cs"/>
              </a:rPr>
              <a:t>The special role of Shanghai in Chinese history and culture.</a:t>
            </a:r>
          </a:p>
          <a:p>
            <a:pPr marL="457200" marR="0" lvl="0" indent="-45720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cs typeface="+mn-cs"/>
              </a:rPr>
              <a:t>Business etiquette in China.</a:t>
            </a:r>
          </a:p>
          <a:p>
            <a:pPr marL="457200" marR="0" lvl="0" indent="-45720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cs typeface="+mn-cs"/>
              </a:rPr>
              <a:t>Negotiating and bargaining in China.</a:t>
            </a:r>
          </a:p>
          <a:p>
            <a:pPr marL="457200" marR="0" lvl="0" indent="-45720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cs typeface="+mn-cs"/>
              </a:rPr>
              <a:t>Socializing in China.</a:t>
            </a:r>
          </a:p>
          <a:p>
            <a:pPr marL="457200" marR="0" lvl="0" indent="-45720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cs typeface="+mn-cs"/>
              </a:rPr>
              <a:t>Building a long-term relationship with the Chinese.</a:t>
            </a:r>
          </a:p>
        </p:txBody>
      </p:sp>
      <p:sp>
        <p:nvSpPr>
          <p:cNvPr id="6" name="Slide Number Placeholder 3"/>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1168373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kumimoji="0" lang="en-US" sz="4800" b="1" i="0" u="none" strike="noStrike" kern="1200" cap="none" spc="0" normalizeH="0" baseline="0" noProof="0" dirty="0">
                <a:ln>
                  <a:noFill/>
                </a:ln>
                <a:solidFill>
                  <a:srgbClr val="3D97B4"/>
                </a:solidFill>
                <a:effectLst/>
                <a:uLnTx/>
                <a:uFillTx/>
                <a:cs typeface="+mj-cs"/>
              </a:rPr>
              <a:t>Sample Problem and Hypothesis</a:t>
            </a:r>
            <a:endParaRPr lang="en-US" sz="5400" dirty="0"/>
          </a:p>
        </p:txBody>
      </p:sp>
      <p:sp>
        <p:nvSpPr>
          <p:cNvPr id="8" name="Content Placeholder 2"/>
          <p:cNvSpPr>
            <a:spLocks noGrp="1"/>
          </p:cNvSpPr>
          <p:nvPr>
            <p:ph sz="quarter" idx="11"/>
          </p:nvPr>
        </p:nvSpPr>
        <p:spPr>
          <a:xfrm>
            <a:off x="1631504" y="1116026"/>
            <a:ext cx="7776864" cy="5437174"/>
          </a:xfrm>
        </p:spPr>
        <p:txBody>
          <a:bodyPr>
            <a:normAutofit/>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1" u="none" strike="noStrike" kern="1200" cap="none" spc="0" normalizeH="0" baseline="0" noProof="0" dirty="0">
                <a:ln>
                  <a:noFill/>
                </a:ln>
                <a:solidFill>
                  <a:prstClr val="black"/>
                </a:solidFill>
                <a:effectLst/>
                <a:uLnTx/>
                <a:uFillTx/>
                <a:cs typeface="+mn-cs"/>
              </a:rPr>
              <a:t>Purpose statement:</a:t>
            </a:r>
            <a:r>
              <a:rPr kumimoji="0" lang="en-US" sz="2400" b="0" i="0" u="none" strike="noStrike" kern="1200" cap="none" spc="0" normalizeH="0" baseline="0" noProof="0" dirty="0">
                <a:ln>
                  <a:noFill/>
                </a:ln>
                <a:solidFill>
                  <a:prstClr val="black"/>
                </a:solidFill>
                <a:effectLst/>
                <a:uLnTx/>
                <a:uFillTx/>
                <a:cs typeface="+mn-cs"/>
              </a:rPr>
              <a:t> To find out why sales at Company X have declined.</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1" u="none" strike="noStrike" kern="1200" cap="none" spc="0" normalizeH="0" baseline="0" noProof="0" dirty="0">
                <a:ln>
                  <a:noFill/>
                </a:ln>
                <a:solidFill>
                  <a:prstClr val="black"/>
                </a:solidFill>
                <a:effectLst/>
                <a:uLnTx/>
                <a:uFillTx/>
                <a:cs typeface="+mn-cs"/>
              </a:rPr>
              <a:t>Possible causes:</a:t>
            </a:r>
            <a:endParaRPr kumimoji="0" lang="en-US" sz="2400" b="0" i="0" u="none" strike="noStrike" kern="1200" cap="none" spc="0" normalizeH="0" baseline="0" noProof="0" dirty="0">
              <a:ln>
                <a:noFill/>
              </a:ln>
              <a:solidFill>
                <a:prstClr val="black"/>
              </a:solidFill>
              <a:effectLst/>
              <a:uLnTx/>
              <a:uFillTx/>
              <a:cs typeface="+mn-cs"/>
            </a:endParaRPr>
          </a:p>
          <a:p>
            <a:pPr marL="457200" marR="0" lvl="0" indent="-45720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cs typeface="+mn-cs"/>
              </a:rPr>
              <a:t>Activities of the competition.</a:t>
            </a:r>
          </a:p>
          <a:p>
            <a:pPr marL="457200" marR="0" lvl="0" indent="-45720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cs typeface="+mn-cs"/>
              </a:rPr>
              <a:t>Changes in the economy of the area.</a:t>
            </a:r>
          </a:p>
          <a:p>
            <a:pPr marL="457200" marR="0" lvl="0" indent="-45720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cs typeface="+mn-cs"/>
              </a:rPr>
              <a:t>Merchandising deficiencies.</a:t>
            </a:r>
          </a:p>
          <a:p>
            <a:pPr marL="457200" marR="0" lvl="0" indent="-45720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cs typeface="+mn-cs"/>
              </a:rPr>
              <a:t>Changes in the environment (population shifts, political actions, etc.)</a:t>
            </a:r>
          </a:p>
        </p:txBody>
      </p:sp>
      <p:sp>
        <p:nvSpPr>
          <p:cNvPr id="6" name="Slide Number Placeholder 3"/>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40306264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943916" y="302027"/>
            <a:ext cx="10414675" cy="460800"/>
          </a:xfrm>
        </p:spPr>
        <p:txBody>
          <a:bodyPr/>
          <a:lstStyle/>
          <a:p>
            <a:r>
              <a:rPr kumimoji="0" lang="en-US" sz="4800" b="1" i="0" u="none" strike="noStrike" kern="1200" cap="none" spc="0" normalizeH="0" baseline="0" noProof="0" dirty="0">
                <a:ln>
                  <a:noFill/>
                </a:ln>
                <a:solidFill>
                  <a:srgbClr val="3D97B4"/>
                </a:solidFill>
                <a:effectLst/>
                <a:uLnTx/>
                <a:uFillTx/>
                <a:cs typeface="+mj-cs"/>
              </a:rPr>
              <a:t>Sample Problem and Comparison</a:t>
            </a:r>
            <a:endParaRPr lang="en-US" sz="5400" dirty="0"/>
          </a:p>
        </p:txBody>
      </p:sp>
      <p:sp>
        <p:nvSpPr>
          <p:cNvPr id="8" name="Content Placeholder 2"/>
          <p:cNvSpPr>
            <a:spLocks noGrp="1"/>
          </p:cNvSpPr>
          <p:nvPr>
            <p:ph sz="quarter" idx="11"/>
          </p:nvPr>
        </p:nvSpPr>
        <p:spPr>
          <a:xfrm>
            <a:off x="2135560" y="1099379"/>
            <a:ext cx="6984776" cy="5437174"/>
          </a:xfrm>
        </p:spPr>
        <p:txBody>
          <a:bodyPr>
            <a:normAutofit/>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1" u="none" strike="noStrike" kern="1200" cap="none" spc="0" normalizeH="0" baseline="0" noProof="0" dirty="0">
                <a:ln>
                  <a:noFill/>
                </a:ln>
                <a:solidFill>
                  <a:prstClr val="black"/>
                </a:solidFill>
                <a:effectLst/>
                <a:uLnTx/>
                <a:uFillTx/>
                <a:cs typeface="+mn-cs"/>
              </a:rPr>
              <a:t>Purpose statement:</a:t>
            </a:r>
            <a:r>
              <a:rPr kumimoji="0" lang="en-US" sz="2400" b="0" i="0" u="none" strike="noStrike" kern="1200" cap="none" spc="0" normalizeH="0" baseline="0" noProof="0" dirty="0">
                <a:ln>
                  <a:noFill/>
                </a:ln>
                <a:solidFill>
                  <a:prstClr val="black"/>
                </a:solidFill>
                <a:effectLst/>
                <a:uLnTx/>
                <a:uFillTx/>
                <a:cs typeface="+mn-cs"/>
              </a:rPr>
              <a:t> To determine whether Company Y’s new plant should be built in City A, City B, or City C.</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1" u="none" strike="noStrike" kern="1200" cap="none" spc="0" normalizeH="0" baseline="0" noProof="0" dirty="0">
                <a:ln>
                  <a:noFill/>
                </a:ln>
                <a:solidFill>
                  <a:prstClr val="black"/>
                </a:solidFill>
                <a:effectLst/>
                <a:uLnTx/>
                <a:uFillTx/>
                <a:cs typeface="+mn-cs"/>
              </a:rPr>
              <a:t>Comparison bases:</a:t>
            </a:r>
            <a:endParaRPr kumimoji="0" lang="en-US" sz="2400" b="0" i="0" u="none" strike="noStrike" kern="1200" cap="none" spc="0" normalizeH="0" baseline="0" noProof="0" dirty="0">
              <a:ln>
                <a:noFill/>
              </a:ln>
              <a:solidFill>
                <a:prstClr val="black"/>
              </a:solidFill>
              <a:effectLst/>
              <a:uLnTx/>
              <a:uFillTx/>
              <a:cs typeface="+mn-cs"/>
            </a:endParaRPr>
          </a:p>
          <a:p>
            <a:pPr marL="457200" marR="0" lvl="0" indent="-45720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cs typeface="+mn-cs"/>
              </a:rPr>
              <a:t>Availability of skilled workers.</a:t>
            </a:r>
          </a:p>
          <a:p>
            <a:pPr marL="457200" marR="0" lvl="0" indent="-45720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cs typeface="+mn-cs"/>
              </a:rPr>
              <a:t>Tax structure.</a:t>
            </a:r>
          </a:p>
          <a:p>
            <a:pPr marL="457200" marR="0" lvl="0" indent="-45720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cs typeface="+mn-cs"/>
              </a:rPr>
              <a:t>Community attitude.</a:t>
            </a:r>
          </a:p>
          <a:p>
            <a:pPr marL="457200" marR="0" lvl="0" indent="-45720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cs typeface="+mn-cs"/>
              </a:rPr>
              <a:t>Available transportation methods.</a:t>
            </a:r>
          </a:p>
          <a:p>
            <a:pPr marL="457200" marR="0" lvl="0" indent="-457200" algn="l" defTabSz="457200" rtl="0" eaLnBrk="1" fontAlgn="auto" latinLnBrk="0" hangingPunct="1">
              <a:lnSpc>
                <a:spcPct val="100000"/>
              </a:lnSpc>
              <a:spcBef>
                <a:spcPct val="20000"/>
              </a:spcBef>
              <a:spcAft>
                <a:spcPts val="800"/>
              </a:spcAft>
              <a:buClrTx/>
              <a:buSzTx/>
              <a:buFont typeface="+mj-lt"/>
              <a:buAutoNum type="arabicPeriod"/>
              <a:tabLst/>
              <a:defRPr/>
            </a:pPr>
            <a:r>
              <a:rPr kumimoji="0" lang="en-US" sz="2400" b="0" i="0" u="none" strike="noStrike" kern="1200" cap="none" spc="0" normalizeH="0" baseline="0" noProof="0" dirty="0">
                <a:ln>
                  <a:noFill/>
                </a:ln>
                <a:solidFill>
                  <a:prstClr val="black"/>
                </a:solidFill>
                <a:effectLst/>
                <a:uLnTx/>
                <a:uFillTx/>
                <a:cs typeface="+mn-cs"/>
              </a:rPr>
              <a:t>Nearness to markets.</a:t>
            </a:r>
          </a:p>
        </p:txBody>
      </p:sp>
      <p:sp>
        <p:nvSpPr>
          <p:cNvPr id="6" name="Slide Number Placeholder 3"/>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7935483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8EE2897-3FCD-42FB-A5B3-D8FDBFDFF647}"/>
              </a:ext>
            </a:extLst>
          </p:cNvPr>
          <p:cNvSpPr>
            <a:spLocks noGrp="1"/>
          </p:cNvSpPr>
          <p:nvPr>
            <p:ph type="title"/>
          </p:nvPr>
        </p:nvSpPr>
        <p:spPr>
          <a:xfrm>
            <a:off x="3215680" y="231352"/>
            <a:ext cx="5643241" cy="714997"/>
          </a:xfrm>
        </p:spPr>
        <p:txBody>
          <a:bodyPr/>
          <a:lstStyle/>
          <a:p>
            <a:r>
              <a:rPr kumimoji="0" lang="en-US" sz="4000" b="1" i="0" u="none" strike="noStrike" kern="1200" cap="none" spc="0" normalizeH="0" baseline="0" noProof="0" dirty="0">
                <a:ln>
                  <a:noFill/>
                </a:ln>
                <a:solidFill>
                  <a:srgbClr val="AC802E"/>
                </a:solidFill>
                <a:effectLst/>
                <a:uLnTx/>
                <a:uFillTx/>
                <a:cs typeface="Arial" panose="020B0604020202020204" pitchFamily="34" charset="0"/>
              </a:rPr>
              <a:t>Gather Information</a:t>
            </a:r>
            <a:endParaRPr lang="en-IN" dirty="0"/>
          </a:p>
        </p:txBody>
      </p:sp>
      <p:sp>
        <p:nvSpPr>
          <p:cNvPr id="8" name="Content Placeholder 2">
            <a:extLst>
              <a:ext uri="{FF2B5EF4-FFF2-40B4-BE49-F238E27FC236}">
                <a16:creationId xmlns:a16="http://schemas.microsoft.com/office/drawing/2014/main" id="{97C51395-77A4-4E20-AC4F-7F5BFBA00D14}"/>
              </a:ext>
            </a:extLst>
          </p:cNvPr>
          <p:cNvSpPr>
            <a:spLocks noGrp="1"/>
          </p:cNvSpPr>
          <p:nvPr>
            <p:ph sz="quarter" idx="11"/>
          </p:nvPr>
        </p:nvSpPr>
        <p:spPr>
          <a:xfrm>
            <a:off x="885384" y="1330564"/>
            <a:ext cx="3482424" cy="4824172"/>
          </a:xfrm>
        </p:spPr>
        <p:txBody>
          <a:bodyPr/>
          <a:lstStyle/>
          <a:p>
            <a:pPr marL="68580" marR="0" lvl="0" indent="0" algn="l" defTabSz="457200" rtl="0" eaLnBrk="1" fontAlgn="auto" latinLnBrk="0" hangingPunct="1">
              <a:lnSpc>
                <a:spcPct val="90000"/>
              </a:lnSpc>
              <a:spcBef>
                <a:spcPct val="20000"/>
              </a:spcBef>
              <a:spcAft>
                <a:spcPts val="0"/>
              </a:spcAft>
              <a:buClr>
                <a:srgbClr val="3D97B4"/>
              </a:buClr>
              <a:buSzTx/>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Primary</a:t>
            </a:r>
          </a:p>
          <a:p>
            <a:pPr marL="410400" lvl="1" defTabSz="457200">
              <a:lnSpc>
                <a:spcPct val="90000"/>
              </a:lnSpc>
              <a:spcBef>
                <a:spcPct val="20000"/>
              </a:spcBef>
              <a:spcAft>
                <a:spcPts val="0"/>
              </a:spcAft>
              <a:buClr>
                <a:srgbClr val="3D97B4"/>
              </a:buClr>
              <a:defRPr/>
            </a:pPr>
            <a:r>
              <a:rPr kumimoji="0" lang="en-US" sz="2400" b="0" i="0" u="none" strike="noStrike" kern="1200" cap="none" spc="0" normalizeH="0" baseline="0" noProof="0" dirty="0">
                <a:ln>
                  <a:noFill/>
                </a:ln>
                <a:solidFill>
                  <a:prstClr val="black"/>
                </a:solidFill>
                <a:effectLst/>
                <a:uLnTx/>
                <a:uFillTx/>
                <a:latin typeface="Sanserif"/>
                <a:cs typeface="+mn-cs"/>
              </a:rPr>
              <a:t>Observations.</a:t>
            </a:r>
          </a:p>
          <a:p>
            <a:pPr marL="410400" lvl="1" defTabSz="457200">
              <a:lnSpc>
                <a:spcPct val="90000"/>
              </a:lnSpc>
              <a:spcBef>
                <a:spcPct val="20000"/>
              </a:spcBef>
              <a:spcAft>
                <a:spcPts val="0"/>
              </a:spcAft>
              <a:buClr>
                <a:srgbClr val="3D97B4"/>
              </a:buClr>
              <a:defRPr/>
            </a:pPr>
            <a:r>
              <a:rPr kumimoji="0" lang="en-US" sz="2400" b="0" i="0" u="none" strike="noStrike" kern="1200" cap="none" spc="0" normalizeH="0" baseline="0" noProof="0" dirty="0">
                <a:ln>
                  <a:noFill/>
                </a:ln>
                <a:solidFill>
                  <a:prstClr val="black"/>
                </a:solidFill>
                <a:effectLst/>
                <a:uLnTx/>
                <a:uFillTx/>
                <a:latin typeface="Sanserif"/>
                <a:cs typeface="+mn-cs"/>
              </a:rPr>
              <a:t>Experiments.</a:t>
            </a:r>
          </a:p>
          <a:p>
            <a:pPr marL="410400" lvl="1" defTabSz="457200">
              <a:lnSpc>
                <a:spcPct val="90000"/>
              </a:lnSpc>
              <a:spcBef>
                <a:spcPct val="20000"/>
              </a:spcBef>
              <a:spcAft>
                <a:spcPts val="0"/>
              </a:spcAft>
              <a:buClr>
                <a:srgbClr val="3D97B4"/>
              </a:buClr>
              <a:defRPr/>
            </a:pPr>
            <a:r>
              <a:rPr kumimoji="0" lang="en-US" sz="2400" b="0" i="0" u="none" strike="noStrike" kern="1200" cap="none" spc="0" normalizeH="0" baseline="0" noProof="0" dirty="0">
                <a:ln>
                  <a:noFill/>
                </a:ln>
                <a:solidFill>
                  <a:prstClr val="black"/>
                </a:solidFill>
                <a:effectLst/>
                <a:uLnTx/>
                <a:uFillTx/>
                <a:latin typeface="Sanserif"/>
                <a:cs typeface="+mn-cs"/>
              </a:rPr>
              <a:t>Surveys.</a:t>
            </a:r>
          </a:p>
          <a:p>
            <a:pPr marL="410400" lvl="1" defTabSz="457200">
              <a:lnSpc>
                <a:spcPct val="90000"/>
              </a:lnSpc>
              <a:spcBef>
                <a:spcPct val="20000"/>
              </a:spcBef>
              <a:spcAft>
                <a:spcPts val="0"/>
              </a:spcAft>
              <a:buClr>
                <a:srgbClr val="3D97B4"/>
              </a:buClr>
              <a:defRPr/>
            </a:pPr>
            <a:r>
              <a:rPr kumimoji="0" lang="en-US" sz="2400" b="0" i="0" u="none" strike="noStrike" kern="1200" cap="none" spc="0" normalizeH="0" baseline="0" noProof="0" dirty="0">
                <a:ln>
                  <a:noFill/>
                </a:ln>
                <a:solidFill>
                  <a:prstClr val="black"/>
                </a:solidFill>
                <a:effectLst/>
                <a:uLnTx/>
                <a:uFillTx/>
                <a:latin typeface="Sanserif"/>
                <a:cs typeface="+mn-cs"/>
              </a:rPr>
              <a:t>Qualitative research.</a:t>
            </a:r>
          </a:p>
          <a:p>
            <a:pPr marL="68580" marR="0" lvl="0" indent="0" algn="l" defTabSz="457200" rtl="0" eaLnBrk="1" fontAlgn="auto" latinLnBrk="0" hangingPunct="1">
              <a:lnSpc>
                <a:spcPct val="100000"/>
              </a:lnSpc>
              <a:spcBef>
                <a:spcPct val="20000"/>
              </a:spcBef>
              <a:spcAft>
                <a:spcPts val="0"/>
              </a:spcAft>
              <a:buClr>
                <a:srgbClr val="3D97B4"/>
              </a:buClr>
              <a:buSzTx/>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Secondary</a:t>
            </a:r>
          </a:p>
          <a:p>
            <a:pPr marL="68580" marR="0" lvl="0" indent="0" algn="l" defTabSz="457200" rtl="0" eaLnBrk="1" fontAlgn="auto" latinLnBrk="0" hangingPunct="1">
              <a:lnSpc>
                <a:spcPct val="100000"/>
              </a:lnSpc>
              <a:spcBef>
                <a:spcPct val="20000"/>
              </a:spcBef>
              <a:spcAft>
                <a:spcPts val="0"/>
              </a:spcAft>
              <a:buClr>
                <a:srgbClr val="3D97B4"/>
              </a:buClr>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Online.</a:t>
            </a:r>
            <a:endParaRPr lang="en-US" dirty="0">
              <a:solidFill>
                <a:prstClr val="black"/>
              </a:solidFill>
              <a:cs typeface="+mn-cs"/>
            </a:endParaRPr>
          </a:p>
          <a:p>
            <a:pPr marL="68580" marR="0" lvl="0" indent="0" algn="l" defTabSz="457200" rtl="0" eaLnBrk="1" fontAlgn="auto" latinLnBrk="0" hangingPunct="1">
              <a:lnSpc>
                <a:spcPct val="100000"/>
              </a:lnSpc>
              <a:spcBef>
                <a:spcPct val="20000"/>
              </a:spcBef>
              <a:spcAft>
                <a:spcPts val="0"/>
              </a:spcAft>
              <a:buClr>
                <a:srgbClr val="3D97B4"/>
              </a:buClr>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Library sources.</a:t>
            </a:r>
          </a:p>
          <a:p>
            <a:pPr marL="411480" marR="0" lvl="0" indent="-342900" algn="l" defTabSz="457200" rtl="0" eaLnBrk="1" fontAlgn="auto" latinLnBrk="0" hangingPunct="1">
              <a:lnSpc>
                <a:spcPct val="100000"/>
              </a:lnSpc>
              <a:spcBef>
                <a:spcPct val="20000"/>
              </a:spcBef>
              <a:spcAft>
                <a:spcPts val="0"/>
              </a:spcAft>
              <a:buClr>
                <a:srgbClr val="3D97B4"/>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Catalog.</a:t>
            </a:r>
            <a:endParaRPr lang="en-US" dirty="0">
              <a:solidFill>
                <a:prstClr val="black"/>
              </a:solidFill>
              <a:cs typeface="+mn-cs"/>
            </a:endParaRPr>
          </a:p>
          <a:p>
            <a:pPr marL="411480" marR="0" lvl="0" indent="-342900" algn="l" defTabSz="457200" rtl="0" eaLnBrk="1" fontAlgn="auto" latinLnBrk="0" hangingPunct="1">
              <a:lnSpc>
                <a:spcPct val="100000"/>
              </a:lnSpc>
              <a:spcBef>
                <a:spcPct val="20000"/>
              </a:spcBef>
              <a:spcAft>
                <a:spcPts val="0"/>
              </a:spcAft>
              <a:buClr>
                <a:srgbClr val="3D97B4"/>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Databases.</a:t>
            </a:r>
            <a:endParaRPr lang="en-US" dirty="0">
              <a:solidFill>
                <a:prstClr val="black"/>
              </a:solidFill>
              <a:cs typeface="+mn-cs"/>
            </a:endParaRPr>
          </a:p>
          <a:p>
            <a:pPr marL="68580" marR="0" lvl="0" indent="0" algn="l" defTabSz="457200" rtl="0" eaLnBrk="1" fontAlgn="auto" latinLnBrk="0" hangingPunct="1">
              <a:lnSpc>
                <a:spcPct val="100000"/>
              </a:lnSpc>
              <a:spcBef>
                <a:spcPct val="20000"/>
              </a:spcBef>
              <a:spcAft>
                <a:spcPts val="0"/>
              </a:spcAft>
              <a:buClr>
                <a:srgbClr val="3D97B4"/>
              </a:buClr>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Company records.</a:t>
            </a:r>
          </a:p>
        </p:txBody>
      </p:sp>
      <p:pic>
        <p:nvPicPr>
          <p:cNvPr id="12" name="Picture 3">
            <a:extLst>
              <a:ext uri="{FF2B5EF4-FFF2-40B4-BE49-F238E27FC236}">
                <a16:creationId xmlns:a16="http://schemas.microsoft.com/office/drawing/2014/main" id="{632078E7-7405-44F5-96B0-66C9A00B0B5B}"/>
              </a:ex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5519936" y="1330564"/>
            <a:ext cx="5859265" cy="3898904"/>
          </a:xfrm>
          <a:prstGeom prst="rect">
            <a:avLst/>
          </a:prstGeom>
        </p:spPr>
      </p:pic>
      <p:sp>
        <p:nvSpPr>
          <p:cNvPr id="10" name="Text Placeholder 4">
            <a:extLst>
              <a:ext uri="{FF2B5EF4-FFF2-40B4-BE49-F238E27FC236}">
                <a16:creationId xmlns:a16="http://schemas.microsoft.com/office/drawing/2014/main" id="{8700619A-3AAB-4B8D-BD37-513980C07F4B}"/>
              </a:ext>
            </a:extLst>
          </p:cNvPr>
          <p:cNvSpPr>
            <a:spLocks noGrp="1"/>
          </p:cNvSpPr>
          <p:nvPr>
            <p:ph type="body" sz="quarter" idx="13"/>
          </p:nvPr>
        </p:nvSpPr>
        <p:spPr>
          <a:xfrm>
            <a:off x="8760296" y="6626648"/>
            <a:ext cx="2618905" cy="231353"/>
          </a:xfrm>
        </p:spPr>
        <p:txBody>
          <a:body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en-US" sz="1000" b="0" i="0" u="none" strike="noStrike" kern="1200" cap="none" spc="0" normalizeH="0" baseline="0" noProof="0" dirty="0">
                <a:ln>
                  <a:noFill/>
                </a:ln>
                <a:effectLst/>
                <a:uLnTx/>
                <a:uFillTx/>
                <a:cs typeface="+mn-cs"/>
              </a:rPr>
              <a:t>Image: Spencer Grant/</a:t>
            </a:r>
            <a:r>
              <a:rPr kumimoji="0" lang="en-US" sz="1000" b="0" i="0" u="none" strike="noStrike" kern="1200" cap="none" spc="0" normalizeH="0" baseline="0" noProof="0" dirty="0" err="1">
                <a:ln>
                  <a:noFill/>
                </a:ln>
                <a:effectLst/>
                <a:uLnTx/>
                <a:uFillTx/>
                <a:cs typeface="+mn-cs"/>
              </a:rPr>
              <a:t>PhotoEdit</a:t>
            </a:r>
            <a:endParaRPr kumimoji="0" lang="en-US" sz="1000" b="0" i="0" u="none" strike="noStrike" kern="1200" cap="none" spc="0" normalizeH="0" baseline="0" noProof="0" dirty="0">
              <a:ln>
                <a:noFill/>
              </a:ln>
              <a:effectLst/>
              <a:uLnTx/>
              <a:uFillTx/>
              <a:cs typeface="+mn-cs"/>
            </a:endParaRPr>
          </a:p>
        </p:txBody>
      </p:sp>
      <p:sp>
        <p:nvSpPr>
          <p:cNvPr id="6" name="Slide Number Placeholder 5">
            <a:extLst>
              <a:ext uri="{FF2B5EF4-FFF2-40B4-BE49-F238E27FC236}">
                <a16:creationId xmlns:a16="http://schemas.microsoft.com/office/drawing/2014/main" id="{F710CEF7-A84D-4439-9BEF-44CFBC4700D4}"/>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23791595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B6DE0-CFC1-4A93-AD95-CCE80A63A08C}"/>
              </a:ext>
            </a:extLst>
          </p:cNvPr>
          <p:cNvSpPr>
            <a:spLocks noGrp="1"/>
          </p:cNvSpPr>
          <p:nvPr>
            <p:ph type="title"/>
          </p:nvPr>
        </p:nvSpPr>
        <p:spPr/>
        <p:txBody>
          <a:bodyPr/>
          <a:lstStyle/>
          <a:p>
            <a:r>
              <a:rPr kumimoji="0" lang="en-US" sz="4800" b="1" i="0" u="none" strike="noStrike" kern="1200" cap="none" spc="0" normalizeH="0" baseline="0" noProof="0" dirty="0">
                <a:ln>
                  <a:noFill/>
                </a:ln>
                <a:solidFill>
                  <a:srgbClr val="3D97B4"/>
                </a:solidFill>
                <a:effectLst/>
                <a:uLnTx/>
                <a:uFillTx/>
                <a:cs typeface="+mj-cs"/>
              </a:rPr>
              <a:t>Gather Information from the Web</a:t>
            </a:r>
            <a:endParaRPr lang="en-IN" dirty="0"/>
          </a:p>
        </p:txBody>
      </p:sp>
      <p:sp>
        <p:nvSpPr>
          <p:cNvPr id="3" name="Content Placeholder 2">
            <a:extLst>
              <a:ext uri="{FF2B5EF4-FFF2-40B4-BE49-F238E27FC236}">
                <a16:creationId xmlns:a16="http://schemas.microsoft.com/office/drawing/2014/main" id="{F0AF2279-8048-40E0-92C0-F4170BADCA29}"/>
              </a:ext>
            </a:extLst>
          </p:cNvPr>
          <p:cNvSpPr>
            <a:spLocks noGrp="1"/>
          </p:cNvSpPr>
          <p:nvPr>
            <p:ph sz="quarter" idx="11"/>
          </p:nvPr>
        </p:nvSpPr>
        <p:spPr>
          <a:xfrm>
            <a:off x="947643" y="1424228"/>
            <a:ext cx="4284262" cy="4824172"/>
          </a:xfrm>
        </p:spPr>
        <p:txBody>
          <a:bodyPr/>
          <a:lstStyle/>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Use search tools and understand Boolean logic.</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Use more than one search engine.</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Use specialized search engines.</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Use other web-based resources such as blogs and social media.</a:t>
            </a:r>
          </a:p>
        </p:txBody>
      </p:sp>
      <p:sp>
        <p:nvSpPr>
          <p:cNvPr id="4" name="Content Placeholder 3">
            <a:extLst>
              <a:ext uri="{FF2B5EF4-FFF2-40B4-BE49-F238E27FC236}">
                <a16:creationId xmlns:a16="http://schemas.microsoft.com/office/drawing/2014/main" id="{6BDF57E6-BA2A-42BF-92BA-A549EB8D0DEE}"/>
              </a:ext>
            </a:extLst>
          </p:cNvPr>
          <p:cNvSpPr>
            <a:spLocks noGrp="1"/>
          </p:cNvSpPr>
          <p:nvPr>
            <p:ph sz="quarter" idx="14"/>
          </p:nvPr>
        </p:nvSpPr>
        <p:spPr>
          <a:xfrm>
            <a:off x="6240017" y="1424228"/>
            <a:ext cx="4032447" cy="4844872"/>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You work for a catering company. Your boss asks you to find all the bakeries in the area who make and sell custard-filled donuts, and who has the best prices and the most market share.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How would you search for this information?</a:t>
            </a:r>
          </a:p>
        </p:txBody>
      </p:sp>
      <p:sp>
        <p:nvSpPr>
          <p:cNvPr id="7" name="Slide Number Placeholder 4">
            <a:extLst>
              <a:ext uri="{FF2B5EF4-FFF2-40B4-BE49-F238E27FC236}">
                <a16:creationId xmlns:a16="http://schemas.microsoft.com/office/drawing/2014/main" id="{14D07CDC-12B4-4751-9DFD-069A598A0922}"/>
              </a:ext>
            </a:extLst>
          </p:cNvPr>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11185503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0563E5A-22BA-42F5-BBEC-56FFE5F6F481}"/>
              </a:ext>
            </a:extLst>
          </p:cNvPr>
          <p:cNvSpPr>
            <a:spLocks noGrp="1"/>
          </p:cNvSpPr>
          <p:nvPr>
            <p:ph type="title"/>
          </p:nvPr>
        </p:nvSpPr>
        <p:spPr/>
        <p:txBody>
          <a:bodyPr/>
          <a:lstStyle/>
          <a:p>
            <a:r>
              <a:rPr kumimoji="0" lang="en-US" sz="4400" b="1" i="0" u="none" strike="noStrike" kern="1200" cap="none" spc="0" normalizeH="0" baseline="0" noProof="0" dirty="0">
                <a:ln>
                  <a:noFill/>
                </a:ln>
                <a:solidFill>
                  <a:srgbClr val="3D97B4"/>
                </a:solidFill>
                <a:effectLst/>
                <a:uLnTx/>
                <a:uFillTx/>
                <a:latin typeface="Sanserif"/>
                <a:ea typeface="+mj-ea"/>
                <a:cs typeface="Calibri" panose="020F0502020204030204" pitchFamily="34" charset="0"/>
              </a:rPr>
              <a:t>Gather Information from Surveys</a:t>
            </a:r>
            <a:endParaRPr lang="en-IN" dirty="0"/>
          </a:p>
        </p:txBody>
      </p:sp>
      <p:sp>
        <p:nvSpPr>
          <p:cNvPr id="9" name="Content Placeholder 2">
            <a:extLst>
              <a:ext uri="{FF2B5EF4-FFF2-40B4-BE49-F238E27FC236}">
                <a16:creationId xmlns:a16="http://schemas.microsoft.com/office/drawing/2014/main" id="{0C6A90E8-818A-4A10-8CF2-3C15E8883D31}"/>
              </a:ext>
            </a:extLst>
          </p:cNvPr>
          <p:cNvSpPr>
            <a:spLocks noGrp="1"/>
          </p:cNvSpPr>
          <p:nvPr>
            <p:ph sz="quarter" idx="19"/>
          </p:nvPr>
        </p:nvSpPr>
        <p:spPr>
          <a:xfrm>
            <a:off x="407368" y="1196753"/>
            <a:ext cx="3674685" cy="2880319"/>
          </a:xfrm>
        </p:spPr>
        <p:txBody>
          <a:bodyPr>
            <a:normAutofit/>
          </a:bodyPr>
          <a:lstStyle/>
          <a:p>
            <a:pPr marL="457200" marR="0" lvl="0" indent="-457200" algn="l" defTabSz="457200" rtl="0" eaLnBrk="1" fontAlgn="auto" latinLnBrk="0" hangingPunct="1">
              <a:lnSpc>
                <a:spcPct val="100000"/>
              </a:lnSpc>
              <a:spcBef>
                <a:spcPct val="20000"/>
              </a:spcBef>
              <a:spcAft>
                <a:spcPts val="800"/>
              </a:spcAft>
              <a:buClr>
                <a:srgbClr val="3D97B4"/>
              </a:buClr>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Choose a sampling technique.</a:t>
            </a:r>
          </a:p>
          <a:p>
            <a:pPr marL="457200" marR="0" lvl="0" indent="-457200" algn="l" defTabSz="457200" rtl="0" eaLnBrk="1" fontAlgn="auto" latinLnBrk="0" hangingPunct="1">
              <a:lnSpc>
                <a:spcPct val="100000"/>
              </a:lnSpc>
              <a:spcBef>
                <a:spcPct val="20000"/>
              </a:spcBef>
              <a:spcAft>
                <a:spcPts val="800"/>
              </a:spcAft>
              <a:buClr>
                <a:srgbClr val="3D97B4"/>
              </a:buClr>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Construct the questions.</a:t>
            </a:r>
          </a:p>
          <a:p>
            <a:pPr marL="457200" marR="0" lvl="0" indent="-457200" algn="l" defTabSz="457200" rtl="0" eaLnBrk="1" fontAlgn="auto" latinLnBrk="0" hangingPunct="1">
              <a:lnSpc>
                <a:spcPct val="100000"/>
              </a:lnSpc>
              <a:spcBef>
                <a:spcPct val="20000"/>
              </a:spcBef>
              <a:spcAft>
                <a:spcPts val="800"/>
              </a:spcAft>
              <a:buClr>
                <a:srgbClr val="3D97B4"/>
              </a:buClr>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Plan the delivery.</a:t>
            </a:r>
          </a:p>
        </p:txBody>
      </p:sp>
      <p:pic>
        <p:nvPicPr>
          <p:cNvPr id="18" name="Picture 3" descr="Example of a rating question used in a survey.">
            <a:extLst>
              <a:ext uri="{FF2B5EF4-FFF2-40B4-BE49-F238E27FC236}">
                <a16:creationId xmlns:a16="http://schemas.microsoft.com/office/drawing/2014/main" id="{B6C6BB79-8349-49BB-8664-0A3B17756C19}"/>
              </a:ext>
            </a:extLst>
          </p:cNvPr>
          <p:cNvPicPr>
            <a:picLocks noGrp="1" noChangeAspect="1"/>
          </p:cNvPicPr>
          <p:nvPr>
            <p:ph sz="quarter" idx="20"/>
          </p:nvPr>
        </p:nvPicPr>
        <p:blipFill>
          <a:blip r:embed="rId3">
            <a:extLst>
              <a:ext uri="{28A0092B-C50C-407E-A947-70E740481C1C}">
                <a14:useLocalDpi xmlns:a14="http://schemas.microsoft.com/office/drawing/2010/main" val="0"/>
              </a:ext>
            </a:extLst>
          </a:blip>
          <a:stretch>
            <a:fillRect/>
          </a:stretch>
        </p:blipFill>
        <p:spPr>
          <a:xfrm>
            <a:off x="3771272" y="1316600"/>
            <a:ext cx="7941352" cy="2112400"/>
          </a:xfrm>
          <a:prstGeom prst="rect">
            <a:avLst/>
          </a:prstGeom>
        </p:spPr>
      </p:pic>
      <p:sp>
        <p:nvSpPr>
          <p:cNvPr id="11" name="Content Placeholder 4">
            <a:extLst>
              <a:ext uri="{FF2B5EF4-FFF2-40B4-BE49-F238E27FC236}">
                <a16:creationId xmlns:a16="http://schemas.microsoft.com/office/drawing/2014/main" id="{E3330084-8A44-4E52-9323-03AF4D85CBBD}"/>
              </a:ext>
            </a:extLst>
          </p:cNvPr>
          <p:cNvSpPr>
            <a:spLocks noGrp="1"/>
          </p:cNvSpPr>
          <p:nvPr>
            <p:ph sz="quarter" idx="21"/>
          </p:nvPr>
        </p:nvSpPr>
        <p:spPr>
          <a:xfrm>
            <a:off x="7680176" y="3447248"/>
            <a:ext cx="4032448" cy="419709"/>
          </a:xfr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Sanserif"/>
                <a:ea typeface="ＭＳ Ｐゴシック" pitchFamily="34" charset="-128"/>
                <a:cs typeface="Times New Roman" panose="02020603050405020304" pitchFamily="18" charset="0"/>
              </a:rPr>
              <a:t>Exhibit 10-18</a:t>
            </a:r>
            <a:r>
              <a:rPr kumimoji="0" lang="en-US" sz="1800" b="0" i="0" u="none" strike="noStrike" kern="1200" cap="none" spc="0" normalizeH="0" baseline="0" noProof="0" dirty="0">
                <a:ln>
                  <a:noFill/>
                </a:ln>
                <a:solidFill>
                  <a:prstClr val="black"/>
                </a:solidFill>
                <a:effectLst/>
                <a:uLnTx/>
                <a:uFillTx/>
                <a:latin typeface="Sanserif"/>
                <a:ea typeface="ＭＳ Ｐゴシック" pitchFamily="34" charset="-128"/>
                <a:cs typeface="Times New Roman" panose="02020603050405020304" pitchFamily="18" charset="0"/>
              </a:rPr>
              <a:t> A Sample Rating Question.</a:t>
            </a:r>
          </a:p>
        </p:txBody>
      </p:sp>
      <p:sp>
        <p:nvSpPr>
          <p:cNvPr id="12" name="Content Placeholder 5">
            <a:extLst>
              <a:ext uri="{FF2B5EF4-FFF2-40B4-BE49-F238E27FC236}">
                <a16:creationId xmlns:a16="http://schemas.microsoft.com/office/drawing/2014/main" id="{9DA72069-4ACC-4E9A-A3A2-A8F5C1DD7002}"/>
              </a:ext>
            </a:extLst>
          </p:cNvPr>
          <p:cNvSpPr>
            <a:spLocks noGrp="1"/>
          </p:cNvSpPr>
          <p:nvPr>
            <p:ph sz="quarter" idx="22"/>
          </p:nvPr>
        </p:nvSpPr>
        <p:spPr>
          <a:xfrm>
            <a:off x="839416" y="4940647"/>
            <a:ext cx="10569615" cy="1085131"/>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Give an example of a bad survey question.</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What makes it bad or unhelpful? Can someone improve the question?</a:t>
            </a:r>
          </a:p>
        </p:txBody>
      </p:sp>
      <p:sp>
        <p:nvSpPr>
          <p:cNvPr id="16" name="Text Placeholder 6">
            <a:extLst>
              <a:ext uri="{FF2B5EF4-FFF2-40B4-BE49-F238E27FC236}">
                <a16:creationId xmlns:a16="http://schemas.microsoft.com/office/drawing/2014/main" id="{84BAA172-F4BB-42D6-8F75-B923DDD94A97}"/>
              </a:ext>
            </a:extLst>
          </p:cNvPr>
          <p:cNvSpPr>
            <a:spLocks noGrp="1"/>
          </p:cNvSpPr>
          <p:nvPr>
            <p:ph type="body" sz="quarter" idx="26"/>
          </p:nvPr>
        </p:nvSpPr>
        <p:spPr>
          <a:xfrm>
            <a:off x="4493685" y="6406852"/>
            <a:ext cx="3204633" cy="190500"/>
          </a:xfrm>
        </p:spPr>
        <p:txBody>
          <a:bodyPr/>
          <a:lstStyle/>
          <a:p>
            <a:r>
              <a:rPr lang="en-IN" dirty="0">
                <a:hlinkClick r:id="rId4" action="ppaction://hlinksldjump"/>
              </a:rPr>
              <a:t>Access the text alternative for slide images.</a:t>
            </a:r>
            <a:endParaRPr lang="en-IN" dirty="0"/>
          </a:p>
        </p:txBody>
      </p:sp>
      <p:sp>
        <p:nvSpPr>
          <p:cNvPr id="5" name="Text Placeholder 7">
            <a:extLst>
              <a:ext uri="{FF2B5EF4-FFF2-40B4-BE49-F238E27FC236}">
                <a16:creationId xmlns:a16="http://schemas.microsoft.com/office/drawing/2014/main" id="{1320326A-287A-4DAF-A9C0-ECE1073DA805}"/>
              </a:ext>
            </a:extLst>
          </p:cNvPr>
          <p:cNvSpPr>
            <a:spLocks noGrp="1"/>
          </p:cNvSpPr>
          <p:nvPr>
            <p:ph type="body" sz="quarter" idx="27"/>
          </p:nvPr>
        </p:nvSpPr>
        <p:spPr>
          <a:xfrm>
            <a:off x="2188351" y="6673850"/>
            <a:ext cx="9313532" cy="161077"/>
          </a:xfrm>
        </p:spPr>
        <p:txBody>
          <a:bodyPr/>
          <a:lstStyle/>
          <a:p>
            <a:r>
              <a:rPr lang="en-US" sz="800" dirty="0"/>
              <a:t>Source: McGraw-Hill</a:t>
            </a:r>
          </a:p>
        </p:txBody>
      </p:sp>
      <p:sp>
        <p:nvSpPr>
          <p:cNvPr id="7" name="Slide Number Placeholder 8">
            <a:extLst>
              <a:ext uri="{FF2B5EF4-FFF2-40B4-BE49-F238E27FC236}">
                <a16:creationId xmlns:a16="http://schemas.microsoft.com/office/drawing/2014/main" id="{14A01EAA-E965-406C-8B06-DA0B2F27B1DC}"/>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22575189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6BD7C197-F5E6-451C-BB6C-6618DCE22110}"/>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Other Types of Primary Research</a:t>
            </a:r>
            <a:endParaRPr lang="en-IN" dirty="0"/>
          </a:p>
        </p:txBody>
      </p:sp>
      <p:sp>
        <p:nvSpPr>
          <p:cNvPr id="24" name="Content Placeholder 2">
            <a:extLst>
              <a:ext uri="{FF2B5EF4-FFF2-40B4-BE49-F238E27FC236}">
                <a16:creationId xmlns:a16="http://schemas.microsoft.com/office/drawing/2014/main" id="{141E97EF-4C82-4B48-A51E-A9DD45552427}"/>
              </a:ext>
            </a:extLst>
          </p:cNvPr>
          <p:cNvSpPr>
            <a:spLocks noGrp="1"/>
          </p:cNvSpPr>
          <p:nvPr>
            <p:ph sz="quarter" idx="19"/>
          </p:nvPr>
        </p:nvSpPr>
        <p:spPr>
          <a:xfrm>
            <a:off x="946859" y="1109191"/>
            <a:ext cx="4896544" cy="5041105"/>
          </a:xfrm>
        </p:spPr>
        <p:txBody>
          <a:bodyPr>
            <a:normAutofit/>
          </a:bodyPr>
          <a:lstStyle/>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Observations.</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Experiments.</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Focus Groups.</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cs typeface="+mn-cs"/>
              </a:rPr>
              <a:t>Interviews.</a:t>
            </a:r>
          </a:p>
        </p:txBody>
      </p:sp>
      <p:pic>
        <p:nvPicPr>
          <p:cNvPr id="33" name="Picture 3">
            <a:extLst>
              <a:ext uri="{FF2B5EF4-FFF2-40B4-BE49-F238E27FC236}">
                <a16:creationId xmlns:a16="http://schemas.microsoft.com/office/drawing/2014/main" id="{C9F97303-2F13-4F51-BB30-BB47C69754FA}"/>
              </a:ext>
              <a:ext uri="{C183D7F6-B498-43B3-948B-1728B52AA6E4}">
                <adec:decorative xmlns:adec="http://schemas.microsoft.com/office/drawing/2017/decorative" val="1"/>
              </a:ext>
            </a:extLst>
          </p:cNvPr>
          <p:cNvPicPr>
            <a:picLocks noGrp="1" noChangeAspect="1"/>
          </p:cNvPicPr>
          <p:nvPr>
            <p:ph sz="quarter" idx="20"/>
          </p:nvPr>
        </p:nvPicPr>
        <p:blipFill>
          <a:blip r:embed="rId3"/>
          <a:stretch>
            <a:fillRect/>
          </a:stretch>
        </p:blipFill>
        <p:spPr>
          <a:xfrm>
            <a:off x="940220" y="3629744"/>
            <a:ext cx="4896543" cy="2895600"/>
          </a:xfrm>
          <a:prstGeom prst="rect">
            <a:avLst/>
          </a:prstGeom>
        </p:spPr>
      </p:pic>
      <p:sp>
        <p:nvSpPr>
          <p:cNvPr id="26" name="Content Placeholder 4">
            <a:extLst>
              <a:ext uri="{FF2B5EF4-FFF2-40B4-BE49-F238E27FC236}">
                <a16:creationId xmlns:a16="http://schemas.microsoft.com/office/drawing/2014/main" id="{6E6E37F0-748E-49D4-BA00-6ADD2158AC8E}"/>
              </a:ext>
            </a:extLst>
          </p:cNvPr>
          <p:cNvSpPr>
            <a:spLocks noGrp="1"/>
          </p:cNvSpPr>
          <p:nvPr>
            <p:ph sz="quarter" idx="21"/>
          </p:nvPr>
        </p:nvSpPr>
        <p:spPr>
          <a:xfrm>
            <a:off x="6960096" y="1240752"/>
            <a:ext cx="4752529" cy="4765256"/>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Consider your preferred career choice.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What kinds of primary research would be most useful to you as an employee in that industry?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Would information from focus groups or interviews be helpful for producing your company’s products or services? Why or why not?</a:t>
            </a:r>
          </a:p>
        </p:txBody>
      </p:sp>
      <p:sp>
        <p:nvSpPr>
          <p:cNvPr id="32" name="Text Placeholder 5">
            <a:extLst>
              <a:ext uri="{FF2B5EF4-FFF2-40B4-BE49-F238E27FC236}">
                <a16:creationId xmlns:a16="http://schemas.microsoft.com/office/drawing/2014/main" id="{95DEF276-9CB6-43C2-9024-0C59BABA39C3}"/>
              </a:ext>
            </a:extLst>
          </p:cNvPr>
          <p:cNvSpPr>
            <a:spLocks noGrp="1"/>
          </p:cNvSpPr>
          <p:nvPr>
            <p:ph type="body" sz="quarter" idx="27"/>
          </p:nvPr>
        </p:nvSpPr>
        <p:spPr>
          <a:xfrm>
            <a:off x="9408367" y="6673531"/>
            <a:ext cx="1968717" cy="161398"/>
          </a:xfrm>
        </p:spPr>
        <p:txBody>
          <a:body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en-US" sz="1000" b="0" i="0" u="none" strike="noStrike" kern="1200" cap="none" spc="0" normalizeH="0" baseline="0" noProof="0" dirty="0">
                <a:ln>
                  <a:noFill/>
                </a:ln>
                <a:solidFill>
                  <a:schemeClr val="tx1"/>
                </a:solidFill>
                <a:effectLst/>
                <a:uLnTx/>
                <a:uFillTx/>
                <a:cs typeface="+mn-cs"/>
              </a:rPr>
              <a:t>Image:  </a:t>
            </a:r>
            <a:r>
              <a:rPr kumimoji="0" lang="en-US" sz="1000" b="0" i="0" u="none" strike="noStrike" kern="1200" cap="none" spc="0" normalizeH="0" baseline="0" noProof="0" dirty="0" err="1">
                <a:ln>
                  <a:noFill/>
                </a:ln>
                <a:solidFill>
                  <a:schemeClr val="tx1"/>
                </a:solidFill>
                <a:effectLst/>
                <a:uLnTx/>
                <a:uFillTx/>
                <a:cs typeface="+mn-cs"/>
              </a:rPr>
              <a:t>wdstock</a:t>
            </a:r>
            <a:r>
              <a:rPr kumimoji="0" lang="en-US" sz="1000" b="0" i="0" u="none" strike="noStrike" kern="1200" cap="none" spc="0" normalizeH="0" baseline="0" noProof="0" dirty="0">
                <a:ln>
                  <a:noFill/>
                </a:ln>
                <a:solidFill>
                  <a:schemeClr val="tx1"/>
                </a:solidFill>
                <a:effectLst/>
                <a:uLnTx/>
                <a:uFillTx/>
                <a:cs typeface="+mn-cs"/>
              </a:rPr>
              <a:t>/Getty Images</a:t>
            </a:r>
          </a:p>
        </p:txBody>
      </p:sp>
      <p:sp>
        <p:nvSpPr>
          <p:cNvPr id="12" name="Slide Number Placeholder 6">
            <a:extLst>
              <a:ext uri="{FF2B5EF4-FFF2-40B4-BE49-F238E27FC236}">
                <a16:creationId xmlns:a16="http://schemas.microsoft.com/office/drawing/2014/main" id="{73AB09C1-ADCD-4AF3-A1FD-10AA8B23D1E1}"/>
              </a:ext>
            </a:extLst>
          </p:cNvPr>
          <p:cNvSpPr>
            <a:spLocks noGrp="1"/>
          </p:cNvSpPr>
          <p:nvPr>
            <p:ph type="sldNum" sz="quarter" idx="10"/>
          </p:nvPr>
        </p:nvSpPr>
        <p:spPr/>
        <p:txBody>
          <a:bodyPr/>
          <a:lstStyle/>
          <a:p>
            <a:fld id="{68151E55-6873-49E2-B8D5-2F265E6F1973}" type="slidenum">
              <a:rPr lang="en-US" smtClean="0"/>
              <a:pPr/>
              <a:t>18</a:t>
            </a:fld>
            <a:endParaRPr lang="en-US" dirty="0"/>
          </a:p>
        </p:txBody>
      </p:sp>
    </p:spTree>
    <p:extLst>
      <p:ext uri="{BB962C8B-B14F-4D97-AF65-F5344CB8AC3E}">
        <p14:creationId xmlns:p14="http://schemas.microsoft.com/office/powerpoint/2010/main" val="42550514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FAA2DA6C-E183-4558-BE48-521B41491E3B}"/>
              </a:ext>
            </a:extLst>
          </p:cNvPr>
          <p:cNvSpPr>
            <a:spLocks noGrp="1"/>
          </p:cNvSpPr>
          <p:nvPr>
            <p:ph type="title"/>
          </p:nvPr>
        </p:nvSpPr>
        <p:spPr>
          <a:xfrm>
            <a:off x="1474753" y="252101"/>
            <a:ext cx="9242493" cy="714997"/>
          </a:xfrm>
        </p:spPr>
        <p:txBody>
          <a:bodyPr/>
          <a:lstStyle/>
          <a:p>
            <a:r>
              <a:rPr kumimoji="0" lang="en-US" sz="5400" b="1" i="0" u="none" strike="noStrike" kern="1200" cap="none" spc="0" normalizeH="0" baseline="0" noProof="0" dirty="0">
                <a:ln>
                  <a:noFill/>
                </a:ln>
                <a:solidFill>
                  <a:srgbClr val="3D97B4"/>
                </a:solidFill>
                <a:effectLst/>
                <a:uLnTx/>
                <a:uFillTx/>
                <a:cs typeface="+mj-cs"/>
              </a:rPr>
              <a:t>Ethical Research</a:t>
            </a:r>
            <a:endParaRPr lang="en-IN" dirty="0"/>
          </a:p>
        </p:txBody>
      </p:sp>
      <p:sp>
        <p:nvSpPr>
          <p:cNvPr id="14" name="Content Placeholder 2">
            <a:extLst>
              <a:ext uri="{FF2B5EF4-FFF2-40B4-BE49-F238E27FC236}">
                <a16:creationId xmlns:a16="http://schemas.microsoft.com/office/drawing/2014/main" id="{C4768621-4270-4FDD-B127-7D0BF4FD4AF2}"/>
              </a:ext>
            </a:extLst>
          </p:cNvPr>
          <p:cNvSpPr>
            <a:spLocks noGrp="1"/>
          </p:cNvSpPr>
          <p:nvPr>
            <p:ph sz="quarter" idx="11"/>
          </p:nvPr>
        </p:nvSpPr>
        <p:spPr>
          <a:xfrm>
            <a:off x="335360" y="1424228"/>
            <a:ext cx="5400600" cy="4824172"/>
          </a:xfrm>
        </p:spPr>
        <p:txBody>
          <a:bodyPr/>
          <a:lstStyle/>
          <a:p>
            <a:pPr marL="342900" marR="0" lvl="0" indent="-342900" algn="l" defTabSz="457200" rtl="0" eaLnBrk="1" fontAlgn="auto" latinLnBrk="0" hangingPunct="1">
              <a:lnSpc>
                <a:spcPct val="100000"/>
              </a:lnSpc>
              <a:spcBef>
                <a:spcPct val="20000"/>
              </a:spcBef>
              <a:spcAft>
                <a:spcPts val="800"/>
              </a:spcAft>
              <a:buClr>
                <a:srgbClr val="3D97B4"/>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Follow guidelines for participants’ rights.</a:t>
            </a:r>
          </a:p>
          <a:p>
            <a:pPr marL="342900" marR="0" lvl="0" indent="-342900" algn="l" defTabSz="457200" rtl="0" eaLnBrk="1" fontAlgn="auto" latinLnBrk="0" hangingPunct="1">
              <a:lnSpc>
                <a:spcPct val="100000"/>
              </a:lnSpc>
              <a:spcBef>
                <a:spcPct val="20000"/>
              </a:spcBef>
              <a:spcAft>
                <a:spcPts val="800"/>
              </a:spcAft>
              <a:buClr>
                <a:srgbClr val="3D97B4"/>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Provide reliable, unbiased information.</a:t>
            </a:r>
          </a:p>
          <a:p>
            <a:pPr marL="342900" marR="0" lvl="0" indent="-342900" algn="l" defTabSz="457200" rtl="0" eaLnBrk="1" fontAlgn="auto" latinLnBrk="0" hangingPunct="1">
              <a:lnSpc>
                <a:spcPct val="100000"/>
              </a:lnSpc>
              <a:spcBef>
                <a:spcPct val="20000"/>
              </a:spcBef>
              <a:spcAft>
                <a:spcPts val="800"/>
              </a:spcAft>
              <a:buClr>
                <a:srgbClr val="3D97B4"/>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Look for holes in your data or in your interpretations.</a:t>
            </a:r>
          </a:p>
          <a:p>
            <a:pPr marL="342900" marR="0" lvl="0" indent="-342900" algn="l" defTabSz="457200" rtl="0" eaLnBrk="1" fontAlgn="auto" latinLnBrk="0" hangingPunct="1">
              <a:lnSpc>
                <a:spcPct val="100000"/>
              </a:lnSpc>
              <a:spcBef>
                <a:spcPct val="20000"/>
              </a:spcBef>
              <a:spcAft>
                <a:spcPts val="800"/>
              </a:spcAft>
              <a:buClr>
                <a:srgbClr val="3D97B4"/>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Cite your sources.</a:t>
            </a:r>
          </a:p>
        </p:txBody>
      </p:sp>
      <p:sp>
        <p:nvSpPr>
          <p:cNvPr id="17" name="Content Placeholder 3">
            <a:extLst>
              <a:ext uri="{FF2B5EF4-FFF2-40B4-BE49-F238E27FC236}">
                <a16:creationId xmlns:a16="http://schemas.microsoft.com/office/drawing/2014/main" id="{F3542167-D4C5-4005-963A-6E1A8F9A6CA9}"/>
              </a:ext>
            </a:extLst>
          </p:cNvPr>
          <p:cNvSpPr>
            <a:spLocks noGrp="1"/>
          </p:cNvSpPr>
          <p:nvPr>
            <p:ph sz="quarter" idx="14"/>
          </p:nvPr>
        </p:nvSpPr>
        <p:spPr>
          <a:xfrm>
            <a:off x="6240016" y="1424228"/>
            <a:ext cx="5400600" cy="4844872"/>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You conduct a survey to assess customers’ impressions of a new product. You provide the data from the survey to your team leader. But when he presents it to the leadership committee, you realize he has left out the small percentage of very unfavorable ratings you recorded. </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1" i="0" u="none" strike="noStrike" kern="1200" cap="none" spc="0" normalizeH="0" baseline="0" noProof="0" dirty="0">
                <a:ln>
                  <a:noFill/>
                </a:ln>
                <a:solidFill>
                  <a:prstClr val="black"/>
                </a:solidFill>
                <a:effectLst/>
                <a:uLnTx/>
                <a:uFillTx/>
                <a:cs typeface="+mn-cs"/>
              </a:rPr>
              <a:t>Is that acceptable? What would you do?</a:t>
            </a:r>
          </a:p>
        </p:txBody>
      </p:sp>
      <p:sp>
        <p:nvSpPr>
          <p:cNvPr id="12" name="Slide Number Placeholder 4">
            <a:extLst>
              <a:ext uri="{FF2B5EF4-FFF2-40B4-BE49-F238E27FC236}">
                <a16:creationId xmlns:a16="http://schemas.microsoft.com/office/drawing/2014/main" id="{F6CF7729-B6E9-4E9B-976D-0EBB72CB522A}"/>
              </a:ext>
            </a:extLst>
          </p:cNvPr>
          <p:cNvSpPr>
            <a:spLocks noGrp="1"/>
          </p:cNvSpPr>
          <p:nvPr>
            <p:ph type="sldNum" sz="quarter" idx="10"/>
          </p:nvPr>
        </p:nvSpPr>
        <p:spPr/>
        <p:txBody>
          <a:bodyPr/>
          <a:lstStyle/>
          <a:p>
            <a:fld id="{68151E55-6873-49E2-B8D5-2F265E6F1973}" type="slidenum">
              <a:rPr lang="en-US" smtClean="0"/>
              <a:pPr/>
              <a:t>19</a:t>
            </a:fld>
            <a:endParaRPr lang="en-US" dirty="0"/>
          </a:p>
        </p:txBody>
      </p:sp>
    </p:spTree>
    <p:extLst>
      <p:ext uri="{BB962C8B-B14F-4D97-AF65-F5344CB8AC3E}">
        <p14:creationId xmlns:p14="http://schemas.microsoft.com/office/powerpoint/2010/main" val="3456636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84000">
              <a:srgbClr val="AC802E"/>
            </a:gs>
            <a:gs pos="11470">
              <a:srgbClr val="DFEFF2"/>
            </a:gs>
            <a:gs pos="0">
              <a:srgbClr val="F8FCFB"/>
            </a:gs>
            <a:gs pos="74000">
              <a:srgbClr val="3D97B4"/>
            </a:gs>
            <a:gs pos="83000">
              <a:srgbClr val="3D97B4"/>
            </a:gs>
            <a:gs pos="91500">
              <a:srgbClr val="AC802E"/>
            </a:gs>
            <a:gs pos="100000">
              <a:srgbClr val="AC802E"/>
            </a:gs>
          </a:gsLst>
          <a:lin ang="5400000" scaled="1"/>
        </a:gra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932DD41-DCE2-472A-B9E5-2C1DFC3086A1}"/>
              </a:ext>
            </a:extLst>
          </p:cNvPr>
          <p:cNvSpPr>
            <a:spLocks noGrp="1"/>
          </p:cNvSpPr>
          <p:nvPr>
            <p:ph type="title"/>
          </p:nvPr>
        </p:nvSpPr>
        <p:spPr>
          <a:xfrm>
            <a:off x="119336" y="817152"/>
            <a:ext cx="7568117" cy="4772088"/>
          </a:xfrm>
          <a:noFill/>
        </p:spPr>
        <p:txBody>
          <a:bodyPr/>
          <a:lstStyle/>
          <a:p>
            <a:pPr marL="68263" marR="0" lvl="0" indent="0" defTabSz="457200" rtl="0" eaLnBrk="1" fontAlgn="auto" latinLnBrk="0" hangingPunct="1">
              <a:lnSpc>
                <a:spcPct val="100000"/>
              </a:lnSpc>
              <a:spcBef>
                <a:spcPct val="20000"/>
              </a:spcBef>
              <a:spcAft>
                <a:spcPts val="800"/>
              </a:spcAft>
              <a:tabLst/>
              <a:defRPr/>
            </a:pPr>
            <a:r>
              <a:rPr kumimoji="0" lang="en-US" sz="6000" b="0" i="1" u="none" strike="noStrike" kern="1200" cap="none" spc="0" normalizeH="0" baseline="0" noProof="0" dirty="0">
                <a:ln>
                  <a:noFill/>
                </a:ln>
                <a:solidFill>
                  <a:prstClr val="black"/>
                </a:solidFill>
                <a:effectLst/>
                <a:uLnTx/>
                <a:uFillTx/>
                <a:latin typeface="Sanserif"/>
                <a:ea typeface="ＭＳ Ｐゴシック" pitchFamily="34" charset="-128"/>
                <a:cs typeface="Times New Roman" panose="02020603050405020304" pitchFamily="18" charset="0"/>
              </a:rPr>
              <a:t>Information</a:t>
            </a:r>
            <a:r>
              <a:rPr kumimoji="0" lang="en-US" sz="6000" b="0" i="0" u="none" strike="noStrike" kern="1200" cap="none" spc="0" normalizeH="0" baseline="0" noProof="0" dirty="0">
                <a:ln>
                  <a:noFill/>
                </a:ln>
                <a:solidFill>
                  <a:prstClr val="black"/>
                </a:solidFill>
                <a:effectLst/>
                <a:uLnTx/>
                <a:uFillTx/>
                <a:latin typeface="Sanserif"/>
                <a:ea typeface="ＭＳ Ｐゴシック" pitchFamily="34" charset="-128"/>
                <a:cs typeface="Times New Roman" panose="02020603050405020304" pitchFamily="18" charset="0"/>
              </a:rPr>
              <a:t> is what enables businesses and other kinds of organizations to operate.</a:t>
            </a:r>
            <a:endParaRPr lang="en-IN" dirty="0"/>
          </a:p>
        </p:txBody>
      </p:sp>
      <p:pic>
        <p:nvPicPr>
          <p:cNvPr id="13" name="Picture 2" descr="An illustration shows person pulling threads signifying the data being embraced to story tell.">
            <a:extLst>
              <a:ext uri="{FF2B5EF4-FFF2-40B4-BE49-F238E27FC236}">
                <a16:creationId xmlns:a16="http://schemas.microsoft.com/office/drawing/2014/main" id="{C58412D1-4703-4CFE-9A81-32E2644E5178}"/>
              </a:ext>
            </a:extLst>
          </p:cNvPr>
          <p:cNvPicPr>
            <a:picLocks noGrp="1" noChangeAspect="1"/>
          </p:cNvPicPr>
          <p:nvPr>
            <p:ph sz="quarter" idx="20"/>
          </p:nvPr>
        </p:nvPicPr>
        <p:blipFill>
          <a:blip r:embed="rId3"/>
          <a:stretch>
            <a:fillRect/>
          </a:stretch>
        </p:blipFill>
        <p:spPr>
          <a:xfrm>
            <a:off x="7886234" y="817152"/>
            <a:ext cx="3925956" cy="2770188"/>
          </a:xfrm>
          <a:prstGeom prst="rect">
            <a:avLst/>
          </a:prstGeom>
        </p:spPr>
      </p:pic>
      <p:sp>
        <p:nvSpPr>
          <p:cNvPr id="3" name="Content Placeholder 3">
            <a:extLst>
              <a:ext uri="{FF2B5EF4-FFF2-40B4-BE49-F238E27FC236}">
                <a16:creationId xmlns:a16="http://schemas.microsoft.com/office/drawing/2014/main" id="{32738244-9A83-4033-889D-85C80E8E5B34}"/>
              </a:ext>
            </a:extLst>
          </p:cNvPr>
          <p:cNvSpPr>
            <a:spLocks noGrp="1"/>
          </p:cNvSpPr>
          <p:nvPr>
            <p:ph sz="quarter" idx="21"/>
          </p:nvPr>
        </p:nvSpPr>
        <p:spPr>
          <a:xfrm>
            <a:off x="8124659" y="3938711"/>
            <a:ext cx="3449107" cy="1650529"/>
          </a:xfr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1" i="1" u="none" strike="noStrike" kern="1200" cap="none" spc="0" normalizeH="0" baseline="0" noProof="0" dirty="0">
                <a:ln>
                  <a:noFill/>
                </a:ln>
                <a:solidFill>
                  <a:prstClr val="black"/>
                </a:solidFill>
                <a:effectLst/>
                <a:uLnTx/>
                <a:uFillTx/>
                <a:latin typeface="Sanserif"/>
                <a:ea typeface="ＭＳ Ｐゴシック" pitchFamily="34" charset="-128"/>
                <a:cs typeface="Times New Roman" panose="02020603050405020304" pitchFamily="18" charset="0"/>
              </a:rPr>
              <a:t>Harnessing data can be exciting—and it’s critical to business success.</a:t>
            </a:r>
            <a:endParaRPr kumimoji="0" lang="en-US" sz="2400" b="0" i="0" u="none" strike="noStrike" kern="1200" cap="none" spc="0" normalizeH="0" baseline="0" noProof="0" dirty="0">
              <a:ln>
                <a:noFill/>
              </a:ln>
              <a:solidFill>
                <a:prstClr val="black"/>
              </a:solidFill>
              <a:effectLst/>
              <a:uLnTx/>
              <a:uFillTx/>
              <a:latin typeface="Sanserif"/>
              <a:ea typeface="ＭＳ Ｐゴシック" pitchFamily="34" charset="-128"/>
              <a:cs typeface="Times New Roman" panose="02020603050405020304" pitchFamily="18" charset="0"/>
            </a:endParaRPr>
          </a:p>
        </p:txBody>
      </p:sp>
      <p:sp>
        <p:nvSpPr>
          <p:cNvPr id="11" name="Text Placeholder 4">
            <a:extLst>
              <a:ext uri="{FF2B5EF4-FFF2-40B4-BE49-F238E27FC236}">
                <a16:creationId xmlns:a16="http://schemas.microsoft.com/office/drawing/2014/main" id="{E894D6EE-E961-4CFC-97F5-F795FF716AED}"/>
              </a:ext>
            </a:extLst>
          </p:cNvPr>
          <p:cNvSpPr>
            <a:spLocks noGrp="1"/>
          </p:cNvSpPr>
          <p:nvPr>
            <p:ph type="body" sz="quarter" idx="27"/>
          </p:nvPr>
        </p:nvSpPr>
        <p:spPr>
          <a:xfrm>
            <a:off x="1019436" y="6150206"/>
            <a:ext cx="10153128" cy="523325"/>
          </a:xfrm>
          <a:solidFill>
            <a:srgbClr val="AC802E"/>
          </a:solid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Sanserif"/>
                <a:ea typeface="ＭＳ Ｐゴシック" pitchFamily="34" charset="-128"/>
                <a:cs typeface="Times New Roman" panose="02020603050405020304" pitchFamily="18" charset="0"/>
              </a:rPr>
              <a:t>Copyright ©, Pittsburgh Post-Gazette, 2016, all rights reserved. Reprinted with permission</a:t>
            </a:r>
          </a:p>
        </p:txBody>
      </p:sp>
      <p:sp>
        <p:nvSpPr>
          <p:cNvPr id="6" name="Slide Number Placeholder 5">
            <a:extLst>
              <a:ext uri="{FF2B5EF4-FFF2-40B4-BE49-F238E27FC236}">
                <a16:creationId xmlns:a16="http://schemas.microsoft.com/office/drawing/2014/main" id="{E32DA08A-09E8-4EDD-A21E-89EB7FD964ED}"/>
              </a:ext>
            </a:extLst>
          </p:cNvPr>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26969298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kumimoji="0" lang="en-US" sz="4000" b="1" i="0" u="none" strike="noStrike" kern="1200" cap="none" spc="0" normalizeH="0" baseline="0" noProof="0" dirty="0">
                <a:ln>
                  <a:noFill/>
                </a:ln>
                <a:solidFill>
                  <a:srgbClr val="AC802E"/>
                </a:solidFill>
                <a:effectLst/>
                <a:uLnTx/>
                <a:uFillTx/>
                <a:cs typeface="Arial" panose="020B0604020202020204" pitchFamily="34" charset="0"/>
              </a:rPr>
              <a:t>Interpreting the Findings</a:t>
            </a:r>
            <a:endParaRPr lang="en-US" sz="5400" dirty="0"/>
          </a:p>
        </p:txBody>
      </p:sp>
      <p:sp>
        <p:nvSpPr>
          <p:cNvPr id="8" name="Content Placeholder 2"/>
          <p:cNvSpPr>
            <a:spLocks noGrp="1"/>
          </p:cNvSpPr>
          <p:nvPr>
            <p:ph sz="quarter" idx="11"/>
          </p:nvPr>
        </p:nvSpPr>
        <p:spPr>
          <a:xfrm>
            <a:off x="983432" y="1083881"/>
            <a:ext cx="10657184" cy="5437174"/>
          </a:xfrm>
        </p:spPr>
        <p:txBody>
          <a:bodyPr>
            <a:normAutofit/>
          </a:bodyPr>
          <a:lstStyle/>
          <a:p>
            <a:pPr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A study produced data that showed US college students to be far behind their comparable groups in European countries. The conclusion was made that the educational systems in these European countries are superior to that in the United States.</a:t>
            </a:r>
          </a:p>
          <a:p>
            <a:pPr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prstClr val="black"/>
                </a:solidFill>
                <a:effectLst/>
                <a:uLnTx/>
                <a:uFillTx/>
                <a:ea typeface="ＭＳ Ｐゴシック" pitchFamily="34" charset="-128"/>
                <a:cs typeface="+mn-cs"/>
              </a:rPr>
              <a:t>Is this a logical conclusion? Why or why not? What types of things would you need to know about the study to be able to judge its validity? </a:t>
            </a:r>
          </a:p>
        </p:txBody>
      </p:sp>
      <p:sp>
        <p:nvSpPr>
          <p:cNvPr id="6" name="Slide Number Placeholder 3"/>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31425647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FF597E4-9B2F-4A7F-B19E-0289BA1B92CC}"/>
              </a:ext>
            </a:extLst>
          </p:cNvPr>
          <p:cNvSpPr>
            <a:spLocks noGrp="1"/>
          </p:cNvSpPr>
          <p:nvPr>
            <p:ph type="title"/>
          </p:nvPr>
        </p:nvSpPr>
        <p:spPr/>
        <p:txBody>
          <a:bodyPr/>
          <a:lstStyle/>
          <a:p>
            <a:r>
              <a:rPr kumimoji="0" lang="en-US" sz="3600" b="1" i="0" u="none" strike="noStrike" kern="1200" cap="none" spc="0" normalizeH="0" baseline="0" noProof="0" dirty="0">
                <a:ln>
                  <a:noFill/>
                </a:ln>
                <a:solidFill>
                  <a:srgbClr val="AC802E"/>
                </a:solidFill>
                <a:effectLst/>
                <a:uLnTx/>
                <a:uFillTx/>
                <a:cs typeface="Arial" panose="020B0604020202020204" pitchFamily="34" charset="0"/>
              </a:rPr>
              <a:t>Organizing the Report</a:t>
            </a:r>
            <a:endParaRPr lang="en-IN" dirty="0"/>
          </a:p>
        </p:txBody>
      </p:sp>
      <p:sp>
        <p:nvSpPr>
          <p:cNvPr id="8" name="Content Placeholder 2">
            <a:extLst>
              <a:ext uri="{FF2B5EF4-FFF2-40B4-BE49-F238E27FC236}">
                <a16:creationId xmlns:a16="http://schemas.microsoft.com/office/drawing/2014/main" id="{40481215-5A97-42DE-88EC-4BD15CCBF144}"/>
              </a:ext>
            </a:extLst>
          </p:cNvPr>
          <p:cNvSpPr>
            <a:spLocks noGrp="1"/>
          </p:cNvSpPr>
          <p:nvPr>
            <p:ph sz="quarter" idx="11"/>
          </p:nvPr>
        </p:nvSpPr>
        <p:spPr>
          <a:xfrm rot="20136607">
            <a:off x="1343049" y="804371"/>
            <a:ext cx="1980006" cy="4525102"/>
          </a:xfr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600" b="0" i="0" u="none" strike="noStrike" kern="1200" cap="none" spc="0" normalizeH="0" baseline="0" noProof="0" dirty="0">
                <a:ln>
                  <a:noFill/>
                </a:ln>
                <a:solidFill>
                  <a:srgbClr val="3D97B4"/>
                </a:solidFill>
                <a:effectLst/>
                <a:uLnTx/>
                <a:uFillTx/>
                <a:latin typeface="Adobe Arabic" panose="02040503050201020203" pitchFamily="18" charset="-78"/>
                <a:ea typeface="ＭＳ Ｐゴシック" pitchFamily="34" charset="-128"/>
                <a:cs typeface="Adobe Arabic" panose="02040503050201020203" pitchFamily="18" charset="-78"/>
              </a:rPr>
              <a:t>I.</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600" b="0" i="0" u="none" strike="noStrike" kern="1200" cap="none" spc="0" normalizeH="0" baseline="0" noProof="0" dirty="0">
                <a:ln>
                  <a:noFill/>
                </a:ln>
                <a:solidFill>
                  <a:srgbClr val="3D97B4"/>
                </a:solidFill>
                <a:effectLst/>
                <a:uLnTx/>
                <a:uFillTx/>
                <a:latin typeface="Adobe Arabic" panose="02040503050201020203" pitchFamily="18" charset="-78"/>
                <a:ea typeface="ＭＳ Ｐゴシック" pitchFamily="34" charset="-128"/>
                <a:cs typeface="Adobe Arabic" panose="02040503050201020203" pitchFamily="18" charset="-78"/>
              </a:rPr>
              <a:t>II.</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600" b="0" i="0" u="none" strike="noStrike" kern="1200" cap="none" spc="0" normalizeH="0" baseline="0" noProof="0" dirty="0">
                <a:ln>
                  <a:noFill/>
                </a:ln>
                <a:solidFill>
                  <a:srgbClr val="3D97B4"/>
                </a:solidFill>
                <a:effectLst/>
                <a:uLnTx/>
                <a:uFillTx/>
                <a:latin typeface="Adobe Arabic" panose="02040503050201020203" pitchFamily="18" charset="-78"/>
                <a:ea typeface="ＭＳ Ｐゴシック" pitchFamily="34" charset="-128"/>
                <a:cs typeface="Adobe Arabic" panose="02040503050201020203" pitchFamily="18" charset="-78"/>
              </a:rPr>
              <a:t>III.</a:t>
            </a:r>
          </a:p>
        </p:txBody>
      </p:sp>
      <p:sp>
        <p:nvSpPr>
          <p:cNvPr id="11" name="Content Placeholder 3">
            <a:extLst>
              <a:ext uri="{FF2B5EF4-FFF2-40B4-BE49-F238E27FC236}">
                <a16:creationId xmlns:a16="http://schemas.microsoft.com/office/drawing/2014/main" id="{65A0B1BA-9B61-4A4A-B2EB-D066C000ECB4}"/>
              </a:ext>
            </a:extLst>
          </p:cNvPr>
          <p:cNvSpPr>
            <a:spLocks noGrp="1"/>
          </p:cNvSpPr>
          <p:nvPr>
            <p:ph sz="quarter" idx="14"/>
          </p:nvPr>
        </p:nvSpPr>
        <p:spPr>
          <a:xfrm>
            <a:off x="4439816" y="1424228"/>
            <a:ext cx="7062067" cy="4844872"/>
          </a:xfrm>
        </p:spPr>
        <p:txBody>
          <a:bodyPr/>
          <a:lstStyle/>
          <a:p>
            <a:pPr marL="0" marR="0" lvl="0" indent="0" algn="l" defTabSz="457200" rtl="0" eaLnBrk="1" fontAlgn="auto" latinLnBrk="0" hangingPunct="1">
              <a:lnSpc>
                <a:spcPct val="100000"/>
              </a:lnSpc>
              <a:spcBef>
                <a:spcPct val="20000"/>
              </a:spcBef>
              <a:spcAft>
                <a:spcPts val="0"/>
              </a:spcAft>
              <a:buClr>
                <a:srgbClr val="3D97B4"/>
              </a:buClr>
              <a:buSzTx/>
              <a:buFont typeface="Arial"/>
              <a:buNone/>
              <a:tabLst/>
              <a:defRPr/>
            </a:pPr>
            <a:r>
              <a:rPr kumimoji="0" lang="en-US" sz="3200" b="1" i="0" u="none" strike="noStrike" kern="1200" cap="none" spc="0" normalizeH="0" baseline="0" noProof="0" dirty="0">
                <a:ln>
                  <a:noFill/>
                </a:ln>
                <a:solidFill>
                  <a:srgbClr val="3D97B4"/>
                </a:solidFill>
                <a:effectLst/>
                <a:uLnTx/>
                <a:uFillTx/>
                <a:cs typeface="+mn-cs"/>
              </a:rPr>
              <a:t>Outlining</a:t>
            </a:r>
          </a:p>
          <a:p>
            <a:pPr marL="525780" marR="0" lvl="0" indent="-457200" algn="l" defTabSz="457200" rtl="0" eaLnBrk="1" fontAlgn="auto" latinLnBrk="0" hangingPunct="1">
              <a:lnSpc>
                <a:spcPct val="100000"/>
              </a:lnSpc>
              <a:spcBef>
                <a:spcPct val="20000"/>
              </a:spcBef>
              <a:spcAft>
                <a:spcPts val="0"/>
              </a:spcAft>
              <a:buClr>
                <a:srgbClr val="3D97B4"/>
              </a:buClr>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cs typeface="+mn-cs"/>
              </a:rPr>
              <a:t>shows what content goes together (grouping), </a:t>
            </a:r>
          </a:p>
          <a:p>
            <a:pPr marL="525780" marR="0" lvl="0" indent="-457200" algn="l" defTabSz="457200" rtl="0" eaLnBrk="1" fontAlgn="auto" latinLnBrk="0" hangingPunct="1">
              <a:lnSpc>
                <a:spcPct val="100000"/>
              </a:lnSpc>
              <a:spcBef>
                <a:spcPct val="20000"/>
              </a:spcBef>
              <a:spcAft>
                <a:spcPts val="0"/>
              </a:spcAft>
              <a:buClr>
                <a:srgbClr val="3D97B4"/>
              </a:buClr>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cs typeface="+mn-cs"/>
              </a:rPr>
              <a:t>tells what order topics should be in (ordering), and</a:t>
            </a:r>
          </a:p>
          <a:p>
            <a:pPr marL="525780" marR="0" lvl="0" indent="-457200" algn="l" defTabSz="457200" rtl="0" eaLnBrk="1" fontAlgn="auto" latinLnBrk="0" hangingPunct="1">
              <a:lnSpc>
                <a:spcPct val="100000"/>
              </a:lnSpc>
              <a:spcBef>
                <a:spcPct val="20000"/>
              </a:spcBef>
              <a:spcAft>
                <a:spcPts val="0"/>
              </a:spcAft>
              <a:buClr>
                <a:srgbClr val="3D97B4"/>
              </a:buClr>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cs typeface="+mn-cs"/>
              </a:rPr>
              <a:t>reveals how the ideas relate in terms of generality (hierarchy).</a:t>
            </a:r>
            <a:endParaRPr kumimoji="0" lang="en-US" sz="2400" b="0" i="0" u="none" strike="noStrike" kern="1200" cap="none" spc="0" normalizeH="0" baseline="0" noProof="0" dirty="0">
              <a:ln>
                <a:noFill/>
              </a:ln>
              <a:solidFill>
                <a:prstClr val="black"/>
              </a:solidFill>
              <a:effectLst/>
              <a:uLnTx/>
              <a:uFillTx/>
              <a:cs typeface="+mn-cs"/>
            </a:endParaRPr>
          </a:p>
        </p:txBody>
      </p:sp>
      <p:sp>
        <p:nvSpPr>
          <p:cNvPr id="6" name="Slide Number Placeholder 4">
            <a:extLst>
              <a:ext uri="{FF2B5EF4-FFF2-40B4-BE49-F238E27FC236}">
                <a16:creationId xmlns:a16="http://schemas.microsoft.com/office/drawing/2014/main" id="{6909E344-C149-4C99-BED7-D0B0707F2E21}"/>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939623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476C5A7-75FB-482D-948A-3E57D30E6DA7}"/>
              </a:ext>
            </a:extLst>
          </p:cNvPr>
          <p:cNvSpPr>
            <a:spLocks noGrp="1"/>
          </p:cNvSpPr>
          <p:nvPr>
            <p:ph type="title"/>
          </p:nvPr>
        </p:nvSpPr>
        <p:spPr/>
        <p:txBody>
          <a:bodyPr/>
          <a:lstStyle/>
          <a:p>
            <a:r>
              <a:rPr kumimoji="0" lang="en-US" sz="5400" b="1" i="0" u="none" strike="noStrike" kern="1200" cap="none" spc="-150" normalizeH="0" baseline="0" noProof="0" dirty="0">
                <a:ln>
                  <a:noFill/>
                </a:ln>
                <a:solidFill>
                  <a:srgbClr val="3D97B4"/>
                </a:solidFill>
                <a:effectLst/>
                <a:uLnTx/>
                <a:uFillTx/>
                <a:ea typeface="ＭＳ Ｐゴシック" charset="0"/>
                <a:cs typeface="Century Gothic"/>
              </a:rPr>
              <a:t>Patterns of Organization</a:t>
            </a:r>
            <a:endParaRPr lang="en-IN" dirty="0"/>
          </a:p>
        </p:txBody>
      </p:sp>
      <p:sp>
        <p:nvSpPr>
          <p:cNvPr id="9" name="Content Placeholder 2">
            <a:extLst>
              <a:ext uri="{FF2B5EF4-FFF2-40B4-BE49-F238E27FC236}">
                <a16:creationId xmlns:a16="http://schemas.microsoft.com/office/drawing/2014/main" id="{1A5BEEBF-F8C2-432D-B191-E59D8F8F5A3E}"/>
              </a:ext>
            </a:extLst>
          </p:cNvPr>
          <p:cNvSpPr>
            <a:spLocks noGrp="1"/>
          </p:cNvSpPr>
          <p:nvPr>
            <p:ph sz="quarter" idx="11"/>
          </p:nvPr>
        </p:nvSpPr>
        <p:spPr>
          <a:xfrm>
            <a:off x="1271464" y="935464"/>
            <a:ext cx="7560840" cy="5445864"/>
          </a:xfrm>
        </p:spPr>
        <p:txBody>
          <a:bodyPr>
            <a:normAutofit/>
          </a:bodyPr>
          <a:lstStyle/>
          <a:p>
            <a:pPr marR="0" lvl="0" algn="l" defTabSz="457200" rtl="0" eaLnBrk="1" fontAlgn="auto" latinLnBrk="0" hangingPunct="1">
              <a:lnSpc>
                <a:spcPct val="100000"/>
              </a:lnSpc>
              <a:spcBef>
                <a:spcPct val="20000"/>
              </a:spcBef>
              <a:spcAft>
                <a:spcPts val="800"/>
              </a:spcAft>
              <a:buClrTx/>
              <a:buSzTx/>
              <a:tabLst/>
              <a:defRPr/>
            </a:pPr>
            <a:r>
              <a:rPr kumimoji="0" lang="en-US" sz="2400" b="0" i="0" u="none" strike="noStrike" kern="1200" cap="none" spc="0" normalizeH="0" baseline="0" noProof="0" dirty="0">
                <a:ln>
                  <a:noFill/>
                </a:ln>
                <a:solidFill>
                  <a:prstClr val="black"/>
                </a:solidFill>
                <a:effectLst/>
                <a:uLnTx/>
                <a:uFillTx/>
                <a:cs typeface="Century Gothic"/>
              </a:rPr>
              <a:t>Time</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Century Gothic"/>
              </a:rPr>
              <a:t>Uses past-to-present or present-to-past.</a:t>
            </a:r>
          </a:p>
          <a:p>
            <a:pPr marR="0" lvl="0" algn="l" defTabSz="457200" rtl="0" eaLnBrk="1" fontAlgn="auto" latinLnBrk="0" hangingPunct="1">
              <a:lnSpc>
                <a:spcPct val="100000"/>
              </a:lnSpc>
              <a:spcBef>
                <a:spcPct val="20000"/>
              </a:spcBef>
              <a:spcAft>
                <a:spcPts val="800"/>
              </a:spcAft>
              <a:buClrTx/>
              <a:buSzTx/>
              <a:tabLst/>
              <a:defRPr/>
            </a:pPr>
            <a:r>
              <a:rPr kumimoji="0" lang="en-US" sz="2400" b="0" i="0" u="none" strike="noStrike" kern="1200" cap="none" spc="0" normalizeH="0" baseline="0" noProof="0" dirty="0">
                <a:ln>
                  <a:noFill/>
                </a:ln>
                <a:solidFill>
                  <a:prstClr val="black"/>
                </a:solidFill>
                <a:effectLst/>
                <a:uLnTx/>
                <a:uFillTx/>
                <a:cs typeface="Century Gothic"/>
              </a:rPr>
              <a:t>Place</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Century Gothic"/>
              </a:rPr>
              <a:t>Structures content on the basis of geographic location.</a:t>
            </a:r>
          </a:p>
          <a:p>
            <a:pPr marR="0" lvl="0" algn="l" defTabSz="457200" rtl="0" eaLnBrk="1" fontAlgn="auto" latinLnBrk="0" hangingPunct="1">
              <a:lnSpc>
                <a:spcPct val="100000"/>
              </a:lnSpc>
              <a:spcBef>
                <a:spcPct val="20000"/>
              </a:spcBef>
              <a:spcAft>
                <a:spcPts val="800"/>
              </a:spcAft>
              <a:buClrTx/>
              <a:buSzTx/>
              <a:tabLst/>
              <a:defRPr/>
            </a:pPr>
            <a:r>
              <a:rPr kumimoji="0" lang="en-US" sz="2400" b="0" i="0" u="none" strike="noStrike" kern="1200" cap="none" spc="0" normalizeH="0" baseline="0" noProof="0" dirty="0">
                <a:ln>
                  <a:noFill/>
                </a:ln>
                <a:solidFill>
                  <a:prstClr val="black"/>
                </a:solidFill>
                <a:effectLst/>
                <a:uLnTx/>
                <a:uFillTx/>
                <a:cs typeface="Century Gothic"/>
              </a:rPr>
              <a:t>Quantity</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Century Gothic"/>
              </a:rPr>
              <a:t>Divides up content based on numerical groups.</a:t>
            </a:r>
          </a:p>
          <a:p>
            <a:pPr marR="0" lvl="0" algn="l" defTabSz="457200" rtl="0" eaLnBrk="1" fontAlgn="auto" latinLnBrk="0" hangingPunct="1">
              <a:lnSpc>
                <a:spcPct val="100000"/>
              </a:lnSpc>
              <a:spcBef>
                <a:spcPct val="20000"/>
              </a:spcBef>
              <a:spcAft>
                <a:spcPts val="800"/>
              </a:spcAft>
              <a:buClrTx/>
              <a:buSzTx/>
              <a:tabLst/>
              <a:defRPr/>
            </a:pPr>
            <a:r>
              <a:rPr kumimoji="0" lang="en-US" sz="2400" b="0" i="0" u="none" strike="noStrike" kern="1200" cap="none" spc="0" normalizeH="0" baseline="0" noProof="0" dirty="0">
                <a:ln>
                  <a:noFill/>
                </a:ln>
                <a:solidFill>
                  <a:prstClr val="black"/>
                </a:solidFill>
                <a:effectLst/>
                <a:uLnTx/>
                <a:uFillTx/>
                <a:cs typeface="Century Gothic"/>
              </a:rPr>
              <a:t>Factors</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Century Gothic"/>
              </a:rPr>
              <a:t>Divides by factors related to the problem.</a:t>
            </a:r>
            <a:endParaRPr kumimoji="0" lang="en-US" sz="2400" b="0" i="0" u="none" strike="noStrike" kern="1200" cap="none" spc="0" normalizeH="0" baseline="0" noProof="0" dirty="0">
              <a:ln>
                <a:noFill/>
              </a:ln>
              <a:solidFill>
                <a:prstClr val="black"/>
              </a:solidFill>
              <a:effectLst/>
              <a:uLnTx/>
              <a:uFillTx/>
              <a:cs typeface="+mn-cs"/>
            </a:endParaRPr>
          </a:p>
          <a:p>
            <a:pPr marR="0" lvl="0" algn="l" defTabSz="457200" rtl="0" eaLnBrk="1" fontAlgn="auto" latinLnBrk="0" hangingPunct="1">
              <a:lnSpc>
                <a:spcPct val="100000"/>
              </a:lnSpc>
              <a:spcBef>
                <a:spcPct val="20000"/>
              </a:spcBef>
              <a:spcAft>
                <a:spcPts val="800"/>
              </a:spcAft>
              <a:buClrTx/>
              <a:buSzTx/>
              <a:tabLst/>
              <a:defRPr/>
            </a:pPr>
            <a:r>
              <a:rPr kumimoji="0" lang="en-US" sz="2400" b="0" i="0" u="none" strike="noStrike" kern="1200" cap="none" spc="0" normalizeH="0" baseline="0" noProof="0" dirty="0">
                <a:ln>
                  <a:noFill/>
                </a:ln>
                <a:solidFill>
                  <a:prstClr val="black"/>
                </a:solidFill>
                <a:effectLst/>
                <a:uLnTx/>
                <a:uFillTx/>
                <a:cs typeface="Century Gothic"/>
              </a:rPr>
              <a:t>Comparison</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Century Gothic"/>
              </a:rPr>
              <a:t>Uses comparison of two or more things.</a:t>
            </a:r>
          </a:p>
        </p:txBody>
      </p:sp>
      <p:sp>
        <p:nvSpPr>
          <p:cNvPr id="7" name="Slide Number Placeholder 3">
            <a:extLst>
              <a:ext uri="{FF2B5EF4-FFF2-40B4-BE49-F238E27FC236}">
                <a16:creationId xmlns:a16="http://schemas.microsoft.com/office/drawing/2014/main" id="{0F3AE619-EFBA-4768-B2DE-74DE2CFF185A}"/>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14984124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920C54E9-2FA1-4455-B294-D599D57C3FA7}"/>
              </a:ext>
            </a:extLst>
          </p:cNvPr>
          <p:cNvSpPr>
            <a:spLocks noGrp="1"/>
          </p:cNvSpPr>
          <p:nvPr>
            <p:ph type="title"/>
          </p:nvPr>
        </p:nvSpPr>
        <p:spPr>
          <a:xfrm>
            <a:off x="885279" y="304800"/>
            <a:ext cx="10414675" cy="460800"/>
          </a:xfrm>
        </p:spPr>
        <p:txBody>
          <a:bodyPr/>
          <a:lstStyle/>
          <a:p>
            <a:r>
              <a:rPr kumimoji="0" lang="en-US" sz="5400" b="1" i="0" u="none" strike="noStrike" kern="1200" cap="none" spc="0" normalizeH="0" baseline="0" noProof="0" dirty="0">
                <a:ln>
                  <a:noFill/>
                </a:ln>
                <a:solidFill>
                  <a:srgbClr val="3D97B4"/>
                </a:solidFill>
                <a:effectLst/>
                <a:uLnTx/>
                <a:uFillTx/>
                <a:cs typeface="+mj-cs"/>
              </a:rPr>
              <a:t>Parallelism in Headings</a:t>
            </a:r>
            <a:endParaRPr lang="en-IN" dirty="0"/>
          </a:p>
        </p:txBody>
      </p:sp>
      <p:sp>
        <p:nvSpPr>
          <p:cNvPr id="13" name="Content Placeholder 2">
            <a:extLst>
              <a:ext uri="{FF2B5EF4-FFF2-40B4-BE49-F238E27FC236}">
                <a16:creationId xmlns:a16="http://schemas.microsoft.com/office/drawing/2014/main" id="{90B3BE3F-4C5F-43B7-AD3D-AF184C040537}"/>
              </a:ext>
            </a:extLst>
          </p:cNvPr>
          <p:cNvSpPr>
            <a:spLocks noGrp="1"/>
          </p:cNvSpPr>
          <p:nvPr>
            <p:ph sz="quarter" idx="11"/>
          </p:nvPr>
        </p:nvSpPr>
        <p:spPr>
          <a:xfrm>
            <a:off x="484028" y="908720"/>
            <a:ext cx="11228596" cy="5312937"/>
          </a:xfrm>
        </p:spPr>
        <p:txBody>
          <a:bodyPr/>
          <a:lstStyle/>
          <a:p>
            <a:pPr lvl="0" defTabSz="457200">
              <a:spcBef>
                <a:spcPct val="20000"/>
              </a:spcBef>
              <a:spcAft>
                <a:spcPts val="800"/>
              </a:spcAft>
            </a:pPr>
            <a:r>
              <a:rPr lang="en-US" sz="2800" dirty="0">
                <a:solidFill>
                  <a:prstClr val="black"/>
                </a:solidFill>
                <a:cs typeface="+mn-cs"/>
              </a:rPr>
              <a:t>Equal level headings should be in the same grammatical format—for example, all noun phrases, all sentences, or all telegraphic (headline-style) sentences.</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0" i="0" u="none" strike="noStrike" kern="1200" cap="none" spc="0" normalizeH="0" baseline="0" noProof="0" dirty="0">
                <a:ln>
                  <a:noFill/>
                </a:ln>
                <a:solidFill>
                  <a:prstClr val="black"/>
                </a:solidFill>
                <a:effectLst/>
                <a:uLnTx/>
                <a:uFillTx/>
                <a:cs typeface="+mn-cs"/>
              </a:rPr>
              <a:t>Noun Phrase			</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ja-JP" sz="2800" b="0" i="0" u="none" strike="noStrike" kern="1200" cap="none" spc="0" normalizeH="0" baseline="0" noProof="0" dirty="0">
                <a:ln>
                  <a:noFill/>
                </a:ln>
                <a:solidFill>
                  <a:srgbClr val="3D97B4"/>
                </a:solidFill>
                <a:effectLst/>
                <a:uLnTx/>
                <a:uFillTx/>
                <a:ea typeface="ＭＳ Ｐゴシック" panose="020B0600070205080204" pitchFamily="34" charset="-128"/>
                <a:cs typeface="+mn-cs"/>
              </a:rPr>
              <a:t>“High Rate of Sales in District III”</a:t>
            </a:r>
          </a:p>
          <a:p>
            <a:pPr marR="0" lvl="0" algn="l" defTabSz="457200" rtl="0" eaLnBrk="1" fontAlgn="auto" latinLnBrk="0" hangingPunct="1">
              <a:lnSpc>
                <a:spcPct val="100000"/>
              </a:lnSpc>
              <a:spcBef>
                <a:spcPct val="20000"/>
              </a:spcBef>
              <a:spcAft>
                <a:spcPts val="800"/>
              </a:spcAft>
              <a:buClrTx/>
              <a:buSzTx/>
              <a:tabLst/>
              <a:defRPr/>
            </a:pPr>
            <a:r>
              <a:rPr kumimoji="0" lang="en-US" sz="2800" b="0" i="0" u="none" strike="noStrike" kern="1200" cap="none" spc="0" normalizeH="0" baseline="0" noProof="0" dirty="0">
                <a:ln>
                  <a:noFill/>
                </a:ln>
                <a:solidFill>
                  <a:prstClr val="black"/>
                </a:solidFill>
                <a:effectLst/>
                <a:uLnTx/>
                <a:uFillTx/>
                <a:cs typeface="+mn-cs"/>
              </a:rPr>
              <a:t>Sentence</a:t>
            </a:r>
            <a:endParaRPr lang="en-US" sz="2800" dirty="0">
              <a:solidFill>
                <a:prstClr val="black"/>
              </a:solidFill>
              <a:cs typeface="+mn-cs"/>
            </a:endParaRP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ja-JP" sz="2800" b="0" i="0" u="none" strike="noStrike" kern="1200" cap="none" spc="0" normalizeH="0" baseline="0" noProof="0" dirty="0">
                <a:ln>
                  <a:noFill/>
                </a:ln>
                <a:solidFill>
                  <a:srgbClr val="3D97B4"/>
                </a:solidFill>
                <a:effectLst/>
                <a:uLnTx/>
                <a:uFillTx/>
                <a:ea typeface="ＭＳ Ｐゴシック" panose="020B0600070205080204" pitchFamily="34" charset="-128"/>
                <a:cs typeface="+mn-cs"/>
              </a:rPr>
              <a:t>“District II Sales Rank Second”</a:t>
            </a:r>
          </a:p>
          <a:p>
            <a:pPr marR="0" lvl="0" algn="l" defTabSz="457200" rtl="0" eaLnBrk="1" fontAlgn="auto" latinLnBrk="0" hangingPunct="1">
              <a:lnSpc>
                <a:spcPct val="100000"/>
              </a:lnSpc>
              <a:spcBef>
                <a:spcPct val="20000"/>
              </a:spcBef>
              <a:spcAft>
                <a:spcPts val="800"/>
              </a:spcAft>
              <a:buClrTx/>
              <a:buSzTx/>
              <a:tabLst/>
              <a:defRPr/>
            </a:pPr>
            <a:r>
              <a:rPr kumimoji="0" lang="en-US" sz="2800" b="0" i="0" u="none" strike="noStrike" kern="1200" cap="none" spc="0" normalizeH="0" baseline="0" noProof="0" dirty="0">
                <a:ln>
                  <a:noFill/>
                </a:ln>
                <a:solidFill>
                  <a:prstClr val="black"/>
                </a:solidFill>
                <a:effectLst/>
                <a:uLnTx/>
                <a:uFillTx/>
                <a:cs typeface="+mn-cs"/>
              </a:rPr>
              <a:t>Truncated Sentence</a:t>
            </a:r>
          </a:p>
          <a:p>
            <a:pPr marL="457200" marR="0" lvl="0" indent="-4572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altLang="ja-JP" sz="2800" b="0" i="0" u="none" strike="noStrike" kern="1200" cap="none" spc="0" normalizeH="0" baseline="0" noProof="0" dirty="0">
                <a:ln>
                  <a:noFill/>
                </a:ln>
                <a:solidFill>
                  <a:srgbClr val="3D97B4"/>
                </a:solidFill>
                <a:effectLst/>
                <a:uLnTx/>
                <a:uFillTx/>
                <a:ea typeface="ＭＳ Ｐゴシック" panose="020B0600070205080204" pitchFamily="34" charset="-128"/>
                <a:cs typeface="+mn-cs"/>
              </a:rPr>
              <a:t>“District I at Bottom”</a:t>
            </a:r>
            <a:endParaRPr kumimoji="0" lang="en-US" sz="2000" b="0" i="0" u="none" strike="noStrike" kern="1200" cap="none" spc="0" normalizeH="0" baseline="0" noProof="0" dirty="0">
              <a:ln>
                <a:noFill/>
              </a:ln>
              <a:solidFill>
                <a:srgbClr val="3D97B4"/>
              </a:solidFill>
              <a:effectLst/>
              <a:uLnTx/>
              <a:uFillTx/>
              <a:cs typeface="+mn-cs"/>
            </a:endParaRPr>
          </a:p>
        </p:txBody>
      </p:sp>
      <p:sp>
        <p:nvSpPr>
          <p:cNvPr id="7" name="Slide Number Placeholder 3">
            <a:extLst>
              <a:ext uri="{FF2B5EF4-FFF2-40B4-BE49-F238E27FC236}">
                <a16:creationId xmlns:a16="http://schemas.microsoft.com/office/drawing/2014/main" id="{683CFF8B-EFDD-487F-93B6-A4F6D63437A0}"/>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9133507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7A977FE-0E65-4FEB-9A6D-6EC64CDFBEB6}"/>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Find the Faulty Parallelism</a:t>
            </a:r>
            <a:endParaRPr lang="en-IN" dirty="0"/>
          </a:p>
        </p:txBody>
      </p:sp>
      <p:sp>
        <p:nvSpPr>
          <p:cNvPr id="8" name="Content Placeholder 2">
            <a:extLst>
              <a:ext uri="{FF2B5EF4-FFF2-40B4-BE49-F238E27FC236}">
                <a16:creationId xmlns:a16="http://schemas.microsoft.com/office/drawing/2014/main" id="{82627B78-8C2A-4F2E-8676-D00CFDC3D26C}"/>
              </a:ext>
            </a:extLst>
          </p:cNvPr>
          <p:cNvSpPr>
            <a:spLocks noGrp="1"/>
          </p:cNvSpPr>
          <p:nvPr>
            <p:ph sz="quarter" idx="11"/>
          </p:nvPr>
        </p:nvSpPr>
        <p:spPr>
          <a:xfrm>
            <a:off x="1319841" y="1772816"/>
            <a:ext cx="10414675" cy="4204961"/>
          </a:xfrm>
        </p:spPr>
        <p:txBody>
          <a:bodyPr/>
          <a:lstStyle/>
          <a:p>
            <a:pPr marL="342900" marR="0" lvl="0" indent="-342900" algn="l" defTabSz="114300" rtl="0" eaLnBrk="1" fontAlgn="auto" latinLnBrk="0" hangingPunct="1">
              <a:lnSpc>
                <a:spcPct val="100000"/>
              </a:lnSpc>
              <a:spcBef>
                <a:spcPct val="20000"/>
              </a:spcBef>
              <a:spcAft>
                <a:spcPts val="800"/>
              </a:spcAft>
              <a:buClrTx/>
              <a:buSzTx/>
              <a:buFont typeface="Arial"/>
              <a:buNone/>
              <a:tabLst>
                <a:tab pos="693738" algn="dec"/>
              </a:tabLst>
              <a:defRPr/>
            </a:pPr>
            <a:r>
              <a:rPr kumimoji="0" lang="en-US" sz="2800" b="1" i="0" u="none" strike="noStrike" kern="1200" cap="none" spc="0" normalizeH="0" baseline="0" noProof="0" dirty="0">
                <a:ln>
                  <a:noFill/>
                </a:ln>
                <a:solidFill>
                  <a:prstClr val="black"/>
                </a:solidFill>
                <a:effectLst/>
                <a:uLnTx/>
                <a:uFillTx/>
                <a:cs typeface="+mn-cs"/>
              </a:rPr>
              <a:t>Which of these headings does not match the others? Why? </a:t>
            </a:r>
            <a:endParaRPr lang="en-US" sz="2800" dirty="0">
              <a:solidFill>
                <a:prstClr val="black"/>
              </a:solidFill>
              <a:cs typeface="+mn-cs"/>
            </a:endParaRPr>
          </a:p>
          <a:p>
            <a:pPr marL="342900" marR="0" lvl="0" indent="-342900" algn="l" defTabSz="114300" rtl="0" eaLnBrk="1" fontAlgn="auto" latinLnBrk="0" hangingPunct="1">
              <a:lnSpc>
                <a:spcPct val="100000"/>
              </a:lnSpc>
              <a:spcBef>
                <a:spcPct val="20000"/>
              </a:spcBef>
              <a:spcAft>
                <a:spcPts val="800"/>
              </a:spcAft>
              <a:buClrTx/>
              <a:buSzTx/>
              <a:buFont typeface="Arial"/>
              <a:buNone/>
              <a:tabLst>
                <a:tab pos="693738" algn="dec"/>
              </a:tabLst>
              <a:defRPr/>
            </a:pPr>
            <a:r>
              <a:rPr kumimoji="0" lang="en-US" sz="2800" b="0" i="0" u="none" strike="noStrike" kern="1200" cap="none" spc="0" normalizeH="0" baseline="0" noProof="0" dirty="0">
                <a:ln>
                  <a:noFill/>
                </a:ln>
                <a:solidFill>
                  <a:prstClr val="black"/>
                </a:solidFill>
                <a:effectLst/>
                <a:uLnTx/>
                <a:uFillTx/>
                <a:latin typeface="Calibri" pitchFamily="34" charset="0"/>
                <a:ea typeface="+mn-ea"/>
                <a:cs typeface="+mn-cs"/>
              </a:rPr>
              <a:t>I.	Sporting Goods Show Large Increase.</a:t>
            </a:r>
          </a:p>
          <a:p>
            <a:pPr marL="342900" marR="0" lvl="0" indent="-342900" algn="l" defTabSz="114300" rtl="0" eaLnBrk="1" fontAlgn="auto" latinLnBrk="0" hangingPunct="1">
              <a:lnSpc>
                <a:spcPct val="100000"/>
              </a:lnSpc>
              <a:spcBef>
                <a:spcPct val="20000"/>
              </a:spcBef>
              <a:spcAft>
                <a:spcPts val="800"/>
              </a:spcAft>
              <a:buClrTx/>
              <a:buSzTx/>
              <a:buFont typeface="Arial"/>
              <a:buNone/>
              <a:tabLst>
                <a:tab pos="693738" algn="dec"/>
              </a:tabLst>
              <a:defRPr/>
            </a:pPr>
            <a:r>
              <a:rPr kumimoji="0" lang="en-US" sz="2800" b="0" i="0" u="none" strike="noStrike" kern="1200" cap="none" spc="0" normalizeH="0" baseline="0" noProof="0" dirty="0">
                <a:ln>
                  <a:noFill/>
                </a:ln>
                <a:solidFill>
                  <a:prstClr val="black"/>
                </a:solidFill>
                <a:effectLst/>
                <a:uLnTx/>
                <a:uFillTx/>
                <a:latin typeface="Calibri" pitchFamily="34" charset="0"/>
                <a:ea typeface="+mn-ea"/>
                <a:cs typeface="+mn-cs"/>
              </a:rPr>
              <a:t>II.	Modest Increase in Hardware Volume.</a:t>
            </a:r>
          </a:p>
          <a:p>
            <a:pPr marL="342900" marR="0" lvl="0" indent="-342900" algn="l" defTabSz="114300" rtl="0" eaLnBrk="1" fontAlgn="auto" latinLnBrk="0" hangingPunct="1">
              <a:lnSpc>
                <a:spcPct val="100000"/>
              </a:lnSpc>
              <a:spcBef>
                <a:spcPct val="20000"/>
              </a:spcBef>
              <a:spcAft>
                <a:spcPts val="800"/>
              </a:spcAft>
              <a:buClrTx/>
              <a:buSzTx/>
              <a:buFont typeface="Arial"/>
              <a:buNone/>
              <a:tabLst>
                <a:tab pos="693738" algn="dec"/>
              </a:tabLst>
              <a:defRPr/>
            </a:pPr>
            <a:r>
              <a:rPr kumimoji="0" lang="en-US" sz="2800" b="0" i="0" u="none" strike="noStrike" kern="1200" cap="none" spc="0" normalizeH="0" baseline="0" noProof="0" dirty="0">
                <a:ln>
                  <a:noFill/>
                </a:ln>
                <a:solidFill>
                  <a:prstClr val="black"/>
                </a:solidFill>
                <a:effectLst/>
                <a:uLnTx/>
                <a:uFillTx/>
                <a:latin typeface="Calibri" pitchFamily="34" charset="0"/>
                <a:ea typeface="+mn-ea"/>
                <a:cs typeface="+mn-cs"/>
              </a:rPr>
              <a:t>III. 	Automotive Parts Remain Unchanged.</a:t>
            </a:r>
          </a:p>
          <a:p>
            <a:pPr marL="342900" marR="0" lvl="0" indent="-342900" algn="l" defTabSz="114300" rtl="0" eaLnBrk="1" fontAlgn="auto" latinLnBrk="0" hangingPunct="1">
              <a:lnSpc>
                <a:spcPct val="100000"/>
              </a:lnSpc>
              <a:spcBef>
                <a:spcPct val="20000"/>
              </a:spcBef>
              <a:spcAft>
                <a:spcPts val="800"/>
              </a:spcAft>
              <a:buClrTx/>
              <a:buSzTx/>
              <a:buFont typeface="Arial"/>
              <a:buNone/>
              <a:tabLst>
                <a:tab pos="693738" algn="dec"/>
              </a:tabLst>
              <a:defRPr/>
            </a:pPr>
            <a:r>
              <a:rPr kumimoji="0" lang="en-US" sz="2800" b="0" i="0" u="none" strike="noStrike" kern="1200" cap="none" spc="0" normalizeH="0" baseline="0" noProof="0" dirty="0">
                <a:ln>
                  <a:noFill/>
                </a:ln>
                <a:solidFill>
                  <a:prstClr val="black"/>
                </a:solidFill>
                <a:effectLst/>
                <a:uLnTx/>
                <a:uFillTx/>
                <a:latin typeface="Calibri" pitchFamily="34" charset="0"/>
                <a:ea typeface="+mn-ea"/>
                <a:cs typeface="+mn-cs"/>
              </a:rPr>
              <a:t>IV. 	Plumbing Supplies Decline Slightly.</a:t>
            </a:r>
            <a:endParaRPr kumimoji="0" lang="en-US" sz="2800" b="1" i="0" u="none" strike="noStrike" kern="1200" cap="none" spc="0" normalizeH="0" baseline="0" noProof="0" dirty="0">
              <a:ln>
                <a:noFill/>
              </a:ln>
              <a:solidFill>
                <a:prstClr val="black"/>
              </a:solidFill>
              <a:effectLst/>
              <a:uLnTx/>
              <a:uFillTx/>
              <a:cs typeface="+mn-cs"/>
            </a:endParaRPr>
          </a:p>
        </p:txBody>
      </p:sp>
      <p:sp>
        <p:nvSpPr>
          <p:cNvPr id="6" name="Slide Number Placeholder 3">
            <a:extLst>
              <a:ext uri="{FF2B5EF4-FFF2-40B4-BE49-F238E27FC236}">
                <a16:creationId xmlns:a16="http://schemas.microsoft.com/office/drawing/2014/main" id="{B56E2D53-8215-46E2-87A5-8FB0BFD25EDB}"/>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36748117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F48A95A-1345-4EAE-9827-A8D80FF0D058}"/>
              </a:ext>
            </a:extLst>
          </p:cNvPr>
          <p:cNvSpPr>
            <a:spLocks noGrp="1"/>
          </p:cNvSpPr>
          <p:nvPr>
            <p:ph type="title"/>
          </p:nvPr>
        </p:nvSpPr>
        <p:spPr/>
        <p:txBody>
          <a:bodyPr/>
          <a:lstStyle/>
          <a:p>
            <a:r>
              <a:rPr kumimoji="0" lang="en-US" sz="4000" b="1" i="0" u="none" strike="noStrike" kern="1200" cap="none" spc="0" normalizeH="0" baseline="0" noProof="0" dirty="0">
                <a:ln>
                  <a:noFill/>
                </a:ln>
                <a:solidFill>
                  <a:srgbClr val="3D97B4"/>
                </a:solidFill>
                <a:effectLst/>
                <a:uLnTx/>
                <a:uFillTx/>
                <a:cs typeface="+mj-cs"/>
              </a:rPr>
              <a:t>Writing Concise and Informative Headings</a:t>
            </a:r>
            <a:endParaRPr lang="en-IN" dirty="0"/>
          </a:p>
        </p:txBody>
      </p:sp>
      <p:sp>
        <p:nvSpPr>
          <p:cNvPr id="8" name="Content Placeholder 2">
            <a:extLst>
              <a:ext uri="{FF2B5EF4-FFF2-40B4-BE49-F238E27FC236}">
                <a16:creationId xmlns:a16="http://schemas.microsoft.com/office/drawing/2014/main" id="{BDD0E389-04E1-4AD7-8C67-1FCFB10E6BF9}"/>
              </a:ext>
            </a:extLst>
          </p:cNvPr>
          <p:cNvSpPr>
            <a:spLocks noGrp="1"/>
          </p:cNvSpPr>
          <p:nvPr>
            <p:ph sz="quarter" idx="11"/>
          </p:nvPr>
        </p:nvSpPr>
        <p:spPr>
          <a:xfrm>
            <a:off x="1739200" y="1240263"/>
            <a:ext cx="8713599" cy="5312937"/>
          </a:xfrm>
        </p:spPr>
        <p:txBody>
          <a:bodyPr/>
          <a:lstStyle/>
          <a:p>
            <a:pPr marL="342900" marR="0" lvl="0" indent="0" algn="l" defTabSz="114300" rtl="0" eaLnBrk="1" fontAlgn="auto" latinLnBrk="0" hangingPunct="1">
              <a:lnSpc>
                <a:spcPct val="100000"/>
              </a:lnSpc>
              <a:spcBef>
                <a:spcPct val="20000"/>
              </a:spcBef>
              <a:spcAft>
                <a:spcPts val="800"/>
              </a:spcAft>
              <a:buClrTx/>
              <a:buSzTx/>
              <a:buFont typeface="Arial"/>
              <a:buNone/>
              <a:tabLst>
                <a:tab pos="693738" algn="dec"/>
              </a:tabLst>
              <a:defRPr/>
            </a:pPr>
            <a:r>
              <a:rPr kumimoji="0" lang="en-US" sz="2800" b="1" i="0" u="none" strike="noStrike" kern="1200" cap="none" spc="0" normalizeH="0" baseline="0" noProof="0" dirty="0">
                <a:ln>
                  <a:noFill/>
                </a:ln>
                <a:solidFill>
                  <a:prstClr val="black"/>
                </a:solidFill>
                <a:effectLst/>
                <a:uLnTx/>
                <a:uFillTx/>
                <a:cs typeface="+mn-cs"/>
              </a:rPr>
              <a:t>Your headings should be as concise as possible while still being clear and informative. </a:t>
            </a:r>
          </a:p>
          <a:p>
            <a:pPr marL="342900" marR="0" lvl="0" indent="0" algn="l" defTabSz="114300" rtl="0" eaLnBrk="1" fontAlgn="auto" latinLnBrk="0" hangingPunct="1">
              <a:lnSpc>
                <a:spcPct val="100000"/>
              </a:lnSpc>
              <a:spcBef>
                <a:spcPct val="20000"/>
              </a:spcBef>
              <a:spcAft>
                <a:spcPts val="800"/>
              </a:spcAft>
              <a:buClrTx/>
              <a:buSzTx/>
              <a:buFont typeface="Arial"/>
              <a:buNone/>
              <a:tabLst>
                <a:tab pos="693738" algn="dec"/>
              </a:tabLst>
              <a:defRPr/>
            </a:pPr>
            <a:r>
              <a:rPr kumimoji="0" lang="en-US" sz="2800" b="0" i="0" u="none" strike="noStrike" kern="1200" cap="none" spc="0" normalizeH="0" baseline="0" noProof="0" dirty="0">
                <a:ln>
                  <a:noFill/>
                </a:ln>
                <a:solidFill>
                  <a:prstClr val="black"/>
                </a:solidFill>
                <a:effectLst/>
                <a:uLnTx/>
                <a:uFillTx/>
                <a:cs typeface="+mn-cs"/>
              </a:rPr>
              <a:t>Revise the following headings to improve conciseness: </a:t>
            </a:r>
          </a:p>
          <a:p>
            <a:pPr marL="800100" marR="0" lvl="0" indent="-457200" algn="l" defTabSz="114300" rtl="0" eaLnBrk="1" fontAlgn="auto" latinLnBrk="0" hangingPunct="1">
              <a:lnSpc>
                <a:spcPct val="100000"/>
              </a:lnSpc>
              <a:spcBef>
                <a:spcPct val="20000"/>
              </a:spcBef>
              <a:spcAft>
                <a:spcPts val="800"/>
              </a:spcAft>
              <a:buClrTx/>
              <a:buSzTx/>
              <a:buFont typeface="Arial" panose="020B0604020202020204" pitchFamily="34" charset="0"/>
              <a:buChar char="•"/>
              <a:tabLst>
                <a:tab pos="693738" algn="dec"/>
              </a:tabLst>
              <a:defRPr/>
            </a:pPr>
            <a:r>
              <a:rPr kumimoji="0" lang="en-US" sz="2800" b="0" i="0" u="none" strike="noStrike" kern="1200" cap="none" spc="0" normalizeH="0" baseline="0" noProof="0" dirty="0">
                <a:ln>
                  <a:noFill/>
                </a:ln>
                <a:solidFill>
                  <a:prstClr val="black"/>
                </a:solidFill>
                <a:effectLst/>
                <a:uLnTx/>
                <a:uFillTx/>
                <a:cs typeface="+mn-cs"/>
              </a:rPr>
              <a:t>Personal Appearance Enhancement Is the Most Desirable Feature of the </a:t>
            </a:r>
            <a:r>
              <a:rPr kumimoji="0" lang="en-US" sz="2800" b="0" i="0" u="none" strike="noStrike" kern="1200" cap="none" spc="0" normalizeH="0" baseline="0" noProof="0" dirty="0" err="1">
                <a:ln>
                  <a:noFill/>
                </a:ln>
                <a:solidFill>
                  <a:prstClr val="black"/>
                </a:solidFill>
                <a:effectLst/>
                <a:uLnTx/>
                <a:uFillTx/>
                <a:cs typeface="+mn-cs"/>
              </a:rPr>
              <a:t>NuSee</a:t>
            </a:r>
            <a:r>
              <a:rPr kumimoji="0" lang="en-US" sz="2800" b="0" i="0" u="none" strike="noStrike" kern="1200" cap="none" spc="0" normalizeH="0" baseline="0" noProof="0" dirty="0">
                <a:ln>
                  <a:noFill/>
                </a:ln>
                <a:solidFill>
                  <a:prstClr val="black"/>
                </a:solidFill>
                <a:effectLst/>
                <a:uLnTx/>
                <a:uFillTx/>
                <a:cs typeface="+mn-cs"/>
              </a:rPr>
              <a:t> Lenses. </a:t>
            </a:r>
          </a:p>
          <a:p>
            <a:pPr marL="800100" marR="0" lvl="0" indent="-457200" algn="l" defTabSz="114300" rtl="0" eaLnBrk="1" fontAlgn="auto" latinLnBrk="0" hangingPunct="1">
              <a:lnSpc>
                <a:spcPct val="100000"/>
              </a:lnSpc>
              <a:spcBef>
                <a:spcPct val="20000"/>
              </a:spcBef>
              <a:spcAft>
                <a:spcPts val="800"/>
              </a:spcAft>
              <a:buClrTx/>
              <a:buSzTx/>
              <a:buFont typeface="Arial" panose="020B0604020202020204" pitchFamily="34" charset="0"/>
              <a:buChar char="•"/>
              <a:tabLst>
                <a:tab pos="693738" algn="dec"/>
              </a:tabLst>
              <a:defRPr/>
            </a:pPr>
            <a:r>
              <a:rPr kumimoji="0" lang="en-US" sz="2800" b="0" i="0" u="none" strike="noStrike" kern="1200" cap="none" spc="0" normalizeH="0" baseline="0" noProof="0" dirty="0">
                <a:ln>
                  <a:noFill/>
                </a:ln>
                <a:solidFill>
                  <a:prstClr val="black"/>
                </a:solidFill>
                <a:effectLst/>
                <a:uLnTx/>
                <a:uFillTx/>
                <a:cs typeface="+mn-cs"/>
              </a:rPr>
              <a:t>The Drawback Mentioned by Most People Is That They Are Difficult to Put In. </a:t>
            </a:r>
          </a:p>
          <a:p>
            <a:pPr marL="800100" marR="0" lvl="0" indent="-457200" algn="l" defTabSz="114300" rtl="0" eaLnBrk="1" fontAlgn="auto" latinLnBrk="0" hangingPunct="1">
              <a:lnSpc>
                <a:spcPct val="100000"/>
              </a:lnSpc>
              <a:spcBef>
                <a:spcPct val="20000"/>
              </a:spcBef>
              <a:spcAft>
                <a:spcPts val="800"/>
              </a:spcAft>
              <a:buClrTx/>
              <a:buSzTx/>
              <a:buFont typeface="Arial" panose="020B0604020202020204" pitchFamily="34" charset="0"/>
              <a:buChar char="•"/>
              <a:tabLst>
                <a:tab pos="693738" algn="dec"/>
              </a:tabLst>
              <a:defRPr/>
            </a:pPr>
            <a:r>
              <a:rPr kumimoji="0" lang="en-US" sz="2800" b="0" i="0" u="none" strike="noStrike" kern="1200" cap="none" spc="0" normalizeH="0" baseline="0" noProof="0" dirty="0">
                <a:ln>
                  <a:noFill/>
                </a:ln>
                <a:solidFill>
                  <a:prstClr val="black"/>
                </a:solidFill>
                <a:effectLst/>
                <a:uLnTx/>
                <a:uFillTx/>
                <a:cs typeface="+mn-cs"/>
              </a:rPr>
              <a:t>More Comfort Is the Most Desired Improvement for </a:t>
            </a:r>
            <a:r>
              <a:rPr kumimoji="0" lang="en-US" sz="2800" b="0" i="0" u="none" strike="noStrike" kern="1200" cap="none" spc="0" normalizeH="0" baseline="0" noProof="0" dirty="0" err="1">
                <a:ln>
                  <a:noFill/>
                </a:ln>
                <a:solidFill>
                  <a:prstClr val="black"/>
                </a:solidFill>
                <a:effectLst/>
                <a:uLnTx/>
                <a:uFillTx/>
                <a:cs typeface="+mn-cs"/>
              </a:rPr>
              <a:t>NuSee</a:t>
            </a:r>
            <a:r>
              <a:rPr kumimoji="0" lang="en-US" sz="2800" b="0" i="0" u="none" strike="noStrike" kern="1200" cap="none" spc="0" normalizeH="0" baseline="0" noProof="0" dirty="0">
                <a:ln>
                  <a:noFill/>
                </a:ln>
                <a:solidFill>
                  <a:prstClr val="black"/>
                </a:solidFill>
                <a:effectLst/>
                <a:uLnTx/>
                <a:uFillTx/>
                <a:cs typeface="+mn-cs"/>
              </a:rPr>
              <a:t> Lenses.</a:t>
            </a:r>
          </a:p>
        </p:txBody>
      </p:sp>
      <p:sp>
        <p:nvSpPr>
          <p:cNvPr id="6" name="Slide Number Placeholder 3">
            <a:extLst>
              <a:ext uri="{FF2B5EF4-FFF2-40B4-BE49-F238E27FC236}">
                <a16:creationId xmlns:a16="http://schemas.microsoft.com/office/drawing/2014/main" id="{76212832-75D8-4587-9B80-0100891476DC}"/>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15328896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1CA7CB-C1CC-47FB-A1F9-3E2920F84A57}"/>
              </a:ext>
            </a:extLst>
          </p:cNvPr>
          <p:cNvSpPr>
            <a:spLocks noGrp="1"/>
          </p:cNvSpPr>
          <p:nvPr>
            <p:ph type="title"/>
          </p:nvPr>
        </p:nvSpPr>
        <p:spPr/>
        <p:txBody>
          <a:bodyPr/>
          <a:lstStyle/>
          <a:p>
            <a:r>
              <a:rPr kumimoji="0" lang="en-US" sz="4400" b="1" i="0" u="none" strike="noStrike" kern="1200" cap="none" spc="0" normalizeH="0" baseline="0" noProof="0" dirty="0">
                <a:ln>
                  <a:noFill/>
                </a:ln>
                <a:solidFill>
                  <a:srgbClr val="AC802E"/>
                </a:solidFill>
                <a:effectLst/>
                <a:uLnTx/>
                <a:uFillTx/>
                <a:cs typeface="+mj-cs"/>
              </a:rPr>
              <a:t>Writing the Report</a:t>
            </a:r>
            <a:endParaRPr lang="en-IN" dirty="0"/>
          </a:p>
        </p:txBody>
      </p:sp>
      <p:sp>
        <p:nvSpPr>
          <p:cNvPr id="8" name="Content Placeholder 2">
            <a:extLst>
              <a:ext uri="{FF2B5EF4-FFF2-40B4-BE49-F238E27FC236}">
                <a16:creationId xmlns:a16="http://schemas.microsoft.com/office/drawing/2014/main" id="{B78A9A1D-9989-4F13-88B3-2BB11F1D0B55}"/>
              </a:ext>
            </a:extLst>
          </p:cNvPr>
          <p:cNvSpPr>
            <a:spLocks noGrp="1"/>
          </p:cNvSpPr>
          <p:nvPr>
            <p:ph sz="quarter" idx="11"/>
          </p:nvPr>
        </p:nvSpPr>
        <p:spPr>
          <a:xfrm>
            <a:off x="551384" y="1424228"/>
            <a:ext cx="5256583" cy="4824172"/>
          </a:xfrm>
        </p:spPr>
        <p:txBody>
          <a:bodyPr/>
          <a:lstStyle/>
          <a:p>
            <a:pPr marL="342900" marR="0" lvl="0" indent="-342900" algn="l" defTabSz="457200" rtl="0" eaLnBrk="1" fontAlgn="auto" latinLnBrk="0" hangingPunct="1">
              <a:lnSpc>
                <a:spcPct val="100000"/>
              </a:lnSpc>
              <a:spcBef>
                <a:spcPct val="20000"/>
              </a:spcBef>
              <a:spcAft>
                <a:spcPts val="800"/>
              </a:spcAft>
              <a:buClrTx/>
              <a:buSzTx/>
              <a:buFont typeface="Arial"/>
              <a:buChar char="•"/>
              <a:tabLst/>
              <a:defRPr/>
            </a:pPr>
            <a:r>
              <a:rPr kumimoji="0" lang="en-US" sz="2600" b="0" i="0" u="none" strike="noStrike" kern="1200" cap="none" spc="0" normalizeH="0" baseline="0" noProof="0" dirty="0">
                <a:ln>
                  <a:noFill/>
                </a:ln>
                <a:solidFill>
                  <a:prstClr val="black"/>
                </a:solidFill>
                <a:effectLst/>
                <a:uLnTx/>
                <a:uFillTx/>
                <a:cs typeface="+mn-cs"/>
              </a:rPr>
              <a:t>Write a strong, reader-centered beginning and ending. </a:t>
            </a:r>
          </a:p>
          <a:p>
            <a:pPr marL="342900" marR="0" lvl="0" indent="-342900" algn="l" defTabSz="457200" rtl="0" eaLnBrk="1" fontAlgn="auto" latinLnBrk="0" hangingPunct="1">
              <a:lnSpc>
                <a:spcPct val="100000"/>
              </a:lnSpc>
              <a:spcBef>
                <a:spcPct val="20000"/>
              </a:spcBef>
              <a:spcAft>
                <a:spcPts val="800"/>
              </a:spcAft>
              <a:buClrTx/>
              <a:buSzTx/>
              <a:buFont typeface="Arial"/>
              <a:buChar char="•"/>
              <a:tabLst/>
              <a:defRPr/>
            </a:pPr>
            <a:r>
              <a:rPr kumimoji="0" lang="en-US" sz="2600" b="0" i="0" u="none" strike="noStrike" kern="1200" cap="none" spc="0" normalizeH="0" baseline="0" noProof="0" dirty="0">
                <a:ln>
                  <a:noFill/>
                </a:ln>
                <a:solidFill>
                  <a:prstClr val="black"/>
                </a:solidFill>
                <a:effectLst/>
                <a:uLnTx/>
                <a:uFillTx/>
                <a:cs typeface="+mn-cs"/>
              </a:rPr>
              <a:t>Be objective, but use personal writing for ease of comprehension.</a:t>
            </a:r>
          </a:p>
          <a:p>
            <a:pPr marL="342900" marR="0" lvl="0" indent="-342900" algn="l" defTabSz="457200" rtl="0" eaLnBrk="1" fontAlgn="auto" latinLnBrk="0" hangingPunct="1">
              <a:lnSpc>
                <a:spcPct val="100000"/>
              </a:lnSpc>
              <a:spcBef>
                <a:spcPct val="20000"/>
              </a:spcBef>
              <a:spcAft>
                <a:spcPts val="800"/>
              </a:spcAft>
              <a:buClrTx/>
              <a:buSzTx/>
              <a:buFont typeface="Arial"/>
              <a:buChar char="•"/>
              <a:tabLst/>
              <a:defRPr/>
            </a:pPr>
            <a:r>
              <a:rPr kumimoji="0" lang="en-US" sz="2600" b="0" i="0" u="none" strike="noStrike" kern="1200" cap="none" spc="0" normalizeH="0" baseline="0" noProof="0" dirty="0">
                <a:ln>
                  <a:noFill/>
                </a:ln>
                <a:solidFill>
                  <a:prstClr val="black"/>
                </a:solidFill>
                <a:effectLst/>
                <a:uLnTx/>
                <a:uFillTx/>
                <a:cs typeface="+mn-cs"/>
              </a:rPr>
              <a:t>Be consistent with time (past tense vs. present tense). </a:t>
            </a:r>
          </a:p>
          <a:p>
            <a:pPr marL="342900" marR="0" lvl="0" indent="-342900" algn="l" defTabSz="457200" rtl="0" eaLnBrk="1" fontAlgn="auto" latinLnBrk="0" hangingPunct="1">
              <a:lnSpc>
                <a:spcPct val="100000"/>
              </a:lnSpc>
              <a:spcBef>
                <a:spcPct val="20000"/>
              </a:spcBef>
              <a:spcAft>
                <a:spcPts val="800"/>
              </a:spcAft>
              <a:buClrTx/>
              <a:buSzTx/>
              <a:buFont typeface="Arial"/>
              <a:buChar char="•"/>
              <a:tabLst/>
              <a:defRPr/>
            </a:pPr>
            <a:r>
              <a:rPr kumimoji="0" lang="en-US" sz="2600" b="0" i="0" u="none" strike="noStrike" kern="1200" cap="none" spc="0" normalizeH="0" baseline="0" noProof="0" dirty="0">
                <a:ln>
                  <a:noFill/>
                </a:ln>
                <a:solidFill>
                  <a:prstClr val="black"/>
                </a:solidFill>
                <a:effectLst/>
                <a:uLnTx/>
                <a:uFillTx/>
                <a:cs typeface="+mn-cs"/>
              </a:rPr>
              <a:t>Include effective transitions. </a:t>
            </a:r>
          </a:p>
          <a:p>
            <a:pPr marL="342900" marR="0" lvl="0" indent="-342900" algn="l" defTabSz="457200" rtl="0" eaLnBrk="1" fontAlgn="auto" latinLnBrk="0" hangingPunct="1">
              <a:lnSpc>
                <a:spcPct val="100000"/>
              </a:lnSpc>
              <a:spcBef>
                <a:spcPct val="20000"/>
              </a:spcBef>
              <a:spcAft>
                <a:spcPts val="800"/>
              </a:spcAft>
              <a:buClrTx/>
              <a:buSzTx/>
              <a:buFont typeface="Arial"/>
              <a:buChar char="•"/>
              <a:tabLst/>
              <a:defRPr/>
            </a:pPr>
            <a:r>
              <a:rPr kumimoji="0" lang="en-US" sz="2600" b="0" i="0" u="none" strike="noStrike" kern="1200" cap="none" spc="0" normalizeH="0" baseline="0" noProof="0" dirty="0">
                <a:ln>
                  <a:noFill/>
                </a:ln>
                <a:solidFill>
                  <a:prstClr val="black"/>
                </a:solidFill>
                <a:effectLst/>
                <a:uLnTx/>
                <a:uFillTx/>
                <a:cs typeface="+mn-cs"/>
              </a:rPr>
              <a:t>Maintain the readers’ interest by using good writing practices. </a:t>
            </a:r>
          </a:p>
        </p:txBody>
      </p:sp>
      <p:pic>
        <p:nvPicPr>
          <p:cNvPr id="12" name="Picture 3">
            <a:extLst>
              <a:ext uri="{FF2B5EF4-FFF2-40B4-BE49-F238E27FC236}">
                <a16:creationId xmlns:a16="http://schemas.microsoft.com/office/drawing/2014/main" id="{1E4D6A7E-3C9F-4D9A-B1C6-FC6623E4AA9F}"/>
              </a:ex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5841745" y="1457534"/>
            <a:ext cx="5842394" cy="4130572"/>
          </a:xfrm>
          <a:prstGeom prst="rect">
            <a:avLst/>
          </a:prstGeom>
        </p:spPr>
      </p:pic>
      <p:sp>
        <p:nvSpPr>
          <p:cNvPr id="10" name="Text Placeholder 4">
            <a:extLst>
              <a:ext uri="{FF2B5EF4-FFF2-40B4-BE49-F238E27FC236}">
                <a16:creationId xmlns:a16="http://schemas.microsoft.com/office/drawing/2014/main" id="{9A6AADA2-3364-423A-BED7-FCA8AF978EC4}"/>
              </a:ext>
            </a:extLst>
          </p:cNvPr>
          <p:cNvSpPr>
            <a:spLocks noGrp="1"/>
          </p:cNvSpPr>
          <p:nvPr>
            <p:ph type="body" sz="quarter" idx="13"/>
          </p:nvPr>
        </p:nvSpPr>
        <p:spPr>
          <a:xfrm>
            <a:off x="8832304" y="6673230"/>
            <a:ext cx="2546897" cy="184772"/>
          </a:xfrm>
        </p:spPr>
        <p:txBody>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effectLst/>
                <a:uLnTx/>
                <a:uFillTx/>
                <a:ea typeface="ＭＳ Ｐゴシック" pitchFamily="34" charset="-128"/>
                <a:cs typeface="+mn-cs"/>
              </a:rPr>
              <a:t>Image: Frederic </a:t>
            </a:r>
            <a:r>
              <a:rPr kumimoji="0" lang="en-US" sz="800" b="0" i="0" u="none" strike="noStrike" kern="1200" cap="none" spc="0" normalizeH="0" baseline="0" noProof="0" dirty="0" err="1">
                <a:ln>
                  <a:noFill/>
                </a:ln>
                <a:effectLst/>
                <a:uLnTx/>
                <a:uFillTx/>
                <a:ea typeface="ＭＳ Ｐゴシック" pitchFamily="34" charset="-128"/>
                <a:cs typeface="+mn-cs"/>
              </a:rPr>
              <a:t>Cirou</a:t>
            </a:r>
            <a:r>
              <a:rPr kumimoji="0" lang="en-US" sz="800" b="0" i="0" u="none" strike="noStrike" kern="1200" cap="none" spc="0" normalizeH="0" baseline="0" noProof="0" dirty="0">
                <a:ln>
                  <a:noFill/>
                </a:ln>
                <a:effectLst/>
                <a:uLnTx/>
                <a:uFillTx/>
                <a:ea typeface="ＭＳ Ｐゴシック" pitchFamily="34" charset="-128"/>
                <a:cs typeface="+mn-cs"/>
              </a:rPr>
              <a:t>/</a:t>
            </a:r>
            <a:r>
              <a:rPr kumimoji="0" lang="en-US" sz="800" b="0" i="0" u="none" strike="noStrike" kern="1200" cap="none" spc="0" normalizeH="0" baseline="0" noProof="0" dirty="0" err="1">
                <a:ln>
                  <a:noFill/>
                </a:ln>
                <a:effectLst/>
                <a:uLnTx/>
                <a:uFillTx/>
                <a:ea typeface="ＭＳ Ｐゴシック" pitchFamily="34" charset="-128"/>
                <a:cs typeface="+mn-cs"/>
              </a:rPr>
              <a:t>PhotoAlto</a:t>
            </a:r>
            <a:r>
              <a:rPr kumimoji="0" lang="en-US" sz="800" b="0" i="0" u="none" strike="noStrike" kern="1200" cap="none" spc="0" normalizeH="0" baseline="0" noProof="0" dirty="0">
                <a:ln>
                  <a:noFill/>
                </a:ln>
                <a:effectLst/>
                <a:uLnTx/>
                <a:uFillTx/>
                <a:ea typeface="ＭＳ Ｐゴシック" pitchFamily="34" charset="-128"/>
                <a:cs typeface="+mn-cs"/>
              </a:rPr>
              <a:t>/</a:t>
            </a:r>
            <a:r>
              <a:rPr kumimoji="0" lang="en-US" sz="800" b="0" i="0" u="none" strike="noStrike" kern="1200" cap="none" spc="0" normalizeH="0" baseline="0" noProof="0" dirty="0" err="1">
                <a:ln>
                  <a:noFill/>
                </a:ln>
                <a:effectLst/>
                <a:uLnTx/>
                <a:uFillTx/>
                <a:ea typeface="ＭＳ Ｐゴシック" pitchFamily="34" charset="-128"/>
                <a:cs typeface="+mn-cs"/>
              </a:rPr>
              <a:t>Alamy</a:t>
            </a:r>
            <a:r>
              <a:rPr kumimoji="0" lang="en-US" sz="800" b="0" i="0" u="none" strike="noStrike" kern="1200" cap="none" spc="0" normalizeH="0" baseline="0" noProof="0" dirty="0">
                <a:ln>
                  <a:noFill/>
                </a:ln>
                <a:effectLst/>
                <a:uLnTx/>
                <a:uFillTx/>
                <a:ea typeface="ＭＳ Ｐゴシック" pitchFamily="34" charset="-128"/>
                <a:cs typeface="+mn-cs"/>
              </a:rPr>
              <a:t> Stock Photo</a:t>
            </a:r>
          </a:p>
        </p:txBody>
      </p:sp>
      <p:sp>
        <p:nvSpPr>
          <p:cNvPr id="6" name="Slide Number Placeholder 5">
            <a:extLst>
              <a:ext uri="{FF2B5EF4-FFF2-40B4-BE49-F238E27FC236}">
                <a16:creationId xmlns:a16="http://schemas.microsoft.com/office/drawing/2014/main" id="{1A32B347-33FA-454A-8F9C-81FC7ED136ED}"/>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5690339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0D57ECB-1457-42A3-8B7F-84DDFDEF342B}"/>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Beginnings and Endings</a:t>
            </a:r>
            <a:endParaRPr lang="en-IN" dirty="0"/>
          </a:p>
        </p:txBody>
      </p:sp>
      <p:sp>
        <p:nvSpPr>
          <p:cNvPr id="13" name="Content Placeholder 2">
            <a:extLst>
              <a:ext uri="{FF2B5EF4-FFF2-40B4-BE49-F238E27FC236}">
                <a16:creationId xmlns:a16="http://schemas.microsoft.com/office/drawing/2014/main" id="{89253DF1-944C-4D4F-A02A-1529DDF5C0D8}"/>
              </a:ext>
            </a:extLst>
          </p:cNvPr>
          <p:cNvSpPr>
            <a:spLocks noGrp="1"/>
          </p:cNvSpPr>
          <p:nvPr>
            <p:ph sz="quarter" idx="11"/>
          </p:nvPr>
        </p:nvSpPr>
        <p:spPr>
          <a:xfrm>
            <a:off x="1991544" y="1340768"/>
            <a:ext cx="8784976" cy="3744416"/>
          </a:xfrm>
        </p:spPr>
        <p:txBody>
          <a:bodyPr numCol="2">
            <a:noAutofit/>
          </a:bodyPr>
          <a:lstStyle/>
          <a:p>
            <a:pPr marL="284400" indent="-284400">
              <a:spcBef>
                <a:spcPts val="576"/>
              </a:spcBef>
              <a:buClr>
                <a:srgbClr val="4F001C"/>
              </a:buClr>
              <a:buNone/>
            </a:pPr>
            <a:r>
              <a:rPr lang="en-US" b="1" dirty="0"/>
              <a:t>A good beginning . . .</a:t>
            </a:r>
          </a:p>
          <a:p>
            <a:pPr marL="284400" lvl="1" indent="-284400">
              <a:spcBef>
                <a:spcPts val="576"/>
              </a:spcBef>
            </a:pPr>
            <a:r>
              <a:rPr lang="en-US" sz="2400" b="1" dirty="0">
                <a:latin typeface="Sanserif"/>
              </a:rPr>
              <a:t>states the report’s subject.</a:t>
            </a:r>
          </a:p>
          <a:p>
            <a:pPr marL="284400" lvl="1" indent="-284400">
              <a:spcBef>
                <a:spcPts val="576"/>
              </a:spcBef>
            </a:pPr>
            <a:r>
              <a:rPr lang="en-US" sz="2400" b="1" dirty="0">
                <a:latin typeface="Sanserif"/>
              </a:rPr>
              <a:t>reveals the kind of data it is based on.</a:t>
            </a:r>
          </a:p>
          <a:p>
            <a:pPr marL="284400" lvl="1" indent="-284400">
              <a:spcBef>
                <a:spcPts val="576"/>
              </a:spcBef>
            </a:pPr>
            <a:r>
              <a:rPr lang="en-US" sz="2400" b="1" dirty="0">
                <a:latin typeface="Sanserif"/>
              </a:rPr>
              <a:t>indicates its significance to the reader.</a:t>
            </a:r>
            <a:endParaRPr lang="en-US" b="1" dirty="0">
              <a:solidFill>
                <a:srgbClr val="FF0000"/>
              </a:solidFill>
              <a:latin typeface="Sanserif"/>
            </a:endParaRPr>
          </a:p>
          <a:p>
            <a:pPr marL="284400" indent="-284400">
              <a:lnSpc>
                <a:spcPct val="110000"/>
              </a:lnSpc>
              <a:spcBef>
                <a:spcPts val="11000"/>
              </a:spcBef>
              <a:buClr>
                <a:srgbClr val="4F001C"/>
              </a:buClr>
              <a:buNone/>
            </a:pPr>
            <a:r>
              <a:rPr lang="en-US" b="1" dirty="0"/>
              <a:t>A good ending . . .</a:t>
            </a:r>
          </a:p>
          <a:p>
            <a:pPr marL="284400" lvl="1" indent="-284400">
              <a:spcBef>
                <a:spcPts val="576"/>
              </a:spcBef>
            </a:pPr>
            <a:r>
              <a:rPr lang="en-US" sz="2400" b="1" dirty="0">
                <a:latin typeface="Sanserif"/>
              </a:rPr>
              <a:t>may summarize or interpret or recommend (or may combine those</a:t>
            </a:r>
            <a:r>
              <a:rPr lang="en-US" sz="2400" b="1" baseline="0" dirty="0">
                <a:latin typeface="Sanserif"/>
              </a:rPr>
              <a:t> </a:t>
            </a:r>
            <a:r>
              <a:rPr lang="en-US" sz="2400" b="1" dirty="0">
                <a:latin typeface="Sanserif"/>
              </a:rPr>
              <a:t>acts).</a:t>
            </a:r>
          </a:p>
          <a:p>
            <a:pPr marL="284400" lvl="1" indent="-284400">
              <a:spcBef>
                <a:spcPts val="576"/>
              </a:spcBef>
            </a:pPr>
            <a:r>
              <a:rPr lang="en-US" sz="2400" b="1" dirty="0">
                <a:latin typeface="Sanserif"/>
              </a:rPr>
              <a:t>must make the informational </a:t>
            </a:r>
            <a:r>
              <a:rPr lang="ja-JP" altLang="en-US" sz="2400" b="1" dirty="0">
                <a:latin typeface="Sanserif"/>
              </a:rPr>
              <a:t>“</a:t>
            </a:r>
            <a:r>
              <a:rPr lang="en-US" altLang="ja-JP" sz="2400" b="1" dirty="0">
                <a:latin typeface="Sanserif"/>
              </a:rPr>
              <a:t>gist” clear.</a:t>
            </a:r>
          </a:p>
          <a:p>
            <a:pPr marL="284400" lvl="1" indent="-284400">
              <a:spcBef>
                <a:spcPts val="576"/>
              </a:spcBef>
            </a:pPr>
            <a:r>
              <a:rPr lang="en-US" sz="2400" b="1" dirty="0">
                <a:latin typeface="Sanserif"/>
              </a:rPr>
              <a:t>must make</a:t>
            </a:r>
            <a:r>
              <a:rPr lang="en-US" altLang="ja-JP" sz="2400" b="1" dirty="0">
                <a:latin typeface="Sanserif"/>
              </a:rPr>
              <a:t> the significance clear.</a:t>
            </a:r>
            <a:endParaRPr lang="en-US" sz="2400" b="1" dirty="0">
              <a:latin typeface="Sanserif"/>
            </a:endParaRPr>
          </a:p>
        </p:txBody>
      </p:sp>
      <p:sp>
        <p:nvSpPr>
          <p:cNvPr id="7" name="Slide Number Placeholder 3">
            <a:extLst>
              <a:ext uri="{FF2B5EF4-FFF2-40B4-BE49-F238E27FC236}">
                <a16:creationId xmlns:a16="http://schemas.microsoft.com/office/drawing/2014/main" id="{6A865995-CEEA-4C0D-9411-E01FC262456B}"/>
              </a:ext>
            </a:extLst>
          </p:cNvPr>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15872499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F37CBE3-9692-4394-8067-7E2F25A0A81C}"/>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Impersonal Versus Personal</a:t>
            </a:r>
            <a:endParaRPr lang="en-IN" dirty="0"/>
          </a:p>
        </p:txBody>
      </p:sp>
      <p:sp>
        <p:nvSpPr>
          <p:cNvPr id="8" name="Content Placeholder 2">
            <a:extLst>
              <a:ext uri="{FF2B5EF4-FFF2-40B4-BE49-F238E27FC236}">
                <a16:creationId xmlns:a16="http://schemas.microsoft.com/office/drawing/2014/main" id="{4E3AC52E-FF0F-4ACD-B2EF-BCDE035A1073}"/>
              </a:ext>
            </a:extLst>
          </p:cNvPr>
          <p:cNvSpPr>
            <a:spLocks noGrp="1"/>
          </p:cNvSpPr>
          <p:nvPr>
            <p:ph sz="quarter" idx="11"/>
          </p:nvPr>
        </p:nvSpPr>
        <p:spPr>
          <a:xfrm>
            <a:off x="838785" y="935464"/>
            <a:ext cx="10225767" cy="5312937"/>
          </a:xfrm>
        </p:spPr>
        <p:txBody>
          <a:bodyPr/>
          <a:lstStyle/>
          <a:p>
            <a:pPr marL="342900" marR="0" lvl="0" indent="-342900" algn="l"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srgbClr val="000000"/>
                </a:solidFill>
                <a:effectLst/>
                <a:uLnTx/>
                <a:uFillTx/>
                <a:cs typeface="+mn-cs"/>
              </a:rPr>
              <a:t>Impersonal</a:t>
            </a:r>
            <a:br>
              <a:rPr kumimoji="0" lang="en-US" sz="2800" b="1" i="0" u="none" strike="noStrike" kern="1200" cap="none" spc="0" normalizeH="0" baseline="0" noProof="0" dirty="0">
                <a:ln>
                  <a:noFill/>
                </a:ln>
                <a:solidFill>
                  <a:srgbClr val="000000"/>
                </a:solidFill>
                <a:effectLst/>
                <a:uLnTx/>
                <a:uFillTx/>
                <a:cs typeface="+mn-cs"/>
              </a:rPr>
            </a:br>
            <a:r>
              <a:rPr kumimoji="0" lang="en-US" sz="2800" b="0" i="0" u="none" strike="noStrike" kern="1200" cap="none" spc="0" normalizeH="0" baseline="0" noProof="0" dirty="0">
                <a:ln>
                  <a:noFill/>
                </a:ln>
                <a:solidFill>
                  <a:srgbClr val="000000"/>
                </a:solidFill>
                <a:effectLst/>
                <a:uLnTx/>
                <a:uFillTx/>
                <a:cs typeface="+mn-cs"/>
              </a:rPr>
              <a:t>With the Jones project completed, work now is continuing on the next annual report, with a special focus on the new high-temperature technique.</a:t>
            </a:r>
          </a:p>
          <a:p>
            <a:pPr marL="342900" marR="0" lvl="0" indent="-342900" algn="l"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srgbClr val="000000"/>
                </a:solidFill>
                <a:effectLst/>
                <a:uLnTx/>
                <a:uFillTx/>
                <a:cs typeface="+mn-cs"/>
              </a:rPr>
              <a:t>Personal</a:t>
            </a:r>
            <a:br>
              <a:rPr kumimoji="0" lang="en-US" sz="2800" b="0" i="0" u="none" strike="noStrike" kern="1200" cap="none" spc="0" normalizeH="0" baseline="0" noProof="0" dirty="0">
                <a:ln>
                  <a:noFill/>
                </a:ln>
                <a:solidFill>
                  <a:srgbClr val="000000"/>
                </a:solidFill>
                <a:effectLst/>
                <a:uLnTx/>
                <a:uFillTx/>
                <a:cs typeface="+mn-cs"/>
              </a:rPr>
            </a:br>
            <a:r>
              <a:rPr kumimoji="0" lang="en-US" sz="2800" b="0" i="0" u="none" strike="noStrike" kern="1200" cap="none" spc="0" normalizeH="0" baseline="0" noProof="0" dirty="0">
                <a:ln>
                  <a:noFill/>
                </a:ln>
                <a:solidFill>
                  <a:srgbClr val="000000"/>
                </a:solidFill>
                <a:effectLst/>
                <a:uLnTx/>
                <a:uFillTx/>
                <a:cs typeface="+mn-cs"/>
              </a:rPr>
              <a:t>During the first week of the period, I was completing the Jones project. I now am writing a description of the new high-temperature technique for the next annual report.</a:t>
            </a:r>
          </a:p>
          <a:p>
            <a:pPr marR="0" lvl="0" indent="-342900" algn="l"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srgbClr val="000000"/>
                </a:solidFill>
                <a:effectLst/>
                <a:uLnTx/>
                <a:uFillTx/>
                <a:cs typeface="+mn-cs"/>
              </a:rPr>
              <a:t>In what situations might you be expected to use the impersonal style? Why? </a:t>
            </a:r>
            <a:endParaRPr kumimoji="0" lang="en-US" sz="2800" b="1" i="0" u="none" strike="noStrike" kern="1200" cap="none" spc="0" normalizeH="0" baseline="0" noProof="0" dirty="0">
              <a:ln>
                <a:noFill/>
              </a:ln>
              <a:solidFill>
                <a:prstClr val="black"/>
              </a:solidFill>
              <a:effectLst/>
              <a:uLnTx/>
              <a:uFillTx/>
              <a:cs typeface="+mn-cs"/>
            </a:endParaRPr>
          </a:p>
        </p:txBody>
      </p:sp>
      <p:sp>
        <p:nvSpPr>
          <p:cNvPr id="6" name="Slide Number Placeholder 3">
            <a:extLst>
              <a:ext uri="{FF2B5EF4-FFF2-40B4-BE49-F238E27FC236}">
                <a16:creationId xmlns:a16="http://schemas.microsoft.com/office/drawing/2014/main" id="{3525A1D7-45E2-4E41-9CF2-937CB21C4673}"/>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9685906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AAEC1DA-972D-4392-AD18-2F84AA7F2A65}"/>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Consistency with Time </a:t>
            </a:r>
            <a:r>
              <a:rPr kumimoji="0" lang="en-US" sz="1600" b="1" i="0" u="none" strike="noStrike" kern="1200" cap="none" spc="0" normalizeH="0" baseline="0" noProof="0" dirty="0">
                <a:ln>
                  <a:noFill/>
                </a:ln>
                <a:solidFill>
                  <a:srgbClr val="3D97B4"/>
                </a:solidFill>
                <a:effectLst/>
                <a:uLnTx/>
                <a:uFillTx/>
                <a:cs typeface="+mj-cs"/>
              </a:rPr>
              <a:t>1</a:t>
            </a:r>
            <a:r>
              <a:rPr kumimoji="0" lang="en-US" sz="5400" b="1" i="0" u="none" strike="noStrike" kern="1200" cap="none" spc="0" normalizeH="0" baseline="0" noProof="0" dirty="0">
                <a:ln>
                  <a:noFill/>
                </a:ln>
                <a:solidFill>
                  <a:srgbClr val="3D97B4"/>
                </a:solidFill>
                <a:effectLst/>
                <a:uLnTx/>
                <a:uFillTx/>
                <a:cs typeface="+mj-cs"/>
              </a:rPr>
              <a:t> </a:t>
            </a:r>
            <a:endParaRPr lang="en-IN" dirty="0"/>
          </a:p>
        </p:txBody>
      </p:sp>
      <p:sp>
        <p:nvSpPr>
          <p:cNvPr id="8" name="Content Placeholder 2">
            <a:extLst>
              <a:ext uri="{FF2B5EF4-FFF2-40B4-BE49-F238E27FC236}">
                <a16:creationId xmlns:a16="http://schemas.microsoft.com/office/drawing/2014/main" id="{A08EB593-F6AB-4A99-9A12-A52A5D476508}"/>
              </a:ext>
            </a:extLst>
          </p:cNvPr>
          <p:cNvSpPr>
            <a:spLocks noGrp="1"/>
          </p:cNvSpPr>
          <p:nvPr>
            <p:ph sz="quarter" idx="11"/>
          </p:nvPr>
        </p:nvSpPr>
        <p:spPr>
          <a:xfrm>
            <a:off x="1307174" y="1219085"/>
            <a:ext cx="10414675" cy="5312937"/>
          </a:xfrm>
        </p:spPr>
        <p:txBody>
          <a:bodyPr/>
          <a:lstStyle/>
          <a:p>
            <a:pPr marL="342900" marR="0" lvl="0" indent="-342900" algn="l"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prstClr val="black"/>
                </a:solidFill>
                <a:effectLst/>
                <a:uLnTx/>
                <a:uFillTx/>
                <a:cs typeface="Century Gothic"/>
              </a:rPr>
              <a:t>Avoid Illogical Time Shifts</a:t>
            </a:r>
          </a:p>
          <a:p>
            <a:pPr marL="0" marR="0" lvl="0" indent="0" algn="l" defTabSz="457200" rtl="0" eaLnBrk="1" fontAlgn="auto" latinLnBrk="0" hangingPunct="1">
              <a:lnSpc>
                <a:spcPct val="100000"/>
              </a:lnSpc>
              <a:spcBef>
                <a:spcPct val="20000"/>
              </a:spcBef>
              <a:spcAft>
                <a:spcPts val="4800"/>
              </a:spcAft>
              <a:buClrTx/>
              <a:buSzTx/>
              <a:buFont typeface="Arial"/>
              <a:buNone/>
              <a:tabLst/>
              <a:defRPr/>
            </a:pPr>
            <a:r>
              <a:rPr kumimoji="0" lang="en-US" sz="2800" b="0" i="0" u="none" strike="noStrike" kern="1200" cap="none" spc="0" normalizeH="0" baseline="0" noProof="0" dirty="0">
                <a:ln>
                  <a:noFill/>
                </a:ln>
                <a:solidFill>
                  <a:prstClr val="black"/>
                </a:solidFill>
                <a:effectLst/>
                <a:uLnTx/>
                <a:uFillTx/>
                <a:cs typeface="Century Gothic"/>
              </a:rPr>
              <a:t>Almost 37 percent of the merchants interviewed favored the Wilson plan. Only 14 percent of them prefer the Borden plan.</a:t>
            </a:r>
            <a:endParaRPr kumimoji="0" lang="en-US" sz="2800" b="0" i="0" u="none" strike="noStrike" kern="1200" cap="none" spc="0" normalizeH="0" baseline="0" noProof="0" dirty="0">
              <a:ln>
                <a:noFill/>
              </a:ln>
              <a:solidFill>
                <a:prstClr val="black"/>
              </a:solidFill>
              <a:effectLst/>
              <a:uLnTx/>
              <a:uFillTx/>
              <a:cs typeface="+mn-cs"/>
            </a:endParaRP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prstClr val="black"/>
                </a:solidFill>
                <a:effectLst/>
                <a:uLnTx/>
                <a:uFillTx/>
                <a:cs typeface="+mn-cs"/>
              </a:rPr>
              <a:t>Where is the inappropriate time shift in these sentences? </a:t>
            </a:r>
          </a:p>
        </p:txBody>
      </p:sp>
      <p:sp>
        <p:nvSpPr>
          <p:cNvPr id="6" name="Slide Number Placeholder 3">
            <a:extLst>
              <a:ext uri="{FF2B5EF4-FFF2-40B4-BE49-F238E27FC236}">
                <a16:creationId xmlns:a16="http://schemas.microsoft.com/office/drawing/2014/main" id="{5D224B69-7BFF-426C-B75E-85383283148D}"/>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2385294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2655287" y="306152"/>
            <a:ext cx="6881426" cy="604816"/>
          </a:xfrm>
        </p:spPr>
        <p:txBody>
          <a:bodyPr/>
          <a:lstStyle/>
          <a:p>
            <a:r>
              <a:rPr kumimoji="0" lang="en-US" sz="4800" i="0" u="none" strike="noStrike" kern="1200" cap="none" spc="0" normalizeH="0" baseline="0" noProof="0" dirty="0">
                <a:ln>
                  <a:noFill/>
                </a:ln>
                <a:solidFill>
                  <a:prstClr val="black"/>
                </a:solidFill>
                <a:effectLst/>
                <a:uLnTx/>
                <a:uFillTx/>
                <a:cs typeface="+mj-cs"/>
              </a:rPr>
              <a:t>Learning Objectives </a:t>
            </a:r>
            <a:r>
              <a:rPr kumimoji="0" lang="en-US" sz="1600" i="0" u="none" strike="noStrike" kern="1200" cap="none" spc="0" normalizeH="0" baseline="0" noProof="0" dirty="0">
                <a:ln>
                  <a:noFill/>
                </a:ln>
                <a:solidFill>
                  <a:prstClr val="black"/>
                </a:solidFill>
                <a:effectLst/>
                <a:uLnTx/>
                <a:uFillTx/>
                <a:cs typeface="+mj-cs"/>
              </a:rPr>
              <a:t>1</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1487488" y="1268760"/>
            <a:ext cx="9217024" cy="5404771"/>
          </a:xfrm>
        </p:spPr>
        <p:txBody>
          <a:bodyPr>
            <a:noAutofit/>
          </a:bodyPr>
          <a:lstStyle/>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LO10-1</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Define the business problem and determine your report’s purpose.</a:t>
            </a:r>
          </a:p>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LO10-2</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List the likely factors involved in a problem.</a:t>
            </a:r>
          </a:p>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LO10-3</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Explain the difference between primary and secondary research.</a:t>
            </a:r>
          </a:p>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LO10-4</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Use internet search engines to gather information.</a:t>
            </a:r>
          </a:p>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LO10-5</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Use other Web resources to gather information.</a:t>
            </a:r>
          </a:p>
        </p:txBody>
      </p:sp>
      <p:sp>
        <p:nvSpPr>
          <p:cNvPr id="2" name="Slide Number Placeholder 3"/>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36274940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7213" y="240787"/>
            <a:ext cx="10311559" cy="603919"/>
          </a:xfrm>
        </p:spPr>
        <p:txBody>
          <a:bodyPr/>
          <a:lstStyle/>
          <a:p>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Consistency with Time </a:t>
            </a:r>
            <a:r>
              <a:rPr kumimoji="0" lang="en-US" sz="1600" b="1" i="0" u="none" strike="noStrike" kern="1200" cap="none" spc="0" normalizeH="0" baseline="0" noProof="0" dirty="0">
                <a:ln>
                  <a:noFill/>
                </a:ln>
                <a:solidFill>
                  <a:srgbClr val="3D97B4"/>
                </a:solidFill>
                <a:effectLst/>
                <a:uLnTx/>
                <a:uFillTx/>
                <a:cs typeface="Calibri" panose="020F0502020204030204" pitchFamily="34" charset="0"/>
              </a:rPr>
              <a:t>2</a:t>
            </a:r>
            <a:r>
              <a:rPr kumimoji="0" lang="en-US" sz="5400" b="1" i="0" u="none" strike="noStrike" kern="1200" cap="none" spc="0" normalizeH="0" baseline="0" noProof="0" dirty="0">
                <a:ln>
                  <a:noFill/>
                </a:ln>
                <a:solidFill>
                  <a:srgbClr val="3D97B4"/>
                </a:solidFill>
                <a:effectLst/>
                <a:uLnTx/>
                <a:uFillTx/>
                <a:cs typeface="Calibri" panose="020F0502020204030204" pitchFamily="34" charset="0"/>
              </a:rPr>
              <a:t> </a:t>
            </a:r>
            <a:endParaRPr lang="en-US" sz="1600" dirty="0"/>
          </a:p>
        </p:txBody>
      </p:sp>
      <p:sp>
        <p:nvSpPr>
          <p:cNvPr id="3" name="Content Placeholder 2"/>
          <p:cNvSpPr>
            <a:spLocks noGrp="1"/>
          </p:cNvSpPr>
          <p:nvPr>
            <p:ph sz="quarter" idx="20"/>
          </p:nvPr>
        </p:nvSpPr>
        <p:spPr>
          <a:xfrm>
            <a:off x="1190325" y="1417538"/>
            <a:ext cx="8794107" cy="4022923"/>
          </a:xfrm>
        </p:spPr>
        <p:txBody>
          <a:bodyPr>
            <a:noAutofit/>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prstClr val="black"/>
                </a:solidFill>
                <a:effectLst/>
                <a:uLnTx/>
                <a:uFillTx/>
                <a:cs typeface="Century Gothic"/>
              </a:rPr>
              <a:t>Option #1: Use Past Tense Consistently</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0" i="0" u="none" strike="noStrike" kern="1200" cap="none" spc="0" normalizeH="0" baseline="0" noProof="0" dirty="0">
                <a:ln>
                  <a:noFill/>
                </a:ln>
                <a:solidFill>
                  <a:prstClr val="black"/>
                </a:solidFill>
                <a:effectLst/>
                <a:uLnTx/>
                <a:uFillTx/>
                <a:cs typeface="Century Gothic"/>
              </a:rPr>
              <a:t>Since Dixie Cola was produced and distributed in the South, there was little difficulty in establishing its identity in that region.</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0" i="0" u="none" strike="noStrike" kern="1200" cap="none" spc="0" normalizeH="0" baseline="0" noProof="0" dirty="0">
                <a:ln>
                  <a:noFill/>
                </a:ln>
                <a:solidFill>
                  <a:prstClr val="black"/>
                </a:solidFill>
                <a:effectLst/>
                <a:uLnTx/>
                <a:uFillTx/>
                <a:cs typeface="Century Gothic"/>
              </a:rPr>
              <a:t>Strong markets were designated as those that required little or no logical adaptation of commercials. Mississippi, Louisiana, and Alabama fell in that category.</a:t>
            </a:r>
          </a:p>
        </p:txBody>
      </p:sp>
      <p:sp>
        <p:nvSpPr>
          <p:cNvPr id="6" name="Slide Number Placeholder 3"/>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30267975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7212" y="199966"/>
            <a:ext cx="10311559" cy="689342"/>
          </a:xfrm>
        </p:spPr>
        <p:txBody>
          <a:bodyPr/>
          <a:lstStyle/>
          <a:p>
            <a:r>
              <a:rPr kumimoji="0" lang="en-US" sz="5400" b="1" i="0" u="none" strike="noStrike" kern="1200" cap="none" spc="0" normalizeH="0" baseline="0" noProof="0" dirty="0">
                <a:ln>
                  <a:noFill/>
                </a:ln>
                <a:solidFill>
                  <a:srgbClr val="3D97B4"/>
                </a:solidFill>
                <a:effectLst/>
                <a:uLnTx/>
                <a:uFillTx/>
                <a:cs typeface="+mj-cs"/>
              </a:rPr>
              <a:t>Consistency with Time </a:t>
            </a:r>
            <a:r>
              <a:rPr kumimoji="0" lang="en-US" sz="1600" b="1" i="0" u="none" strike="noStrike" kern="1200" cap="none" spc="0" normalizeH="0" baseline="0" noProof="0" dirty="0">
                <a:ln>
                  <a:noFill/>
                </a:ln>
                <a:solidFill>
                  <a:srgbClr val="3D97B4"/>
                </a:solidFill>
                <a:effectLst/>
                <a:uLnTx/>
                <a:uFillTx/>
                <a:cs typeface="+mj-cs"/>
              </a:rPr>
              <a:t>3</a:t>
            </a:r>
            <a:endParaRPr lang="en-US" sz="1600" dirty="0"/>
          </a:p>
        </p:txBody>
      </p:sp>
      <p:sp>
        <p:nvSpPr>
          <p:cNvPr id="3" name="Content Placeholder 2"/>
          <p:cNvSpPr>
            <a:spLocks noGrp="1"/>
          </p:cNvSpPr>
          <p:nvPr>
            <p:ph sz="quarter" idx="20"/>
          </p:nvPr>
        </p:nvSpPr>
        <p:spPr>
          <a:xfrm>
            <a:off x="921054" y="1212742"/>
            <a:ext cx="10935585" cy="4432515"/>
          </a:xfrm>
        </p:spPr>
        <p:txBody>
          <a:bodyPr>
            <a:noAutofit/>
          </a:bodyPr>
          <a:lstStyle/>
          <a:p>
            <a:pPr marL="342900" marR="0" lvl="0" indent="-342900" algn="l"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prstClr val="black"/>
                </a:solidFill>
                <a:effectLst/>
                <a:uLnTx/>
                <a:uFillTx/>
                <a:cs typeface="+mn-cs"/>
              </a:rPr>
              <a:t>Option #2: Use Present Tense Consistently</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0" i="0" u="none" strike="noStrike" kern="1200" cap="none" spc="0" normalizeH="0" baseline="0" noProof="0" dirty="0">
                <a:ln>
                  <a:noFill/>
                </a:ln>
                <a:solidFill>
                  <a:prstClr val="black"/>
                </a:solidFill>
                <a:effectLst/>
                <a:uLnTx/>
                <a:uFillTx/>
                <a:cs typeface="+mn-cs"/>
              </a:rPr>
              <a:t>Since Dixie Cola is produced and distributed in the South, there is little difficulty in establishing its identity in that region.</a:t>
            </a:r>
          </a:p>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0" i="0" u="none" strike="noStrike" kern="1200" cap="none" spc="0" normalizeH="0" baseline="0" noProof="0" dirty="0">
                <a:ln>
                  <a:noFill/>
                </a:ln>
                <a:solidFill>
                  <a:prstClr val="black"/>
                </a:solidFill>
                <a:effectLst/>
                <a:uLnTx/>
                <a:uFillTx/>
                <a:cs typeface="+mn-cs"/>
              </a:rPr>
              <a:t>Strong markets are designated as those that require little or no local adaptation of commercials. Mississippi, Louisiana, and Alabama fall in that category</a:t>
            </a:r>
            <a:r>
              <a:rPr kumimoji="0" lang="en-US" sz="3200" b="0" i="0" u="none" strike="noStrike" kern="1200" cap="none" spc="0" normalizeH="0" baseline="0" noProof="0" dirty="0">
                <a:ln>
                  <a:noFill/>
                </a:ln>
                <a:solidFill>
                  <a:prstClr val="black"/>
                </a:solidFill>
                <a:effectLst/>
                <a:uLnTx/>
                <a:uFillTx/>
                <a:cs typeface="+mn-cs"/>
              </a:rPr>
              <a:t>.</a:t>
            </a:r>
            <a:endParaRPr kumimoji="0" lang="en-US" sz="2400" b="0" i="0" u="none" strike="noStrike" kern="1200" cap="none" spc="0" normalizeH="0" baseline="0" noProof="0" dirty="0">
              <a:ln>
                <a:noFill/>
              </a:ln>
              <a:solidFill>
                <a:prstClr val="black"/>
              </a:solidFill>
              <a:effectLst/>
              <a:uLnTx/>
              <a:uFillTx/>
              <a:cs typeface="+mn-cs"/>
            </a:endParaRPr>
          </a:p>
        </p:txBody>
      </p:sp>
      <p:sp>
        <p:nvSpPr>
          <p:cNvPr id="6" name="Slide Number Placeholder 3"/>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39467367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EB0274D-EF9C-45B3-9E80-C739CA94250D}"/>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Variety of Expression</a:t>
            </a:r>
            <a:endParaRPr lang="en-IN" dirty="0"/>
          </a:p>
        </p:txBody>
      </p:sp>
      <p:sp>
        <p:nvSpPr>
          <p:cNvPr id="8" name="Content Placeholder 2">
            <a:extLst>
              <a:ext uri="{FF2B5EF4-FFF2-40B4-BE49-F238E27FC236}">
                <a16:creationId xmlns:a16="http://schemas.microsoft.com/office/drawing/2014/main" id="{8C1903FB-B28B-4E41-9C47-D988699DE51E}"/>
              </a:ext>
            </a:extLst>
          </p:cNvPr>
          <p:cNvSpPr>
            <a:spLocks noGrp="1"/>
          </p:cNvSpPr>
          <p:nvPr>
            <p:ph sz="quarter" idx="19"/>
          </p:nvPr>
        </p:nvSpPr>
        <p:spPr>
          <a:xfrm>
            <a:off x="1401227" y="1038405"/>
            <a:ext cx="7575093" cy="971147"/>
          </a:xfrm>
        </p:spPr>
        <p:txBody>
          <a:bodyPr>
            <a:normAutofit/>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0" i="0" u="none" strike="noStrike" kern="1200" cap="none" spc="0" normalizeH="0" baseline="0" noProof="0" dirty="0">
                <a:ln>
                  <a:noFill/>
                </a:ln>
                <a:solidFill>
                  <a:prstClr val="black"/>
                </a:solidFill>
                <a:effectLst/>
                <a:uLnTx/>
                <a:uFillTx/>
                <a:cs typeface="+mn-cs"/>
              </a:rPr>
              <a:t>Replace monotonous repetitions of words in topic headings with a variety of words.</a:t>
            </a:r>
            <a:endParaRPr kumimoji="0" lang="en-US" sz="2400" b="0" i="0" u="none" strike="noStrike" kern="1200" cap="none" spc="0" normalizeH="0" baseline="0" noProof="0" dirty="0">
              <a:ln>
                <a:noFill/>
              </a:ln>
              <a:solidFill>
                <a:prstClr val="black"/>
              </a:solidFill>
              <a:effectLst/>
              <a:uLnTx/>
              <a:uFillTx/>
              <a:cs typeface="Century Gothic"/>
            </a:endParaRPr>
          </a:p>
        </p:txBody>
      </p:sp>
      <p:sp>
        <p:nvSpPr>
          <p:cNvPr id="9" name="Content Placeholder 3">
            <a:extLst>
              <a:ext uri="{FF2B5EF4-FFF2-40B4-BE49-F238E27FC236}">
                <a16:creationId xmlns:a16="http://schemas.microsoft.com/office/drawing/2014/main" id="{89114975-755E-4096-80BB-4F366EAE453D}"/>
              </a:ext>
            </a:extLst>
          </p:cNvPr>
          <p:cNvSpPr>
            <a:spLocks noGrp="1"/>
          </p:cNvSpPr>
          <p:nvPr>
            <p:ph sz="quarter" idx="20"/>
          </p:nvPr>
        </p:nvSpPr>
        <p:spPr>
          <a:xfrm>
            <a:off x="1487488" y="1976727"/>
            <a:ext cx="3139555" cy="4245847"/>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1" i="0" u="none" strike="noStrike" kern="1200" cap="none" spc="0" normalizeH="0" baseline="0" noProof="0" dirty="0">
                <a:ln>
                  <a:noFill/>
                </a:ln>
                <a:solidFill>
                  <a:srgbClr val="3D97B4"/>
                </a:solidFill>
                <a:effectLst/>
                <a:uLnTx/>
                <a:uFillTx/>
                <a:cs typeface="+mn-cs"/>
              </a:rPr>
              <a:t>Not this:</a:t>
            </a:r>
          </a:p>
          <a:p>
            <a:pPr marL="342900" marR="0" lvl="0" indent="-342900" algn="l" defTabSz="457200" rtl="0" eaLnBrk="1" fontAlgn="auto" latinLnBrk="0" hangingPunct="1">
              <a:lnSpc>
                <a:spcPct val="100000"/>
              </a:lnSpc>
              <a:spcBef>
                <a:spcPct val="20000"/>
              </a:spcBef>
              <a:spcAft>
                <a:spcPts val="800"/>
              </a:spcAft>
              <a:buClrTx/>
              <a:buSzTx/>
              <a:buFont typeface="Arial"/>
              <a:buChar char="•"/>
              <a:tabLst/>
              <a:defRPr/>
            </a:pPr>
            <a:r>
              <a:rPr kumimoji="0" lang="en-US" sz="2400" b="0" i="0" u="none" strike="noStrike" kern="1200" cap="none" spc="0" normalizeH="0" baseline="0" noProof="0" dirty="0">
                <a:ln>
                  <a:noFill/>
                </a:ln>
                <a:solidFill>
                  <a:prstClr val="black"/>
                </a:solidFill>
                <a:effectLst/>
                <a:uLnTx/>
                <a:uFillTx/>
                <a:cs typeface="+mn-cs"/>
              </a:rPr>
              <a:t>Illinois Computer Sales.</a:t>
            </a:r>
          </a:p>
          <a:p>
            <a:pPr marL="342900" marR="0" lvl="0" indent="-342900" algn="l" defTabSz="457200" rtl="0" eaLnBrk="1" fontAlgn="auto" latinLnBrk="0" hangingPunct="1">
              <a:lnSpc>
                <a:spcPct val="100000"/>
              </a:lnSpc>
              <a:spcBef>
                <a:spcPct val="20000"/>
              </a:spcBef>
              <a:spcAft>
                <a:spcPts val="800"/>
              </a:spcAft>
              <a:buClrTx/>
              <a:buSzTx/>
              <a:buFont typeface="Arial"/>
              <a:buChar char="•"/>
              <a:tabLst/>
              <a:defRPr/>
            </a:pPr>
            <a:r>
              <a:rPr kumimoji="0" lang="en-US" sz="2400" b="0" i="0" u="none" strike="noStrike" kern="1200" cap="none" spc="0" normalizeH="0" baseline="0" noProof="0" dirty="0">
                <a:ln>
                  <a:noFill/>
                </a:ln>
                <a:solidFill>
                  <a:prstClr val="black"/>
                </a:solidFill>
                <a:effectLst/>
                <a:uLnTx/>
                <a:uFillTx/>
                <a:cs typeface="+mn-cs"/>
              </a:rPr>
              <a:t>New York Computer Sales.</a:t>
            </a:r>
          </a:p>
          <a:p>
            <a:pPr marL="342900" marR="0" lvl="0" indent="-342900" algn="l" defTabSz="457200" rtl="0" eaLnBrk="1" fontAlgn="auto" latinLnBrk="0" hangingPunct="1">
              <a:lnSpc>
                <a:spcPct val="100000"/>
              </a:lnSpc>
              <a:spcBef>
                <a:spcPct val="20000"/>
              </a:spcBef>
              <a:spcAft>
                <a:spcPts val="800"/>
              </a:spcAft>
              <a:buClrTx/>
              <a:buSzTx/>
              <a:buFont typeface="Arial"/>
              <a:buChar char="•"/>
              <a:tabLst/>
              <a:defRPr/>
            </a:pPr>
            <a:r>
              <a:rPr kumimoji="0" lang="en-US" sz="2400" b="0" i="0" u="none" strike="noStrike" kern="1200" cap="none" spc="0" normalizeH="0" baseline="0" noProof="0" dirty="0">
                <a:ln>
                  <a:noFill/>
                </a:ln>
                <a:solidFill>
                  <a:prstClr val="black"/>
                </a:solidFill>
                <a:effectLst/>
                <a:uLnTx/>
                <a:uFillTx/>
                <a:cs typeface="+mn-cs"/>
              </a:rPr>
              <a:t>Washington Computer Sales.</a:t>
            </a:r>
          </a:p>
        </p:txBody>
      </p:sp>
      <p:sp>
        <p:nvSpPr>
          <p:cNvPr id="10" name="Content Placeholder 4">
            <a:extLst>
              <a:ext uri="{FF2B5EF4-FFF2-40B4-BE49-F238E27FC236}">
                <a16:creationId xmlns:a16="http://schemas.microsoft.com/office/drawing/2014/main" id="{18EF9D77-AE20-423D-B56F-EEA3E217D76E}"/>
              </a:ext>
            </a:extLst>
          </p:cNvPr>
          <p:cNvSpPr>
            <a:spLocks noGrp="1"/>
          </p:cNvSpPr>
          <p:nvPr>
            <p:ph sz="quarter" idx="21"/>
          </p:nvPr>
        </p:nvSpPr>
        <p:spPr>
          <a:xfrm>
            <a:off x="6888088" y="2070434"/>
            <a:ext cx="3672408" cy="4146698"/>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400" b="1" i="0" u="none" strike="noStrike" kern="1200" cap="none" spc="0" normalizeH="0" baseline="0" noProof="0" dirty="0">
                <a:ln>
                  <a:noFill/>
                </a:ln>
                <a:solidFill>
                  <a:srgbClr val="3D97B4"/>
                </a:solidFill>
                <a:effectLst/>
                <a:uLnTx/>
                <a:uFillTx/>
                <a:cs typeface="+mn-cs"/>
              </a:rPr>
              <a:t>But this:</a:t>
            </a:r>
          </a:p>
          <a:p>
            <a:pPr marL="342900" marR="0" lvl="0" indent="-342900" algn="l" defTabSz="457200" rtl="0" eaLnBrk="1" fontAlgn="auto" latinLnBrk="0" hangingPunct="1">
              <a:lnSpc>
                <a:spcPct val="100000"/>
              </a:lnSpc>
              <a:spcBef>
                <a:spcPct val="20000"/>
              </a:spcBef>
              <a:spcAft>
                <a:spcPts val="800"/>
              </a:spcAft>
              <a:buClrTx/>
              <a:buSzTx/>
              <a:buFont typeface="Arial"/>
              <a:buChar char="•"/>
              <a:tabLst/>
              <a:defRPr/>
            </a:pPr>
            <a:r>
              <a:rPr kumimoji="0" lang="en-US" sz="2400" b="0" i="0" u="none" strike="noStrike" kern="1200" cap="none" spc="0" normalizeH="0" baseline="0" noProof="0" dirty="0">
                <a:ln>
                  <a:noFill/>
                </a:ln>
                <a:solidFill>
                  <a:prstClr val="black"/>
                </a:solidFill>
                <a:effectLst/>
                <a:uLnTx/>
                <a:uFillTx/>
                <a:cs typeface="+mn-cs"/>
              </a:rPr>
              <a:t>Illinois Ranks First in Industry Sales.</a:t>
            </a:r>
          </a:p>
          <a:p>
            <a:pPr marL="342900" marR="0" lvl="0" indent="-342900" algn="l" defTabSz="457200" rtl="0" eaLnBrk="1" fontAlgn="auto" latinLnBrk="0" hangingPunct="1">
              <a:lnSpc>
                <a:spcPct val="100000"/>
              </a:lnSpc>
              <a:spcBef>
                <a:spcPct val="20000"/>
              </a:spcBef>
              <a:spcAft>
                <a:spcPts val="800"/>
              </a:spcAft>
              <a:buClrTx/>
              <a:buSzTx/>
              <a:buFont typeface="Arial"/>
              <a:buChar char="•"/>
              <a:tabLst/>
              <a:defRPr/>
            </a:pPr>
            <a:r>
              <a:rPr kumimoji="0" lang="en-US" sz="2400" b="0" i="0" u="none" strike="noStrike" kern="1200" cap="none" spc="0" normalizeH="0" baseline="0" noProof="0" dirty="0">
                <a:ln>
                  <a:noFill/>
                </a:ln>
                <a:solidFill>
                  <a:prstClr val="black"/>
                </a:solidFill>
                <a:effectLst/>
                <a:uLnTx/>
                <a:uFillTx/>
                <a:cs typeface="+mn-cs"/>
              </a:rPr>
              <a:t>New York Maintains Second Position.</a:t>
            </a:r>
          </a:p>
          <a:p>
            <a:pPr marL="342900" marR="0" lvl="0" indent="-342900" algn="l" defTabSz="457200" rtl="0" eaLnBrk="1" fontAlgn="auto" latinLnBrk="0" hangingPunct="1">
              <a:lnSpc>
                <a:spcPct val="100000"/>
              </a:lnSpc>
              <a:spcBef>
                <a:spcPct val="20000"/>
              </a:spcBef>
              <a:spcAft>
                <a:spcPts val="800"/>
              </a:spcAft>
              <a:buClrTx/>
              <a:buSzTx/>
              <a:buFont typeface="Arial"/>
              <a:buChar char="•"/>
              <a:tabLst/>
              <a:defRPr/>
            </a:pPr>
            <a:r>
              <a:rPr kumimoji="0" lang="en-US" sz="2400" b="0" i="0" u="none" strike="noStrike" kern="1200" cap="none" spc="0" normalizeH="0" baseline="0" noProof="0" dirty="0">
                <a:ln>
                  <a:noFill/>
                </a:ln>
                <a:solidFill>
                  <a:prstClr val="black"/>
                </a:solidFill>
                <a:effectLst/>
                <a:uLnTx/>
                <a:uFillTx/>
                <a:cs typeface="+mn-cs"/>
              </a:rPr>
              <a:t>Washington Shows Strong Returns.</a:t>
            </a:r>
          </a:p>
        </p:txBody>
      </p:sp>
      <p:sp>
        <p:nvSpPr>
          <p:cNvPr id="6" name="Slide Number Placeholder 5">
            <a:extLst>
              <a:ext uri="{FF2B5EF4-FFF2-40B4-BE49-F238E27FC236}">
                <a16:creationId xmlns:a16="http://schemas.microsoft.com/office/drawing/2014/main" id="{09BC8C7B-FB28-4C7B-B301-752AD8FAB5C9}"/>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40257852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553CC8-4D0C-4CF1-ACB8-A97FD3B8A1D5}"/>
              </a:ext>
            </a:extLst>
          </p:cNvPr>
          <p:cNvSpPr>
            <a:spLocks noGrp="1"/>
          </p:cNvSpPr>
          <p:nvPr>
            <p:ph type="title"/>
          </p:nvPr>
        </p:nvSpPr>
        <p:spPr/>
        <p:txBody>
          <a:bodyPr/>
          <a:lstStyle/>
          <a:p>
            <a:r>
              <a:rPr kumimoji="0" lang="en-US" sz="5400" b="1" i="0" u="none" strike="noStrike" kern="1200" cap="none" spc="0" normalizeH="0" baseline="0" noProof="0" dirty="0">
                <a:ln>
                  <a:noFill/>
                </a:ln>
                <a:solidFill>
                  <a:srgbClr val="3D97B4"/>
                </a:solidFill>
                <a:effectLst/>
                <a:uLnTx/>
                <a:uFillTx/>
                <a:cs typeface="+mj-cs"/>
              </a:rPr>
              <a:t>Working Collaboratively</a:t>
            </a:r>
            <a:endParaRPr lang="en-IN" dirty="0"/>
          </a:p>
        </p:txBody>
      </p:sp>
      <p:sp>
        <p:nvSpPr>
          <p:cNvPr id="3" name="Content Placeholder 2">
            <a:extLst>
              <a:ext uri="{FF2B5EF4-FFF2-40B4-BE49-F238E27FC236}">
                <a16:creationId xmlns:a16="http://schemas.microsoft.com/office/drawing/2014/main" id="{430B7E1A-3234-47FC-AC03-61FB4B14BA20}"/>
              </a:ext>
            </a:extLst>
          </p:cNvPr>
          <p:cNvSpPr>
            <a:spLocks noGrp="1"/>
          </p:cNvSpPr>
          <p:nvPr>
            <p:ph sz="quarter" idx="19"/>
          </p:nvPr>
        </p:nvSpPr>
        <p:spPr>
          <a:xfrm>
            <a:off x="1550364" y="1488272"/>
            <a:ext cx="4185596" cy="2804824"/>
          </a:xfrm>
        </p:spPr>
        <p:txBody>
          <a:bodyPr>
            <a:normAutofit lnSpcReduction="10000"/>
          </a:bodyPr>
          <a:lstStyle/>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Create ground rules.</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Choose the means by which you will work together.</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Make a plan for the report.</a:t>
            </a:r>
          </a:p>
          <a:p>
            <a:pPr marL="342900" marR="0" lvl="0" indent="-342900"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cs typeface="+mn-cs"/>
              </a:rPr>
              <a:t>Divide up the research and writing tasks.</a:t>
            </a:r>
          </a:p>
        </p:txBody>
      </p:sp>
      <p:pic>
        <p:nvPicPr>
          <p:cNvPr id="13" name="Picture 3">
            <a:extLst>
              <a:ext uri="{FF2B5EF4-FFF2-40B4-BE49-F238E27FC236}">
                <a16:creationId xmlns:a16="http://schemas.microsoft.com/office/drawing/2014/main" id="{301AE952-F112-4C7F-A76D-4DFE0513AB66}"/>
              </a:ext>
              <a:ext uri="{C183D7F6-B498-43B3-948B-1728B52AA6E4}">
                <adec:decorative xmlns:adec="http://schemas.microsoft.com/office/drawing/2017/decorative" val="1"/>
              </a:ext>
            </a:extLst>
          </p:cNvPr>
          <p:cNvPicPr>
            <a:picLocks noGrp="1" noChangeAspect="1"/>
          </p:cNvPicPr>
          <p:nvPr>
            <p:ph sz="quarter" idx="20"/>
          </p:nvPr>
        </p:nvPicPr>
        <p:blipFill>
          <a:blip r:embed="rId3"/>
          <a:stretch>
            <a:fillRect/>
          </a:stretch>
        </p:blipFill>
        <p:spPr>
          <a:xfrm>
            <a:off x="6786339" y="1124744"/>
            <a:ext cx="4206206" cy="3939862"/>
          </a:xfrm>
          <a:prstGeom prst="rect">
            <a:avLst/>
          </a:prstGeom>
        </p:spPr>
      </p:pic>
      <p:sp>
        <p:nvSpPr>
          <p:cNvPr id="5" name="Content Placeholder 4">
            <a:extLst>
              <a:ext uri="{FF2B5EF4-FFF2-40B4-BE49-F238E27FC236}">
                <a16:creationId xmlns:a16="http://schemas.microsoft.com/office/drawing/2014/main" id="{649A5D5C-3612-4036-98E0-3F89FF327CC8}"/>
              </a:ext>
            </a:extLst>
          </p:cNvPr>
          <p:cNvSpPr>
            <a:spLocks noGrp="1"/>
          </p:cNvSpPr>
          <p:nvPr>
            <p:ph sz="quarter" idx="21"/>
          </p:nvPr>
        </p:nvSpPr>
        <p:spPr>
          <a:xfrm>
            <a:off x="407368" y="5064606"/>
            <a:ext cx="9313532" cy="1337299"/>
          </a:xfrm>
        </p:spPr>
        <p:txBody>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1" i="0" u="none" strike="noStrike" kern="1200" cap="none" spc="0" normalizeH="0" baseline="0" noProof="0" dirty="0">
                <a:ln>
                  <a:noFill/>
                </a:ln>
                <a:solidFill>
                  <a:srgbClr val="3D97B4"/>
                </a:solidFill>
                <a:effectLst/>
                <a:uLnTx/>
                <a:uFillTx/>
                <a:cs typeface="+mn-cs"/>
              </a:rPr>
              <a:t>Goal: </a:t>
            </a:r>
            <a:r>
              <a:rPr kumimoji="0" lang="en-US" sz="2400" b="0" i="0" u="none" strike="noStrike" kern="1200" cap="none" spc="0" normalizeH="0" baseline="0" noProof="0" dirty="0">
                <a:ln>
                  <a:noFill/>
                </a:ln>
                <a:solidFill>
                  <a:srgbClr val="3D97B4"/>
                </a:solidFill>
                <a:effectLst/>
                <a:uLnTx/>
                <a:uFillTx/>
                <a:cs typeface="+mn-cs"/>
              </a:rPr>
              <a:t>If all the work has been done with care and diligence, the team’s final draft should be a report better than anyone in the group could have prepared alone.</a:t>
            </a:r>
          </a:p>
        </p:txBody>
      </p:sp>
      <p:sp>
        <p:nvSpPr>
          <p:cNvPr id="11" name="Text Placeholder 5">
            <a:extLst>
              <a:ext uri="{FF2B5EF4-FFF2-40B4-BE49-F238E27FC236}">
                <a16:creationId xmlns:a16="http://schemas.microsoft.com/office/drawing/2014/main" id="{4704AD63-E7AD-4BCA-8970-4DFF0CC54E55}"/>
              </a:ext>
            </a:extLst>
          </p:cNvPr>
          <p:cNvSpPr>
            <a:spLocks noGrp="1"/>
          </p:cNvSpPr>
          <p:nvPr>
            <p:ph type="body" sz="quarter" idx="27"/>
          </p:nvPr>
        </p:nvSpPr>
        <p:spPr>
          <a:xfrm>
            <a:off x="8688287" y="6664031"/>
            <a:ext cx="2688797" cy="170898"/>
          </a:xfrm>
        </p:spPr>
        <p:txBody>
          <a:body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en-US" sz="800" b="0" i="0" u="none" strike="noStrike" kern="1200" cap="none" spc="0" normalizeH="0" baseline="0" noProof="0" dirty="0">
                <a:ln>
                  <a:noFill/>
                </a:ln>
                <a:solidFill>
                  <a:schemeClr val="tx1"/>
                </a:solidFill>
                <a:effectLst/>
                <a:uLnTx/>
                <a:uFillTx/>
                <a:cs typeface="+mn-cs"/>
              </a:rPr>
              <a:t>Image: © </a:t>
            </a:r>
            <a:r>
              <a:rPr kumimoji="0" lang="en-US" sz="800" b="0" i="0" u="none" strike="noStrike" kern="1200" cap="none" spc="0" normalizeH="0" baseline="0" noProof="0" dirty="0" err="1">
                <a:ln>
                  <a:noFill/>
                </a:ln>
                <a:solidFill>
                  <a:schemeClr val="tx1"/>
                </a:solidFill>
                <a:effectLst/>
                <a:uLnTx/>
                <a:uFillTx/>
                <a:cs typeface="+mn-cs"/>
              </a:rPr>
              <a:t>Stockbyte</a:t>
            </a:r>
            <a:r>
              <a:rPr kumimoji="0" lang="en-US" sz="800" b="0" i="0" u="none" strike="noStrike" kern="1200" cap="none" spc="0" normalizeH="0" baseline="0" noProof="0" dirty="0">
                <a:ln>
                  <a:noFill/>
                </a:ln>
                <a:solidFill>
                  <a:schemeClr val="tx1"/>
                </a:solidFill>
                <a:effectLst/>
                <a:uLnTx/>
                <a:uFillTx/>
                <a:cs typeface="+mn-cs"/>
              </a:rPr>
              <a:t>/Getty Images </a:t>
            </a:r>
          </a:p>
        </p:txBody>
      </p:sp>
      <p:sp>
        <p:nvSpPr>
          <p:cNvPr id="12" name="Slide Number Placeholder 6">
            <a:extLst>
              <a:ext uri="{FF2B5EF4-FFF2-40B4-BE49-F238E27FC236}">
                <a16:creationId xmlns:a16="http://schemas.microsoft.com/office/drawing/2014/main" id="{D8A6F3B2-93B5-4D70-9504-5A1594C64C5E}"/>
              </a:ext>
            </a:extLst>
          </p:cNvPr>
          <p:cNvSpPr>
            <a:spLocks noGrp="1"/>
          </p:cNvSpPr>
          <p:nvPr>
            <p:ph type="sldNum" sz="quarter" idx="10"/>
          </p:nvPr>
        </p:nvSpPr>
        <p:spPr/>
        <p:txBody>
          <a:bodyPr/>
          <a:lstStyle/>
          <a:p>
            <a:fld id="{68151E55-6873-49E2-B8D5-2F265E6F1973}" type="slidenum">
              <a:rPr lang="en-US" smtClean="0"/>
              <a:pPr/>
              <a:t>33</a:t>
            </a:fld>
            <a:endParaRPr lang="en-US" dirty="0"/>
          </a:p>
        </p:txBody>
      </p:sp>
    </p:spTree>
    <p:extLst>
      <p:ext uri="{BB962C8B-B14F-4D97-AF65-F5344CB8AC3E}">
        <p14:creationId xmlns:p14="http://schemas.microsoft.com/office/powerpoint/2010/main" val="40107507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352" y="260649"/>
            <a:ext cx="11593288" cy="1080120"/>
          </a:xfrm>
        </p:spPr>
        <p:txBody>
          <a:bodyPr/>
          <a:lstStyle/>
          <a:p>
            <a:r>
              <a:rPr kumimoji="0" lang="en-US" sz="5400" b="1" i="0" u="none" strike="noStrike" kern="1200" cap="none" spc="0" normalizeH="0" baseline="0" noProof="0" dirty="0">
                <a:ln>
                  <a:noFill/>
                </a:ln>
                <a:solidFill>
                  <a:srgbClr val="3D97B4"/>
                </a:solidFill>
                <a:effectLst/>
                <a:uLnTx/>
                <a:uFillTx/>
                <a:cs typeface="+mj-cs"/>
              </a:rPr>
              <a:t>You Make the Call </a:t>
            </a:r>
            <a:r>
              <a:rPr kumimoji="0" lang="en-US" sz="1600" b="1" i="0" u="none" strike="noStrike" kern="1200" cap="none" spc="0" normalizeH="0" baseline="0" noProof="0" dirty="0">
                <a:ln>
                  <a:noFill/>
                </a:ln>
                <a:solidFill>
                  <a:srgbClr val="3D97B4"/>
                </a:solidFill>
                <a:effectLst/>
                <a:uLnTx/>
                <a:uFillTx/>
                <a:cs typeface="+mj-cs"/>
              </a:rPr>
              <a:t>2</a:t>
            </a:r>
            <a:endParaRPr lang="en-US" sz="1600" dirty="0"/>
          </a:p>
        </p:txBody>
      </p:sp>
      <p:pic>
        <p:nvPicPr>
          <p:cNvPr id="8" name="Picture 2">
            <a:extLst>
              <a:ext uri="{FF2B5EF4-FFF2-40B4-BE49-F238E27FC236}">
                <a16:creationId xmlns:a16="http://schemas.microsoft.com/office/drawing/2014/main" id="{1A414BCC-78B6-4155-B62D-0EB88F446ADE}"/>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3">
            <a:extLst>
              <a:ext uri="{28A0092B-C50C-407E-A947-70E740481C1C}">
                <a14:useLocalDpi xmlns:a14="http://schemas.microsoft.com/office/drawing/2010/main" val="0"/>
              </a:ext>
            </a:extLst>
          </a:blip>
          <a:srcRect t="17245"/>
          <a:stretch/>
        </p:blipFill>
        <p:spPr>
          <a:xfrm>
            <a:off x="623392" y="1556792"/>
            <a:ext cx="1421048" cy="1080120"/>
          </a:xfrm>
          <a:prstGeom prst="rect">
            <a:avLst/>
          </a:prstGeom>
        </p:spPr>
      </p:pic>
      <p:sp>
        <p:nvSpPr>
          <p:cNvPr id="10" name="Content Placeholder 3"/>
          <p:cNvSpPr>
            <a:spLocks noGrp="1"/>
          </p:cNvSpPr>
          <p:nvPr>
            <p:ph sz="quarter" idx="14"/>
          </p:nvPr>
        </p:nvSpPr>
        <p:spPr>
          <a:xfrm>
            <a:off x="2231976" y="1772816"/>
            <a:ext cx="7968480" cy="2624077"/>
          </a:xfrm>
        </p:spPr>
        <p:txBody>
          <a:bodyPr>
            <a:noAutofit/>
          </a:bodyPr>
          <a:lstStyle/>
          <a:p>
            <a:pPr marL="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2800" b="0" i="0" u="none" strike="noStrike" kern="1200" cap="none" spc="0" normalizeH="0" baseline="0" noProof="0" dirty="0">
                <a:ln>
                  <a:noFill/>
                </a:ln>
                <a:solidFill>
                  <a:prstClr val="black"/>
                </a:solidFill>
                <a:effectLst/>
                <a:uLnTx/>
                <a:uFillTx/>
                <a:cs typeface="+mn-cs"/>
              </a:rPr>
              <a:t>Have you ever worked on a team project that didn’t go well? If so, what were the causes? What could have been done differently to have prevented or corrected the problems?</a:t>
            </a:r>
          </a:p>
        </p:txBody>
      </p:sp>
      <p:sp>
        <p:nvSpPr>
          <p:cNvPr id="6" name="Slide Number Placeholder 4"/>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40234538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hidden="1">
            <a:extLst>
              <a:ext uri="{FF2B5EF4-FFF2-40B4-BE49-F238E27FC236}">
                <a16:creationId xmlns:a16="http://schemas.microsoft.com/office/drawing/2014/main" id="{5CAC6A38-AA5F-4353-B02E-9D28673FB29C}"/>
              </a:ext>
            </a:extLst>
          </p:cNvPr>
          <p:cNvSpPr>
            <a:spLocks noGrp="1"/>
          </p:cNvSpPr>
          <p:nvPr>
            <p:ph type="title"/>
          </p:nvPr>
        </p:nvSpPr>
        <p:spPr/>
        <p:txBody>
          <a:bodyPr/>
          <a:lstStyle/>
          <a:p>
            <a:r>
              <a:rPr lang="en-US" dirty="0">
                <a:solidFill>
                  <a:srgbClr val="000000"/>
                </a:solidFill>
              </a:rPr>
              <a:t>End of Main Content</a:t>
            </a:r>
            <a:endParaRPr lang="en-IN" dirty="0"/>
          </a:p>
        </p:txBody>
      </p:sp>
      <p:sp>
        <p:nvSpPr>
          <p:cNvPr id="4" name="Text Placeholder 2">
            <a:extLst>
              <a:ext uri="{FF2B5EF4-FFF2-40B4-BE49-F238E27FC236}">
                <a16:creationId xmlns:a16="http://schemas.microsoft.com/office/drawing/2014/main" id="{A0F203D2-A31A-4FC3-9563-C33F5B0D17CC}"/>
              </a:ext>
            </a:extLst>
          </p:cNvPr>
          <p:cNvSpPr txBox="1">
            <a:spLocks/>
          </p:cNvSpPr>
          <p:nvPr/>
        </p:nvSpPr>
        <p:spPr>
          <a:xfrm>
            <a:off x="0" y="6477000"/>
            <a:ext cx="12192000" cy="384175"/>
          </a:xfrm>
          <a:prstGeom prst="rect">
            <a:avLst/>
          </a:prstGeom>
        </p:spPr>
        <p:txBody>
          <a:bodyPr anchor="ctr" anchorCtr="0"/>
          <a:lst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0" dirty="0">
                <a:latin typeface="Sanserif"/>
              </a:rPr>
              <a:t>Copyright 2021 © McGraw Hill LLC. All rights reserved. No reproduction or distribution without the prior written consent of McGraw Hill LLC.</a:t>
            </a:r>
            <a:endParaRPr lang="en-US" sz="900" b="0" dirty="0">
              <a:solidFill>
                <a:srgbClr val="000000"/>
              </a:solidFill>
              <a:latin typeface="Sanserif"/>
            </a:endParaRPr>
          </a:p>
        </p:txBody>
      </p:sp>
    </p:spTree>
    <p:extLst>
      <p:ext uri="{BB962C8B-B14F-4D97-AF65-F5344CB8AC3E}">
        <p14:creationId xmlns:p14="http://schemas.microsoft.com/office/powerpoint/2010/main" val="18749665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a:xfrm>
            <a:off x="1703512" y="2348880"/>
            <a:ext cx="7144038" cy="526936"/>
          </a:xfrm>
        </p:spPr>
        <p:txBody>
          <a:bodyPr/>
          <a:lstStyle/>
          <a:p>
            <a:r>
              <a:rPr lang="en-US" dirty="0"/>
              <a:t>Accessibility Content: Text Alternatives for Images</a:t>
            </a:r>
          </a:p>
        </p:txBody>
      </p:sp>
      <p:sp>
        <p:nvSpPr>
          <p:cNvPr id="2" name="Slide Number Placeholder 2"/>
          <p:cNvSpPr>
            <a:spLocks noGrp="1"/>
          </p:cNvSpPr>
          <p:nvPr>
            <p:ph type="sldNum" sz="quarter" idx="10"/>
          </p:nvPr>
        </p:nvSpPr>
        <p:spPr/>
        <p:txBody>
          <a:bodyPr/>
          <a:lstStyle/>
          <a:p>
            <a:fld id="{68151E55-6873-49E2-B8D5-2F265E6F1973}" type="slidenum">
              <a:rPr lang="en-US" smtClean="0"/>
              <a:pPr/>
              <a:t>36</a:t>
            </a:fld>
            <a:endParaRPr lang="en-US" dirty="0"/>
          </a:p>
        </p:txBody>
      </p:sp>
    </p:spTree>
    <p:extLst>
      <p:ext uri="{BB962C8B-B14F-4D97-AF65-F5344CB8AC3E}">
        <p14:creationId xmlns:p14="http://schemas.microsoft.com/office/powerpoint/2010/main" val="3262749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kumimoji="0" lang="en-US" sz="2400" b="1" i="0" u="none" strike="noStrike" kern="1200" cap="none" spc="0" normalizeH="0" baseline="0" noProof="0" dirty="0">
                <a:ln>
                  <a:noFill/>
                </a:ln>
                <a:effectLst/>
                <a:uLnTx/>
                <a:uFillTx/>
                <a:cs typeface="Calibri" panose="020F0502020204030204" pitchFamily="34" charset="0"/>
              </a:rPr>
              <a:t>Gather Information from Surveys</a:t>
            </a:r>
            <a:r>
              <a:rPr lang="en-US" sz="2400" dirty="0"/>
              <a:t> – Text Alternative</a:t>
            </a:r>
          </a:p>
        </p:txBody>
      </p:sp>
      <p:sp>
        <p:nvSpPr>
          <p:cNvPr id="6" name="Text Placeholder 2"/>
          <p:cNvSpPr>
            <a:spLocks noGrp="1"/>
          </p:cNvSpPr>
          <p:nvPr>
            <p:ph type="body" sz="quarter" idx="14"/>
          </p:nvPr>
        </p:nvSpPr>
        <p:spPr>
          <a:xfrm>
            <a:off x="4108784" y="935167"/>
            <a:ext cx="3960404" cy="358494"/>
          </a:xfrm>
        </p:spPr>
        <p:txBody>
          <a:bodyPr/>
          <a:lstStyle/>
          <a:p>
            <a:r>
              <a:rPr lang="en-US" dirty="0">
                <a:hlinkClick r:id="rId3" action="ppaction://hlinksldjump"/>
              </a:rPr>
              <a:t>Return to parent-slide containing images.</a:t>
            </a:r>
            <a:endParaRPr lang="en-US" dirty="0"/>
          </a:p>
        </p:txBody>
      </p:sp>
      <p:sp>
        <p:nvSpPr>
          <p:cNvPr id="7" name="Content Placeholder 3"/>
          <p:cNvSpPr>
            <a:spLocks noGrp="1"/>
          </p:cNvSpPr>
          <p:nvPr>
            <p:ph sz="quarter" idx="16"/>
          </p:nvPr>
        </p:nvSpPr>
        <p:spPr/>
        <p:txBody>
          <a:bodyPr/>
          <a:lstStyle/>
          <a:p>
            <a:r>
              <a:rPr lang="en-IN" sz="2200" dirty="0"/>
              <a:t>The options range from negative 3 (strongly oppose) to 3 (strongly </a:t>
            </a:r>
            <a:r>
              <a:rPr lang="en-IN" sz="2200" dirty="0" err="1"/>
              <a:t>favor</a:t>
            </a:r>
            <a:r>
              <a:rPr lang="en-IN" sz="2200" dirty="0"/>
              <a:t>) through negative 2 (moderately oppose), negative 1 (mildly oppose), 0 (neutral), 1 (mildly </a:t>
            </a:r>
            <a:r>
              <a:rPr lang="en-IN" sz="2200" dirty="0" err="1"/>
              <a:t>favor</a:t>
            </a:r>
            <a:r>
              <a:rPr lang="en-IN" sz="2200" dirty="0"/>
              <a:t>) and 2 (moderately </a:t>
            </a:r>
            <a:r>
              <a:rPr lang="en-IN" sz="2200" dirty="0" err="1"/>
              <a:t>favor</a:t>
            </a:r>
            <a:r>
              <a:rPr lang="en-IN" sz="2200" dirty="0"/>
              <a:t>). </a:t>
            </a:r>
            <a:endParaRPr lang="en-US" sz="2200" dirty="0"/>
          </a:p>
        </p:txBody>
      </p:sp>
      <p:sp>
        <p:nvSpPr>
          <p:cNvPr id="8" name="Text Placeholder 4"/>
          <p:cNvSpPr>
            <a:spLocks noGrp="1"/>
          </p:cNvSpPr>
          <p:nvPr>
            <p:ph type="body" sz="quarter" idx="17"/>
          </p:nvPr>
        </p:nvSpPr>
        <p:spPr>
          <a:xfrm>
            <a:off x="4094594" y="6453336"/>
            <a:ext cx="4233654" cy="180205"/>
          </a:xfrm>
        </p:spPr>
        <p:txBody>
          <a:bodyPr/>
          <a:lstStyle/>
          <a:p>
            <a:r>
              <a:rPr lang="en-US" dirty="0">
                <a:hlinkClick r:id="rId3" action="ppaction://hlinksldjump"/>
              </a:rPr>
              <a:t>Return to parent-slide containing images.</a:t>
            </a:r>
            <a:endParaRPr lang="en-US" dirty="0"/>
          </a:p>
        </p:txBody>
      </p:sp>
      <p:sp>
        <p:nvSpPr>
          <p:cNvPr id="2" name="Slide Number Placeholder 5"/>
          <p:cNvSpPr>
            <a:spLocks noGrp="1"/>
          </p:cNvSpPr>
          <p:nvPr>
            <p:ph type="sldNum" sz="quarter" idx="4"/>
          </p:nvPr>
        </p:nvSpPr>
        <p:spPr/>
        <p:txBody>
          <a:bodyPr/>
          <a:lstStyle/>
          <a:p>
            <a:fld id="{68151E55-6873-49E2-B8D5-2F265E6F1973}" type="slidenum">
              <a:rPr lang="en-US" smtClean="0"/>
              <a:pPr/>
              <a:t>37</a:t>
            </a:fld>
            <a:endParaRPr lang="en-US" dirty="0"/>
          </a:p>
        </p:txBody>
      </p:sp>
    </p:spTree>
    <p:extLst>
      <p:ext uri="{BB962C8B-B14F-4D97-AF65-F5344CB8AC3E}">
        <p14:creationId xmlns:p14="http://schemas.microsoft.com/office/powerpoint/2010/main" val="543146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4034" y="188640"/>
            <a:ext cx="6523932" cy="833358"/>
          </a:xfrm>
        </p:spPr>
        <p:txBody>
          <a:bodyPr/>
          <a:lstStyle/>
          <a:p>
            <a:r>
              <a:rPr kumimoji="0" lang="en-US" sz="4800" i="0" u="none" strike="noStrike" kern="1200" cap="none" spc="0" normalizeH="0" baseline="0" noProof="0" dirty="0">
                <a:ln>
                  <a:noFill/>
                </a:ln>
                <a:solidFill>
                  <a:prstClr val="black"/>
                </a:solidFill>
                <a:effectLst/>
                <a:uLnTx/>
                <a:uFillTx/>
                <a:cs typeface="+mj-cs"/>
              </a:rPr>
              <a:t>Learning Objectives </a:t>
            </a:r>
            <a:r>
              <a:rPr kumimoji="0" lang="en-US" sz="1600" i="0" u="none" strike="noStrike" kern="1200" cap="none" spc="0" normalizeH="0" baseline="0" noProof="0" dirty="0">
                <a:ln>
                  <a:noFill/>
                </a:ln>
                <a:solidFill>
                  <a:prstClr val="black"/>
                </a:solidFill>
                <a:effectLst/>
                <a:uLnTx/>
                <a:uFillTx/>
                <a:cs typeface="+mj-cs"/>
              </a:rPr>
              <a:t>2</a:t>
            </a:r>
            <a:endParaRPr lang="en-US" sz="1600" dirty="0"/>
          </a:p>
        </p:txBody>
      </p:sp>
      <p:sp>
        <p:nvSpPr>
          <p:cNvPr id="3" name="Content Placeholder 2"/>
          <p:cNvSpPr>
            <a:spLocks noGrp="1"/>
          </p:cNvSpPr>
          <p:nvPr>
            <p:ph sz="quarter" idx="20"/>
          </p:nvPr>
        </p:nvSpPr>
        <p:spPr>
          <a:xfrm>
            <a:off x="1487488" y="1235715"/>
            <a:ext cx="8784976" cy="4824536"/>
          </a:xfrm>
        </p:spPr>
        <p:txBody>
          <a:bodyPr>
            <a:noAutofit/>
          </a:bodyPr>
          <a:lstStyle/>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3200" i="0" u="none" strike="noStrike" kern="1200" cap="none" spc="0" normalizeH="0" baseline="0" noProof="0" dirty="0">
                <a:ln>
                  <a:noFill/>
                </a:ln>
                <a:solidFill>
                  <a:srgbClr val="3D97B4"/>
                </a:solidFill>
                <a:effectLst/>
                <a:uLnTx/>
                <a:uFillTx/>
                <a:cs typeface="Calibri" panose="020F0502020204030204" pitchFamily="34" charset="0"/>
              </a:rPr>
              <a:t>LO10-6</a:t>
            </a:r>
            <a:r>
              <a:rPr kumimoji="0" lang="en-US" sz="32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3200" b="0" i="0" u="none" strike="noStrike" kern="1200" cap="none" spc="0" normalizeH="0" baseline="0" noProof="0" dirty="0">
                <a:ln>
                  <a:noFill/>
                </a:ln>
                <a:solidFill>
                  <a:prstClr val="black"/>
                </a:solidFill>
                <a:effectLst/>
                <a:uLnTx/>
                <a:uFillTx/>
                <a:cs typeface="+mn-cs"/>
              </a:rPr>
              <a:t>Evaluate websites for reliability</a:t>
            </a:r>
            <a:r>
              <a:rPr kumimoji="0" lang="en-US" sz="3200" b="0" i="0" u="none" strike="noStrike" kern="1200" cap="none" spc="0" normalizeH="0" baseline="0" noProof="0" dirty="0">
                <a:ln>
                  <a:noFill/>
                </a:ln>
                <a:solidFill>
                  <a:prstClr val="black"/>
                </a:solidFill>
                <a:effectLst/>
                <a:uLnTx/>
                <a:uFillTx/>
                <a:ea typeface="ＭＳ Ｐゴシック" pitchFamily="34" charset="-128"/>
                <a:cs typeface="+mn-cs"/>
              </a:rPr>
              <a:t>.</a:t>
            </a:r>
          </a:p>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3200" i="0" u="none" strike="noStrike" kern="1200" cap="none" spc="0" normalizeH="0" baseline="0" noProof="0" dirty="0">
                <a:ln>
                  <a:noFill/>
                </a:ln>
                <a:solidFill>
                  <a:srgbClr val="3D97B4"/>
                </a:solidFill>
                <a:effectLst/>
                <a:uLnTx/>
                <a:uFillTx/>
                <a:cs typeface="Calibri" panose="020F0502020204030204" pitchFamily="34" charset="0"/>
              </a:rPr>
              <a:t>LO10-7</a:t>
            </a:r>
            <a:r>
              <a:rPr kumimoji="0" lang="en-US" sz="32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3200" b="0" i="0" u="none" strike="noStrike" kern="1200" cap="none" spc="0" normalizeH="0" baseline="0" noProof="0" dirty="0">
                <a:ln>
                  <a:noFill/>
                </a:ln>
                <a:solidFill>
                  <a:prstClr val="black"/>
                </a:solidFill>
                <a:effectLst/>
                <a:uLnTx/>
                <a:uFillTx/>
                <a:cs typeface="+mn-cs"/>
              </a:rPr>
              <a:t>Use social networking sites to gather information</a:t>
            </a:r>
            <a:r>
              <a:rPr kumimoji="0" lang="en-US" sz="3200" b="0" i="0" u="none" strike="noStrike" kern="1200" cap="none" spc="0" normalizeH="0" baseline="0" noProof="0" dirty="0">
                <a:ln>
                  <a:noFill/>
                </a:ln>
                <a:solidFill>
                  <a:prstClr val="black"/>
                </a:solidFill>
                <a:effectLst/>
                <a:uLnTx/>
                <a:uFillTx/>
                <a:ea typeface="ＭＳ Ｐゴシック" pitchFamily="34" charset="-128"/>
                <a:cs typeface="+mn-cs"/>
              </a:rPr>
              <a:t>.</a:t>
            </a:r>
          </a:p>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3200" i="0" u="none" strike="noStrike" kern="1200" cap="none" spc="0" normalizeH="0" baseline="0" noProof="0" dirty="0">
                <a:ln>
                  <a:noFill/>
                </a:ln>
                <a:solidFill>
                  <a:srgbClr val="3D97B4"/>
                </a:solidFill>
                <a:effectLst/>
                <a:uLnTx/>
                <a:uFillTx/>
                <a:cs typeface="Calibri" panose="020F0502020204030204" pitchFamily="34" charset="0"/>
              </a:rPr>
              <a:t>LO10-8</a:t>
            </a:r>
            <a:r>
              <a:rPr kumimoji="0" lang="en-US" sz="32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3200" b="0" i="0" u="none" strike="noStrike" kern="1200" cap="none" spc="0" normalizeH="0" baseline="0" noProof="0" dirty="0">
                <a:ln>
                  <a:noFill/>
                </a:ln>
                <a:solidFill>
                  <a:prstClr val="black"/>
                </a:solidFill>
                <a:effectLst/>
                <a:uLnTx/>
                <a:uFillTx/>
                <a:ea typeface="ＭＳ Ｐゴシック" pitchFamily="34" charset="-128"/>
                <a:cs typeface="+mn-cs"/>
              </a:rPr>
              <a:t>Use the library to gather information.</a:t>
            </a:r>
          </a:p>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3200" i="0" u="none" strike="noStrike" kern="1200" cap="none" spc="0" normalizeH="0" baseline="0" noProof="0" dirty="0">
                <a:ln>
                  <a:noFill/>
                </a:ln>
                <a:solidFill>
                  <a:srgbClr val="3D97B4"/>
                </a:solidFill>
                <a:effectLst/>
                <a:uLnTx/>
                <a:uFillTx/>
                <a:cs typeface="Calibri" panose="020F0502020204030204" pitchFamily="34" charset="0"/>
              </a:rPr>
              <a:t>LO10-9</a:t>
            </a:r>
            <a:r>
              <a:rPr kumimoji="0" lang="en-US" sz="32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3200" b="0" i="0" u="none" strike="noStrike" kern="1200" cap="none" spc="0" normalizeH="0" baseline="0" noProof="0" dirty="0">
                <a:ln>
                  <a:noFill/>
                </a:ln>
                <a:solidFill>
                  <a:prstClr val="black"/>
                </a:solidFill>
                <a:effectLst/>
                <a:uLnTx/>
                <a:uFillTx/>
                <a:ea typeface="ＭＳ Ｐゴシック" pitchFamily="34" charset="-128"/>
                <a:cs typeface="+mn-cs"/>
              </a:rPr>
              <a:t>Use sampling to conduct a survey.</a:t>
            </a:r>
          </a:p>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3200" i="0" u="none" strike="noStrike" kern="1200" cap="none" spc="0" normalizeH="0" baseline="0" noProof="0" dirty="0">
                <a:ln>
                  <a:noFill/>
                </a:ln>
                <a:solidFill>
                  <a:srgbClr val="3D97B4"/>
                </a:solidFill>
                <a:effectLst/>
                <a:uLnTx/>
                <a:uFillTx/>
                <a:cs typeface="Calibri" panose="020F0502020204030204" pitchFamily="34" charset="0"/>
              </a:rPr>
              <a:t>LO10-10</a:t>
            </a:r>
            <a:r>
              <a:rPr kumimoji="0" lang="en-US" sz="32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3200" b="0" i="0" u="none" strike="noStrike" kern="1200" cap="none" spc="0" normalizeH="0" baseline="0" noProof="0" dirty="0">
                <a:ln>
                  <a:noFill/>
                </a:ln>
                <a:solidFill>
                  <a:prstClr val="black"/>
                </a:solidFill>
                <a:effectLst/>
                <a:uLnTx/>
                <a:uFillTx/>
                <a:ea typeface="ＭＳ Ｐゴシック" pitchFamily="34" charset="-128"/>
                <a:cs typeface="+mn-cs"/>
              </a:rPr>
              <a:t>Construct a questionnaire and conduct a survey.</a:t>
            </a:r>
          </a:p>
        </p:txBody>
      </p:sp>
      <p:sp>
        <p:nvSpPr>
          <p:cNvPr id="6" name="Slide Number Placeholder 3"/>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19124142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4034" y="260648"/>
            <a:ext cx="6523932" cy="689342"/>
          </a:xfrm>
        </p:spPr>
        <p:txBody>
          <a:bodyPr/>
          <a:lstStyle/>
          <a:p>
            <a:r>
              <a:rPr kumimoji="0" lang="en-US" sz="4800" i="0" u="none" strike="noStrike" kern="1200" cap="none" spc="0" normalizeH="0" baseline="0" noProof="0" dirty="0">
                <a:ln>
                  <a:noFill/>
                </a:ln>
                <a:solidFill>
                  <a:prstClr val="black"/>
                </a:solidFill>
                <a:effectLst/>
                <a:uLnTx/>
                <a:uFillTx/>
                <a:cs typeface="+mj-cs"/>
              </a:rPr>
              <a:t>Learning Objectives </a:t>
            </a:r>
            <a:r>
              <a:rPr kumimoji="0" lang="en-US" sz="1600" i="0" u="none" strike="noStrike" kern="1200" cap="none" spc="0" normalizeH="0" baseline="0" noProof="0" dirty="0">
                <a:ln>
                  <a:noFill/>
                </a:ln>
                <a:solidFill>
                  <a:prstClr val="black"/>
                </a:solidFill>
                <a:effectLst/>
                <a:uLnTx/>
                <a:uFillTx/>
                <a:cs typeface="+mj-cs"/>
              </a:rPr>
              <a:t>3</a:t>
            </a:r>
            <a:endParaRPr lang="en-US" sz="1600" dirty="0"/>
          </a:p>
        </p:txBody>
      </p:sp>
      <p:sp>
        <p:nvSpPr>
          <p:cNvPr id="3" name="Content Placeholder 2"/>
          <p:cNvSpPr>
            <a:spLocks noGrp="1"/>
          </p:cNvSpPr>
          <p:nvPr>
            <p:ph sz="quarter" idx="20"/>
          </p:nvPr>
        </p:nvSpPr>
        <p:spPr>
          <a:xfrm>
            <a:off x="1451484" y="1196752"/>
            <a:ext cx="9541060" cy="5218805"/>
          </a:xfrm>
        </p:spPr>
        <p:txBody>
          <a:bodyPr>
            <a:noAutofit/>
          </a:bodyPr>
          <a:lstStyle/>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LO10-11</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Design an observational study for a business problem</a:t>
            </a: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a:t>
            </a:r>
          </a:p>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LO10-12</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Conduct an experiment for a business problem</a:t>
            </a: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a:t>
            </a:r>
          </a:p>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LO10-13</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Explain the uses of focus groups and personal interviews.</a:t>
            </a:r>
          </a:p>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LO10-14</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Discuss important ethical guidelines for research</a:t>
            </a: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a:t>
            </a:r>
          </a:p>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LO10-15</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Interpret your findings accurately</a:t>
            </a:r>
            <a:r>
              <a:rPr kumimoji="0" lang="en-US" sz="2800" b="0" i="0" u="none" strike="noStrike" kern="1200" cap="none" spc="0" normalizeH="0" baseline="0" noProof="0" dirty="0">
                <a:ln>
                  <a:noFill/>
                </a:ln>
                <a:solidFill>
                  <a:prstClr val="black"/>
                </a:solidFill>
                <a:effectLst/>
                <a:uLnTx/>
                <a:uFillTx/>
                <a:ea typeface="ＭＳ Ｐゴシック" pitchFamily="34" charset="-128"/>
                <a:cs typeface="+mn-cs"/>
              </a:rPr>
              <a:t>.</a:t>
            </a:r>
          </a:p>
        </p:txBody>
      </p:sp>
      <p:sp>
        <p:nvSpPr>
          <p:cNvPr id="6" name="Slide Number Placeholder 3"/>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38986232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4877" y="287664"/>
            <a:ext cx="5782246" cy="632703"/>
          </a:xfrm>
        </p:spPr>
        <p:txBody>
          <a:bodyPr/>
          <a:lstStyle/>
          <a:p>
            <a:r>
              <a:rPr kumimoji="0" lang="en-US" sz="4800" i="0" u="none" strike="noStrike" kern="1200" cap="none" spc="0" normalizeH="0" baseline="0" noProof="0" dirty="0">
                <a:ln>
                  <a:noFill/>
                </a:ln>
                <a:solidFill>
                  <a:prstClr val="black"/>
                </a:solidFill>
                <a:effectLst/>
                <a:uLnTx/>
                <a:uFillTx/>
                <a:cs typeface="+mj-cs"/>
              </a:rPr>
              <a:t>Learning Objectives </a:t>
            </a:r>
            <a:r>
              <a:rPr kumimoji="0" lang="en-US" sz="1600" i="0" u="none" strike="noStrike" kern="1200" cap="none" spc="0" normalizeH="0" baseline="0" noProof="0" dirty="0">
                <a:ln>
                  <a:noFill/>
                </a:ln>
                <a:solidFill>
                  <a:prstClr val="black"/>
                </a:solidFill>
                <a:effectLst/>
                <a:uLnTx/>
                <a:uFillTx/>
                <a:cs typeface="+mj-cs"/>
              </a:rPr>
              <a:t>4</a:t>
            </a:r>
            <a:endParaRPr lang="en-US" sz="1600" dirty="0"/>
          </a:p>
        </p:txBody>
      </p:sp>
      <p:sp>
        <p:nvSpPr>
          <p:cNvPr id="3" name="Content Placeholder 2"/>
          <p:cNvSpPr>
            <a:spLocks noGrp="1"/>
          </p:cNvSpPr>
          <p:nvPr>
            <p:ph sz="quarter" idx="20"/>
          </p:nvPr>
        </p:nvSpPr>
        <p:spPr>
          <a:xfrm>
            <a:off x="1631504" y="1274164"/>
            <a:ext cx="8784976" cy="5209923"/>
          </a:xfrm>
        </p:spPr>
        <p:txBody>
          <a:bodyPr>
            <a:noAutofit/>
          </a:bodyPr>
          <a:lstStyle/>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LO10-16</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Organize information in outline form using time, place, quantity, factors, or a combination of these patterns</a:t>
            </a:r>
            <a:r>
              <a:rPr kumimoji="0" lang="en-US" sz="2600" b="0" i="0" u="none" strike="noStrike" kern="1200" cap="none" spc="0" normalizeH="0" baseline="0" noProof="0" dirty="0">
                <a:ln>
                  <a:noFill/>
                </a:ln>
                <a:solidFill>
                  <a:prstClr val="black"/>
                </a:solidFill>
                <a:effectLst/>
                <a:uLnTx/>
                <a:uFillTx/>
                <a:ea typeface="ＭＳ Ｐゴシック" pitchFamily="34" charset="-128"/>
                <a:cs typeface="+mn-cs"/>
              </a:rPr>
              <a:t>.</a:t>
            </a:r>
          </a:p>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LO10-17</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Turn an outline into a table of contents whose format and wording are logical and meaningful</a:t>
            </a:r>
            <a:r>
              <a:rPr kumimoji="0" lang="en-US" sz="2600" b="0" i="0" u="none" strike="noStrike" kern="1200" cap="none" spc="0" normalizeH="0" baseline="0" noProof="0" dirty="0">
                <a:ln>
                  <a:noFill/>
                </a:ln>
                <a:solidFill>
                  <a:prstClr val="black"/>
                </a:solidFill>
                <a:effectLst/>
                <a:uLnTx/>
                <a:uFillTx/>
                <a:ea typeface="ＭＳ Ｐゴシック" pitchFamily="34" charset="-128"/>
                <a:cs typeface="+mn-cs"/>
              </a:rPr>
              <a:t>.</a:t>
            </a:r>
          </a:p>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LO10-18</a:t>
            </a:r>
            <a:r>
              <a:rPr kumimoji="0" lang="en-US" sz="2800" b="1" i="0" u="none" strike="noStrike" kern="1200" cap="none" spc="0" normalizeH="0" baseline="0" noProof="0" dirty="0">
                <a:ln>
                  <a:noFill/>
                </a:ln>
                <a:solidFill>
                  <a:srgbClr val="3D97B4"/>
                </a:solidFill>
                <a:effectLst/>
                <a:uLnTx/>
                <a:uFillTx/>
                <a:cs typeface="Calibri" panose="020F0502020204030204" pitchFamily="34" charset="0"/>
              </a:rPr>
              <a:t> </a:t>
            </a:r>
            <a:r>
              <a:rPr kumimoji="0" lang="en-US" sz="2800" b="0" i="0" u="none" strike="noStrike" kern="1200" cap="none" spc="0" normalizeH="0" baseline="0" noProof="0" dirty="0">
                <a:ln>
                  <a:noFill/>
                </a:ln>
                <a:solidFill>
                  <a:prstClr val="black"/>
                </a:solidFill>
                <a:effectLst/>
                <a:uLnTx/>
                <a:uFillTx/>
                <a:cs typeface="+mn-cs"/>
              </a:rPr>
              <a:t>Write reports that are focused, objective, consistent in time viewpoint, smoothly connected, and interesting.</a:t>
            </a:r>
          </a:p>
          <a:p>
            <a:pPr marL="68263" marR="0" lvl="0" indent="0" algn="l" defTabSz="457200" rtl="0" eaLnBrk="1" fontAlgn="auto" latinLnBrk="0" hangingPunct="1">
              <a:lnSpc>
                <a:spcPct val="100000"/>
              </a:lnSpc>
              <a:spcBef>
                <a:spcPct val="20000"/>
              </a:spcBef>
              <a:spcAft>
                <a:spcPts val="800"/>
              </a:spcAft>
              <a:buClr>
                <a:srgbClr val="4F001C"/>
              </a:buClr>
              <a:buSzTx/>
              <a:buFont typeface="Arial"/>
              <a:buNone/>
              <a:tabLst/>
              <a:defRPr/>
            </a:pPr>
            <a:r>
              <a:rPr kumimoji="0" lang="en-US" sz="2800" i="0" u="none" strike="noStrike" kern="1200" cap="none" spc="0" normalizeH="0" baseline="0" noProof="0" dirty="0">
                <a:ln>
                  <a:noFill/>
                </a:ln>
                <a:solidFill>
                  <a:srgbClr val="3D97B4"/>
                </a:solidFill>
                <a:effectLst/>
                <a:uLnTx/>
                <a:uFillTx/>
                <a:cs typeface="Calibri" panose="020F0502020204030204" pitchFamily="34" charset="0"/>
              </a:rPr>
              <a:t>LO10-19 </a:t>
            </a:r>
            <a:r>
              <a:rPr kumimoji="0" lang="en-US" sz="2800" b="0" i="0" u="none" strike="noStrike" kern="1200" cap="none" spc="0" normalizeH="0" baseline="0" noProof="0" dirty="0">
                <a:ln>
                  <a:noFill/>
                </a:ln>
                <a:solidFill>
                  <a:prstClr val="black"/>
                </a:solidFill>
                <a:effectLst/>
                <a:uLnTx/>
                <a:uFillTx/>
                <a:cs typeface="+mn-cs"/>
              </a:rPr>
              <a:t>Prepare reports collaboratively</a:t>
            </a:r>
            <a:r>
              <a:rPr kumimoji="0" lang="en-US" sz="2600" b="0" i="0" u="none" strike="noStrike" kern="1200" cap="none" spc="0" normalizeH="0" baseline="0" noProof="0" dirty="0">
                <a:ln>
                  <a:noFill/>
                </a:ln>
                <a:solidFill>
                  <a:prstClr val="black"/>
                </a:solidFill>
                <a:effectLst/>
                <a:uLnTx/>
                <a:uFillTx/>
                <a:ea typeface="ＭＳ Ｐゴシック" pitchFamily="34" charset="-128"/>
                <a:cs typeface="+mn-cs"/>
              </a:rPr>
              <a:t>.</a:t>
            </a:r>
          </a:p>
        </p:txBody>
      </p:sp>
      <p:sp>
        <p:nvSpPr>
          <p:cNvPr id="6" name="Slide Number Placeholder 3"/>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31612627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8EE2897-3FCD-42FB-A5B3-D8FDBFDFF647}"/>
              </a:ext>
            </a:extLst>
          </p:cNvPr>
          <p:cNvSpPr>
            <a:spLocks noGrp="1"/>
          </p:cNvSpPr>
          <p:nvPr>
            <p:ph type="title"/>
          </p:nvPr>
        </p:nvSpPr>
        <p:spPr>
          <a:xfrm>
            <a:off x="3143671" y="299069"/>
            <a:ext cx="5485343" cy="714997"/>
          </a:xfrm>
        </p:spPr>
        <p:txBody>
          <a:bodyPr/>
          <a:lstStyle/>
          <a:p>
            <a:r>
              <a:rPr kumimoji="0" lang="en-US" sz="4000" b="1" i="0" u="none" strike="noStrike" kern="1200" cap="none" spc="0" normalizeH="0" baseline="0" noProof="0" dirty="0">
                <a:ln>
                  <a:noFill/>
                </a:ln>
                <a:solidFill>
                  <a:srgbClr val="AC802E"/>
                </a:solidFill>
                <a:effectLst/>
                <a:uLnTx/>
                <a:uFillTx/>
                <a:ea typeface="Adobe Ming Std L" panose="02020300000000000000" pitchFamily="18" charset="-128"/>
                <a:cs typeface="Arial" panose="020B0604020202020204" pitchFamily="34" charset="0"/>
                <a:sym typeface="Calibri"/>
              </a:rPr>
              <a:t>Defining Reports</a:t>
            </a:r>
            <a:endParaRPr lang="en-IN" dirty="0"/>
          </a:p>
        </p:txBody>
      </p:sp>
      <p:sp>
        <p:nvSpPr>
          <p:cNvPr id="8" name="Content Placeholder 2">
            <a:extLst>
              <a:ext uri="{FF2B5EF4-FFF2-40B4-BE49-F238E27FC236}">
                <a16:creationId xmlns:a16="http://schemas.microsoft.com/office/drawing/2014/main" id="{97C51395-77A4-4E20-AC4F-7F5BFBA00D14}"/>
              </a:ext>
            </a:extLst>
          </p:cNvPr>
          <p:cNvSpPr>
            <a:spLocks noGrp="1"/>
          </p:cNvSpPr>
          <p:nvPr>
            <p:ph sz="quarter" idx="11"/>
          </p:nvPr>
        </p:nvSpPr>
        <p:spPr>
          <a:xfrm>
            <a:off x="623392" y="1424228"/>
            <a:ext cx="5616624" cy="4824172"/>
          </a:xfrm>
        </p:spPr>
        <p:txBody>
          <a:bodyPr/>
          <a:lstStyle/>
          <a:p>
            <a:pPr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600" b="0" i="0" u="none" strike="noStrike" kern="1200" cap="none" spc="0" normalizeH="0" baseline="0" noProof="0" dirty="0">
                <a:ln>
                  <a:noFill/>
                </a:ln>
                <a:solidFill>
                  <a:prstClr val="black"/>
                </a:solidFill>
                <a:effectLst/>
                <a:uLnTx/>
                <a:uFillTx/>
                <a:cs typeface="+mn-cs"/>
              </a:rPr>
              <a:t>An orderly and objective communication of factual information that enables key decision makers to make informed decisions.</a:t>
            </a:r>
          </a:p>
        </p:txBody>
      </p:sp>
      <p:pic>
        <p:nvPicPr>
          <p:cNvPr id="12" name="Picture 3">
            <a:extLst>
              <a:ext uri="{FF2B5EF4-FFF2-40B4-BE49-F238E27FC236}">
                <a16:creationId xmlns:a16="http://schemas.microsoft.com/office/drawing/2014/main" id="{1BDA5C67-95DE-4452-B320-7622BB1C7DAA}"/>
              </a:ex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6363886" y="1613090"/>
            <a:ext cx="5003800" cy="3757853"/>
          </a:xfrm>
          <a:prstGeom prst="rect">
            <a:avLst/>
          </a:prstGeom>
        </p:spPr>
      </p:pic>
      <p:sp>
        <p:nvSpPr>
          <p:cNvPr id="10" name="Text Placeholder 4">
            <a:extLst>
              <a:ext uri="{FF2B5EF4-FFF2-40B4-BE49-F238E27FC236}">
                <a16:creationId xmlns:a16="http://schemas.microsoft.com/office/drawing/2014/main" id="{8700619A-3AAB-4B8D-BD37-513980C07F4B}"/>
              </a:ext>
            </a:extLst>
          </p:cNvPr>
          <p:cNvSpPr>
            <a:spLocks noGrp="1"/>
          </p:cNvSpPr>
          <p:nvPr>
            <p:ph type="body" sz="quarter" idx="13"/>
          </p:nvPr>
        </p:nvSpPr>
        <p:spPr>
          <a:xfrm>
            <a:off x="8544272" y="6684964"/>
            <a:ext cx="2834929" cy="149963"/>
          </a:xfrm>
        </p:spPr>
        <p:txBody>
          <a:body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en-US" sz="1000" b="0" i="0" u="none" strike="noStrike" kern="1200" cap="none" spc="0" normalizeH="0" baseline="0" noProof="0" dirty="0">
                <a:ln>
                  <a:noFill/>
                </a:ln>
                <a:effectLst/>
                <a:uLnTx/>
                <a:uFillTx/>
                <a:cs typeface="+mn-cs"/>
              </a:rPr>
              <a:t>Image: © Steve Cole/Getty Images RF</a:t>
            </a:r>
          </a:p>
        </p:txBody>
      </p:sp>
      <p:sp>
        <p:nvSpPr>
          <p:cNvPr id="6" name="Slide Number Placeholder 5">
            <a:extLst>
              <a:ext uri="{FF2B5EF4-FFF2-40B4-BE49-F238E27FC236}">
                <a16:creationId xmlns:a16="http://schemas.microsoft.com/office/drawing/2014/main" id="{F710CEF7-A84D-4439-9BEF-44CFBC4700D4}"/>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364590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359696" y="330839"/>
            <a:ext cx="5803852" cy="747936"/>
          </a:xfrm>
        </p:spPr>
        <p:txBody>
          <a:bodyPr/>
          <a:lstStyle/>
          <a:p>
            <a:r>
              <a:rPr kumimoji="0" lang="en-US" sz="5400" b="1" i="0" u="none" strike="noStrike" kern="1200" cap="none" spc="0" normalizeH="0" baseline="0" noProof="0" dirty="0">
                <a:ln>
                  <a:noFill/>
                </a:ln>
                <a:solidFill>
                  <a:srgbClr val="3D97B4"/>
                </a:solidFill>
                <a:effectLst/>
                <a:uLnTx/>
                <a:uFillTx/>
                <a:cs typeface="+mj-cs"/>
              </a:rPr>
              <a:t>You Make the Call </a:t>
            </a:r>
            <a:r>
              <a:rPr kumimoji="0" lang="en-US" sz="1600" b="1" i="0" u="none" strike="noStrike" kern="1200" cap="none" spc="0" normalizeH="0" baseline="0" noProof="0" dirty="0">
                <a:ln>
                  <a:noFill/>
                </a:ln>
                <a:solidFill>
                  <a:srgbClr val="3D97B4"/>
                </a:solidFill>
                <a:effectLst/>
                <a:uLnTx/>
                <a:uFillTx/>
                <a:cs typeface="+mj-cs"/>
              </a:rPr>
              <a:t>1</a:t>
            </a:r>
            <a:endParaRPr lang="en-US" sz="1600" dirty="0"/>
          </a:p>
        </p:txBody>
      </p:sp>
      <p:pic>
        <p:nvPicPr>
          <p:cNvPr id="10" name="Picture 2">
            <a:extLst>
              <a:ext uri="{FF2B5EF4-FFF2-40B4-BE49-F238E27FC236}">
                <a16:creationId xmlns:a16="http://schemas.microsoft.com/office/drawing/2014/main" id="{CE28C393-D074-4FB8-AE54-783332CBACE6}"/>
              </a:ext>
              <a:ext uri="{C183D7F6-B498-43B3-948B-1728B52AA6E4}">
                <adec:decorative xmlns:adec="http://schemas.microsoft.com/office/drawing/2017/decorative" val="1"/>
              </a:ext>
            </a:extLst>
          </p:cNvPr>
          <p:cNvPicPr>
            <a:picLocks noGrp="1" noChangeAspect="1"/>
          </p:cNvPicPr>
          <p:nvPr>
            <p:ph sz="quarter" idx="11"/>
          </p:nvPr>
        </p:nvPicPr>
        <p:blipFill rotWithShape="1">
          <a:blip r:embed="rId3">
            <a:extLst>
              <a:ext uri="{28A0092B-C50C-407E-A947-70E740481C1C}">
                <a14:useLocalDpi xmlns:a14="http://schemas.microsoft.com/office/drawing/2010/main" val="0"/>
              </a:ext>
            </a:extLst>
          </a:blip>
          <a:srcRect t="17245"/>
          <a:stretch/>
        </p:blipFill>
        <p:spPr>
          <a:xfrm>
            <a:off x="911424" y="330839"/>
            <a:ext cx="1392560" cy="1058466"/>
          </a:xfrm>
          <a:prstGeom prst="rect">
            <a:avLst/>
          </a:prstGeom>
        </p:spPr>
      </p:pic>
      <p:sp>
        <p:nvSpPr>
          <p:cNvPr id="11" name="Content Placeholder 3"/>
          <p:cNvSpPr>
            <a:spLocks noGrp="1"/>
          </p:cNvSpPr>
          <p:nvPr>
            <p:ph sz="quarter" idx="14"/>
          </p:nvPr>
        </p:nvSpPr>
        <p:spPr>
          <a:xfrm>
            <a:off x="2135561" y="1701451"/>
            <a:ext cx="8352928" cy="3840414"/>
          </a:xfrm>
          <a:solidFill>
            <a:srgbClr val="7F7F7F"/>
          </a:solidFill>
        </p:spPr>
        <p:txBody>
          <a:bodyPr>
            <a:noAutofit/>
          </a:bodyPr>
          <a:lstStyle/>
          <a:p>
            <a:pPr marL="182880" marR="0" lvl="0" indent="0" algn="l" defTabSz="457200" rtl="0" eaLnBrk="1" fontAlgn="auto" latinLnBrk="0" hangingPunct="1">
              <a:lnSpc>
                <a:spcPct val="100000"/>
              </a:lnSpc>
              <a:spcBef>
                <a:spcPct val="20000"/>
              </a:spcBef>
              <a:spcAft>
                <a:spcPts val="800"/>
              </a:spcAft>
              <a:buClrTx/>
              <a:buSzTx/>
              <a:buFont typeface="Arial"/>
              <a:buNone/>
              <a:tabLst/>
              <a:defRPr/>
            </a:pPr>
            <a:r>
              <a:rPr kumimoji="0" lang="en-US" sz="3200" b="0" i="0" u="none" strike="noStrike" kern="1200" cap="none" spc="0" normalizeH="0" baseline="0" noProof="0" dirty="0">
                <a:ln>
                  <a:noFill/>
                </a:ln>
                <a:solidFill>
                  <a:schemeClr val="bg1"/>
                </a:solidFill>
                <a:effectLst/>
                <a:uLnTx/>
                <a:uFillTx/>
                <a:cs typeface="+mn-cs"/>
              </a:rPr>
              <a:t>What kinds of reports do you anticipate needing to write in your profession? Why? Which of these, if any, do you think will be written collaboratively? </a:t>
            </a:r>
          </a:p>
        </p:txBody>
      </p:sp>
      <p:sp>
        <p:nvSpPr>
          <p:cNvPr id="6" name="Slide Number Placeholder 4"/>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3045393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DAF536-DC8E-4013-A7BA-9F6C5BDF9690}"/>
              </a:ext>
            </a:extLst>
          </p:cNvPr>
          <p:cNvSpPr>
            <a:spLocks noGrp="1"/>
          </p:cNvSpPr>
          <p:nvPr>
            <p:ph type="title"/>
          </p:nvPr>
        </p:nvSpPr>
        <p:spPr>
          <a:xfrm>
            <a:off x="2243572" y="187124"/>
            <a:ext cx="7704856" cy="1059865"/>
          </a:xfrm>
        </p:spPr>
        <p:txBody>
          <a:bodyPr/>
          <a:lstStyle/>
          <a:p>
            <a:r>
              <a:rPr kumimoji="0" lang="en-US" sz="3600" b="1" i="0" u="none" strike="noStrike" kern="1200" cap="none" spc="0" normalizeH="0" baseline="0" noProof="0" dirty="0">
                <a:ln>
                  <a:noFill/>
                </a:ln>
                <a:solidFill>
                  <a:srgbClr val="AC802E"/>
                </a:solidFill>
                <a:effectLst/>
                <a:uLnTx/>
                <a:uFillTx/>
                <a:ea typeface="Adobe Ming Std L" panose="02020300000000000000" pitchFamily="18" charset="-128"/>
                <a:cs typeface="Arial" panose="020B0604020202020204" pitchFamily="34" charset="0"/>
                <a:sym typeface="Calibri"/>
              </a:rPr>
              <a:t>Determine the Report Problem and Purpose</a:t>
            </a:r>
            <a:endParaRPr lang="en-IN" dirty="0"/>
          </a:p>
        </p:txBody>
      </p:sp>
      <p:sp>
        <p:nvSpPr>
          <p:cNvPr id="3" name="Content Placeholder 2">
            <a:extLst>
              <a:ext uri="{FF2B5EF4-FFF2-40B4-BE49-F238E27FC236}">
                <a16:creationId xmlns:a16="http://schemas.microsoft.com/office/drawing/2014/main" id="{3F6756C5-84D0-406E-A5BB-621D9C5C66EE}"/>
              </a:ext>
            </a:extLst>
          </p:cNvPr>
          <p:cNvSpPr>
            <a:spLocks noGrp="1"/>
          </p:cNvSpPr>
          <p:nvPr>
            <p:ph sz="quarter" idx="11"/>
          </p:nvPr>
        </p:nvSpPr>
        <p:spPr>
          <a:xfrm>
            <a:off x="1670831" y="1310784"/>
            <a:ext cx="4137137" cy="5013816"/>
          </a:xfrm>
        </p:spPr>
        <p:txBody>
          <a:bodyPr>
            <a:normAutofit/>
          </a:bodyPr>
          <a:lstStyle/>
          <a:p>
            <a:pPr marL="342900" marR="0" lvl="0" indent="-342900" algn="l" defTabSz="457200" rtl="0" eaLnBrk="1" fontAlgn="auto" latinLnBrk="0" hangingPunct="1">
              <a:lnSpc>
                <a:spcPct val="100000"/>
              </a:lnSpc>
              <a:spcBef>
                <a:spcPct val="20000"/>
              </a:spcBef>
              <a:spcAft>
                <a:spcPts val="800"/>
              </a:spcAft>
              <a:buClrTx/>
              <a:buSzTx/>
              <a:buFont typeface="Arial"/>
              <a:buChar char="•"/>
              <a:tabLst/>
              <a:defRPr/>
            </a:pPr>
            <a:r>
              <a:rPr kumimoji="0" lang="en-US" sz="3200" b="0" i="0" u="none" strike="noStrike" kern="1200" cap="none" spc="0" normalizeH="0" baseline="0" noProof="0" dirty="0">
                <a:ln>
                  <a:noFill/>
                </a:ln>
                <a:solidFill>
                  <a:prstClr val="black"/>
                </a:solidFill>
                <a:effectLst/>
                <a:uLnTx/>
                <a:uFillTx/>
                <a:cs typeface="+mn-cs"/>
              </a:rPr>
              <a:t>Your first task is to understand the business problem by conducting </a:t>
            </a:r>
            <a:r>
              <a:rPr kumimoji="0" lang="en-US" sz="3200" b="0" i="1" u="none" strike="noStrike" kern="1200" cap="none" spc="0" normalizeH="0" baseline="0" noProof="0" dirty="0">
                <a:ln>
                  <a:noFill/>
                </a:ln>
                <a:solidFill>
                  <a:prstClr val="black"/>
                </a:solidFill>
                <a:effectLst/>
                <a:uLnTx/>
                <a:uFillTx/>
                <a:cs typeface="+mn-cs"/>
              </a:rPr>
              <a:t>research.</a:t>
            </a:r>
          </a:p>
          <a:p>
            <a:pPr marL="342900" marR="0" lvl="0" indent="-342900" algn="l" defTabSz="457200" rtl="0" eaLnBrk="1" fontAlgn="auto" latinLnBrk="0" hangingPunct="1">
              <a:lnSpc>
                <a:spcPct val="100000"/>
              </a:lnSpc>
              <a:spcBef>
                <a:spcPct val="20000"/>
              </a:spcBef>
              <a:spcAft>
                <a:spcPts val="800"/>
              </a:spcAft>
              <a:buClrTx/>
              <a:buSzTx/>
              <a:buFont typeface="Arial"/>
              <a:buChar char="•"/>
              <a:tabLst/>
              <a:defRPr/>
            </a:pPr>
            <a:r>
              <a:rPr kumimoji="0" lang="en-US" sz="3200" b="0" i="0" u="none" strike="noStrike" kern="1200" cap="none" spc="0" normalizeH="0" baseline="0" noProof="0" dirty="0">
                <a:ln>
                  <a:noFill/>
                </a:ln>
                <a:solidFill>
                  <a:prstClr val="black"/>
                </a:solidFill>
                <a:effectLst/>
                <a:uLnTx/>
                <a:uFillTx/>
                <a:cs typeface="+mn-cs"/>
              </a:rPr>
              <a:t>Once you have defined the problem, you are ready to write a purpose statement.</a:t>
            </a:r>
          </a:p>
        </p:txBody>
      </p:sp>
      <p:sp>
        <p:nvSpPr>
          <p:cNvPr id="4" name="Content Placeholder 3">
            <a:extLst>
              <a:ext uri="{FF2B5EF4-FFF2-40B4-BE49-F238E27FC236}">
                <a16:creationId xmlns:a16="http://schemas.microsoft.com/office/drawing/2014/main" id="{F70C30C9-E04B-4B09-B10B-3FD77F8CE443}"/>
              </a:ext>
            </a:extLst>
          </p:cNvPr>
          <p:cNvSpPr>
            <a:spLocks noGrp="1"/>
          </p:cNvSpPr>
          <p:nvPr>
            <p:ph sz="quarter" idx="14"/>
          </p:nvPr>
        </p:nvSpPr>
        <p:spPr>
          <a:xfrm>
            <a:off x="6240016" y="1567684"/>
            <a:ext cx="3672408" cy="4160288"/>
          </a:xfrm>
        </p:spPr>
        <p:txBody>
          <a:bodyPr/>
          <a:lstStyle/>
          <a:p>
            <a:pPr marL="0" marR="0" lvl="0" indent="0" algn="ctr" defTabSz="457200" rtl="0" eaLnBrk="1" fontAlgn="auto" latinLnBrk="0" hangingPunct="1">
              <a:lnSpc>
                <a:spcPct val="90000"/>
              </a:lnSpc>
              <a:spcBef>
                <a:spcPct val="20000"/>
              </a:spcBef>
              <a:spcAft>
                <a:spcPts val="800"/>
              </a:spcAft>
              <a:buClr>
                <a:srgbClr val="4F001C"/>
              </a:buClr>
              <a:buSzTx/>
              <a:buFont typeface="Arial"/>
              <a:buNone/>
              <a:tabLst/>
              <a:defRPr/>
            </a:pPr>
            <a:r>
              <a:rPr kumimoji="0" lang="en-US" sz="2800" b="1" i="0" u="none" strike="noStrike" kern="1200" cap="none" spc="0" normalizeH="0" baseline="0" noProof="0" dirty="0">
                <a:ln>
                  <a:noFill/>
                </a:ln>
                <a:solidFill>
                  <a:srgbClr val="3D97B4"/>
                </a:solidFill>
                <a:effectLst/>
                <a:uLnTx/>
                <a:uFillTx/>
                <a:ea typeface="ＭＳ Ｐゴシック" pitchFamily="34" charset="-128"/>
                <a:cs typeface="+mn-cs"/>
              </a:rPr>
              <a:t>What does a good problem statement do? </a:t>
            </a:r>
          </a:p>
          <a:p>
            <a:pPr marL="0" marR="0" lvl="0" indent="0" algn="ctr" defTabSz="457200" rtl="0" eaLnBrk="1" fontAlgn="auto" latinLnBrk="0" hangingPunct="1">
              <a:lnSpc>
                <a:spcPct val="90000"/>
              </a:lnSpc>
              <a:spcBef>
                <a:spcPct val="20000"/>
              </a:spcBef>
              <a:spcAft>
                <a:spcPts val="800"/>
              </a:spcAft>
              <a:buClr>
                <a:srgbClr val="4F001C"/>
              </a:buClr>
              <a:buSzTx/>
              <a:buFont typeface="Arial"/>
              <a:buNone/>
              <a:tabLst/>
              <a:defRPr/>
            </a:pPr>
            <a:r>
              <a:rPr kumimoji="0" lang="en-US" sz="2800" b="1" i="0" u="none" strike="noStrike" kern="1200" cap="none" spc="0" normalizeH="0" baseline="0" noProof="0" dirty="0">
                <a:ln>
                  <a:noFill/>
                </a:ln>
                <a:solidFill>
                  <a:srgbClr val="3D97B4"/>
                </a:solidFill>
                <a:effectLst/>
                <a:uLnTx/>
                <a:uFillTx/>
                <a:ea typeface="ＭＳ Ｐゴシック" pitchFamily="34" charset="-128"/>
                <a:cs typeface="+mn-cs"/>
              </a:rPr>
              <a:t>What does a good purpose statement do?</a:t>
            </a:r>
          </a:p>
          <a:p>
            <a:pPr marL="0" marR="0" lvl="0" indent="0" algn="ctr" defTabSz="457200" rtl="0" eaLnBrk="1" fontAlgn="auto" latinLnBrk="0" hangingPunct="1">
              <a:lnSpc>
                <a:spcPct val="90000"/>
              </a:lnSpc>
              <a:spcBef>
                <a:spcPct val="20000"/>
              </a:spcBef>
              <a:spcAft>
                <a:spcPts val="800"/>
              </a:spcAft>
              <a:buClr>
                <a:srgbClr val="4F001C"/>
              </a:buClr>
              <a:buSzTx/>
              <a:buFont typeface="Arial"/>
              <a:buNone/>
              <a:tabLst/>
              <a:defRPr/>
            </a:pPr>
            <a:r>
              <a:rPr kumimoji="0" lang="en-US" sz="2800" b="1" i="0" u="none" strike="noStrike" kern="1200" cap="none" spc="0" normalizeH="0" baseline="0" noProof="0" dirty="0">
                <a:ln>
                  <a:noFill/>
                </a:ln>
                <a:solidFill>
                  <a:srgbClr val="3D97B4"/>
                </a:solidFill>
                <a:effectLst/>
                <a:uLnTx/>
                <a:uFillTx/>
                <a:ea typeface="ＭＳ Ｐゴシック" pitchFamily="34" charset="-128"/>
                <a:cs typeface="+mn-cs"/>
              </a:rPr>
              <a:t>What will you need to have in order to create either one of these?  </a:t>
            </a:r>
          </a:p>
        </p:txBody>
      </p:sp>
      <p:sp>
        <p:nvSpPr>
          <p:cNvPr id="7" name="Slide Number Placeholder 4">
            <a:extLst>
              <a:ext uri="{FF2B5EF4-FFF2-40B4-BE49-F238E27FC236}">
                <a16:creationId xmlns:a16="http://schemas.microsoft.com/office/drawing/2014/main" id="{46FF9112-D600-4A14-85EF-97D25F7D0AB1}"/>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30349984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6.0&quot;&gt;&lt;object type=&quot;1&quot; unique_id=&quot;10001&quot;&gt;&lt;object type=&quot;8&quot; unique_id=&quot;10690&quot;&gt;&lt;/object&gt;&lt;object type=&quot;2&quot; unique_id=&quot;10691&quot;&gt;&lt;object type=&quot;3&quot; unique_id=&quot;10692&quot;&gt;&lt;property id=&quot;20148&quot; value=&quot;5&quot;/&gt;&lt;property id=&quot;20300&quot; value=&quot;Slide 1&quot;/&gt;&lt;property id=&quot;20307&quot; value=&quot;292&quot;/&gt;&lt;/object&gt;&lt;object type=&quot;3&quot; unique_id=&quot;10693&quot;&gt;&lt;property id=&quot;20148&quot; value=&quot;5&quot;/&gt;&lt;property id=&quot;20300&quot; value=&quot;Slide 2 - &amp;quot;Ionic Compounds&amp;#x0D;&amp;#x0A;Introduction to Bonding&amp;quot;&quot;/&gt;&lt;property id=&quot;20307&quot; value=&quot;257&quot;/&gt;&lt;/object&gt;&lt;object type=&quot;3&quot; unique_id=&quot;10694&quot;&gt;&lt;property id=&quot;20148&quot; value=&quot;5&quot;/&gt;&lt;property id=&quot;20300&quot; value=&quot;Slide 3 - &amp;quot;Ionic Compounds&amp;#x0D;&amp;#x0A;Ionic Bonding&amp;quot;&quot;/&gt;&lt;property id=&quot;20307&quot; value=&quot;258&quot;/&gt;&lt;/object&gt;&lt;object type=&quot;3&quot; unique_id=&quot;10695&quot;&gt;&lt;property id=&quot;20148&quot; value=&quot;5&quot;/&gt;&lt;property id=&quot;20300&quot; value=&quot;Slide 4 - &amp;quot;Ionic Compounds&amp;#x0D;&amp;#x0A;Covalent Bonding&amp;quot;&quot;/&gt;&lt;property id=&quot;20307&quot; value=&quot;259&quot;/&gt;&lt;/object&gt;&lt;object type=&quot;3&quot; unique_id=&quot;10696&quot;&gt;&lt;property id=&quot;20148&quot; value=&quot;5&quot;/&gt;&lt;property id=&quot;20300&quot; value=&quot;Slide 5 - &amp;quot;Ions&amp;#x0D;&amp;#x0A;Cations and Anions&amp;quot;&quot;/&gt;&lt;property id=&quot;20307&quot; value=&quot;260&quot;/&gt;&lt;/object&gt;&lt;object type=&quot;3&quot; unique_id=&quot;10697&quot;&gt;&lt;property id=&quot;20148&quot; value=&quot;5&quot;/&gt;&lt;property id=&quot;20300&quot; value=&quot;Slide 6 - &amp;quot;Ions&amp;#x0D;&amp;#x0A;Cations and Anions&amp;quot;&quot;/&gt;&lt;property id=&quot;20307&quot; value=&quot;291&quot;/&gt;&lt;/object&gt;&lt;object type=&quot;3&quot; unique_id=&quot;10698&quot;&gt;&lt;property id=&quot;20148&quot; value=&quot;5&quot;/&gt;&lt;property id=&quot;20300&quot; value=&quot;Slide 7 - &amp;quot;Ions&amp;#x0D;&amp;#x0A;Cations and Anions&amp;quot;&quot;/&gt;&lt;property id=&quot;20307&quot; value=&quot;261&quot;/&gt;&lt;/object&gt;&lt;object type=&quot;3&quot; unique_id=&quot;10699&quot;&gt;&lt;property id=&quot;20148&quot; value=&quot;5&quot;/&gt;&lt;property id=&quot;20300&quot; value=&quot;Slide 8 - &amp;quot;Ions&amp;#x0D;&amp;#x0A;Cations and Anions&amp;quot;&quot;/&gt;&lt;property id=&quot;20307&quot; value=&quot;262&quot;/&gt;&lt;/object&gt;&lt;object type=&quot;3&quot; unique_id=&quot;10700&quot;&gt;&lt;property id=&quot;20148&quot; value=&quot;5&quot;/&gt;&lt;property id=&quot;20300&quot; value=&quot;Slide 9 - &amp;quot;Ions&amp;#x0D;&amp;#x0A;The Octet Rule&amp;quot;&quot;/&gt;&lt;property id=&quot;20307&quot; value=&quot;263&quot;/&gt;&lt;/object&gt;&lt;object type=&quot;3&quot; unique_id=&quot;10701&quot;&gt;&lt;property id=&quot;20148&quot; value=&quot;5&quot;/&gt;&lt;property id=&quot;20300&quot; value=&quot;Slide 10 - &amp;quot;Ions&amp;#x0D;&amp;#x0A;Relating Group Number to Ionic Charge for&amp;#x0D;&amp;#x0A;Main Group Elements&amp;quot;&quot;/&gt;&lt;property id=&quot;20307&quot; value=&quot;264&quot;/&gt;&lt;/object&gt;&lt;object type=&quot;3&quot; unique_id=&quot;10702&quot;&gt;&lt;property id=&quot;20148&quot; value=&quot;5&quot;/&gt;&lt;property id=&quot;20300&quot; value=&quot;Slide 11 - &amp;quot;Ions&amp;#x0D;&amp;#x0A;Relating Group Number to Ionic Charge for&amp;#x0D;&amp;#x0A;Groups 1A–3A&amp;quot;&quot;/&gt;&lt;property id=&quot;20307&quot; value=&quot;265&quot;/&gt;&lt;/object&gt;&lt;object type=&quot;3&quot; unique_id=&quot;10703&quot;&gt;&lt;property id=&quot;20148&quot; value=&quot;5&quot;/&gt;&lt;property id=&quot;20300&quot; value=&quot;Slide 12 - &amp;quot;Ions&amp;#x0D;&amp;#x0A;Relating Group Number to Ionic Charge for&amp;#x0D;&amp;#x0A;Groups 6A and 7A&amp;quot;&quot;/&gt;&lt;property id=&quot;20307&quot; value=&quot;266&quot;/&gt;&lt;/object&gt;&lt;object type=&quot;3&quot; unique_id=&quot;10704&quot;&gt;&lt;property id=&quot;20148&quot; value=&quot;5&quot;/&gt;&lt;property id=&quot;20300&quot; value=&quot;Slide 13 - &amp;quot;Ions&amp;#x0D;&amp;#x0A;Ions Formed by the Main Group Elements&amp;#x0D;&amp;#x0A;&amp;quot;&quot;/&gt;&lt;property id=&quot;20307&quot; value=&quot;267&quot;/&gt;&lt;/object&gt;&lt;object type=&quot;3&quot; unique_id=&quot;10705&quot;&gt;&lt;property id=&quot;20148&quot; value=&quot;5&quot;/&gt;&lt;property id=&quot;20300&quot; value=&quot;Slide 14 - &amp;quot;Ions&amp;#x0D;&amp;#x0A;Metals with Variable Charge&amp;quot;&quot;/&gt;&lt;property id=&quot;20307&quot; value=&quot;268&quot;/&gt;&lt;/object&gt;&lt;object type=&quot;3&quot; unique_id=&quot;10706&quot;&gt;&lt;property id=&quot;20148&quot; value=&quot;5&quot;/&gt;&lt;property id=&quot;20300&quot; value=&quot;Slide 15 - &amp;quot;Ions&amp;#x0D;&amp;#x0A;Common Ions in the Human Body&amp;quot;&quot;/&gt;&lt;property id=&quot;20307&quot; value=&quot;269&quot;/&gt;&lt;/object&gt;&lt;object type=&quot;3&quot; unique_id=&quot;10707&quot;&gt;&lt;property id=&quot;20148&quot; value=&quot;5&quot;/&gt;&lt;property id=&quot;20300&quot; value=&quot;Slide 16 - &amp;quot;Ionic Compounds&amp;#x0D;&amp;#x0A;Formulas for Ionic Compounds&amp;quot;&quot;/&gt;&lt;property id=&quot;20307&quot; value=&quot;270&quot;/&gt;&lt;/object&gt;&lt;object type=&quot;3&quot; unique_id=&quot;10708&quot;&gt;&lt;property id=&quot;20148&quot; value=&quot;5&quot;/&gt;&lt;property id=&quot;20300&quot; value=&quot;Slide 17 - &amp;quot;Ionic Compounds&amp;#x0D;&amp;#x0A;Formulas for Ionic Compounds&amp;quot;&quot;/&gt;&lt;property id=&quot;20307&quot; value=&quot;271&quot;/&gt;&lt;/object&gt;&lt;object type=&quot;3&quot; unique_id=&quot;10709&quot;&gt;&lt;property id=&quot;20148&quot; value=&quot;5&quot;/&gt;&lt;property id=&quot;20300&quot; value=&quot;Slide 18 - &amp;quot;Ionic Compounds&amp;quot;&quot;/&gt;&lt;property id=&quot;20307&quot; value=&quot;272&quot;/&gt;&lt;/object&gt;&lt;object type=&quot;3&quot; unique_id=&quot;10710&quot;&gt;&lt;property id=&quot;20148&quot; value=&quot;5&quot;/&gt;&lt;property id=&quot;20300&quot; value=&quot;Slide 19 - &amp;quot;Ionic Compounds&amp;quot;&quot;/&gt;&lt;property id=&quot;20307&quot; value=&quot;273&quot;/&gt;&lt;/object&gt;&lt;object type=&quot;3&quot; unique_id=&quot;10711&quot;&gt;&lt;property id=&quot;20148&quot; value=&quot;5&quot;/&gt;&lt;property id=&quot;20300&quot; value=&quot;Slide 20 - &amp;quot;Ionic Compounds&amp;quot;&quot;/&gt;&lt;property id=&quot;20307&quot; value=&quot;274&quot;/&gt;&lt;/object&gt;&lt;object type=&quot;3&quot; unique_id=&quot;10712&quot;&gt;&lt;property id=&quot;20148&quot; value=&quot;5&quot;/&gt;&lt;property id=&quot;20300&quot; value=&quot;Slide 21 - &amp;quot;Ionic Compounds&amp;quot;&quot;/&gt;&lt;property id=&quot;20307&quot; value=&quot;275&quot;/&gt;&lt;/object&gt;&lt;object type=&quot;3&quot; unique_id=&quot;10713&quot;&gt;&lt;property id=&quot;20148&quot; value=&quot;5&quot;/&gt;&lt;property id=&quot;20300&quot; value=&quot;Slide 22 - &amp;quot;Naming Ionic Compounds&amp;#x0D;&amp;#x0A;Naming Cations&amp;quot;&quot;/&gt;&lt;property id=&quot;20307&quot; value=&quot;276&quot;/&gt;&lt;/object&gt;&lt;object type=&quot;3&quot; unique_id=&quot;10714&quot;&gt;&lt;property id=&quot;20148&quot; value=&quot;5&quot;/&gt;&lt;property id=&quot;20300&quot; value=&quot;Slide 23 - &amp;quot;Naming Ionic Compounds&amp;#x0D;&amp;#x0A;Naming Cations&amp;quot;&quot;/&gt;&lt;property id=&quot;20307&quot; value=&quot;277&quot;/&gt;&lt;/object&gt;&lt;object type=&quot;3&quot; unique_id=&quot;10715&quot;&gt;&lt;property id=&quot;20148&quot; value=&quot;5&quot;/&gt;&lt;property id=&quot;20300&quot; value=&quot;Slide 24 - &amp;quot;Naming Ionic Compounds&amp;quot;&quot;/&gt;&lt;property id=&quot;20307&quot; value=&quot;278&quot;/&gt;&lt;/object&gt;&lt;object type=&quot;3&quot; unique_id=&quot;10716&quot;&gt;&lt;property id=&quot;20148&quot; value=&quot;5&quot;/&gt;&lt;property id=&quot;20300&quot; value=&quot;Slide 25 - &amp;quot;Naming Ionic Compounds&amp;#x0D;&amp;#x0A;Naming Anions&amp;quot;&quot;/&gt;&lt;property id=&quot;20307&quot; value=&quot;279&quot;/&gt;&lt;/object&gt;&lt;object type=&quot;3&quot; unique_id=&quot;10717&quot;&gt;&lt;property id=&quot;20148&quot; value=&quot;5&quot;/&gt;&lt;property id=&quot;20300&quot; value=&quot;Slide 26 - &amp;quot;Naming Ionic Compounds&amp;#x0D;&amp;#x0A;Compounds of Main Group Metals&amp;quot;&quot;/&gt;&lt;property id=&quot;20307&quot; value=&quot;280&quot;/&gt;&lt;/object&gt;&lt;object type=&quot;3&quot; unique_id=&quot;10718&quot;&gt;&lt;property id=&quot;20148&quot; value=&quot;5&quot;/&gt;&lt;property id=&quot;20300&quot; value=&quot;Slide 27 - &amp;quot;Naming Ionic Compounds&amp;#x0D;&amp;#x0A;Compounds of Metals with a Variable Charge&amp;quot;&quot;/&gt;&lt;property id=&quot;20307&quot; value=&quot;281&quot;/&gt;&lt;/object&gt;&lt;object type=&quot;3&quot; unique_id=&quot;10719&quot;&gt;&lt;property id=&quot;20148&quot; value=&quot;5&quot;/&gt;&lt;property id=&quot;20300&quot; value=&quot;Slide 28 - &amp;quot;Naming Ionic Compounds&amp;#x0D;&amp;#x0A;Compounds of Metals with a Variable Charge&amp;#x0D;&amp;#x0A;&amp;quot;&quot;/&gt;&lt;property id=&quot;20307&quot; value=&quot;282&quot;/&gt;&lt;/object&gt;&lt;object type=&quot;3&quot; unique_id=&quot;10720&quot;&gt;&lt;property id=&quot;20148&quot; value=&quot;5&quot;/&gt;&lt;property id=&quot;20300&quot; value=&quot;Slide 29 - &amp;quot;Naming Ionic Compounds&amp;#x0D;&amp;#x0A;Compounds of Metals with a Variable Charge&amp;#x0D;&amp;#x0A;&amp;quot;&quot;/&gt;&lt;property id=&quot;20307&quot; value=&quot;283&quot;/&gt;&lt;/object&gt;&lt;object type=&quot;3&quot; unique_id=&quot;10721&quot;&gt;&lt;property id=&quot;20148&quot; value=&quot;5&quot;/&gt;&lt;property id=&quot;20300&quot; value=&quot;Slide 30 - &amp;quot;Naming Ionic Compounds&amp;#x0D;&amp;#x0A;Writing a Formula from the Name&amp;quot;&quot;/&gt;&lt;property id=&quot;20307&quot; value=&quot;284&quot;/&gt;&lt;/object&gt;&lt;object type=&quot;3&quot; unique_id=&quot;10722&quot;&gt;&lt;property id=&quot;20148&quot; value=&quot;5&quot;/&gt;&lt;property id=&quot;20300&quot; value=&quot;Slide 31 - &amp;quot;Naming Ionic Compounds&amp;#x0D;&amp;#x0A;Writing a Formula from the Name&amp;quot;&quot;/&gt;&lt;property id=&quot;20307&quot; value=&quot;285&quot;/&gt;&lt;/object&gt;&lt;object type=&quot;3&quot; unique_id=&quot;10723&quot;&gt;&lt;property id=&quot;20148&quot; value=&quot;5&quot;/&gt;&lt;property id=&quot;20300&quot; value=&quot;Slide 32 - &amp;quot;Physical Properties of Ionic Compounds&amp;quot;&quot;/&gt;&lt;property id=&quot;20307&quot; value=&quot;286&quot;/&gt;&lt;/object&gt;&lt;object type=&quot;3&quot; unique_id=&quot;10724&quot;&gt;&lt;property id=&quot;20148&quot; value=&quot;5&quot;/&gt;&lt;property id=&quot;20300&quot; value=&quot;Slide 33 - &amp;quot;Polyatomic Ions&amp;quot;&quot;/&gt;&lt;property id=&quot;20307&quot; value=&quot;287&quot;/&gt;&lt;/object&gt;&lt;object type=&quot;3&quot; unique_id=&quot;10725&quot;&gt;&lt;property id=&quot;20148&quot; value=&quot;5&quot;/&gt;&lt;property id=&quot;20300&quot; value=&quot;Slide 34 - &amp;quot;Polyatomic Ions&amp;#x0D;&amp;#x0A;Writing Formulas for Ionic Compounds with&amp;#x0D;&amp;#x0A;Polyatomic Ions&amp;quot;&quot;/&gt;&lt;property id=&quot;20307&quot; value=&quot;288&quot;/&gt;&lt;/object&gt;&lt;object type=&quot;3&quot; unique_id=&quot;10726&quot;&gt;&lt;property id=&quot;20148&quot; value=&quot;5&quot;/&gt;&lt;property id=&quot;20300&quot; value=&quot;Slide 35 - &amp;quot;Polyatomic Ions&amp;#x0D;&amp;#x0A;Writing Formulas for Ionic Compounds with&amp;#x0D;&amp;#x0A;Polyatomic Ions&amp;quot;&quot;/&gt;&lt;property id=&quot;20307&quot; value=&quot;289&quot;/&gt;&lt;/object&gt;&lt;object type=&quot;3&quot; unique_id=&quot;10727&quot;&gt;&lt;property id=&quot;20148&quot; value=&quot;5&quot;/&gt;&lt;property id=&quot;20300&quot; value=&quot;Slide 36 - &amp;quot;Polyatomic Ions&amp;#x0D;&amp;#x0A;Naming Ionic Compounds with Polyatomic Ions&amp;quot;&quot;/&gt;&lt;property id=&quot;20307&quot; value=&quot;290&quot;/&gt;&lt;/object&gt;&lt;/object&gt;&lt;/object&gt;&lt;/database&gt;"/>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1_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1_Default Design">
  <a:themeElements>
    <a:clrScheme name="Custom 15">
      <a:dk1>
        <a:sysClr val="windowText" lastClr="000000"/>
      </a:dk1>
      <a:lt1>
        <a:sysClr val="window" lastClr="FFFFFF"/>
      </a:lt1>
      <a:dk2>
        <a:srgbClr val="000000"/>
      </a:dk2>
      <a:lt2>
        <a:srgbClr val="76B6F2"/>
      </a:lt2>
      <a:accent1>
        <a:srgbClr val="FBC01E"/>
      </a:accent1>
      <a:accent2>
        <a:srgbClr val="EFE1A2"/>
      </a:accent2>
      <a:accent3>
        <a:srgbClr val="FA8716"/>
      </a:accent3>
      <a:accent4>
        <a:srgbClr val="BE0204"/>
      </a:accent4>
      <a:accent5>
        <a:srgbClr val="008080"/>
      </a:accent5>
      <a:accent6>
        <a:srgbClr val="7E13E3"/>
      </a:accent6>
      <a:hlink>
        <a:srgbClr val="D2D200"/>
      </a:hlink>
      <a:folHlink>
        <a:srgbClr val="D0B9F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15205</TotalTime>
  <Words>2380</Words>
  <Application>Microsoft Office PowerPoint</Application>
  <PresentationFormat>Widescreen</PresentationFormat>
  <Paragraphs>338</Paragraphs>
  <Slides>37</Slides>
  <Notes>37</Notes>
  <HiddenSlides>2</HiddenSlides>
  <MMClips>0</MMClips>
  <ScaleCrop>false</ScaleCrop>
  <HeadingPairs>
    <vt:vector size="6" baseType="variant">
      <vt:variant>
        <vt:lpstr>Fonts Used</vt:lpstr>
      </vt:variant>
      <vt:variant>
        <vt:i4>7</vt:i4>
      </vt:variant>
      <vt:variant>
        <vt:lpstr>Theme</vt:lpstr>
      </vt:variant>
      <vt:variant>
        <vt:i4>6</vt:i4>
      </vt:variant>
      <vt:variant>
        <vt:lpstr>Slide Titles</vt:lpstr>
      </vt:variant>
      <vt:variant>
        <vt:i4>37</vt:i4>
      </vt:variant>
    </vt:vector>
  </HeadingPairs>
  <TitlesOfParts>
    <vt:vector size="50" baseType="lpstr">
      <vt:lpstr>Adobe Arabic</vt:lpstr>
      <vt:lpstr>Arial</vt:lpstr>
      <vt:lpstr>ArumSans Bold</vt:lpstr>
      <vt:lpstr>Calibri</vt:lpstr>
      <vt:lpstr>Calibri (Body)</vt:lpstr>
      <vt:lpstr>Sanserif</vt:lpstr>
      <vt:lpstr>Times New Roman</vt:lpstr>
      <vt:lpstr>Title Slides Master</vt:lpstr>
      <vt:lpstr>MainContentSlideMaster</vt:lpstr>
      <vt:lpstr>1_ClosingMaster</vt:lpstr>
      <vt:lpstr>DividerSlideMaster</vt:lpstr>
      <vt:lpstr>ImageDescriptionAppendixSlideMaster</vt:lpstr>
      <vt:lpstr>1_Default Design</vt:lpstr>
      <vt:lpstr>Chapter Ten</vt:lpstr>
      <vt:lpstr>Information is what enables businesses and other kinds of organizations to operate.</vt:lpstr>
      <vt:lpstr>Learning Objectives 1</vt:lpstr>
      <vt:lpstr>Learning Objectives 2</vt:lpstr>
      <vt:lpstr>Learning Objectives 3</vt:lpstr>
      <vt:lpstr>Learning Objectives 4</vt:lpstr>
      <vt:lpstr>Defining Reports</vt:lpstr>
      <vt:lpstr>You Make the Call 1</vt:lpstr>
      <vt:lpstr>Determine the Report Problem and Purpose</vt:lpstr>
      <vt:lpstr>Sample Problem and Purpose Statements</vt:lpstr>
      <vt:lpstr>Determine the Factors</vt:lpstr>
      <vt:lpstr>Sample Purpose and Subtopics</vt:lpstr>
      <vt:lpstr>Sample Problem and Hypothesis</vt:lpstr>
      <vt:lpstr>Sample Problem and Comparison</vt:lpstr>
      <vt:lpstr>Gather Information</vt:lpstr>
      <vt:lpstr>Gather Information from the Web</vt:lpstr>
      <vt:lpstr>Gather Information from Surveys</vt:lpstr>
      <vt:lpstr>Other Types of Primary Research</vt:lpstr>
      <vt:lpstr>Ethical Research</vt:lpstr>
      <vt:lpstr>Interpreting the Findings</vt:lpstr>
      <vt:lpstr>Organizing the Report</vt:lpstr>
      <vt:lpstr>Patterns of Organization</vt:lpstr>
      <vt:lpstr>Parallelism in Headings</vt:lpstr>
      <vt:lpstr>Find the Faulty Parallelism</vt:lpstr>
      <vt:lpstr>Writing Concise and Informative Headings</vt:lpstr>
      <vt:lpstr>Writing the Report</vt:lpstr>
      <vt:lpstr>Beginnings and Endings</vt:lpstr>
      <vt:lpstr>Impersonal Versus Personal</vt:lpstr>
      <vt:lpstr>Consistency with Time 1 </vt:lpstr>
      <vt:lpstr>Consistency with Time 2 </vt:lpstr>
      <vt:lpstr>Consistency with Time 3</vt:lpstr>
      <vt:lpstr>Variety of Expression</vt:lpstr>
      <vt:lpstr>Working Collaboratively</vt:lpstr>
      <vt:lpstr>You Make the Call 2</vt:lpstr>
      <vt:lpstr>End of Main Content</vt:lpstr>
      <vt:lpstr>Accessibility Content: Text Alternatives for Images</vt:lpstr>
      <vt:lpstr>Gather Information from Surveys – Text Alternative</vt:lpstr>
    </vt:vector>
  </TitlesOfParts>
  <Company>McGraw-Hill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Ten : Researching and Writing Reports</dc:title>
  <dc:subject>General, Organic, &amp; Biological Chemistry</dc:subject>
  <dc:creator>Bernstein;Fran</dc:creator>
  <dc:description/>
  <cp:lastModifiedBy>Ritik Singh</cp:lastModifiedBy>
  <cp:revision>2169</cp:revision>
  <dcterms:created xsi:type="dcterms:W3CDTF">2017-04-27T00:32:37Z</dcterms:created>
  <dcterms:modified xsi:type="dcterms:W3CDTF">2021-02-08T14:25:32Z</dcterms:modified>
</cp:coreProperties>
</file>