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theme/theme3.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4.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5.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3" r:id="rId1"/>
    <p:sldMasterId id="2147483684" r:id="rId2"/>
    <p:sldMasterId id="2147483733" r:id="rId3"/>
    <p:sldMasterId id="2147483694" r:id="rId4"/>
    <p:sldMasterId id="2147483697" r:id="rId5"/>
    <p:sldMasterId id="2147483660" r:id="rId6"/>
  </p:sldMasterIdLst>
  <p:notesMasterIdLst>
    <p:notesMasterId r:id="rId45"/>
  </p:notesMasterIdLst>
  <p:handoutMasterIdLst>
    <p:handoutMasterId r:id="rId46"/>
  </p:handoutMasterIdLst>
  <p:sldIdLst>
    <p:sldId id="321" r:id="rId7"/>
    <p:sldId id="257" r:id="rId8"/>
    <p:sldId id="325" r:id="rId9"/>
    <p:sldId id="326" r:id="rId10"/>
    <p:sldId id="327" r:id="rId11"/>
    <p:sldId id="328" r:id="rId12"/>
    <p:sldId id="329" r:id="rId13"/>
    <p:sldId id="330" r:id="rId14"/>
    <p:sldId id="331" r:id="rId15"/>
    <p:sldId id="332" r:id="rId16"/>
    <p:sldId id="358" r:id="rId17"/>
    <p:sldId id="359" r:id="rId18"/>
    <p:sldId id="324" r:id="rId19"/>
    <p:sldId id="336" r:id="rId20"/>
    <p:sldId id="337" r:id="rId21"/>
    <p:sldId id="360" r:id="rId22"/>
    <p:sldId id="361" r:id="rId23"/>
    <p:sldId id="344" r:id="rId24"/>
    <p:sldId id="345" r:id="rId25"/>
    <p:sldId id="346" r:id="rId26"/>
    <p:sldId id="347" r:id="rId27"/>
    <p:sldId id="348" r:id="rId28"/>
    <p:sldId id="349" r:id="rId29"/>
    <p:sldId id="350" r:id="rId30"/>
    <p:sldId id="351" r:id="rId31"/>
    <p:sldId id="352" r:id="rId32"/>
    <p:sldId id="353" r:id="rId33"/>
    <p:sldId id="354" r:id="rId34"/>
    <p:sldId id="355" r:id="rId35"/>
    <p:sldId id="356" r:id="rId36"/>
    <p:sldId id="362" r:id="rId37"/>
    <p:sldId id="363" r:id="rId38"/>
    <p:sldId id="364" r:id="rId39"/>
    <p:sldId id="365" r:id="rId40"/>
    <p:sldId id="366" r:id="rId41"/>
    <p:sldId id="367" r:id="rId42"/>
    <p:sldId id="368" r:id="rId43"/>
    <p:sldId id="320" r:id="rId44"/>
  </p:sldIdLst>
  <p:sldSz cx="12192000" cy="6858000"/>
  <p:notesSz cx="6858000" cy="9144000"/>
  <p:custDataLst>
    <p:tags r:id="rId47"/>
  </p:custDataLst>
  <p:defaultTextStyle>
    <a:defPPr>
      <a:defRPr lang="en-US"/>
    </a:defPPr>
    <a:lvl1pPr algn="l" rtl="0" eaLnBrk="0" fontAlgn="base" hangingPunct="0">
      <a:spcBef>
        <a:spcPct val="0"/>
      </a:spcBef>
      <a:spcAft>
        <a:spcPct val="0"/>
      </a:spcAft>
      <a:defRPr sz="2400" b="1" kern="1200">
        <a:solidFill>
          <a:schemeClr val="tx1"/>
        </a:solidFill>
        <a:latin typeface="Arial" charset="0"/>
        <a:ea typeface="MS PGothic" charset="-128"/>
        <a:cs typeface="+mn-cs"/>
      </a:defRPr>
    </a:lvl1pPr>
    <a:lvl2pPr marL="457200" algn="l" rtl="0" eaLnBrk="0" fontAlgn="base" hangingPunct="0">
      <a:spcBef>
        <a:spcPct val="0"/>
      </a:spcBef>
      <a:spcAft>
        <a:spcPct val="0"/>
      </a:spcAft>
      <a:defRPr sz="2400" b="1" kern="1200">
        <a:solidFill>
          <a:schemeClr val="tx1"/>
        </a:solidFill>
        <a:latin typeface="Arial" charset="0"/>
        <a:ea typeface="MS PGothic" charset="-128"/>
        <a:cs typeface="+mn-cs"/>
      </a:defRPr>
    </a:lvl2pPr>
    <a:lvl3pPr marL="914400" algn="l" rtl="0" eaLnBrk="0" fontAlgn="base" hangingPunct="0">
      <a:spcBef>
        <a:spcPct val="0"/>
      </a:spcBef>
      <a:spcAft>
        <a:spcPct val="0"/>
      </a:spcAft>
      <a:defRPr sz="2400" b="1" kern="1200">
        <a:solidFill>
          <a:schemeClr val="tx1"/>
        </a:solidFill>
        <a:latin typeface="Arial" charset="0"/>
        <a:ea typeface="MS PGothic" charset="-128"/>
        <a:cs typeface="+mn-cs"/>
      </a:defRPr>
    </a:lvl3pPr>
    <a:lvl4pPr marL="1371600" algn="l" rtl="0" eaLnBrk="0" fontAlgn="base" hangingPunct="0">
      <a:spcBef>
        <a:spcPct val="0"/>
      </a:spcBef>
      <a:spcAft>
        <a:spcPct val="0"/>
      </a:spcAft>
      <a:defRPr sz="2400" b="1" kern="1200">
        <a:solidFill>
          <a:schemeClr val="tx1"/>
        </a:solidFill>
        <a:latin typeface="Arial" charset="0"/>
        <a:ea typeface="MS PGothic" charset="-128"/>
        <a:cs typeface="+mn-cs"/>
      </a:defRPr>
    </a:lvl4pPr>
    <a:lvl5pPr marL="1828800" algn="l" rtl="0" eaLnBrk="0" fontAlgn="base" hangingPunct="0">
      <a:spcBef>
        <a:spcPct val="0"/>
      </a:spcBef>
      <a:spcAft>
        <a:spcPct val="0"/>
      </a:spcAft>
      <a:defRPr sz="2400" b="1" kern="1200">
        <a:solidFill>
          <a:schemeClr val="tx1"/>
        </a:solidFill>
        <a:latin typeface="Arial" charset="0"/>
        <a:ea typeface="MS PGothic" charset="-128"/>
        <a:cs typeface="+mn-cs"/>
      </a:defRPr>
    </a:lvl5pPr>
    <a:lvl6pPr marL="2286000" algn="l" defTabSz="914400" rtl="0" eaLnBrk="1" latinLnBrk="0" hangingPunct="1">
      <a:defRPr sz="2400" b="1" kern="1200">
        <a:solidFill>
          <a:schemeClr val="tx1"/>
        </a:solidFill>
        <a:latin typeface="Arial" charset="0"/>
        <a:ea typeface="MS PGothic" charset="-128"/>
        <a:cs typeface="+mn-cs"/>
      </a:defRPr>
    </a:lvl6pPr>
    <a:lvl7pPr marL="2743200" algn="l" defTabSz="914400" rtl="0" eaLnBrk="1" latinLnBrk="0" hangingPunct="1">
      <a:defRPr sz="2400" b="1" kern="1200">
        <a:solidFill>
          <a:schemeClr val="tx1"/>
        </a:solidFill>
        <a:latin typeface="Arial" charset="0"/>
        <a:ea typeface="MS PGothic" charset="-128"/>
        <a:cs typeface="+mn-cs"/>
      </a:defRPr>
    </a:lvl7pPr>
    <a:lvl8pPr marL="3200400" algn="l" defTabSz="914400" rtl="0" eaLnBrk="1" latinLnBrk="0" hangingPunct="1">
      <a:defRPr sz="2400" b="1" kern="1200">
        <a:solidFill>
          <a:schemeClr val="tx1"/>
        </a:solidFill>
        <a:latin typeface="Arial" charset="0"/>
        <a:ea typeface="MS PGothic" charset="-128"/>
        <a:cs typeface="+mn-cs"/>
      </a:defRPr>
    </a:lvl8pPr>
    <a:lvl9pPr marL="3657600" algn="l" defTabSz="914400" rtl="0" eaLnBrk="1" latinLnBrk="0" hangingPunct="1">
      <a:defRPr sz="2400" b="1" kern="1200">
        <a:solidFill>
          <a:schemeClr val="tx1"/>
        </a:solidFill>
        <a:latin typeface="Arial" charset="0"/>
        <a:ea typeface="MS PGothic" charset="-128"/>
        <a:cs typeface="+mn-cs"/>
      </a:defRPr>
    </a:lvl9pPr>
  </p:defaultTextStyle>
  <p:extLst>
    <p:ext uri="{521415D9-36F7-43E2-AB2F-B90AF26B5E84}">
      <p14:sectionLst xmlns:p14="http://schemas.microsoft.com/office/powerpoint/2010/main">
        <p14:section name="Main Section" id="{5620F3A2-41AA-40AA-94BF-2FCBFC13FB93}">
          <p14:sldIdLst>
            <p14:sldId id="321"/>
            <p14:sldId id="257"/>
            <p14:sldId id="325"/>
            <p14:sldId id="326"/>
            <p14:sldId id="327"/>
            <p14:sldId id="328"/>
            <p14:sldId id="329"/>
            <p14:sldId id="330"/>
            <p14:sldId id="331"/>
            <p14:sldId id="332"/>
            <p14:sldId id="358"/>
            <p14:sldId id="359"/>
            <p14:sldId id="324"/>
            <p14:sldId id="336"/>
            <p14:sldId id="337"/>
            <p14:sldId id="360"/>
            <p14:sldId id="361"/>
            <p14:sldId id="344"/>
            <p14:sldId id="345"/>
            <p14:sldId id="346"/>
            <p14:sldId id="347"/>
            <p14:sldId id="348"/>
            <p14:sldId id="349"/>
            <p14:sldId id="350"/>
            <p14:sldId id="351"/>
            <p14:sldId id="352"/>
            <p14:sldId id="353"/>
            <p14:sldId id="354"/>
            <p14:sldId id="355"/>
            <p14:sldId id="356"/>
            <p14:sldId id="362"/>
            <p14:sldId id="363"/>
            <p14:sldId id="364"/>
            <p14:sldId id="365"/>
            <p14:sldId id="366"/>
            <p14:sldId id="367"/>
            <p14:sldId id="368"/>
            <p14:sldId id="320"/>
          </p14:sldIdLst>
        </p14:section>
      </p14:sectionLst>
    </p:ext>
    <p:ext uri="{EFAFB233-063F-42B5-8137-9DF3F51BA10A}">
      <p15:sldGuideLst xmlns:p15="http://schemas.microsoft.com/office/powerpoint/2012/main">
        <p15:guide id="1" orient="horz" pos="4156" userDrawn="1">
          <p15:clr>
            <a:srgbClr val="A4A3A4"/>
          </p15:clr>
        </p15:guide>
        <p15:guide id="2" pos="997"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C6A71E"/>
    <a:srgbClr val="DCC975"/>
    <a:srgbClr val="7F7F7F"/>
    <a:srgbClr val="567C81"/>
    <a:srgbClr val="3D97B4"/>
    <a:srgbClr val="231D9F"/>
    <a:srgbClr val="FFFFFF"/>
    <a:srgbClr val="AC802E"/>
    <a:srgbClr val="595959"/>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4038" autoAdjust="0"/>
    <p:restoredTop sz="96107" autoAdjust="0"/>
  </p:normalViewPr>
  <p:slideViewPr>
    <p:cSldViewPr>
      <p:cViewPr varScale="1">
        <p:scale>
          <a:sx n="106" d="100"/>
          <a:sy n="106" d="100"/>
        </p:scale>
        <p:origin x="270" y="96"/>
      </p:cViewPr>
      <p:guideLst>
        <p:guide orient="horz" pos="4156"/>
        <p:guide pos="997"/>
      </p:guideLst>
    </p:cSldViewPr>
  </p:slideViewPr>
  <p:outlineViewPr>
    <p:cViewPr>
      <p:scale>
        <a:sx n="33" d="100"/>
        <a:sy n="33" d="100"/>
      </p:scale>
      <p:origin x="0" y="0"/>
    </p:cViewPr>
  </p:outlineViewPr>
  <p:notesTextViewPr>
    <p:cViewPr>
      <p:scale>
        <a:sx n="150" d="100"/>
        <a:sy n="150" d="100"/>
      </p:scale>
      <p:origin x="0" y="0"/>
    </p:cViewPr>
  </p:notesTextViewPr>
  <p:sorterViewPr>
    <p:cViewPr>
      <p:scale>
        <a:sx n="66" d="100"/>
        <a:sy n="66" d="100"/>
      </p:scale>
      <p:origin x="0" y="0"/>
    </p:cViewPr>
  </p:sorterViewPr>
  <p:notesViewPr>
    <p:cSldViewPr>
      <p:cViewPr varScale="1">
        <p:scale>
          <a:sx n="81" d="100"/>
          <a:sy n="81" d="100"/>
        </p:scale>
        <p:origin x="2058"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tags" Target="tags/tag1.xml"/><Relationship Id="rId50" Type="http://schemas.openxmlformats.org/officeDocument/2006/relationships/theme" Target="theme/theme1.xml"/><Relationship Id="rId7" Type="http://schemas.openxmlformats.org/officeDocument/2006/relationships/slide" Target="slides/slide1.xml"/><Relationship Id="rId2" Type="http://schemas.openxmlformats.org/officeDocument/2006/relationships/slideMaster" Target="slideMasters/slideMaster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notesMaster" Target="notesMasters/notesMaster1.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viewProps" Target="viewProp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presProps" Target="presProps.xml"/><Relationship Id="rId8" Type="http://schemas.openxmlformats.org/officeDocument/2006/relationships/slide" Target="slides/slide2.xml"/><Relationship Id="rId51"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handoutMaster" Target="handoutMasters/handoutMaster1.xml"/><Relationship Id="rId20" Type="http://schemas.openxmlformats.org/officeDocument/2006/relationships/slide" Target="slides/slide14.xml"/><Relationship Id="rId41" Type="http://schemas.openxmlformats.org/officeDocument/2006/relationships/slide" Target="slides/slide35.xml"/><Relationship Id="rId1" Type="http://schemas.openxmlformats.org/officeDocument/2006/relationships/slideMaster" Target="slideMasters/slideMaster1.xml"/><Relationship Id="rId6" Type="http://schemas.openxmlformats.org/officeDocument/2006/relationships/slideMaster" Target="slideMasters/slideMaster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1433678-3B08-4AB0-A9C0-1C120A5083D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73E31490-A05F-4D68-8464-CDD6DCB9E5C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F8913AA-2B4E-4752-AC6C-DACC00115039}" type="datetimeFigureOut">
              <a:rPr lang="en-US" smtClean="0"/>
              <a:t>08-Feb-21</a:t>
            </a:fld>
            <a:endParaRPr lang="en-US" dirty="0"/>
          </a:p>
        </p:txBody>
      </p:sp>
      <p:sp>
        <p:nvSpPr>
          <p:cNvPr id="4" name="Footer Placeholder 3">
            <a:extLst>
              <a:ext uri="{FF2B5EF4-FFF2-40B4-BE49-F238E27FC236}">
                <a16:creationId xmlns:a16="http://schemas.microsoft.com/office/drawing/2014/main" id="{E74E9D3E-CD40-4477-A00F-47897F7D46E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A163386E-173A-40C2-85F2-1F9C6B23F04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28C9B92-AD3A-4E50-BE69-8538D92BC714}" type="slidenum">
              <a:rPr lang="en-US" smtClean="0"/>
              <a:t>‹#›</a:t>
            </a:fld>
            <a:endParaRPr lang="en-US" dirty="0"/>
          </a:p>
        </p:txBody>
      </p:sp>
    </p:spTree>
    <p:extLst>
      <p:ext uri="{BB962C8B-B14F-4D97-AF65-F5344CB8AC3E}">
        <p14:creationId xmlns:p14="http://schemas.microsoft.com/office/powerpoint/2010/main" val="9674616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b="0">
                <a:latin typeface="Arial" charset="0"/>
                <a:ea typeface="+mn-ea"/>
                <a:cs typeface="+mn-cs"/>
              </a:defRPr>
            </a:lvl1pPr>
          </a:lstStyle>
          <a:p>
            <a:pPr>
              <a:defRPr/>
            </a:pPr>
            <a:endParaRPr lang="en-US" dirty="0"/>
          </a:p>
        </p:txBody>
      </p:sp>
      <p:sp>
        <p:nvSpPr>
          <p:cNvPr id="307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b="0">
                <a:latin typeface="Arial" charset="0"/>
                <a:ea typeface="+mn-ea"/>
                <a:cs typeface="+mn-cs"/>
              </a:defRPr>
            </a:lvl1pPr>
          </a:lstStyle>
          <a:p>
            <a:pPr>
              <a:defRPr/>
            </a:pPr>
            <a:endParaRPr lang="en-US" dirty="0"/>
          </a:p>
        </p:txBody>
      </p:sp>
      <p:sp>
        <p:nvSpPr>
          <p:cNvPr id="13316"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b="0">
                <a:latin typeface="Arial" charset="0"/>
                <a:ea typeface="+mn-ea"/>
                <a:cs typeface="+mn-cs"/>
              </a:defRPr>
            </a:lvl1pPr>
          </a:lstStyle>
          <a:p>
            <a:pPr>
              <a:defRPr/>
            </a:pPr>
            <a:endParaRPr lang="en-US" dirty="0"/>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b="0">
                <a:latin typeface="Arial" panose="020B0604020202020204" pitchFamily="34" charset="0"/>
                <a:ea typeface="ＭＳ Ｐゴシック" panose="020B0600070205080204" pitchFamily="34" charset="-128"/>
              </a:defRPr>
            </a:lvl1pPr>
          </a:lstStyle>
          <a:p>
            <a:pPr>
              <a:defRPr/>
            </a:pPr>
            <a:fld id="{8C078533-F15E-2D40-9DD4-EFF59AA5F97A}" type="slidenum">
              <a:rPr lang="en-US" altLang="en-US"/>
              <a:pPr>
                <a:defRPr/>
              </a:pPr>
              <a:t>‹#›</a:t>
            </a:fld>
            <a:endParaRPr lang="en-US" altLang="en-US" dirty="0"/>
          </a:p>
        </p:txBody>
      </p:sp>
    </p:spTree>
    <p:extLst>
      <p:ext uri="{BB962C8B-B14F-4D97-AF65-F5344CB8AC3E}">
        <p14:creationId xmlns:p14="http://schemas.microsoft.com/office/powerpoint/2010/main" val="81427117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ＭＳ Ｐゴシック" charset="0"/>
      </a:defRPr>
    </a:lvl1pPr>
    <a:lvl2pPr marL="4572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latin typeface="Sanserif"/>
              </a:rPr>
              <a:t>8-1 Se</a:t>
            </a:r>
            <a:r>
              <a:rPr lang="en-US" baseline="0" dirty="0">
                <a:latin typeface="Sanserif"/>
              </a:rPr>
              <a:t>e Chapter 8 Instructor’s Manual for teaching notes. </a:t>
            </a:r>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a:t>
            </a:fld>
            <a:endParaRPr lang="en-US" altLang="en-US" dirty="0"/>
          </a:p>
        </p:txBody>
      </p:sp>
    </p:spTree>
    <p:extLst>
      <p:ext uri="{BB962C8B-B14F-4D97-AF65-F5344CB8AC3E}">
        <p14:creationId xmlns:p14="http://schemas.microsoft.com/office/powerpoint/2010/main" val="11424591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latin typeface="Sanserif"/>
              </a:rPr>
              <a:t>8-10 Se</a:t>
            </a:r>
            <a:r>
              <a:rPr lang="en-US" baseline="0" dirty="0">
                <a:latin typeface="Sanserif"/>
              </a:rPr>
              <a:t>e Chapter 8 Instructor’s Manual for teaching notes. </a:t>
            </a:r>
            <a:endParaRPr lang="en-US" dirty="0">
              <a:latin typeface="Sanserif"/>
              <a:ea typeface="ＭＳ Ｐゴシック"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10</a:t>
            </a:fld>
            <a:endParaRPr lang="en-US" altLang="en-US" dirty="0"/>
          </a:p>
        </p:txBody>
      </p:sp>
    </p:spTree>
    <p:extLst>
      <p:ext uri="{BB962C8B-B14F-4D97-AF65-F5344CB8AC3E}">
        <p14:creationId xmlns:p14="http://schemas.microsoft.com/office/powerpoint/2010/main" val="13184642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latin typeface="Sanserif"/>
              </a:rPr>
              <a:t>8-11 Se</a:t>
            </a:r>
            <a:r>
              <a:rPr lang="en-US" baseline="0" dirty="0">
                <a:latin typeface="Sanserif"/>
              </a:rPr>
              <a:t>e Chapter 8 Instructor’s Manual for teaching notes. </a:t>
            </a:r>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11</a:t>
            </a:fld>
            <a:endParaRPr lang="en-US" altLang="en-US" dirty="0"/>
          </a:p>
        </p:txBody>
      </p:sp>
    </p:spTree>
    <p:extLst>
      <p:ext uri="{BB962C8B-B14F-4D97-AF65-F5344CB8AC3E}">
        <p14:creationId xmlns:p14="http://schemas.microsoft.com/office/powerpoint/2010/main" val="25898630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latin typeface="Sanserif"/>
              </a:rPr>
              <a:t>8-12 Se</a:t>
            </a:r>
            <a:r>
              <a:rPr lang="en-US" baseline="0" dirty="0">
                <a:latin typeface="Sanserif"/>
              </a:rPr>
              <a:t>e Chapter 8 Instructor’s Manual for teaching notes. </a:t>
            </a:r>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12</a:t>
            </a:fld>
            <a:endParaRPr lang="en-US" altLang="en-US" dirty="0"/>
          </a:p>
        </p:txBody>
      </p:sp>
    </p:spTree>
    <p:extLst>
      <p:ext uri="{BB962C8B-B14F-4D97-AF65-F5344CB8AC3E}">
        <p14:creationId xmlns:p14="http://schemas.microsoft.com/office/powerpoint/2010/main" val="6608889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latin typeface="Sanserif"/>
              </a:rPr>
              <a:t>8-13 Se</a:t>
            </a:r>
            <a:r>
              <a:rPr lang="en-US" baseline="0" dirty="0">
                <a:latin typeface="Sanserif"/>
              </a:rPr>
              <a:t>e Chapter 8 Instructor’s Manual for teaching notes. </a:t>
            </a:r>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13</a:t>
            </a:fld>
            <a:endParaRPr lang="en-US" altLang="en-US" dirty="0"/>
          </a:p>
        </p:txBody>
      </p:sp>
    </p:spTree>
    <p:extLst>
      <p:ext uri="{BB962C8B-B14F-4D97-AF65-F5344CB8AC3E}">
        <p14:creationId xmlns:p14="http://schemas.microsoft.com/office/powerpoint/2010/main" val="35775025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latin typeface="Sanserif"/>
              </a:rPr>
              <a:t>8-14 Se</a:t>
            </a:r>
            <a:r>
              <a:rPr lang="en-US" baseline="0" dirty="0">
                <a:latin typeface="Sanserif"/>
              </a:rPr>
              <a:t>e Chapter 8 Instructor’s Manual for teaching notes. </a:t>
            </a:r>
            <a:endParaRPr lang="en-US" dirty="0">
              <a:latin typeface="Sanserif"/>
            </a:endParaRPr>
          </a:p>
          <a:p>
            <a:endParaRPr lang="en-US" dirty="0">
              <a:latin typeface="Sanserif"/>
              <a:ea typeface="ＭＳ Ｐゴシック"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14</a:t>
            </a:fld>
            <a:endParaRPr lang="en-US" altLang="en-US" dirty="0"/>
          </a:p>
        </p:txBody>
      </p:sp>
    </p:spTree>
    <p:extLst>
      <p:ext uri="{BB962C8B-B14F-4D97-AF65-F5344CB8AC3E}">
        <p14:creationId xmlns:p14="http://schemas.microsoft.com/office/powerpoint/2010/main" val="18618460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latin typeface="Sanserif"/>
              </a:rPr>
              <a:t>8-15 Se</a:t>
            </a:r>
            <a:r>
              <a:rPr lang="en-US" baseline="0" dirty="0">
                <a:latin typeface="Sanserif"/>
              </a:rPr>
              <a:t>e Chapter 8 Instructor’s Manual for teaching notes. </a:t>
            </a:r>
            <a:endParaRPr lang="en-US" dirty="0">
              <a:latin typeface="Sanserif"/>
            </a:endParaRPr>
          </a:p>
          <a:p>
            <a:endParaRPr lang="en-US" dirty="0">
              <a:latin typeface="Sanserif"/>
              <a:ea typeface="ＭＳ Ｐゴシック"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15</a:t>
            </a:fld>
            <a:endParaRPr lang="en-US" altLang="en-US" dirty="0"/>
          </a:p>
        </p:txBody>
      </p:sp>
    </p:spTree>
    <p:extLst>
      <p:ext uri="{BB962C8B-B14F-4D97-AF65-F5344CB8AC3E}">
        <p14:creationId xmlns:p14="http://schemas.microsoft.com/office/powerpoint/2010/main" val="34321280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latin typeface="Sanserif"/>
              </a:rPr>
              <a:t>8-16 Se</a:t>
            </a:r>
            <a:r>
              <a:rPr lang="en-US" baseline="0" dirty="0">
                <a:latin typeface="Sanserif"/>
              </a:rPr>
              <a:t>e Chapter 8 Instructor’s Manual for teaching notes. </a:t>
            </a:r>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16</a:t>
            </a:fld>
            <a:endParaRPr lang="en-US" altLang="en-US" dirty="0"/>
          </a:p>
        </p:txBody>
      </p:sp>
    </p:spTree>
    <p:extLst>
      <p:ext uri="{BB962C8B-B14F-4D97-AF65-F5344CB8AC3E}">
        <p14:creationId xmlns:p14="http://schemas.microsoft.com/office/powerpoint/2010/main" val="859547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latin typeface="Sanserif"/>
              </a:rPr>
              <a:t>8-17 Se</a:t>
            </a:r>
            <a:r>
              <a:rPr lang="en-US" baseline="0" dirty="0">
                <a:latin typeface="Sanserif"/>
              </a:rPr>
              <a:t>e Chapter 8 Instructor’s Manual for teaching notes. </a:t>
            </a:r>
            <a:endParaRPr lang="en-US" dirty="0">
              <a:latin typeface="Sanserif"/>
            </a:endParaRPr>
          </a:p>
          <a:p>
            <a:endParaRPr lang="en-US" dirty="0">
              <a:latin typeface="Sanserif"/>
              <a:ea typeface="ＭＳ Ｐゴシック"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17</a:t>
            </a:fld>
            <a:endParaRPr lang="en-US" altLang="en-US" dirty="0"/>
          </a:p>
        </p:txBody>
      </p:sp>
    </p:spTree>
    <p:extLst>
      <p:ext uri="{BB962C8B-B14F-4D97-AF65-F5344CB8AC3E}">
        <p14:creationId xmlns:p14="http://schemas.microsoft.com/office/powerpoint/2010/main" val="32142858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latin typeface="Sanserif"/>
              </a:rPr>
              <a:t>8-18 Se</a:t>
            </a:r>
            <a:r>
              <a:rPr lang="en-US" baseline="0" dirty="0">
                <a:latin typeface="Sanserif"/>
              </a:rPr>
              <a:t>e Chapter 8 Instructor’s Manual for teaching notes. </a:t>
            </a:r>
            <a:endParaRPr lang="en-US" dirty="0">
              <a:latin typeface="Sanserif"/>
            </a:endParaRPr>
          </a:p>
          <a:p>
            <a:endParaRPr lang="en-US" dirty="0">
              <a:latin typeface="Sanserif"/>
              <a:ea typeface="ＭＳ Ｐゴシック"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18</a:t>
            </a:fld>
            <a:endParaRPr lang="en-US" altLang="en-US" dirty="0"/>
          </a:p>
        </p:txBody>
      </p:sp>
    </p:spTree>
    <p:extLst>
      <p:ext uri="{BB962C8B-B14F-4D97-AF65-F5344CB8AC3E}">
        <p14:creationId xmlns:p14="http://schemas.microsoft.com/office/powerpoint/2010/main" val="16214140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latin typeface="Sanserif"/>
              </a:rPr>
              <a:t>8-19 Se</a:t>
            </a:r>
            <a:r>
              <a:rPr lang="en-US" baseline="0" dirty="0">
                <a:latin typeface="Sanserif"/>
              </a:rPr>
              <a:t>e Chapter 8 Instructor’s Manual for teaching notes. </a:t>
            </a:r>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19</a:t>
            </a:fld>
            <a:endParaRPr lang="en-US" altLang="en-US" dirty="0"/>
          </a:p>
        </p:txBody>
      </p:sp>
    </p:spTree>
    <p:extLst>
      <p:ext uri="{BB962C8B-B14F-4D97-AF65-F5344CB8AC3E}">
        <p14:creationId xmlns:p14="http://schemas.microsoft.com/office/powerpoint/2010/main" val="8957946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latin typeface="Sanserif"/>
              </a:rPr>
              <a:t>8-2 Se</a:t>
            </a:r>
            <a:r>
              <a:rPr lang="en-US" baseline="0" dirty="0">
                <a:latin typeface="Sanserif"/>
              </a:rPr>
              <a:t>e Chapter 8 Instructor’s Manual for teaching notes. </a:t>
            </a:r>
            <a:endParaRPr lang="en-US" dirty="0">
              <a:latin typeface="Sanserif"/>
            </a:endParaRPr>
          </a:p>
          <a:p>
            <a:pPr eaLnBrk="1" hangingPunct="1">
              <a:spcBef>
                <a:spcPct val="0"/>
              </a:spcBef>
            </a:pPr>
            <a:endParaRPr lang="en-US" dirty="0">
              <a:latin typeface="Sanserif"/>
              <a:ea typeface="ＭＳ Ｐゴシック"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2</a:t>
            </a:fld>
            <a:endParaRPr lang="en-US" altLang="en-US" dirty="0"/>
          </a:p>
        </p:txBody>
      </p:sp>
    </p:spTree>
    <p:extLst>
      <p:ext uri="{BB962C8B-B14F-4D97-AF65-F5344CB8AC3E}">
        <p14:creationId xmlns:p14="http://schemas.microsoft.com/office/powerpoint/2010/main" val="415177154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latin typeface="Sanserif"/>
              </a:rPr>
              <a:t>8-20 Se</a:t>
            </a:r>
            <a:r>
              <a:rPr lang="en-US" baseline="0" dirty="0">
                <a:latin typeface="Sanserif"/>
              </a:rPr>
              <a:t>e Chapter 8 Instructor’s Manual for teaching notes. </a:t>
            </a:r>
            <a:endParaRPr lang="en-US" dirty="0">
              <a:latin typeface="Sanserif"/>
            </a:endParaRPr>
          </a:p>
          <a:p>
            <a:endParaRPr lang="en-US" dirty="0">
              <a:latin typeface="Sanserif"/>
              <a:ea typeface="ＭＳ Ｐゴシック"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20</a:t>
            </a:fld>
            <a:endParaRPr lang="en-US" altLang="en-US" dirty="0"/>
          </a:p>
        </p:txBody>
      </p:sp>
    </p:spTree>
    <p:extLst>
      <p:ext uri="{BB962C8B-B14F-4D97-AF65-F5344CB8AC3E}">
        <p14:creationId xmlns:p14="http://schemas.microsoft.com/office/powerpoint/2010/main" val="14296697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latin typeface="Sanserif"/>
              </a:rPr>
              <a:t>8-21 Se</a:t>
            </a:r>
            <a:r>
              <a:rPr lang="en-US" baseline="0" dirty="0">
                <a:latin typeface="Sanserif"/>
              </a:rPr>
              <a:t>e Chapter 8 Instructor’s Manual for teaching notes. </a:t>
            </a:r>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21</a:t>
            </a:fld>
            <a:endParaRPr lang="en-US" altLang="en-US" dirty="0"/>
          </a:p>
        </p:txBody>
      </p:sp>
    </p:spTree>
    <p:extLst>
      <p:ext uri="{BB962C8B-B14F-4D97-AF65-F5344CB8AC3E}">
        <p14:creationId xmlns:p14="http://schemas.microsoft.com/office/powerpoint/2010/main" val="180550835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latin typeface="Sanserif"/>
              </a:rPr>
              <a:t>8-22 Se</a:t>
            </a:r>
            <a:r>
              <a:rPr lang="en-US" baseline="0" dirty="0">
                <a:latin typeface="Sanserif"/>
              </a:rPr>
              <a:t>e Chapter 8 Instructor’s Manual for teaching notes. </a:t>
            </a:r>
            <a:endParaRPr lang="en-US" dirty="0">
              <a:latin typeface="Sanserif"/>
            </a:endParaRPr>
          </a:p>
          <a:p>
            <a:endParaRPr lang="en-US" dirty="0">
              <a:latin typeface="Sanserif"/>
              <a:ea typeface="ＭＳ Ｐゴシック"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22</a:t>
            </a:fld>
            <a:endParaRPr lang="en-US" altLang="en-US" dirty="0"/>
          </a:p>
        </p:txBody>
      </p:sp>
    </p:spTree>
    <p:extLst>
      <p:ext uri="{BB962C8B-B14F-4D97-AF65-F5344CB8AC3E}">
        <p14:creationId xmlns:p14="http://schemas.microsoft.com/office/powerpoint/2010/main" val="348462830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latin typeface="Sanserif"/>
              </a:rPr>
              <a:t>8-23 Se</a:t>
            </a:r>
            <a:r>
              <a:rPr lang="en-US" baseline="0" dirty="0">
                <a:latin typeface="Sanserif"/>
              </a:rPr>
              <a:t>e Chapter 8 Instructor’s Manual for teaching notes. </a:t>
            </a:r>
            <a:endParaRPr lang="en-US" dirty="0">
              <a:latin typeface="Sanserif"/>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dirty="0">
              <a:latin typeface="Sanserif"/>
            </a:endParaRPr>
          </a:p>
          <a:p>
            <a:endParaRPr lang="en-US" baseline="0" dirty="0">
              <a:latin typeface="Sanserif"/>
              <a:ea typeface="ＭＳ Ｐゴシック" pitchFamily="34" charset="-128"/>
            </a:endParaRPr>
          </a:p>
          <a:p>
            <a:endParaRPr lang="en-US" dirty="0">
              <a:latin typeface="Sanserif"/>
              <a:ea typeface="ＭＳ Ｐゴシック"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23</a:t>
            </a:fld>
            <a:endParaRPr lang="en-US" altLang="en-US" dirty="0"/>
          </a:p>
        </p:txBody>
      </p:sp>
    </p:spTree>
    <p:extLst>
      <p:ext uri="{BB962C8B-B14F-4D97-AF65-F5344CB8AC3E}">
        <p14:creationId xmlns:p14="http://schemas.microsoft.com/office/powerpoint/2010/main" val="364045357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latin typeface="Sanserif"/>
              </a:rPr>
              <a:t>8-24 Se</a:t>
            </a:r>
            <a:r>
              <a:rPr lang="en-US" baseline="0" dirty="0">
                <a:latin typeface="Sanserif"/>
              </a:rPr>
              <a:t>e Chapter 8 Instructor’s Manual for teaching notes. </a:t>
            </a:r>
            <a:endParaRPr lang="en-US" dirty="0">
              <a:latin typeface="Sanserif"/>
            </a:endParaRPr>
          </a:p>
          <a:p>
            <a:endParaRPr lang="en-US" dirty="0">
              <a:latin typeface="Sanserif"/>
              <a:ea typeface="ＭＳ Ｐゴシック"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24</a:t>
            </a:fld>
            <a:endParaRPr lang="en-US" altLang="en-US" dirty="0"/>
          </a:p>
        </p:txBody>
      </p:sp>
    </p:spTree>
    <p:extLst>
      <p:ext uri="{BB962C8B-B14F-4D97-AF65-F5344CB8AC3E}">
        <p14:creationId xmlns:p14="http://schemas.microsoft.com/office/powerpoint/2010/main" val="5869937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latin typeface="Sanserif"/>
              </a:rPr>
              <a:t>8-25 Se</a:t>
            </a:r>
            <a:r>
              <a:rPr lang="en-US" baseline="0" dirty="0">
                <a:latin typeface="Sanserif"/>
              </a:rPr>
              <a:t>e Chapter 8 Instructor’s Manual for teaching notes. </a:t>
            </a:r>
            <a:endParaRPr lang="en-US" dirty="0">
              <a:latin typeface="Sanserif"/>
            </a:endParaRPr>
          </a:p>
          <a:p>
            <a:pPr eaLnBrk="1" hangingPunct="1">
              <a:spcBef>
                <a:spcPct val="0"/>
              </a:spcBef>
            </a:pPr>
            <a:endParaRPr lang="en-US" dirty="0">
              <a:latin typeface="Sanserif"/>
              <a:ea typeface="ＭＳ Ｐゴシック"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25</a:t>
            </a:fld>
            <a:endParaRPr lang="en-US" altLang="en-US" dirty="0"/>
          </a:p>
        </p:txBody>
      </p:sp>
    </p:spTree>
    <p:extLst>
      <p:ext uri="{BB962C8B-B14F-4D97-AF65-F5344CB8AC3E}">
        <p14:creationId xmlns:p14="http://schemas.microsoft.com/office/powerpoint/2010/main" val="407682049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latin typeface="Sanserif"/>
              </a:rPr>
              <a:t>8-26 Se</a:t>
            </a:r>
            <a:r>
              <a:rPr lang="en-US" baseline="0" dirty="0">
                <a:latin typeface="Sanserif"/>
              </a:rPr>
              <a:t>e Chapter 8 Instructor’s Manual for teaching notes. </a:t>
            </a:r>
            <a:endParaRPr lang="en-US" dirty="0">
              <a:latin typeface="Sanserif"/>
            </a:endParaRPr>
          </a:p>
          <a:p>
            <a:pPr eaLnBrk="1" hangingPunct="1">
              <a:spcBef>
                <a:spcPct val="0"/>
              </a:spcBef>
            </a:pPr>
            <a:endParaRPr lang="en-US" dirty="0">
              <a:latin typeface="Sanserif"/>
              <a:ea typeface="ＭＳ Ｐゴシック"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26</a:t>
            </a:fld>
            <a:endParaRPr lang="en-US" altLang="en-US" dirty="0"/>
          </a:p>
        </p:txBody>
      </p:sp>
    </p:spTree>
    <p:extLst>
      <p:ext uri="{BB962C8B-B14F-4D97-AF65-F5344CB8AC3E}">
        <p14:creationId xmlns:p14="http://schemas.microsoft.com/office/powerpoint/2010/main" val="130604754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dirty="0">
                <a:latin typeface="Sanserif"/>
              </a:rPr>
              <a:t>8-27 Se</a:t>
            </a:r>
            <a:r>
              <a:rPr lang="en-US" baseline="0" dirty="0">
                <a:latin typeface="Sanserif"/>
              </a:rPr>
              <a:t>e Chapter 8 Instructor’s Manual for teaching notes. </a:t>
            </a:r>
            <a:endParaRPr lang="en-US" dirty="0">
              <a:latin typeface="Sanserif"/>
            </a:endParaRPr>
          </a:p>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en-US" dirty="0">
              <a:latin typeface="Sanserif"/>
              <a:ea typeface="ＭＳ Ｐゴシック"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27</a:t>
            </a:fld>
            <a:endParaRPr lang="en-US" altLang="en-US" dirty="0"/>
          </a:p>
        </p:txBody>
      </p:sp>
    </p:spTree>
    <p:extLst>
      <p:ext uri="{BB962C8B-B14F-4D97-AF65-F5344CB8AC3E}">
        <p14:creationId xmlns:p14="http://schemas.microsoft.com/office/powerpoint/2010/main" val="142980063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latin typeface="Sanserif"/>
              </a:rPr>
              <a:t>8-28 Se</a:t>
            </a:r>
            <a:r>
              <a:rPr lang="en-US" baseline="0" dirty="0">
                <a:latin typeface="Sanserif"/>
              </a:rPr>
              <a:t>e Chapter 8 Instructor’s Manual for teaching notes. </a:t>
            </a:r>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28</a:t>
            </a:fld>
            <a:endParaRPr lang="en-US" altLang="en-US" dirty="0"/>
          </a:p>
        </p:txBody>
      </p:sp>
    </p:spTree>
    <p:extLst>
      <p:ext uri="{BB962C8B-B14F-4D97-AF65-F5344CB8AC3E}">
        <p14:creationId xmlns:p14="http://schemas.microsoft.com/office/powerpoint/2010/main" val="210343970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latin typeface="Sanserif"/>
              </a:rPr>
              <a:t>8-29 Se</a:t>
            </a:r>
            <a:r>
              <a:rPr lang="en-US" baseline="0" dirty="0">
                <a:latin typeface="Sanserif"/>
              </a:rPr>
              <a:t>e Chapter 8 Instructor’s Manual for teaching notes. </a:t>
            </a:r>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29</a:t>
            </a:fld>
            <a:endParaRPr lang="en-US" altLang="en-US" dirty="0"/>
          </a:p>
        </p:txBody>
      </p:sp>
    </p:spTree>
    <p:extLst>
      <p:ext uri="{BB962C8B-B14F-4D97-AF65-F5344CB8AC3E}">
        <p14:creationId xmlns:p14="http://schemas.microsoft.com/office/powerpoint/2010/main" val="3965113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latin typeface="Sanserif"/>
              </a:rPr>
              <a:t>8-3 Se</a:t>
            </a:r>
            <a:r>
              <a:rPr lang="en-US" baseline="0" dirty="0">
                <a:latin typeface="Sanserif"/>
              </a:rPr>
              <a:t>e Chapter 8 Instructor’s Manual for teaching notes. </a:t>
            </a:r>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3</a:t>
            </a:fld>
            <a:endParaRPr lang="en-US" altLang="en-US" dirty="0"/>
          </a:p>
        </p:txBody>
      </p:sp>
    </p:spTree>
    <p:extLst>
      <p:ext uri="{BB962C8B-B14F-4D97-AF65-F5344CB8AC3E}">
        <p14:creationId xmlns:p14="http://schemas.microsoft.com/office/powerpoint/2010/main" val="187991430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latin typeface="Sanserif"/>
              </a:rPr>
              <a:t>8-30 Se</a:t>
            </a:r>
            <a:r>
              <a:rPr lang="en-US" baseline="0" dirty="0">
                <a:latin typeface="Sanserif"/>
              </a:rPr>
              <a:t>e Chapter 8 Instructor’s Manual for teaching notes. </a:t>
            </a:r>
            <a:endParaRPr lang="en-US" dirty="0">
              <a:latin typeface="Sanserif"/>
            </a:endParaRPr>
          </a:p>
          <a:p>
            <a:pPr eaLnBrk="1" hangingPunct="1">
              <a:spcBef>
                <a:spcPct val="0"/>
              </a:spcBef>
            </a:pPr>
            <a:endParaRPr lang="en-US" dirty="0">
              <a:latin typeface="Sanserif"/>
              <a:ea typeface="ＭＳ Ｐゴシック"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30</a:t>
            </a:fld>
            <a:endParaRPr lang="en-US" altLang="en-US" dirty="0"/>
          </a:p>
        </p:txBody>
      </p:sp>
    </p:spTree>
    <p:extLst>
      <p:ext uri="{BB962C8B-B14F-4D97-AF65-F5344CB8AC3E}">
        <p14:creationId xmlns:p14="http://schemas.microsoft.com/office/powerpoint/2010/main" val="8487323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latin typeface="Sanserif"/>
              </a:rPr>
              <a:t>8-31 Se</a:t>
            </a:r>
            <a:r>
              <a:rPr lang="en-US" baseline="0" dirty="0">
                <a:latin typeface="Sanserif"/>
              </a:rPr>
              <a:t>e Chapter 8 Instructor’s Manual for teaching notes. </a:t>
            </a:r>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31</a:t>
            </a:fld>
            <a:endParaRPr lang="en-US" altLang="en-US" dirty="0"/>
          </a:p>
        </p:txBody>
      </p:sp>
    </p:spTree>
    <p:extLst>
      <p:ext uri="{BB962C8B-B14F-4D97-AF65-F5344CB8AC3E}">
        <p14:creationId xmlns:p14="http://schemas.microsoft.com/office/powerpoint/2010/main" val="240432824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latin typeface="Sanserif"/>
              </a:rPr>
              <a:t>8-32 Se</a:t>
            </a:r>
            <a:r>
              <a:rPr lang="en-US" baseline="0" dirty="0">
                <a:latin typeface="Sanserif"/>
              </a:rPr>
              <a:t>e Chapter 8 Instructor’s Manual for teaching notes. </a:t>
            </a:r>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32</a:t>
            </a:fld>
            <a:endParaRPr lang="en-US" altLang="en-US" dirty="0"/>
          </a:p>
        </p:txBody>
      </p:sp>
    </p:spTree>
    <p:extLst>
      <p:ext uri="{BB962C8B-B14F-4D97-AF65-F5344CB8AC3E}">
        <p14:creationId xmlns:p14="http://schemas.microsoft.com/office/powerpoint/2010/main" val="102461313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latin typeface="Sanserif"/>
              </a:rPr>
              <a:t>8-33 Se</a:t>
            </a:r>
            <a:r>
              <a:rPr lang="en-US" baseline="0" dirty="0">
                <a:latin typeface="Sanserif"/>
              </a:rPr>
              <a:t>e Chapter 8 Instructor’s Manual for teaching notes. </a:t>
            </a:r>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33</a:t>
            </a:fld>
            <a:endParaRPr lang="en-US" altLang="en-US" dirty="0"/>
          </a:p>
        </p:txBody>
      </p:sp>
    </p:spTree>
    <p:extLst>
      <p:ext uri="{BB962C8B-B14F-4D97-AF65-F5344CB8AC3E}">
        <p14:creationId xmlns:p14="http://schemas.microsoft.com/office/powerpoint/2010/main" val="43369630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latin typeface="Sanserif"/>
              </a:rPr>
              <a:t>8-34 Se</a:t>
            </a:r>
            <a:r>
              <a:rPr lang="en-US" baseline="0" dirty="0">
                <a:latin typeface="Sanserif"/>
              </a:rPr>
              <a:t>e Chapter 8 Instructor’s Manual for teaching notes. </a:t>
            </a:r>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34</a:t>
            </a:fld>
            <a:endParaRPr lang="en-US" altLang="en-US" dirty="0"/>
          </a:p>
        </p:txBody>
      </p:sp>
    </p:spTree>
    <p:extLst>
      <p:ext uri="{BB962C8B-B14F-4D97-AF65-F5344CB8AC3E}">
        <p14:creationId xmlns:p14="http://schemas.microsoft.com/office/powerpoint/2010/main" val="397592448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latin typeface="Sanserif"/>
              </a:rPr>
              <a:t>8-35 Se</a:t>
            </a:r>
            <a:r>
              <a:rPr lang="en-US" baseline="0" dirty="0">
                <a:latin typeface="Sanserif"/>
              </a:rPr>
              <a:t>e Chapter 8 Instructor’s Manual for teaching notes. </a:t>
            </a:r>
            <a:endParaRPr lang="en-US" dirty="0">
              <a:latin typeface="Sanserif"/>
              <a:ea typeface="ＭＳ Ｐゴシック"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35</a:t>
            </a:fld>
            <a:endParaRPr lang="en-US" altLang="en-US" dirty="0"/>
          </a:p>
        </p:txBody>
      </p:sp>
    </p:spTree>
    <p:extLst>
      <p:ext uri="{BB962C8B-B14F-4D97-AF65-F5344CB8AC3E}">
        <p14:creationId xmlns:p14="http://schemas.microsoft.com/office/powerpoint/2010/main" val="219919955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latin typeface="Sanserif"/>
              </a:rPr>
              <a:t>8-36 Se</a:t>
            </a:r>
            <a:r>
              <a:rPr lang="en-US" baseline="0" dirty="0">
                <a:latin typeface="Sanserif"/>
              </a:rPr>
              <a:t>e Chapter 8 Instructor’s Manual for teaching notes. </a:t>
            </a:r>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36</a:t>
            </a:fld>
            <a:endParaRPr lang="en-US" altLang="en-US" dirty="0"/>
          </a:p>
        </p:txBody>
      </p:sp>
    </p:spTree>
    <p:extLst>
      <p:ext uri="{BB962C8B-B14F-4D97-AF65-F5344CB8AC3E}">
        <p14:creationId xmlns:p14="http://schemas.microsoft.com/office/powerpoint/2010/main" val="71340592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latin typeface="Sanserif"/>
              </a:rPr>
              <a:t>8-37 Se</a:t>
            </a:r>
            <a:r>
              <a:rPr lang="en-US" baseline="0" dirty="0">
                <a:latin typeface="Sanserif"/>
              </a:rPr>
              <a:t>e Chapter 8 Instructor’s Manual for teaching notes</a:t>
            </a:r>
            <a:endParaRPr lang="en-US" dirty="0">
              <a:latin typeface="Sanserif"/>
              <a:ea typeface="ＭＳ Ｐゴシック" pitchFamily="34" charset="-128"/>
            </a:endParaRPr>
          </a:p>
          <a:p>
            <a:endParaRPr lang="en-US" dirty="0">
              <a:latin typeface="Sanserif"/>
              <a:ea typeface="ＭＳ Ｐゴシック"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37</a:t>
            </a:fld>
            <a:endParaRPr lang="en-US" altLang="en-US" dirty="0"/>
          </a:p>
        </p:txBody>
      </p:sp>
    </p:spTree>
    <p:extLst>
      <p:ext uri="{BB962C8B-B14F-4D97-AF65-F5344CB8AC3E}">
        <p14:creationId xmlns:p14="http://schemas.microsoft.com/office/powerpoint/2010/main" val="185925667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38</a:t>
            </a:fld>
            <a:endParaRPr lang="en-US" altLang="en-US" dirty="0"/>
          </a:p>
        </p:txBody>
      </p:sp>
    </p:spTree>
    <p:extLst>
      <p:ext uri="{BB962C8B-B14F-4D97-AF65-F5344CB8AC3E}">
        <p14:creationId xmlns:p14="http://schemas.microsoft.com/office/powerpoint/2010/main" val="4862402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latin typeface="Sanserif"/>
              </a:rPr>
              <a:t>8-4 Se</a:t>
            </a:r>
            <a:r>
              <a:rPr lang="en-US" sz="1200" baseline="0" dirty="0">
                <a:latin typeface="Sanserif"/>
              </a:rPr>
              <a:t>e Chapter 8 Instructor’s Manual for teaching notes. </a:t>
            </a:r>
            <a:endParaRPr lang="en-US" sz="1200"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4</a:t>
            </a:fld>
            <a:endParaRPr lang="en-US" altLang="en-US" dirty="0"/>
          </a:p>
        </p:txBody>
      </p:sp>
    </p:spTree>
    <p:extLst>
      <p:ext uri="{BB962C8B-B14F-4D97-AF65-F5344CB8AC3E}">
        <p14:creationId xmlns:p14="http://schemas.microsoft.com/office/powerpoint/2010/main" val="5437736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latin typeface="Sanserif"/>
              </a:rPr>
              <a:t>8-5 Se</a:t>
            </a:r>
            <a:r>
              <a:rPr lang="en-US" baseline="0" dirty="0">
                <a:latin typeface="Sanserif"/>
              </a:rPr>
              <a:t>e Chapter 8 Instructor’s Manual for teaching notes. </a:t>
            </a:r>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5</a:t>
            </a:fld>
            <a:endParaRPr lang="en-US" altLang="en-US" dirty="0"/>
          </a:p>
        </p:txBody>
      </p:sp>
    </p:spTree>
    <p:extLst>
      <p:ext uri="{BB962C8B-B14F-4D97-AF65-F5344CB8AC3E}">
        <p14:creationId xmlns:p14="http://schemas.microsoft.com/office/powerpoint/2010/main" val="11093186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latin typeface="Sanserif"/>
              </a:rPr>
              <a:t>8-6 Se</a:t>
            </a:r>
            <a:r>
              <a:rPr lang="en-US" baseline="0" dirty="0">
                <a:latin typeface="Sanserif"/>
              </a:rPr>
              <a:t>e Chapter 8 Instructor’s Manual for teaching notes. </a:t>
            </a:r>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6</a:t>
            </a:fld>
            <a:endParaRPr lang="en-US" altLang="en-US" dirty="0"/>
          </a:p>
        </p:txBody>
      </p:sp>
    </p:spTree>
    <p:extLst>
      <p:ext uri="{BB962C8B-B14F-4D97-AF65-F5344CB8AC3E}">
        <p14:creationId xmlns:p14="http://schemas.microsoft.com/office/powerpoint/2010/main" val="21250627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latin typeface="Sanserif"/>
              </a:rPr>
              <a:t>8-7 Se</a:t>
            </a:r>
            <a:r>
              <a:rPr lang="en-US" baseline="0" dirty="0">
                <a:latin typeface="Sanserif"/>
              </a:rPr>
              <a:t>e Chapter 8 Instructor’s Manual for teaching notes. </a:t>
            </a:r>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7</a:t>
            </a:fld>
            <a:endParaRPr lang="en-US" altLang="en-US" dirty="0"/>
          </a:p>
        </p:txBody>
      </p:sp>
    </p:spTree>
    <p:extLst>
      <p:ext uri="{BB962C8B-B14F-4D97-AF65-F5344CB8AC3E}">
        <p14:creationId xmlns:p14="http://schemas.microsoft.com/office/powerpoint/2010/main" val="3067604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latin typeface="Sanserif"/>
              </a:rPr>
              <a:t>8-8 Se</a:t>
            </a:r>
            <a:r>
              <a:rPr lang="en-US" baseline="0" dirty="0">
                <a:latin typeface="Sanserif"/>
              </a:rPr>
              <a:t>e Chapter 8 Instructor’s Manual for teaching notes. </a:t>
            </a:r>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8</a:t>
            </a:fld>
            <a:endParaRPr lang="en-US" altLang="en-US" dirty="0"/>
          </a:p>
        </p:txBody>
      </p:sp>
    </p:spTree>
    <p:extLst>
      <p:ext uri="{BB962C8B-B14F-4D97-AF65-F5344CB8AC3E}">
        <p14:creationId xmlns:p14="http://schemas.microsoft.com/office/powerpoint/2010/main" val="9510434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latin typeface="Sanserif"/>
              </a:rPr>
              <a:t>8-9 Se</a:t>
            </a:r>
            <a:r>
              <a:rPr lang="en-US" baseline="0" dirty="0">
                <a:latin typeface="Sanserif"/>
              </a:rPr>
              <a:t>e Chapter 8 Instructor’s Manual for teaching notes. </a:t>
            </a:r>
            <a:endParaRPr lang="en-US" dirty="0">
              <a:latin typeface="Sanserif"/>
              <a:ea typeface="ＭＳ Ｐゴシック"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9</a:t>
            </a:fld>
            <a:endParaRPr lang="en-US" altLang="en-US" dirty="0"/>
          </a:p>
        </p:txBody>
      </p:sp>
    </p:spTree>
    <p:extLst>
      <p:ext uri="{BB962C8B-B14F-4D97-AF65-F5344CB8AC3E}">
        <p14:creationId xmlns:p14="http://schemas.microsoft.com/office/powerpoint/2010/main" val="20128457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sp>
        <p:nvSpPr>
          <p:cNvPr id="6" name="Title Background">
            <a:extLst>
              <a:ext uri="{FF2B5EF4-FFF2-40B4-BE49-F238E27FC236}">
                <a16:creationId xmlns:a16="http://schemas.microsoft.com/office/drawing/2014/main" id="{29779779-E7AC-423A-A01E-CF1C8919997A}"/>
              </a:ext>
            </a:extLst>
          </p:cNvPr>
          <p:cNvSpPr/>
          <p:nvPr userDrawn="1"/>
        </p:nvSpPr>
        <p:spPr>
          <a:xfrm>
            <a:off x="4439816" y="2718040"/>
            <a:ext cx="7463297" cy="195532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solidFill>
                <a:schemeClr val="tx1"/>
              </a:solidFill>
            </a:endParaRPr>
          </a:p>
        </p:txBody>
      </p:sp>
      <p:sp>
        <p:nvSpPr>
          <p:cNvPr id="7" name="Slide Title">
            <a:extLst>
              <a:ext uri="{FF2B5EF4-FFF2-40B4-BE49-F238E27FC236}">
                <a16:creationId xmlns:a16="http://schemas.microsoft.com/office/drawing/2014/main" id="{30271373-F650-424D-92E6-DC23B58D3DF7}"/>
              </a:ext>
            </a:extLst>
          </p:cNvPr>
          <p:cNvSpPr>
            <a:spLocks noGrp="1"/>
          </p:cNvSpPr>
          <p:nvPr>
            <p:ph type="ctrTitle"/>
          </p:nvPr>
        </p:nvSpPr>
        <p:spPr>
          <a:xfrm>
            <a:off x="4855833" y="2936545"/>
            <a:ext cx="6766732" cy="680113"/>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8" name="Text Placeholder 1">
            <a:extLst>
              <a:ext uri="{FF2B5EF4-FFF2-40B4-BE49-F238E27FC236}">
                <a16:creationId xmlns:a16="http://schemas.microsoft.com/office/drawing/2014/main" id="{341DF11D-CA52-47C9-B198-6493ED0391D6}"/>
              </a:ext>
            </a:extLst>
          </p:cNvPr>
          <p:cNvSpPr>
            <a:spLocks noGrp="1"/>
          </p:cNvSpPr>
          <p:nvPr>
            <p:ph type="body" sz="quarter" idx="10"/>
          </p:nvPr>
        </p:nvSpPr>
        <p:spPr>
          <a:xfrm>
            <a:off x="4855833" y="3610610"/>
            <a:ext cx="6766732" cy="772854"/>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7233CCD7-2193-49E9-96C5-4EAE8C3D66D0}"/>
              </a:ext>
            </a:extLst>
          </p:cNvPr>
          <p:cNvSpPr>
            <a:spLocks noGrp="1"/>
          </p:cNvSpPr>
          <p:nvPr>
            <p:ph type="body" sz="quarter" idx="12"/>
          </p:nvPr>
        </p:nvSpPr>
        <p:spPr>
          <a:xfrm>
            <a:off x="0" y="6492287"/>
            <a:ext cx="12192000" cy="365713"/>
          </a:xfrm>
          <a:prstGeom prst="rect">
            <a:avLst/>
          </a:prstGeom>
        </p:spPr>
        <p:txBody>
          <a:bodyPr anchor="ctr"/>
          <a:lstStyle>
            <a:lvl1pPr algn="ctr">
              <a:defRPr sz="900"/>
            </a:lvl1pPr>
          </a:lstStyle>
          <a:p>
            <a:pPr lvl="0"/>
            <a:endParaRPr lang="en-US" dirty="0"/>
          </a:p>
        </p:txBody>
      </p:sp>
    </p:spTree>
    <p:extLst>
      <p:ext uri="{BB962C8B-B14F-4D97-AF65-F5344CB8AC3E}">
        <p14:creationId xmlns:p14="http://schemas.microsoft.com/office/powerpoint/2010/main" val="1959460939"/>
      </p:ext>
    </p:extLst>
  </p:cSld>
  <p:clrMapOvr>
    <a:masterClrMapping/>
  </p:clrMapOvr>
  <p:extLst>
    <p:ext uri="{DCECCB84-F9BA-43D5-87BE-67443E8EF086}">
      <p15:sldGuideLst xmlns:p15="http://schemas.microsoft.com/office/powerpoint/2012/main">
        <p15:guide id="1" orient="horz" pos="957" userDrawn="1">
          <p15:clr>
            <a:srgbClr val="FBAE40"/>
          </p15:clr>
        </p15:guide>
        <p15:guide id="2" orient="horz" pos="4104"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One Main One Secondary">
    <p:spTree>
      <p:nvGrpSpPr>
        <p:cNvPr id="1" name=""/>
        <p:cNvGrpSpPr/>
        <p:nvPr/>
      </p:nvGrpSpPr>
      <p:grpSpPr>
        <a:xfrm>
          <a:off x="0" y="0"/>
          <a:ext cx="0" cy="0"/>
          <a:chOff x="0" y="0"/>
          <a:chExt cx="0" cy="0"/>
        </a:xfrm>
      </p:grpSpPr>
      <p:sp>
        <p:nvSpPr>
          <p:cNvPr id="20" name="Slide Title 1">
            <a:extLst>
              <a:ext uri="{FF2B5EF4-FFF2-40B4-BE49-F238E27FC236}">
                <a16:creationId xmlns:a16="http://schemas.microsoft.com/office/drawing/2014/main" id="{6656225F-6747-465B-A600-A3A19503DE30}"/>
              </a:ext>
            </a:extLst>
          </p:cNvPr>
          <p:cNvSpPr>
            <a:spLocks noGrp="1"/>
          </p:cNvSpPr>
          <p:nvPr>
            <p:ph type="title" hasCustomPrompt="1"/>
          </p:nvPr>
        </p:nvSpPr>
        <p:spPr>
          <a:xfrm>
            <a:off x="940221" y="304800"/>
            <a:ext cx="10311559" cy="460800"/>
          </a:xfrm>
          <a:prstGeom prst="rect">
            <a:avLst/>
          </a:prstGeom>
        </p:spPr>
        <p:txBody>
          <a:bodyPr anchor="ctr"/>
          <a:lstStyle>
            <a:lvl1pPr>
              <a:defRPr sz="3200">
                <a:solidFill>
                  <a:schemeClr val="tx1"/>
                </a:solidFill>
              </a:defRPr>
            </a:lvl1pPr>
          </a:lstStyle>
          <a:p>
            <a:r>
              <a:rPr lang="en-US" dirty="0"/>
              <a:t>Slide Title</a:t>
            </a:r>
          </a:p>
        </p:txBody>
      </p:sp>
      <p:sp>
        <p:nvSpPr>
          <p:cNvPr id="21" name="Slide Sub Title 2">
            <a:extLst>
              <a:ext uri="{FF2B5EF4-FFF2-40B4-BE49-F238E27FC236}">
                <a16:creationId xmlns:a16="http://schemas.microsoft.com/office/drawing/2014/main" id="{52DC616D-643F-40C9-BD04-0B093FAFC2DE}"/>
              </a:ext>
            </a:extLst>
          </p:cNvPr>
          <p:cNvSpPr>
            <a:spLocks noGrp="1"/>
          </p:cNvSpPr>
          <p:nvPr>
            <p:ph sz="quarter" idx="19" hasCustomPrompt="1"/>
          </p:nvPr>
        </p:nvSpPr>
        <p:spPr>
          <a:xfrm>
            <a:off x="940221" y="836713"/>
            <a:ext cx="10311559"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22" name="Content Placeholder 3">
            <a:extLst>
              <a:ext uri="{FF2B5EF4-FFF2-40B4-BE49-F238E27FC236}">
                <a16:creationId xmlns:a16="http://schemas.microsoft.com/office/drawing/2014/main" id="{9B0DBB73-2A5A-4FF6-A30F-0B0F887FDCEC}"/>
              </a:ext>
            </a:extLst>
          </p:cNvPr>
          <p:cNvSpPr>
            <a:spLocks noGrp="1"/>
          </p:cNvSpPr>
          <p:nvPr>
            <p:ph sz="quarter" idx="11" hasCustomPrompt="1"/>
          </p:nvPr>
        </p:nvSpPr>
        <p:spPr>
          <a:xfrm>
            <a:off x="940221" y="1424228"/>
            <a:ext cx="10311559" cy="4824172"/>
          </a:xfrm>
          <a:prstGeom prst="rect">
            <a:avLst/>
          </a:prstGeom>
        </p:spPr>
        <p:txBody>
          <a:bodyPr/>
          <a:lstStyle>
            <a:lvl1pPr>
              <a:defRPr sz="2400" b="0"/>
            </a:lvl1pPr>
            <a:lvl2pPr>
              <a:defRPr sz="2000" b="0"/>
            </a:lvl2pPr>
            <a:lvl3pPr>
              <a:defRPr sz="1800" b="0"/>
            </a:lvl3pPr>
          </a:lstStyle>
          <a:p>
            <a:pPr lvl="0"/>
            <a:r>
              <a:rPr lang="en-US" dirty="0"/>
              <a:t>Slide Content</a:t>
            </a:r>
          </a:p>
          <a:p>
            <a:pPr lvl="1"/>
            <a:r>
              <a:rPr lang="en-US" dirty="0"/>
              <a:t>Second level</a:t>
            </a:r>
          </a:p>
          <a:p>
            <a:pPr lvl="2"/>
            <a:r>
              <a:rPr lang="en-US" dirty="0"/>
              <a:t>Third level</a:t>
            </a:r>
          </a:p>
        </p:txBody>
      </p:sp>
      <p:sp>
        <p:nvSpPr>
          <p:cNvPr id="24" name="Appendix Link 5">
            <a:extLst>
              <a:ext uri="{FF2B5EF4-FFF2-40B4-BE49-F238E27FC236}">
                <a16:creationId xmlns:a16="http://schemas.microsoft.com/office/drawing/2014/main" id="{400BCF2F-5F71-40D4-BD53-F6D879B1FDBA}"/>
              </a:ext>
            </a:extLst>
          </p:cNvPr>
          <p:cNvSpPr>
            <a:spLocks noGrp="1"/>
          </p:cNvSpPr>
          <p:nvPr>
            <p:ph type="body" sz="quarter" idx="12" hasCustomPrompt="1"/>
          </p:nvPr>
        </p:nvSpPr>
        <p:spPr>
          <a:xfrm>
            <a:off x="4492752" y="6324600"/>
            <a:ext cx="3206496"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25" name="Image Credit 6">
            <a:extLst>
              <a:ext uri="{FF2B5EF4-FFF2-40B4-BE49-F238E27FC236}">
                <a16:creationId xmlns:a16="http://schemas.microsoft.com/office/drawing/2014/main" id="{D09F3D45-5A4D-498E-BE23-931ABFA08C26}"/>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26" name="Slide Number Placeholder 7">
            <a:extLst>
              <a:ext uri="{FF2B5EF4-FFF2-40B4-BE49-F238E27FC236}">
                <a16:creationId xmlns:a16="http://schemas.microsoft.com/office/drawing/2014/main" id="{18E144D6-5126-46DF-A2D5-37807F236202}"/>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957344"/>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4" pos="5376" userDrawn="1">
          <p15:clr>
            <a:srgbClr val="FBAE40"/>
          </p15:clr>
        </p15:guide>
        <p15:guide id="5" pos="5152"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hree photos">
    <p:spTree>
      <p:nvGrpSpPr>
        <p:cNvPr id="1" name=""/>
        <p:cNvGrpSpPr/>
        <p:nvPr/>
      </p:nvGrpSpPr>
      <p:grpSpPr>
        <a:xfrm>
          <a:off x="0" y="0"/>
          <a:ext cx="0" cy="0"/>
          <a:chOff x="0" y="0"/>
          <a:chExt cx="0" cy="0"/>
        </a:xfrm>
      </p:grpSpPr>
      <p:sp>
        <p:nvSpPr>
          <p:cNvPr id="15" name="Slide Title 1">
            <a:extLst>
              <a:ext uri="{FF2B5EF4-FFF2-40B4-BE49-F238E27FC236}">
                <a16:creationId xmlns:a16="http://schemas.microsoft.com/office/drawing/2014/main" id="{D5E05419-A24E-4F3F-AB7C-D7FAD1A5CA01}"/>
              </a:ext>
            </a:extLst>
          </p:cNvPr>
          <p:cNvSpPr>
            <a:spLocks noGrp="1"/>
          </p:cNvSpPr>
          <p:nvPr>
            <p:ph type="title" hasCustomPrompt="1"/>
          </p:nvPr>
        </p:nvSpPr>
        <p:spPr>
          <a:xfrm>
            <a:off x="1334725" y="304800"/>
            <a:ext cx="9871052" cy="460800"/>
          </a:xfrm>
          <a:prstGeom prst="rect">
            <a:avLst/>
          </a:prstGeom>
        </p:spPr>
        <p:txBody>
          <a:bodyPr anchor="ctr"/>
          <a:lstStyle>
            <a:lvl1pPr>
              <a:defRPr sz="3200">
                <a:solidFill>
                  <a:schemeClr val="tx1"/>
                </a:solidFill>
              </a:defRPr>
            </a:lvl1pPr>
          </a:lstStyle>
          <a:p>
            <a:r>
              <a:rPr lang="en-US" dirty="0"/>
              <a:t>Slide Title</a:t>
            </a:r>
          </a:p>
        </p:txBody>
      </p:sp>
      <p:sp>
        <p:nvSpPr>
          <p:cNvPr id="17" name="Content Placeholder 3">
            <a:extLst>
              <a:ext uri="{FF2B5EF4-FFF2-40B4-BE49-F238E27FC236}">
                <a16:creationId xmlns:a16="http://schemas.microsoft.com/office/drawing/2014/main" id="{A410A674-2A7F-44B7-B624-399E04FD9020}"/>
              </a:ext>
            </a:extLst>
          </p:cNvPr>
          <p:cNvSpPr>
            <a:spLocks noGrp="1"/>
          </p:cNvSpPr>
          <p:nvPr>
            <p:ph sz="quarter" idx="11" hasCustomPrompt="1"/>
          </p:nvPr>
        </p:nvSpPr>
        <p:spPr>
          <a:xfrm>
            <a:off x="1334724" y="1424228"/>
            <a:ext cx="9871053" cy="2690572"/>
          </a:xfrm>
          <a:prstGeom prst="rect">
            <a:avLst/>
          </a:prstGeom>
        </p:spPr>
        <p:txBody>
          <a:bodyPr/>
          <a:lstStyle>
            <a:lvl1pPr>
              <a:defRPr sz="2400" b="1"/>
            </a:lvl1pPr>
            <a:lvl2pPr>
              <a:defRPr sz="2000" b="1"/>
            </a:lvl2pPr>
            <a:lvl3pPr>
              <a:defRPr sz="1800" b="1"/>
            </a:lvl3pPr>
          </a:lstStyle>
          <a:p>
            <a:pPr lvl="0"/>
            <a:r>
              <a:rPr lang="en-US" dirty="0"/>
              <a:t>Slide Content</a:t>
            </a:r>
          </a:p>
          <a:p>
            <a:pPr lvl="1"/>
            <a:r>
              <a:rPr lang="en-US" dirty="0"/>
              <a:t>Second level</a:t>
            </a:r>
          </a:p>
          <a:p>
            <a:pPr lvl="2"/>
            <a:r>
              <a:rPr lang="en-US" dirty="0"/>
              <a:t>Third level</a:t>
            </a:r>
          </a:p>
        </p:txBody>
      </p:sp>
      <p:sp>
        <p:nvSpPr>
          <p:cNvPr id="18" name="Content Placeholder 4">
            <a:extLst>
              <a:ext uri="{FF2B5EF4-FFF2-40B4-BE49-F238E27FC236}">
                <a16:creationId xmlns:a16="http://schemas.microsoft.com/office/drawing/2014/main" id="{A1B8F149-363B-48CA-BD37-90480FCEE1DB}"/>
              </a:ext>
            </a:extLst>
          </p:cNvPr>
          <p:cNvSpPr>
            <a:spLocks noGrp="1"/>
          </p:cNvSpPr>
          <p:nvPr>
            <p:ph sz="quarter" idx="14" hasCustomPrompt="1"/>
          </p:nvPr>
        </p:nvSpPr>
        <p:spPr>
          <a:xfrm>
            <a:off x="1334724" y="4343400"/>
            <a:ext cx="6561476" cy="1905000"/>
          </a:xfrm>
        </p:spPr>
        <p:txBody>
          <a:bodyPr>
            <a:normAutofit/>
          </a:bodyPr>
          <a:lstStyle>
            <a:lvl1pPr>
              <a:defRPr sz="2400" b="1"/>
            </a:lvl1pPr>
            <a:lvl2pPr>
              <a:defRPr sz="2000" b="1"/>
            </a:lvl2pPr>
            <a:lvl3pPr>
              <a:defRPr sz="1800" b="1"/>
            </a:lvl3pPr>
          </a:lstStyle>
          <a:p>
            <a:pPr lvl="0"/>
            <a:r>
              <a:rPr lang="en-US" dirty="0"/>
              <a:t>Slide Content 2</a:t>
            </a:r>
          </a:p>
          <a:p>
            <a:pPr lvl="1"/>
            <a:r>
              <a:rPr lang="en-US" dirty="0"/>
              <a:t>Second level</a:t>
            </a:r>
          </a:p>
          <a:p>
            <a:pPr lvl="2"/>
            <a:r>
              <a:rPr lang="en-US" dirty="0"/>
              <a:t>Third level</a:t>
            </a:r>
          </a:p>
        </p:txBody>
      </p:sp>
      <p:sp>
        <p:nvSpPr>
          <p:cNvPr id="19" name="Content Placeholder 5">
            <a:extLst>
              <a:ext uri="{FF2B5EF4-FFF2-40B4-BE49-F238E27FC236}">
                <a16:creationId xmlns:a16="http://schemas.microsoft.com/office/drawing/2014/main" id="{93912087-2248-43BC-B49B-00DA1BADADC2}"/>
              </a:ext>
            </a:extLst>
          </p:cNvPr>
          <p:cNvSpPr>
            <a:spLocks noGrp="1"/>
          </p:cNvSpPr>
          <p:nvPr>
            <p:ph sz="quarter" idx="15" hasCustomPrompt="1"/>
          </p:nvPr>
        </p:nvSpPr>
        <p:spPr>
          <a:xfrm>
            <a:off x="8154929" y="4343400"/>
            <a:ext cx="3050848" cy="1905000"/>
          </a:xfrm>
        </p:spPr>
        <p:txBody>
          <a:bodyPr>
            <a:noAutofit/>
          </a:bodyPr>
          <a:lstStyle>
            <a:lvl1pPr>
              <a:defRPr sz="2400" b="1"/>
            </a:lvl1pPr>
            <a:lvl2pPr>
              <a:defRPr sz="2000" b="1"/>
            </a:lvl2pPr>
            <a:lvl3pPr>
              <a:defRPr sz="1800" b="1"/>
            </a:lvl3pPr>
          </a:lstStyle>
          <a:p>
            <a:pPr lvl="0"/>
            <a:r>
              <a:rPr lang="en-US" dirty="0"/>
              <a:t>Slide Content 3</a:t>
            </a:r>
          </a:p>
          <a:p>
            <a:pPr lvl="1"/>
            <a:r>
              <a:rPr lang="en-US" dirty="0"/>
              <a:t>Second level</a:t>
            </a:r>
          </a:p>
          <a:p>
            <a:pPr lvl="2"/>
            <a:r>
              <a:rPr lang="en-US" dirty="0"/>
              <a:t>Third level</a:t>
            </a:r>
          </a:p>
        </p:txBody>
      </p:sp>
      <p:sp>
        <p:nvSpPr>
          <p:cNvPr id="22" name="Slide Number Placeholder 8">
            <a:extLst>
              <a:ext uri="{FF2B5EF4-FFF2-40B4-BE49-F238E27FC236}">
                <a16:creationId xmlns:a16="http://schemas.microsoft.com/office/drawing/2014/main" id="{2F3A5A10-268C-4DA1-A759-69B32A07E5AC}"/>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
        <p:nvSpPr>
          <p:cNvPr id="3" name="Text Placeholder 2">
            <a:extLst>
              <a:ext uri="{FF2B5EF4-FFF2-40B4-BE49-F238E27FC236}">
                <a16:creationId xmlns:a16="http://schemas.microsoft.com/office/drawing/2014/main" id="{46C2EDA0-F1BC-4F26-97E0-B3BFEA33300C}"/>
              </a:ext>
            </a:extLst>
          </p:cNvPr>
          <p:cNvSpPr>
            <a:spLocks noGrp="1"/>
          </p:cNvSpPr>
          <p:nvPr>
            <p:ph type="body" sz="quarter" idx="16"/>
          </p:nvPr>
        </p:nvSpPr>
        <p:spPr>
          <a:xfrm>
            <a:off x="3359150" y="6309320"/>
            <a:ext cx="5401146" cy="404812"/>
          </a:xfrm>
        </p:spPr>
        <p:txBody>
          <a:bodyPr/>
          <a:lstStyle>
            <a:lvl1pPr>
              <a:defRPr sz="800"/>
            </a:lvl1pPr>
            <a:lvl2pPr>
              <a:defRPr sz="800"/>
            </a:lvl2pPr>
            <a:lvl3pPr>
              <a:defRPr sz="800"/>
            </a:lvl3pPr>
            <a:lvl4pPr>
              <a:defRPr sz="800"/>
            </a:lvl4pPr>
            <a:lvl5pPr>
              <a:defRPr sz="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Tree>
    <p:extLst>
      <p:ext uri="{BB962C8B-B14F-4D97-AF65-F5344CB8AC3E}">
        <p14:creationId xmlns:p14="http://schemas.microsoft.com/office/powerpoint/2010/main" val="1090276207"/>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4" pos="5376" userDrawn="1">
          <p15:clr>
            <a:srgbClr val="FBAE40"/>
          </p15:clr>
        </p15:guide>
        <p15:guide id="5" pos="5152"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hree with Third as Accent">
    <p:spTree>
      <p:nvGrpSpPr>
        <p:cNvPr id="1" name=""/>
        <p:cNvGrpSpPr/>
        <p:nvPr/>
      </p:nvGrpSpPr>
      <p:grpSpPr>
        <a:xfrm>
          <a:off x="0" y="0"/>
          <a:ext cx="0" cy="0"/>
          <a:chOff x="0" y="0"/>
          <a:chExt cx="0" cy="0"/>
        </a:xfrm>
      </p:grpSpPr>
      <p:sp>
        <p:nvSpPr>
          <p:cNvPr id="15" name="Slide Title 1">
            <a:extLst>
              <a:ext uri="{FF2B5EF4-FFF2-40B4-BE49-F238E27FC236}">
                <a16:creationId xmlns:a16="http://schemas.microsoft.com/office/drawing/2014/main" id="{D5E05419-A24E-4F3F-AB7C-D7FAD1A5CA01}"/>
              </a:ext>
            </a:extLst>
          </p:cNvPr>
          <p:cNvSpPr>
            <a:spLocks noGrp="1"/>
          </p:cNvSpPr>
          <p:nvPr>
            <p:ph type="title" hasCustomPrompt="1"/>
          </p:nvPr>
        </p:nvSpPr>
        <p:spPr>
          <a:xfrm>
            <a:off x="911424" y="304800"/>
            <a:ext cx="10297144" cy="747937"/>
          </a:xfrm>
          <a:prstGeom prst="rect">
            <a:avLst/>
          </a:prstGeom>
        </p:spPr>
        <p:txBody>
          <a:bodyPr anchor="ctr"/>
          <a:lstStyle>
            <a:lvl1pPr>
              <a:defRPr sz="3200">
                <a:solidFill>
                  <a:schemeClr val="tx1"/>
                </a:solidFill>
              </a:defRPr>
            </a:lvl1pPr>
          </a:lstStyle>
          <a:p>
            <a:r>
              <a:rPr lang="en-US" dirty="0"/>
              <a:t>Slide Title</a:t>
            </a:r>
          </a:p>
        </p:txBody>
      </p:sp>
      <p:sp>
        <p:nvSpPr>
          <p:cNvPr id="17" name="Content Placeholder 3">
            <a:extLst>
              <a:ext uri="{FF2B5EF4-FFF2-40B4-BE49-F238E27FC236}">
                <a16:creationId xmlns:a16="http://schemas.microsoft.com/office/drawing/2014/main" id="{A410A674-2A7F-44B7-B624-399E04FD9020}"/>
              </a:ext>
            </a:extLst>
          </p:cNvPr>
          <p:cNvSpPr>
            <a:spLocks noGrp="1"/>
          </p:cNvSpPr>
          <p:nvPr>
            <p:ph sz="quarter" idx="11" hasCustomPrompt="1"/>
          </p:nvPr>
        </p:nvSpPr>
        <p:spPr>
          <a:xfrm>
            <a:off x="911424" y="1424228"/>
            <a:ext cx="4896544" cy="4824172"/>
          </a:xfrm>
          <a:prstGeom prst="rect">
            <a:avLst/>
          </a:prstGeom>
        </p:spPr>
        <p:txBody>
          <a:bodyPr/>
          <a:lstStyle>
            <a:lvl1pPr>
              <a:defRPr sz="2400" b="0"/>
            </a:lvl1pPr>
            <a:lvl2pPr>
              <a:defRPr sz="2000" b="0"/>
            </a:lvl2pPr>
            <a:lvl3pPr>
              <a:defRPr sz="1800" b="0"/>
            </a:lvl3pPr>
          </a:lstStyle>
          <a:p>
            <a:pPr lvl="0"/>
            <a:r>
              <a:rPr lang="en-US" dirty="0"/>
              <a:t>Slide Content</a:t>
            </a:r>
          </a:p>
          <a:p>
            <a:pPr lvl="1"/>
            <a:r>
              <a:rPr lang="en-US" dirty="0"/>
              <a:t>Second level</a:t>
            </a:r>
          </a:p>
          <a:p>
            <a:pPr lvl="2"/>
            <a:r>
              <a:rPr lang="en-US" dirty="0"/>
              <a:t>Third level</a:t>
            </a:r>
          </a:p>
        </p:txBody>
      </p:sp>
      <p:sp>
        <p:nvSpPr>
          <p:cNvPr id="18" name="Content Placeholder 4">
            <a:extLst>
              <a:ext uri="{FF2B5EF4-FFF2-40B4-BE49-F238E27FC236}">
                <a16:creationId xmlns:a16="http://schemas.microsoft.com/office/drawing/2014/main" id="{A1B8F149-363B-48CA-BD37-90480FCEE1DB}"/>
              </a:ext>
            </a:extLst>
          </p:cNvPr>
          <p:cNvSpPr>
            <a:spLocks noGrp="1"/>
          </p:cNvSpPr>
          <p:nvPr>
            <p:ph sz="quarter" idx="14" hasCustomPrompt="1"/>
          </p:nvPr>
        </p:nvSpPr>
        <p:spPr>
          <a:xfrm>
            <a:off x="6192011" y="1424228"/>
            <a:ext cx="5016557" cy="2652844"/>
          </a:xfrm>
        </p:spPr>
        <p:txBody>
          <a:bodyPr>
            <a:normAutofit/>
          </a:bodyPr>
          <a:lstStyle>
            <a:lvl1pPr>
              <a:defRPr sz="2400" b="1"/>
            </a:lvl1pPr>
            <a:lvl2pPr>
              <a:defRPr sz="2000" b="1"/>
            </a:lvl2pPr>
            <a:lvl3pPr>
              <a:defRPr sz="1800" b="1"/>
            </a:lvl3pPr>
          </a:lstStyle>
          <a:p>
            <a:pPr lvl="0"/>
            <a:r>
              <a:rPr lang="en-US" dirty="0"/>
              <a:t>Slide Content 2</a:t>
            </a:r>
          </a:p>
          <a:p>
            <a:pPr lvl="1"/>
            <a:r>
              <a:rPr lang="en-US" dirty="0"/>
              <a:t>Second level</a:t>
            </a:r>
          </a:p>
          <a:p>
            <a:pPr lvl="2"/>
            <a:r>
              <a:rPr lang="en-US" dirty="0"/>
              <a:t>Third level</a:t>
            </a:r>
          </a:p>
        </p:txBody>
      </p:sp>
      <p:sp>
        <p:nvSpPr>
          <p:cNvPr id="19" name="Content Placeholder 5">
            <a:extLst>
              <a:ext uri="{FF2B5EF4-FFF2-40B4-BE49-F238E27FC236}">
                <a16:creationId xmlns:a16="http://schemas.microsoft.com/office/drawing/2014/main" id="{93912087-2248-43BC-B49B-00DA1BADADC2}"/>
              </a:ext>
            </a:extLst>
          </p:cNvPr>
          <p:cNvSpPr>
            <a:spLocks noGrp="1"/>
          </p:cNvSpPr>
          <p:nvPr>
            <p:ph sz="quarter" idx="15" hasCustomPrompt="1"/>
          </p:nvPr>
        </p:nvSpPr>
        <p:spPr>
          <a:xfrm>
            <a:off x="6192011" y="4343400"/>
            <a:ext cx="5016557" cy="1905000"/>
          </a:xfrm>
        </p:spPr>
        <p:txBody>
          <a:bodyPr>
            <a:noAutofit/>
          </a:bodyPr>
          <a:lstStyle>
            <a:lvl1pPr>
              <a:defRPr sz="2400" b="1"/>
            </a:lvl1pPr>
            <a:lvl2pPr>
              <a:defRPr sz="2000" b="1"/>
            </a:lvl2pPr>
            <a:lvl3pPr>
              <a:defRPr sz="1800" b="1"/>
            </a:lvl3pPr>
          </a:lstStyle>
          <a:p>
            <a:pPr lvl="0"/>
            <a:r>
              <a:rPr lang="en-US" dirty="0"/>
              <a:t>Slide Content 3</a:t>
            </a:r>
          </a:p>
          <a:p>
            <a:pPr lvl="1"/>
            <a:r>
              <a:rPr lang="en-US" dirty="0"/>
              <a:t>Second level</a:t>
            </a:r>
          </a:p>
          <a:p>
            <a:pPr lvl="2"/>
            <a:r>
              <a:rPr lang="en-US" dirty="0"/>
              <a:t>Third level</a:t>
            </a:r>
          </a:p>
        </p:txBody>
      </p:sp>
      <p:sp>
        <p:nvSpPr>
          <p:cNvPr id="20" name="Appendix Link 6">
            <a:extLst>
              <a:ext uri="{FF2B5EF4-FFF2-40B4-BE49-F238E27FC236}">
                <a16:creationId xmlns:a16="http://schemas.microsoft.com/office/drawing/2014/main" id="{947B2234-26B6-4259-B6D7-02FB594375CB}"/>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21" name="Image Credit 7">
            <a:extLst>
              <a:ext uri="{FF2B5EF4-FFF2-40B4-BE49-F238E27FC236}">
                <a16:creationId xmlns:a16="http://schemas.microsoft.com/office/drawing/2014/main" id="{5718FA8A-CBF4-47BF-B946-3102EED1A251}"/>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22" name="Slide Number Placeholder 8">
            <a:extLst>
              <a:ext uri="{FF2B5EF4-FFF2-40B4-BE49-F238E27FC236}">
                <a16:creationId xmlns:a16="http://schemas.microsoft.com/office/drawing/2014/main" id="{2F3A5A10-268C-4DA1-A759-69B32A07E5AC}"/>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688430234"/>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4" pos="5376" userDrawn="1">
          <p15:clr>
            <a:srgbClr val="FBAE40"/>
          </p15:clr>
        </p15:guide>
        <p15:guide id="5" pos="5152"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hree Horizontal Main Placeholders">
    <p:spTree>
      <p:nvGrpSpPr>
        <p:cNvPr id="1" name=""/>
        <p:cNvGrpSpPr/>
        <p:nvPr/>
      </p:nvGrpSpPr>
      <p:grpSpPr>
        <a:xfrm>
          <a:off x="0" y="0"/>
          <a:ext cx="0" cy="0"/>
          <a:chOff x="0" y="0"/>
          <a:chExt cx="0" cy="0"/>
        </a:xfrm>
      </p:grpSpPr>
      <p:sp>
        <p:nvSpPr>
          <p:cNvPr id="15" name="Slide Title 1">
            <a:extLst>
              <a:ext uri="{FF2B5EF4-FFF2-40B4-BE49-F238E27FC236}">
                <a16:creationId xmlns:a16="http://schemas.microsoft.com/office/drawing/2014/main" id="{D5E05419-A24E-4F3F-AB7C-D7FAD1A5CA01}"/>
              </a:ext>
            </a:extLst>
          </p:cNvPr>
          <p:cNvSpPr>
            <a:spLocks noGrp="1"/>
          </p:cNvSpPr>
          <p:nvPr>
            <p:ph type="title" hasCustomPrompt="1"/>
          </p:nvPr>
        </p:nvSpPr>
        <p:spPr>
          <a:xfrm>
            <a:off x="940221" y="304800"/>
            <a:ext cx="10311559" cy="460800"/>
          </a:xfrm>
          <a:prstGeom prst="rect">
            <a:avLst/>
          </a:prstGeom>
        </p:spPr>
        <p:txBody>
          <a:bodyPr anchor="ctr"/>
          <a:lstStyle>
            <a:lvl1pPr>
              <a:defRPr sz="3200">
                <a:solidFill>
                  <a:schemeClr val="tx1"/>
                </a:solidFill>
              </a:defRPr>
            </a:lvl1pPr>
          </a:lstStyle>
          <a:p>
            <a:r>
              <a:rPr lang="en-US" dirty="0"/>
              <a:t>Slide Title</a:t>
            </a:r>
          </a:p>
        </p:txBody>
      </p:sp>
      <p:sp>
        <p:nvSpPr>
          <p:cNvPr id="3" name="Content Placeholder 2">
            <a:extLst>
              <a:ext uri="{FF2B5EF4-FFF2-40B4-BE49-F238E27FC236}">
                <a16:creationId xmlns:a16="http://schemas.microsoft.com/office/drawing/2014/main" id="{A353F349-ABF9-4BD9-8E3D-D263B0E06EBF}"/>
              </a:ext>
            </a:extLst>
          </p:cNvPr>
          <p:cNvSpPr>
            <a:spLocks noGrp="1"/>
          </p:cNvSpPr>
          <p:nvPr>
            <p:ph sz="quarter" idx="20" hasCustomPrompt="1"/>
          </p:nvPr>
        </p:nvSpPr>
        <p:spPr>
          <a:xfrm>
            <a:off x="940221" y="829454"/>
            <a:ext cx="10311559" cy="511314"/>
          </a:xfrm>
        </p:spPr>
        <p:txBody>
          <a:bodyPr>
            <a:normAutofit/>
          </a:bodyPr>
          <a:lstStyle>
            <a:lvl1pPr algn="ctr">
              <a:defRPr sz="2800" b="1"/>
            </a:lvl1pPr>
          </a:lstStyle>
          <a:p>
            <a:pPr lvl="0"/>
            <a:r>
              <a:rPr lang="en-US" dirty="0"/>
              <a:t>Sub Title</a:t>
            </a:r>
            <a:endParaRPr lang="en-IN" dirty="0"/>
          </a:p>
        </p:txBody>
      </p:sp>
      <p:sp>
        <p:nvSpPr>
          <p:cNvPr id="7" name="Content Placeholder 3">
            <a:extLst>
              <a:ext uri="{FF2B5EF4-FFF2-40B4-BE49-F238E27FC236}">
                <a16:creationId xmlns:a16="http://schemas.microsoft.com/office/drawing/2014/main" id="{6A7D4EB3-8906-4A9F-B89D-19960DF2B550}"/>
              </a:ext>
            </a:extLst>
          </p:cNvPr>
          <p:cNvSpPr>
            <a:spLocks noGrp="1"/>
          </p:cNvSpPr>
          <p:nvPr>
            <p:ph sz="quarter" idx="21" hasCustomPrompt="1"/>
          </p:nvPr>
        </p:nvSpPr>
        <p:spPr>
          <a:xfrm>
            <a:off x="940221" y="1464444"/>
            <a:ext cx="10311559" cy="1476000"/>
          </a:xfrm>
        </p:spPr>
        <p:txBody>
          <a:bodyPr>
            <a:noAutofit/>
          </a:bodyPr>
          <a:lstStyle>
            <a:lvl1pPr>
              <a:defRPr sz="2400" b="0"/>
            </a:lvl1pPr>
            <a:lvl2pPr>
              <a:defRPr sz="2000" b="0"/>
            </a:lvl2pPr>
            <a:lvl3pPr>
              <a:defRPr sz="1800" b="0"/>
            </a:lvl3pPr>
            <a:lvl4pPr>
              <a:defRPr sz="1050" b="1"/>
            </a:lvl4pPr>
            <a:lvl5pPr>
              <a:defRPr sz="1050" b="1"/>
            </a:lvl5pPr>
          </a:lstStyle>
          <a:p>
            <a:pPr lvl="0"/>
            <a:r>
              <a:rPr lang="en-US" dirty="0"/>
              <a:t>Slide Content 1</a:t>
            </a:r>
          </a:p>
          <a:p>
            <a:pPr lvl="1"/>
            <a:r>
              <a:rPr lang="en-US" dirty="0"/>
              <a:t>Second level</a:t>
            </a:r>
          </a:p>
          <a:p>
            <a:pPr lvl="2"/>
            <a:r>
              <a:rPr lang="en-US" dirty="0"/>
              <a:t>Third level</a:t>
            </a:r>
            <a:endParaRPr lang="en-IN" dirty="0"/>
          </a:p>
        </p:txBody>
      </p:sp>
      <p:sp>
        <p:nvSpPr>
          <p:cNvPr id="30" name="Content Placeholder 4">
            <a:extLst>
              <a:ext uri="{FF2B5EF4-FFF2-40B4-BE49-F238E27FC236}">
                <a16:creationId xmlns:a16="http://schemas.microsoft.com/office/drawing/2014/main" id="{1234E8EC-6CE7-4783-94E5-2C90A200BE6A}"/>
              </a:ext>
            </a:extLst>
          </p:cNvPr>
          <p:cNvSpPr>
            <a:spLocks noGrp="1"/>
          </p:cNvSpPr>
          <p:nvPr>
            <p:ph sz="quarter" idx="22" hasCustomPrompt="1"/>
          </p:nvPr>
        </p:nvSpPr>
        <p:spPr>
          <a:xfrm>
            <a:off x="940221" y="3040862"/>
            <a:ext cx="10311559" cy="1476000"/>
          </a:xfrm>
        </p:spPr>
        <p:txBody>
          <a:bodyPr>
            <a:noAutofit/>
          </a:bodyPr>
          <a:lstStyle>
            <a:lvl1pPr>
              <a:defRPr sz="2400" b="0"/>
            </a:lvl1pPr>
            <a:lvl2pPr>
              <a:defRPr sz="2000" b="0"/>
            </a:lvl2pPr>
            <a:lvl3pPr>
              <a:defRPr sz="1800" b="0"/>
            </a:lvl3pPr>
            <a:lvl4pPr>
              <a:defRPr sz="1050" b="1"/>
            </a:lvl4pPr>
            <a:lvl5pPr>
              <a:defRPr sz="1050" b="1"/>
            </a:lvl5pPr>
          </a:lstStyle>
          <a:p>
            <a:pPr lvl="0"/>
            <a:r>
              <a:rPr lang="en-US" dirty="0"/>
              <a:t>Slide Content 2</a:t>
            </a:r>
          </a:p>
          <a:p>
            <a:pPr lvl="1"/>
            <a:r>
              <a:rPr lang="en-US" dirty="0"/>
              <a:t>Second level</a:t>
            </a:r>
          </a:p>
          <a:p>
            <a:pPr lvl="2"/>
            <a:r>
              <a:rPr lang="en-US" dirty="0"/>
              <a:t>Third level</a:t>
            </a:r>
            <a:endParaRPr lang="en-IN" dirty="0"/>
          </a:p>
        </p:txBody>
      </p:sp>
      <p:sp>
        <p:nvSpPr>
          <p:cNvPr id="31" name="Content Placeholder 5">
            <a:extLst>
              <a:ext uri="{FF2B5EF4-FFF2-40B4-BE49-F238E27FC236}">
                <a16:creationId xmlns:a16="http://schemas.microsoft.com/office/drawing/2014/main" id="{3156F9AF-58E4-40B2-A99F-24EC8CB8E79D}"/>
              </a:ext>
            </a:extLst>
          </p:cNvPr>
          <p:cNvSpPr>
            <a:spLocks noGrp="1"/>
          </p:cNvSpPr>
          <p:nvPr>
            <p:ph sz="quarter" idx="23" hasCustomPrompt="1"/>
          </p:nvPr>
        </p:nvSpPr>
        <p:spPr>
          <a:xfrm>
            <a:off x="940221" y="4617280"/>
            <a:ext cx="10311559" cy="1476000"/>
          </a:xfrm>
        </p:spPr>
        <p:txBody>
          <a:bodyPr>
            <a:noAutofit/>
          </a:bodyPr>
          <a:lstStyle>
            <a:lvl1pPr>
              <a:defRPr sz="2400" b="0"/>
            </a:lvl1pPr>
            <a:lvl2pPr>
              <a:defRPr sz="2000" b="0"/>
            </a:lvl2pPr>
            <a:lvl3pPr>
              <a:defRPr sz="1800" b="0"/>
            </a:lvl3pPr>
            <a:lvl4pPr>
              <a:defRPr sz="1050" b="1"/>
            </a:lvl4pPr>
            <a:lvl5pPr>
              <a:defRPr sz="1050" b="1"/>
            </a:lvl5pPr>
          </a:lstStyle>
          <a:p>
            <a:pPr lvl="0"/>
            <a:r>
              <a:rPr lang="en-US" dirty="0"/>
              <a:t>Slide Content 2</a:t>
            </a:r>
          </a:p>
          <a:p>
            <a:pPr lvl="1"/>
            <a:r>
              <a:rPr lang="en-US" dirty="0"/>
              <a:t>Second level</a:t>
            </a:r>
          </a:p>
          <a:p>
            <a:pPr lvl="2"/>
            <a:r>
              <a:rPr lang="en-US" dirty="0"/>
              <a:t>Third level</a:t>
            </a:r>
            <a:endParaRPr lang="en-IN" dirty="0"/>
          </a:p>
        </p:txBody>
      </p:sp>
      <p:sp>
        <p:nvSpPr>
          <p:cNvPr id="32" name="Appendix Link 6">
            <a:extLst>
              <a:ext uri="{FF2B5EF4-FFF2-40B4-BE49-F238E27FC236}">
                <a16:creationId xmlns:a16="http://schemas.microsoft.com/office/drawing/2014/main" id="{B9A6D8D2-1856-491D-8203-8EA71EBEB660}"/>
              </a:ext>
            </a:extLst>
          </p:cNvPr>
          <p:cNvSpPr>
            <a:spLocks noGrp="1"/>
          </p:cNvSpPr>
          <p:nvPr>
            <p:ph type="body" sz="quarter" idx="26" hasCustomPrompt="1"/>
          </p:nvPr>
        </p:nvSpPr>
        <p:spPr>
          <a:xfrm>
            <a:off x="4493685" y="6324600"/>
            <a:ext cx="3204633" cy="190500"/>
          </a:xfrm>
        </p:spPr>
        <p:txBody>
          <a:bodyPr vert="horz" lIns="91440" tIns="45720" rIns="91440" bIns="45720" rtlCol="0" anchor="b">
            <a:noAutofit/>
          </a:bodyPr>
          <a:lstStyle>
            <a:lvl1pPr algn="ctr">
              <a:defRPr lang="en-US" sz="900" smtClean="0"/>
            </a:lvl1pPr>
            <a:lvl2pPr>
              <a:defRPr lang="en-US" smtClean="0"/>
            </a:lvl2pPr>
            <a:lvl3pPr>
              <a:defRPr lang="en-US" smtClean="0"/>
            </a:lvl3pPr>
            <a:lvl4pPr>
              <a:defRPr lang="en-US" smtClean="0"/>
            </a:lvl4pPr>
            <a:lvl5pPr>
              <a:defRPr lang="en-IN"/>
            </a:lvl5pPr>
          </a:lstStyle>
          <a:p>
            <a:pPr lvl="0"/>
            <a:r>
              <a:rPr lang="en-US" dirty="0"/>
              <a:t>Add text alternative link, if needed.</a:t>
            </a:r>
          </a:p>
        </p:txBody>
      </p:sp>
      <p:sp>
        <p:nvSpPr>
          <p:cNvPr id="33" name="Image Credit 7">
            <a:extLst>
              <a:ext uri="{FF2B5EF4-FFF2-40B4-BE49-F238E27FC236}">
                <a16:creationId xmlns:a16="http://schemas.microsoft.com/office/drawing/2014/main" id="{8B8CE6E7-6BD3-43E4-B054-BA3DAD19DB6D}"/>
              </a:ext>
            </a:extLst>
          </p:cNvPr>
          <p:cNvSpPr>
            <a:spLocks noGrp="1"/>
          </p:cNvSpPr>
          <p:nvPr>
            <p:ph type="body" sz="quarter" idx="27" hasCustomPrompt="1"/>
          </p:nvPr>
        </p:nvSpPr>
        <p:spPr>
          <a:xfrm>
            <a:off x="2063553" y="6673851"/>
            <a:ext cx="9313532" cy="161077"/>
          </a:xfrm>
        </p:spPr>
        <p:txBody>
          <a:bodyPr anchor="ctr">
            <a:noAutofit/>
          </a:bodyPr>
          <a:lstStyle>
            <a:lvl1pPr algn="r">
              <a:spcBef>
                <a:spcPts val="0"/>
              </a:spcBef>
              <a:spcAft>
                <a:spcPts val="0"/>
              </a:spcAft>
              <a:defRPr sz="800"/>
            </a:lvl1pPr>
            <a:lvl2pPr algn="r">
              <a:spcBef>
                <a:spcPts val="0"/>
              </a:spcBef>
              <a:spcAft>
                <a:spcPts val="0"/>
              </a:spcAft>
              <a:defRPr sz="800"/>
            </a:lvl2pPr>
            <a:lvl3pPr algn="r">
              <a:spcBef>
                <a:spcPts val="0"/>
              </a:spcBef>
              <a:spcAft>
                <a:spcPts val="0"/>
              </a:spcAft>
              <a:defRPr sz="800"/>
            </a:lvl3pPr>
            <a:lvl4pPr algn="r">
              <a:spcBef>
                <a:spcPts val="0"/>
              </a:spcBef>
              <a:spcAft>
                <a:spcPts val="0"/>
              </a:spcAft>
              <a:defRPr sz="800"/>
            </a:lvl4pPr>
            <a:lvl5pPr algn="r">
              <a:spcBef>
                <a:spcPts val="0"/>
              </a:spcBef>
              <a:spcAft>
                <a:spcPts val="0"/>
              </a:spcAft>
              <a:defRPr sz="800"/>
            </a:lvl5pPr>
          </a:lstStyle>
          <a:p>
            <a:pPr lvl="0"/>
            <a:r>
              <a:rPr lang="en-US" dirty="0"/>
              <a:t>Insert Image Credit Here</a:t>
            </a:r>
          </a:p>
        </p:txBody>
      </p:sp>
      <p:sp>
        <p:nvSpPr>
          <p:cNvPr id="26" name="Slide Number Placeholder 8">
            <a:extLst>
              <a:ext uri="{FF2B5EF4-FFF2-40B4-BE49-F238E27FC236}">
                <a16:creationId xmlns:a16="http://schemas.microsoft.com/office/drawing/2014/main" id="{A04DDE2C-0970-407C-BEFE-4FFE6476270D}"/>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147355880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4" pos="5376" userDrawn="1">
          <p15:clr>
            <a:srgbClr val="FBAE40"/>
          </p15:clr>
        </p15:guide>
        <p15:guide id="5" pos="5152"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2" name="Slide Title 1">
            <a:extLst>
              <a:ext uri="{FF2B5EF4-FFF2-40B4-BE49-F238E27FC236}">
                <a16:creationId xmlns:a16="http://schemas.microsoft.com/office/drawing/2014/main" id="{903F9853-5374-4B82-B36A-77F6ACFFBC1E}"/>
              </a:ext>
            </a:extLst>
          </p:cNvPr>
          <p:cNvSpPr>
            <a:spLocks noGrp="1"/>
          </p:cNvSpPr>
          <p:nvPr>
            <p:ph type="title" hasCustomPrompt="1"/>
          </p:nvPr>
        </p:nvSpPr>
        <p:spPr>
          <a:xfrm>
            <a:off x="940221" y="304800"/>
            <a:ext cx="10311559" cy="460800"/>
          </a:xfrm>
          <a:prstGeom prst="rect">
            <a:avLst/>
          </a:prstGeom>
        </p:spPr>
        <p:txBody>
          <a:bodyPr vert="horz" lIns="91440" tIns="45720" rIns="91440" bIns="45720" rtlCol="0" anchor="ctr">
            <a:noAutofit/>
          </a:bodyPr>
          <a:lstStyle>
            <a:lvl1pPr>
              <a:defRPr lang="en-US" sz="3200" b="0" dirty="0"/>
            </a:lvl1pPr>
          </a:lstStyle>
          <a:p>
            <a:pPr lvl="0"/>
            <a:r>
              <a:rPr lang="en-US" dirty="0"/>
              <a:t>Slide Title</a:t>
            </a:r>
          </a:p>
        </p:txBody>
      </p:sp>
      <p:sp>
        <p:nvSpPr>
          <p:cNvPr id="73" name="Slide Sub Title 2">
            <a:extLst>
              <a:ext uri="{FF2B5EF4-FFF2-40B4-BE49-F238E27FC236}">
                <a16:creationId xmlns:a16="http://schemas.microsoft.com/office/drawing/2014/main" id="{7B4470EF-BAA2-416D-959C-87C6B89F328D}"/>
              </a:ext>
            </a:extLst>
          </p:cNvPr>
          <p:cNvSpPr>
            <a:spLocks noGrp="1"/>
          </p:cNvSpPr>
          <p:nvPr>
            <p:ph sz="quarter" idx="19" hasCustomPrompt="1"/>
          </p:nvPr>
        </p:nvSpPr>
        <p:spPr>
          <a:xfrm>
            <a:off x="940221" y="836713"/>
            <a:ext cx="10311559" cy="460375"/>
          </a:xfrm>
        </p:spPr>
        <p:txBody>
          <a:bodyPr>
            <a:normAutofit/>
          </a:bodyPr>
          <a:lstStyle>
            <a:lvl1pPr algn="ctr">
              <a:defRPr sz="2800" b="0"/>
            </a:lvl1pPr>
            <a:lvl2pPr>
              <a:defRPr b="1"/>
            </a:lvl2pPr>
            <a:lvl3pPr>
              <a:defRPr b="1"/>
            </a:lvl3pPr>
            <a:lvl4pPr>
              <a:defRPr b="1"/>
            </a:lvl4pPr>
            <a:lvl5pPr>
              <a:defRPr b="1"/>
            </a:lvl5pPr>
          </a:lstStyle>
          <a:p>
            <a:pPr lvl="0"/>
            <a:r>
              <a:rPr lang="en-US" dirty="0"/>
              <a:t>Sub Title</a:t>
            </a:r>
            <a:endParaRPr lang="en-IN" dirty="0"/>
          </a:p>
        </p:txBody>
      </p:sp>
      <p:sp>
        <p:nvSpPr>
          <p:cNvPr id="7" name="Content Placeholder 3">
            <a:extLst>
              <a:ext uri="{FF2B5EF4-FFF2-40B4-BE49-F238E27FC236}">
                <a16:creationId xmlns:a16="http://schemas.microsoft.com/office/drawing/2014/main" id="{2FB7161F-5B94-448A-AF3B-3E4DD33D2C75}"/>
              </a:ext>
            </a:extLst>
          </p:cNvPr>
          <p:cNvSpPr>
            <a:spLocks noGrp="1"/>
          </p:cNvSpPr>
          <p:nvPr>
            <p:ph sz="quarter" idx="20" hasCustomPrompt="1"/>
          </p:nvPr>
        </p:nvSpPr>
        <p:spPr>
          <a:xfrm>
            <a:off x="940221" y="1386188"/>
            <a:ext cx="10311559" cy="720601"/>
          </a:xfrm>
        </p:spPr>
        <p:txBody>
          <a:bodyPr vert="horz" lIns="91440" tIns="45720" rIns="91440" bIns="45720" rtlCol="0">
            <a:noAutofit/>
          </a:bodyPr>
          <a:lstStyle>
            <a:lvl1pPr>
              <a:defRPr lang="en-US" sz="2400" b="0" smtClean="0"/>
            </a:lvl1pPr>
            <a:lvl2pPr>
              <a:defRPr lang="en-US" sz="2000" b="0" smtClean="0"/>
            </a:lvl2pPr>
            <a:lvl3pPr>
              <a:defRPr lang="en-US" sz="1800" b="0" smtClean="0"/>
            </a:lvl3pPr>
            <a:lvl4pPr>
              <a:defRPr lang="en-US" smtClean="0"/>
            </a:lvl4pPr>
            <a:lvl5pPr>
              <a:defRPr lang="en-IN"/>
            </a:lvl5pPr>
          </a:lstStyle>
          <a:p>
            <a:pPr lvl="0"/>
            <a:r>
              <a:rPr lang="en-US" dirty="0"/>
              <a:t>Slide Content 1</a:t>
            </a:r>
          </a:p>
          <a:p>
            <a:pPr lvl="1"/>
            <a:r>
              <a:rPr lang="en-US" dirty="0"/>
              <a:t>Second level</a:t>
            </a:r>
          </a:p>
          <a:p>
            <a:pPr lvl="2"/>
            <a:r>
              <a:rPr lang="en-US" dirty="0"/>
              <a:t>Third level</a:t>
            </a:r>
            <a:endParaRPr lang="en-IN" dirty="0"/>
          </a:p>
        </p:txBody>
      </p:sp>
      <p:sp>
        <p:nvSpPr>
          <p:cNvPr id="91" name="Content Placeholder 4">
            <a:extLst>
              <a:ext uri="{FF2B5EF4-FFF2-40B4-BE49-F238E27FC236}">
                <a16:creationId xmlns:a16="http://schemas.microsoft.com/office/drawing/2014/main" id="{B2E0B541-4A74-418A-9529-C503F0846428}"/>
              </a:ext>
            </a:extLst>
          </p:cNvPr>
          <p:cNvSpPr>
            <a:spLocks noGrp="1"/>
          </p:cNvSpPr>
          <p:nvPr>
            <p:ph sz="quarter" idx="21" hasCustomPrompt="1"/>
          </p:nvPr>
        </p:nvSpPr>
        <p:spPr>
          <a:xfrm>
            <a:off x="940221" y="2203386"/>
            <a:ext cx="10311559" cy="720601"/>
          </a:xfrm>
        </p:spPr>
        <p:txBody>
          <a:bodyPr vert="horz" lIns="91440" tIns="45720" rIns="91440" bIns="45720" rtlCol="0">
            <a:noAutofit/>
          </a:bodyPr>
          <a:lstStyle>
            <a:lvl1pPr>
              <a:defRPr lang="en-US" sz="2400" b="0" smtClean="0"/>
            </a:lvl1pPr>
            <a:lvl2pPr>
              <a:defRPr lang="en-US" sz="2000" b="0" smtClean="0"/>
            </a:lvl2pPr>
            <a:lvl3pPr>
              <a:defRPr lang="en-US" sz="1800" b="0" smtClean="0"/>
            </a:lvl3pPr>
            <a:lvl4pPr>
              <a:defRPr lang="en-US" smtClean="0"/>
            </a:lvl4pPr>
            <a:lvl5pPr>
              <a:defRPr lang="en-IN"/>
            </a:lvl5pPr>
          </a:lstStyle>
          <a:p>
            <a:pPr lvl="0"/>
            <a:r>
              <a:rPr lang="en-US" dirty="0"/>
              <a:t>Slide Content 2</a:t>
            </a:r>
          </a:p>
          <a:p>
            <a:pPr lvl="1"/>
            <a:r>
              <a:rPr lang="en-US" dirty="0"/>
              <a:t>Second level</a:t>
            </a:r>
          </a:p>
          <a:p>
            <a:pPr lvl="2"/>
            <a:r>
              <a:rPr lang="en-US" dirty="0"/>
              <a:t>Third level</a:t>
            </a:r>
            <a:endParaRPr lang="en-IN" dirty="0"/>
          </a:p>
        </p:txBody>
      </p:sp>
      <p:sp>
        <p:nvSpPr>
          <p:cNvPr id="92" name="Content Placeholder 5">
            <a:extLst>
              <a:ext uri="{FF2B5EF4-FFF2-40B4-BE49-F238E27FC236}">
                <a16:creationId xmlns:a16="http://schemas.microsoft.com/office/drawing/2014/main" id="{260EF9FD-EC72-4CE6-9761-28417ED6D9F9}"/>
              </a:ext>
            </a:extLst>
          </p:cNvPr>
          <p:cNvSpPr>
            <a:spLocks noGrp="1"/>
          </p:cNvSpPr>
          <p:nvPr>
            <p:ph sz="quarter" idx="22" hasCustomPrompt="1"/>
          </p:nvPr>
        </p:nvSpPr>
        <p:spPr>
          <a:xfrm>
            <a:off x="940221" y="3020584"/>
            <a:ext cx="10311559" cy="720601"/>
          </a:xfrm>
        </p:spPr>
        <p:txBody>
          <a:bodyPr vert="horz" lIns="91440" tIns="45720" rIns="91440" bIns="45720" rtlCol="0">
            <a:noAutofit/>
          </a:bodyPr>
          <a:lstStyle>
            <a:lvl1pPr>
              <a:defRPr lang="en-US" sz="2400" b="0" smtClean="0"/>
            </a:lvl1pPr>
            <a:lvl2pPr>
              <a:defRPr lang="en-US" sz="2000" b="0" smtClean="0"/>
            </a:lvl2pPr>
            <a:lvl3pPr>
              <a:defRPr lang="en-US" sz="1800" b="0" smtClean="0"/>
            </a:lvl3pPr>
            <a:lvl4pPr>
              <a:defRPr lang="en-US" b="0" smtClean="0"/>
            </a:lvl4pPr>
            <a:lvl5pPr>
              <a:defRPr lang="en-IN" b="0"/>
            </a:lvl5pPr>
          </a:lstStyle>
          <a:p>
            <a:pPr lvl="0"/>
            <a:r>
              <a:rPr lang="en-US" dirty="0"/>
              <a:t>Slide Content 3</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93" name="Content Placeholder 6">
            <a:extLst>
              <a:ext uri="{FF2B5EF4-FFF2-40B4-BE49-F238E27FC236}">
                <a16:creationId xmlns:a16="http://schemas.microsoft.com/office/drawing/2014/main" id="{682FFA8D-245A-4515-872E-E42BF90E6489}"/>
              </a:ext>
            </a:extLst>
          </p:cNvPr>
          <p:cNvSpPr>
            <a:spLocks noGrp="1"/>
          </p:cNvSpPr>
          <p:nvPr>
            <p:ph sz="quarter" idx="23" hasCustomPrompt="1"/>
          </p:nvPr>
        </p:nvSpPr>
        <p:spPr>
          <a:xfrm>
            <a:off x="940221" y="3837782"/>
            <a:ext cx="10311559" cy="720601"/>
          </a:xfrm>
        </p:spPr>
        <p:txBody>
          <a:bodyPr vert="horz" lIns="91440" tIns="45720" rIns="91440" bIns="45720" rtlCol="0">
            <a:noAutofit/>
          </a:bodyPr>
          <a:lstStyle>
            <a:lvl1pPr>
              <a:defRPr lang="en-US" sz="2400" b="0" smtClean="0"/>
            </a:lvl1pPr>
            <a:lvl2pPr>
              <a:defRPr lang="en-US" sz="2000" b="0" smtClean="0"/>
            </a:lvl2pPr>
            <a:lvl3pPr>
              <a:defRPr lang="en-US" sz="1800" b="0" smtClean="0"/>
            </a:lvl3pPr>
            <a:lvl4pPr>
              <a:defRPr lang="en-US" smtClean="0"/>
            </a:lvl4pPr>
            <a:lvl5pPr>
              <a:defRPr lang="en-IN"/>
            </a:lvl5pPr>
          </a:lstStyle>
          <a:p>
            <a:pPr lvl="0"/>
            <a:r>
              <a:rPr lang="en-US" dirty="0"/>
              <a:t>Slide Content 4</a:t>
            </a:r>
          </a:p>
          <a:p>
            <a:pPr lvl="1"/>
            <a:r>
              <a:rPr lang="en-US" dirty="0"/>
              <a:t>Second level</a:t>
            </a:r>
          </a:p>
          <a:p>
            <a:pPr lvl="2"/>
            <a:r>
              <a:rPr lang="en-US" dirty="0"/>
              <a:t>Third level</a:t>
            </a:r>
            <a:endParaRPr lang="en-IN" dirty="0"/>
          </a:p>
        </p:txBody>
      </p:sp>
      <p:sp>
        <p:nvSpPr>
          <p:cNvPr id="94" name="Content Placeholder 7">
            <a:extLst>
              <a:ext uri="{FF2B5EF4-FFF2-40B4-BE49-F238E27FC236}">
                <a16:creationId xmlns:a16="http://schemas.microsoft.com/office/drawing/2014/main" id="{9A157F23-04B5-4780-B29A-56E01C17016B}"/>
              </a:ext>
            </a:extLst>
          </p:cNvPr>
          <p:cNvSpPr>
            <a:spLocks noGrp="1"/>
          </p:cNvSpPr>
          <p:nvPr>
            <p:ph sz="quarter" idx="24" hasCustomPrompt="1"/>
          </p:nvPr>
        </p:nvSpPr>
        <p:spPr>
          <a:xfrm>
            <a:off x="940221" y="4654980"/>
            <a:ext cx="10311559" cy="720601"/>
          </a:xfrm>
        </p:spPr>
        <p:txBody>
          <a:bodyPr vert="horz" lIns="91440" tIns="45720" rIns="91440" bIns="45720" rtlCol="0">
            <a:noAutofit/>
          </a:bodyPr>
          <a:lstStyle>
            <a:lvl1pPr>
              <a:defRPr lang="en-US" sz="2400" b="0" smtClean="0"/>
            </a:lvl1pPr>
            <a:lvl2pPr>
              <a:defRPr lang="en-US" sz="2000" b="0" smtClean="0"/>
            </a:lvl2pPr>
            <a:lvl3pPr>
              <a:defRPr lang="en-US" sz="1800" b="0" smtClean="0"/>
            </a:lvl3pPr>
            <a:lvl4pPr>
              <a:defRPr lang="en-US" smtClean="0"/>
            </a:lvl4pPr>
            <a:lvl5pPr>
              <a:defRPr lang="en-IN"/>
            </a:lvl5pPr>
          </a:lstStyle>
          <a:p>
            <a:pPr lvl="0"/>
            <a:r>
              <a:rPr lang="en-US" dirty="0"/>
              <a:t>Slide Content 5</a:t>
            </a:r>
          </a:p>
          <a:p>
            <a:pPr lvl="1"/>
            <a:r>
              <a:rPr lang="en-US" dirty="0"/>
              <a:t>Second level</a:t>
            </a:r>
          </a:p>
          <a:p>
            <a:pPr lvl="2"/>
            <a:r>
              <a:rPr lang="en-US" dirty="0"/>
              <a:t>Third level</a:t>
            </a:r>
            <a:endParaRPr lang="en-IN" dirty="0"/>
          </a:p>
        </p:txBody>
      </p:sp>
      <p:sp>
        <p:nvSpPr>
          <p:cNvPr id="95" name="Content Placeholder 8">
            <a:extLst>
              <a:ext uri="{FF2B5EF4-FFF2-40B4-BE49-F238E27FC236}">
                <a16:creationId xmlns:a16="http://schemas.microsoft.com/office/drawing/2014/main" id="{8F887EA7-4367-4D3A-ABE5-223BCCCC25E2}"/>
              </a:ext>
            </a:extLst>
          </p:cNvPr>
          <p:cNvSpPr>
            <a:spLocks noGrp="1"/>
          </p:cNvSpPr>
          <p:nvPr>
            <p:ph sz="quarter" idx="25" hasCustomPrompt="1"/>
          </p:nvPr>
        </p:nvSpPr>
        <p:spPr>
          <a:xfrm>
            <a:off x="940221" y="5472178"/>
            <a:ext cx="10311559" cy="720601"/>
          </a:xfrm>
        </p:spPr>
        <p:txBody>
          <a:bodyPr vert="horz" lIns="91440" tIns="45720" rIns="91440" bIns="45720" rtlCol="0">
            <a:noAutofit/>
          </a:bodyPr>
          <a:lstStyle>
            <a:lvl1pPr>
              <a:defRPr lang="en-US" sz="2400" b="0" smtClean="0"/>
            </a:lvl1pPr>
            <a:lvl2pPr>
              <a:defRPr lang="en-US" sz="2000" b="0" smtClean="0"/>
            </a:lvl2pPr>
            <a:lvl3pPr>
              <a:defRPr lang="en-US" sz="1800" b="0" smtClean="0"/>
            </a:lvl3pPr>
            <a:lvl4pPr>
              <a:defRPr lang="en-US" smtClean="0"/>
            </a:lvl4pPr>
            <a:lvl5pPr>
              <a:defRPr lang="en-IN"/>
            </a:lvl5pPr>
          </a:lstStyle>
          <a:p>
            <a:pPr lvl="0"/>
            <a:r>
              <a:rPr lang="en-US" dirty="0"/>
              <a:t>Slide Content 6</a:t>
            </a:r>
          </a:p>
          <a:p>
            <a:pPr lvl="1"/>
            <a:r>
              <a:rPr lang="en-US" dirty="0"/>
              <a:t>Second level</a:t>
            </a:r>
          </a:p>
          <a:p>
            <a:pPr lvl="2"/>
            <a:r>
              <a:rPr lang="en-US" dirty="0"/>
              <a:t>Third level</a:t>
            </a:r>
            <a:endParaRPr lang="en-IN" dirty="0"/>
          </a:p>
        </p:txBody>
      </p:sp>
      <p:sp>
        <p:nvSpPr>
          <p:cNvPr id="10" name="Appendix Link 9">
            <a:extLst>
              <a:ext uri="{FF2B5EF4-FFF2-40B4-BE49-F238E27FC236}">
                <a16:creationId xmlns:a16="http://schemas.microsoft.com/office/drawing/2014/main" id="{F8C30CAE-6C93-4B05-93E4-BF07E0D2EEB0}"/>
              </a:ext>
            </a:extLst>
          </p:cNvPr>
          <p:cNvSpPr>
            <a:spLocks noGrp="1"/>
          </p:cNvSpPr>
          <p:nvPr>
            <p:ph type="body" sz="quarter" idx="26" hasCustomPrompt="1"/>
          </p:nvPr>
        </p:nvSpPr>
        <p:spPr>
          <a:xfrm>
            <a:off x="4493685" y="6324600"/>
            <a:ext cx="3204633" cy="190500"/>
          </a:xfrm>
        </p:spPr>
        <p:txBody>
          <a:bodyPr vert="horz" lIns="91440" tIns="45720" rIns="91440" bIns="45720" rtlCol="0" anchor="b">
            <a:noAutofit/>
          </a:bodyPr>
          <a:lstStyle>
            <a:lvl1pPr algn="ctr">
              <a:defRPr lang="en-US" sz="900" b="0" smtClean="0"/>
            </a:lvl1pPr>
            <a:lvl2pPr>
              <a:defRPr lang="en-US" smtClean="0"/>
            </a:lvl2pPr>
            <a:lvl3pPr>
              <a:defRPr lang="en-US" smtClean="0"/>
            </a:lvl3pPr>
            <a:lvl4pPr>
              <a:defRPr lang="en-US" smtClean="0"/>
            </a:lvl4pPr>
            <a:lvl5pPr>
              <a:defRPr lang="en-IN"/>
            </a:lvl5pPr>
          </a:lstStyle>
          <a:p>
            <a:pPr lvl="0"/>
            <a:r>
              <a:rPr lang="en-US" dirty="0"/>
              <a:t>Add text alternative link, if needed.</a:t>
            </a:r>
          </a:p>
        </p:txBody>
      </p:sp>
      <p:sp>
        <p:nvSpPr>
          <p:cNvPr id="104" name="Image Credit 10">
            <a:extLst>
              <a:ext uri="{FF2B5EF4-FFF2-40B4-BE49-F238E27FC236}">
                <a16:creationId xmlns:a16="http://schemas.microsoft.com/office/drawing/2014/main" id="{1804BA23-C6F9-4D64-98A1-DDD2E9964EEA}"/>
              </a:ext>
            </a:extLst>
          </p:cNvPr>
          <p:cNvSpPr>
            <a:spLocks noGrp="1"/>
          </p:cNvSpPr>
          <p:nvPr>
            <p:ph type="body" sz="quarter" idx="27" hasCustomPrompt="1"/>
          </p:nvPr>
        </p:nvSpPr>
        <p:spPr>
          <a:xfrm>
            <a:off x="2063553" y="6673851"/>
            <a:ext cx="9313532" cy="161077"/>
          </a:xfrm>
        </p:spPr>
        <p:txBody>
          <a:bodyPr anchor="ctr">
            <a:noAutofit/>
          </a:bodyPr>
          <a:lstStyle>
            <a:lvl1pPr algn="r">
              <a:spcBef>
                <a:spcPts val="0"/>
              </a:spcBef>
              <a:spcAft>
                <a:spcPts val="0"/>
              </a:spcAft>
              <a:defRPr sz="800" b="0"/>
            </a:lvl1pPr>
            <a:lvl2pPr algn="r">
              <a:spcBef>
                <a:spcPts val="0"/>
              </a:spcBef>
              <a:spcAft>
                <a:spcPts val="0"/>
              </a:spcAft>
              <a:defRPr sz="800"/>
            </a:lvl2pPr>
            <a:lvl3pPr algn="r">
              <a:spcBef>
                <a:spcPts val="0"/>
              </a:spcBef>
              <a:spcAft>
                <a:spcPts val="0"/>
              </a:spcAft>
              <a:defRPr sz="800"/>
            </a:lvl3pPr>
            <a:lvl4pPr algn="r">
              <a:spcBef>
                <a:spcPts val="0"/>
              </a:spcBef>
              <a:spcAft>
                <a:spcPts val="0"/>
              </a:spcAft>
              <a:defRPr sz="800"/>
            </a:lvl4pPr>
            <a:lvl5pPr algn="r">
              <a:spcBef>
                <a:spcPts val="0"/>
              </a:spcBef>
              <a:spcAft>
                <a:spcPts val="0"/>
              </a:spcAft>
              <a:defRPr sz="800"/>
            </a:lvl5pPr>
          </a:lstStyle>
          <a:p>
            <a:pPr lvl="0"/>
            <a:r>
              <a:rPr lang="en-US" dirty="0"/>
              <a:t>Insert Image Credit Here</a:t>
            </a:r>
          </a:p>
        </p:txBody>
      </p:sp>
      <p:sp>
        <p:nvSpPr>
          <p:cNvPr id="102" name="Slide Number Placeholder 11">
            <a:extLst>
              <a:ext uri="{FF2B5EF4-FFF2-40B4-BE49-F238E27FC236}">
                <a16:creationId xmlns:a16="http://schemas.microsoft.com/office/drawing/2014/main" id="{90734336-2997-4CC1-9AEB-E4BCFD5A6FC0}"/>
              </a:ext>
            </a:extLst>
          </p:cNvPr>
          <p:cNvSpPr>
            <a:spLocks noGrp="1"/>
          </p:cNvSpPr>
          <p:nvPr>
            <p:ph type="sldNum" sz="quarter" idx="10"/>
          </p:nvPr>
        </p:nvSpPr>
        <p:spPr>
          <a:xfrm>
            <a:off x="11501883" y="6673531"/>
            <a:ext cx="474453" cy="161396"/>
          </a:xfrm>
        </p:spPr>
        <p:txBody>
          <a:bodyPr/>
          <a:lstStyle>
            <a:lvl1pPr>
              <a:defRPr b="0"/>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634045121"/>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ele Main Placeholders">
    <p:spTree>
      <p:nvGrpSpPr>
        <p:cNvPr id="1" name=""/>
        <p:cNvGrpSpPr/>
        <p:nvPr/>
      </p:nvGrpSpPr>
      <p:grpSpPr>
        <a:xfrm>
          <a:off x="0" y="0"/>
          <a:ext cx="0" cy="0"/>
          <a:chOff x="0" y="0"/>
          <a:chExt cx="0" cy="0"/>
        </a:xfrm>
      </p:grpSpPr>
      <p:sp>
        <p:nvSpPr>
          <p:cNvPr id="81" name="Slide Title 1">
            <a:extLst>
              <a:ext uri="{FF2B5EF4-FFF2-40B4-BE49-F238E27FC236}">
                <a16:creationId xmlns:a16="http://schemas.microsoft.com/office/drawing/2014/main" id="{A2BDAF57-334B-4984-88BF-97E8B8FF8821}"/>
              </a:ext>
            </a:extLst>
          </p:cNvPr>
          <p:cNvSpPr>
            <a:spLocks noGrp="1"/>
          </p:cNvSpPr>
          <p:nvPr>
            <p:ph type="title" hasCustomPrompt="1"/>
          </p:nvPr>
        </p:nvSpPr>
        <p:spPr>
          <a:xfrm>
            <a:off x="991268" y="304800"/>
            <a:ext cx="10209464" cy="460800"/>
          </a:xfrm>
          <a:prstGeom prst="rect">
            <a:avLst/>
          </a:prstGeom>
        </p:spPr>
        <p:txBody>
          <a:bodyPr vert="horz" lIns="91440" tIns="45720" rIns="91440" bIns="45720" rtlCol="0" anchor="ctr">
            <a:noAutofit/>
          </a:bodyPr>
          <a:lstStyle>
            <a:lvl1pPr>
              <a:defRPr lang="en-US" sz="3200" b="1" dirty="0"/>
            </a:lvl1pPr>
          </a:lstStyle>
          <a:p>
            <a:pPr lvl="0"/>
            <a:r>
              <a:rPr lang="en-US" dirty="0"/>
              <a:t>Slide Title</a:t>
            </a:r>
          </a:p>
        </p:txBody>
      </p:sp>
      <p:sp>
        <p:nvSpPr>
          <p:cNvPr id="82" name="Slide Sub Title 2">
            <a:extLst>
              <a:ext uri="{FF2B5EF4-FFF2-40B4-BE49-F238E27FC236}">
                <a16:creationId xmlns:a16="http://schemas.microsoft.com/office/drawing/2014/main" id="{64100A95-A723-4099-A727-3D8AFFBA8D81}"/>
              </a:ext>
            </a:extLst>
          </p:cNvPr>
          <p:cNvSpPr>
            <a:spLocks noGrp="1"/>
          </p:cNvSpPr>
          <p:nvPr>
            <p:ph sz="quarter" idx="25" hasCustomPrompt="1"/>
          </p:nvPr>
        </p:nvSpPr>
        <p:spPr>
          <a:xfrm>
            <a:off x="991268" y="836713"/>
            <a:ext cx="10209464" cy="460375"/>
          </a:xfrm>
        </p:spPr>
        <p:txBody>
          <a:bodyPr>
            <a:normAutofit/>
          </a:bodyPr>
          <a:lstStyle>
            <a:lvl1pPr algn="ctr">
              <a:defRPr sz="2800" b="0"/>
            </a:lvl1pPr>
            <a:lvl2pPr>
              <a:defRPr b="1"/>
            </a:lvl2pPr>
            <a:lvl3pPr>
              <a:defRPr b="1"/>
            </a:lvl3pPr>
            <a:lvl4pPr>
              <a:defRPr b="1"/>
            </a:lvl4pPr>
            <a:lvl5pPr>
              <a:defRPr b="1"/>
            </a:lvl5pPr>
          </a:lstStyle>
          <a:p>
            <a:pPr lvl="0"/>
            <a:r>
              <a:rPr lang="en-US" dirty="0"/>
              <a:t>Sub Title</a:t>
            </a:r>
            <a:endParaRPr lang="en-IN" dirty="0"/>
          </a:p>
        </p:txBody>
      </p:sp>
      <p:sp>
        <p:nvSpPr>
          <p:cNvPr id="83" name="Content Placeholder 4">
            <a:extLst>
              <a:ext uri="{FF2B5EF4-FFF2-40B4-BE49-F238E27FC236}">
                <a16:creationId xmlns:a16="http://schemas.microsoft.com/office/drawing/2014/main" id="{A4D685CD-8B99-4D57-8A92-5FE961FCCBE6}"/>
              </a:ext>
            </a:extLst>
          </p:cNvPr>
          <p:cNvSpPr>
            <a:spLocks noGrp="1"/>
          </p:cNvSpPr>
          <p:nvPr>
            <p:ph sz="quarter" idx="14" hasCustomPrompt="1"/>
          </p:nvPr>
        </p:nvSpPr>
        <p:spPr>
          <a:xfrm>
            <a:off x="983432" y="2070496"/>
            <a:ext cx="4960168" cy="649138"/>
          </a:xfrm>
        </p:spPr>
        <p:txBody>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stStyle>
          <a:p>
            <a:pPr lvl="0"/>
            <a:r>
              <a:rPr lang="en-US" dirty="0"/>
              <a:t>Slide Content 2</a:t>
            </a:r>
          </a:p>
          <a:p>
            <a:pPr lvl="1"/>
            <a:r>
              <a:rPr lang="en-US" dirty="0"/>
              <a:t>Second level</a:t>
            </a:r>
          </a:p>
          <a:p>
            <a:pPr lvl="2"/>
            <a:r>
              <a:rPr lang="en-US" dirty="0"/>
              <a:t>Third level</a:t>
            </a:r>
          </a:p>
        </p:txBody>
      </p:sp>
      <p:sp>
        <p:nvSpPr>
          <p:cNvPr id="84" name="Content Placeholder 3">
            <a:extLst>
              <a:ext uri="{FF2B5EF4-FFF2-40B4-BE49-F238E27FC236}">
                <a16:creationId xmlns:a16="http://schemas.microsoft.com/office/drawing/2014/main" id="{EC45D5C3-C51E-4714-BE32-E1DAF443C971}"/>
              </a:ext>
            </a:extLst>
          </p:cNvPr>
          <p:cNvSpPr>
            <a:spLocks noGrp="1"/>
          </p:cNvSpPr>
          <p:nvPr>
            <p:ph sz="quarter" idx="11" hasCustomPrompt="1"/>
          </p:nvPr>
        </p:nvSpPr>
        <p:spPr>
          <a:xfrm>
            <a:off x="991268" y="1376364"/>
            <a:ext cx="4952332" cy="612476"/>
          </a:xfrm>
          <a:prstGeom prst="rect">
            <a:avLst/>
          </a:prstGeom>
        </p:spPr>
        <p:txBody>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stStyle>
          <a:p>
            <a:pPr lvl="0"/>
            <a:r>
              <a:rPr lang="en-US" dirty="0"/>
              <a:t>Slide Content</a:t>
            </a:r>
          </a:p>
          <a:p>
            <a:pPr lvl="1"/>
            <a:r>
              <a:rPr lang="en-US" dirty="0"/>
              <a:t>Second level</a:t>
            </a:r>
          </a:p>
          <a:p>
            <a:pPr lvl="2"/>
            <a:r>
              <a:rPr lang="en-US" dirty="0"/>
              <a:t>Third level</a:t>
            </a:r>
          </a:p>
        </p:txBody>
      </p:sp>
      <p:sp>
        <p:nvSpPr>
          <p:cNvPr id="85" name="Content Placeholder 5">
            <a:extLst>
              <a:ext uri="{FF2B5EF4-FFF2-40B4-BE49-F238E27FC236}">
                <a16:creationId xmlns:a16="http://schemas.microsoft.com/office/drawing/2014/main" id="{414C4467-6C31-45C8-BB65-BC2DA24F5156}"/>
              </a:ext>
            </a:extLst>
          </p:cNvPr>
          <p:cNvSpPr>
            <a:spLocks noGrp="1"/>
          </p:cNvSpPr>
          <p:nvPr>
            <p:ph sz="quarter" idx="15" hasCustomPrompt="1"/>
          </p:nvPr>
        </p:nvSpPr>
        <p:spPr>
          <a:xfrm>
            <a:off x="983432" y="2900944"/>
            <a:ext cx="4960168" cy="673100"/>
          </a:xfrm>
        </p:spPr>
        <p:txBody>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stStyle>
          <a:p>
            <a:pPr lvl="0"/>
            <a:r>
              <a:rPr lang="en-US" dirty="0"/>
              <a:t>Slide Content 3</a:t>
            </a:r>
          </a:p>
          <a:p>
            <a:pPr lvl="1"/>
            <a:r>
              <a:rPr lang="en-US" dirty="0"/>
              <a:t>Second level</a:t>
            </a:r>
          </a:p>
          <a:p>
            <a:pPr lvl="2"/>
            <a:r>
              <a:rPr lang="en-US" dirty="0"/>
              <a:t>Third level</a:t>
            </a:r>
          </a:p>
        </p:txBody>
      </p:sp>
      <p:sp>
        <p:nvSpPr>
          <p:cNvPr id="86" name="Content Placeholder 6">
            <a:extLst>
              <a:ext uri="{FF2B5EF4-FFF2-40B4-BE49-F238E27FC236}">
                <a16:creationId xmlns:a16="http://schemas.microsoft.com/office/drawing/2014/main" id="{7AE325B2-03AC-4095-918F-DC7A8E759350}"/>
              </a:ext>
            </a:extLst>
          </p:cNvPr>
          <p:cNvSpPr>
            <a:spLocks noGrp="1"/>
          </p:cNvSpPr>
          <p:nvPr>
            <p:ph sz="quarter" idx="16" hasCustomPrompt="1"/>
          </p:nvPr>
        </p:nvSpPr>
        <p:spPr>
          <a:xfrm>
            <a:off x="983432" y="3755354"/>
            <a:ext cx="4960168" cy="698500"/>
          </a:xfrm>
        </p:spPr>
        <p:txBody>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stStyle>
          <a:p>
            <a:pPr lvl="0"/>
            <a:r>
              <a:rPr lang="en-US" dirty="0"/>
              <a:t>Slide Content 4</a:t>
            </a:r>
          </a:p>
          <a:p>
            <a:pPr lvl="1"/>
            <a:r>
              <a:rPr lang="en-US" dirty="0"/>
              <a:t>Second level</a:t>
            </a:r>
          </a:p>
          <a:p>
            <a:pPr lvl="2"/>
            <a:r>
              <a:rPr lang="en-US" dirty="0"/>
              <a:t>Third level</a:t>
            </a:r>
          </a:p>
        </p:txBody>
      </p:sp>
      <p:sp>
        <p:nvSpPr>
          <p:cNvPr id="87" name="Content Placeholder 7">
            <a:extLst>
              <a:ext uri="{FF2B5EF4-FFF2-40B4-BE49-F238E27FC236}">
                <a16:creationId xmlns:a16="http://schemas.microsoft.com/office/drawing/2014/main" id="{D3E34820-9215-4FF8-9963-FB6C2DDFFDF5}"/>
              </a:ext>
            </a:extLst>
          </p:cNvPr>
          <p:cNvSpPr>
            <a:spLocks noGrp="1"/>
          </p:cNvSpPr>
          <p:nvPr>
            <p:ph sz="quarter" idx="17" hasCustomPrompt="1"/>
          </p:nvPr>
        </p:nvSpPr>
        <p:spPr>
          <a:xfrm>
            <a:off x="983432" y="4635164"/>
            <a:ext cx="4960168" cy="698500"/>
          </a:xfrm>
        </p:spPr>
        <p:txBody>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stStyle>
          <a:p>
            <a:pPr lvl="0"/>
            <a:r>
              <a:rPr lang="en-US" dirty="0"/>
              <a:t>Slide Content 5</a:t>
            </a:r>
          </a:p>
          <a:p>
            <a:pPr lvl="1"/>
            <a:r>
              <a:rPr lang="en-US" dirty="0"/>
              <a:t>Second level</a:t>
            </a:r>
          </a:p>
          <a:p>
            <a:pPr lvl="2"/>
            <a:r>
              <a:rPr lang="en-US" dirty="0"/>
              <a:t>Third level</a:t>
            </a:r>
          </a:p>
        </p:txBody>
      </p:sp>
      <p:sp>
        <p:nvSpPr>
          <p:cNvPr id="88" name="Content Placeholder 8">
            <a:extLst>
              <a:ext uri="{FF2B5EF4-FFF2-40B4-BE49-F238E27FC236}">
                <a16:creationId xmlns:a16="http://schemas.microsoft.com/office/drawing/2014/main" id="{0439243F-9885-43B5-B4C7-CE6137E84F0A}"/>
              </a:ext>
            </a:extLst>
          </p:cNvPr>
          <p:cNvSpPr>
            <a:spLocks noGrp="1"/>
          </p:cNvSpPr>
          <p:nvPr>
            <p:ph sz="quarter" idx="18" hasCustomPrompt="1"/>
          </p:nvPr>
        </p:nvSpPr>
        <p:spPr>
          <a:xfrm>
            <a:off x="983432" y="5514975"/>
            <a:ext cx="4960168" cy="733425"/>
          </a:xfrm>
        </p:spPr>
        <p:txBody>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stStyle>
          <a:p>
            <a:pPr lvl="0"/>
            <a:r>
              <a:rPr lang="en-US" dirty="0"/>
              <a:t>Slide Content 6</a:t>
            </a:r>
          </a:p>
          <a:p>
            <a:pPr lvl="1"/>
            <a:r>
              <a:rPr lang="en-US" dirty="0"/>
              <a:t>Second level</a:t>
            </a:r>
          </a:p>
          <a:p>
            <a:pPr lvl="2"/>
            <a:r>
              <a:rPr lang="en-US" dirty="0"/>
              <a:t>Third level</a:t>
            </a:r>
          </a:p>
        </p:txBody>
      </p:sp>
      <p:sp>
        <p:nvSpPr>
          <p:cNvPr id="89" name="Content Placeholder 9">
            <a:extLst>
              <a:ext uri="{FF2B5EF4-FFF2-40B4-BE49-F238E27FC236}">
                <a16:creationId xmlns:a16="http://schemas.microsoft.com/office/drawing/2014/main" id="{F8F14DA2-5417-49BE-90C3-509A3C0BD433}"/>
              </a:ext>
            </a:extLst>
          </p:cNvPr>
          <p:cNvSpPr>
            <a:spLocks noGrp="1"/>
          </p:cNvSpPr>
          <p:nvPr>
            <p:ph sz="quarter" idx="19" hasCustomPrompt="1"/>
          </p:nvPr>
        </p:nvSpPr>
        <p:spPr>
          <a:xfrm>
            <a:off x="6299199" y="1376192"/>
            <a:ext cx="4909369" cy="612648"/>
          </a:xfrm>
        </p:spPr>
        <p:txBody>
          <a:bodyPr>
            <a:noAutofit/>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vl4pPr>
              <a:defRPr sz="1050" b="1">
                <a:latin typeface="+mn-lt"/>
                <a:cs typeface="Times New Roman" panose="02020603050405020304" pitchFamily="18" charset="0"/>
              </a:defRPr>
            </a:lvl4pPr>
            <a:lvl5pPr>
              <a:defRPr sz="1050" b="1">
                <a:latin typeface="+mn-lt"/>
                <a:cs typeface="Times New Roman" panose="02020603050405020304" pitchFamily="18" charset="0"/>
              </a:defRPr>
            </a:lvl5pPr>
          </a:lstStyle>
          <a:p>
            <a:pPr lvl="0"/>
            <a:r>
              <a:rPr lang="en-US" dirty="0"/>
              <a:t>Slide Content</a:t>
            </a:r>
          </a:p>
          <a:p>
            <a:pPr lvl="1"/>
            <a:r>
              <a:rPr lang="en-US" dirty="0"/>
              <a:t>Second level</a:t>
            </a:r>
          </a:p>
          <a:p>
            <a:pPr lvl="2"/>
            <a:r>
              <a:rPr lang="en-US" dirty="0"/>
              <a:t>Third level</a:t>
            </a:r>
          </a:p>
        </p:txBody>
      </p:sp>
      <p:sp>
        <p:nvSpPr>
          <p:cNvPr id="90" name="Content Placeholder 10">
            <a:extLst>
              <a:ext uri="{FF2B5EF4-FFF2-40B4-BE49-F238E27FC236}">
                <a16:creationId xmlns:a16="http://schemas.microsoft.com/office/drawing/2014/main" id="{2476E9D2-E4EC-442A-A151-F343F8EFFEF1}"/>
              </a:ext>
            </a:extLst>
          </p:cNvPr>
          <p:cNvSpPr>
            <a:spLocks noGrp="1"/>
          </p:cNvSpPr>
          <p:nvPr>
            <p:ph sz="quarter" idx="20" hasCustomPrompt="1"/>
          </p:nvPr>
        </p:nvSpPr>
        <p:spPr>
          <a:xfrm>
            <a:off x="6299199" y="2070496"/>
            <a:ext cx="4909369" cy="612648"/>
          </a:xfrm>
        </p:spPr>
        <p:txBody>
          <a:bodyPr>
            <a:noAutofit/>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vl4pPr>
              <a:defRPr sz="1050" b="1">
                <a:latin typeface="+mn-lt"/>
                <a:cs typeface="Times New Roman" panose="02020603050405020304" pitchFamily="18" charset="0"/>
              </a:defRPr>
            </a:lvl4pPr>
            <a:lvl5pPr>
              <a:defRPr sz="1050" b="1">
                <a:latin typeface="+mn-lt"/>
                <a:cs typeface="Times New Roman" panose="02020603050405020304" pitchFamily="18" charset="0"/>
              </a:defRPr>
            </a:lvl5pPr>
          </a:lstStyle>
          <a:p>
            <a:pPr lvl="0"/>
            <a:r>
              <a:rPr lang="en-US" dirty="0"/>
              <a:t>Slide Content</a:t>
            </a:r>
          </a:p>
          <a:p>
            <a:pPr lvl="1"/>
            <a:r>
              <a:rPr lang="en-US" dirty="0"/>
              <a:t>Second level</a:t>
            </a:r>
          </a:p>
          <a:p>
            <a:pPr lvl="2"/>
            <a:r>
              <a:rPr lang="en-US" dirty="0"/>
              <a:t>Third level</a:t>
            </a:r>
          </a:p>
        </p:txBody>
      </p:sp>
      <p:sp>
        <p:nvSpPr>
          <p:cNvPr id="91" name="Content Placeholder 11">
            <a:extLst>
              <a:ext uri="{FF2B5EF4-FFF2-40B4-BE49-F238E27FC236}">
                <a16:creationId xmlns:a16="http://schemas.microsoft.com/office/drawing/2014/main" id="{AA804FD6-4A57-411F-8830-70CB7EEA012F}"/>
              </a:ext>
            </a:extLst>
          </p:cNvPr>
          <p:cNvSpPr>
            <a:spLocks noGrp="1"/>
          </p:cNvSpPr>
          <p:nvPr>
            <p:ph sz="quarter" idx="21" hasCustomPrompt="1"/>
          </p:nvPr>
        </p:nvSpPr>
        <p:spPr>
          <a:xfrm>
            <a:off x="6299199" y="2900944"/>
            <a:ext cx="4909369" cy="612648"/>
          </a:xfrm>
        </p:spPr>
        <p:txBody>
          <a:bodyPr>
            <a:noAutofit/>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vl4pPr>
              <a:defRPr sz="1050" b="1">
                <a:latin typeface="+mn-lt"/>
                <a:cs typeface="Times New Roman" panose="02020603050405020304" pitchFamily="18" charset="0"/>
              </a:defRPr>
            </a:lvl4pPr>
            <a:lvl5pPr>
              <a:defRPr sz="1050" b="1">
                <a:latin typeface="+mn-lt"/>
                <a:cs typeface="Times New Roman" panose="02020603050405020304" pitchFamily="18" charset="0"/>
              </a:defRPr>
            </a:lvl5pPr>
          </a:lstStyle>
          <a:p>
            <a:pPr lvl="0"/>
            <a:r>
              <a:rPr lang="en-US" dirty="0"/>
              <a:t>Slide Content</a:t>
            </a:r>
          </a:p>
          <a:p>
            <a:pPr lvl="1"/>
            <a:r>
              <a:rPr lang="en-US" dirty="0"/>
              <a:t>Second level</a:t>
            </a:r>
          </a:p>
          <a:p>
            <a:pPr lvl="2"/>
            <a:r>
              <a:rPr lang="en-US" dirty="0"/>
              <a:t>Third level</a:t>
            </a:r>
          </a:p>
        </p:txBody>
      </p:sp>
      <p:sp>
        <p:nvSpPr>
          <p:cNvPr id="92" name="Content Placeholder 12">
            <a:extLst>
              <a:ext uri="{FF2B5EF4-FFF2-40B4-BE49-F238E27FC236}">
                <a16:creationId xmlns:a16="http://schemas.microsoft.com/office/drawing/2014/main" id="{D97A1467-B661-458A-BB85-F1ABC5834C8E}"/>
              </a:ext>
            </a:extLst>
          </p:cNvPr>
          <p:cNvSpPr>
            <a:spLocks noGrp="1"/>
          </p:cNvSpPr>
          <p:nvPr>
            <p:ph sz="quarter" idx="22" hasCustomPrompt="1"/>
          </p:nvPr>
        </p:nvSpPr>
        <p:spPr>
          <a:xfrm>
            <a:off x="6299199" y="3755354"/>
            <a:ext cx="4909369" cy="612648"/>
          </a:xfrm>
        </p:spPr>
        <p:txBody>
          <a:bodyPr>
            <a:noAutofit/>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vl4pPr>
              <a:defRPr sz="1050" b="1">
                <a:latin typeface="+mn-lt"/>
                <a:cs typeface="Times New Roman" panose="02020603050405020304" pitchFamily="18" charset="0"/>
              </a:defRPr>
            </a:lvl4pPr>
            <a:lvl5pPr>
              <a:defRPr sz="1050" b="1">
                <a:latin typeface="+mn-lt"/>
                <a:cs typeface="Times New Roman" panose="02020603050405020304" pitchFamily="18" charset="0"/>
              </a:defRPr>
            </a:lvl5pPr>
          </a:lstStyle>
          <a:p>
            <a:pPr lvl="0"/>
            <a:r>
              <a:rPr lang="en-US" dirty="0"/>
              <a:t>Slide Content</a:t>
            </a:r>
          </a:p>
          <a:p>
            <a:pPr lvl="1"/>
            <a:r>
              <a:rPr lang="en-US" dirty="0"/>
              <a:t>Second level</a:t>
            </a:r>
          </a:p>
          <a:p>
            <a:pPr lvl="2"/>
            <a:r>
              <a:rPr lang="en-US" dirty="0"/>
              <a:t>Third level</a:t>
            </a:r>
          </a:p>
        </p:txBody>
      </p:sp>
      <p:sp>
        <p:nvSpPr>
          <p:cNvPr id="93" name="Content Placeholder 13">
            <a:extLst>
              <a:ext uri="{FF2B5EF4-FFF2-40B4-BE49-F238E27FC236}">
                <a16:creationId xmlns:a16="http://schemas.microsoft.com/office/drawing/2014/main" id="{64A0008A-E744-452A-B672-E406A09C4F9B}"/>
              </a:ext>
            </a:extLst>
          </p:cNvPr>
          <p:cNvSpPr>
            <a:spLocks noGrp="1"/>
          </p:cNvSpPr>
          <p:nvPr>
            <p:ph sz="quarter" idx="23" hasCustomPrompt="1"/>
          </p:nvPr>
        </p:nvSpPr>
        <p:spPr>
          <a:xfrm>
            <a:off x="6299199" y="4635164"/>
            <a:ext cx="4909369" cy="612648"/>
          </a:xfrm>
        </p:spPr>
        <p:txBody>
          <a:bodyPr>
            <a:noAutofit/>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vl4pPr>
              <a:defRPr sz="1050" b="1">
                <a:latin typeface="+mn-lt"/>
                <a:cs typeface="Times New Roman" panose="02020603050405020304" pitchFamily="18" charset="0"/>
              </a:defRPr>
            </a:lvl4pPr>
            <a:lvl5pPr>
              <a:defRPr sz="1050" b="1">
                <a:latin typeface="+mn-lt"/>
                <a:cs typeface="Times New Roman" panose="02020603050405020304" pitchFamily="18" charset="0"/>
              </a:defRPr>
            </a:lvl5pPr>
          </a:lstStyle>
          <a:p>
            <a:pPr lvl="0"/>
            <a:r>
              <a:rPr lang="en-US" dirty="0"/>
              <a:t>Slide Content</a:t>
            </a:r>
          </a:p>
          <a:p>
            <a:pPr lvl="1"/>
            <a:r>
              <a:rPr lang="en-US" dirty="0"/>
              <a:t>Second level</a:t>
            </a:r>
          </a:p>
          <a:p>
            <a:pPr lvl="2"/>
            <a:r>
              <a:rPr lang="en-US" dirty="0"/>
              <a:t>Third level</a:t>
            </a:r>
          </a:p>
        </p:txBody>
      </p:sp>
      <p:sp>
        <p:nvSpPr>
          <p:cNvPr id="94" name="Content Placeholder 14">
            <a:extLst>
              <a:ext uri="{FF2B5EF4-FFF2-40B4-BE49-F238E27FC236}">
                <a16:creationId xmlns:a16="http://schemas.microsoft.com/office/drawing/2014/main" id="{0A4F8872-D731-4A74-9BB0-85DD807A4B87}"/>
              </a:ext>
            </a:extLst>
          </p:cNvPr>
          <p:cNvSpPr>
            <a:spLocks noGrp="1"/>
          </p:cNvSpPr>
          <p:nvPr>
            <p:ph sz="quarter" idx="24" hasCustomPrompt="1"/>
          </p:nvPr>
        </p:nvSpPr>
        <p:spPr>
          <a:xfrm>
            <a:off x="6299199" y="5514975"/>
            <a:ext cx="4909369" cy="612648"/>
          </a:xfrm>
        </p:spPr>
        <p:txBody>
          <a:bodyPr>
            <a:noAutofit/>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vl4pPr>
              <a:defRPr sz="1050" b="1">
                <a:latin typeface="+mn-lt"/>
                <a:cs typeface="Times New Roman" panose="02020603050405020304" pitchFamily="18" charset="0"/>
              </a:defRPr>
            </a:lvl4pPr>
            <a:lvl5pPr>
              <a:defRPr sz="1050" b="1">
                <a:latin typeface="+mn-lt"/>
                <a:cs typeface="Times New Roman" panose="02020603050405020304" pitchFamily="18" charset="0"/>
              </a:defRPr>
            </a:lvl5pPr>
          </a:lstStyle>
          <a:p>
            <a:pPr lvl="0"/>
            <a:r>
              <a:rPr lang="en-US" dirty="0"/>
              <a:t>Slide Content</a:t>
            </a:r>
          </a:p>
          <a:p>
            <a:pPr lvl="1"/>
            <a:r>
              <a:rPr lang="en-US" dirty="0"/>
              <a:t>Second level</a:t>
            </a:r>
          </a:p>
          <a:p>
            <a:pPr lvl="2"/>
            <a:r>
              <a:rPr lang="en-US" dirty="0"/>
              <a:t>Third level</a:t>
            </a:r>
          </a:p>
        </p:txBody>
      </p:sp>
      <p:sp>
        <p:nvSpPr>
          <p:cNvPr id="95" name="Image Credit 16">
            <a:extLst>
              <a:ext uri="{FF2B5EF4-FFF2-40B4-BE49-F238E27FC236}">
                <a16:creationId xmlns:a16="http://schemas.microsoft.com/office/drawing/2014/main" id="{9D67323D-57FC-42C4-AC2F-4660B0F8318A}"/>
              </a:ext>
            </a:extLst>
          </p:cNvPr>
          <p:cNvSpPr>
            <a:spLocks noGrp="1"/>
          </p:cNvSpPr>
          <p:nvPr>
            <p:ph type="body" sz="quarter" idx="13" hasCustomPrompt="1"/>
          </p:nvPr>
        </p:nvSpPr>
        <p:spPr>
          <a:xfrm>
            <a:off x="2082802" y="6684964"/>
            <a:ext cx="9296399" cy="173037"/>
          </a:xfrm>
        </p:spPr>
        <p:txBody>
          <a:bodyPr anchor="ctr">
            <a:noAutofit/>
          </a:bodyPr>
          <a:lstStyle>
            <a:lvl1pPr algn="r">
              <a:defRPr sz="800" b="0">
                <a:solidFill>
                  <a:schemeClr val="tx1"/>
                </a:solidFill>
                <a:latin typeface="+mn-lt"/>
                <a:cs typeface="Times New Roman" panose="02020603050405020304" pitchFamily="18" charset="0"/>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96" name="Appendix Link 15">
            <a:extLst>
              <a:ext uri="{FF2B5EF4-FFF2-40B4-BE49-F238E27FC236}">
                <a16:creationId xmlns:a16="http://schemas.microsoft.com/office/drawing/2014/main" id="{FFCE4C39-67DE-4931-BB38-2B672B590FCD}"/>
              </a:ext>
            </a:extLst>
          </p:cNvPr>
          <p:cNvSpPr>
            <a:spLocks noGrp="1"/>
          </p:cNvSpPr>
          <p:nvPr>
            <p:ph type="body" sz="quarter" idx="12" hasCustomPrompt="1"/>
          </p:nvPr>
        </p:nvSpPr>
        <p:spPr>
          <a:xfrm>
            <a:off x="4492752" y="6324600"/>
            <a:ext cx="3206496" cy="190500"/>
          </a:xfrm>
        </p:spPr>
        <p:txBody>
          <a:bodyPr anchor="b">
            <a:noAutofit/>
          </a:bodyPr>
          <a:lstStyle>
            <a:lvl1pPr algn="ctr">
              <a:defRPr sz="900" b="0">
                <a:latin typeface="+mn-lt"/>
                <a:cs typeface="Times New Roman" panose="02020603050405020304" pitchFamily="18" charset="0"/>
              </a:defRPr>
            </a:lvl1pPr>
          </a:lstStyle>
          <a:p>
            <a:pPr lvl="0"/>
            <a:r>
              <a:rPr lang="en-US" dirty="0"/>
              <a:t>Add text alternative link, if needed.</a:t>
            </a:r>
          </a:p>
        </p:txBody>
      </p:sp>
      <p:sp>
        <p:nvSpPr>
          <p:cNvPr id="97" name="Slide Number Placeholder 17">
            <a:extLst>
              <a:ext uri="{FF2B5EF4-FFF2-40B4-BE49-F238E27FC236}">
                <a16:creationId xmlns:a16="http://schemas.microsoft.com/office/drawing/2014/main" id="{AD719E22-7FE8-4B1E-959A-8F7C6367A661}"/>
              </a:ext>
            </a:extLst>
          </p:cNvPr>
          <p:cNvSpPr>
            <a:spLocks noGrp="1"/>
          </p:cNvSpPr>
          <p:nvPr>
            <p:ph type="sldNum" sz="quarter" idx="10"/>
          </p:nvPr>
        </p:nvSpPr>
        <p:spPr>
          <a:xfrm>
            <a:off x="11501883" y="6673531"/>
            <a:ext cx="474453" cy="161396"/>
          </a:xfrm>
        </p:spPr>
        <p:txBody>
          <a:bodyPr/>
          <a:lstStyle>
            <a:lvl1pPr>
              <a:defRPr b="0">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692009376"/>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
        <p:nvSpPr>
          <p:cNvPr id="32" name="Title 1">
            <a:extLst>
              <a:ext uri="{FF2B5EF4-FFF2-40B4-BE49-F238E27FC236}">
                <a16:creationId xmlns:a16="http://schemas.microsoft.com/office/drawing/2014/main" id="{530658C5-7A83-4741-B9EE-6DEFA73C5409}"/>
              </a:ext>
            </a:extLst>
          </p:cNvPr>
          <p:cNvSpPr>
            <a:spLocks noGrp="1"/>
          </p:cNvSpPr>
          <p:nvPr>
            <p:ph type="title" hasCustomPrompt="1"/>
          </p:nvPr>
        </p:nvSpPr>
        <p:spPr>
          <a:xfrm>
            <a:off x="457200" y="136258"/>
            <a:ext cx="11277600" cy="647955"/>
          </a:xfrm>
        </p:spPr>
        <p:txBody>
          <a:bodyPr/>
          <a:lstStyle/>
          <a:p>
            <a:r>
              <a:rPr lang="en-US" dirty="0"/>
              <a:t>Slide Title</a:t>
            </a:r>
          </a:p>
        </p:txBody>
      </p:sp>
      <p:sp>
        <p:nvSpPr>
          <p:cNvPr id="33" name="Slide Sub Title 2">
            <a:extLst>
              <a:ext uri="{FF2B5EF4-FFF2-40B4-BE49-F238E27FC236}">
                <a16:creationId xmlns:a16="http://schemas.microsoft.com/office/drawing/2014/main" id="{F3FCFB3F-FE0D-4AB6-86F2-F74BE7452D10}"/>
              </a:ext>
            </a:extLst>
          </p:cNvPr>
          <p:cNvSpPr>
            <a:spLocks noGrp="1"/>
          </p:cNvSpPr>
          <p:nvPr>
            <p:ph sz="quarter" idx="21" hasCustomPrompt="1"/>
          </p:nvPr>
        </p:nvSpPr>
        <p:spPr>
          <a:xfrm>
            <a:off x="457200" y="836713"/>
            <a:ext cx="11277600"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12" name="Text Box 3">
            <a:extLst>
              <a:ext uri="{FF2B5EF4-FFF2-40B4-BE49-F238E27FC236}">
                <a16:creationId xmlns:a16="http://schemas.microsoft.com/office/drawing/2014/main" id="{2B271512-BDC8-40E8-BE3C-1C774C48EB83}"/>
              </a:ext>
            </a:extLst>
          </p:cNvPr>
          <p:cNvSpPr txBox="1">
            <a:spLocks noChangeArrowheads="1"/>
          </p:cNvSpPr>
          <p:nvPr userDrawn="1"/>
        </p:nvSpPr>
        <p:spPr bwMode="auto">
          <a:xfrm>
            <a:off x="1712385" y="1800000"/>
            <a:ext cx="8767233" cy="523220"/>
          </a:xfrm>
          <a:prstGeom prst="rect">
            <a:avLst/>
          </a:prstGeom>
          <a:solidFill>
            <a:srgbClr val="14558C"/>
          </a:solidFill>
          <a:ln/>
          <a:effectLst>
            <a:outerShdw blurRad="40005" dist="22860" dir="5400000" algn="ctr" rotWithShape="0">
              <a:srgbClr val="000000">
                <a:alpha val="35000"/>
              </a:srgbClr>
            </a:outerShdw>
          </a:effectLst>
          <a:scene3d>
            <a:camera prst="orthographicFront"/>
            <a:lightRig rig="threePt" dir="t"/>
          </a:scene3d>
          <a:sp3d>
            <a:bevelT w="63500" h="25400"/>
          </a:sp3d>
        </p:spPr>
        <p:style>
          <a:lnRef idx="0">
            <a:schemeClr val="accent5"/>
          </a:lnRef>
          <a:fillRef idx="3">
            <a:schemeClr val="accent5"/>
          </a:fillRef>
          <a:effectRef idx="3">
            <a:schemeClr val="accent5"/>
          </a:effectRef>
          <a:fontRef idx="minor">
            <a:schemeClr val="lt1"/>
          </a:fontRef>
        </p:style>
        <p:txBody>
          <a:bodyPr wrap="square">
            <a:spAutoFit/>
          </a:bodyPr>
          <a:lstStyle>
            <a:lvl1pPr eaLnBrk="0" hangingPunct="0">
              <a:defRPr sz="2400" b="1">
                <a:solidFill>
                  <a:schemeClr val="tx1"/>
                </a:solidFill>
                <a:latin typeface="Arial" charset="0"/>
                <a:ea typeface="ＭＳ Ｐゴシック" charset="0"/>
              </a:defRPr>
            </a:lvl1pPr>
            <a:lvl2pPr marL="742950" indent="-285750" eaLnBrk="0" hangingPunct="0">
              <a:defRPr sz="2400" b="1">
                <a:solidFill>
                  <a:schemeClr val="tx1"/>
                </a:solidFill>
                <a:latin typeface="Arial" charset="0"/>
                <a:ea typeface="ＭＳ Ｐゴシック" charset="0"/>
              </a:defRPr>
            </a:lvl2pPr>
            <a:lvl3pPr marL="1143000" indent="-228600" eaLnBrk="0" hangingPunct="0">
              <a:defRPr sz="2400" b="1">
                <a:solidFill>
                  <a:schemeClr val="tx1"/>
                </a:solidFill>
                <a:latin typeface="Arial" charset="0"/>
                <a:ea typeface="ＭＳ Ｐゴシック" charset="0"/>
              </a:defRPr>
            </a:lvl3pPr>
            <a:lvl4pPr marL="1600200" indent="-228600" eaLnBrk="0" hangingPunct="0">
              <a:defRPr sz="2400" b="1">
                <a:solidFill>
                  <a:schemeClr val="tx1"/>
                </a:solidFill>
                <a:latin typeface="Arial" charset="0"/>
                <a:ea typeface="ＭＳ Ｐゴシック" charset="0"/>
              </a:defRPr>
            </a:lvl4pPr>
            <a:lvl5pPr marL="2057400" indent="-228600" eaLnBrk="0" hangingPunct="0">
              <a:defRPr sz="2400" b="1">
                <a:solidFill>
                  <a:schemeClr val="tx1"/>
                </a:solidFill>
                <a:latin typeface="Arial" charset="0"/>
                <a:ea typeface="ＭＳ Ｐゴシック" charset="0"/>
              </a:defRPr>
            </a:lvl5pPr>
            <a:lvl6pPr marL="2514600" indent="-228600" eaLnBrk="0" fontAlgn="base" hangingPunct="0">
              <a:spcBef>
                <a:spcPct val="0"/>
              </a:spcBef>
              <a:spcAft>
                <a:spcPct val="0"/>
              </a:spcAft>
              <a:defRPr sz="2400" b="1">
                <a:solidFill>
                  <a:schemeClr val="tx1"/>
                </a:solidFill>
                <a:latin typeface="Arial" charset="0"/>
                <a:ea typeface="ＭＳ Ｐゴシック" charset="0"/>
              </a:defRPr>
            </a:lvl6pPr>
            <a:lvl7pPr marL="2971800" indent="-228600" eaLnBrk="0" fontAlgn="base" hangingPunct="0">
              <a:spcBef>
                <a:spcPct val="0"/>
              </a:spcBef>
              <a:spcAft>
                <a:spcPct val="0"/>
              </a:spcAft>
              <a:defRPr sz="2400" b="1">
                <a:solidFill>
                  <a:schemeClr val="tx1"/>
                </a:solidFill>
                <a:latin typeface="Arial" charset="0"/>
                <a:ea typeface="ＭＳ Ｐゴシック" charset="0"/>
              </a:defRPr>
            </a:lvl7pPr>
            <a:lvl8pPr marL="3429000" indent="-228600" eaLnBrk="0" fontAlgn="base" hangingPunct="0">
              <a:spcBef>
                <a:spcPct val="0"/>
              </a:spcBef>
              <a:spcAft>
                <a:spcPct val="0"/>
              </a:spcAft>
              <a:defRPr sz="2400" b="1">
                <a:solidFill>
                  <a:schemeClr val="tx1"/>
                </a:solidFill>
                <a:latin typeface="Arial" charset="0"/>
                <a:ea typeface="ＭＳ Ｐゴシック" charset="0"/>
              </a:defRPr>
            </a:lvl8pPr>
            <a:lvl9pPr marL="3886200" indent="-228600" eaLnBrk="0" fontAlgn="base" hangingPunct="0">
              <a:spcBef>
                <a:spcPct val="0"/>
              </a:spcBef>
              <a:spcAft>
                <a:spcPct val="0"/>
              </a:spcAft>
              <a:defRPr sz="2400" b="1">
                <a:solidFill>
                  <a:schemeClr val="tx1"/>
                </a:solidFill>
                <a:latin typeface="Arial" charset="0"/>
                <a:ea typeface="ＭＳ Ｐゴシック" charset="0"/>
              </a:defRPr>
            </a:lvl9pPr>
          </a:lstStyle>
          <a:p>
            <a:pPr algn="ctr" eaLnBrk="1" hangingPunct="1">
              <a:defRPr/>
            </a:pPr>
            <a:endParaRPr lang="en-US" sz="2800" dirty="0">
              <a:solidFill>
                <a:schemeClr val="bg1"/>
              </a:solidFill>
            </a:endParaRPr>
          </a:p>
        </p:txBody>
      </p:sp>
      <p:sp>
        <p:nvSpPr>
          <p:cNvPr id="35" name="Content Placeholder 4">
            <a:extLst>
              <a:ext uri="{FF2B5EF4-FFF2-40B4-BE49-F238E27FC236}">
                <a16:creationId xmlns:a16="http://schemas.microsoft.com/office/drawing/2014/main" id="{91AEB398-1F68-4CE2-B94A-720F885615E5}"/>
              </a:ext>
            </a:extLst>
          </p:cNvPr>
          <p:cNvSpPr>
            <a:spLocks noGrp="1"/>
          </p:cNvSpPr>
          <p:nvPr>
            <p:ph sz="quarter" idx="23" hasCustomPrompt="1"/>
          </p:nvPr>
        </p:nvSpPr>
        <p:spPr>
          <a:xfrm>
            <a:off x="1648885" y="1800000"/>
            <a:ext cx="8830732" cy="523221"/>
          </a:xfrm>
        </p:spPr>
        <p:txBody>
          <a:bodyPr>
            <a:noAutofit/>
          </a:bodyPr>
          <a:lstStyle>
            <a:lvl1pPr algn="ctr">
              <a:defRPr sz="2800" b="1">
                <a:solidFill>
                  <a:schemeClr val="bg1"/>
                </a:solidFill>
              </a:defRPr>
            </a:lvl1pPr>
            <a:lvl2pPr>
              <a:defRPr sz="2400">
                <a:solidFill>
                  <a:schemeClr val="bg1"/>
                </a:solidFill>
              </a:defRPr>
            </a:lvl2pPr>
            <a:lvl3pPr>
              <a:defRPr sz="2000">
                <a:solidFill>
                  <a:schemeClr val="bg1"/>
                </a:solidFill>
              </a:defRPr>
            </a:lvl3pPr>
            <a:lvl4pPr>
              <a:defRPr sz="1100">
                <a:solidFill>
                  <a:schemeClr val="bg1"/>
                </a:solidFill>
              </a:defRPr>
            </a:lvl4pPr>
            <a:lvl5pPr>
              <a:defRPr sz="1100">
                <a:solidFill>
                  <a:schemeClr val="bg1"/>
                </a:solidFill>
              </a:defRPr>
            </a:lvl5pPr>
          </a:lstStyle>
          <a:p>
            <a:pPr lvl="0"/>
            <a:r>
              <a:rPr lang="en-US" dirty="0"/>
              <a:t>Slide Content</a:t>
            </a:r>
            <a:endParaRPr lang="en-IN" dirty="0"/>
          </a:p>
        </p:txBody>
      </p:sp>
      <p:sp>
        <p:nvSpPr>
          <p:cNvPr id="36" name="Content Placeholder 5">
            <a:extLst>
              <a:ext uri="{FF2B5EF4-FFF2-40B4-BE49-F238E27FC236}">
                <a16:creationId xmlns:a16="http://schemas.microsoft.com/office/drawing/2014/main" id="{4BD3B8C9-EC6B-407D-A817-83DAB479B9F2}"/>
              </a:ext>
            </a:extLst>
          </p:cNvPr>
          <p:cNvSpPr>
            <a:spLocks noGrp="1"/>
          </p:cNvSpPr>
          <p:nvPr>
            <p:ph sz="quarter" idx="24"/>
          </p:nvPr>
        </p:nvSpPr>
        <p:spPr>
          <a:xfrm>
            <a:off x="1452033" y="2552701"/>
            <a:ext cx="2243667" cy="460375"/>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37" name="Content Placeholder 6">
            <a:extLst>
              <a:ext uri="{FF2B5EF4-FFF2-40B4-BE49-F238E27FC236}">
                <a16:creationId xmlns:a16="http://schemas.microsoft.com/office/drawing/2014/main" id="{243788EA-024B-4BF2-A201-11D9CA12A1CE}"/>
              </a:ext>
            </a:extLst>
          </p:cNvPr>
          <p:cNvSpPr>
            <a:spLocks noGrp="1"/>
          </p:cNvSpPr>
          <p:nvPr>
            <p:ph sz="quarter" idx="25"/>
          </p:nvPr>
        </p:nvSpPr>
        <p:spPr>
          <a:xfrm>
            <a:off x="4019552" y="2552701"/>
            <a:ext cx="7725833" cy="1020763"/>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38" name="Content Placeholder 7">
            <a:extLst>
              <a:ext uri="{FF2B5EF4-FFF2-40B4-BE49-F238E27FC236}">
                <a16:creationId xmlns:a16="http://schemas.microsoft.com/office/drawing/2014/main" id="{A13910D1-36ED-4B4A-BCD2-AEC49A36F141}"/>
              </a:ext>
            </a:extLst>
          </p:cNvPr>
          <p:cNvSpPr>
            <a:spLocks noGrp="1"/>
          </p:cNvSpPr>
          <p:nvPr>
            <p:ph sz="quarter" idx="26"/>
          </p:nvPr>
        </p:nvSpPr>
        <p:spPr>
          <a:xfrm>
            <a:off x="1452033" y="3848398"/>
            <a:ext cx="2243667" cy="460375"/>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39" name="Content Placeholder 8">
            <a:extLst>
              <a:ext uri="{FF2B5EF4-FFF2-40B4-BE49-F238E27FC236}">
                <a16:creationId xmlns:a16="http://schemas.microsoft.com/office/drawing/2014/main" id="{A5FC661E-41ED-4F76-BA25-96618CB04BA7}"/>
              </a:ext>
            </a:extLst>
          </p:cNvPr>
          <p:cNvSpPr>
            <a:spLocks noGrp="1"/>
          </p:cNvSpPr>
          <p:nvPr>
            <p:ph sz="quarter" idx="27"/>
          </p:nvPr>
        </p:nvSpPr>
        <p:spPr>
          <a:xfrm>
            <a:off x="4019552" y="3848398"/>
            <a:ext cx="7725833" cy="1020763"/>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40" name="Content Placeholder 9">
            <a:extLst>
              <a:ext uri="{FF2B5EF4-FFF2-40B4-BE49-F238E27FC236}">
                <a16:creationId xmlns:a16="http://schemas.microsoft.com/office/drawing/2014/main" id="{E9B29CCB-887A-4AD1-BB7F-7EA887917091}"/>
              </a:ext>
            </a:extLst>
          </p:cNvPr>
          <p:cNvSpPr>
            <a:spLocks noGrp="1"/>
          </p:cNvSpPr>
          <p:nvPr>
            <p:ph sz="quarter" idx="28"/>
          </p:nvPr>
        </p:nvSpPr>
        <p:spPr>
          <a:xfrm>
            <a:off x="1452033" y="5144542"/>
            <a:ext cx="2243667" cy="460375"/>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41" name="Content Placeholder 10">
            <a:extLst>
              <a:ext uri="{FF2B5EF4-FFF2-40B4-BE49-F238E27FC236}">
                <a16:creationId xmlns:a16="http://schemas.microsoft.com/office/drawing/2014/main" id="{541C2C0A-C146-42F9-8418-60F298A21F82}"/>
              </a:ext>
            </a:extLst>
          </p:cNvPr>
          <p:cNvSpPr>
            <a:spLocks noGrp="1"/>
          </p:cNvSpPr>
          <p:nvPr>
            <p:ph sz="quarter" idx="29"/>
          </p:nvPr>
        </p:nvSpPr>
        <p:spPr>
          <a:xfrm>
            <a:off x="4019552" y="5144542"/>
            <a:ext cx="7725833" cy="1020763"/>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50" name="Appendix Link 11">
            <a:extLst>
              <a:ext uri="{FF2B5EF4-FFF2-40B4-BE49-F238E27FC236}">
                <a16:creationId xmlns:a16="http://schemas.microsoft.com/office/drawing/2014/main" id="{42F502A4-1B8E-40BE-A0E6-257B2CAC37B7}"/>
              </a:ext>
            </a:extLst>
          </p:cNvPr>
          <p:cNvSpPr>
            <a:spLocks noGrp="1"/>
          </p:cNvSpPr>
          <p:nvPr>
            <p:ph type="body" sz="quarter" idx="30"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51" name="Image Credit 12">
            <a:extLst>
              <a:ext uri="{FF2B5EF4-FFF2-40B4-BE49-F238E27FC236}">
                <a16:creationId xmlns:a16="http://schemas.microsoft.com/office/drawing/2014/main" id="{88CE28E3-94FB-4272-B677-78B186B575C8}"/>
              </a:ext>
            </a:extLst>
          </p:cNvPr>
          <p:cNvSpPr>
            <a:spLocks noGrp="1"/>
          </p:cNvSpPr>
          <p:nvPr>
            <p:ph type="body" sz="quarter" idx="31" hasCustomPrompt="1"/>
          </p:nvPr>
        </p:nvSpPr>
        <p:spPr>
          <a:xfrm>
            <a:off x="2082800" y="6684964"/>
            <a:ext cx="9296400" cy="173037"/>
          </a:xfrm>
        </p:spPr>
        <p:txBody>
          <a:bodyPr vert="horz" lIns="91440" tIns="45720" rIns="91440" bIns="45720" rtlCol="0" anchor="ctr">
            <a:noAutofit/>
          </a:bodyPr>
          <a:lstStyle>
            <a:lvl1pPr>
              <a:defRPr lang="en-US" sz="800" dirty="0">
                <a:solidFill>
                  <a:schemeClr val="tx1"/>
                </a:solidFill>
              </a:defRPr>
            </a:lvl1pPr>
          </a:lstStyle>
          <a:p>
            <a:pPr lvl="0" algn="r"/>
            <a:r>
              <a:rPr lang="en-US" dirty="0"/>
              <a:t>Insert Image Credit Here</a:t>
            </a:r>
          </a:p>
        </p:txBody>
      </p:sp>
      <p:sp>
        <p:nvSpPr>
          <p:cNvPr id="47" name="Slide Number Placeholder 13">
            <a:extLst>
              <a:ext uri="{FF2B5EF4-FFF2-40B4-BE49-F238E27FC236}">
                <a16:creationId xmlns:a16="http://schemas.microsoft.com/office/drawing/2014/main" id="{9B9D4E6C-6052-4B14-AFA3-C22E18905EDD}"/>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12071718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5_Title and Content">
    <p:spTree>
      <p:nvGrpSpPr>
        <p:cNvPr id="1" name=""/>
        <p:cNvGrpSpPr/>
        <p:nvPr/>
      </p:nvGrpSpPr>
      <p:grpSpPr>
        <a:xfrm>
          <a:off x="0" y="0"/>
          <a:ext cx="0" cy="0"/>
          <a:chOff x="0" y="0"/>
          <a:chExt cx="0" cy="0"/>
        </a:xfrm>
      </p:grpSpPr>
      <p:sp>
        <p:nvSpPr>
          <p:cNvPr id="32" name="Title 1">
            <a:extLst>
              <a:ext uri="{FF2B5EF4-FFF2-40B4-BE49-F238E27FC236}">
                <a16:creationId xmlns:a16="http://schemas.microsoft.com/office/drawing/2014/main" id="{530658C5-7A83-4741-B9EE-6DEFA73C5409}"/>
              </a:ext>
            </a:extLst>
          </p:cNvPr>
          <p:cNvSpPr>
            <a:spLocks noGrp="1"/>
          </p:cNvSpPr>
          <p:nvPr>
            <p:ph type="title" hasCustomPrompt="1"/>
          </p:nvPr>
        </p:nvSpPr>
        <p:spPr>
          <a:xfrm>
            <a:off x="457200" y="136258"/>
            <a:ext cx="11277600" cy="647955"/>
          </a:xfrm>
        </p:spPr>
        <p:txBody>
          <a:bodyPr/>
          <a:lstStyle/>
          <a:p>
            <a:r>
              <a:rPr lang="en-US" dirty="0"/>
              <a:t>Slide Title</a:t>
            </a:r>
          </a:p>
        </p:txBody>
      </p:sp>
      <p:sp>
        <p:nvSpPr>
          <p:cNvPr id="33" name="Slide Sub Title 2">
            <a:extLst>
              <a:ext uri="{FF2B5EF4-FFF2-40B4-BE49-F238E27FC236}">
                <a16:creationId xmlns:a16="http://schemas.microsoft.com/office/drawing/2014/main" id="{F3FCFB3F-FE0D-4AB6-86F2-F74BE7452D10}"/>
              </a:ext>
            </a:extLst>
          </p:cNvPr>
          <p:cNvSpPr>
            <a:spLocks noGrp="1"/>
          </p:cNvSpPr>
          <p:nvPr>
            <p:ph sz="quarter" idx="21" hasCustomPrompt="1"/>
          </p:nvPr>
        </p:nvSpPr>
        <p:spPr>
          <a:xfrm>
            <a:off x="457200" y="836713"/>
            <a:ext cx="11277600"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2" name="Text Box 3">
            <a:extLst>
              <a:ext uri="{FF2B5EF4-FFF2-40B4-BE49-F238E27FC236}">
                <a16:creationId xmlns:a16="http://schemas.microsoft.com/office/drawing/2014/main" id="{75D71219-616D-4F8F-9485-DB89948D18EB}"/>
              </a:ext>
            </a:extLst>
          </p:cNvPr>
          <p:cNvSpPr txBox="1">
            <a:spLocks noChangeArrowheads="1"/>
          </p:cNvSpPr>
          <p:nvPr userDrawn="1"/>
        </p:nvSpPr>
        <p:spPr bwMode="auto">
          <a:xfrm>
            <a:off x="1758062" y="1800000"/>
            <a:ext cx="8675879" cy="523220"/>
          </a:xfrm>
          <a:prstGeom prst="rect">
            <a:avLst/>
          </a:prstGeom>
          <a:solidFill>
            <a:srgbClr val="B20909"/>
          </a:solidFill>
          <a:ln/>
          <a:scene3d>
            <a:camera prst="orthographicFront"/>
            <a:lightRig rig="threePt" dir="t"/>
          </a:scene3d>
          <a:sp3d>
            <a:bevelT w="63500" h="25400"/>
          </a:sp3d>
        </p:spPr>
        <p:style>
          <a:lnRef idx="0">
            <a:schemeClr val="accent4"/>
          </a:lnRef>
          <a:fillRef idx="3">
            <a:schemeClr val="accent4"/>
          </a:fillRef>
          <a:effectRef idx="3">
            <a:schemeClr val="accent4"/>
          </a:effectRef>
          <a:fontRef idx="minor">
            <a:schemeClr val="lt1"/>
          </a:fontRef>
        </p:style>
        <p:txBody>
          <a:bodyPr wrap="square">
            <a:spAutoFit/>
          </a:bodyPr>
          <a:lstStyle>
            <a:lvl1pPr eaLnBrk="0" hangingPunct="0">
              <a:defRPr sz="2400" b="1">
                <a:solidFill>
                  <a:schemeClr val="tx1"/>
                </a:solidFill>
                <a:latin typeface="Arial" pitchFamily="34" charset="0"/>
                <a:ea typeface="ＭＳ Ｐゴシック" pitchFamily="34" charset="-128"/>
              </a:defRPr>
            </a:lvl1pPr>
            <a:lvl2pPr marL="742950" indent="-285750" eaLnBrk="0" hangingPunct="0">
              <a:defRPr sz="2400" b="1">
                <a:solidFill>
                  <a:schemeClr val="tx1"/>
                </a:solidFill>
                <a:latin typeface="Arial" pitchFamily="34" charset="0"/>
                <a:ea typeface="ＭＳ Ｐゴシック" pitchFamily="34" charset="-128"/>
              </a:defRPr>
            </a:lvl2pPr>
            <a:lvl3pPr marL="1143000" indent="-228600" eaLnBrk="0" hangingPunct="0">
              <a:defRPr sz="2400" b="1">
                <a:solidFill>
                  <a:schemeClr val="tx1"/>
                </a:solidFill>
                <a:latin typeface="Arial" pitchFamily="34" charset="0"/>
                <a:ea typeface="ＭＳ Ｐゴシック" pitchFamily="34" charset="-128"/>
              </a:defRPr>
            </a:lvl3pPr>
            <a:lvl4pPr marL="1600200" indent="-228600" eaLnBrk="0" hangingPunct="0">
              <a:defRPr sz="2400" b="1">
                <a:solidFill>
                  <a:schemeClr val="tx1"/>
                </a:solidFill>
                <a:latin typeface="Arial" pitchFamily="34" charset="0"/>
                <a:ea typeface="ＭＳ Ｐゴシック" pitchFamily="34" charset="-128"/>
              </a:defRPr>
            </a:lvl4pPr>
            <a:lvl5pPr marL="2057400" indent="-228600" eaLnBrk="0" hangingPunct="0">
              <a:defRPr sz="2400" b="1">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b="1">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b="1">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b="1">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b="1">
                <a:solidFill>
                  <a:schemeClr val="tx1"/>
                </a:solidFill>
                <a:latin typeface="Arial" pitchFamily="34" charset="0"/>
                <a:ea typeface="ＭＳ Ｐゴシック" pitchFamily="34" charset="-128"/>
              </a:defRPr>
            </a:lvl9pPr>
          </a:lstStyle>
          <a:p>
            <a:pPr eaLnBrk="1" hangingPunct="1">
              <a:defRPr/>
            </a:pPr>
            <a:endParaRPr lang="en-US" altLang="en-US" sz="2800" dirty="0">
              <a:solidFill>
                <a:srgbClr val="FFFFFF"/>
              </a:solidFill>
            </a:endParaRPr>
          </a:p>
        </p:txBody>
      </p:sp>
      <p:sp>
        <p:nvSpPr>
          <p:cNvPr id="35" name="Content Placeholder 4">
            <a:extLst>
              <a:ext uri="{FF2B5EF4-FFF2-40B4-BE49-F238E27FC236}">
                <a16:creationId xmlns:a16="http://schemas.microsoft.com/office/drawing/2014/main" id="{91AEB398-1F68-4CE2-B94A-720F885615E5}"/>
              </a:ext>
            </a:extLst>
          </p:cNvPr>
          <p:cNvSpPr>
            <a:spLocks noGrp="1"/>
          </p:cNvSpPr>
          <p:nvPr>
            <p:ph sz="quarter" idx="23" hasCustomPrompt="1"/>
          </p:nvPr>
        </p:nvSpPr>
        <p:spPr>
          <a:xfrm>
            <a:off x="1648885" y="1800000"/>
            <a:ext cx="8830732" cy="523221"/>
          </a:xfrm>
        </p:spPr>
        <p:txBody>
          <a:bodyPr>
            <a:noAutofit/>
          </a:bodyPr>
          <a:lstStyle>
            <a:lvl1pPr algn="ctr">
              <a:defRPr sz="2800" b="1">
                <a:solidFill>
                  <a:schemeClr val="bg1"/>
                </a:solidFill>
              </a:defRPr>
            </a:lvl1pPr>
            <a:lvl2pPr>
              <a:defRPr sz="2400">
                <a:solidFill>
                  <a:schemeClr val="bg1"/>
                </a:solidFill>
              </a:defRPr>
            </a:lvl2pPr>
            <a:lvl3pPr>
              <a:defRPr sz="2000">
                <a:solidFill>
                  <a:schemeClr val="bg1"/>
                </a:solidFill>
              </a:defRPr>
            </a:lvl3pPr>
            <a:lvl4pPr>
              <a:defRPr sz="1100">
                <a:solidFill>
                  <a:schemeClr val="bg1"/>
                </a:solidFill>
              </a:defRPr>
            </a:lvl4pPr>
            <a:lvl5pPr>
              <a:defRPr sz="1100">
                <a:solidFill>
                  <a:schemeClr val="bg1"/>
                </a:solidFill>
              </a:defRPr>
            </a:lvl5pPr>
          </a:lstStyle>
          <a:p>
            <a:pPr lvl="0"/>
            <a:r>
              <a:rPr lang="en-US" dirty="0"/>
              <a:t>Slide Content</a:t>
            </a:r>
            <a:endParaRPr lang="en-IN" dirty="0"/>
          </a:p>
        </p:txBody>
      </p:sp>
      <p:sp>
        <p:nvSpPr>
          <p:cNvPr id="36" name="Content Placeholder 5">
            <a:extLst>
              <a:ext uri="{FF2B5EF4-FFF2-40B4-BE49-F238E27FC236}">
                <a16:creationId xmlns:a16="http://schemas.microsoft.com/office/drawing/2014/main" id="{4BD3B8C9-EC6B-407D-A817-83DAB479B9F2}"/>
              </a:ext>
            </a:extLst>
          </p:cNvPr>
          <p:cNvSpPr>
            <a:spLocks noGrp="1"/>
          </p:cNvSpPr>
          <p:nvPr>
            <p:ph sz="quarter" idx="24"/>
          </p:nvPr>
        </p:nvSpPr>
        <p:spPr>
          <a:xfrm>
            <a:off x="1452033" y="2552701"/>
            <a:ext cx="2243667" cy="460375"/>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37" name="Content Placeholder 6">
            <a:extLst>
              <a:ext uri="{FF2B5EF4-FFF2-40B4-BE49-F238E27FC236}">
                <a16:creationId xmlns:a16="http://schemas.microsoft.com/office/drawing/2014/main" id="{243788EA-024B-4BF2-A201-11D9CA12A1CE}"/>
              </a:ext>
            </a:extLst>
          </p:cNvPr>
          <p:cNvSpPr>
            <a:spLocks noGrp="1"/>
          </p:cNvSpPr>
          <p:nvPr>
            <p:ph sz="quarter" idx="25"/>
          </p:nvPr>
        </p:nvSpPr>
        <p:spPr>
          <a:xfrm>
            <a:off x="4019552" y="2552701"/>
            <a:ext cx="7725833" cy="1020763"/>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38" name="Content Placeholder 7">
            <a:extLst>
              <a:ext uri="{FF2B5EF4-FFF2-40B4-BE49-F238E27FC236}">
                <a16:creationId xmlns:a16="http://schemas.microsoft.com/office/drawing/2014/main" id="{A13910D1-36ED-4B4A-BCD2-AEC49A36F141}"/>
              </a:ext>
            </a:extLst>
          </p:cNvPr>
          <p:cNvSpPr>
            <a:spLocks noGrp="1"/>
          </p:cNvSpPr>
          <p:nvPr>
            <p:ph sz="quarter" idx="26"/>
          </p:nvPr>
        </p:nvSpPr>
        <p:spPr>
          <a:xfrm>
            <a:off x="1452033" y="3848398"/>
            <a:ext cx="2243667" cy="460375"/>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39" name="Content Placeholder 8">
            <a:extLst>
              <a:ext uri="{FF2B5EF4-FFF2-40B4-BE49-F238E27FC236}">
                <a16:creationId xmlns:a16="http://schemas.microsoft.com/office/drawing/2014/main" id="{A5FC661E-41ED-4F76-BA25-96618CB04BA7}"/>
              </a:ext>
            </a:extLst>
          </p:cNvPr>
          <p:cNvSpPr>
            <a:spLocks noGrp="1"/>
          </p:cNvSpPr>
          <p:nvPr>
            <p:ph sz="quarter" idx="27"/>
          </p:nvPr>
        </p:nvSpPr>
        <p:spPr>
          <a:xfrm>
            <a:off x="4019552" y="3848398"/>
            <a:ext cx="7725833" cy="1020763"/>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40" name="Content Placeholder 9">
            <a:extLst>
              <a:ext uri="{FF2B5EF4-FFF2-40B4-BE49-F238E27FC236}">
                <a16:creationId xmlns:a16="http://schemas.microsoft.com/office/drawing/2014/main" id="{E9B29CCB-887A-4AD1-BB7F-7EA887917091}"/>
              </a:ext>
            </a:extLst>
          </p:cNvPr>
          <p:cNvSpPr>
            <a:spLocks noGrp="1"/>
          </p:cNvSpPr>
          <p:nvPr>
            <p:ph sz="quarter" idx="28"/>
          </p:nvPr>
        </p:nvSpPr>
        <p:spPr>
          <a:xfrm>
            <a:off x="1452033" y="5144542"/>
            <a:ext cx="2243667" cy="460375"/>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41" name="Content Placeholder 10">
            <a:extLst>
              <a:ext uri="{FF2B5EF4-FFF2-40B4-BE49-F238E27FC236}">
                <a16:creationId xmlns:a16="http://schemas.microsoft.com/office/drawing/2014/main" id="{541C2C0A-C146-42F9-8418-60F298A21F82}"/>
              </a:ext>
            </a:extLst>
          </p:cNvPr>
          <p:cNvSpPr>
            <a:spLocks noGrp="1"/>
          </p:cNvSpPr>
          <p:nvPr>
            <p:ph sz="quarter" idx="29"/>
          </p:nvPr>
        </p:nvSpPr>
        <p:spPr>
          <a:xfrm>
            <a:off x="4019552" y="5144542"/>
            <a:ext cx="7725833" cy="1020763"/>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48" name="Appendix Link 11">
            <a:extLst>
              <a:ext uri="{FF2B5EF4-FFF2-40B4-BE49-F238E27FC236}">
                <a16:creationId xmlns:a16="http://schemas.microsoft.com/office/drawing/2014/main" id="{DD21CF00-4EFE-47F3-9569-A74B4FE4C1F4}"/>
              </a:ext>
            </a:extLst>
          </p:cNvPr>
          <p:cNvSpPr>
            <a:spLocks noGrp="1"/>
          </p:cNvSpPr>
          <p:nvPr>
            <p:ph type="body" sz="quarter" idx="30"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49" name="Image Credit 12">
            <a:extLst>
              <a:ext uri="{FF2B5EF4-FFF2-40B4-BE49-F238E27FC236}">
                <a16:creationId xmlns:a16="http://schemas.microsoft.com/office/drawing/2014/main" id="{F462FE90-0F2D-43CC-978F-B6AC2F3D0CE2}"/>
              </a:ext>
            </a:extLst>
          </p:cNvPr>
          <p:cNvSpPr>
            <a:spLocks noGrp="1"/>
          </p:cNvSpPr>
          <p:nvPr>
            <p:ph type="body" sz="quarter" idx="31" hasCustomPrompt="1"/>
          </p:nvPr>
        </p:nvSpPr>
        <p:spPr>
          <a:xfrm>
            <a:off x="2082800" y="6684964"/>
            <a:ext cx="9296400" cy="173037"/>
          </a:xfrm>
        </p:spPr>
        <p:txBody>
          <a:bodyPr vert="horz" lIns="91440" tIns="45720" rIns="91440" bIns="45720" rtlCol="0" anchor="ctr">
            <a:noAutofit/>
          </a:bodyPr>
          <a:lstStyle>
            <a:lvl1pPr>
              <a:defRPr lang="en-US" sz="800" dirty="0">
                <a:solidFill>
                  <a:schemeClr val="tx1"/>
                </a:solidFill>
              </a:defRPr>
            </a:lvl1pPr>
          </a:lstStyle>
          <a:p>
            <a:pPr lvl="0" algn="r"/>
            <a:r>
              <a:rPr lang="en-US" dirty="0"/>
              <a:t>Insert Image Credit Here</a:t>
            </a:r>
          </a:p>
        </p:txBody>
      </p:sp>
      <p:sp>
        <p:nvSpPr>
          <p:cNvPr id="47" name="Slide Number Placeholder 13">
            <a:extLst>
              <a:ext uri="{FF2B5EF4-FFF2-40B4-BE49-F238E27FC236}">
                <a16:creationId xmlns:a16="http://schemas.microsoft.com/office/drawing/2014/main" id="{9B9D4E6C-6052-4B14-AFA3-C22E18905EDD}"/>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80921360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0_Title and Content">
    <p:spTree>
      <p:nvGrpSpPr>
        <p:cNvPr id="1" name=""/>
        <p:cNvGrpSpPr/>
        <p:nvPr/>
      </p:nvGrpSpPr>
      <p:grpSpPr>
        <a:xfrm>
          <a:off x="0" y="0"/>
          <a:ext cx="0" cy="0"/>
          <a:chOff x="0" y="0"/>
          <a:chExt cx="0" cy="0"/>
        </a:xfrm>
      </p:grpSpPr>
      <p:sp>
        <p:nvSpPr>
          <p:cNvPr id="38" name="Title 1">
            <a:extLst>
              <a:ext uri="{FF2B5EF4-FFF2-40B4-BE49-F238E27FC236}">
                <a16:creationId xmlns:a16="http://schemas.microsoft.com/office/drawing/2014/main" id="{881A5581-9261-4D08-9D38-F188515E6312}"/>
              </a:ext>
            </a:extLst>
          </p:cNvPr>
          <p:cNvSpPr>
            <a:spLocks noGrp="1"/>
          </p:cNvSpPr>
          <p:nvPr>
            <p:ph type="title" hasCustomPrompt="1"/>
          </p:nvPr>
        </p:nvSpPr>
        <p:spPr>
          <a:xfrm>
            <a:off x="457200" y="11663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39" name="Content Placeholder 2">
            <a:extLst>
              <a:ext uri="{FF2B5EF4-FFF2-40B4-BE49-F238E27FC236}">
                <a16:creationId xmlns:a16="http://schemas.microsoft.com/office/drawing/2014/main" id="{28F60A72-83B9-46F8-A25B-83E857A6C47E}"/>
              </a:ext>
            </a:extLst>
          </p:cNvPr>
          <p:cNvSpPr>
            <a:spLocks noGrp="1"/>
          </p:cNvSpPr>
          <p:nvPr>
            <p:ph sz="quarter" idx="30" hasCustomPrompt="1"/>
          </p:nvPr>
        </p:nvSpPr>
        <p:spPr>
          <a:xfrm>
            <a:off x="457200" y="954000"/>
            <a:ext cx="11303429"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wrap="square" anchor="ctr">
            <a:spAutoFit/>
          </a:bodyPr>
          <a:lstStyle>
            <a:lvl1pPr algn="ctr">
              <a:defRPr lang="en-IN" sz="2400" b="1" dirty="0">
                <a:solidFill>
                  <a:schemeClr val="bg1"/>
                </a:solidFill>
                <a:cs typeface="+mn-cs"/>
              </a:defRPr>
            </a:lvl1pPr>
          </a:lstStyle>
          <a:p>
            <a:pPr algn="ctr" eaLnBrk="1" hangingPunct="1">
              <a:defRPr/>
            </a:pPr>
            <a:r>
              <a:rPr lang="en-US" dirty="0">
                <a:solidFill>
                  <a:schemeClr val="bg1"/>
                </a:solidFill>
              </a:rPr>
              <a:t>HOW TO Write a Formula for an Ionic Compound</a:t>
            </a:r>
          </a:p>
        </p:txBody>
      </p:sp>
      <p:sp>
        <p:nvSpPr>
          <p:cNvPr id="40" name="Content Placeholder 3">
            <a:extLst>
              <a:ext uri="{FF2B5EF4-FFF2-40B4-BE49-F238E27FC236}">
                <a16:creationId xmlns:a16="http://schemas.microsoft.com/office/drawing/2014/main" id="{C8384D43-40F4-4C0B-8F2D-6CE6406CB6EA}"/>
              </a:ext>
            </a:extLst>
          </p:cNvPr>
          <p:cNvSpPr>
            <a:spLocks noGrp="1"/>
          </p:cNvSpPr>
          <p:nvPr>
            <p:ph idx="1"/>
          </p:nvPr>
        </p:nvSpPr>
        <p:spPr>
          <a:xfrm>
            <a:off x="483029" y="1710001"/>
            <a:ext cx="11277600" cy="1574537"/>
          </a:xfrm>
          <a:effectLst/>
        </p:spPr>
        <p:txBody>
          <a:bodyPr>
            <a:norm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1" name="Content Placeholder 4">
            <a:extLst>
              <a:ext uri="{FF2B5EF4-FFF2-40B4-BE49-F238E27FC236}">
                <a16:creationId xmlns:a16="http://schemas.microsoft.com/office/drawing/2014/main" id="{F3B13EEE-56F2-4792-A5EB-CDE4B7421767}"/>
              </a:ext>
            </a:extLst>
          </p:cNvPr>
          <p:cNvSpPr>
            <a:spLocks noGrp="1"/>
          </p:cNvSpPr>
          <p:nvPr>
            <p:ph sz="quarter" idx="23"/>
          </p:nvPr>
        </p:nvSpPr>
        <p:spPr>
          <a:xfrm>
            <a:off x="483029" y="3393757"/>
            <a:ext cx="360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2" name="Content Placeholder 5">
            <a:extLst>
              <a:ext uri="{FF2B5EF4-FFF2-40B4-BE49-F238E27FC236}">
                <a16:creationId xmlns:a16="http://schemas.microsoft.com/office/drawing/2014/main" id="{93F64EB4-9D7B-4A3F-83AD-1E7E45D974C3}"/>
              </a:ext>
            </a:extLst>
          </p:cNvPr>
          <p:cNvSpPr>
            <a:spLocks noGrp="1"/>
          </p:cNvSpPr>
          <p:nvPr>
            <p:ph sz="quarter" idx="24"/>
          </p:nvPr>
        </p:nvSpPr>
        <p:spPr>
          <a:xfrm>
            <a:off x="4321829" y="3393758"/>
            <a:ext cx="360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3" name="Content Placeholder 6">
            <a:extLst>
              <a:ext uri="{FF2B5EF4-FFF2-40B4-BE49-F238E27FC236}">
                <a16:creationId xmlns:a16="http://schemas.microsoft.com/office/drawing/2014/main" id="{223B2410-5F9F-4F3C-8946-B5067D838885}"/>
              </a:ext>
            </a:extLst>
          </p:cNvPr>
          <p:cNvSpPr>
            <a:spLocks noGrp="1"/>
          </p:cNvSpPr>
          <p:nvPr>
            <p:ph sz="quarter" idx="25"/>
          </p:nvPr>
        </p:nvSpPr>
        <p:spPr>
          <a:xfrm>
            <a:off x="8160629" y="3429000"/>
            <a:ext cx="360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4" name="Content Placeholder 7">
            <a:extLst>
              <a:ext uri="{FF2B5EF4-FFF2-40B4-BE49-F238E27FC236}">
                <a16:creationId xmlns:a16="http://schemas.microsoft.com/office/drawing/2014/main" id="{65A534CC-AFCD-44D5-B856-FDCFAAE14717}"/>
              </a:ext>
            </a:extLst>
          </p:cNvPr>
          <p:cNvSpPr>
            <a:spLocks noGrp="1"/>
          </p:cNvSpPr>
          <p:nvPr>
            <p:ph sz="quarter" idx="26"/>
          </p:nvPr>
        </p:nvSpPr>
        <p:spPr>
          <a:xfrm>
            <a:off x="482600"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5" name="Content Placeholder 8">
            <a:extLst>
              <a:ext uri="{FF2B5EF4-FFF2-40B4-BE49-F238E27FC236}">
                <a16:creationId xmlns:a16="http://schemas.microsoft.com/office/drawing/2014/main" id="{08D96E79-E122-4C93-8310-092907E1A1B0}"/>
              </a:ext>
            </a:extLst>
          </p:cNvPr>
          <p:cNvSpPr>
            <a:spLocks noGrp="1"/>
          </p:cNvSpPr>
          <p:nvPr>
            <p:ph sz="quarter" idx="27"/>
          </p:nvPr>
        </p:nvSpPr>
        <p:spPr>
          <a:xfrm>
            <a:off x="3407701"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6" name="Content Placeholder 9">
            <a:extLst>
              <a:ext uri="{FF2B5EF4-FFF2-40B4-BE49-F238E27FC236}">
                <a16:creationId xmlns:a16="http://schemas.microsoft.com/office/drawing/2014/main" id="{5F77A00D-2C49-4F44-ABD1-F40CED93F637}"/>
              </a:ext>
            </a:extLst>
          </p:cNvPr>
          <p:cNvSpPr>
            <a:spLocks noGrp="1"/>
          </p:cNvSpPr>
          <p:nvPr>
            <p:ph sz="quarter" idx="28"/>
          </p:nvPr>
        </p:nvSpPr>
        <p:spPr>
          <a:xfrm>
            <a:off x="6288021"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7" name="Content Placeholder 10">
            <a:extLst>
              <a:ext uri="{FF2B5EF4-FFF2-40B4-BE49-F238E27FC236}">
                <a16:creationId xmlns:a16="http://schemas.microsoft.com/office/drawing/2014/main" id="{A337D179-69F9-46B4-94ED-062BDDEABE47}"/>
              </a:ext>
            </a:extLst>
          </p:cNvPr>
          <p:cNvSpPr>
            <a:spLocks noGrp="1"/>
          </p:cNvSpPr>
          <p:nvPr>
            <p:ph sz="quarter" idx="29"/>
          </p:nvPr>
        </p:nvSpPr>
        <p:spPr>
          <a:xfrm>
            <a:off x="9120629"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8" name="Appendix Link 11">
            <a:extLst>
              <a:ext uri="{FF2B5EF4-FFF2-40B4-BE49-F238E27FC236}">
                <a16:creationId xmlns:a16="http://schemas.microsoft.com/office/drawing/2014/main" id="{7B962CCC-F6EF-4A00-9879-75860B1F32C3}"/>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49" name="Image Credit 12">
            <a:extLst>
              <a:ext uri="{FF2B5EF4-FFF2-40B4-BE49-F238E27FC236}">
                <a16:creationId xmlns:a16="http://schemas.microsoft.com/office/drawing/2014/main" id="{C6584108-483E-4C17-A5D4-8B2B86E43C2C}"/>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50" name="Slide Number Placeholder 6">
            <a:extLst>
              <a:ext uri="{FF2B5EF4-FFF2-40B4-BE49-F238E27FC236}">
                <a16:creationId xmlns:a16="http://schemas.microsoft.com/office/drawing/2014/main" id="{6EF3D451-107A-4C95-A904-9BCD91AD184F}"/>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7357920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8_Title and Content">
    <p:spTree>
      <p:nvGrpSpPr>
        <p:cNvPr id="1" name=""/>
        <p:cNvGrpSpPr/>
        <p:nvPr/>
      </p:nvGrpSpPr>
      <p:grpSpPr>
        <a:xfrm>
          <a:off x="0" y="0"/>
          <a:ext cx="0" cy="0"/>
          <a:chOff x="0" y="0"/>
          <a:chExt cx="0" cy="0"/>
        </a:xfrm>
      </p:grpSpPr>
      <p:sp>
        <p:nvSpPr>
          <p:cNvPr id="38" name="Title 1">
            <a:extLst>
              <a:ext uri="{FF2B5EF4-FFF2-40B4-BE49-F238E27FC236}">
                <a16:creationId xmlns:a16="http://schemas.microsoft.com/office/drawing/2014/main" id="{881A5581-9261-4D08-9D38-F188515E6312}"/>
              </a:ext>
            </a:extLst>
          </p:cNvPr>
          <p:cNvSpPr>
            <a:spLocks noGrp="1"/>
          </p:cNvSpPr>
          <p:nvPr>
            <p:ph type="title" hasCustomPrompt="1"/>
          </p:nvPr>
        </p:nvSpPr>
        <p:spPr>
          <a:xfrm>
            <a:off x="457200" y="11663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53" name="Content Placeholder 3">
            <a:extLst>
              <a:ext uri="{FF2B5EF4-FFF2-40B4-BE49-F238E27FC236}">
                <a16:creationId xmlns:a16="http://schemas.microsoft.com/office/drawing/2014/main" id="{6DF6E698-8CCF-4FDF-8790-8D3EEDA8BEA4}"/>
              </a:ext>
            </a:extLst>
          </p:cNvPr>
          <p:cNvSpPr>
            <a:spLocks noGrp="1"/>
          </p:cNvSpPr>
          <p:nvPr>
            <p:ph sz="quarter" idx="33" hasCustomPrompt="1"/>
          </p:nvPr>
        </p:nvSpPr>
        <p:spPr>
          <a:xfrm>
            <a:off x="457200" y="980728"/>
            <a:ext cx="11277600"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wrap="square" anchor="ctr">
            <a:spAutoFit/>
          </a:bodyPr>
          <a:lstStyle>
            <a:lvl1pPr>
              <a:defRPr lang="en-IN" sz="2400" b="1" dirty="0">
                <a:solidFill>
                  <a:schemeClr val="bg1"/>
                </a:solidFill>
                <a:cs typeface="+mn-cs"/>
              </a:defRPr>
            </a:lvl1pPr>
          </a:lstStyle>
          <a:p>
            <a:pPr algn="ctr" eaLnBrk="1" hangingPunct="1">
              <a:defRPr/>
            </a:pPr>
            <a:r>
              <a:rPr lang="en-US" dirty="0">
                <a:solidFill>
                  <a:schemeClr val="bg1"/>
                </a:solidFill>
              </a:rPr>
              <a:t>HOW TO Write a Formula for an Ionic Compound</a:t>
            </a:r>
          </a:p>
        </p:txBody>
      </p:sp>
      <p:sp>
        <p:nvSpPr>
          <p:cNvPr id="3" name="Content Placeholder 2">
            <a:extLst>
              <a:ext uri="{FF2B5EF4-FFF2-40B4-BE49-F238E27FC236}">
                <a16:creationId xmlns:a16="http://schemas.microsoft.com/office/drawing/2014/main" id="{4B88E9F7-FA29-4AA2-841D-34DC6E083AB8}"/>
              </a:ext>
            </a:extLst>
          </p:cNvPr>
          <p:cNvSpPr>
            <a:spLocks noGrp="1"/>
          </p:cNvSpPr>
          <p:nvPr>
            <p:ph sz="quarter" idx="34"/>
          </p:nvPr>
        </p:nvSpPr>
        <p:spPr>
          <a:xfrm>
            <a:off x="457200" y="1709738"/>
            <a:ext cx="11280000" cy="15748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5" name="Content Placeholder 4">
            <a:extLst>
              <a:ext uri="{FF2B5EF4-FFF2-40B4-BE49-F238E27FC236}">
                <a16:creationId xmlns:a16="http://schemas.microsoft.com/office/drawing/2014/main" id="{97C1DC82-92FD-4540-9E8F-2464060363FF}"/>
              </a:ext>
            </a:extLst>
          </p:cNvPr>
          <p:cNvSpPr>
            <a:spLocks noGrp="1"/>
          </p:cNvSpPr>
          <p:nvPr>
            <p:ph sz="quarter" idx="35"/>
          </p:nvPr>
        </p:nvSpPr>
        <p:spPr>
          <a:xfrm>
            <a:off x="451989" y="3356993"/>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71" name="Content Placeholder 4">
            <a:extLst>
              <a:ext uri="{FF2B5EF4-FFF2-40B4-BE49-F238E27FC236}">
                <a16:creationId xmlns:a16="http://schemas.microsoft.com/office/drawing/2014/main" id="{99961460-4ECA-4C8A-A4DD-9E580380E81E}"/>
              </a:ext>
            </a:extLst>
          </p:cNvPr>
          <p:cNvSpPr>
            <a:spLocks noGrp="1"/>
          </p:cNvSpPr>
          <p:nvPr>
            <p:ph sz="quarter" idx="36"/>
          </p:nvPr>
        </p:nvSpPr>
        <p:spPr>
          <a:xfrm>
            <a:off x="3326153" y="3356992"/>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72" name="Content Placeholder 4">
            <a:extLst>
              <a:ext uri="{FF2B5EF4-FFF2-40B4-BE49-F238E27FC236}">
                <a16:creationId xmlns:a16="http://schemas.microsoft.com/office/drawing/2014/main" id="{C829F434-2A35-432C-A4A3-3E88D8032EAF}"/>
              </a:ext>
            </a:extLst>
          </p:cNvPr>
          <p:cNvSpPr>
            <a:spLocks noGrp="1"/>
          </p:cNvSpPr>
          <p:nvPr>
            <p:ph sz="quarter" idx="37"/>
          </p:nvPr>
        </p:nvSpPr>
        <p:spPr>
          <a:xfrm>
            <a:off x="6200317" y="3345943"/>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73" name="Content Placeholder 4">
            <a:extLst>
              <a:ext uri="{FF2B5EF4-FFF2-40B4-BE49-F238E27FC236}">
                <a16:creationId xmlns:a16="http://schemas.microsoft.com/office/drawing/2014/main" id="{8E131613-40E9-461C-9287-E78CC928634B}"/>
              </a:ext>
            </a:extLst>
          </p:cNvPr>
          <p:cNvSpPr>
            <a:spLocks noGrp="1"/>
          </p:cNvSpPr>
          <p:nvPr>
            <p:ph sz="quarter" idx="38"/>
          </p:nvPr>
        </p:nvSpPr>
        <p:spPr>
          <a:xfrm>
            <a:off x="9074480" y="3356992"/>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74" name="Content Placeholder 4">
            <a:extLst>
              <a:ext uri="{FF2B5EF4-FFF2-40B4-BE49-F238E27FC236}">
                <a16:creationId xmlns:a16="http://schemas.microsoft.com/office/drawing/2014/main" id="{0D11B9B5-707A-4311-AB84-53D3F261FC66}"/>
              </a:ext>
            </a:extLst>
          </p:cNvPr>
          <p:cNvSpPr>
            <a:spLocks noGrp="1"/>
          </p:cNvSpPr>
          <p:nvPr>
            <p:ph sz="quarter" idx="39"/>
          </p:nvPr>
        </p:nvSpPr>
        <p:spPr>
          <a:xfrm>
            <a:off x="498139" y="4664187"/>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75" name="Content Placeholder 4">
            <a:extLst>
              <a:ext uri="{FF2B5EF4-FFF2-40B4-BE49-F238E27FC236}">
                <a16:creationId xmlns:a16="http://schemas.microsoft.com/office/drawing/2014/main" id="{5AA7563E-4746-4291-94A3-0924986D7ABA}"/>
              </a:ext>
            </a:extLst>
          </p:cNvPr>
          <p:cNvSpPr>
            <a:spLocks noGrp="1"/>
          </p:cNvSpPr>
          <p:nvPr>
            <p:ph sz="quarter" idx="40"/>
          </p:nvPr>
        </p:nvSpPr>
        <p:spPr>
          <a:xfrm>
            <a:off x="3372303" y="4664186"/>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76" name="Content Placeholder 4">
            <a:extLst>
              <a:ext uri="{FF2B5EF4-FFF2-40B4-BE49-F238E27FC236}">
                <a16:creationId xmlns:a16="http://schemas.microsoft.com/office/drawing/2014/main" id="{39C61912-2EDD-4E2D-B6B3-842A8AD4F486}"/>
              </a:ext>
            </a:extLst>
          </p:cNvPr>
          <p:cNvSpPr>
            <a:spLocks noGrp="1"/>
          </p:cNvSpPr>
          <p:nvPr>
            <p:ph sz="quarter" idx="41"/>
          </p:nvPr>
        </p:nvSpPr>
        <p:spPr>
          <a:xfrm>
            <a:off x="6246467" y="4653137"/>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77" name="Content Placeholder 4">
            <a:extLst>
              <a:ext uri="{FF2B5EF4-FFF2-40B4-BE49-F238E27FC236}">
                <a16:creationId xmlns:a16="http://schemas.microsoft.com/office/drawing/2014/main" id="{7673303C-CFF2-430D-AD5B-6573EB9B1C02}"/>
              </a:ext>
            </a:extLst>
          </p:cNvPr>
          <p:cNvSpPr>
            <a:spLocks noGrp="1"/>
          </p:cNvSpPr>
          <p:nvPr>
            <p:ph sz="quarter" idx="42"/>
          </p:nvPr>
        </p:nvSpPr>
        <p:spPr>
          <a:xfrm>
            <a:off x="9120629" y="4664186"/>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1" name="Content Placeholder 4">
            <a:extLst>
              <a:ext uri="{FF2B5EF4-FFF2-40B4-BE49-F238E27FC236}">
                <a16:creationId xmlns:a16="http://schemas.microsoft.com/office/drawing/2014/main" id="{2189FEB5-F69D-4222-96F5-4E10B0D37657}"/>
              </a:ext>
            </a:extLst>
          </p:cNvPr>
          <p:cNvSpPr>
            <a:spLocks noGrp="1"/>
          </p:cNvSpPr>
          <p:nvPr>
            <p:ph sz="quarter" idx="45"/>
          </p:nvPr>
        </p:nvSpPr>
        <p:spPr>
          <a:xfrm>
            <a:off x="527381"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2" name="Content Placeholder 4">
            <a:extLst>
              <a:ext uri="{FF2B5EF4-FFF2-40B4-BE49-F238E27FC236}">
                <a16:creationId xmlns:a16="http://schemas.microsoft.com/office/drawing/2014/main" id="{78633642-AF39-40B7-95CD-5E82A99E4430}"/>
              </a:ext>
            </a:extLst>
          </p:cNvPr>
          <p:cNvSpPr>
            <a:spLocks noGrp="1"/>
          </p:cNvSpPr>
          <p:nvPr>
            <p:ph sz="quarter" idx="46"/>
          </p:nvPr>
        </p:nvSpPr>
        <p:spPr>
          <a:xfrm>
            <a:off x="1803587"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3" name="Content Placeholder 4">
            <a:extLst>
              <a:ext uri="{FF2B5EF4-FFF2-40B4-BE49-F238E27FC236}">
                <a16:creationId xmlns:a16="http://schemas.microsoft.com/office/drawing/2014/main" id="{C484D76D-4000-40A1-8397-BA25C928C011}"/>
              </a:ext>
            </a:extLst>
          </p:cNvPr>
          <p:cNvSpPr>
            <a:spLocks noGrp="1"/>
          </p:cNvSpPr>
          <p:nvPr>
            <p:ph sz="quarter" idx="47"/>
          </p:nvPr>
        </p:nvSpPr>
        <p:spPr>
          <a:xfrm>
            <a:off x="3079792"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4" name="Content Placeholder 4">
            <a:extLst>
              <a:ext uri="{FF2B5EF4-FFF2-40B4-BE49-F238E27FC236}">
                <a16:creationId xmlns:a16="http://schemas.microsoft.com/office/drawing/2014/main" id="{89C20633-1448-4091-A225-FB74D18783AB}"/>
              </a:ext>
            </a:extLst>
          </p:cNvPr>
          <p:cNvSpPr>
            <a:spLocks noGrp="1"/>
          </p:cNvSpPr>
          <p:nvPr>
            <p:ph sz="quarter" idx="48"/>
          </p:nvPr>
        </p:nvSpPr>
        <p:spPr>
          <a:xfrm>
            <a:off x="4355997"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5" name="Content Placeholder 4">
            <a:extLst>
              <a:ext uri="{FF2B5EF4-FFF2-40B4-BE49-F238E27FC236}">
                <a16:creationId xmlns:a16="http://schemas.microsoft.com/office/drawing/2014/main" id="{A383270B-F22E-4935-9752-443465642AB9}"/>
              </a:ext>
            </a:extLst>
          </p:cNvPr>
          <p:cNvSpPr>
            <a:spLocks noGrp="1"/>
          </p:cNvSpPr>
          <p:nvPr>
            <p:ph sz="quarter" idx="49"/>
          </p:nvPr>
        </p:nvSpPr>
        <p:spPr>
          <a:xfrm>
            <a:off x="5632203"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6" name="Content Placeholder 4">
            <a:extLst>
              <a:ext uri="{FF2B5EF4-FFF2-40B4-BE49-F238E27FC236}">
                <a16:creationId xmlns:a16="http://schemas.microsoft.com/office/drawing/2014/main" id="{8C42300A-C0CA-4EB2-8F02-ED8D1138B468}"/>
              </a:ext>
            </a:extLst>
          </p:cNvPr>
          <p:cNvSpPr>
            <a:spLocks noGrp="1"/>
          </p:cNvSpPr>
          <p:nvPr>
            <p:ph sz="quarter" idx="50"/>
          </p:nvPr>
        </p:nvSpPr>
        <p:spPr>
          <a:xfrm>
            <a:off x="6908408"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7" name="Content Placeholder 4">
            <a:extLst>
              <a:ext uri="{FF2B5EF4-FFF2-40B4-BE49-F238E27FC236}">
                <a16:creationId xmlns:a16="http://schemas.microsoft.com/office/drawing/2014/main" id="{24B38926-7FB8-42DD-9683-8A042D69798C}"/>
              </a:ext>
            </a:extLst>
          </p:cNvPr>
          <p:cNvSpPr>
            <a:spLocks noGrp="1"/>
          </p:cNvSpPr>
          <p:nvPr>
            <p:ph sz="quarter" idx="51"/>
          </p:nvPr>
        </p:nvSpPr>
        <p:spPr>
          <a:xfrm>
            <a:off x="8184613"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8" name="Content Placeholder 4">
            <a:extLst>
              <a:ext uri="{FF2B5EF4-FFF2-40B4-BE49-F238E27FC236}">
                <a16:creationId xmlns:a16="http://schemas.microsoft.com/office/drawing/2014/main" id="{928421FA-4487-4E00-8796-6813ECCF09F0}"/>
              </a:ext>
            </a:extLst>
          </p:cNvPr>
          <p:cNvSpPr>
            <a:spLocks noGrp="1"/>
          </p:cNvSpPr>
          <p:nvPr>
            <p:ph sz="quarter" idx="52"/>
          </p:nvPr>
        </p:nvSpPr>
        <p:spPr>
          <a:xfrm>
            <a:off x="9460819"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9" name="Content Placeholder 4">
            <a:extLst>
              <a:ext uri="{FF2B5EF4-FFF2-40B4-BE49-F238E27FC236}">
                <a16:creationId xmlns:a16="http://schemas.microsoft.com/office/drawing/2014/main" id="{D94D6C0F-BD46-4919-B2F1-8C3B0E8E7C5A}"/>
              </a:ext>
            </a:extLst>
          </p:cNvPr>
          <p:cNvSpPr>
            <a:spLocks noGrp="1"/>
          </p:cNvSpPr>
          <p:nvPr>
            <p:ph sz="quarter" idx="53"/>
          </p:nvPr>
        </p:nvSpPr>
        <p:spPr>
          <a:xfrm>
            <a:off x="10737021"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93" name="Appendix Link 12">
            <a:extLst>
              <a:ext uri="{FF2B5EF4-FFF2-40B4-BE49-F238E27FC236}">
                <a16:creationId xmlns:a16="http://schemas.microsoft.com/office/drawing/2014/main" id="{754C32EE-8561-466A-912D-11B4998DF452}"/>
              </a:ext>
            </a:extLst>
          </p:cNvPr>
          <p:cNvSpPr>
            <a:spLocks noGrp="1"/>
          </p:cNvSpPr>
          <p:nvPr>
            <p:ph type="body" sz="quarter" idx="43" hasCustomPrompt="1"/>
          </p:nvPr>
        </p:nvSpPr>
        <p:spPr>
          <a:xfrm>
            <a:off x="4493685" y="6324600"/>
            <a:ext cx="3204633" cy="190500"/>
          </a:xfrm>
        </p:spPr>
        <p:txBody>
          <a:bodyPr>
            <a:noAutofit/>
          </a:bodyPr>
          <a:lstStyle>
            <a:lvl1pPr>
              <a:defRPr sz="900"/>
            </a:lvl1pPr>
          </a:lstStyle>
          <a:p>
            <a:pPr lvl="0"/>
            <a:r>
              <a:rPr lang="en-US" dirty="0"/>
              <a:t>Add text alternative link, if needed.</a:t>
            </a:r>
          </a:p>
        </p:txBody>
      </p:sp>
      <p:sp>
        <p:nvSpPr>
          <p:cNvPr id="94" name="Image Credit 13">
            <a:extLst>
              <a:ext uri="{FF2B5EF4-FFF2-40B4-BE49-F238E27FC236}">
                <a16:creationId xmlns:a16="http://schemas.microsoft.com/office/drawing/2014/main" id="{EFD423A6-532A-468B-BF1A-E6AB1792B38D}"/>
              </a:ext>
            </a:extLst>
          </p:cNvPr>
          <p:cNvSpPr>
            <a:spLocks noGrp="1"/>
          </p:cNvSpPr>
          <p:nvPr>
            <p:ph type="body" sz="quarter" idx="44" hasCustomPrompt="1"/>
          </p:nvPr>
        </p:nvSpPr>
        <p:spPr>
          <a:xfrm>
            <a:off x="2080187" y="6669361"/>
            <a:ext cx="9296400" cy="217487"/>
          </a:xfrm>
        </p:spPr>
        <p:txBody>
          <a:bodyPr>
            <a:noAutofit/>
          </a:bodyPr>
          <a:lstStyle>
            <a:lvl1pPr algn="r">
              <a:defRPr sz="800"/>
            </a:lvl1pPr>
            <a:lvl2pPr>
              <a:defRPr sz="800"/>
            </a:lvl2pPr>
            <a:lvl3pPr>
              <a:defRPr sz="800"/>
            </a:lvl3pPr>
            <a:lvl4pPr>
              <a:defRPr sz="800"/>
            </a:lvl4pPr>
            <a:lvl5pPr>
              <a:defRPr sz="800"/>
            </a:lvl5pPr>
          </a:lstStyle>
          <a:p>
            <a:pPr lvl="0"/>
            <a:r>
              <a:rPr lang="en-US" dirty="0"/>
              <a:t>Insert Image Credit Here</a:t>
            </a:r>
          </a:p>
        </p:txBody>
      </p:sp>
      <p:sp>
        <p:nvSpPr>
          <p:cNvPr id="92" name="Slide Number Placeholder 14">
            <a:extLst>
              <a:ext uri="{FF2B5EF4-FFF2-40B4-BE49-F238E27FC236}">
                <a16:creationId xmlns:a16="http://schemas.microsoft.com/office/drawing/2014/main" id="{DF9C79DB-AC5F-4197-9F2A-F1E5483A63CD}"/>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8033297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1">
            <a:extLst>
              <a:ext uri="{FF2B5EF4-FFF2-40B4-BE49-F238E27FC236}">
                <a16:creationId xmlns:a16="http://schemas.microsoft.com/office/drawing/2014/main" id="{A4407840-F6A4-4638-BB2F-9FBAA1A81461}"/>
              </a:ext>
            </a:extLst>
          </p:cNvPr>
          <p:cNvSpPr>
            <a:spLocks noGrp="1"/>
          </p:cNvSpPr>
          <p:nvPr>
            <p:ph type="title" hasCustomPrompt="1"/>
          </p:nvPr>
        </p:nvSpPr>
        <p:spPr>
          <a:xfrm>
            <a:off x="838785" y="304800"/>
            <a:ext cx="10414675" cy="460800"/>
          </a:xfrm>
          <a:prstGeom prst="rect">
            <a:avLst/>
          </a:prstGeom>
        </p:spPr>
        <p:txBody>
          <a:bodyPr anchor="ctr"/>
          <a:lstStyle>
            <a:lvl1pPr algn="ctr">
              <a:defRPr sz="3200">
                <a:solidFill>
                  <a:schemeClr val="tx1"/>
                </a:solidFill>
              </a:defRPr>
            </a:lvl1pPr>
          </a:lstStyle>
          <a:p>
            <a:r>
              <a:rPr lang="en-US" dirty="0"/>
              <a:t>Slide Title</a:t>
            </a:r>
          </a:p>
        </p:txBody>
      </p:sp>
      <p:sp>
        <p:nvSpPr>
          <p:cNvPr id="5" name="Content Placeholder 2">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838785" y="935464"/>
            <a:ext cx="10414675" cy="5312937"/>
          </a:xfrm>
          <a:prstGeom prst="rect">
            <a:avLst/>
          </a:prstGeom>
        </p:spPr>
        <p:txBody>
          <a:bodyPr>
            <a:normAutofit/>
          </a:bodyPr>
          <a:lstStyle>
            <a:lvl1pPr>
              <a:spcBef>
                <a:spcPts val="2400"/>
              </a:spcBef>
              <a:spcAft>
                <a:spcPts val="0"/>
              </a:spcAft>
              <a:defRPr sz="2400" b="0">
                <a:latin typeface="Sanserif"/>
              </a:defRPr>
            </a:lvl1pPr>
            <a:lvl2pPr marL="1588" indent="0">
              <a:buNone/>
              <a:defRPr sz="2200" b="1"/>
            </a:lvl2pPr>
            <a:lvl3pPr marL="284400">
              <a:spcBef>
                <a:spcPts val="576"/>
              </a:spcBef>
              <a:spcAft>
                <a:spcPts val="0"/>
              </a:spcAft>
              <a:defRPr sz="2200" b="0">
                <a:latin typeface="Sanserif"/>
              </a:defRPr>
            </a:lvl3pPr>
          </a:lstStyle>
          <a:p>
            <a:pPr lvl="0"/>
            <a:r>
              <a:rPr lang="en-US" dirty="0"/>
              <a:t>Slide Content</a:t>
            </a:r>
          </a:p>
          <a:p>
            <a:pPr lvl="2"/>
            <a:r>
              <a:rPr lang="en-US" dirty="0"/>
              <a:t>Second level</a:t>
            </a:r>
          </a:p>
        </p:txBody>
      </p:sp>
      <p:sp>
        <p:nvSpPr>
          <p:cNvPr id="7" name="Appendix Link 3">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4492463" y="6324600"/>
            <a:ext cx="3207076" cy="190500"/>
          </a:xfrm>
        </p:spPr>
        <p:txBody>
          <a:bodyPr anchor="b">
            <a:noAutofit/>
          </a:bodyPr>
          <a:lstStyle>
            <a:lvl1pPr algn="ctr">
              <a:defRPr sz="900">
                <a:latin typeface="+mn-lt"/>
                <a:cs typeface="Times New Roman" panose="02020603050405020304" pitchFamily="18" charset="0"/>
              </a:defRPr>
            </a:lvl1pPr>
          </a:lstStyle>
          <a:p>
            <a:pPr lvl="0"/>
            <a:r>
              <a:rPr lang="en-US" dirty="0"/>
              <a:t>Add text alternative link, if needed.</a:t>
            </a:r>
          </a:p>
        </p:txBody>
      </p:sp>
      <p:sp>
        <p:nvSpPr>
          <p:cNvPr id="9" name="Image Credit 4">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2082800" y="6684964"/>
            <a:ext cx="9296401" cy="173037"/>
          </a:xfrm>
        </p:spPr>
        <p:txBody>
          <a:bodyPr anchor="ctr">
            <a:noAutofit/>
          </a:bodyPr>
          <a:lstStyle>
            <a:lvl1pPr algn="r">
              <a:defRPr sz="800">
                <a:solidFill>
                  <a:schemeClr val="tx1"/>
                </a:solidFill>
                <a:latin typeface="+mn-lt"/>
                <a:cs typeface="Times New Roman" panose="02020603050405020304" pitchFamily="18" charset="0"/>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5">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000660012"/>
      </p:ext>
    </p:extLst>
  </p:cSld>
  <p:clrMapOvr>
    <a:masterClrMapping/>
  </p:clrMapOvr>
  <p:extLst>
    <p:ext uri="{DCECCB84-F9BA-43D5-87BE-67443E8EF086}">
      <p15:sldGuideLst xmlns:p15="http://schemas.microsoft.com/office/powerpoint/2012/main">
        <p15:guide id="1" pos="3840" userDrawn="1">
          <p15:clr>
            <a:srgbClr val="FBAE40"/>
          </p15:clr>
        </p15:guide>
        <p15:guide id="2" orient="horz" pos="360" userDrawn="1">
          <p15:clr>
            <a:srgbClr val="FBAE40"/>
          </p15:clr>
        </p15:guide>
        <p15:guide id="3" pos="352" userDrawn="1">
          <p15:clr>
            <a:srgbClr val="FBAE40"/>
          </p15:clr>
        </p15:guide>
        <p15:guide id="4" orient="horz" pos="216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1_Title and Content">
    <p:spTree>
      <p:nvGrpSpPr>
        <p:cNvPr id="1" name=""/>
        <p:cNvGrpSpPr/>
        <p:nvPr/>
      </p:nvGrpSpPr>
      <p:grpSpPr>
        <a:xfrm>
          <a:off x="0" y="0"/>
          <a:ext cx="0" cy="0"/>
          <a:chOff x="0" y="0"/>
          <a:chExt cx="0" cy="0"/>
        </a:xfrm>
      </p:grpSpPr>
      <p:sp>
        <p:nvSpPr>
          <p:cNvPr id="41" name="Title 1">
            <a:extLst>
              <a:ext uri="{FF2B5EF4-FFF2-40B4-BE49-F238E27FC236}">
                <a16:creationId xmlns:a16="http://schemas.microsoft.com/office/drawing/2014/main" id="{35462A37-FFF4-45EA-9D9C-FB6A43912D16}"/>
              </a:ext>
            </a:extLst>
          </p:cNvPr>
          <p:cNvSpPr>
            <a:spLocks noGrp="1"/>
          </p:cNvSpPr>
          <p:nvPr>
            <p:ph type="title" hasCustomPrompt="1"/>
          </p:nvPr>
        </p:nvSpPr>
        <p:spPr>
          <a:xfrm>
            <a:off x="457200" y="11663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42" name="Slide Sub Title 2">
            <a:extLst>
              <a:ext uri="{FF2B5EF4-FFF2-40B4-BE49-F238E27FC236}">
                <a16:creationId xmlns:a16="http://schemas.microsoft.com/office/drawing/2014/main" id="{2CDA970D-06FE-4E78-A505-82577E3C2F3D}"/>
              </a:ext>
            </a:extLst>
          </p:cNvPr>
          <p:cNvSpPr>
            <a:spLocks noGrp="1"/>
          </p:cNvSpPr>
          <p:nvPr>
            <p:ph sz="quarter" idx="21" hasCustomPrompt="1"/>
          </p:nvPr>
        </p:nvSpPr>
        <p:spPr>
          <a:xfrm>
            <a:off x="457200" y="836713"/>
            <a:ext cx="11277600"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43" name="Content Placeholder 3">
            <a:extLst>
              <a:ext uri="{FF2B5EF4-FFF2-40B4-BE49-F238E27FC236}">
                <a16:creationId xmlns:a16="http://schemas.microsoft.com/office/drawing/2014/main" id="{4D18052F-9BFE-4894-82EF-5F3ADFE49BB3}"/>
              </a:ext>
            </a:extLst>
          </p:cNvPr>
          <p:cNvSpPr>
            <a:spLocks noGrp="1"/>
          </p:cNvSpPr>
          <p:nvPr>
            <p:ph sz="quarter" idx="30" hasCustomPrompt="1"/>
          </p:nvPr>
        </p:nvSpPr>
        <p:spPr>
          <a:xfrm>
            <a:off x="482600" y="1324800"/>
            <a:ext cx="11277600"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wrap="square" anchor="ctr">
            <a:spAutoFit/>
          </a:bodyPr>
          <a:lstStyle>
            <a:lvl1pPr>
              <a:defRPr lang="en-IN" sz="2400" b="1" dirty="0">
                <a:solidFill>
                  <a:schemeClr val="bg1"/>
                </a:solidFill>
                <a:cs typeface="+mn-cs"/>
              </a:defRPr>
            </a:lvl1pPr>
          </a:lstStyle>
          <a:p>
            <a:pPr algn="ctr" eaLnBrk="1" hangingPunct="1">
              <a:defRPr/>
            </a:pPr>
            <a:r>
              <a:rPr lang="en-US" dirty="0">
                <a:solidFill>
                  <a:schemeClr val="bg1"/>
                </a:solidFill>
              </a:rPr>
              <a:t>HOW TO Write a Formula for an Ionic Compound</a:t>
            </a:r>
          </a:p>
        </p:txBody>
      </p:sp>
      <p:sp>
        <p:nvSpPr>
          <p:cNvPr id="44" name="Content Placeholder 4">
            <a:extLst>
              <a:ext uri="{FF2B5EF4-FFF2-40B4-BE49-F238E27FC236}">
                <a16:creationId xmlns:a16="http://schemas.microsoft.com/office/drawing/2014/main" id="{40439D5C-71B7-4197-A3B4-ECFD9399D58D}"/>
              </a:ext>
            </a:extLst>
          </p:cNvPr>
          <p:cNvSpPr>
            <a:spLocks noGrp="1"/>
          </p:cNvSpPr>
          <p:nvPr>
            <p:ph idx="1"/>
          </p:nvPr>
        </p:nvSpPr>
        <p:spPr>
          <a:xfrm>
            <a:off x="483029" y="1918176"/>
            <a:ext cx="11277600" cy="1438816"/>
          </a:xfrm>
          <a:effectLst/>
        </p:spPr>
        <p:txBody>
          <a:bodyPr>
            <a:norm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5" name="Content Placeholder 5">
            <a:extLst>
              <a:ext uri="{FF2B5EF4-FFF2-40B4-BE49-F238E27FC236}">
                <a16:creationId xmlns:a16="http://schemas.microsoft.com/office/drawing/2014/main" id="{D7A5A86A-C17E-4CFB-8F16-302334DE8199}"/>
              </a:ext>
            </a:extLst>
          </p:cNvPr>
          <p:cNvSpPr>
            <a:spLocks noGrp="1"/>
          </p:cNvSpPr>
          <p:nvPr>
            <p:ph sz="quarter" idx="23"/>
          </p:nvPr>
        </p:nvSpPr>
        <p:spPr>
          <a:xfrm>
            <a:off x="483029" y="3429000"/>
            <a:ext cx="360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6" name="Content Placeholder 6">
            <a:extLst>
              <a:ext uri="{FF2B5EF4-FFF2-40B4-BE49-F238E27FC236}">
                <a16:creationId xmlns:a16="http://schemas.microsoft.com/office/drawing/2014/main" id="{F8027EE3-07FB-497E-B9E0-D8CDE25451EE}"/>
              </a:ext>
            </a:extLst>
          </p:cNvPr>
          <p:cNvSpPr>
            <a:spLocks noGrp="1"/>
          </p:cNvSpPr>
          <p:nvPr>
            <p:ph sz="quarter" idx="24"/>
          </p:nvPr>
        </p:nvSpPr>
        <p:spPr>
          <a:xfrm>
            <a:off x="4321829" y="3429001"/>
            <a:ext cx="360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7" name="Content Placeholder 7">
            <a:extLst>
              <a:ext uri="{FF2B5EF4-FFF2-40B4-BE49-F238E27FC236}">
                <a16:creationId xmlns:a16="http://schemas.microsoft.com/office/drawing/2014/main" id="{ECC35B2F-12AA-48EB-80FF-BEB2A72B3429}"/>
              </a:ext>
            </a:extLst>
          </p:cNvPr>
          <p:cNvSpPr>
            <a:spLocks noGrp="1"/>
          </p:cNvSpPr>
          <p:nvPr>
            <p:ph sz="quarter" idx="25"/>
          </p:nvPr>
        </p:nvSpPr>
        <p:spPr>
          <a:xfrm>
            <a:off x="8160629" y="3464243"/>
            <a:ext cx="360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8" name="Content Placeholder 8">
            <a:extLst>
              <a:ext uri="{FF2B5EF4-FFF2-40B4-BE49-F238E27FC236}">
                <a16:creationId xmlns:a16="http://schemas.microsoft.com/office/drawing/2014/main" id="{31E00C1E-8103-4618-8A7A-27276AF26EAF}"/>
              </a:ext>
            </a:extLst>
          </p:cNvPr>
          <p:cNvSpPr>
            <a:spLocks noGrp="1"/>
          </p:cNvSpPr>
          <p:nvPr>
            <p:ph sz="quarter" idx="26"/>
          </p:nvPr>
        </p:nvSpPr>
        <p:spPr>
          <a:xfrm>
            <a:off x="482600"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9" name="Content Placeholder 9">
            <a:extLst>
              <a:ext uri="{FF2B5EF4-FFF2-40B4-BE49-F238E27FC236}">
                <a16:creationId xmlns:a16="http://schemas.microsoft.com/office/drawing/2014/main" id="{5AAEA00C-07D5-419F-A0E8-D27AA630ED42}"/>
              </a:ext>
            </a:extLst>
          </p:cNvPr>
          <p:cNvSpPr>
            <a:spLocks noGrp="1"/>
          </p:cNvSpPr>
          <p:nvPr>
            <p:ph sz="quarter" idx="27"/>
          </p:nvPr>
        </p:nvSpPr>
        <p:spPr>
          <a:xfrm>
            <a:off x="3407701"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50" name="Content Placeholder 10">
            <a:extLst>
              <a:ext uri="{FF2B5EF4-FFF2-40B4-BE49-F238E27FC236}">
                <a16:creationId xmlns:a16="http://schemas.microsoft.com/office/drawing/2014/main" id="{A107128E-AFFC-48F6-B490-BA117E0D4153}"/>
              </a:ext>
            </a:extLst>
          </p:cNvPr>
          <p:cNvSpPr>
            <a:spLocks noGrp="1"/>
          </p:cNvSpPr>
          <p:nvPr>
            <p:ph sz="quarter" idx="28"/>
          </p:nvPr>
        </p:nvSpPr>
        <p:spPr>
          <a:xfrm>
            <a:off x="6288021"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51" name="Content Placeholder 11">
            <a:extLst>
              <a:ext uri="{FF2B5EF4-FFF2-40B4-BE49-F238E27FC236}">
                <a16:creationId xmlns:a16="http://schemas.microsoft.com/office/drawing/2014/main" id="{DF25828E-A67A-430C-A8BC-63DBF726E9FF}"/>
              </a:ext>
            </a:extLst>
          </p:cNvPr>
          <p:cNvSpPr>
            <a:spLocks noGrp="1"/>
          </p:cNvSpPr>
          <p:nvPr>
            <p:ph sz="quarter" idx="29"/>
          </p:nvPr>
        </p:nvSpPr>
        <p:spPr>
          <a:xfrm>
            <a:off x="9120629"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52" name="Appendix Link 12">
            <a:extLst>
              <a:ext uri="{FF2B5EF4-FFF2-40B4-BE49-F238E27FC236}">
                <a16:creationId xmlns:a16="http://schemas.microsoft.com/office/drawing/2014/main" id="{E0D4B7A0-0032-4D68-BD54-0B6868F792D0}"/>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53" name="Image Credit 13">
            <a:extLst>
              <a:ext uri="{FF2B5EF4-FFF2-40B4-BE49-F238E27FC236}">
                <a16:creationId xmlns:a16="http://schemas.microsoft.com/office/drawing/2014/main" id="{DAC8A0EE-C787-4E63-A06B-783DD28556D1}"/>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54" name="Slide Number Placeholder 14">
            <a:extLst>
              <a:ext uri="{FF2B5EF4-FFF2-40B4-BE49-F238E27FC236}">
                <a16:creationId xmlns:a16="http://schemas.microsoft.com/office/drawing/2014/main" id="{1C908071-7626-43DC-AE66-765DFBBAF0B5}"/>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78971701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2_Title and Content">
    <p:spTree>
      <p:nvGrpSpPr>
        <p:cNvPr id="1" name=""/>
        <p:cNvGrpSpPr/>
        <p:nvPr/>
      </p:nvGrpSpPr>
      <p:grpSpPr>
        <a:xfrm>
          <a:off x="0" y="0"/>
          <a:ext cx="0" cy="0"/>
          <a:chOff x="0" y="0"/>
          <a:chExt cx="0" cy="0"/>
        </a:xfrm>
      </p:grpSpPr>
      <p:sp>
        <p:nvSpPr>
          <p:cNvPr id="18" name="Title 1">
            <a:extLst>
              <a:ext uri="{FF2B5EF4-FFF2-40B4-BE49-F238E27FC236}">
                <a16:creationId xmlns:a16="http://schemas.microsoft.com/office/drawing/2014/main" id="{EE4FFB6E-6542-471E-A0AB-B744685CCAE6}"/>
              </a:ext>
            </a:extLst>
          </p:cNvPr>
          <p:cNvSpPr>
            <a:spLocks noGrp="1"/>
          </p:cNvSpPr>
          <p:nvPr>
            <p:ph type="title" hasCustomPrompt="1"/>
          </p:nvPr>
        </p:nvSpPr>
        <p:spPr>
          <a:xfrm>
            <a:off x="457200" y="11290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93" name="Content Placeholder 3">
            <a:extLst>
              <a:ext uri="{FF2B5EF4-FFF2-40B4-BE49-F238E27FC236}">
                <a16:creationId xmlns:a16="http://schemas.microsoft.com/office/drawing/2014/main" id="{874451FD-9124-4EA1-9A2B-AF4BC9310D86}"/>
              </a:ext>
            </a:extLst>
          </p:cNvPr>
          <p:cNvSpPr>
            <a:spLocks noGrp="1"/>
          </p:cNvSpPr>
          <p:nvPr>
            <p:ph sz="quarter" idx="33" hasCustomPrompt="1"/>
          </p:nvPr>
        </p:nvSpPr>
        <p:spPr>
          <a:xfrm>
            <a:off x="686229" y="1133128"/>
            <a:ext cx="11277600"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wrap="square" anchor="ctr">
            <a:spAutoFit/>
          </a:bodyPr>
          <a:lstStyle>
            <a:lvl1pPr>
              <a:defRPr lang="en-IN" sz="2400" b="1" dirty="0">
                <a:solidFill>
                  <a:schemeClr val="bg1"/>
                </a:solidFill>
                <a:cs typeface="+mn-cs"/>
              </a:defRPr>
            </a:lvl1pPr>
          </a:lstStyle>
          <a:p>
            <a:pPr algn="ctr" eaLnBrk="1" hangingPunct="1">
              <a:defRPr/>
            </a:pPr>
            <a:r>
              <a:rPr lang="en-US" dirty="0">
                <a:solidFill>
                  <a:schemeClr val="bg1"/>
                </a:solidFill>
              </a:rPr>
              <a:t>HOW TO Write a Formula for an Ionic Compound</a:t>
            </a:r>
          </a:p>
        </p:txBody>
      </p:sp>
      <p:sp>
        <p:nvSpPr>
          <p:cNvPr id="94" name="Content Placeholder 4">
            <a:extLst>
              <a:ext uri="{FF2B5EF4-FFF2-40B4-BE49-F238E27FC236}">
                <a16:creationId xmlns:a16="http://schemas.microsoft.com/office/drawing/2014/main" id="{662C4CA1-2FDB-469E-B462-2CDD9DDB8F54}"/>
              </a:ext>
            </a:extLst>
          </p:cNvPr>
          <p:cNvSpPr>
            <a:spLocks noGrp="1"/>
          </p:cNvSpPr>
          <p:nvPr>
            <p:ph idx="34" hasCustomPrompt="1"/>
          </p:nvPr>
        </p:nvSpPr>
        <p:spPr>
          <a:xfrm>
            <a:off x="686229" y="1857221"/>
            <a:ext cx="1897532" cy="511200"/>
          </a:xfrm>
          <a:prstGeom prst="roundRect">
            <a:avLst/>
          </a:prstGeom>
          <a:solidFill>
            <a:srgbClr val="00645A"/>
          </a:solidFill>
          <a:ln>
            <a:solidFill>
              <a:srgbClr val="002D2D"/>
            </a:solidFill>
          </a:ln>
          <a:effectLst/>
        </p:spPr>
        <p:txBody>
          <a:bodyPr lIns="72000" rIns="72000">
            <a:normAutofit/>
          </a:bodyPr>
          <a:lstStyle>
            <a:lvl1pPr>
              <a:defRPr sz="2400" b="1">
                <a:solidFill>
                  <a:schemeClr val="bg1"/>
                </a:solidFill>
              </a:defRPr>
            </a:lvl1pPr>
            <a:lvl2pPr>
              <a:defRPr sz="2000" b="1"/>
            </a:lvl2pPr>
            <a:lvl3pPr>
              <a:defRPr sz="1800" b="1"/>
            </a:lvl3pPr>
            <a:lvl4pPr>
              <a:defRPr sz="1050" b="1"/>
            </a:lvl4pPr>
            <a:lvl5pPr>
              <a:defRPr sz="1050" b="1"/>
            </a:lvl5pPr>
          </a:lstStyle>
          <a:p>
            <a:pPr lvl="0"/>
            <a:r>
              <a:rPr lang="en-US" dirty="0"/>
              <a:t>Step [0]</a:t>
            </a:r>
          </a:p>
        </p:txBody>
      </p:sp>
      <p:sp>
        <p:nvSpPr>
          <p:cNvPr id="95" name="Content Placeholder 5">
            <a:extLst>
              <a:ext uri="{FF2B5EF4-FFF2-40B4-BE49-F238E27FC236}">
                <a16:creationId xmlns:a16="http://schemas.microsoft.com/office/drawing/2014/main" id="{506C19C3-55BE-498A-8AF3-363545FFD2D1}"/>
              </a:ext>
            </a:extLst>
          </p:cNvPr>
          <p:cNvSpPr>
            <a:spLocks noGrp="1"/>
          </p:cNvSpPr>
          <p:nvPr>
            <p:ph sz="quarter" idx="35"/>
          </p:nvPr>
        </p:nvSpPr>
        <p:spPr>
          <a:xfrm>
            <a:off x="2667431" y="1857222"/>
            <a:ext cx="9315635" cy="1076107"/>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6" name="Content Placeholder 6">
            <a:extLst>
              <a:ext uri="{FF2B5EF4-FFF2-40B4-BE49-F238E27FC236}">
                <a16:creationId xmlns:a16="http://schemas.microsoft.com/office/drawing/2014/main" id="{A0C51086-4E14-4CD4-B55E-5593342E5882}"/>
              </a:ext>
            </a:extLst>
          </p:cNvPr>
          <p:cNvSpPr>
            <a:spLocks noGrp="1"/>
          </p:cNvSpPr>
          <p:nvPr>
            <p:ph sz="quarter" idx="36"/>
          </p:nvPr>
        </p:nvSpPr>
        <p:spPr>
          <a:xfrm>
            <a:off x="660400" y="3067773"/>
            <a:ext cx="11322667" cy="1449731"/>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7" name="Content Placeholder 7">
            <a:extLst>
              <a:ext uri="{FF2B5EF4-FFF2-40B4-BE49-F238E27FC236}">
                <a16:creationId xmlns:a16="http://schemas.microsoft.com/office/drawing/2014/main" id="{EC390C47-8125-4BE9-B035-CFD20B6822FC}"/>
              </a:ext>
            </a:extLst>
          </p:cNvPr>
          <p:cNvSpPr>
            <a:spLocks noGrp="1"/>
          </p:cNvSpPr>
          <p:nvPr>
            <p:ph sz="quarter" idx="37"/>
          </p:nvPr>
        </p:nvSpPr>
        <p:spPr>
          <a:xfrm>
            <a:off x="660399" y="4553648"/>
            <a:ext cx="216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8" name="Content Placeholder 8">
            <a:extLst>
              <a:ext uri="{FF2B5EF4-FFF2-40B4-BE49-F238E27FC236}">
                <a16:creationId xmlns:a16="http://schemas.microsoft.com/office/drawing/2014/main" id="{312259D3-4E66-4CB2-AC11-11C8503B00A5}"/>
              </a:ext>
            </a:extLst>
          </p:cNvPr>
          <p:cNvSpPr>
            <a:spLocks noGrp="1"/>
          </p:cNvSpPr>
          <p:nvPr>
            <p:ph sz="quarter" idx="38"/>
          </p:nvPr>
        </p:nvSpPr>
        <p:spPr>
          <a:xfrm>
            <a:off x="2951065" y="45536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9" name="Content Placeholder 9">
            <a:extLst>
              <a:ext uri="{FF2B5EF4-FFF2-40B4-BE49-F238E27FC236}">
                <a16:creationId xmlns:a16="http://schemas.microsoft.com/office/drawing/2014/main" id="{FE6B4483-EBEA-4157-9063-A8FE64DA5509}"/>
              </a:ext>
            </a:extLst>
          </p:cNvPr>
          <p:cNvSpPr>
            <a:spLocks noGrp="1"/>
          </p:cNvSpPr>
          <p:nvPr>
            <p:ph sz="quarter" idx="39"/>
          </p:nvPr>
        </p:nvSpPr>
        <p:spPr>
          <a:xfrm>
            <a:off x="5241732" y="45536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00" name="Content Placeholder 10">
            <a:extLst>
              <a:ext uri="{FF2B5EF4-FFF2-40B4-BE49-F238E27FC236}">
                <a16:creationId xmlns:a16="http://schemas.microsoft.com/office/drawing/2014/main" id="{5C14B0BB-0B4F-4A9A-8F40-5E65EA4E8A21}"/>
              </a:ext>
            </a:extLst>
          </p:cNvPr>
          <p:cNvSpPr>
            <a:spLocks noGrp="1"/>
          </p:cNvSpPr>
          <p:nvPr>
            <p:ph sz="quarter" idx="40"/>
          </p:nvPr>
        </p:nvSpPr>
        <p:spPr>
          <a:xfrm>
            <a:off x="7532399" y="45536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01" name="Content Placeholder 11">
            <a:extLst>
              <a:ext uri="{FF2B5EF4-FFF2-40B4-BE49-F238E27FC236}">
                <a16:creationId xmlns:a16="http://schemas.microsoft.com/office/drawing/2014/main" id="{2D6C6697-2A34-44DF-9690-CF704CADF1ED}"/>
              </a:ext>
            </a:extLst>
          </p:cNvPr>
          <p:cNvSpPr>
            <a:spLocks noGrp="1"/>
          </p:cNvSpPr>
          <p:nvPr>
            <p:ph sz="quarter" idx="41"/>
          </p:nvPr>
        </p:nvSpPr>
        <p:spPr>
          <a:xfrm>
            <a:off x="9823065" y="45536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04" name="Appendix Link 6">
            <a:extLst>
              <a:ext uri="{FF2B5EF4-FFF2-40B4-BE49-F238E27FC236}">
                <a16:creationId xmlns:a16="http://schemas.microsoft.com/office/drawing/2014/main" id="{9F477CD9-7646-4447-8F26-EA0339279B08}"/>
              </a:ext>
            </a:extLst>
          </p:cNvPr>
          <p:cNvSpPr>
            <a:spLocks noGrp="1"/>
          </p:cNvSpPr>
          <p:nvPr>
            <p:ph type="body" sz="quarter" idx="31" hasCustomPrompt="1"/>
          </p:nvPr>
        </p:nvSpPr>
        <p:spPr>
          <a:xfrm>
            <a:off x="4493685" y="6324600"/>
            <a:ext cx="3204633" cy="190500"/>
          </a:xfrm>
        </p:spPr>
        <p:txBody>
          <a:bodyPr vert="horz" lIns="91440" tIns="45720" rIns="91440" bIns="45720" rtlCol="0" anchor="b">
            <a:noAutofit/>
          </a:bodyPr>
          <a:lstStyle>
            <a:lvl1pPr algn="ctr">
              <a:defRPr lang="en-US" sz="900" smtClean="0"/>
            </a:lvl1pPr>
            <a:lvl2pPr>
              <a:defRPr lang="en-US" smtClean="0"/>
            </a:lvl2pPr>
            <a:lvl3pPr>
              <a:defRPr lang="en-US" smtClean="0"/>
            </a:lvl3pPr>
            <a:lvl4pPr>
              <a:defRPr lang="en-US" smtClean="0"/>
            </a:lvl4pPr>
            <a:lvl5pPr>
              <a:defRPr lang="en-IN"/>
            </a:lvl5pPr>
          </a:lstStyle>
          <a:p>
            <a:pPr lvl="0"/>
            <a:r>
              <a:rPr lang="en-US" dirty="0"/>
              <a:t>Add text alternative link, if needed.</a:t>
            </a:r>
          </a:p>
        </p:txBody>
      </p:sp>
      <p:sp>
        <p:nvSpPr>
          <p:cNvPr id="105" name="Image Credit 7">
            <a:extLst>
              <a:ext uri="{FF2B5EF4-FFF2-40B4-BE49-F238E27FC236}">
                <a16:creationId xmlns:a16="http://schemas.microsoft.com/office/drawing/2014/main" id="{297D0569-382F-49B3-9BB4-903B4832518F}"/>
              </a:ext>
            </a:extLst>
          </p:cNvPr>
          <p:cNvSpPr>
            <a:spLocks noGrp="1"/>
          </p:cNvSpPr>
          <p:nvPr>
            <p:ph type="body" sz="quarter" idx="32" hasCustomPrompt="1"/>
          </p:nvPr>
        </p:nvSpPr>
        <p:spPr>
          <a:xfrm>
            <a:off x="2063553" y="6673851"/>
            <a:ext cx="9313532" cy="161077"/>
          </a:xfrm>
        </p:spPr>
        <p:txBody>
          <a:bodyPr anchor="ctr">
            <a:noAutofit/>
          </a:bodyPr>
          <a:lstStyle>
            <a:lvl1pPr algn="r">
              <a:spcBef>
                <a:spcPts val="0"/>
              </a:spcBef>
              <a:spcAft>
                <a:spcPts val="0"/>
              </a:spcAft>
              <a:defRPr sz="800"/>
            </a:lvl1pPr>
            <a:lvl2pPr algn="r">
              <a:spcBef>
                <a:spcPts val="0"/>
              </a:spcBef>
              <a:spcAft>
                <a:spcPts val="0"/>
              </a:spcAft>
              <a:defRPr sz="800"/>
            </a:lvl2pPr>
            <a:lvl3pPr algn="r">
              <a:spcBef>
                <a:spcPts val="0"/>
              </a:spcBef>
              <a:spcAft>
                <a:spcPts val="0"/>
              </a:spcAft>
              <a:defRPr sz="800"/>
            </a:lvl3pPr>
            <a:lvl4pPr algn="r">
              <a:spcBef>
                <a:spcPts val="0"/>
              </a:spcBef>
              <a:spcAft>
                <a:spcPts val="0"/>
              </a:spcAft>
              <a:defRPr sz="800"/>
            </a:lvl4pPr>
            <a:lvl5pPr algn="r">
              <a:spcBef>
                <a:spcPts val="0"/>
              </a:spcBef>
              <a:spcAft>
                <a:spcPts val="0"/>
              </a:spcAft>
              <a:defRPr sz="800"/>
            </a:lvl5pPr>
          </a:lstStyle>
          <a:p>
            <a:pPr lvl="0"/>
            <a:r>
              <a:rPr lang="en-US" dirty="0"/>
              <a:t>Insert Image Credit Here</a:t>
            </a:r>
          </a:p>
        </p:txBody>
      </p:sp>
      <p:sp>
        <p:nvSpPr>
          <p:cNvPr id="107" name="Slide Number Placeholder 14">
            <a:extLst>
              <a:ext uri="{FF2B5EF4-FFF2-40B4-BE49-F238E27FC236}">
                <a16:creationId xmlns:a16="http://schemas.microsoft.com/office/drawing/2014/main" id="{AE184463-304D-422F-A9E1-0AB7D79530A6}"/>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82927527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7_Title and Content">
    <p:spTree>
      <p:nvGrpSpPr>
        <p:cNvPr id="1" name=""/>
        <p:cNvGrpSpPr/>
        <p:nvPr/>
      </p:nvGrpSpPr>
      <p:grpSpPr>
        <a:xfrm>
          <a:off x="0" y="0"/>
          <a:ext cx="0" cy="0"/>
          <a:chOff x="0" y="0"/>
          <a:chExt cx="0" cy="0"/>
        </a:xfrm>
      </p:grpSpPr>
      <p:sp>
        <p:nvSpPr>
          <p:cNvPr id="18" name="Title 1">
            <a:extLst>
              <a:ext uri="{FF2B5EF4-FFF2-40B4-BE49-F238E27FC236}">
                <a16:creationId xmlns:a16="http://schemas.microsoft.com/office/drawing/2014/main" id="{EE4FFB6E-6542-471E-A0AB-B744685CCAE6}"/>
              </a:ext>
            </a:extLst>
          </p:cNvPr>
          <p:cNvSpPr>
            <a:spLocks noGrp="1"/>
          </p:cNvSpPr>
          <p:nvPr>
            <p:ph type="title" hasCustomPrompt="1"/>
          </p:nvPr>
        </p:nvSpPr>
        <p:spPr>
          <a:xfrm>
            <a:off x="457200" y="11290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93" name="Content Placeholder 3">
            <a:extLst>
              <a:ext uri="{FF2B5EF4-FFF2-40B4-BE49-F238E27FC236}">
                <a16:creationId xmlns:a16="http://schemas.microsoft.com/office/drawing/2014/main" id="{874451FD-9124-4EA1-9A2B-AF4BC9310D86}"/>
              </a:ext>
            </a:extLst>
          </p:cNvPr>
          <p:cNvSpPr>
            <a:spLocks noGrp="1"/>
          </p:cNvSpPr>
          <p:nvPr>
            <p:ph sz="quarter" idx="33" hasCustomPrompt="1"/>
          </p:nvPr>
        </p:nvSpPr>
        <p:spPr>
          <a:xfrm>
            <a:off x="686229" y="1133128"/>
            <a:ext cx="11277600"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wrap="square" anchor="ctr">
            <a:spAutoFit/>
          </a:bodyPr>
          <a:lstStyle>
            <a:lvl1pPr>
              <a:defRPr lang="en-IN" sz="2400" b="1" dirty="0">
                <a:solidFill>
                  <a:schemeClr val="bg1"/>
                </a:solidFill>
                <a:cs typeface="+mn-cs"/>
              </a:defRPr>
            </a:lvl1pPr>
          </a:lstStyle>
          <a:p>
            <a:pPr algn="ctr" eaLnBrk="1" hangingPunct="1">
              <a:defRPr/>
            </a:pPr>
            <a:r>
              <a:rPr lang="en-US" dirty="0">
                <a:solidFill>
                  <a:schemeClr val="bg1"/>
                </a:solidFill>
              </a:rPr>
              <a:t>HOW TO Write a Formula for an Ionic Compound</a:t>
            </a:r>
          </a:p>
        </p:txBody>
      </p:sp>
      <p:sp>
        <p:nvSpPr>
          <p:cNvPr id="94" name="Content Placeholder 4">
            <a:extLst>
              <a:ext uri="{FF2B5EF4-FFF2-40B4-BE49-F238E27FC236}">
                <a16:creationId xmlns:a16="http://schemas.microsoft.com/office/drawing/2014/main" id="{662C4CA1-2FDB-469E-B462-2CDD9DDB8F54}"/>
              </a:ext>
            </a:extLst>
          </p:cNvPr>
          <p:cNvSpPr>
            <a:spLocks noGrp="1"/>
          </p:cNvSpPr>
          <p:nvPr>
            <p:ph idx="34" hasCustomPrompt="1"/>
          </p:nvPr>
        </p:nvSpPr>
        <p:spPr>
          <a:xfrm>
            <a:off x="686229" y="1857221"/>
            <a:ext cx="1897532" cy="511200"/>
          </a:xfrm>
          <a:prstGeom prst="roundRect">
            <a:avLst/>
          </a:prstGeom>
          <a:solidFill>
            <a:srgbClr val="00645A"/>
          </a:solidFill>
          <a:ln>
            <a:solidFill>
              <a:srgbClr val="002D2D"/>
            </a:solidFill>
          </a:ln>
          <a:effectLst/>
        </p:spPr>
        <p:txBody>
          <a:bodyPr lIns="72000" rIns="72000">
            <a:normAutofit/>
          </a:bodyPr>
          <a:lstStyle>
            <a:lvl1pPr>
              <a:defRPr sz="2400" b="1">
                <a:solidFill>
                  <a:schemeClr val="bg1"/>
                </a:solidFill>
              </a:defRPr>
            </a:lvl1pPr>
            <a:lvl2pPr>
              <a:defRPr sz="2000" b="1"/>
            </a:lvl2pPr>
            <a:lvl3pPr>
              <a:defRPr sz="1800" b="1"/>
            </a:lvl3pPr>
            <a:lvl4pPr>
              <a:defRPr sz="1050" b="1"/>
            </a:lvl4pPr>
            <a:lvl5pPr>
              <a:defRPr sz="1050" b="1"/>
            </a:lvl5pPr>
          </a:lstStyle>
          <a:p>
            <a:pPr lvl="0"/>
            <a:r>
              <a:rPr lang="en-US" dirty="0"/>
              <a:t>Step [0]</a:t>
            </a:r>
          </a:p>
        </p:txBody>
      </p:sp>
      <p:sp>
        <p:nvSpPr>
          <p:cNvPr id="95" name="Content Placeholder 5">
            <a:extLst>
              <a:ext uri="{FF2B5EF4-FFF2-40B4-BE49-F238E27FC236}">
                <a16:creationId xmlns:a16="http://schemas.microsoft.com/office/drawing/2014/main" id="{506C19C3-55BE-498A-8AF3-363545FFD2D1}"/>
              </a:ext>
            </a:extLst>
          </p:cNvPr>
          <p:cNvSpPr>
            <a:spLocks noGrp="1"/>
          </p:cNvSpPr>
          <p:nvPr>
            <p:ph sz="quarter" idx="35"/>
          </p:nvPr>
        </p:nvSpPr>
        <p:spPr>
          <a:xfrm>
            <a:off x="2667431" y="1857222"/>
            <a:ext cx="9315635" cy="1076107"/>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6" name="Content Placeholder 6">
            <a:extLst>
              <a:ext uri="{FF2B5EF4-FFF2-40B4-BE49-F238E27FC236}">
                <a16:creationId xmlns:a16="http://schemas.microsoft.com/office/drawing/2014/main" id="{A0C51086-4E14-4CD4-B55E-5593342E5882}"/>
              </a:ext>
            </a:extLst>
          </p:cNvPr>
          <p:cNvSpPr>
            <a:spLocks noGrp="1"/>
          </p:cNvSpPr>
          <p:nvPr>
            <p:ph sz="quarter" idx="36"/>
          </p:nvPr>
        </p:nvSpPr>
        <p:spPr>
          <a:xfrm>
            <a:off x="660400" y="3067773"/>
            <a:ext cx="11322667" cy="1449731"/>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7" name="Content Placeholder 7">
            <a:extLst>
              <a:ext uri="{FF2B5EF4-FFF2-40B4-BE49-F238E27FC236}">
                <a16:creationId xmlns:a16="http://schemas.microsoft.com/office/drawing/2014/main" id="{EC390C47-8125-4BE9-B035-CFD20B6822FC}"/>
              </a:ext>
            </a:extLst>
          </p:cNvPr>
          <p:cNvSpPr>
            <a:spLocks noGrp="1"/>
          </p:cNvSpPr>
          <p:nvPr>
            <p:ph sz="quarter" idx="37"/>
          </p:nvPr>
        </p:nvSpPr>
        <p:spPr>
          <a:xfrm>
            <a:off x="863659" y="4553648"/>
            <a:ext cx="2160000" cy="72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8" name="Content Placeholder 8">
            <a:extLst>
              <a:ext uri="{FF2B5EF4-FFF2-40B4-BE49-F238E27FC236}">
                <a16:creationId xmlns:a16="http://schemas.microsoft.com/office/drawing/2014/main" id="{312259D3-4E66-4CB2-AC11-11C8503B00A5}"/>
              </a:ext>
            </a:extLst>
          </p:cNvPr>
          <p:cNvSpPr>
            <a:spLocks noGrp="1"/>
          </p:cNvSpPr>
          <p:nvPr>
            <p:ph sz="quarter" idx="38"/>
          </p:nvPr>
        </p:nvSpPr>
        <p:spPr>
          <a:xfrm>
            <a:off x="863659" y="5373216"/>
            <a:ext cx="2160000" cy="900000"/>
          </a:xfrm>
        </p:spPr>
        <p:txBody>
          <a:bodyPr>
            <a:noAutofit/>
          </a:bodyPr>
          <a:lstStyle>
            <a:lvl1pPr>
              <a:defRPr sz="2400" b="1">
                <a:latin typeface="+mn-lt"/>
              </a:defRPr>
            </a:lvl1pPr>
            <a:lvl2pPr>
              <a:defRPr sz="2000" b="1">
                <a:latin typeface="+mn-lt"/>
              </a:defRPr>
            </a:lvl2pPr>
            <a:lvl3pPr>
              <a:defRPr sz="1800" b="1">
                <a:latin typeface="+mn-lt"/>
              </a:defRPr>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9" name="Content Placeholder 9">
            <a:extLst>
              <a:ext uri="{FF2B5EF4-FFF2-40B4-BE49-F238E27FC236}">
                <a16:creationId xmlns:a16="http://schemas.microsoft.com/office/drawing/2014/main" id="{FE6B4483-EBEA-4157-9063-A8FE64DA5509}"/>
              </a:ext>
            </a:extLst>
          </p:cNvPr>
          <p:cNvSpPr>
            <a:spLocks noGrp="1"/>
          </p:cNvSpPr>
          <p:nvPr>
            <p:ph sz="quarter" idx="39"/>
          </p:nvPr>
        </p:nvSpPr>
        <p:spPr>
          <a:xfrm>
            <a:off x="3791904" y="4553648"/>
            <a:ext cx="2160000" cy="72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00" name="Content Placeholder 10">
            <a:extLst>
              <a:ext uri="{FF2B5EF4-FFF2-40B4-BE49-F238E27FC236}">
                <a16:creationId xmlns:a16="http://schemas.microsoft.com/office/drawing/2014/main" id="{5C14B0BB-0B4F-4A9A-8F40-5E65EA4E8A21}"/>
              </a:ext>
            </a:extLst>
          </p:cNvPr>
          <p:cNvSpPr>
            <a:spLocks noGrp="1"/>
          </p:cNvSpPr>
          <p:nvPr>
            <p:ph sz="quarter" idx="40"/>
          </p:nvPr>
        </p:nvSpPr>
        <p:spPr>
          <a:xfrm>
            <a:off x="3791904" y="5373216"/>
            <a:ext cx="2160000" cy="900000"/>
          </a:xfrm>
        </p:spPr>
        <p:txBody>
          <a:bodyPr>
            <a:noAutofit/>
          </a:bodyPr>
          <a:lstStyle>
            <a:lvl1pPr>
              <a:defRPr sz="2400" b="1">
                <a:latin typeface="+mn-lt"/>
              </a:defRPr>
            </a:lvl1pPr>
            <a:lvl2pPr>
              <a:defRPr sz="2000" b="1">
                <a:latin typeface="+mn-lt"/>
              </a:defRPr>
            </a:lvl2pPr>
            <a:lvl3pPr>
              <a:defRPr sz="1800" b="1">
                <a:latin typeface="+mn-lt"/>
              </a:defRPr>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01" name="Content Placeholder 11">
            <a:extLst>
              <a:ext uri="{FF2B5EF4-FFF2-40B4-BE49-F238E27FC236}">
                <a16:creationId xmlns:a16="http://schemas.microsoft.com/office/drawing/2014/main" id="{2D6C6697-2A34-44DF-9690-CF704CADF1ED}"/>
              </a:ext>
            </a:extLst>
          </p:cNvPr>
          <p:cNvSpPr>
            <a:spLocks noGrp="1"/>
          </p:cNvSpPr>
          <p:nvPr>
            <p:ph sz="quarter" idx="41"/>
          </p:nvPr>
        </p:nvSpPr>
        <p:spPr>
          <a:xfrm>
            <a:off x="6720149" y="4553648"/>
            <a:ext cx="2160000" cy="72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5" name="Content Placeholder 11">
            <a:extLst>
              <a:ext uri="{FF2B5EF4-FFF2-40B4-BE49-F238E27FC236}">
                <a16:creationId xmlns:a16="http://schemas.microsoft.com/office/drawing/2014/main" id="{581B96B9-D991-4BB1-B173-E7F2EE1BE96B}"/>
              </a:ext>
            </a:extLst>
          </p:cNvPr>
          <p:cNvSpPr>
            <a:spLocks noGrp="1"/>
          </p:cNvSpPr>
          <p:nvPr>
            <p:ph sz="quarter" idx="42"/>
          </p:nvPr>
        </p:nvSpPr>
        <p:spPr>
          <a:xfrm>
            <a:off x="6720149" y="5373216"/>
            <a:ext cx="2160000" cy="900000"/>
          </a:xfrm>
        </p:spPr>
        <p:txBody>
          <a:bodyPr>
            <a:noAutofit/>
          </a:bodyPr>
          <a:lstStyle>
            <a:lvl1pPr>
              <a:defRPr sz="2400" b="1">
                <a:latin typeface="+mn-lt"/>
              </a:defRPr>
            </a:lvl1pPr>
            <a:lvl2pPr>
              <a:defRPr sz="2000" b="1">
                <a:latin typeface="+mn-lt"/>
              </a:defRPr>
            </a:lvl2pPr>
            <a:lvl3pPr>
              <a:defRPr sz="1800" b="1">
                <a:latin typeface="+mn-lt"/>
              </a:defRPr>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6" name="Content Placeholder 11">
            <a:extLst>
              <a:ext uri="{FF2B5EF4-FFF2-40B4-BE49-F238E27FC236}">
                <a16:creationId xmlns:a16="http://schemas.microsoft.com/office/drawing/2014/main" id="{2C988514-0447-4189-B30D-391260C27422}"/>
              </a:ext>
            </a:extLst>
          </p:cNvPr>
          <p:cNvSpPr>
            <a:spLocks noGrp="1"/>
          </p:cNvSpPr>
          <p:nvPr>
            <p:ph sz="quarter" idx="43"/>
          </p:nvPr>
        </p:nvSpPr>
        <p:spPr>
          <a:xfrm>
            <a:off x="9648395" y="4553648"/>
            <a:ext cx="2160000" cy="72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7" name="Content Placeholder 11">
            <a:extLst>
              <a:ext uri="{FF2B5EF4-FFF2-40B4-BE49-F238E27FC236}">
                <a16:creationId xmlns:a16="http://schemas.microsoft.com/office/drawing/2014/main" id="{528D66AE-3E5E-4350-85D4-CD57EA8930C2}"/>
              </a:ext>
            </a:extLst>
          </p:cNvPr>
          <p:cNvSpPr>
            <a:spLocks noGrp="1"/>
          </p:cNvSpPr>
          <p:nvPr>
            <p:ph sz="quarter" idx="44"/>
          </p:nvPr>
        </p:nvSpPr>
        <p:spPr>
          <a:xfrm>
            <a:off x="9648395" y="5373216"/>
            <a:ext cx="2160000" cy="900000"/>
          </a:xfrm>
        </p:spPr>
        <p:txBody>
          <a:bodyPr>
            <a:noAutofit/>
          </a:bodyPr>
          <a:lstStyle>
            <a:lvl1pPr>
              <a:defRPr sz="2400" b="1">
                <a:latin typeface="+mn-lt"/>
              </a:defRPr>
            </a:lvl1pPr>
            <a:lvl2pPr>
              <a:defRPr sz="2000" b="1">
                <a:latin typeface="+mn-lt"/>
              </a:defRPr>
            </a:lvl2pPr>
            <a:lvl3pPr>
              <a:defRPr sz="1800" b="1">
                <a:latin typeface="+mn-lt"/>
              </a:defRPr>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25" name="Appendix Link 11">
            <a:extLst>
              <a:ext uri="{FF2B5EF4-FFF2-40B4-BE49-F238E27FC236}">
                <a16:creationId xmlns:a16="http://schemas.microsoft.com/office/drawing/2014/main" id="{6C66FC7B-9682-4F79-A7EC-46F53ED55AF7}"/>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26" name="Image Credit 12">
            <a:extLst>
              <a:ext uri="{FF2B5EF4-FFF2-40B4-BE49-F238E27FC236}">
                <a16:creationId xmlns:a16="http://schemas.microsoft.com/office/drawing/2014/main" id="{ECC1E71E-61CC-4CCE-B834-F54DB9DCEEC8}"/>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24" name="Slide Number Placeholder 14">
            <a:extLst>
              <a:ext uri="{FF2B5EF4-FFF2-40B4-BE49-F238E27FC236}">
                <a16:creationId xmlns:a16="http://schemas.microsoft.com/office/drawing/2014/main" id="{3C1A9873-09AD-405A-A6A5-F2F1DF9F5C4A}"/>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23446575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6_Title and Content">
    <p:spTree>
      <p:nvGrpSpPr>
        <p:cNvPr id="1" name=""/>
        <p:cNvGrpSpPr/>
        <p:nvPr/>
      </p:nvGrpSpPr>
      <p:grpSpPr>
        <a:xfrm>
          <a:off x="0" y="0"/>
          <a:ext cx="0" cy="0"/>
          <a:chOff x="0" y="0"/>
          <a:chExt cx="0" cy="0"/>
        </a:xfrm>
      </p:grpSpPr>
      <p:sp>
        <p:nvSpPr>
          <p:cNvPr id="18" name="Title 1">
            <a:extLst>
              <a:ext uri="{FF2B5EF4-FFF2-40B4-BE49-F238E27FC236}">
                <a16:creationId xmlns:a16="http://schemas.microsoft.com/office/drawing/2014/main" id="{EE4FFB6E-6542-471E-A0AB-B744685CCAE6}"/>
              </a:ext>
            </a:extLst>
          </p:cNvPr>
          <p:cNvSpPr>
            <a:spLocks noGrp="1"/>
          </p:cNvSpPr>
          <p:nvPr>
            <p:ph type="title" hasCustomPrompt="1"/>
          </p:nvPr>
        </p:nvSpPr>
        <p:spPr>
          <a:xfrm>
            <a:off x="457200" y="11290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22" name="Content Placeholder 3">
            <a:extLst>
              <a:ext uri="{FF2B5EF4-FFF2-40B4-BE49-F238E27FC236}">
                <a16:creationId xmlns:a16="http://schemas.microsoft.com/office/drawing/2014/main" id="{53D57C87-D466-4C8C-A982-0BB750C00F2A}"/>
              </a:ext>
            </a:extLst>
          </p:cNvPr>
          <p:cNvSpPr>
            <a:spLocks noGrp="1"/>
          </p:cNvSpPr>
          <p:nvPr>
            <p:ph sz="quarter" idx="30" hasCustomPrompt="1"/>
          </p:nvPr>
        </p:nvSpPr>
        <p:spPr>
          <a:xfrm>
            <a:off x="483029" y="1350000"/>
            <a:ext cx="11277600"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wrap="square" anchor="ctr">
            <a:spAutoFit/>
          </a:bodyPr>
          <a:lstStyle>
            <a:lvl1pPr>
              <a:defRPr lang="en-IN" sz="2400" b="1" dirty="0">
                <a:solidFill>
                  <a:schemeClr val="bg1"/>
                </a:solidFill>
                <a:cs typeface="+mn-cs"/>
              </a:defRPr>
            </a:lvl1pPr>
          </a:lstStyle>
          <a:p>
            <a:pPr algn="ctr" eaLnBrk="1" hangingPunct="1">
              <a:defRPr/>
            </a:pPr>
            <a:r>
              <a:rPr lang="en-US" dirty="0">
                <a:solidFill>
                  <a:schemeClr val="bg1"/>
                </a:solidFill>
              </a:rPr>
              <a:t>HOW TO Write a Formula for an Ionic Compound</a:t>
            </a:r>
          </a:p>
        </p:txBody>
      </p:sp>
      <p:sp>
        <p:nvSpPr>
          <p:cNvPr id="24" name="Content Placeholder 4">
            <a:extLst>
              <a:ext uri="{FF2B5EF4-FFF2-40B4-BE49-F238E27FC236}">
                <a16:creationId xmlns:a16="http://schemas.microsoft.com/office/drawing/2014/main" id="{7D9AAAE5-DD01-47AA-B07B-A5A0DF89444F}"/>
              </a:ext>
            </a:extLst>
          </p:cNvPr>
          <p:cNvSpPr>
            <a:spLocks noGrp="1"/>
          </p:cNvSpPr>
          <p:nvPr>
            <p:ph idx="1" hasCustomPrompt="1"/>
          </p:nvPr>
        </p:nvSpPr>
        <p:spPr>
          <a:xfrm>
            <a:off x="483029" y="2060848"/>
            <a:ext cx="1897532" cy="511200"/>
          </a:xfrm>
          <a:prstGeom prst="roundRect">
            <a:avLst/>
          </a:prstGeom>
          <a:solidFill>
            <a:srgbClr val="00645A"/>
          </a:solidFill>
          <a:ln>
            <a:solidFill>
              <a:srgbClr val="002D2D"/>
            </a:solidFill>
          </a:ln>
          <a:effectLst/>
        </p:spPr>
        <p:txBody>
          <a:bodyPr lIns="72000" rIns="72000">
            <a:normAutofit/>
          </a:bodyPr>
          <a:lstStyle>
            <a:lvl1pPr>
              <a:defRPr sz="2400" b="1">
                <a:solidFill>
                  <a:schemeClr val="bg1"/>
                </a:solidFill>
              </a:defRPr>
            </a:lvl1pPr>
            <a:lvl2pPr>
              <a:defRPr sz="2000" b="1"/>
            </a:lvl2pPr>
            <a:lvl3pPr>
              <a:defRPr sz="1800" b="1"/>
            </a:lvl3pPr>
            <a:lvl4pPr>
              <a:defRPr sz="1050" b="1"/>
            </a:lvl4pPr>
            <a:lvl5pPr>
              <a:defRPr sz="1050" b="1"/>
            </a:lvl5pPr>
          </a:lstStyle>
          <a:p>
            <a:pPr lvl="0"/>
            <a:r>
              <a:rPr lang="en-US" dirty="0"/>
              <a:t>Step [0]</a:t>
            </a:r>
          </a:p>
        </p:txBody>
      </p:sp>
      <p:sp>
        <p:nvSpPr>
          <p:cNvPr id="26" name="Content Placeholder 5">
            <a:extLst>
              <a:ext uri="{FF2B5EF4-FFF2-40B4-BE49-F238E27FC236}">
                <a16:creationId xmlns:a16="http://schemas.microsoft.com/office/drawing/2014/main" id="{27F43634-6722-49CE-A863-00E57AC31588}"/>
              </a:ext>
            </a:extLst>
          </p:cNvPr>
          <p:cNvSpPr>
            <a:spLocks noGrp="1"/>
          </p:cNvSpPr>
          <p:nvPr>
            <p:ph sz="quarter" idx="23"/>
          </p:nvPr>
        </p:nvSpPr>
        <p:spPr>
          <a:xfrm>
            <a:off x="2464231" y="2060849"/>
            <a:ext cx="9315635" cy="978388"/>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30" name="Content Placeholder 6">
            <a:extLst>
              <a:ext uri="{FF2B5EF4-FFF2-40B4-BE49-F238E27FC236}">
                <a16:creationId xmlns:a16="http://schemas.microsoft.com/office/drawing/2014/main" id="{8692EAC0-F926-471A-BB3B-3D50A5AF9597}"/>
              </a:ext>
            </a:extLst>
          </p:cNvPr>
          <p:cNvSpPr>
            <a:spLocks noGrp="1"/>
          </p:cNvSpPr>
          <p:nvPr>
            <p:ph sz="quarter" idx="24"/>
          </p:nvPr>
        </p:nvSpPr>
        <p:spPr>
          <a:xfrm>
            <a:off x="457200" y="3141104"/>
            <a:ext cx="11322667"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32" name="Content Placeholder 7">
            <a:extLst>
              <a:ext uri="{FF2B5EF4-FFF2-40B4-BE49-F238E27FC236}">
                <a16:creationId xmlns:a16="http://schemas.microsoft.com/office/drawing/2014/main" id="{E92FD85D-B619-45E9-B489-96B0CE191491}"/>
              </a:ext>
            </a:extLst>
          </p:cNvPr>
          <p:cNvSpPr>
            <a:spLocks noGrp="1"/>
          </p:cNvSpPr>
          <p:nvPr>
            <p:ph sz="quarter" idx="25"/>
          </p:nvPr>
        </p:nvSpPr>
        <p:spPr>
          <a:xfrm>
            <a:off x="457199" y="4401248"/>
            <a:ext cx="216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33" name="Content Placeholder 8">
            <a:extLst>
              <a:ext uri="{FF2B5EF4-FFF2-40B4-BE49-F238E27FC236}">
                <a16:creationId xmlns:a16="http://schemas.microsoft.com/office/drawing/2014/main" id="{2B03CAC6-2ECC-4ABC-A440-BF7D1581DB6A}"/>
              </a:ext>
            </a:extLst>
          </p:cNvPr>
          <p:cNvSpPr>
            <a:spLocks noGrp="1"/>
          </p:cNvSpPr>
          <p:nvPr>
            <p:ph sz="quarter" idx="26"/>
          </p:nvPr>
        </p:nvSpPr>
        <p:spPr>
          <a:xfrm>
            <a:off x="2747865" y="44012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35" name="Content Placeholder 9">
            <a:extLst>
              <a:ext uri="{FF2B5EF4-FFF2-40B4-BE49-F238E27FC236}">
                <a16:creationId xmlns:a16="http://schemas.microsoft.com/office/drawing/2014/main" id="{22943CC6-77CC-452A-96D5-BB83FF162F51}"/>
              </a:ext>
            </a:extLst>
          </p:cNvPr>
          <p:cNvSpPr>
            <a:spLocks noGrp="1"/>
          </p:cNvSpPr>
          <p:nvPr>
            <p:ph sz="quarter" idx="27"/>
          </p:nvPr>
        </p:nvSpPr>
        <p:spPr>
          <a:xfrm>
            <a:off x="5038532" y="44012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37" name="Content Placeholder 10">
            <a:extLst>
              <a:ext uri="{FF2B5EF4-FFF2-40B4-BE49-F238E27FC236}">
                <a16:creationId xmlns:a16="http://schemas.microsoft.com/office/drawing/2014/main" id="{93DDDCD1-28AF-469E-84F6-26DFB4072E55}"/>
              </a:ext>
            </a:extLst>
          </p:cNvPr>
          <p:cNvSpPr>
            <a:spLocks noGrp="1"/>
          </p:cNvSpPr>
          <p:nvPr>
            <p:ph sz="quarter" idx="28"/>
          </p:nvPr>
        </p:nvSpPr>
        <p:spPr>
          <a:xfrm>
            <a:off x="7329199" y="44012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1" name="Content Placeholder 11">
            <a:extLst>
              <a:ext uri="{FF2B5EF4-FFF2-40B4-BE49-F238E27FC236}">
                <a16:creationId xmlns:a16="http://schemas.microsoft.com/office/drawing/2014/main" id="{6F435488-0E62-431F-AD41-C0EC93B83A68}"/>
              </a:ext>
            </a:extLst>
          </p:cNvPr>
          <p:cNvSpPr>
            <a:spLocks noGrp="1"/>
          </p:cNvSpPr>
          <p:nvPr>
            <p:ph sz="quarter" idx="29"/>
          </p:nvPr>
        </p:nvSpPr>
        <p:spPr>
          <a:xfrm>
            <a:off x="9619865" y="44012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2" name="Appendix Link 12">
            <a:extLst>
              <a:ext uri="{FF2B5EF4-FFF2-40B4-BE49-F238E27FC236}">
                <a16:creationId xmlns:a16="http://schemas.microsoft.com/office/drawing/2014/main" id="{E4CE48CB-7708-432B-AA86-174536FCBAB3}"/>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43" name="Image Credit 13">
            <a:extLst>
              <a:ext uri="{FF2B5EF4-FFF2-40B4-BE49-F238E27FC236}">
                <a16:creationId xmlns:a16="http://schemas.microsoft.com/office/drawing/2014/main" id="{01C8000F-8A4A-49C7-A133-78D2F4850B6A}"/>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44" name="Slide Number Placeholder 14">
            <a:extLst>
              <a:ext uri="{FF2B5EF4-FFF2-40B4-BE49-F238E27FC236}">
                <a16:creationId xmlns:a16="http://schemas.microsoft.com/office/drawing/2014/main" id="{9421B4D6-7BB1-493E-851E-0DF2646EA108}"/>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50385204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3_Title and Content">
    <p:spTree>
      <p:nvGrpSpPr>
        <p:cNvPr id="1" name=""/>
        <p:cNvGrpSpPr/>
        <p:nvPr/>
      </p:nvGrpSpPr>
      <p:grpSpPr>
        <a:xfrm>
          <a:off x="0" y="0"/>
          <a:ext cx="0" cy="0"/>
          <a:chOff x="0" y="0"/>
          <a:chExt cx="0" cy="0"/>
        </a:xfrm>
      </p:grpSpPr>
      <p:sp>
        <p:nvSpPr>
          <p:cNvPr id="68" name="Title 1">
            <a:extLst>
              <a:ext uri="{FF2B5EF4-FFF2-40B4-BE49-F238E27FC236}">
                <a16:creationId xmlns:a16="http://schemas.microsoft.com/office/drawing/2014/main" id="{B79947D0-3AC9-4017-860E-D693F0000680}"/>
              </a:ext>
            </a:extLst>
          </p:cNvPr>
          <p:cNvSpPr>
            <a:spLocks noGrp="1"/>
          </p:cNvSpPr>
          <p:nvPr>
            <p:ph type="title" hasCustomPrompt="1"/>
          </p:nvPr>
        </p:nvSpPr>
        <p:spPr>
          <a:xfrm>
            <a:off x="457200" y="11663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69" name="Slide Sub Title 2">
            <a:extLst>
              <a:ext uri="{FF2B5EF4-FFF2-40B4-BE49-F238E27FC236}">
                <a16:creationId xmlns:a16="http://schemas.microsoft.com/office/drawing/2014/main" id="{0AC701E0-46BA-498A-A4E7-659539074D0C}"/>
              </a:ext>
            </a:extLst>
          </p:cNvPr>
          <p:cNvSpPr>
            <a:spLocks noGrp="1"/>
          </p:cNvSpPr>
          <p:nvPr>
            <p:ph sz="quarter" idx="21" hasCustomPrompt="1"/>
          </p:nvPr>
        </p:nvSpPr>
        <p:spPr>
          <a:xfrm>
            <a:off x="457200" y="880394"/>
            <a:ext cx="11277600"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70" name="Content Placeholder 4">
            <a:extLst>
              <a:ext uri="{FF2B5EF4-FFF2-40B4-BE49-F238E27FC236}">
                <a16:creationId xmlns:a16="http://schemas.microsoft.com/office/drawing/2014/main" id="{B5AB9E37-08BA-4FDE-851E-19EC6E0F175A}"/>
              </a:ext>
            </a:extLst>
          </p:cNvPr>
          <p:cNvSpPr>
            <a:spLocks noGrp="1"/>
          </p:cNvSpPr>
          <p:nvPr>
            <p:ph idx="1" hasCustomPrompt="1"/>
          </p:nvPr>
        </p:nvSpPr>
        <p:spPr>
          <a:xfrm>
            <a:off x="483029" y="1867464"/>
            <a:ext cx="1992000" cy="511200"/>
          </a:xfrm>
          <a:prstGeom prst="roundRect">
            <a:avLst/>
          </a:prstGeom>
          <a:solidFill>
            <a:srgbClr val="00645A"/>
          </a:solidFill>
          <a:ln>
            <a:solidFill>
              <a:srgbClr val="002D2D"/>
            </a:solidFill>
          </a:ln>
          <a:effectLst/>
        </p:spPr>
        <p:txBody>
          <a:bodyPr lIns="72000" rIns="72000">
            <a:normAutofit/>
          </a:bodyPr>
          <a:lstStyle>
            <a:lvl1pPr>
              <a:defRPr sz="2400" b="1">
                <a:solidFill>
                  <a:schemeClr val="bg1"/>
                </a:solidFill>
              </a:defRPr>
            </a:lvl1pPr>
            <a:lvl2pPr>
              <a:defRPr sz="2000" b="1"/>
            </a:lvl2pPr>
            <a:lvl3pPr>
              <a:defRPr sz="1800" b="1"/>
            </a:lvl3pPr>
            <a:lvl4pPr>
              <a:defRPr sz="1050" b="1"/>
            </a:lvl4pPr>
            <a:lvl5pPr>
              <a:defRPr sz="1050" b="1"/>
            </a:lvl5pPr>
          </a:lstStyle>
          <a:p>
            <a:pPr lvl="0"/>
            <a:r>
              <a:rPr lang="en-US" dirty="0"/>
              <a:t>Example</a:t>
            </a:r>
          </a:p>
        </p:txBody>
      </p:sp>
      <p:sp>
        <p:nvSpPr>
          <p:cNvPr id="71" name="Content Placeholder 5">
            <a:extLst>
              <a:ext uri="{FF2B5EF4-FFF2-40B4-BE49-F238E27FC236}">
                <a16:creationId xmlns:a16="http://schemas.microsoft.com/office/drawing/2014/main" id="{21F086D7-E80D-4F6B-9793-0716664D62BE}"/>
              </a:ext>
            </a:extLst>
          </p:cNvPr>
          <p:cNvSpPr>
            <a:spLocks noGrp="1"/>
          </p:cNvSpPr>
          <p:nvPr>
            <p:ph sz="quarter" idx="23"/>
          </p:nvPr>
        </p:nvSpPr>
        <p:spPr>
          <a:xfrm>
            <a:off x="2614800" y="1844944"/>
            <a:ext cx="9120000" cy="108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72" name="Content Placeholder 6">
            <a:extLst>
              <a:ext uri="{FF2B5EF4-FFF2-40B4-BE49-F238E27FC236}">
                <a16:creationId xmlns:a16="http://schemas.microsoft.com/office/drawing/2014/main" id="{C7F3CB9D-7925-4D2A-A121-3CB64836F1BC}"/>
              </a:ext>
            </a:extLst>
          </p:cNvPr>
          <p:cNvSpPr>
            <a:spLocks noGrp="1"/>
          </p:cNvSpPr>
          <p:nvPr>
            <p:ph sz="quarter" idx="24" hasCustomPrompt="1"/>
          </p:nvPr>
        </p:nvSpPr>
        <p:spPr>
          <a:xfrm>
            <a:off x="457200" y="3068960"/>
            <a:ext cx="1800000" cy="511200"/>
          </a:xfrm>
          <a:prstGeom prst="roundRect">
            <a:avLst/>
          </a:prstGeom>
          <a:solidFill>
            <a:srgbClr val="00645A"/>
          </a:solidFill>
          <a:ln>
            <a:solidFill>
              <a:srgbClr val="002D2D"/>
            </a:solidFill>
          </a:ln>
          <a:effectLst/>
        </p:spPr>
        <p:txBody>
          <a:bodyPr vert="horz" lIns="72000" tIns="45720" rIns="72000" bIns="45720" rtlCol="0">
            <a:normAutofit/>
          </a:bodyPr>
          <a:lstStyle>
            <a:lvl1pPr>
              <a:defRPr lang="en-US" sz="2400" b="1" dirty="0">
                <a:solidFill>
                  <a:schemeClr val="bg1"/>
                </a:solidFill>
              </a:defRPr>
            </a:lvl1pPr>
            <a:lvl2pPr>
              <a:defRPr lang="en-US" sz="2000" b="1" dirty="0"/>
            </a:lvl2pPr>
            <a:lvl3pPr>
              <a:defRPr lang="en-US" sz="1800" b="1" dirty="0"/>
            </a:lvl3pPr>
            <a:lvl4pPr>
              <a:defRPr lang="en-US" sz="1050" b="1" dirty="0"/>
            </a:lvl4pPr>
            <a:lvl5pPr>
              <a:defRPr lang="en-IN" sz="1050" b="1" dirty="0"/>
            </a:lvl5pPr>
          </a:lstStyle>
          <a:p>
            <a:pPr lvl="0"/>
            <a:r>
              <a:rPr lang="en-US" dirty="0"/>
              <a:t>Step [0]</a:t>
            </a:r>
          </a:p>
        </p:txBody>
      </p:sp>
      <p:sp>
        <p:nvSpPr>
          <p:cNvPr id="73" name="Content Placeholder 7">
            <a:extLst>
              <a:ext uri="{FF2B5EF4-FFF2-40B4-BE49-F238E27FC236}">
                <a16:creationId xmlns:a16="http://schemas.microsoft.com/office/drawing/2014/main" id="{3B3E667E-1EA3-4268-9DA9-6FC12D6C58A6}"/>
              </a:ext>
            </a:extLst>
          </p:cNvPr>
          <p:cNvSpPr>
            <a:spLocks noGrp="1"/>
          </p:cNvSpPr>
          <p:nvPr>
            <p:ph sz="quarter" idx="25"/>
          </p:nvPr>
        </p:nvSpPr>
        <p:spPr>
          <a:xfrm>
            <a:off x="2640629" y="3068960"/>
            <a:ext cx="9120000" cy="108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74" name="Content Placeholder 8">
            <a:extLst>
              <a:ext uri="{FF2B5EF4-FFF2-40B4-BE49-F238E27FC236}">
                <a16:creationId xmlns:a16="http://schemas.microsoft.com/office/drawing/2014/main" id="{45DA0E8B-67A5-4D7D-A979-3F63C17AAFDD}"/>
              </a:ext>
            </a:extLst>
          </p:cNvPr>
          <p:cNvSpPr>
            <a:spLocks noGrp="1"/>
          </p:cNvSpPr>
          <p:nvPr>
            <p:ph sz="quarter" idx="26"/>
          </p:nvPr>
        </p:nvSpPr>
        <p:spPr>
          <a:xfrm>
            <a:off x="454800" y="4437112"/>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75" name="Content Placeholder 9">
            <a:extLst>
              <a:ext uri="{FF2B5EF4-FFF2-40B4-BE49-F238E27FC236}">
                <a16:creationId xmlns:a16="http://schemas.microsoft.com/office/drawing/2014/main" id="{EA3E7B8A-3753-48E4-8C78-2E963BA98D39}"/>
              </a:ext>
            </a:extLst>
          </p:cNvPr>
          <p:cNvSpPr>
            <a:spLocks noGrp="1"/>
          </p:cNvSpPr>
          <p:nvPr>
            <p:ph sz="quarter" idx="27"/>
          </p:nvPr>
        </p:nvSpPr>
        <p:spPr>
          <a:xfrm>
            <a:off x="2741257" y="4437112"/>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76" name="Content Placeholder 10">
            <a:extLst>
              <a:ext uri="{FF2B5EF4-FFF2-40B4-BE49-F238E27FC236}">
                <a16:creationId xmlns:a16="http://schemas.microsoft.com/office/drawing/2014/main" id="{6B28A758-FCF7-4AC7-A522-5BDAE6656838}"/>
              </a:ext>
            </a:extLst>
          </p:cNvPr>
          <p:cNvSpPr>
            <a:spLocks noGrp="1"/>
          </p:cNvSpPr>
          <p:nvPr>
            <p:ph sz="quarter" idx="28"/>
          </p:nvPr>
        </p:nvSpPr>
        <p:spPr>
          <a:xfrm>
            <a:off x="5027715" y="4437112"/>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79" name="Content Placeholder 11">
            <a:extLst>
              <a:ext uri="{FF2B5EF4-FFF2-40B4-BE49-F238E27FC236}">
                <a16:creationId xmlns:a16="http://schemas.microsoft.com/office/drawing/2014/main" id="{70282311-0D7E-459A-A68D-8FC16BE1BBB0}"/>
              </a:ext>
            </a:extLst>
          </p:cNvPr>
          <p:cNvSpPr>
            <a:spLocks noGrp="1"/>
          </p:cNvSpPr>
          <p:nvPr>
            <p:ph sz="quarter" idx="29"/>
          </p:nvPr>
        </p:nvSpPr>
        <p:spPr>
          <a:xfrm>
            <a:off x="7314172" y="4437112"/>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80" name="Content Placeholder 12">
            <a:extLst>
              <a:ext uri="{FF2B5EF4-FFF2-40B4-BE49-F238E27FC236}">
                <a16:creationId xmlns:a16="http://schemas.microsoft.com/office/drawing/2014/main" id="{43622D03-4ED2-45E4-BE6D-3E5073BA33F9}"/>
              </a:ext>
            </a:extLst>
          </p:cNvPr>
          <p:cNvSpPr>
            <a:spLocks noGrp="1"/>
          </p:cNvSpPr>
          <p:nvPr>
            <p:ph sz="quarter" idx="31"/>
          </p:nvPr>
        </p:nvSpPr>
        <p:spPr>
          <a:xfrm>
            <a:off x="9600629" y="4437112"/>
            <a:ext cx="2160000" cy="1224000"/>
          </a:xfrm>
        </p:spPr>
        <p:txBody>
          <a:bodyPr/>
          <a:lstStyle/>
          <a:p>
            <a:pPr lvl="0"/>
            <a:r>
              <a:rPr lang="en-US" dirty="0"/>
              <a:t>Click to edit Master text styles</a:t>
            </a:r>
          </a:p>
          <a:p>
            <a:pPr lvl="1"/>
            <a:r>
              <a:rPr lang="en-US" dirty="0"/>
              <a:t>Second level</a:t>
            </a:r>
          </a:p>
          <a:p>
            <a:pPr lvl="2"/>
            <a:r>
              <a:rPr lang="en-US" dirty="0"/>
              <a:t>Third level</a:t>
            </a:r>
          </a:p>
        </p:txBody>
      </p:sp>
      <p:sp>
        <p:nvSpPr>
          <p:cNvPr id="81" name="Appendix Link 13">
            <a:extLst>
              <a:ext uri="{FF2B5EF4-FFF2-40B4-BE49-F238E27FC236}">
                <a16:creationId xmlns:a16="http://schemas.microsoft.com/office/drawing/2014/main" id="{11C52BDE-9C4C-4991-B951-C027F354039A}"/>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82" name="Image Credit 14">
            <a:extLst>
              <a:ext uri="{FF2B5EF4-FFF2-40B4-BE49-F238E27FC236}">
                <a16:creationId xmlns:a16="http://schemas.microsoft.com/office/drawing/2014/main" id="{9E2B7B79-A01A-422F-9CF7-AA5D8BEC1C83}"/>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83" name="Slide Number Placeholder 15">
            <a:extLst>
              <a:ext uri="{FF2B5EF4-FFF2-40B4-BE49-F238E27FC236}">
                <a16:creationId xmlns:a16="http://schemas.microsoft.com/office/drawing/2014/main" id="{0B2FF9D9-E773-486A-AD39-4A051EDF6093}"/>
              </a:ext>
            </a:extLst>
          </p:cNvPr>
          <p:cNvSpPr>
            <a:spLocks noGrp="1"/>
          </p:cNvSpPr>
          <p:nvPr>
            <p:ph type="sldNum" sz="quarter" idx="22"/>
          </p:nvPr>
        </p:nvSpPr>
        <p:spPr>
          <a:xfrm>
            <a:off x="11574208"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44661296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4_Title and Content">
    <p:spTree>
      <p:nvGrpSpPr>
        <p:cNvPr id="1" name=""/>
        <p:cNvGrpSpPr/>
        <p:nvPr/>
      </p:nvGrpSpPr>
      <p:grpSpPr>
        <a:xfrm>
          <a:off x="0" y="0"/>
          <a:ext cx="0" cy="0"/>
          <a:chOff x="0" y="0"/>
          <a:chExt cx="0" cy="0"/>
        </a:xfrm>
      </p:grpSpPr>
      <p:sp>
        <p:nvSpPr>
          <p:cNvPr id="43" name="Title 1">
            <a:extLst>
              <a:ext uri="{FF2B5EF4-FFF2-40B4-BE49-F238E27FC236}">
                <a16:creationId xmlns:a16="http://schemas.microsoft.com/office/drawing/2014/main" id="{139C0CD7-ABCE-43D2-A072-295AE194F26A}"/>
              </a:ext>
            </a:extLst>
          </p:cNvPr>
          <p:cNvSpPr>
            <a:spLocks noGrp="1"/>
          </p:cNvSpPr>
          <p:nvPr>
            <p:ph type="title" hasCustomPrompt="1"/>
          </p:nvPr>
        </p:nvSpPr>
        <p:spPr>
          <a:xfrm>
            <a:off x="457200" y="11663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44" name="Slide Sub Title 2">
            <a:extLst>
              <a:ext uri="{FF2B5EF4-FFF2-40B4-BE49-F238E27FC236}">
                <a16:creationId xmlns:a16="http://schemas.microsoft.com/office/drawing/2014/main" id="{D5972910-E2E2-4026-A5AA-9DED6741FBBF}"/>
              </a:ext>
            </a:extLst>
          </p:cNvPr>
          <p:cNvSpPr>
            <a:spLocks noGrp="1"/>
          </p:cNvSpPr>
          <p:nvPr>
            <p:ph sz="quarter" idx="21" hasCustomPrompt="1"/>
          </p:nvPr>
        </p:nvSpPr>
        <p:spPr>
          <a:xfrm>
            <a:off x="457200" y="793991"/>
            <a:ext cx="11277600"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45" name="Content Placeholder 34">
            <a:extLst>
              <a:ext uri="{FF2B5EF4-FFF2-40B4-BE49-F238E27FC236}">
                <a16:creationId xmlns:a16="http://schemas.microsoft.com/office/drawing/2014/main" id="{4765AB8A-0373-4CB3-A473-760C84B8AEE2}"/>
              </a:ext>
            </a:extLst>
          </p:cNvPr>
          <p:cNvSpPr>
            <a:spLocks noGrp="1"/>
          </p:cNvSpPr>
          <p:nvPr>
            <p:ph sz="quarter" idx="30" hasCustomPrompt="1"/>
          </p:nvPr>
        </p:nvSpPr>
        <p:spPr>
          <a:xfrm>
            <a:off x="719403" y="1262038"/>
            <a:ext cx="3620921"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wrap="none" anchor="ctr">
            <a:spAutoFit/>
          </a:bodyPr>
          <a:lstStyle>
            <a:lvl1pPr>
              <a:defRPr lang="en-IN" sz="2400" b="1" dirty="0">
                <a:solidFill>
                  <a:schemeClr val="bg1"/>
                </a:solidFill>
                <a:cs typeface="+mn-cs"/>
              </a:defRPr>
            </a:lvl1pPr>
          </a:lstStyle>
          <a:p>
            <a:pPr marL="0" lvl="0" indent="0" eaLnBrk="1" hangingPunct="1">
              <a:spcBef>
                <a:spcPct val="0"/>
              </a:spcBef>
              <a:buNone/>
              <a:defRPr/>
            </a:pPr>
            <a:r>
              <a:rPr lang="en-US" sz="2400" b="1" kern="1200" dirty="0">
                <a:solidFill>
                  <a:prstClr val="white"/>
                </a:solidFill>
                <a:ea typeface="+mn-ea"/>
                <a:cs typeface="+mn-cs"/>
              </a:rPr>
              <a:t>Sample Problem XX.XX</a:t>
            </a:r>
          </a:p>
        </p:txBody>
      </p:sp>
      <p:sp>
        <p:nvSpPr>
          <p:cNvPr id="46" name="Content Placeholder 2">
            <a:extLst>
              <a:ext uri="{FF2B5EF4-FFF2-40B4-BE49-F238E27FC236}">
                <a16:creationId xmlns:a16="http://schemas.microsoft.com/office/drawing/2014/main" id="{CF7C94BF-AB32-4E55-A7B4-7C47C8209A9B}"/>
              </a:ext>
            </a:extLst>
          </p:cNvPr>
          <p:cNvSpPr>
            <a:spLocks noGrp="1"/>
          </p:cNvSpPr>
          <p:nvPr>
            <p:ph idx="1"/>
          </p:nvPr>
        </p:nvSpPr>
        <p:spPr>
          <a:xfrm>
            <a:off x="483029" y="1860224"/>
            <a:ext cx="11277600" cy="1460624"/>
          </a:xfrm>
          <a:effectLst/>
        </p:spPr>
        <p:txBody>
          <a:bodyPr>
            <a:norm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7" name="Content Placeholder 12">
            <a:extLst>
              <a:ext uri="{FF2B5EF4-FFF2-40B4-BE49-F238E27FC236}">
                <a16:creationId xmlns:a16="http://schemas.microsoft.com/office/drawing/2014/main" id="{60E5F164-41C6-4AC5-B8F4-140A8B868B95}"/>
              </a:ext>
            </a:extLst>
          </p:cNvPr>
          <p:cNvSpPr>
            <a:spLocks noGrp="1"/>
          </p:cNvSpPr>
          <p:nvPr>
            <p:ph sz="quarter" idx="23" hasCustomPrompt="1"/>
          </p:nvPr>
        </p:nvSpPr>
        <p:spPr>
          <a:xfrm>
            <a:off x="719403" y="3422278"/>
            <a:ext cx="1453550"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vert="horz" wrap="none" lIns="91440" tIns="45720" rIns="91440" bIns="45720" rtlCol="0" anchor="ctr">
            <a:spAutoFit/>
          </a:bodyPr>
          <a:lstStyle>
            <a:lvl1pPr>
              <a:defRPr lang="en-US" sz="2400" b="1" dirty="0">
                <a:solidFill>
                  <a:prstClr val="white"/>
                </a:solidFill>
                <a:cs typeface="+mn-cs"/>
              </a:defRPr>
            </a:lvl1pPr>
          </a:lstStyle>
          <a:p>
            <a:pPr lvl="0">
              <a:spcBef>
                <a:spcPct val="0"/>
              </a:spcBef>
            </a:pPr>
            <a:r>
              <a:rPr lang="en-US" sz="2400" b="1" kern="1200" dirty="0">
                <a:solidFill>
                  <a:prstClr val="white"/>
                </a:solidFill>
                <a:ea typeface="+mn-ea"/>
                <a:cs typeface="+mn-cs"/>
              </a:rPr>
              <a:t>Solution</a:t>
            </a:r>
          </a:p>
        </p:txBody>
      </p:sp>
      <p:sp>
        <p:nvSpPr>
          <p:cNvPr id="48" name="Content Placeholder 17">
            <a:extLst>
              <a:ext uri="{FF2B5EF4-FFF2-40B4-BE49-F238E27FC236}">
                <a16:creationId xmlns:a16="http://schemas.microsoft.com/office/drawing/2014/main" id="{6AA730BE-5C7D-4CA0-B22A-E5C321DC77C4}"/>
              </a:ext>
            </a:extLst>
          </p:cNvPr>
          <p:cNvSpPr>
            <a:spLocks noGrp="1"/>
          </p:cNvSpPr>
          <p:nvPr>
            <p:ph sz="quarter" idx="24"/>
          </p:nvPr>
        </p:nvSpPr>
        <p:spPr>
          <a:xfrm>
            <a:off x="483029" y="3967572"/>
            <a:ext cx="11251771" cy="1117612"/>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49" name="Content Placeholder 19">
            <a:extLst>
              <a:ext uri="{FF2B5EF4-FFF2-40B4-BE49-F238E27FC236}">
                <a16:creationId xmlns:a16="http://schemas.microsoft.com/office/drawing/2014/main" id="{67C6BD15-5C3A-48B2-AE9B-132D0E4CA48A}"/>
              </a:ext>
            </a:extLst>
          </p:cNvPr>
          <p:cNvSpPr>
            <a:spLocks noGrp="1"/>
          </p:cNvSpPr>
          <p:nvPr>
            <p:ph sz="quarter" idx="31"/>
          </p:nvPr>
        </p:nvSpPr>
        <p:spPr>
          <a:xfrm>
            <a:off x="457200" y="5157192"/>
            <a:ext cx="2160000" cy="108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50" name="Content Placeholder 19">
            <a:extLst>
              <a:ext uri="{FF2B5EF4-FFF2-40B4-BE49-F238E27FC236}">
                <a16:creationId xmlns:a16="http://schemas.microsoft.com/office/drawing/2014/main" id="{D95A3821-2E77-4B69-937C-120F40BC987B}"/>
              </a:ext>
            </a:extLst>
          </p:cNvPr>
          <p:cNvSpPr>
            <a:spLocks noGrp="1"/>
          </p:cNvSpPr>
          <p:nvPr>
            <p:ph sz="quarter" idx="25"/>
          </p:nvPr>
        </p:nvSpPr>
        <p:spPr>
          <a:xfrm>
            <a:off x="2712600" y="5157192"/>
            <a:ext cx="2160000" cy="108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51" name="Content Placeholder 21">
            <a:extLst>
              <a:ext uri="{FF2B5EF4-FFF2-40B4-BE49-F238E27FC236}">
                <a16:creationId xmlns:a16="http://schemas.microsoft.com/office/drawing/2014/main" id="{DDF165BD-5819-4FCE-B6E5-160F2E7EA4A7}"/>
              </a:ext>
            </a:extLst>
          </p:cNvPr>
          <p:cNvSpPr>
            <a:spLocks noGrp="1"/>
          </p:cNvSpPr>
          <p:nvPr>
            <p:ph sz="quarter" idx="32"/>
          </p:nvPr>
        </p:nvSpPr>
        <p:spPr>
          <a:xfrm>
            <a:off x="4968000" y="5157192"/>
            <a:ext cx="2160000" cy="108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52" name="Content Placeholder 23">
            <a:extLst>
              <a:ext uri="{FF2B5EF4-FFF2-40B4-BE49-F238E27FC236}">
                <a16:creationId xmlns:a16="http://schemas.microsoft.com/office/drawing/2014/main" id="{76D335A1-E3FA-46D6-8F4B-86310BDF2952}"/>
              </a:ext>
            </a:extLst>
          </p:cNvPr>
          <p:cNvSpPr>
            <a:spLocks noGrp="1"/>
          </p:cNvSpPr>
          <p:nvPr>
            <p:ph sz="quarter" idx="27"/>
          </p:nvPr>
        </p:nvSpPr>
        <p:spPr>
          <a:xfrm>
            <a:off x="7344139" y="5157192"/>
            <a:ext cx="2160000" cy="108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53" name="Content Placeholder 23">
            <a:extLst>
              <a:ext uri="{FF2B5EF4-FFF2-40B4-BE49-F238E27FC236}">
                <a16:creationId xmlns:a16="http://schemas.microsoft.com/office/drawing/2014/main" id="{2A82B738-A1CB-4339-A42E-EFF3C30451BD}"/>
              </a:ext>
            </a:extLst>
          </p:cNvPr>
          <p:cNvSpPr>
            <a:spLocks noGrp="1"/>
          </p:cNvSpPr>
          <p:nvPr>
            <p:ph sz="quarter" idx="33"/>
          </p:nvPr>
        </p:nvSpPr>
        <p:spPr>
          <a:xfrm>
            <a:off x="9682000" y="5309592"/>
            <a:ext cx="2160000" cy="108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54" name="Appendix Link 11">
            <a:extLst>
              <a:ext uri="{FF2B5EF4-FFF2-40B4-BE49-F238E27FC236}">
                <a16:creationId xmlns:a16="http://schemas.microsoft.com/office/drawing/2014/main" id="{B24AC17A-1B48-457E-A920-46DA998B4192}"/>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55" name="Image Credit 12">
            <a:extLst>
              <a:ext uri="{FF2B5EF4-FFF2-40B4-BE49-F238E27FC236}">
                <a16:creationId xmlns:a16="http://schemas.microsoft.com/office/drawing/2014/main" id="{4075B3CC-6AE2-4525-AA07-12DD1589B60A}"/>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56" name="Slide Number Placeholder 6">
            <a:extLst>
              <a:ext uri="{FF2B5EF4-FFF2-40B4-BE49-F238E27FC236}">
                <a16:creationId xmlns:a16="http://schemas.microsoft.com/office/drawing/2014/main" id="{138AF8AE-02F8-48A0-B0D6-BE3D09425447}"/>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12771246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DB6B316-BF24-4154-B1E3-EB11582AE0DA}"/>
              </a:ext>
            </a:extLst>
          </p:cNvPr>
          <p:cNvSpPr>
            <a:spLocks noGrp="1"/>
          </p:cNvSpPr>
          <p:nvPr>
            <p:ph type="title" hasCustomPrompt="1"/>
          </p:nvPr>
        </p:nvSpPr>
        <p:spPr>
          <a:xfrm>
            <a:off x="4098835" y="457201"/>
            <a:ext cx="3994332" cy="365760"/>
          </a:xfrm>
          <a:prstGeom prst="rect">
            <a:avLst/>
          </a:prstGeom>
        </p:spPr>
        <p:txBody>
          <a:bodyPr anchor="ctr"/>
          <a:lstStyle>
            <a:lvl1pPr>
              <a:defRPr sz="1600">
                <a:solidFill>
                  <a:schemeClr val="tx1"/>
                </a:solidFill>
              </a:defRPr>
            </a:lvl1pPr>
          </a:lstStyle>
          <a:p>
            <a:r>
              <a:rPr lang="en-US" dirty="0"/>
              <a:t>End of Main Content</a:t>
            </a:r>
          </a:p>
        </p:txBody>
      </p:sp>
      <p:pic>
        <p:nvPicPr>
          <p:cNvPr id="5" name="MGH Logo">
            <a:extLst>
              <a:ext uri="{FF2B5EF4-FFF2-40B4-BE49-F238E27FC236}">
                <a16:creationId xmlns:a16="http://schemas.microsoft.com/office/drawing/2014/main" id="{C91B783F-C78F-44E9-BD41-64503B024E70}"/>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4871864" y="1318936"/>
            <a:ext cx="2443579" cy="2443579"/>
          </a:xfrm>
          <a:prstGeom prst="rect">
            <a:avLst/>
          </a:prstGeom>
        </p:spPr>
      </p:pic>
      <p:sp>
        <p:nvSpPr>
          <p:cNvPr id="6" name="MGH Tagline">
            <a:extLst>
              <a:ext uri="{FF2B5EF4-FFF2-40B4-BE49-F238E27FC236}">
                <a16:creationId xmlns:a16="http://schemas.microsoft.com/office/drawing/2014/main" id="{8A3624C0-3210-411F-B1ED-A91C0F514010}"/>
              </a:ext>
            </a:extLst>
          </p:cNvPr>
          <p:cNvSpPr txBox="1"/>
          <p:nvPr userDrawn="1"/>
        </p:nvSpPr>
        <p:spPr>
          <a:xfrm>
            <a:off x="1044883" y="4372425"/>
            <a:ext cx="10102236"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Calibri (Body)"/>
                <a:ea typeface="Microsoft YaHei" panose="020B0503020204020204" pitchFamily="34" charset="-122"/>
                <a:cs typeface="+mn-cs"/>
              </a:rPr>
              <a:t>Because learning changes everything.</a:t>
            </a:r>
            <a:r>
              <a:rPr kumimoji="0" lang="en-US" sz="2400" b="0" i="0" u="none" strike="noStrike" kern="1200" cap="none" spc="40" normalizeH="0" baseline="40000" noProof="0" dirty="0">
                <a:ln>
                  <a:noFill/>
                </a:ln>
                <a:solidFill>
                  <a:srgbClr val="000000"/>
                </a:solidFill>
                <a:effectLst/>
                <a:uLnTx/>
                <a:uFillTx/>
                <a:latin typeface="Calibri (Body)"/>
                <a:ea typeface="Microsoft YaHei" panose="020B0503020204020204" pitchFamily="34" charset="-122"/>
                <a:cs typeface="+mn-cs"/>
              </a:rPr>
              <a:t>®</a:t>
            </a:r>
          </a:p>
        </p:txBody>
      </p:sp>
      <p:sp>
        <p:nvSpPr>
          <p:cNvPr id="7" name="MGH URL">
            <a:extLst>
              <a:ext uri="{FF2B5EF4-FFF2-40B4-BE49-F238E27FC236}">
                <a16:creationId xmlns:a16="http://schemas.microsoft.com/office/drawing/2014/main" id="{881390A1-9F23-4DE3-8DB5-968B076091DA}"/>
              </a:ext>
            </a:extLst>
          </p:cNvPr>
          <p:cNvSpPr txBox="1"/>
          <p:nvPr userDrawn="1"/>
        </p:nvSpPr>
        <p:spPr>
          <a:xfrm>
            <a:off x="3779707" y="5329121"/>
            <a:ext cx="4632588"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Calibri (Body)"/>
                <a:ea typeface="Microsoft YaHei" panose="020B0503020204020204" pitchFamily="34" charset="-122"/>
                <a:cs typeface="+mn-cs"/>
              </a:rPr>
              <a:t>www.mheducation.com</a:t>
            </a:r>
          </a:p>
        </p:txBody>
      </p:sp>
      <p:sp>
        <p:nvSpPr>
          <p:cNvPr id="3" name="Footer Placeholder 2">
            <a:extLst>
              <a:ext uri="{FF2B5EF4-FFF2-40B4-BE49-F238E27FC236}">
                <a16:creationId xmlns:a16="http://schemas.microsoft.com/office/drawing/2014/main" id="{ADBCF6A8-3235-4143-B93E-8236201207E0}"/>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388477708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457199" y="2366309"/>
            <a:ext cx="10262559" cy="526936"/>
          </a:xfrm>
          <a:prstGeom prst="rect">
            <a:avLst/>
          </a:prstGeom>
        </p:spPr>
        <p:txBody>
          <a:bodyPr anchor="ctr">
            <a:noAutofit/>
          </a:bodyPr>
          <a:lstStyle>
            <a:lvl1pPr algn="ctr">
              <a:defRPr sz="2400">
                <a:solidFill>
                  <a:schemeClr val="tx1"/>
                </a:solidFill>
                <a:latin typeface="Sanserif"/>
                <a:cs typeface="Times New Roman" panose="02020603050405020304" pitchFamily="18" charset="0"/>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11516269" y="6682315"/>
            <a:ext cx="457200" cy="143831"/>
          </a:xfrm>
          <a:prstGeom prst="rect">
            <a:avLst/>
          </a:prstGeom>
        </p:spPr>
        <p:txBody>
          <a:bodyPr/>
          <a:lstStyle>
            <a:lvl1pPr>
              <a:defRPr b="0">
                <a:latin typeface="Sanserif"/>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54913371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452601" y="117244"/>
            <a:ext cx="8087801" cy="730970"/>
          </a:xfrm>
          <a:prstGeom prst="rect">
            <a:avLst/>
          </a:prstGeom>
        </p:spPr>
        <p:txBody>
          <a:bodyPr/>
          <a:lstStyle>
            <a:lvl1pPr>
              <a:defRPr>
                <a:latin typeface="+mj-lt"/>
                <a:cs typeface="Times New Roman" panose="02020603050405020304" pitchFamily="18" charset="0"/>
              </a:defRPr>
            </a:lvl1pPr>
          </a:lstStyle>
          <a:p>
            <a:r>
              <a:rPr lang="en-US" dirty="0"/>
              <a:t>Click to edit Master title style</a:t>
            </a:r>
          </a:p>
        </p:txBody>
      </p:sp>
      <p:sp>
        <p:nvSpPr>
          <p:cNvPr id="3" name="Slide Number Placeholder">
            <a:extLst>
              <a:ext uri="{FF2B5EF4-FFF2-40B4-BE49-F238E27FC236}">
                <a16:creationId xmlns:a16="http://schemas.microsoft.com/office/drawing/2014/main" id="{FA117DCA-6A6D-48B9-9002-DA1E4814BF99}"/>
              </a:ext>
            </a:extLst>
          </p:cNvPr>
          <p:cNvSpPr>
            <a:spLocks noGrp="1"/>
          </p:cNvSpPr>
          <p:nvPr>
            <p:ph type="sldNum" sz="quarter" idx="10"/>
          </p:nvPr>
        </p:nvSpPr>
        <p:spPr>
          <a:xfrm>
            <a:off x="11516269" y="6682315"/>
            <a:ext cx="457200" cy="143831"/>
          </a:xfrm>
          <a:prstGeom prst="rect">
            <a:avLst/>
          </a:prstGeom>
        </p:spPr>
        <p:txBody>
          <a:bodyPr/>
          <a:lstStyle/>
          <a:p>
            <a:fld id="{68151E55-6873-49E2-B8D5-2F265E6F1973}" type="slidenum">
              <a:rPr lang="en-US" smtClean="0"/>
              <a:pPr/>
              <a:t>‹#›</a:t>
            </a:fld>
            <a:endParaRPr lang="en-US" dirty="0"/>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457200" y="1973249"/>
            <a:ext cx="8636000" cy="4343400"/>
          </a:xfrm>
        </p:spPr>
        <p:txBody>
          <a:bodyPr/>
          <a:lstStyle>
            <a:lvl1pPr>
              <a:defRPr>
                <a:latin typeface="+mn-lt"/>
                <a:cs typeface="Times New Roman" panose="02020603050405020304" pitchFamily="18" charset="0"/>
              </a:defRPr>
            </a:lvl1pPr>
            <a:lvl2pPr marL="344488" indent="-342900">
              <a:buFont typeface="Arial" panose="020B0604020202020204" pitchFamily="34" charset="0"/>
              <a:buChar char="•"/>
              <a:defRPr/>
            </a:lvl2pPr>
            <a:lvl3pPr>
              <a:defRPr>
                <a:latin typeface="+mn-lt"/>
                <a:cs typeface="Times New Roman" panose="02020603050405020304" pitchFamily="18" charset="0"/>
              </a:defRPr>
            </a:lvl3pPr>
            <a:lvl4pPr>
              <a:defRPr>
                <a:latin typeface="+mn-lt"/>
                <a:cs typeface="Times New Roman" panose="02020603050405020304" pitchFamily="18" charset="0"/>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3386043287"/>
      </p:ext>
    </p:extLst>
  </p:cSld>
  <p:clrMapOvr>
    <a:masterClrMapping/>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457200" y="304801"/>
            <a:ext cx="11277600" cy="678611"/>
          </a:xfrm>
          <a:prstGeom prst="rect">
            <a:avLst/>
          </a:prstGeom>
        </p:spPr>
        <p:txBody>
          <a:bodyPr anchor="ctr">
            <a:noAutofit/>
          </a:bodyPr>
          <a:lstStyle>
            <a:lvl1pPr>
              <a:lnSpc>
                <a:spcPct val="90000"/>
              </a:lnSpc>
              <a:defRPr sz="2200">
                <a:latin typeface="Sanserif"/>
              </a:defRPr>
            </a:lvl1pPr>
          </a:lstStyle>
          <a:p>
            <a:r>
              <a:rPr lang="en-US" dirty="0"/>
              <a:t>Slide Title</a:t>
            </a:r>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4108783" y="1068235"/>
            <a:ext cx="3974435" cy="225425"/>
          </a:xfrm>
        </p:spPr>
        <p:txBody>
          <a:bodyPr anchor="ctr">
            <a:noAutofit/>
          </a:bodyPr>
          <a:lstStyle>
            <a:lvl1pPr algn="ctr">
              <a:defRPr sz="900">
                <a:latin typeface="Sanserif"/>
              </a:defRPr>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457200" y="1371601"/>
            <a:ext cx="11277600" cy="4873752"/>
          </a:xfrm>
        </p:spPr>
        <p:txBody>
          <a:bodyPr>
            <a:noAutofit/>
          </a:bodyPr>
          <a:lstStyle>
            <a:lvl1pPr>
              <a:defRPr sz="2000">
                <a:latin typeface="Sanserif"/>
              </a:defRPr>
            </a:lvl1pPr>
            <a:lvl2pPr>
              <a:defRPr sz="2000">
                <a:latin typeface="Sanserif"/>
              </a:defRPr>
            </a:lvl2pPr>
            <a:lvl3pPr>
              <a:defRPr sz="2000">
                <a:latin typeface="Sanserif"/>
              </a:defRPr>
            </a:lvl3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4094595" y="6350211"/>
            <a:ext cx="3974592" cy="228600"/>
          </a:xfrm>
        </p:spPr>
        <p:txBody>
          <a:bodyPr anchor="ctr">
            <a:noAutofit/>
          </a:bodyPr>
          <a:lstStyle>
            <a:lvl1pPr algn="ctr">
              <a:defRPr sz="900">
                <a:latin typeface="Sanserif"/>
              </a:defRPr>
            </a:lvl1pPr>
          </a:lstStyle>
          <a:p>
            <a:pPr lvl="0"/>
            <a:r>
              <a:rPr lang="en-IN" dirty="0"/>
              <a:t>Return to parent-slide containing images.</a:t>
            </a:r>
          </a:p>
        </p:txBody>
      </p:sp>
      <p:sp>
        <p:nvSpPr>
          <p:cNvPr id="7"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a:solidFill>
                  <a:schemeClr val="tx1"/>
                </a:solidFill>
                <a:latin typeface="Sanserif"/>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3975086866"/>
      </p:ext>
    </p:extLst>
  </p:cSld>
  <p:clrMapOvr>
    <a:masterClrMapping/>
  </p:clrMapOvr>
  <p:extLst>
    <p:ext uri="{DCECCB84-F9BA-43D5-87BE-67443E8EF086}">
      <p15:sldGuideLst xmlns:p15="http://schemas.microsoft.com/office/powerpoint/2012/main">
        <p15:guide id="1" pos="3840" userDrawn="1">
          <p15:clr>
            <a:srgbClr val="FBAE40"/>
          </p15:clr>
        </p15:guide>
        <p15:guide id="2" orient="horz" pos="360" userDrawn="1">
          <p15:clr>
            <a:srgbClr val="FBAE40"/>
          </p15:clr>
        </p15:guide>
        <p15:guide id="3" pos="352" userDrawn="1">
          <p15:clr>
            <a:srgbClr val="FBAE40"/>
          </p15:clr>
        </p15:guide>
        <p15:guide id="4" orient="horz" pos="216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One Main Placeholder">
    <p:spTree>
      <p:nvGrpSpPr>
        <p:cNvPr id="1" name=""/>
        <p:cNvGrpSpPr/>
        <p:nvPr/>
      </p:nvGrpSpPr>
      <p:grpSpPr>
        <a:xfrm>
          <a:off x="0" y="0"/>
          <a:ext cx="0" cy="0"/>
          <a:chOff x="0" y="0"/>
          <a:chExt cx="0" cy="0"/>
        </a:xfrm>
      </p:grpSpPr>
      <p:sp>
        <p:nvSpPr>
          <p:cNvPr id="42" name="Slide Title 1">
            <a:extLst>
              <a:ext uri="{FF2B5EF4-FFF2-40B4-BE49-F238E27FC236}">
                <a16:creationId xmlns:a16="http://schemas.microsoft.com/office/drawing/2014/main" id="{61E96587-16CA-4CE2-8209-77132657C339}"/>
              </a:ext>
            </a:extLst>
          </p:cNvPr>
          <p:cNvSpPr>
            <a:spLocks noGrp="1"/>
          </p:cNvSpPr>
          <p:nvPr>
            <p:ph type="title" hasCustomPrompt="1"/>
          </p:nvPr>
        </p:nvSpPr>
        <p:spPr>
          <a:xfrm>
            <a:off x="940221" y="304801"/>
            <a:ext cx="10311559" cy="689342"/>
          </a:xfrm>
          <a:prstGeom prst="rect">
            <a:avLst/>
          </a:prstGeom>
        </p:spPr>
        <p:txBody>
          <a:bodyPr anchor="ctr"/>
          <a:lstStyle>
            <a:lvl1pPr algn="ctr">
              <a:defRPr sz="3200">
                <a:solidFill>
                  <a:schemeClr val="tx1"/>
                </a:solidFill>
              </a:defRPr>
            </a:lvl1pPr>
          </a:lstStyle>
          <a:p>
            <a:r>
              <a:rPr lang="en-US" dirty="0"/>
              <a:t>Slide Title</a:t>
            </a:r>
          </a:p>
        </p:txBody>
      </p:sp>
      <p:sp>
        <p:nvSpPr>
          <p:cNvPr id="60" name="Content Placeholder 3">
            <a:extLst>
              <a:ext uri="{FF2B5EF4-FFF2-40B4-BE49-F238E27FC236}">
                <a16:creationId xmlns:a16="http://schemas.microsoft.com/office/drawing/2014/main" id="{9AEB9956-DC8B-4238-B57F-342EDD190BD7}"/>
              </a:ext>
            </a:extLst>
          </p:cNvPr>
          <p:cNvSpPr>
            <a:spLocks noGrp="1"/>
          </p:cNvSpPr>
          <p:nvPr>
            <p:ph sz="quarter" idx="20"/>
          </p:nvPr>
        </p:nvSpPr>
        <p:spPr>
          <a:xfrm>
            <a:off x="940221" y="1430362"/>
            <a:ext cx="10311559" cy="4806950"/>
          </a:xfrm>
        </p:spPr>
        <p:txBody>
          <a:bodyPr>
            <a:normAutofit/>
          </a:bodyPr>
          <a:lstStyle>
            <a:lvl1pPr>
              <a:defRPr sz="2000" b="0">
                <a:latin typeface="Sanserif"/>
              </a:defRPr>
            </a:lvl1pPr>
            <a:lvl2pPr>
              <a:defRPr sz="1800" b="0">
                <a:latin typeface="Sanserif"/>
              </a:defRPr>
            </a:lvl2pPr>
            <a:lvl3pPr>
              <a:defRPr sz="1600" b="0">
                <a:latin typeface="Sanserif"/>
              </a:defRPr>
            </a:lvl3pPr>
          </a:lstStyle>
          <a:p>
            <a:pPr lvl="0"/>
            <a:r>
              <a:rPr lang="en-US" dirty="0"/>
              <a:t>Click to edit Master text styles</a:t>
            </a:r>
          </a:p>
          <a:p>
            <a:pPr lvl="1"/>
            <a:r>
              <a:rPr lang="en-US" dirty="0"/>
              <a:t>Second level</a:t>
            </a:r>
          </a:p>
          <a:p>
            <a:pPr lvl="2"/>
            <a:r>
              <a:rPr lang="en-US" dirty="0"/>
              <a:t>Third level</a:t>
            </a:r>
            <a:endParaRPr lang="en-IN" dirty="0"/>
          </a:p>
        </p:txBody>
      </p:sp>
      <p:sp>
        <p:nvSpPr>
          <p:cNvPr id="61" name="Appendix Link 4">
            <a:extLst>
              <a:ext uri="{FF2B5EF4-FFF2-40B4-BE49-F238E27FC236}">
                <a16:creationId xmlns:a16="http://schemas.microsoft.com/office/drawing/2014/main" id="{6BE138A7-5033-4446-952A-517E4A2093EF}"/>
              </a:ext>
            </a:extLst>
          </p:cNvPr>
          <p:cNvSpPr>
            <a:spLocks noGrp="1"/>
          </p:cNvSpPr>
          <p:nvPr>
            <p:ph type="body" sz="quarter" idx="21"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62" name="Image Credit 5">
            <a:extLst>
              <a:ext uri="{FF2B5EF4-FFF2-40B4-BE49-F238E27FC236}">
                <a16:creationId xmlns:a16="http://schemas.microsoft.com/office/drawing/2014/main" id="{5FB99112-9476-4D38-904F-68F3B0F3071C}"/>
              </a:ext>
            </a:extLst>
          </p:cNvPr>
          <p:cNvSpPr>
            <a:spLocks noGrp="1"/>
          </p:cNvSpPr>
          <p:nvPr>
            <p:ph type="body" sz="quarter" idx="22" hasCustomPrompt="1"/>
          </p:nvPr>
        </p:nvSpPr>
        <p:spPr>
          <a:xfrm>
            <a:off x="2082800" y="6684964"/>
            <a:ext cx="9296400" cy="173037"/>
          </a:xfrm>
        </p:spPr>
        <p:txBody>
          <a:bodyPr vert="horz" lIns="91440" tIns="45720" rIns="91440" bIns="45720" rtlCol="0" anchor="ctr">
            <a:noAutofit/>
          </a:bodyPr>
          <a:lstStyle>
            <a:lvl1pPr>
              <a:defRPr lang="en-US" sz="800" dirty="0">
                <a:solidFill>
                  <a:schemeClr val="tx1"/>
                </a:solidFill>
              </a:defRPr>
            </a:lvl1pPr>
          </a:lstStyle>
          <a:p>
            <a:pPr lvl="0" algn="r"/>
            <a:r>
              <a:rPr lang="en-US" dirty="0"/>
              <a:t>Insert Image Credit Here</a:t>
            </a:r>
          </a:p>
        </p:txBody>
      </p:sp>
      <p:sp>
        <p:nvSpPr>
          <p:cNvPr id="57" name="Slide Number Placeholder 6">
            <a:extLst>
              <a:ext uri="{FF2B5EF4-FFF2-40B4-BE49-F238E27FC236}">
                <a16:creationId xmlns:a16="http://schemas.microsoft.com/office/drawing/2014/main" id="{E76D13AF-3A30-4FFF-A13B-806BC199B9F9}"/>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4226678100"/>
      </p:ext>
    </p:extLst>
  </p:cSld>
  <p:clrMapOvr>
    <a:masterClrMapping/>
  </p:clrMapOvr>
  <p:extLst>
    <p:ext uri="{DCECCB84-F9BA-43D5-87BE-67443E8EF086}">
      <p15:sldGuideLst xmlns:p15="http://schemas.microsoft.com/office/powerpoint/2012/main">
        <p15:guide id="1" pos="3840" userDrawn="1">
          <p15:clr>
            <a:srgbClr val="FBAE40"/>
          </p15:clr>
        </p15:guide>
        <p15:guide id="2" orient="horz" pos="360" userDrawn="1">
          <p15:clr>
            <a:srgbClr val="FBAE40"/>
          </p15:clr>
        </p15:guide>
        <p15:guide id="3" pos="352" userDrawn="1">
          <p15:clr>
            <a:srgbClr val="FBAE40"/>
          </p15:clr>
        </p15:guide>
        <p15:guide id="4" orient="horz" pos="216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457200" y="304801"/>
            <a:ext cx="11277600" cy="678611"/>
          </a:xfrm>
          <a:prstGeom prst="rect">
            <a:avLst/>
          </a:prstGeom>
        </p:spPr>
        <p:txBody>
          <a:bodyPr anchor="ctr">
            <a:noAutofit/>
          </a:bodyPr>
          <a:lstStyle>
            <a:lvl1pPr>
              <a:lnSpc>
                <a:spcPct val="90000"/>
              </a:lnSpc>
              <a:defRPr sz="3200"/>
            </a:lvl1pPr>
          </a:lstStyle>
          <a:p>
            <a:r>
              <a:rPr lang="en-US" dirty="0"/>
              <a:t>Slide Title</a:t>
            </a:r>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4108704" y="1059828"/>
            <a:ext cx="3974592"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486833" y="1410562"/>
            <a:ext cx="5437632" cy="393192"/>
          </a:xfrm>
        </p:spPr>
        <p:txBody>
          <a:bodyPr anchor="ctr">
            <a:noAutofit/>
          </a:bodyPr>
          <a:lstStyle>
            <a:lvl1pPr algn="ctr">
              <a:defRPr b="1"/>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457200" y="1933303"/>
            <a:ext cx="5437632"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6286860" y="1410562"/>
            <a:ext cx="5437632" cy="393192"/>
          </a:xfrm>
        </p:spPr>
        <p:txBody>
          <a:bodyPr anchor="ctr">
            <a:noAutofit/>
          </a:bodyPr>
          <a:lstStyle>
            <a:lvl1pPr algn="ctr">
              <a:defRPr b="1"/>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6297168" y="1932432"/>
            <a:ext cx="5437632"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8" name="Return to main slide Link 2">
            <a:extLst>
              <a:ext uri="{FF2B5EF4-FFF2-40B4-BE49-F238E27FC236}">
                <a16:creationId xmlns:a16="http://schemas.microsoft.com/office/drawing/2014/main" id="{B9537776-81D3-4405-934B-448730728479}"/>
              </a:ext>
            </a:extLst>
          </p:cNvPr>
          <p:cNvSpPr>
            <a:spLocks noGrp="1"/>
          </p:cNvSpPr>
          <p:nvPr>
            <p:ph type="body" sz="quarter" idx="21" hasCustomPrompt="1"/>
          </p:nvPr>
        </p:nvSpPr>
        <p:spPr>
          <a:xfrm>
            <a:off x="4108704" y="6348550"/>
            <a:ext cx="3974592" cy="228600"/>
          </a:xfrm>
        </p:spPr>
        <p:txBody>
          <a:bodyPr anchor="ctr">
            <a:noAutofit/>
          </a:bodyPr>
          <a:lstStyle>
            <a:lvl1pPr algn="ctr">
              <a:defRPr sz="1200"/>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a:solidFill>
                  <a:schemeClr val="tx1"/>
                </a:solidFill>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82823415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3" pos="3840" userDrawn="1">
          <p15:clr>
            <a:srgbClr val="FBAE40"/>
          </p15:clr>
        </p15:guide>
        <p15:guide id="4" pos="3968" userDrawn="1">
          <p15:clr>
            <a:srgbClr val="FBAE40"/>
          </p15:clr>
        </p15:guide>
        <p15:guide id="5" pos="3712" userDrawn="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Appendix-Three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457200" y="304801"/>
            <a:ext cx="11277600" cy="678611"/>
          </a:xfrm>
          <a:prstGeom prst="rect">
            <a:avLst/>
          </a:prstGeom>
        </p:spPr>
        <p:txBody>
          <a:bodyPr anchor="ctr">
            <a:noAutofit/>
          </a:bodyPr>
          <a:lstStyle>
            <a:lvl1pPr>
              <a:lnSpc>
                <a:spcPct val="90000"/>
              </a:lnSpc>
              <a:defRPr sz="3200">
                <a:latin typeface="+mj-lt"/>
                <a:cs typeface="Times New Roman" panose="02020603050405020304" pitchFamily="18" charset="0"/>
              </a:defRPr>
            </a:lvl1pPr>
          </a:lstStyle>
          <a:p>
            <a:r>
              <a:rPr lang="en-US" dirty="0"/>
              <a:t>Slide Title</a:t>
            </a:r>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4108704" y="1059828"/>
            <a:ext cx="3974592" cy="228600"/>
          </a:xfrm>
          <a:prstGeom prst="rect">
            <a:avLst/>
          </a:prstGeom>
        </p:spPr>
        <p:txBody>
          <a:bodyPr vert="horz" lIns="91440" tIns="45720" rIns="91440" bIns="45720" rtlCol="0" anchor="ctr">
            <a:noAutofit/>
          </a:bodyPr>
          <a:lstStyle>
            <a:lvl1pPr>
              <a:defRPr lang="en-US" sz="1200" dirty="0">
                <a:latin typeface="+mn-lt"/>
                <a:cs typeface="Times New Roman" panose="02020603050405020304" pitchFamily="18" charset="0"/>
              </a:defRPr>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486833" y="1410562"/>
            <a:ext cx="5437632" cy="393192"/>
          </a:xfrm>
        </p:spPr>
        <p:txBody>
          <a:bodyPr anchor="ctr">
            <a:noAutofit/>
          </a:bodyPr>
          <a:lstStyle>
            <a:lvl1pPr algn="ctr">
              <a:defRPr b="1">
                <a:latin typeface="+mn-lt"/>
                <a:cs typeface="Times New Roman" panose="02020603050405020304" pitchFamily="18" charset="0"/>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457200" y="1933303"/>
            <a:ext cx="5437632" cy="2286000"/>
          </a:xfrm>
        </p:spPr>
        <p:txBody>
          <a:bodyPr>
            <a:noAutofit/>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6286860" y="1410562"/>
            <a:ext cx="5437632" cy="393192"/>
          </a:xfrm>
        </p:spPr>
        <p:txBody>
          <a:bodyPr anchor="ctr">
            <a:noAutofit/>
          </a:bodyPr>
          <a:lstStyle>
            <a:lvl1pPr algn="ctr">
              <a:defRPr b="1">
                <a:latin typeface="+mn-lt"/>
                <a:cs typeface="Times New Roman" panose="02020603050405020304" pitchFamily="18" charset="0"/>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6297168" y="1932432"/>
            <a:ext cx="5437632" cy="2286000"/>
          </a:xfrm>
        </p:spPr>
        <p:txBody>
          <a:bodyPr>
            <a:noAutofit/>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vl4pPr>
              <a:defRPr>
                <a:latin typeface="+mn-lt"/>
                <a:cs typeface="Times New Roman" panose="02020603050405020304" pitchFamily="18" charset="0"/>
              </a:defRPr>
            </a:lvl4pPr>
            <a:lvl5pPr>
              <a:defRPr>
                <a:latin typeface="+mn-lt"/>
                <a:cs typeface="Times New Roman" panose="02020603050405020304" pitchFamily="18" charset="0"/>
              </a:defRPr>
            </a:lvl5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5" name="Image Identifier 3"/>
          <p:cNvSpPr>
            <a:spLocks noGrp="1"/>
          </p:cNvSpPr>
          <p:nvPr>
            <p:ph type="body" sz="quarter" idx="22" hasCustomPrompt="1"/>
          </p:nvPr>
        </p:nvSpPr>
        <p:spPr>
          <a:xfrm>
            <a:off x="457200" y="4331208"/>
            <a:ext cx="11277600" cy="393192"/>
          </a:xfrm>
        </p:spPr>
        <p:txBody>
          <a:bodyPr vert="horz" lIns="91440" tIns="45720" rIns="91440" bIns="45720" rtlCol="0" anchor="ctr">
            <a:noAutofit/>
          </a:bodyPr>
          <a:lstStyle>
            <a:lvl1pPr>
              <a:defRPr lang="en-US" b="1" dirty="0">
                <a:latin typeface="+mn-lt"/>
                <a:cs typeface="Times New Roman" panose="02020603050405020304" pitchFamily="18" charset="0"/>
              </a:defRPr>
            </a:lvl1pPr>
          </a:lstStyle>
          <a:p>
            <a:pPr lvl="0" algn="ctr"/>
            <a:r>
              <a:rPr lang="en-US" dirty="0"/>
              <a:t>Image Identifier 2</a:t>
            </a:r>
          </a:p>
        </p:txBody>
      </p:sp>
      <p:sp>
        <p:nvSpPr>
          <p:cNvPr id="7" name="Content Placeholder 3"/>
          <p:cNvSpPr>
            <a:spLocks noGrp="1"/>
          </p:cNvSpPr>
          <p:nvPr>
            <p:ph sz="quarter" idx="23"/>
          </p:nvPr>
        </p:nvSpPr>
        <p:spPr>
          <a:xfrm flipH="1">
            <a:off x="457200" y="4846534"/>
            <a:ext cx="11277600" cy="1463040"/>
          </a:xfrm>
        </p:spPr>
        <p:txBody>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vl4pPr>
              <a:defRPr>
                <a:latin typeface="+mn-lt"/>
                <a:cs typeface="Times New Roman" panose="02020603050405020304" pitchFamily="18" charset="0"/>
              </a:defRPr>
            </a:lvl4pPr>
            <a:lvl5pPr>
              <a:defRPr>
                <a:latin typeface="+mn-lt"/>
                <a:cs typeface="Times New Roman" panose="02020603050405020304" pitchFamily="18"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Return to main slide Link 2">
            <a:extLst>
              <a:ext uri="{FF2B5EF4-FFF2-40B4-BE49-F238E27FC236}">
                <a16:creationId xmlns:a16="http://schemas.microsoft.com/office/drawing/2014/main" id="{1698DB40-E492-415B-8A4F-3B0D4651CA11}"/>
              </a:ext>
            </a:extLst>
          </p:cNvPr>
          <p:cNvSpPr>
            <a:spLocks noGrp="1"/>
          </p:cNvSpPr>
          <p:nvPr>
            <p:ph type="body" sz="quarter" idx="21" hasCustomPrompt="1"/>
          </p:nvPr>
        </p:nvSpPr>
        <p:spPr>
          <a:xfrm>
            <a:off x="4108704" y="6348550"/>
            <a:ext cx="3974592" cy="228600"/>
          </a:xfrm>
        </p:spPr>
        <p:txBody>
          <a:bodyPr anchor="ctr">
            <a:noAutofit/>
          </a:bodyPr>
          <a:lstStyle>
            <a:lvl1pPr algn="ctr">
              <a:defRPr sz="1200">
                <a:latin typeface="+mn-lt"/>
                <a:cs typeface="Times New Roman" panose="02020603050405020304" pitchFamily="18" charset="0"/>
              </a:defRPr>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a:solidFill>
                  <a:schemeClr val="tx1"/>
                </a:solidFill>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910433975"/>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3" pos="3840" userDrawn="1">
          <p15:clr>
            <a:srgbClr val="FBAE40"/>
          </p15:clr>
        </p15:guide>
        <p15:guide id="4" pos="3968" userDrawn="1">
          <p15:clr>
            <a:srgbClr val="FBAE40"/>
          </p15:clr>
        </p15:guide>
        <p15:guide id="5" pos="3712"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Appendix-Four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457200" y="304801"/>
            <a:ext cx="11277600" cy="678611"/>
          </a:xfrm>
          <a:prstGeom prst="rect">
            <a:avLst/>
          </a:prstGeom>
        </p:spPr>
        <p:txBody>
          <a:bodyPr anchor="ctr">
            <a:noAutofit/>
          </a:bodyPr>
          <a:lstStyle>
            <a:lvl1pPr>
              <a:lnSpc>
                <a:spcPct val="90000"/>
              </a:lnSpc>
              <a:defRPr sz="3200">
                <a:latin typeface="+mj-lt"/>
                <a:cs typeface="Times New Roman" panose="02020603050405020304" pitchFamily="18" charset="0"/>
              </a:defRPr>
            </a:lvl1pPr>
          </a:lstStyle>
          <a:p>
            <a:r>
              <a:rPr lang="en-US" dirty="0"/>
              <a:t>Slide Title</a:t>
            </a:r>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4108704" y="1059828"/>
            <a:ext cx="3974592" cy="228600"/>
          </a:xfrm>
          <a:prstGeom prst="rect">
            <a:avLst/>
          </a:prstGeom>
        </p:spPr>
        <p:txBody>
          <a:bodyPr vert="horz" lIns="91440" tIns="45720" rIns="91440" bIns="45720" rtlCol="0" anchor="ctr">
            <a:noAutofit/>
          </a:bodyPr>
          <a:lstStyle>
            <a:lvl1pPr>
              <a:defRPr lang="en-US" sz="1200" dirty="0">
                <a:latin typeface="+mn-lt"/>
                <a:cs typeface="Times New Roman" panose="02020603050405020304" pitchFamily="18" charset="0"/>
              </a:defRPr>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457200" y="1410562"/>
            <a:ext cx="5437632" cy="365760"/>
          </a:xfrm>
        </p:spPr>
        <p:txBody>
          <a:bodyPr anchor="ctr">
            <a:noAutofit/>
          </a:bodyPr>
          <a:lstStyle>
            <a:lvl1pPr algn="ctr">
              <a:defRPr b="1">
                <a:latin typeface="+mn-lt"/>
                <a:cs typeface="Times New Roman" panose="02020603050405020304" pitchFamily="18" charset="0"/>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457200" y="1847088"/>
            <a:ext cx="5437632" cy="1920240"/>
          </a:xfrm>
        </p:spPr>
        <p:txBody>
          <a:bodyPr>
            <a:noAutofit/>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6286860" y="1410562"/>
            <a:ext cx="5437632" cy="365760"/>
          </a:xfrm>
        </p:spPr>
        <p:txBody>
          <a:bodyPr anchor="ctr">
            <a:noAutofit/>
          </a:bodyPr>
          <a:lstStyle>
            <a:lvl1pPr algn="ctr">
              <a:defRPr b="1">
                <a:latin typeface="+mn-lt"/>
                <a:cs typeface="Times New Roman" panose="02020603050405020304" pitchFamily="18" charset="0"/>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6297168" y="1847088"/>
            <a:ext cx="5437632" cy="1920240"/>
          </a:xfrm>
        </p:spPr>
        <p:txBody>
          <a:bodyPr>
            <a:noAutofit/>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stStyle>
          <a:p>
            <a:pPr lvl="0"/>
            <a:r>
              <a:rPr lang="en-US" dirty="0"/>
              <a:t>Slide Content 2</a:t>
            </a:r>
          </a:p>
          <a:p>
            <a:pPr lvl="1"/>
            <a:r>
              <a:rPr lang="en-US" dirty="0"/>
              <a:t>Second level</a:t>
            </a:r>
          </a:p>
          <a:p>
            <a:pPr lvl="2"/>
            <a:r>
              <a:rPr lang="en-US" dirty="0"/>
              <a:t>Third level</a:t>
            </a:r>
            <a:endParaRPr lang="en-IN" dirty="0"/>
          </a:p>
        </p:txBody>
      </p:sp>
      <p:sp>
        <p:nvSpPr>
          <p:cNvPr id="5" name="Image Identifier 3"/>
          <p:cNvSpPr>
            <a:spLocks noGrp="1"/>
          </p:cNvSpPr>
          <p:nvPr>
            <p:ph type="body" sz="quarter" idx="22" hasCustomPrompt="1"/>
          </p:nvPr>
        </p:nvSpPr>
        <p:spPr>
          <a:xfrm>
            <a:off x="457200" y="3840480"/>
            <a:ext cx="5437632" cy="365760"/>
          </a:xfrm>
        </p:spPr>
        <p:txBody>
          <a:bodyPr vert="horz" lIns="91440" tIns="45720" rIns="91440" bIns="45720" rtlCol="0" anchor="ctr">
            <a:noAutofit/>
          </a:bodyPr>
          <a:lstStyle>
            <a:lvl5pPr marL="685800" indent="0" algn="ctr">
              <a:buFont typeface="Arial" panose="020B0604020202020204" pitchFamily="34" charset="0"/>
              <a:buNone/>
              <a:defRPr lang="en-US" sz="2400" b="1" dirty="0">
                <a:latin typeface="+mn-lt"/>
                <a:cs typeface="Times New Roman" panose="02020603050405020304" pitchFamily="18" charset="0"/>
              </a:defRPr>
            </a:lvl5pPr>
          </a:lstStyle>
          <a:p>
            <a:pPr lvl="4"/>
            <a:r>
              <a:rPr lang="en-US" dirty="0"/>
              <a:t>Image Identifier 3</a:t>
            </a:r>
          </a:p>
        </p:txBody>
      </p:sp>
      <p:sp>
        <p:nvSpPr>
          <p:cNvPr id="11" name="Content Placeholder 3"/>
          <p:cNvSpPr>
            <a:spLocks noGrp="1"/>
          </p:cNvSpPr>
          <p:nvPr>
            <p:ph sz="quarter" idx="24"/>
          </p:nvPr>
        </p:nvSpPr>
        <p:spPr>
          <a:xfrm>
            <a:off x="457200" y="4343400"/>
            <a:ext cx="5437632" cy="1920240"/>
          </a:xfrm>
        </p:spPr>
        <p:txBody>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vl4pPr>
              <a:defRPr>
                <a:latin typeface="+mn-lt"/>
                <a:cs typeface="Times New Roman" panose="02020603050405020304" pitchFamily="18" charset="0"/>
              </a:defRPr>
            </a:lvl4pPr>
            <a:lvl5pPr>
              <a:defRPr>
                <a:latin typeface="+mn-lt"/>
                <a:cs typeface="Times New Roman" panose="02020603050405020304" pitchFamily="18"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Image Identifier 4"/>
          <p:cNvSpPr>
            <a:spLocks noGrp="1"/>
          </p:cNvSpPr>
          <p:nvPr>
            <p:ph type="body" sz="quarter" idx="23" hasCustomPrompt="1"/>
          </p:nvPr>
        </p:nvSpPr>
        <p:spPr>
          <a:xfrm>
            <a:off x="6286860" y="3840480"/>
            <a:ext cx="5437632" cy="365760"/>
          </a:xfrm>
        </p:spPr>
        <p:txBody>
          <a:bodyPr vert="horz" lIns="91440" tIns="45720" rIns="91440" bIns="45720" rtlCol="0" anchor="ctr">
            <a:noAutofit/>
          </a:bodyPr>
          <a:lstStyle>
            <a:lvl5pPr>
              <a:defRPr lang="en-US" sz="2400" b="1" dirty="0" smtClean="0">
                <a:latin typeface="+mn-lt"/>
                <a:cs typeface="Times New Roman" panose="02020603050405020304" pitchFamily="18" charset="0"/>
              </a:defRPr>
            </a:lvl5pPr>
          </a:lstStyle>
          <a:p>
            <a:pPr marL="685800" lvl="4" indent="0" algn="ctr">
              <a:buNone/>
            </a:pPr>
            <a:r>
              <a:rPr lang="en-US" dirty="0"/>
              <a:t>Image Identifier 4</a:t>
            </a:r>
          </a:p>
        </p:txBody>
      </p:sp>
      <p:sp>
        <p:nvSpPr>
          <p:cNvPr id="15" name="Content Placeholder 4"/>
          <p:cNvSpPr>
            <a:spLocks noGrp="1"/>
          </p:cNvSpPr>
          <p:nvPr>
            <p:ph sz="quarter" idx="25"/>
          </p:nvPr>
        </p:nvSpPr>
        <p:spPr>
          <a:xfrm>
            <a:off x="6286860" y="4343400"/>
            <a:ext cx="5437632" cy="1920240"/>
          </a:xfrm>
        </p:spPr>
        <p:txBody>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vl4pPr>
              <a:defRPr>
                <a:latin typeface="+mn-lt"/>
                <a:cs typeface="Times New Roman" panose="02020603050405020304" pitchFamily="18" charset="0"/>
              </a:defRPr>
            </a:lvl4pPr>
            <a:lvl5pPr>
              <a:defRPr>
                <a:latin typeface="+mn-lt"/>
                <a:cs typeface="Times New Roman" panose="02020603050405020304" pitchFamily="18"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Return to main slide Link 2">
            <a:extLst>
              <a:ext uri="{FF2B5EF4-FFF2-40B4-BE49-F238E27FC236}">
                <a16:creationId xmlns:a16="http://schemas.microsoft.com/office/drawing/2014/main" id="{80F61E8F-7ABD-4278-92E1-F1DA339F54CC}"/>
              </a:ext>
            </a:extLst>
          </p:cNvPr>
          <p:cNvSpPr>
            <a:spLocks noGrp="1"/>
          </p:cNvSpPr>
          <p:nvPr>
            <p:ph type="body" sz="quarter" idx="21" hasCustomPrompt="1"/>
          </p:nvPr>
        </p:nvSpPr>
        <p:spPr>
          <a:xfrm>
            <a:off x="4108704" y="6348550"/>
            <a:ext cx="3974592" cy="228600"/>
          </a:xfrm>
        </p:spPr>
        <p:txBody>
          <a:bodyPr anchor="ctr">
            <a:noAutofit/>
          </a:bodyPr>
          <a:lstStyle>
            <a:lvl1pPr algn="ctr">
              <a:defRPr sz="1200">
                <a:latin typeface="+mn-lt"/>
                <a:cs typeface="Times New Roman" panose="02020603050405020304" pitchFamily="18" charset="0"/>
              </a:defRPr>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a:solidFill>
                  <a:schemeClr val="tx1"/>
                </a:solidFill>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4264369608"/>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3" pos="3840" userDrawn="1">
          <p15:clr>
            <a:srgbClr val="FBAE40"/>
          </p15:clr>
        </p15:guide>
        <p15:guide id="4" pos="3968" userDrawn="1">
          <p15:clr>
            <a:srgbClr val="FBAE40"/>
          </p15:clr>
        </p15:guide>
        <p15:guide id="5" pos="3712" userDrawn="1">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457200" y="304801"/>
            <a:ext cx="11277600" cy="678611"/>
          </a:xfrm>
          <a:prstGeom prst="rect">
            <a:avLst/>
          </a:prstGeom>
        </p:spPr>
        <p:txBody>
          <a:bodyPr vert="horz" lIns="91440" tIns="45720" rIns="91440" bIns="45720" rtlCol="0" anchor="ctr">
            <a:noAutofit/>
          </a:bodyPr>
          <a:lstStyle>
            <a:lvl1pPr>
              <a:defRPr lang="en-US" dirty="0"/>
            </a:lvl1pPr>
          </a:lstStyle>
          <a:p>
            <a:pPr lvl="0"/>
            <a:r>
              <a:rPr lang="en-US" dirty="0"/>
              <a:t>Slide Title</a:t>
            </a:r>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4108704" y="1059828"/>
            <a:ext cx="3974592"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480768" y="1408542"/>
            <a:ext cx="3713976" cy="393192"/>
          </a:xfrm>
        </p:spPr>
        <p:txBody>
          <a:bodyPr anchor="ctr">
            <a:noAutofit/>
          </a:bodyPr>
          <a:lstStyle>
            <a:lvl1pPr algn="ctr">
              <a:defRPr b="1"/>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451135" y="1931422"/>
            <a:ext cx="3713976"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4244168" y="1408542"/>
            <a:ext cx="3713976" cy="393192"/>
          </a:xfrm>
        </p:spPr>
        <p:txBody>
          <a:bodyPr anchor="ctr">
            <a:noAutofit/>
          </a:bodyPr>
          <a:lstStyle>
            <a:lvl1pPr algn="ctr">
              <a:defRPr b="1"/>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4234505" y="1931422"/>
            <a:ext cx="3713976"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1" name="Image Identifier 3">
            <a:extLst>
              <a:ext uri="{FF2B5EF4-FFF2-40B4-BE49-F238E27FC236}">
                <a16:creationId xmlns:a16="http://schemas.microsoft.com/office/drawing/2014/main" id="{CA437F59-604E-46D0-A9FA-2CE290C464EF}"/>
              </a:ext>
            </a:extLst>
          </p:cNvPr>
          <p:cNvSpPr>
            <a:spLocks noGrp="1"/>
          </p:cNvSpPr>
          <p:nvPr>
            <p:ph type="body" sz="quarter" idx="22" hasCustomPrompt="1"/>
          </p:nvPr>
        </p:nvSpPr>
        <p:spPr>
          <a:xfrm>
            <a:off x="8007567" y="1408542"/>
            <a:ext cx="3713976" cy="393192"/>
          </a:xfrm>
        </p:spPr>
        <p:txBody>
          <a:bodyPr anchor="ctr">
            <a:noAutofit/>
          </a:bodyPr>
          <a:lstStyle>
            <a:lvl1pPr algn="ctr">
              <a:defRPr b="1"/>
            </a:lvl1pPr>
          </a:lstStyle>
          <a:p>
            <a:pPr lvl="0"/>
            <a:r>
              <a:rPr lang="en-US" dirty="0"/>
              <a:t>Image Identifier 3</a:t>
            </a:r>
          </a:p>
        </p:txBody>
      </p:sp>
      <p:sp>
        <p:nvSpPr>
          <p:cNvPr id="13" name="Content Placeholder 3">
            <a:extLst>
              <a:ext uri="{FF2B5EF4-FFF2-40B4-BE49-F238E27FC236}">
                <a16:creationId xmlns:a16="http://schemas.microsoft.com/office/drawing/2014/main" id="{C323C3B4-EDAD-42BB-8351-596866DF97B8}"/>
              </a:ext>
            </a:extLst>
          </p:cNvPr>
          <p:cNvSpPr>
            <a:spLocks noGrp="1"/>
          </p:cNvSpPr>
          <p:nvPr>
            <p:ph sz="quarter" idx="23" hasCustomPrompt="1"/>
          </p:nvPr>
        </p:nvSpPr>
        <p:spPr>
          <a:xfrm>
            <a:off x="8017875" y="1931422"/>
            <a:ext cx="3713976" cy="4315968"/>
          </a:xfrm>
        </p:spPr>
        <p:txBody>
          <a:bodyPr>
            <a:noAutofit/>
          </a:bodyPr>
          <a:lstStyle>
            <a:lvl1pPr>
              <a:defRPr/>
            </a:lvl1pPr>
          </a:lstStyle>
          <a:p>
            <a:pPr lvl="0"/>
            <a:r>
              <a:rPr lang="en-US" dirty="0"/>
              <a:t>Slide Content 3</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7" name="Return to main slide Link 2">
            <a:extLst>
              <a:ext uri="{FF2B5EF4-FFF2-40B4-BE49-F238E27FC236}">
                <a16:creationId xmlns:a16="http://schemas.microsoft.com/office/drawing/2014/main" id="{3836A3AB-D7D1-4CCF-976F-8F61C99258CE}"/>
              </a:ext>
            </a:extLst>
          </p:cNvPr>
          <p:cNvSpPr>
            <a:spLocks noGrp="1"/>
          </p:cNvSpPr>
          <p:nvPr>
            <p:ph type="body" sz="quarter" idx="21" hasCustomPrompt="1"/>
          </p:nvPr>
        </p:nvSpPr>
        <p:spPr>
          <a:xfrm>
            <a:off x="4108704" y="6348550"/>
            <a:ext cx="3974592" cy="228600"/>
          </a:xfrm>
        </p:spPr>
        <p:txBody>
          <a:bodyPr anchor="ctr">
            <a:noAutofit/>
          </a:bodyPr>
          <a:lstStyle>
            <a:lvl1pPr algn="ctr">
              <a:defRPr sz="1200"/>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a:solidFill>
                  <a:schemeClr val="tx1"/>
                </a:solidFill>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487433791"/>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3" pos="3840" userDrawn="1">
          <p15:clr>
            <a:srgbClr val="FBAE40"/>
          </p15:clr>
        </p15:guide>
        <p15:guide id="4" pos="3968" userDrawn="1">
          <p15:clr>
            <a:srgbClr val="FBAE40"/>
          </p15:clr>
        </p15:guide>
        <p15:guide id="5" pos="3712"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dirty="0"/>
              <a:t>Click to edit Master title style</a:t>
            </a:r>
          </a:p>
        </p:txBody>
      </p:sp>
      <p:sp>
        <p:nvSpPr>
          <p:cNvPr id="8" name="Content Placeholder 7"/>
          <p:cNvSpPr>
            <a:spLocks noGrp="1"/>
          </p:cNvSpPr>
          <p:nvPr>
            <p:ph sz="quarter" idx="10"/>
          </p:nvPr>
        </p:nvSpPr>
        <p:spPr>
          <a:xfrm>
            <a:off x="1295401" y="3933825"/>
            <a:ext cx="2112433" cy="7191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9"/>
          <p:cNvSpPr>
            <a:spLocks noGrp="1"/>
          </p:cNvSpPr>
          <p:nvPr>
            <p:ph sz="quarter" idx="11"/>
          </p:nvPr>
        </p:nvSpPr>
        <p:spPr>
          <a:xfrm>
            <a:off x="4078817" y="4005264"/>
            <a:ext cx="2497667" cy="93662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11"/>
          <p:cNvSpPr>
            <a:spLocks noGrp="1"/>
          </p:cNvSpPr>
          <p:nvPr>
            <p:ph sz="quarter" idx="12"/>
          </p:nvPr>
        </p:nvSpPr>
        <p:spPr>
          <a:xfrm>
            <a:off x="7152217" y="4149725"/>
            <a:ext cx="1919816" cy="5032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p:cNvSpPr>
            <a:spLocks noGrp="1"/>
          </p:cNvSpPr>
          <p:nvPr>
            <p:ph sz="quarter" idx="13"/>
          </p:nvPr>
        </p:nvSpPr>
        <p:spPr>
          <a:xfrm>
            <a:off x="1583268" y="4941888"/>
            <a:ext cx="2112433" cy="10795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6325576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5"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787A21E3-E0B5-1645-B21A-D2D613CF16D7}" type="slidenum">
              <a:rPr lang="en-US" altLang="en-US"/>
              <a:pPr>
                <a:defRPr/>
              </a:pPr>
              <a:t>‹#›</a:t>
            </a:fld>
            <a:endParaRPr lang="en-US" altLang="en-US"/>
          </a:p>
        </p:txBody>
      </p:sp>
      <p:sp>
        <p:nvSpPr>
          <p:cNvPr id="8" name="Content Placeholder 7"/>
          <p:cNvSpPr>
            <a:spLocks noGrp="1"/>
          </p:cNvSpPr>
          <p:nvPr>
            <p:ph sz="quarter" idx="13"/>
          </p:nvPr>
        </p:nvSpPr>
        <p:spPr>
          <a:xfrm>
            <a:off x="2159001" y="4365625"/>
            <a:ext cx="1824567" cy="503238"/>
          </a:xfrm>
        </p:spPr>
        <p:txBody>
          <a:bodyPr/>
          <a:lstStyle/>
          <a:p>
            <a:pPr lvl="0"/>
            <a:endParaRPr lang="en-US" dirty="0"/>
          </a:p>
        </p:txBody>
      </p:sp>
      <p:sp>
        <p:nvSpPr>
          <p:cNvPr id="10" name="Content Placeholder 9"/>
          <p:cNvSpPr>
            <a:spLocks noGrp="1"/>
          </p:cNvSpPr>
          <p:nvPr>
            <p:ph sz="quarter" idx="14"/>
          </p:nvPr>
        </p:nvSpPr>
        <p:spPr>
          <a:xfrm>
            <a:off x="5232400" y="4437063"/>
            <a:ext cx="2302933" cy="863600"/>
          </a:xfrm>
        </p:spPr>
        <p:txBody>
          <a:bodyPr/>
          <a:lstStyle/>
          <a:p>
            <a:pPr lvl="0"/>
            <a:endParaRPr lang="en-US" dirty="0"/>
          </a:p>
        </p:txBody>
      </p:sp>
      <p:sp>
        <p:nvSpPr>
          <p:cNvPr id="15" name="Content Placeholder 14"/>
          <p:cNvSpPr>
            <a:spLocks noGrp="1"/>
          </p:cNvSpPr>
          <p:nvPr>
            <p:ph sz="quarter" idx="15"/>
          </p:nvPr>
        </p:nvSpPr>
        <p:spPr>
          <a:xfrm>
            <a:off x="5615518" y="2276476"/>
            <a:ext cx="2305049" cy="792163"/>
          </a:xfrm>
        </p:spPr>
        <p:txBody>
          <a:bodyPr/>
          <a:lstStyle/>
          <a:p>
            <a:pPr lvl="0"/>
            <a:endParaRPr lang="en-US" dirty="0"/>
          </a:p>
        </p:txBody>
      </p:sp>
      <p:sp>
        <p:nvSpPr>
          <p:cNvPr id="17" name="Content Placeholder 16"/>
          <p:cNvSpPr>
            <a:spLocks noGrp="1"/>
          </p:cNvSpPr>
          <p:nvPr>
            <p:ph sz="quarter" idx="16"/>
          </p:nvPr>
        </p:nvSpPr>
        <p:spPr>
          <a:xfrm>
            <a:off x="8208433" y="3500439"/>
            <a:ext cx="2305051" cy="865187"/>
          </a:xfrm>
        </p:spPr>
        <p:txBody>
          <a:bodyPr/>
          <a:lstStyle/>
          <a:p>
            <a:pPr lvl="0"/>
            <a:endParaRPr lang="en-US" dirty="0"/>
          </a:p>
        </p:txBody>
      </p:sp>
    </p:spTree>
    <p:extLst>
      <p:ext uri="{BB962C8B-B14F-4D97-AF65-F5344CB8AC3E}">
        <p14:creationId xmlns:p14="http://schemas.microsoft.com/office/powerpoint/2010/main" val="348309395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5"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93FD5552-EC7A-A14A-80E6-EE0A97DF6A6D}" type="slidenum">
              <a:rPr lang="en-US" altLang="en-US"/>
              <a:pPr>
                <a:defRPr/>
              </a:pPr>
              <a:t>‹#›</a:t>
            </a:fld>
            <a:endParaRPr lang="en-US" altLang="en-US"/>
          </a:p>
        </p:txBody>
      </p:sp>
    </p:spTree>
    <p:extLst>
      <p:ext uri="{BB962C8B-B14F-4D97-AF65-F5344CB8AC3E}">
        <p14:creationId xmlns:p14="http://schemas.microsoft.com/office/powerpoint/2010/main" val="406256833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6" name="Footer Placeholder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7" name="Slide Number Placeholder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BE8A8316-7982-4247-A674-32AE316D8424}" type="slidenum">
              <a:rPr lang="en-US" altLang="en-US"/>
              <a:pPr>
                <a:defRPr/>
              </a:pPr>
              <a:t>‹#›</a:t>
            </a:fld>
            <a:endParaRPr lang="en-US" altLang="en-US"/>
          </a:p>
        </p:txBody>
      </p:sp>
    </p:spTree>
    <p:extLst>
      <p:ext uri="{BB962C8B-B14F-4D97-AF65-F5344CB8AC3E}">
        <p14:creationId xmlns:p14="http://schemas.microsoft.com/office/powerpoint/2010/main" val="177162057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8"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9F68E2EC-428B-9647-87B0-F2336FAACE6E}" type="slidenum">
              <a:rPr lang="en-US" altLang="en-US"/>
              <a:pPr>
                <a:defRPr/>
              </a:pPr>
              <a:t>‹#›</a:t>
            </a:fld>
            <a:endParaRPr lang="en-US" altLang="en-US"/>
          </a:p>
        </p:txBody>
      </p:sp>
    </p:spTree>
    <p:extLst>
      <p:ext uri="{BB962C8B-B14F-4D97-AF65-F5344CB8AC3E}">
        <p14:creationId xmlns:p14="http://schemas.microsoft.com/office/powerpoint/2010/main" val="160075300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4"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B8212DEC-9F20-084D-B9A8-DDC47FE4038B}" type="slidenum">
              <a:rPr lang="en-US" altLang="en-US"/>
              <a:pPr>
                <a:defRPr/>
              </a:pPr>
              <a:t>‹#›</a:t>
            </a:fld>
            <a:endParaRPr lang="en-US" altLang="en-US"/>
          </a:p>
        </p:txBody>
      </p:sp>
    </p:spTree>
    <p:extLst>
      <p:ext uri="{BB962C8B-B14F-4D97-AF65-F5344CB8AC3E}">
        <p14:creationId xmlns:p14="http://schemas.microsoft.com/office/powerpoint/2010/main" val="31528013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10" name="Slide Title 1">
            <a:extLst>
              <a:ext uri="{FF2B5EF4-FFF2-40B4-BE49-F238E27FC236}">
                <a16:creationId xmlns:a16="http://schemas.microsoft.com/office/drawing/2014/main" id="{A445C6F0-8A68-45D1-AC29-49CEA7E35E09}"/>
              </a:ext>
            </a:extLst>
          </p:cNvPr>
          <p:cNvSpPr>
            <a:spLocks noGrp="1"/>
          </p:cNvSpPr>
          <p:nvPr>
            <p:ph type="title" hasCustomPrompt="1"/>
          </p:nvPr>
        </p:nvSpPr>
        <p:spPr>
          <a:xfrm>
            <a:off x="940221" y="304800"/>
            <a:ext cx="10311559" cy="460800"/>
          </a:xfrm>
          <a:prstGeom prst="rect">
            <a:avLst/>
          </a:prstGeom>
        </p:spPr>
        <p:txBody>
          <a:bodyPr anchor="ctr"/>
          <a:lstStyle>
            <a:lvl1pPr>
              <a:defRPr sz="3200">
                <a:solidFill>
                  <a:schemeClr val="tx1"/>
                </a:solidFill>
              </a:defRPr>
            </a:lvl1pPr>
          </a:lstStyle>
          <a:p>
            <a:r>
              <a:rPr lang="en-US" dirty="0"/>
              <a:t>Slide Title</a:t>
            </a:r>
          </a:p>
        </p:txBody>
      </p:sp>
      <p:sp>
        <p:nvSpPr>
          <p:cNvPr id="13" name="Content Placeholder 2">
            <a:extLst>
              <a:ext uri="{FF2B5EF4-FFF2-40B4-BE49-F238E27FC236}">
                <a16:creationId xmlns:a16="http://schemas.microsoft.com/office/drawing/2014/main" id="{02853272-4999-4C16-B375-3C055FB5F6C6}"/>
              </a:ext>
            </a:extLst>
          </p:cNvPr>
          <p:cNvSpPr>
            <a:spLocks noGrp="1"/>
          </p:cNvSpPr>
          <p:nvPr>
            <p:ph sz="quarter" idx="11" hasCustomPrompt="1"/>
          </p:nvPr>
        </p:nvSpPr>
        <p:spPr>
          <a:xfrm>
            <a:off x="940221" y="935464"/>
            <a:ext cx="10311559" cy="3179337"/>
          </a:xfrm>
          <a:prstGeom prst="rect">
            <a:avLst/>
          </a:prstGeom>
        </p:spPr>
        <p:txBody>
          <a:bodyPr>
            <a:normAutofit/>
          </a:bodyPr>
          <a:lstStyle>
            <a:lvl1pPr>
              <a:defRPr sz="2400" b="0">
                <a:latin typeface="Sanserif"/>
              </a:defRPr>
            </a:lvl1pPr>
            <a:lvl2pPr>
              <a:defRPr sz="2200" b="0">
                <a:latin typeface="Sanserif"/>
              </a:defRPr>
            </a:lvl2pPr>
            <a:lvl3pPr>
              <a:defRPr sz="1800" b="0">
                <a:latin typeface="Sanserif"/>
              </a:defRPr>
            </a:lvl3pPr>
          </a:lstStyle>
          <a:p>
            <a:pPr lvl="0"/>
            <a:r>
              <a:rPr lang="en-US" dirty="0"/>
              <a:t>Slide Content</a:t>
            </a:r>
          </a:p>
          <a:p>
            <a:pPr lvl="1"/>
            <a:r>
              <a:rPr lang="en-US" dirty="0"/>
              <a:t>Second level</a:t>
            </a:r>
          </a:p>
          <a:p>
            <a:pPr lvl="2"/>
            <a:r>
              <a:rPr lang="en-US" dirty="0"/>
              <a:t>Third level</a:t>
            </a:r>
          </a:p>
        </p:txBody>
      </p:sp>
      <p:sp>
        <p:nvSpPr>
          <p:cNvPr id="14" name="Content Placeholder 3">
            <a:extLst>
              <a:ext uri="{FF2B5EF4-FFF2-40B4-BE49-F238E27FC236}">
                <a16:creationId xmlns:a16="http://schemas.microsoft.com/office/drawing/2014/main" id="{BA538512-4073-4270-B45D-630BF1C4E95E}"/>
              </a:ext>
            </a:extLst>
          </p:cNvPr>
          <p:cNvSpPr>
            <a:spLocks noGrp="1"/>
          </p:cNvSpPr>
          <p:nvPr>
            <p:ph sz="quarter" idx="14" hasCustomPrompt="1"/>
          </p:nvPr>
        </p:nvSpPr>
        <p:spPr>
          <a:xfrm>
            <a:off x="940221" y="4284664"/>
            <a:ext cx="10311559" cy="1963737"/>
          </a:xfrm>
        </p:spPr>
        <p:txBody>
          <a:bodyPr>
            <a:normAutofit/>
          </a:bodyPr>
          <a:lstStyle>
            <a:lvl1pPr>
              <a:defRPr sz="2400" b="0"/>
            </a:lvl1pPr>
            <a:lvl2pPr>
              <a:defRPr sz="2000" b="0"/>
            </a:lvl2pPr>
            <a:lvl3pPr>
              <a:defRPr sz="1800" b="0"/>
            </a:lvl3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15" name="Appendix Link 4">
            <a:extLst>
              <a:ext uri="{FF2B5EF4-FFF2-40B4-BE49-F238E27FC236}">
                <a16:creationId xmlns:a16="http://schemas.microsoft.com/office/drawing/2014/main" id="{D47B0D2A-B68F-4AC1-A428-049636B5F162}"/>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16" name="Image Credit 5">
            <a:extLst>
              <a:ext uri="{FF2B5EF4-FFF2-40B4-BE49-F238E27FC236}">
                <a16:creationId xmlns:a16="http://schemas.microsoft.com/office/drawing/2014/main" id="{6063A722-95FB-4C23-B34D-EED3600C3F2F}"/>
              </a:ext>
            </a:extLst>
          </p:cNvPr>
          <p:cNvSpPr>
            <a:spLocks noGrp="1"/>
          </p:cNvSpPr>
          <p:nvPr>
            <p:ph type="body" sz="quarter" idx="13"/>
          </p:nvPr>
        </p:nvSpPr>
        <p:spPr>
          <a:xfrm>
            <a:off x="2082800" y="6684964"/>
            <a:ext cx="9296400" cy="173037"/>
          </a:xfrm>
        </p:spPr>
        <p:txBody>
          <a:bodyPr vert="horz" lIns="91440" tIns="45720" rIns="91440" bIns="45720" rtlCol="0" anchor="ctr">
            <a:noAutofit/>
          </a:bodyPr>
          <a:lstStyle>
            <a:lvl1pPr>
              <a:defRPr lang="en-US" sz="800" dirty="0">
                <a:solidFill>
                  <a:schemeClr val="tx1"/>
                </a:solidFill>
              </a:defRPr>
            </a:lvl1pPr>
          </a:lstStyle>
          <a:p>
            <a:pPr lvl="0" algn="r"/>
            <a:endParaRPr lang="en-US" dirty="0"/>
          </a:p>
        </p:txBody>
      </p:sp>
      <p:sp>
        <p:nvSpPr>
          <p:cNvPr id="18" name="Slide Number Placeholder 6">
            <a:extLst>
              <a:ext uri="{FF2B5EF4-FFF2-40B4-BE49-F238E27FC236}">
                <a16:creationId xmlns:a16="http://schemas.microsoft.com/office/drawing/2014/main" id="{BD372522-AF74-49BA-AFA8-E18CC688ED4C}"/>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691617755"/>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3"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4F8DCD13-7C4E-AE4C-80EF-BA56420687E4}" type="slidenum">
              <a:rPr lang="en-US" altLang="en-US"/>
              <a:pPr>
                <a:defRPr/>
              </a:pPr>
              <a:t>‹#›</a:t>
            </a:fld>
            <a:endParaRPr lang="en-US" altLang="en-US"/>
          </a:p>
        </p:txBody>
      </p:sp>
    </p:spTree>
    <p:extLst>
      <p:ext uri="{BB962C8B-B14F-4D97-AF65-F5344CB8AC3E}">
        <p14:creationId xmlns:p14="http://schemas.microsoft.com/office/powerpoint/2010/main" val="5745978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6" name="Footer Placeholder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7" name="Slide Number Placeholder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0FD05ACD-E492-114A-BE2F-C90F7E895A9C}" type="slidenum">
              <a:rPr lang="en-US" altLang="en-US"/>
              <a:pPr>
                <a:defRPr/>
              </a:pPr>
              <a:t>‹#›</a:t>
            </a:fld>
            <a:endParaRPr lang="en-US" altLang="en-US"/>
          </a:p>
        </p:txBody>
      </p:sp>
    </p:spTree>
    <p:extLst>
      <p:ext uri="{BB962C8B-B14F-4D97-AF65-F5344CB8AC3E}">
        <p14:creationId xmlns:p14="http://schemas.microsoft.com/office/powerpoint/2010/main" val="119774147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6" name="Footer Placeholder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7" name="Slide Number Placeholder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84B93880-09EA-8E43-8FC8-049356BC52E3}" type="slidenum">
              <a:rPr lang="en-US" altLang="en-US"/>
              <a:pPr>
                <a:defRPr/>
              </a:pPr>
              <a:t>‹#›</a:t>
            </a:fld>
            <a:endParaRPr lang="en-US" altLang="en-US"/>
          </a:p>
        </p:txBody>
      </p:sp>
    </p:spTree>
    <p:extLst>
      <p:ext uri="{BB962C8B-B14F-4D97-AF65-F5344CB8AC3E}">
        <p14:creationId xmlns:p14="http://schemas.microsoft.com/office/powerpoint/2010/main" val="362890418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5"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C1357511-1776-2E43-8896-A15BCB60DCE6}" type="slidenum">
              <a:rPr lang="en-US" altLang="en-US"/>
              <a:pPr>
                <a:defRPr/>
              </a:pPr>
              <a:t>‹#›</a:t>
            </a:fld>
            <a:endParaRPr lang="en-US" altLang="en-US"/>
          </a:p>
        </p:txBody>
      </p:sp>
    </p:spTree>
    <p:extLst>
      <p:ext uri="{BB962C8B-B14F-4D97-AF65-F5344CB8AC3E}">
        <p14:creationId xmlns:p14="http://schemas.microsoft.com/office/powerpoint/2010/main" val="28498510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5"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4DCA1136-DA3B-4949-872B-C5AE2C58A41B}" type="slidenum">
              <a:rPr lang="en-US" altLang="en-US"/>
              <a:pPr>
                <a:defRPr/>
              </a:pPr>
              <a:t>‹#›</a:t>
            </a:fld>
            <a:endParaRPr lang="en-US" altLang="en-US"/>
          </a:p>
        </p:txBody>
      </p:sp>
    </p:spTree>
    <p:extLst>
      <p:ext uri="{BB962C8B-B14F-4D97-AF65-F5344CB8AC3E}">
        <p14:creationId xmlns:p14="http://schemas.microsoft.com/office/powerpoint/2010/main" val="13850058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hree with Third as Accent">
    <p:spTree>
      <p:nvGrpSpPr>
        <p:cNvPr id="1" name=""/>
        <p:cNvGrpSpPr/>
        <p:nvPr/>
      </p:nvGrpSpPr>
      <p:grpSpPr>
        <a:xfrm>
          <a:off x="0" y="0"/>
          <a:ext cx="0" cy="0"/>
          <a:chOff x="0" y="0"/>
          <a:chExt cx="0" cy="0"/>
        </a:xfrm>
      </p:grpSpPr>
      <p:sp>
        <p:nvSpPr>
          <p:cNvPr id="15" name="Slide Title 1">
            <a:extLst>
              <a:ext uri="{FF2B5EF4-FFF2-40B4-BE49-F238E27FC236}">
                <a16:creationId xmlns:a16="http://schemas.microsoft.com/office/drawing/2014/main" id="{D5E05419-A24E-4F3F-AB7C-D7FAD1A5CA01}"/>
              </a:ext>
            </a:extLst>
          </p:cNvPr>
          <p:cNvSpPr>
            <a:spLocks noGrp="1"/>
          </p:cNvSpPr>
          <p:nvPr>
            <p:ph type="title" hasCustomPrompt="1"/>
          </p:nvPr>
        </p:nvSpPr>
        <p:spPr>
          <a:xfrm>
            <a:off x="457200" y="304800"/>
            <a:ext cx="11277600" cy="747937"/>
          </a:xfrm>
          <a:prstGeom prst="rect">
            <a:avLst/>
          </a:prstGeom>
        </p:spPr>
        <p:txBody>
          <a:bodyPr anchor="ctr"/>
          <a:lstStyle>
            <a:lvl1pPr>
              <a:defRPr sz="3200">
                <a:solidFill>
                  <a:schemeClr val="tx1"/>
                </a:solidFill>
              </a:defRPr>
            </a:lvl1pPr>
          </a:lstStyle>
          <a:p>
            <a:r>
              <a:rPr lang="en-US" dirty="0"/>
              <a:t>Slide Title</a:t>
            </a:r>
          </a:p>
        </p:txBody>
      </p:sp>
      <p:sp>
        <p:nvSpPr>
          <p:cNvPr id="17" name="Content Placeholder 3">
            <a:extLst>
              <a:ext uri="{FF2B5EF4-FFF2-40B4-BE49-F238E27FC236}">
                <a16:creationId xmlns:a16="http://schemas.microsoft.com/office/drawing/2014/main" id="{A410A674-2A7F-44B7-B624-399E04FD9020}"/>
              </a:ext>
            </a:extLst>
          </p:cNvPr>
          <p:cNvSpPr>
            <a:spLocks noGrp="1"/>
          </p:cNvSpPr>
          <p:nvPr>
            <p:ph sz="quarter" idx="11" hasCustomPrompt="1"/>
          </p:nvPr>
        </p:nvSpPr>
        <p:spPr>
          <a:xfrm>
            <a:off x="457200" y="1424228"/>
            <a:ext cx="5350768" cy="4824172"/>
          </a:xfrm>
          <a:prstGeom prst="rect">
            <a:avLst/>
          </a:prstGeom>
        </p:spPr>
        <p:txBody>
          <a:bodyPr/>
          <a:lstStyle>
            <a:lvl1pPr>
              <a:defRPr sz="2400" b="0"/>
            </a:lvl1pPr>
            <a:lvl2pPr>
              <a:defRPr sz="2000" b="0"/>
            </a:lvl2pPr>
            <a:lvl3pPr>
              <a:defRPr sz="1800" b="0"/>
            </a:lvl3pPr>
          </a:lstStyle>
          <a:p>
            <a:pPr lvl="0"/>
            <a:r>
              <a:rPr lang="en-US" dirty="0"/>
              <a:t>Slide Content</a:t>
            </a:r>
          </a:p>
          <a:p>
            <a:pPr lvl="1"/>
            <a:r>
              <a:rPr lang="en-US" dirty="0"/>
              <a:t>Second level</a:t>
            </a:r>
          </a:p>
          <a:p>
            <a:pPr lvl="2"/>
            <a:r>
              <a:rPr lang="en-US" dirty="0"/>
              <a:t>Third level</a:t>
            </a:r>
          </a:p>
        </p:txBody>
      </p:sp>
      <p:sp>
        <p:nvSpPr>
          <p:cNvPr id="18" name="Content Placeholder 4">
            <a:extLst>
              <a:ext uri="{FF2B5EF4-FFF2-40B4-BE49-F238E27FC236}">
                <a16:creationId xmlns:a16="http://schemas.microsoft.com/office/drawing/2014/main" id="{A1B8F149-363B-48CA-BD37-90480FCEE1DB}"/>
              </a:ext>
            </a:extLst>
          </p:cNvPr>
          <p:cNvSpPr>
            <a:spLocks noGrp="1"/>
          </p:cNvSpPr>
          <p:nvPr>
            <p:ph sz="quarter" idx="14" hasCustomPrompt="1"/>
          </p:nvPr>
        </p:nvSpPr>
        <p:spPr>
          <a:xfrm>
            <a:off x="6192011" y="1424228"/>
            <a:ext cx="5542789" cy="2652844"/>
          </a:xfrm>
        </p:spPr>
        <p:txBody>
          <a:bodyPr>
            <a:normAutofit/>
          </a:bodyPr>
          <a:lstStyle>
            <a:lvl1pPr>
              <a:defRPr sz="2400" b="1"/>
            </a:lvl1pPr>
            <a:lvl2pPr>
              <a:defRPr sz="2000" b="1"/>
            </a:lvl2pPr>
            <a:lvl3pPr>
              <a:defRPr sz="1800" b="1"/>
            </a:lvl3pPr>
          </a:lstStyle>
          <a:p>
            <a:pPr lvl="0"/>
            <a:r>
              <a:rPr lang="en-US" dirty="0"/>
              <a:t>Slide Content 2</a:t>
            </a:r>
          </a:p>
          <a:p>
            <a:pPr lvl="1"/>
            <a:r>
              <a:rPr lang="en-US" dirty="0"/>
              <a:t>Second level</a:t>
            </a:r>
          </a:p>
          <a:p>
            <a:pPr lvl="2"/>
            <a:r>
              <a:rPr lang="en-US" dirty="0"/>
              <a:t>Third level</a:t>
            </a:r>
          </a:p>
        </p:txBody>
      </p:sp>
      <p:sp>
        <p:nvSpPr>
          <p:cNvPr id="19" name="Content Placeholder 5">
            <a:extLst>
              <a:ext uri="{FF2B5EF4-FFF2-40B4-BE49-F238E27FC236}">
                <a16:creationId xmlns:a16="http://schemas.microsoft.com/office/drawing/2014/main" id="{93912087-2248-43BC-B49B-00DA1BADADC2}"/>
              </a:ext>
            </a:extLst>
          </p:cNvPr>
          <p:cNvSpPr>
            <a:spLocks noGrp="1"/>
          </p:cNvSpPr>
          <p:nvPr>
            <p:ph sz="quarter" idx="15" hasCustomPrompt="1"/>
          </p:nvPr>
        </p:nvSpPr>
        <p:spPr>
          <a:xfrm>
            <a:off x="6192011" y="4343400"/>
            <a:ext cx="5542789" cy="1905000"/>
          </a:xfrm>
        </p:spPr>
        <p:txBody>
          <a:bodyPr>
            <a:noAutofit/>
          </a:bodyPr>
          <a:lstStyle>
            <a:lvl1pPr>
              <a:defRPr sz="2400" b="1"/>
            </a:lvl1pPr>
            <a:lvl2pPr>
              <a:defRPr sz="2000" b="1"/>
            </a:lvl2pPr>
            <a:lvl3pPr>
              <a:defRPr sz="1800" b="1"/>
            </a:lvl3pPr>
          </a:lstStyle>
          <a:p>
            <a:pPr lvl="0"/>
            <a:r>
              <a:rPr lang="en-US" dirty="0"/>
              <a:t>Slide Content 3</a:t>
            </a:r>
          </a:p>
          <a:p>
            <a:pPr lvl="1"/>
            <a:r>
              <a:rPr lang="en-US" dirty="0"/>
              <a:t>Second level</a:t>
            </a:r>
          </a:p>
          <a:p>
            <a:pPr lvl="2"/>
            <a:r>
              <a:rPr lang="en-US" dirty="0"/>
              <a:t>Third level</a:t>
            </a:r>
          </a:p>
        </p:txBody>
      </p:sp>
      <p:sp>
        <p:nvSpPr>
          <p:cNvPr id="21" name="Image Credit 7">
            <a:extLst>
              <a:ext uri="{FF2B5EF4-FFF2-40B4-BE49-F238E27FC236}">
                <a16:creationId xmlns:a16="http://schemas.microsoft.com/office/drawing/2014/main" id="{5718FA8A-CBF4-47BF-B946-3102EED1A251}"/>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22" name="Slide Number Placeholder 8">
            <a:extLst>
              <a:ext uri="{FF2B5EF4-FFF2-40B4-BE49-F238E27FC236}">
                <a16:creationId xmlns:a16="http://schemas.microsoft.com/office/drawing/2014/main" id="{2F3A5A10-268C-4DA1-A759-69B32A07E5AC}"/>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747874593"/>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44120D7-0C34-49F4-B872-93E77F3D2B10}"/>
              </a:ext>
            </a:extLst>
          </p:cNvPr>
          <p:cNvSpPr>
            <a:spLocks noGrp="1"/>
          </p:cNvSpPr>
          <p:nvPr>
            <p:ph type="sldNum" sz="quarter" idx="10"/>
          </p:nvPr>
        </p:nvSpPr>
        <p:spPr/>
        <p:txBody>
          <a:bodyPr/>
          <a:lstStyle/>
          <a:p>
            <a:fld id="{68151E55-6873-49E2-B8D5-2F265E6F1973}" type="slidenum">
              <a:rPr lang="en-US" smtClean="0"/>
              <a:pPr/>
              <a:t>‹#›</a:t>
            </a:fld>
            <a:endParaRPr lang="en-US" dirty="0"/>
          </a:p>
        </p:txBody>
      </p:sp>
      <p:sp>
        <p:nvSpPr>
          <p:cNvPr id="4" name="Slide Title">
            <a:extLst>
              <a:ext uri="{FF2B5EF4-FFF2-40B4-BE49-F238E27FC236}">
                <a16:creationId xmlns:a16="http://schemas.microsoft.com/office/drawing/2014/main" id="{2816DAA1-943C-4EF3-B63E-BFC90C9E934E}"/>
              </a:ext>
            </a:extLst>
          </p:cNvPr>
          <p:cNvSpPr>
            <a:spLocks noGrp="1"/>
          </p:cNvSpPr>
          <p:nvPr>
            <p:ph type="title" hasCustomPrompt="1"/>
          </p:nvPr>
        </p:nvSpPr>
        <p:spPr>
          <a:xfrm>
            <a:off x="457200" y="304801"/>
            <a:ext cx="11277600" cy="678611"/>
          </a:xfrm>
          <a:prstGeom prst="rect">
            <a:avLst/>
          </a:prstGeom>
        </p:spPr>
        <p:txBody>
          <a:bodyPr anchor="ctr">
            <a:normAutofit/>
          </a:bodyPr>
          <a:lstStyle>
            <a:lvl1pPr>
              <a:defRPr sz="3200"/>
            </a:lvl1pPr>
          </a:lstStyle>
          <a:p>
            <a:r>
              <a:rPr lang="en-US" dirty="0"/>
              <a:t>Slide Title</a:t>
            </a:r>
          </a:p>
        </p:txBody>
      </p:sp>
      <p:sp>
        <p:nvSpPr>
          <p:cNvPr id="5" name="Content Placeholder 1">
            <a:extLst>
              <a:ext uri="{FF2B5EF4-FFF2-40B4-BE49-F238E27FC236}">
                <a16:creationId xmlns:a16="http://schemas.microsoft.com/office/drawing/2014/main" id="{F09A4281-B718-4D8A-ADA8-876D1421F6FD}"/>
              </a:ext>
            </a:extLst>
          </p:cNvPr>
          <p:cNvSpPr>
            <a:spLocks noGrp="1"/>
          </p:cNvSpPr>
          <p:nvPr>
            <p:ph sz="quarter" idx="11" hasCustomPrompt="1"/>
          </p:nvPr>
        </p:nvSpPr>
        <p:spPr>
          <a:xfrm>
            <a:off x="457200" y="1276710"/>
            <a:ext cx="112776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Appendix Link">
            <a:extLst>
              <a:ext uri="{FF2B5EF4-FFF2-40B4-BE49-F238E27FC236}">
                <a16:creationId xmlns:a16="http://schemas.microsoft.com/office/drawing/2014/main" id="{8B1C52C9-8982-437D-8865-0F1F7FD6368C}"/>
              </a:ext>
            </a:extLst>
          </p:cNvPr>
          <p:cNvSpPr>
            <a:spLocks noGrp="1"/>
          </p:cNvSpPr>
          <p:nvPr>
            <p:ph type="body" sz="quarter" idx="12"/>
          </p:nvPr>
        </p:nvSpPr>
        <p:spPr>
          <a:xfrm>
            <a:off x="469093" y="6324601"/>
            <a:ext cx="3518708" cy="173037"/>
          </a:xfrm>
        </p:spPr>
        <p:txBody>
          <a:bodyPr anchor="ctr">
            <a:noAutofit/>
          </a:bodyPr>
          <a:lstStyle>
            <a:lvl1pPr algn="ctr">
              <a:defRPr sz="900"/>
            </a:lvl1pPr>
          </a:lstStyle>
          <a:p>
            <a:pPr lvl="0"/>
            <a:endParaRPr lang="en-US" dirty="0"/>
          </a:p>
        </p:txBody>
      </p:sp>
      <p:sp>
        <p:nvSpPr>
          <p:cNvPr id="7" name="Text Placeholder 5">
            <a:extLst>
              <a:ext uri="{FF2B5EF4-FFF2-40B4-BE49-F238E27FC236}">
                <a16:creationId xmlns:a16="http://schemas.microsoft.com/office/drawing/2014/main" id="{E2DA3E69-42AF-41C6-915C-D9E8B8C1F9BD}"/>
              </a:ext>
            </a:extLst>
          </p:cNvPr>
          <p:cNvSpPr>
            <a:spLocks noGrp="1"/>
          </p:cNvSpPr>
          <p:nvPr>
            <p:ph type="body" sz="quarter" idx="14"/>
          </p:nvPr>
        </p:nvSpPr>
        <p:spPr>
          <a:xfrm>
            <a:off x="4493684" y="6324600"/>
            <a:ext cx="3361267" cy="190500"/>
          </a:xfrm>
        </p:spPr>
        <p:txBody>
          <a:bodyPr anchor="ctr">
            <a:normAutofit/>
          </a:bodyPr>
          <a:lstStyle>
            <a:lvl1pPr algn="ctr">
              <a:defRPr sz="900"/>
            </a:lvl1pPr>
          </a:lstStyle>
          <a:p>
            <a:pPr lvl="0"/>
            <a:endParaRPr lang="en-US" dirty="0"/>
          </a:p>
        </p:txBody>
      </p:sp>
      <p:sp>
        <p:nvSpPr>
          <p:cNvPr id="8" name="Text Placeholder 9">
            <a:extLst>
              <a:ext uri="{FF2B5EF4-FFF2-40B4-BE49-F238E27FC236}">
                <a16:creationId xmlns:a16="http://schemas.microsoft.com/office/drawing/2014/main" id="{0AB7DA16-2264-44AD-A5D7-AE1F0B6A7716}"/>
              </a:ext>
            </a:extLst>
          </p:cNvPr>
          <p:cNvSpPr>
            <a:spLocks noGrp="1"/>
          </p:cNvSpPr>
          <p:nvPr>
            <p:ph type="body" sz="quarter" idx="15"/>
          </p:nvPr>
        </p:nvSpPr>
        <p:spPr>
          <a:xfrm>
            <a:off x="8360835" y="6324600"/>
            <a:ext cx="3361267" cy="190501"/>
          </a:xfrm>
        </p:spPr>
        <p:txBody>
          <a:bodyPr anchor="ctr">
            <a:noAutofit/>
          </a:bodyPr>
          <a:lstStyle>
            <a:lvl1pPr algn="ctr">
              <a:defRPr sz="900"/>
            </a:lvl1pPr>
          </a:lstStyle>
          <a:p>
            <a:pPr lvl="0"/>
            <a:endParaRPr lang="en-US" dirty="0"/>
          </a:p>
        </p:txBody>
      </p:sp>
      <p:sp>
        <p:nvSpPr>
          <p:cNvPr id="9" name="Image Credit">
            <a:extLst>
              <a:ext uri="{FF2B5EF4-FFF2-40B4-BE49-F238E27FC236}">
                <a16:creationId xmlns:a16="http://schemas.microsoft.com/office/drawing/2014/main" id="{779C50C9-EA76-4755-B397-09B1956255B1}"/>
              </a:ext>
            </a:extLst>
          </p:cNvPr>
          <p:cNvSpPr>
            <a:spLocks noGrp="1"/>
          </p:cNvSpPr>
          <p:nvPr>
            <p:ph type="body" sz="quarter" idx="13" hasCustomPrompt="1"/>
          </p:nvPr>
        </p:nvSpPr>
        <p:spPr>
          <a:xfrm>
            <a:off x="2082800" y="6684964"/>
            <a:ext cx="9296401"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Tree>
    <p:extLst>
      <p:ext uri="{BB962C8B-B14F-4D97-AF65-F5344CB8AC3E}">
        <p14:creationId xmlns:p14="http://schemas.microsoft.com/office/powerpoint/2010/main" val="36825461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wo Horizontal Main Placeholders">
    <p:spTree>
      <p:nvGrpSpPr>
        <p:cNvPr id="1" name=""/>
        <p:cNvGrpSpPr/>
        <p:nvPr/>
      </p:nvGrpSpPr>
      <p:grpSpPr>
        <a:xfrm>
          <a:off x="0" y="0"/>
          <a:ext cx="0" cy="0"/>
          <a:chOff x="0" y="0"/>
          <a:chExt cx="0" cy="0"/>
        </a:xfrm>
      </p:grpSpPr>
      <p:sp>
        <p:nvSpPr>
          <p:cNvPr id="10" name="Slide Title 1">
            <a:extLst>
              <a:ext uri="{FF2B5EF4-FFF2-40B4-BE49-F238E27FC236}">
                <a16:creationId xmlns:a16="http://schemas.microsoft.com/office/drawing/2014/main" id="{A445C6F0-8A68-45D1-AC29-49CEA7E35E09}"/>
              </a:ext>
            </a:extLst>
          </p:cNvPr>
          <p:cNvSpPr>
            <a:spLocks noGrp="1"/>
          </p:cNvSpPr>
          <p:nvPr>
            <p:ph type="title" hasCustomPrompt="1"/>
          </p:nvPr>
        </p:nvSpPr>
        <p:spPr>
          <a:xfrm>
            <a:off x="940221" y="304800"/>
            <a:ext cx="10311559" cy="701040"/>
          </a:xfrm>
          <a:prstGeom prst="rect">
            <a:avLst/>
          </a:prstGeom>
        </p:spPr>
        <p:txBody>
          <a:bodyPr anchor="ctr"/>
          <a:lstStyle>
            <a:lvl1pPr>
              <a:defRPr sz="3200">
                <a:solidFill>
                  <a:schemeClr val="tx1"/>
                </a:solidFill>
              </a:defRPr>
            </a:lvl1pPr>
          </a:lstStyle>
          <a:p>
            <a:r>
              <a:rPr lang="en-US" dirty="0"/>
              <a:t>Slide Title</a:t>
            </a:r>
          </a:p>
        </p:txBody>
      </p:sp>
      <p:sp>
        <p:nvSpPr>
          <p:cNvPr id="3" name="Content Placeholder 3">
            <a:extLst>
              <a:ext uri="{FF2B5EF4-FFF2-40B4-BE49-F238E27FC236}">
                <a16:creationId xmlns:a16="http://schemas.microsoft.com/office/drawing/2014/main" id="{5A1A3914-84ED-45BE-973D-712465DA8E25}"/>
              </a:ext>
            </a:extLst>
          </p:cNvPr>
          <p:cNvSpPr>
            <a:spLocks noGrp="1"/>
          </p:cNvSpPr>
          <p:nvPr>
            <p:ph sz="quarter" idx="20" hasCustomPrompt="1"/>
          </p:nvPr>
        </p:nvSpPr>
        <p:spPr>
          <a:xfrm>
            <a:off x="940221" y="1404000"/>
            <a:ext cx="10311559" cy="2769537"/>
          </a:xfrm>
        </p:spPr>
        <p:txBody>
          <a:bodyPr>
            <a:noAutofit/>
          </a:bodyPr>
          <a:lstStyle>
            <a:lvl1pPr>
              <a:defRPr sz="2400" b="0"/>
            </a:lvl1pPr>
            <a:lvl2pPr>
              <a:defRPr sz="2000" b="0"/>
            </a:lvl2pPr>
            <a:lvl3pPr>
              <a:defRPr sz="1800" b="0"/>
            </a:lvl3pPr>
            <a:lvl4pPr>
              <a:defRPr sz="1050" b="1"/>
            </a:lvl4pPr>
            <a:lvl5pPr>
              <a:defRPr sz="1050" b="1"/>
            </a:lvl5pPr>
          </a:lstStyle>
          <a:p>
            <a:pPr marL="0" marR="0" lvl="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a:pPr>
            <a:r>
              <a:rPr lang="en-US" dirty="0"/>
              <a:t>Slide Content 1</a:t>
            </a:r>
          </a:p>
          <a:p>
            <a:pPr lvl="1"/>
            <a:r>
              <a:rPr lang="en-US" dirty="0"/>
              <a:t>Second level</a:t>
            </a:r>
          </a:p>
          <a:p>
            <a:pPr lvl="2"/>
            <a:r>
              <a:rPr lang="en-US" dirty="0"/>
              <a:t>Third level</a:t>
            </a:r>
            <a:endParaRPr lang="en-IN" dirty="0"/>
          </a:p>
        </p:txBody>
      </p:sp>
      <p:sp>
        <p:nvSpPr>
          <p:cNvPr id="11" name="Content Placeholder 4">
            <a:extLst>
              <a:ext uri="{FF2B5EF4-FFF2-40B4-BE49-F238E27FC236}">
                <a16:creationId xmlns:a16="http://schemas.microsoft.com/office/drawing/2014/main" id="{4DEBEF53-66AC-4D90-B31F-39CE8792CCFF}"/>
              </a:ext>
            </a:extLst>
          </p:cNvPr>
          <p:cNvSpPr>
            <a:spLocks noGrp="1"/>
          </p:cNvSpPr>
          <p:nvPr>
            <p:ph sz="quarter" idx="21" hasCustomPrompt="1"/>
          </p:nvPr>
        </p:nvSpPr>
        <p:spPr>
          <a:xfrm>
            <a:off x="940221" y="4257312"/>
            <a:ext cx="10311559" cy="1980000"/>
          </a:xfrm>
        </p:spPr>
        <p:txBody>
          <a:bodyPr>
            <a:noAutofit/>
          </a:bodyPr>
          <a:lstStyle>
            <a:lvl1pPr>
              <a:defRPr sz="2400" b="0"/>
            </a:lvl1pPr>
            <a:lvl2pPr>
              <a:defRPr sz="2000" b="0"/>
            </a:lvl2pPr>
            <a:lvl3pPr>
              <a:defRPr sz="1800" b="0"/>
            </a:lvl3pPr>
            <a:lvl4pPr>
              <a:defRPr sz="1050" b="1"/>
            </a:lvl4pPr>
            <a:lvl5pPr>
              <a:defRPr sz="1050" b="1"/>
            </a:lvl5pPr>
          </a:lstStyle>
          <a:p>
            <a:pPr marL="0" marR="0" lvl="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a:pPr>
            <a:r>
              <a:rPr lang="en-US" dirty="0"/>
              <a:t>Slide Content 2</a:t>
            </a:r>
          </a:p>
          <a:p>
            <a:pPr lvl="1"/>
            <a:r>
              <a:rPr lang="en-US" dirty="0"/>
              <a:t>Second level</a:t>
            </a:r>
          </a:p>
          <a:p>
            <a:pPr lvl="2"/>
            <a:r>
              <a:rPr lang="en-US" dirty="0"/>
              <a:t>Third level</a:t>
            </a:r>
            <a:endParaRPr lang="en-IN" dirty="0"/>
          </a:p>
        </p:txBody>
      </p:sp>
      <p:sp>
        <p:nvSpPr>
          <p:cNvPr id="17" name="Appendix Link 5">
            <a:extLst>
              <a:ext uri="{FF2B5EF4-FFF2-40B4-BE49-F238E27FC236}">
                <a16:creationId xmlns:a16="http://schemas.microsoft.com/office/drawing/2014/main" id="{C30524C5-E764-4ACB-A97F-CC98B48AC9F4}"/>
              </a:ext>
            </a:extLst>
          </p:cNvPr>
          <p:cNvSpPr>
            <a:spLocks noGrp="1"/>
          </p:cNvSpPr>
          <p:nvPr>
            <p:ph type="body" sz="quarter" idx="26" hasCustomPrompt="1"/>
          </p:nvPr>
        </p:nvSpPr>
        <p:spPr>
          <a:xfrm>
            <a:off x="4493685" y="6324600"/>
            <a:ext cx="3204633" cy="190500"/>
          </a:xfrm>
        </p:spPr>
        <p:txBody>
          <a:bodyPr vert="horz" lIns="91440" tIns="45720" rIns="91440" bIns="45720" rtlCol="0" anchor="b">
            <a:noAutofit/>
          </a:bodyPr>
          <a:lstStyle>
            <a:lvl1pPr algn="ctr">
              <a:defRPr lang="en-US" sz="900" smtClean="0"/>
            </a:lvl1pPr>
            <a:lvl2pPr>
              <a:defRPr lang="en-US" smtClean="0"/>
            </a:lvl2pPr>
            <a:lvl3pPr>
              <a:defRPr lang="en-US" smtClean="0"/>
            </a:lvl3pPr>
            <a:lvl4pPr>
              <a:defRPr lang="en-US" smtClean="0"/>
            </a:lvl4pPr>
            <a:lvl5pPr>
              <a:defRPr lang="en-IN"/>
            </a:lvl5pPr>
          </a:lstStyle>
          <a:p>
            <a:pPr lvl="0"/>
            <a:r>
              <a:rPr lang="en-US" dirty="0"/>
              <a:t>Add text alternative link, if needed.</a:t>
            </a:r>
          </a:p>
        </p:txBody>
      </p:sp>
      <p:sp>
        <p:nvSpPr>
          <p:cNvPr id="19" name="Image Credit 6">
            <a:extLst>
              <a:ext uri="{FF2B5EF4-FFF2-40B4-BE49-F238E27FC236}">
                <a16:creationId xmlns:a16="http://schemas.microsoft.com/office/drawing/2014/main" id="{89C220DB-BBD1-4C04-B963-F13DD6EEC39A}"/>
              </a:ext>
            </a:extLst>
          </p:cNvPr>
          <p:cNvSpPr>
            <a:spLocks noGrp="1"/>
          </p:cNvSpPr>
          <p:nvPr>
            <p:ph type="body" sz="quarter" idx="27" hasCustomPrompt="1"/>
          </p:nvPr>
        </p:nvSpPr>
        <p:spPr>
          <a:xfrm>
            <a:off x="2063553" y="6673851"/>
            <a:ext cx="9313532" cy="161077"/>
          </a:xfrm>
        </p:spPr>
        <p:txBody>
          <a:bodyPr anchor="ctr">
            <a:noAutofit/>
          </a:bodyPr>
          <a:lstStyle>
            <a:lvl1pPr algn="r">
              <a:spcBef>
                <a:spcPts val="0"/>
              </a:spcBef>
              <a:spcAft>
                <a:spcPts val="0"/>
              </a:spcAft>
              <a:defRPr sz="800"/>
            </a:lvl1pPr>
            <a:lvl2pPr algn="r">
              <a:spcBef>
                <a:spcPts val="0"/>
              </a:spcBef>
              <a:spcAft>
                <a:spcPts val="0"/>
              </a:spcAft>
              <a:defRPr sz="800"/>
            </a:lvl2pPr>
            <a:lvl3pPr algn="r">
              <a:spcBef>
                <a:spcPts val="0"/>
              </a:spcBef>
              <a:spcAft>
                <a:spcPts val="0"/>
              </a:spcAft>
              <a:defRPr sz="800"/>
            </a:lvl3pPr>
            <a:lvl4pPr algn="r">
              <a:spcBef>
                <a:spcPts val="0"/>
              </a:spcBef>
              <a:spcAft>
                <a:spcPts val="0"/>
              </a:spcAft>
              <a:defRPr sz="800"/>
            </a:lvl4pPr>
            <a:lvl5pPr algn="r">
              <a:spcBef>
                <a:spcPts val="0"/>
              </a:spcBef>
              <a:spcAft>
                <a:spcPts val="0"/>
              </a:spcAft>
              <a:defRPr sz="800"/>
            </a:lvl5pPr>
          </a:lstStyle>
          <a:p>
            <a:pPr lvl="0"/>
            <a:r>
              <a:rPr lang="en-US" dirty="0"/>
              <a:t>Insert Image Credit Here</a:t>
            </a:r>
          </a:p>
        </p:txBody>
      </p:sp>
      <p:sp>
        <p:nvSpPr>
          <p:cNvPr id="18" name="Slide Number Placeholder 7">
            <a:extLst>
              <a:ext uri="{FF2B5EF4-FFF2-40B4-BE49-F238E27FC236}">
                <a16:creationId xmlns:a16="http://schemas.microsoft.com/office/drawing/2014/main" id="{BD372522-AF74-49BA-AFA8-E18CC688ED4C}"/>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00080833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icture holder">
    <p:spTree>
      <p:nvGrpSpPr>
        <p:cNvPr id="1" name=""/>
        <p:cNvGrpSpPr/>
        <p:nvPr/>
      </p:nvGrpSpPr>
      <p:grpSpPr>
        <a:xfrm>
          <a:off x="0" y="0"/>
          <a:ext cx="0" cy="0"/>
          <a:chOff x="0" y="0"/>
          <a:chExt cx="0" cy="0"/>
        </a:xfrm>
      </p:grpSpPr>
      <p:sp>
        <p:nvSpPr>
          <p:cNvPr id="12" name="Slide Title 1">
            <a:extLst>
              <a:ext uri="{FF2B5EF4-FFF2-40B4-BE49-F238E27FC236}">
                <a16:creationId xmlns:a16="http://schemas.microsoft.com/office/drawing/2014/main" id="{60C40862-C564-4408-A8CE-917FABF536CD}"/>
              </a:ext>
            </a:extLst>
          </p:cNvPr>
          <p:cNvSpPr>
            <a:spLocks noGrp="1"/>
          </p:cNvSpPr>
          <p:nvPr>
            <p:ph type="title" hasCustomPrompt="1"/>
          </p:nvPr>
        </p:nvSpPr>
        <p:spPr>
          <a:xfrm>
            <a:off x="1474754" y="304800"/>
            <a:ext cx="9242493" cy="714997"/>
          </a:xfrm>
          <a:prstGeom prst="rect">
            <a:avLst/>
          </a:prstGeom>
        </p:spPr>
        <p:txBody>
          <a:bodyPr anchor="ctr"/>
          <a:lstStyle>
            <a:lvl1pPr>
              <a:defRPr sz="3200">
                <a:solidFill>
                  <a:schemeClr val="tx1"/>
                </a:solidFill>
              </a:defRPr>
            </a:lvl1pPr>
          </a:lstStyle>
          <a:p>
            <a:r>
              <a:rPr lang="en-US" dirty="0"/>
              <a:t>Slide Title</a:t>
            </a:r>
          </a:p>
        </p:txBody>
      </p:sp>
      <p:sp>
        <p:nvSpPr>
          <p:cNvPr id="15" name="Content Placeholder 3">
            <a:extLst>
              <a:ext uri="{FF2B5EF4-FFF2-40B4-BE49-F238E27FC236}">
                <a16:creationId xmlns:a16="http://schemas.microsoft.com/office/drawing/2014/main" id="{70F5C8A0-AEE6-4A9D-BF4C-62C007AEF7F9}"/>
              </a:ext>
            </a:extLst>
          </p:cNvPr>
          <p:cNvSpPr>
            <a:spLocks noGrp="1"/>
          </p:cNvSpPr>
          <p:nvPr>
            <p:ph sz="quarter" idx="11" hasCustomPrompt="1"/>
          </p:nvPr>
        </p:nvSpPr>
        <p:spPr>
          <a:xfrm>
            <a:off x="947642" y="1424228"/>
            <a:ext cx="5148357" cy="4824172"/>
          </a:xfrm>
          <a:prstGeom prst="rect">
            <a:avLst/>
          </a:prstGeom>
        </p:spPr>
        <p:txBody>
          <a:bodyPr/>
          <a:lstStyle>
            <a:lvl1pPr>
              <a:defRPr sz="2400" b="0"/>
            </a:lvl1pPr>
            <a:lvl2pPr>
              <a:defRPr sz="2000" b="0"/>
            </a:lvl2pPr>
            <a:lvl3pPr>
              <a:defRPr sz="1800" b="0"/>
            </a:lvl3pPr>
          </a:lstStyle>
          <a:p>
            <a:pPr lvl="0"/>
            <a:r>
              <a:rPr lang="en-US" dirty="0"/>
              <a:t>Slide Content</a:t>
            </a:r>
          </a:p>
          <a:p>
            <a:pPr lvl="1"/>
            <a:r>
              <a:rPr lang="en-US" dirty="0"/>
              <a:t>Second level</a:t>
            </a:r>
          </a:p>
          <a:p>
            <a:pPr lvl="2"/>
            <a:r>
              <a:rPr lang="en-US" dirty="0"/>
              <a:t>Third level</a:t>
            </a:r>
          </a:p>
        </p:txBody>
      </p:sp>
      <p:sp>
        <p:nvSpPr>
          <p:cNvPr id="16" name="Content Placeholder 4">
            <a:extLst>
              <a:ext uri="{FF2B5EF4-FFF2-40B4-BE49-F238E27FC236}">
                <a16:creationId xmlns:a16="http://schemas.microsoft.com/office/drawing/2014/main" id="{BCF159AB-E79E-4B31-B246-8FCDCE67086C}"/>
              </a:ext>
            </a:extLst>
          </p:cNvPr>
          <p:cNvSpPr>
            <a:spLocks noGrp="1"/>
          </p:cNvSpPr>
          <p:nvPr>
            <p:ph sz="quarter" idx="14" hasCustomPrompt="1"/>
          </p:nvPr>
        </p:nvSpPr>
        <p:spPr>
          <a:xfrm>
            <a:off x="6240016" y="1424228"/>
            <a:ext cx="5004341" cy="4844872"/>
          </a:xfrm>
        </p:spPr>
        <p:txBody>
          <a:bodyPr>
            <a:normAutofit/>
          </a:bodyPr>
          <a:lstStyle>
            <a:lvl1pPr>
              <a:defRPr sz="2400" b="0"/>
            </a:lvl1pPr>
            <a:lvl2pPr>
              <a:defRPr sz="2000" b="0"/>
            </a:lvl2pPr>
            <a:lvl3pPr>
              <a:defRPr sz="1800" b="0"/>
            </a:lvl3pPr>
          </a:lstStyle>
          <a:p>
            <a:pPr lvl="0"/>
            <a:r>
              <a:rPr lang="en-US" dirty="0"/>
              <a:t>Slide Content 2</a:t>
            </a:r>
          </a:p>
          <a:p>
            <a:pPr lvl="1"/>
            <a:r>
              <a:rPr lang="en-US" dirty="0"/>
              <a:t>Second level</a:t>
            </a:r>
          </a:p>
          <a:p>
            <a:pPr lvl="2"/>
            <a:r>
              <a:rPr lang="en-US" dirty="0"/>
              <a:t>Third level</a:t>
            </a:r>
          </a:p>
        </p:txBody>
      </p:sp>
      <p:sp>
        <p:nvSpPr>
          <p:cNvPr id="19" name="Slide Number Placeholder 7">
            <a:extLst>
              <a:ext uri="{FF2B5EF4-FFF2-40B4-BE49-F238E27FC236}">
                <a16:creationId xmlns:a16="http://schemas.microsoft.com/office/drawing/2014/main" id="{A4ECA187-D170-4879-AA5F-DE4DF1C55773}"/>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
        <p:nvSpPr>
          <p:cNvPr id="3" name="Text Placeholder 2">
            <a:extLst>
              <a:ext uri="{FF2B5EF4-FFF2-40B4-BE49-F238E27FC236}">
                <a16:creationId xmlns:a16="http://schemas.microsoft.com/office/drawing/2014/main" id="{4A82B6A3-AFAF-48AA-8E1E-CCCB0F8D666E}"/>
              </a:ext>
            </a:extLst>
          </p:cNvPr>
          <p:cNvSpPr>
            <a:spLocks noGrp="1"/>
          </p:cNvSpPr>
          <p:nvPr>
            <p:ph type="body" sz="quarter" idx="15"/>
          </p:nvPr>
        </p:nvSpPr>
        <p:spPr>
          <a:xfrm>
            <a:off x="3719512" y="6469865"/>
            <a:ext cx="4896767" cy="271503"/>
          </a:xfrm>
        </p:spPr>
        <p:txBody>
          <a:bodyPr/>
          <a:lstStyle>
            <a:lvl1pPr>
              <a:defRPr sz="900">
                <a:latin typeface="Sanserif"/>
              </a:defRPr>
            </a:lvl1pPr>
            <a:lvl2pPr>
              <a:defRPr sz="900">
                <a:latin typeface="Sanserif"/>
              </a:defRPr>
            </a:lvl2pPr>
            <a:lvl3pPr>
              <a:defRPr sz="900">
                <a:latin typeface="Sanserif"/>
              </a:defRPr>
            </a:lvl3pPr>
            <a:lvl4pPr>
              <a:defRPr sz="900">
                <a:latin typeface="Sanserif"/>
              </a:defRPr>
            </a:lvl4pPr>
            <a:lvl5pPr>
              <a:defRPr sz="900">
                <a:latin typeface="Sanserif"/>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Tree>
    <p:extLst>
      <p:ext uri="{BB962C8B-B14F-4D97-AF65-F5344CB8AC3E}">
        <p14:creationId xmlns:p14="http://schemas.microsoft.com/office/powerpoint/2010/main" val="2513245804"/>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3" pos="3840" userDrawn="1">
          <p15:clr>
            <a:srgbClr val="FBAE40"/>
          </p15:clr>
        </p15:guide>
        <p15:guide id="4" pos="3968" userDrawn="1">
          <p15:clr>
            <a:srgbClr val="FBAE40"/>
          </p15:clr>
        </p15:guide>
        <p15:guide id="5" pos="3712"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0" name="Slide Title 1">
            <a:extLst>
              <a:ext uri="{FF2B5EF4-FFF2-40B4-BE49-F238E27FC236}">
                <a16:creationId xmlns:a16="http://schemas.microsoft.com/office/drawing/2014/main" id="{6656225F-6747-465B-A600-A3A19503DE30}"/>
              </a:ext>
            </a:extLst>
          </p:cNvPr>
          <p:cNvSpPr>
            <a:spLocks noGrp="1"/>
          </p:cNvSpPr>
          <p:nvPr>
            <p:ph type="title" hasCustomPrompt="1"/>
          </p:nvPr>
        </p:nvSpPr>
        <p:spPr>
          <a:xfrm>
            <a:off x="2154903" y="304800"/>
            <a:ext cx="7882195" cy="460800"/>
          </a:xfrm>
          <a:prstGeom prst="rect">
            <a:avLst/>
          </a:prstGeom>
        </p:spPr>
        <p:txBody>
          <a:bodyPr anchor="ctr"/>
          <a:lstStyle>
            <a:lvl1pPr>
              <a:defRPr sz="3200">
                <a:solidFill>
                  <a:schemeClr val="tx1"/>
                </a:solidFill>
              </a:defRPr>
            </a:lvl1pPr>
          </a:lstStyle>
          <a:p>
            <a:r>
              <a:rPr lang="en-US" dirty="0"/>
              <a:t>Slide Title</a:t>
            </a:r>
          </a:p>
        </p:txBody>
      </p:sp>
      <p:sp>
        <p:nvSpPr>
          <p:cNvPr id="21" name="Slide Sub Title 2">
            <a:extLst>
              <a:ext uri="{FF2B5EF4-FFF2-40B4-BE49-F238E27FC236}">
                <a16:creationId xmlns:a16="http://schemas.microsoft.com/office/drawing/2014/main" id="{52DC616D-643F-40C9-BD04-0B093FAFC2DE}"/>
              </a:ext>
            </a:extLst>
          </p:cNvPr>
          <p:cNvSpPr>
            <a:spLocks noGrp="1"/>
          </p:cNvSpPr>
          <p:nvPr>
            <p:ph sz="quarter" idx="19" hasCustomPrompt="1"/>
          </p:nvPr>
        </p:nvSpPr>
        <p:spPr>
          <a:xfrm>
            <a:off x="2154903" y="836713"/>
            <a:ext cx="7882195"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22" name="Content Placeholder 3">
            <a:extLst>
              <a:ext uri="{FF2B5EF4-FFF2-40B4-BE49-F238E27FC236}">
                <a16:creationId xmlns:a16="http://schemas.microsoft.com/office/drawing/2014/main" id="{9B0DBB73-2A5A-4FF6-A30F-0B0F887FDCEC}"/>
              </a:ext>
            </a:extLst>
          </p:cNvPr>
          <p:cNvSpPr>
            <a:spLocks noGrp="1"/>
          </p:cNvSpPr>
          <p:nvPr>
            <p:ph sz="quarter" idx="11" hasCustomPrompt="1"/>
          </p:nvPr>
        </p:nvSpPr>
        <p:spPr>
          <a:xfrm>
            <a:off x="1619591" y="1424228"/>
            <a:ext cx="6204601" cy="4824172"/>
          </a:xfrm>
          <a:prstGeom prst="rect">
            <a:avLst/>
          </a:prstGeom>
        </p:spPr>
        <p:txBody>
          <a:bodyPr/>
          <a:lstStyle>
            <a:lvl1pPr>
              <a:defRPr sz="2400" b="0"/>
            </a:lvl1pPr>
            <a:lvl2pPr>
              <a:defRPr sz="2000" b="0"/>
            </a:lvl2pPr>
            <a:lvl3pPr>
              <a:defRPr sz="1800" b="0"/>
            </a:lvl3pPr>
          </a:lstStyle>
          <a:p>
            <a:pPr lvl="0"/>
            <a:r>
              <a:rPr lang="en-US" dirty="0"/>
              <a:t>Slide Content</a:t>
            </a:r>
          </a:p>
          <a:p>
            <a:pPr lvl="1"/>
            <a:r>
              <a:rPr lang="en-US" dirty="0"/>
              <a:t>Second level</a:t>
            </a:r>
          </a:p>
          <a:p>
            <a:pPr lvl="2"/>
            <a:r>
              <a:rPr lang="en-US" dirty="0"/>
              <a:t>Third level</a:t>
            </a:r>
          </a:p>
        </p:txBody>
      </p:sp>
      <p:sp>
        <p:nvSpPr>
          <p:cNvPr id="23" name="Content Placeholder 4">
            <a:extLst>
              <a:ext uri="{FF2B5EF4-FFF2-40B4-BE49-F238E27FC236}">
                <a16:creationId xmlns:a16="http://schemas.microsoft.com/office/drawing/2014/main" id="{5751351B-9515-48D6-8A03-2E7F4AD472E7}"/>
              </a:ext>
            </a:extLst>
          </p:cNvPr>
          <p:cNvSpPr>
            <a:spLocks noGrp="1"/>
          </p:cNvSpPr>
          <p:nvPr>
            <p:ph sz="quarter" idx="14" hasCustomPrompt="1"/>
          </p:nvPr>
        </p:nvSpPr>
        <p:spPr>
          <a:xfrm>
            <a:off x="7968208" y="1424227"/>
            <a:ext cx="3288273" cy="4824173"/>
          </a:xfrm>
        </p:spPr>
        <p:txBody>
          <a:bodyPr>
            <a:normAutofit/>
          </a:bodyPr>
          <a:lstStyle>
            <a:lvl1pPr>
              <a:defRPr sz="2400" b="0"/>
            </a:lvl1pPr>
            <a:lvl2pPr>
              <a:defRPr sz="2000" b="0"/>
            </a:lvl2pPr>
            <a:lvl3pPr>
              <a:defRPr sz="1800" b="0"/>
            </a:lvl3pPr>
          </a:lstStyle>
          <a:p>
            <a:pPr lvl="0"/>
            <a:r>
              <a:rPr lang="en-US" dirty="0"/>
              <a:t>Slide Content 2</a:t>
            </a:r>
          </a:p>
          <a:p>
            <a:pPr lvl="1"/>
            <a:r>
              <a:rPr lang="en-US" dirty="0"/>
              <a:t>Second level</a:t>
            </a:r>
          </a:p>
          <a:p>
            <a:pPr lvl="2"/>
            <a:r>
              <a:rPr lang="en-US" dirty="0"/>
              <a:t>Third level</a:t>
            </a:r>
          </a:p>
        </p:txBody>
      </p:sp>
      <p:sp>
        <p:nvSpPr>
          <p:cNvPr id="24" name="Appendix Link 5">
            <a:extLst>
              <a:ext uri="{FF2B5EF4-FFF2-40B4-BE49-F238E27FC236}">
                <a16:creationId xmlns:a16="http://schemas.microsoft.com/office/drawing/2014/main" id="{400BCF2F-5F71-40D4-BD53-F6D879B1FDBA}"/>
              </a:ext>
            </a:extLst>
          </p:cNvPr>
          <p:cNvSpPr>
            <a:spLocks noGrp="1"/>
          </p:cNvSpPr>
          <p:nvPr>
            <p:ph type="body" sz="quarter" idx="12" hasCustomPrompt="1"/>
          </p:nvPr>
        </p:nvSpPr>
        <p:spPr>
          <a:xfrm>
            <a:off x="4492752" y="6324600"/>
            <a:ext cx="3206496"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25" name="Image Credit 6">
            <a:extLst>
              <a:ext uri="{FF2B5EF4-FFF2-40B4-BE49-F238E27FC236}">
                <a16:creationId xmlns:a16="http://schemas.microsoft.com/office/drawing/2014/main" id="{D09F3D45-5A4D-498E-BE23-931ABFA08C26}"/>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26" name="Slide Number Placeholder 7">
            <a:extLst>
              <a:ext uri="{FF2B5EF4-FFF2-40B4-BE49-F238E27FC236}">
                <a16:creationId xmlns:a16="http://schemas.microsoft.com/office/drawing/2014/main" id="{18E144D6-5126-46DF-A2D5-37807F236202}"/>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377771081"/>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4" pos="5376" userDrawn="1">
          <p15:clr>
            <a:srgbClr val="FBAE40"/>
          </p15:clr>
        </p15:guide>
        <p15:guide id="5" pos="5152"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theme" Target="../theme/them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slideLayout" Target="../slideLayouts/slideLayout14.xml"/><Relationship Id="rId18" Type="http://schemas.openxmlformats.org/officeDocument/2006/relationships/slideLayout" Target="../slideLayouts/slideLayout19.xml"/><Relationship Id="rId26" Type="http://schemas.openxmlformats.org/officeDocument/2006/relationships/image" Target="../media/image2.png"/><Relationship Id="rId3" Type="http://schemas.openxmlformats.org/officeDocument/2006/relationships/slideLayout" Target="../slideLayouts/slideLayout4.xml"/><Relationship Id="rId21" Type="http://schemas.openxmlformats.org/officeDocument/2006/relationships/slideLayout" Target="../slideLayouts/slideLayout22.xml"/><Relationship Id="rId7" Type="http://schemas.openxmlformats.org/officeDocument/2006/relationships/slideLayout" Target="../slideLayouts/slideLayout8.xml"/><Relationship Id="rId12" Type="http://schemas.openxmlformats.org/officeDocument/2006/relationships/slideLayout" Target="../slideLayouts/slideLayout13.xml"/><Relationship Id="rId17" Type="http://schemas.openxmlformats.org/officeDocument/2006/relationships/slideLayout" Target="../slideLayouts/slideLayout18.xml"/><Relationship Id="rId25" Type="http://schemas.openxmlformats.org/officeDocument/2006/relationships/theme" Target="../theme/theme2.xml"/><Relationship Id="rId2" Type="http://schemas.openxmlformats.org/officeDocument/2006/relationships/slideLayout" Target="../slideLayouts/slideLayout3.xml"/><Relationship Id="rId16" Type="http://schemas.openxmlformats.org/officeDocument/2006/relationships/slideLayout" Target="../slideLayouts/slideLayout17.xml"/><Relationship Id="rId20" Type="http://schemas.openxmlformats.org/officeDocument/2006/relationships/slideLayout" Target="../slideLayouts/slideLayout21.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24" Type="http://schemas.openxmlformats.org/officeDocument/2006/relationships/slideLayout" Target="../slideLayouts/slideLayout25.xml"/><Relationship Id="rId5" Type="http://schemas.openxmlformats.org/officeDocument/2006/relationships/slideLayout" Target="../slideLayouts/slideLayout6.xml"/><Relationship Id="rId15" Type="http://schemas.openxmlformats.org/officeDocument/2006/relationships/slideLayout" Target="../slideLayouts/slideLayout16.xml"/><Relationship Id="rId23" Type="http://schemas.openxmlformats.org/officeDocument/2006/relationships/slideLayout" Target="../slideLayouts/slideLayout24.xml"/><Relationship Id="rId10" Type="http://schemas.openxmlformats.org/officeDocument/2006/relationships/slideLayout" Target="../slideLayouts/slideLayout11.xml"/><Relationship Id="rId19" Type="http://schemas.openxmlformats.org/officeDocument/2006/relationships/slideLayout" Target="../slideLayouts/slideLayout20.xml"/><Relationship Id="rId4" Type="http://schemas.openxmlformats.org/officeDocument/2006/relationships/slideLayout" Target="../slideLayouts/slideLayout5.xml"/><Relationship Id="rId9" Type="http://schemas.openxmlformats.org/officeDocument/2006/relationships/slideLayout" Target="../slideLayouts/slideLayout10.xml"/><Relationship Id="rId14" Type="http://schemas.openxmlformats.org/officeDocument/2006/relationships/slideLayout" Target="../slideLayouts/slideLayout15.xml"/><Relationship Id="rId22" Type="http://schemas.openxmlformats.org/officeDocument/2006/relationships/slideLayout" Target="../slideLayouts/slideLayout23.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26.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28.xml"/><Relationship Id="rId1" Type="http://schemas.openxmlformats.org/officeDocument/2006/relationships/slideLayout" Target="../slideLayouts/slideLayout27.xml"/><Relationship Id="rId4" Type="http://schemas.openxmlformats.org/officeDocument/2006/relationships/image" Target="../media/image2.png"/></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31.xml"/><Relationship Id="rId7" Type="http://schemas.openxmlformats.org/officeDocument/2006/relationships/image" Target="../media/image2.png"/><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theme" Target="../theme/theme5.xml"/><Relationship Id="rId5" Type="http://schemas.openxmlformats.org/officeDocument/2006/relationships/slideLayout" Target="../slideLayouts/slideLayout33.xml"/><Relationship Id="rId4" Type="http://schemas.openxmlformats.org/officeDocument/2006/relationships/slideLayout" Target="../slideLayouts/slideLayout32.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5.pn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6.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11500848" y="6670335"/>
            <a:ext cx="475488" cy="164592"/>
          </a:xfrm>
          <a:prstGeom prst="rect">
            <a:avLst/>
          </a:prstGeom>
        </p:spPr>
        <p:txBody>
          <a:bodyPr vert="horz" lIns="45720" tIns="45720" rIns="45720" bIns="45720" rtlCol="0" anchor="ctr"/>
          <a:lstStyle>
            <a:lvl1pPr>
              <a:defRPr lang="en-US" sz="800" smtClean="0">
                <a:latin typeface="+mn-lt"/>
                <a:cs typeface="Times New Roman" panose="02020603050405020304" pitchFamily="18" charset="0"/>
              </a:defRPr>
            </a:lvl1pPr>
          </a:lstStyle>
          <a:p>
            <a:pPr algn="r"/>
            <a:fld id="{592C7B53-B1FF-4ABB-8C35-04A9A32BF31E}" type="slidenum">
              <a:rPr lang="en-IN" smtClean="0"/>
              <a:pPr algn="r"/>
              <a:t>‹#›</a:t>
            </a:fld>
            <a:endParaRPr lang="en-IN" dirty="0"/>
          </a:p>
        </p:txBody>
      </p:sp>
      <p:pic>
        <p:nvPicPr>
          <p:cNvPr id="7" name="Picture 6">
            <a:extLst>
              <a:ext uri="{FF2B5EF4-FFF2-40B4-BE49-F238E27FC236}">
                <a16:creationId xmlns:a16="http://schemas.microsoft.com/office/drawing/2014/main" id="{C8CB252F-5AD8-4AA3-BBEF-69914B364E1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58801" y="1124744"/>
            <a:ext cx="3886200" cy="4896612"/>
          </a:xfrm>
          <a:prstGeom prst="rect">
            <a:avLst/>
          </a:prstGeom>
        </p:spPr>
      </p:pic>
      <p:pic>
        <p:nvPicPr>
          <p:cNvPr id="8" name="Picture 7">
            <a:extLst>
              <a:ext uri="{FF2B5EF4-FFF2-40B4-BE49-F238E27FC236}">
                <a16:creationId xmlns:a16="http://schemas.microsoft.com/office/drawing/2014/main" id="{77EDDDA9-E25A-4FCB-A2D0-40204D549591}"/>
              </a:ext>
            </a:extLst>
          </p:cNvPr>
          <p:cNvPicPr>
            <a:picLocks noChangeAspect="1"/>
          </p:cNvPicPr>
          <p:nvPr userDrawn="1"/>
        </p:nvPicPr>
        <p:blipFill>
          <a:blip r:embed="rId4"/>
          <a:stretch>
            <a:fillRect/>
          </a:stretch>
        </p:blipFill>
        <p:spPr>
          <a:xfrm>
            <a:off x="11277600" y="5661248"/>
            <a:ext cx="838200" cy="969314"/>
          </a:xfrm>
          <a:prstGeom prst="rect">
            <a:avLst/>
          </a:prstGeom>
        </p:spPr>
      </p:pic>
      <p:sp>
        <p:nvSpPr>
          <p:cNvPr id="10" name="MGH Tagline">
            <a:extLst>
              <a:ext uri="{FF2B5EF4-FFF2-40B4-BE49-F238E27FC236}">
                <a16:creationId xmlns:a16="http://schemas.microsoft.com/office/drawing/2014/main" id="{4CF9794F-9681-4983-B5BD-2685920CCCEF}"/>
              </a:ext>
            </a:extLst>
          </p:cNvPr>
          <p:cNvSpPr txBox="1"/>
          <p:nvPr userDrawn="1"/>
        </p:nvSpPr>
        <p:spPr>
          <a:xfrm>
            <a:off x="7752184" y="751092"/>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0" spc="40" dirty="0">
                <a:solidFill>
                  <a:schemeClr val="tx1"/>
                </a:solidFill>
                <a:effectLst/>
                <a:latin typeface="+mj-lt"/>
                <a:ea typeface="Calibri" panose="020F0502020204030204" pitchFamily="34" charset="0"/>
                <a:cs typeface="Times New Roman" panose="02020603050405020304" pitchFamily="18" charset="0"/>
              </a:rPr>
              <a:t>Because learning changes everything.</a:t>
            </a:r>
            <a:r>
              <a:rPr lang="en-US" sz="1050" b="0" spc="40" baseline="60000" dirty="0">
                <a:solidFill>
                  <a:schemeClr val="tx1"/>
                </a:solidFill>
                <a:effectLst/>
                <a:latin typeface="+mj-lt"/>
                <a:ea typeface="Calibri" panose="020F0502020204030204" pitchFamily="34" charset="0"/>
                <a:cs typeface="Times New Roman" panose="02020603050405020304" pitchFamily="18" charset="0"/>
              </a:rPr>
              <a:t>®</a:t>
            </a:r>
            <a:endParaRPr lang="en-US" sz="1600" b="0" spc="40" baseline="60000" dirty="0">
              <a:solidFill>
                <a:schemeClr val="tx1"/>
              </a:solidFill>
              <a:latin typeface="+mj-lt"/>
              <a:cs typeface="Times New Roman" panose="02020603050405020304" pitchFamily="18" charset="0"/>
            </a:endParaRPr>
          </a:p>
        </p:txBody>
      </p:sp>
      <p:pic>
        <p:nvPicPr>
          <p:cNvPr id="12" name="Picture 11">
            <a:extLst>
              <a:ext uri="{FF2B5EF4-FFF2-40B4-BE49-F238E27FC236}">
                <a16:creationId xmlns:a16="http://schemas.microsoft.com/office/drawing/2014/main" id="{E28B8A2A-4292-47FC-8679-C5AA8B328850}"/>
              </a:ext>
            </a:extLst>
          </p:cNvPr>
          <p:cNvPicPr>
            <a:picLocks noChangeAspect="1"/>
          </p:cNvPicPr>
          <p:nvPr userDrawn="1"/>
        </p:nvPicPr>
        <p:blipFill>
          <a:blip r:embed="rId5"/>
          <a:stretch>
            <a:fillRect/>
          </a:stretch>
        </p:blipFill>
        <p:spPr>
          <a:xfrm>
            <a:off x="1" y="0"/>
            <a:ext cx="767407" cy="839699"/>
          </a:xfrm>
          <a:prstGeom prst="rect">
            <a:avLst/>
          </a:prstGeom>
        </p:spPr>
      </p:pic>
    </p:spTree>
    <p:extLst>
      <p:ext uri="{BB962C8B-B14F-4D97-AF65-F5344CB8AC3E}">
        <p14:creationId xmlns:p14="http://schemas.microsoft.com/office/powerpoint/2010/main" val="2812901373"/>
      </p:ext>
    </p:extLst>
  </p:cSld>
  <p:clrMap bg1="lt1" tx1="dk1" bg2="lt2" tx2="dk2" accent1="accent1" accent2="accent2" accent3="accent3" accent4="accent4" accent5="accent5" accent6="accent6" hlink="hlink" folHlink="folHlink"/>
  <p:sldLayoutIdLst>
    <p:sldLayoutId id="2147483704" r:id="rId1"/>
  </p:sldLayoutIdLst>
  <p:hf hdr="0" ft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userDrawn="1">
          <p15:clr>
            <a:srgbClr val="F26B43"/>
          </p15:clr>
        </p15:guide>
        <p15:guide id="2" orient="horz" pos="192" userDrawn="1">
          <p15:clr>
            <a:srgbClr val="F26B43"/>
          </p15:clr>
        </p15:guide>
        <p15:guide id="5" pos="3840" userDrawn="1">
          <p15:clr>
            <a:srgbClr val="F26B43"/>
          </p15:clr>
        </p15:guide>
        <p15:guide id="6" pos="288" userDrawn="1">
          <p15:clr>
            <a:srgbClr val="F26B43"/>
          </p15:clr>
        </p15:guide>
        <p15:guide id="7" pos="7392" userDrawn="1">
          <p15:clr>
            <a:srgbClr val="F26B43"/>
          </p15:clr>
        </p15:guide>
        <p15:guide id="9" orient="horz" pos="4211" userDrawn="1">
          <p15:clr>
            <a:srgbClr val="F26B43"/>
          </p15:clr>
        </p15:guide>
        <p15:guide id="10" orient="horz" pos="960" userDrawn="1">
          <p15:clr>
            <a:srgbClr val="F26B43"/>
          </p15:clr>
        </p15:guide>
        <p15:guide id="11" orient="horz" pos="410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923594" y="136257"/>
            <a:ext cx="10311560" cy="685800"/>
          </a:xfrm>
          <a:prstGeom prst="rect">
            <a:avLst/>
          </a:prstGeom>
        </p:spPr>
        <p:txBody>
          <a:bodyPr vert="horz" lIns="91440" tIns="45720" rIns="91440" bIns="45720" rtlCol="0" anchor="ctr">
            <a:no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923594" y="1273877"/>
            <a:ext cx="1031156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87544" y="6664280"/>
            <a:ext cx="1644771" cy="215444"/>
          </a:xfrm>
          <a:prstGeom prst="rect">
            <a:avLst/>
          </a:prstGeom>
          <a:noFill/>
        </p:spPr>
        <p:txBody>
          <a:bodyPr wrap="square" lIns="45720" rIns="45720" rtlCol="0" anchor="ctr">
            <a:spAutoFit/>
          </a:bodyPr>
          <a:lstStyle/>
          <a:p>
            <a:r>
              <a:rPr lang="en-US" sz="800" b="0" dirty="0">
                <a:latin typeface="Sanserif"/>
              </a:rPr>
              <a:t>© McGraw Hill LLC</a:t>
            </a:r>
            <a:endParaRPr lang="en-US" sz="800" b="0" dirty="0">
              <a:solidFill>
                <a:srgbClr val="000000"/>
              </a:solidFill>
              <a:latin typeface="+mn-lt"/>
              <a:cs typeface="Times New Roman" panose="02020603050405020304" pitchFamily="18" charset="0"/>
            </a:endParaRP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b="0">
                <a:solidFill>
                  <a:schemeClr val="tx1"/>
                </a:solidFill>
                <a:latin typeface="Sanserif"/>
                <a:cs typeface="Times New Roman" panose="02020603050405020304" pitchFamily="18" charset="0"/>
              </a:defRPr>
            </a:lvl1pPr>
          </a:lstStyle>
          <a:p>
            <a:fld id="{68151E55-6873-49E2-B8D5-2F265E6F1973}" type="slidenum">
              <a:rPr lang="en-US" smtClean="0"/>
              <a:pPr/>
              <a:t>‹#›</a:t>
            </a:fld>
            <a:endParaRPr lang="en-US" dirty="0"/>
          </a:p>
        </p:txBody>
      </p:sp>
      <p:pic>
        <p:nvPicPr>
          <p:cNvPr id="7" name="Picture 6">
            <a:extLst>
              <a:ext uri="{FF2B5EF4-FFF2-40B4-BE49-F238E27FC236}">
                <a16:creationId xmlns:a16="http://schemas.microsoft.com/office/drawing/2014/main" id="{1785B108-9675-48DC-A715-1E1CFF1414AF}"/>
              </a:ext>
            </a:extLst>
          </p:cNvPr>
          <p:cNvPicPr>
            <a:picLocks noChangeAspect="1"/>
          </p:cNvPicPr>
          <p:nvPr userDrawn="1"/>
        </p:nvPicPr>
        <p:blipFill>
          <a:blip r:embed="rId26"/>
          <a:stretch>
            <a:fillRect/>
          </a:stretch>
        </p:blipFill>
        <p:spPr>
          <a:xfrm>
            <a:off x="11277600" y="5661248"/>
            <a:ext cx="838200" cy="969314"/>
          </a:xfrm>
          <a:prstGeom prst="rect">
            <a:avLst/>
          </a:prstGeom>
        </p:spPr>
      </p:pic>
    </p:spTree>
    <p:extLst>
      <p:ext uri="{BB962C8B-B14F-4D97-AF65-F5344CB8AC3E}">
        <p14:creationId xmlns:p14="http://schemas.microsoft.com/office/powerpoint/2010/main" val="2607432276"/>
      </p:ext>
    </p:extLst>
  </p:cSld>
  <p:clrMap bg1="lt1" tx1="dk1" bg2="lt2" tx2="dk2" accent1="accent1" accent2="accent2" accent3="accent3" accent4="accent4" accent5="accent5" accent6="accent6" hlink="hlink" folHlink="folHlink"/>
  <p:sldLayoutIdLst>
    <p:sldLayoutId id="2147483685" r:id="rId1"/>
    <p:sldLayoutId id="2147483708" r:id="rId2"/>
    <p:sldLayoutId id="2147483686" r:id="rId3"/>
    <p:sldLayoutId id="2147483735" r:id="rId4"/>
    <p:sldLayoutId id="2147483732" r:id="rId5"/>
    <p:sldLayoutId id="2147483709" r:id="rId6"/>
    <p:sldLayoutId id="2147483687" r:id="rId7"/>
    <p:sldLayoutId id="2147483688" r:id="rId8"/>
    <p:sldLayoutId id="2147483730" r:id="rId9"/>
    <p:sldLayoutId id="2147483689" r:id="rId10"/>
    <p:sldLayoutId id="2147483726" r:id="rId11"/>
    <p:sldLayoutId id="2147483721" r:id="rId12"/>
    <p:sldLayoutId id="2147483690" r:id="rId13"/>
    <p:sldLayoutId id="2147483691" r:id="rId14"/>
    <p:sldLayoutId id="2147483716" r:id="rId15"/>
    <p:sldLayoutId id="2147483722" r:id="rId16"/>
    <p:sldLayoutId id="2147483710" r:id="rId17"/>
    <p:sldLayoutId id="2147483725" r:id="rId18"/>
    <p:sldLayoutId id="2147483717" r:id="rId19"/>
    <p:sldLayoutId id="2147483718" r:id="rId20"/>
    <p:sldLayoutId id="2147483724" r:id="rId21"/>
    <p:sldLayoutId id="2147483723" r:id="rId22"/>
    <p:sldLayoutId id="2147483719" r:id="rId23"/>
    <p:sldLayoutId id="2147483720" r:id="rId24"/>
  </p:sldLayoutIdLst>
  <p:hf hdr="0" ftr="0" dt="0"/>
  <p:txStyles>
    <p:titleStyle>
      <a:lvl1pPr algn="ctr" defTabSz="914400" rtl="0" eaLnBrk="1" latinLnBrk="0" hangingPunct="1">
        <a:lnSpc>
          <a:spcPct val="90000"/>
        </a:lnSpc>
        <a:spcBef>
          <a:spcPct val="0"/>
        </a:spcBef>
        <a:buNone/>
        <a:defRPr sz="3200" b="1" kern="1200">
          <a:solidFill>
            <a:schemeClr val="tx1"/>
          </a:solidFill>
          <a:latin typeface="Sanserif"/>
          <a:ea typeface="+mj-ea"/>
          <a:cs typeface="Times New Roman" panose="02020603050405020304" pitchFamily="18" charset="0"/>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400" b="0" kern="1200">
          <a:solidFill>
            <a:schemeClr val="tx2"/>
          </a:solidFill>
          <a:latin typeface="Sanserif"/>
          <a:ea typeface="+mn-ea"/>
          <a:cs typeface="Times New Roman" panose="02020603050405020304" pitchFamily="18" charset="0"/>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200" b="0" kern="1200">
          <a:solidFill>
            <a:schemeClr val="tx2"/>
          </a:solidFill>
          <a:latin typeface="+mn-lt"/>
          <a:ea typeface="+mn-ea"/>
          <a:cs typeface="Times New Roman" panose="02020603050405020304" pitchFamily="18" charset="0"/>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b="0" kern="1200">
          <a:solidFill>
            <a:schemeClr val="tx2"/>
          </a:solidFill>
          <a:latin typeface="+mn-lt"/>
          <a:ea typeface="+mn-ea"/>
          <a:cs typeface="Times New Roman" panose="02020603050405020304" pitchFamily="18" charset="0"/>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userDrawn="1">
          <p15:clr>
            <a:srgbClr val="F26B43"/>
          </p15:clr>
        </p15:guide>
        <p15:guide id="6" pos="288" userDrawn="1">
          <p15:clr>
            <a:srgbClr val="F26B43"/>
          </p15:clr>
        </p15:guide>
        <p15:guide id="7" pos="7392" userDrawn="1">
          <p15:clr>
            <a:srgbClr val="F26B43"/>
          </p15:clr>
        </p15:guide>
        <p15:guide id="9" orient="horz" pos="4211" userDrawn="1">
          <p15:clr>
            <a:srgbClr val="F26B43"/>
          </p15:clr>
        </p15:guide>
        <p15:guide id="10" orient="horz" pos="624" userDrawn="1">
          <p15:clr>
            <a:srgbClr val="F26B43"/>
          </p15:clr>
        </p15:guide>
        <p15:guide id="11" orient="horz" pos="4104" userDrawn="1">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1312" userDrawn="1">
          <p15:clr>
            <a:srgbClr val="F26B43"/>
          </p15:clr>
        </p15:guide>
        <p15:guide id="16" pos="7168" userDrawn="1">
          <p15:clr>
            <a:srgbClr val="F26B43"/>
          </p15:clr>
        </p15:guide>
        <p15:guide id="17" pos="352"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2"/>
            <a:ext cx="12192000" cy="362309"/>
          </a:xfrm>
          <a:prstGeom prst="rect">
            <a:avLst/>
          </a:prstGeom>
        </p:spPr>
        <p:txBody>
          <a:bodyPr vert="horz" lIns="91440" tIns="45720" rIns="91440" bIns="45720" rtlCol="0" anchor="ctr"/>
          <a:lstStyle>
            <a:lvl1pPr algn="ctr">
              <a:defRPr sz="800">
                <a:solidFill>
                  <a:schemeClr val="tx1"/>
                </a:solidFill>
                <a:latin typeface="+mn-lt"/>
                <a:cs typeface="Times New Roman" panose="02020603050405020304" pitchFamily="18" charset="0"/>
              </a:defRPr>
            </a:lvl1pPr>
          </a:lstStyle>
          <a:p>
            <a:endParaRPr lang="en-US" dirty="0"/>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8"/>
            <a:ext cx="12192000" cy="54593"/>
          </a:xfrm>
          <a:prstGeom prst="rect">
            <a:avLst/>
          </a:prstGeom>
          <a:solidFill>
            <a:srgbClr val="FFB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mn-lt"/>
              <a:cs typeface="Times New Roman" panose="02020603050405020304" pitchFamily="18" charset="0"/>
            </a:endParaRPr>
          </a:p>
        </p:txBody>
      </p:sp>
    </p:spTree>
    <p:extLst>
      <p:ext uri="{BB962C8B-B14F-4D97-AF65-F5344CB8AC3E}">
        <p14:creationId xmlns:p14="http://schemas.microsoft.com/office/powerpoint/2010/main" val="1056223969"/>
      </p:ext>
    </p:extLst>
  </p:cSld>
  <p:clrMap bg1="lt1" tx1="dk1" bg2="lt2" tx2="dk2" accent1="accent1" accent2="accent2" accent3="accent3" accent4="accent4" accent5="accent5" accent6="accent6" hlink="hlink" folHlink="folHlink"/>
  <p:sldLayoutIdLst>
    <p:sldLayoutId id="2147483736" r:id="rId1"/>
  </p:sldLayoutIdLst>
  <p:hf hdr="0" ft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2160">
          <p15:clr>
            <a:srgbClr val="F26B43"/>
          </p15:clr>
        </p15:guide>
        <p15:guide id="13" pos="3648">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457202" y="1976546"/>
            <a:ext cx="8640791" cy="4351338"/>
          </a:xfrm>
          <a:prstGeom prst="rect">
            <a:avLst/>
          </a:prstGeom>
        </p:spPr>
        <p:txBody>
          <a:bodyPr vert="horz" lIns="91440" tIns="45720" rIns="91440" bIns="45720" rtlCol="0">
            <a:normAutofit/>
          </a:bodyPr>
          <a:lstStyle/>
          <a:p>
            <a:pPr lvl="0"/>
            <a:r>
              <a:rPr lang="en-US" dirty="0"/>
              <a:t>Slide Content</a:t>
            </a:r>
          </a:p>
          <a:p>
            <a:pPr lvl="2"/>
            <a:r>
              <a:rPr lang="en-US" dirty="0"/>
              <a:t>Second level</a:t>
            </a:r>
          </a:p>
          <a:p>
            <a:pPr lvl="3"/>
            <a:r>
              <a:rPr lang="en-US" dirty="0"/>
              <a:t>Third level</a:t>
            </a:r>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92608" y="6665976"/>
            <a:ext cx="1645920" cy="215444"/>
          </a:xfrm>
          <a:prstGeom prst="rect">
            <a:avLst/>
          </a:prstGeom>
          <a:noFill/>
        </p:spPr>
        <p:txBody>
          <a:bodyPr wrap="square" lIns="45720" rIns="45720" rtlCol="0" anchor="ctr">
            <a:spAutoFit/>
          </a:bodyPr>
          <a:lstStyle/>
          <a:p>
            <a:r>
              <a:rPr lang="en-US" sz="800" b="0" dirty="0">
                <a:latin typeface="Sanserif"/>
              </a:rPr>
              <a:t>© McGraw Hill LLC</a:t>
            </a:r>
            <a:endParaRPr lang="en-US" sz="800" b="0" dirty="0">
              <a:solidFill>
                <a:srgbClr val="000000"/>
              </a:solidFill>
              <a:latin typeface="+mn-lt"/>
              <a:cs typeface="Times New Roman" panose="02020603050405020304" pitchFamily="18" charset="0"/>
            </a:endParaRPr>
          </a:p>
        </p:txBody>
      </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457201" y="136257"/>
            <a:ext cx="8098404" cy="685800"/>
          </a:xfrm>
          <a:prstGeom prst="rect">
            <a:avLst/>
          </a:prstGeom>
        </p:spPr>
        <p:txBody>
          <a:bodyPr vert="horz" lIns="91440" tIns="45720" rIns="91440" bIns="45720" rtlCol="0" anchor="ctr">
            <a:normAutofit/>
          </a:bodyPr>
          <a:lstStyle/>
          <a:p>
            <a:r>
              <a:rPr lang="en-US" dirty="0"/>
              <a:t>Title goes here</a:t>
            </a:r>
          </a:p>
        </p:txBody>
      </p:sp>
      <p:sp>
        <p:nvSpPr>
          <p:cNvPr id="14"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b="0">
                <a:solidFill>
                  <a:schemeClr val="tx1"/>
                </a:solidFill>
                <a:latin typeface="Sanserif"/>
                <a:cs typeface="Times New Roman" panose="02020603050405020304" pitchFamily="18" charset="0"/>
              </a:defRPr>
            </a:lvl1pPr>
          </a:lstStyle>
          <a:p>
            <a:fld id="{68151E55-6873-49E2-B8D5-2F265E6F1973}" type="slidenum">
              <a:rPr lang="en-US" smtClean="0"/>
              <a:pPr/>
              <a:t>‹#›</a:t>
            </a:fld>
            <a:endParaRPr lang="en-US" dirty="0"/>
          </a:p>
        </p:txBody>
      </p:sp>
      <p:pic>
        <p:nvPicPr>
          <p:cNvPr id="7" name="Picture 6">
            <a:extLst>
              <a:ext uri="{FF2B5EF4-FFF2-40B4-BE49-F238E27FC236}">
                <a16:creationId xmlns:a16="http://schemas.microsoft.com/office/drawing/2014/main" id="{C688E5C9-794B-4D25-8680-85B8BF469C95}"/>
              </a:ext>
            </a:extLst>
          </p:cNvPr>
          <p:cNvPicPr>
            <a:picLocks noChangeAspect="1"/>
          </p:cNvPicPr>
          <p:nvPr userDrawn="1"/>
        </p:nvPicPr>
        <p:blipFill>
          <a:blip r:embed="rId4"/>
          <a:stretch>
            <a:fillRect/>
          </a:stretch>
        </p:blipFill>
        <p:spPr>
          <a:xfrm>
            <a:off x="11277600" y="5661248"/>
            <a:ext cx="838200" cy="969314"/>
          </a:xfrm>
          <a:prstGeom prst="rect">
            <a:avLst/>
          </a:prstGeom>
        </p:spPr>
      </p:pic>
    </p:spTree>
    <p:extLst>
      <p:ext uri="{BB962C8B-B14F-4D97-AF65-F5344CB8AC3E}">
        <p14:creationId xmlns:p14="http://schemas.microsoft.com/office/powerpoint/2010/main" val="1426429230"/>
      </p:ext>
    </p:extLst>
  </p:cSld>
  <p:clrMap bg1="lt1" tx1="dk1" bg2="lt2" tx2="dk2" accent1="accent1" accent2="accent2" accent3="accent3" accent4="accent4" accent5="accent5" accent6="accent6" hlink="hlink" folHlink="folHlink"/>
  <p:sldLayoutIdLst>
    <p:sldLayoutId id="2147483695" r:id="rId1"/>
    <p:sldLayoutId id="2147483696" r:id="rId2"/>
  </p:sldLayoutIdLst>
  <p:hf hdr="0" ft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Times New Roman" panose="02020603050405020304" pitchFamily="18" charset="0"/>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Times New Roman" panose="02020603050405020304" pitchFamily="18" charset="0"/>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Times New Roman" panose="02020603050405020304" pitchFamily="18" charset="0"/>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Times New Roman" panose="02020603050405020304" pitchFamily="18" charset="0"/>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userDrawn="1">
          <p15:clr>
            <a:srgbClr val="F26B43"/>
          </p15:clr>
        </p15:guide>
        <p15:guide id="2" orient="horz" pos="192" userDrawn="1">
          <p15:clr>
            <a:srgbClr val="F26B43"/>
          </p15:clr>
        </p15:guide>
        <p15:guide id="5" pos="7392" userDrawn="1">
          <p15:clr>
            <a:srgbClr val="F26B43"/>
          </p15:clr>
        </p15:guide>
        <p15:guide id="6" pos="288" userDrawn="1">
          <p15:clr>
            <a:srgbClr val="F26B43"/>
          </p15:clr>
        </p15:guide>
        <p15:guide id="7" pos="5728" userDrawn="1">
          <p15:clr>
            <a:srgbClr val="F26B43"/>
          </p15:clr>
        </p15:guide>
        <p15:guide id="9" orient="horz" pos="4211" userDrawn="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3973" userDrawn="1">
          <p15:clr>
            <a:srgbClr val="F26B43"/>
          </p15:clr>
        </p15:guide>
        <p15:guide id="14" orient="horz" pos="2260" userDrawn="1">
          <p15:clr>
            <a:srgbClr val="F26B43"/>
          </p15:clr>
        </p15:guide>
        <p15:guide id="15" pos="352"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457200" y="136257"/>
            <a:ext cx="112776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457200" y="1371600"/>
            <a:ext cx="112776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92608" y="6665976"/>
            <a:ext cx="1645920" cy="215444"/>
          </a:xfrm>
          <a:prstGeom prst="rect">
            <a:avLst/>
          </a:prstGeom>
          <a:noFill/>
        </p:spPr>
        <p:txBody>
          <a:bodyPr wrap="square" lIns="45720" rIns="45720" rtlCol="0" anchor="ctr">
            <a:spAutoFit/>
          </a:bodyPr>
          <a:lstStyle/>
          <a:p>
            <a:r>
              <a:rPr lang="en-US" sz="800" b="0" dirty="0">
                <a:latin typeface="Sanserif"/>
              </a:rPr>
              <a:t>© McGraw Hill LLC</a:t>
            </a:r>
            <a:endParaRPr lang="en-US" sz="800" b="0" dirty="0">
              <a:solidFill>
                <a:srgbClr val="000000"/>
              </a:solidFill>
              <a:latin typeface="+mn-lt"/>
              <a:cs typeface="Times New Roman" panose="02020603050405020304" pitchFamily="18" charset="0"/>
            </a:endParaRPr>
          </a:p>
        </p:txBody>
      </p:sp>
      <p:sp>
        <p:nvSpPr>
          <p:cNvPr id="9"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b="0">
                <a:solidFill>
                  <a:schemeClr val="tx1"/>
                </a:solidFill>
                <a:latin typeface="+mn-lt"/>
                <a:cs typeface="Times New Roman" panose="02020603050405020304" pitchFamily="18" charset="0"/>
              </a:defRPr>
            </a:lvl1pPr>
          </a:lstStyle>
          <a:p>
            <a:fld id="{68151E55-6873-49E2-B8D5-2F265E6F1973}" type="slidenum">
              <a:rPr lang="en-US" smtClean="0"/>
              <a:pPr/>
              <a:t>‹#›</a:t>
            </a:fld>
            <a:endParaRPr lang="en-US" dirty="0"/>
          </a:p>
        </p:txBody>
      </p:sp>
      <p:pic>
        <p:nvPicPr>
          <p:cNvPr id="8" name="Picture 7">
            <a:extLst>
              <a:ext uri="{FF2B5EF4-FFF2-40B4-BE49-F238E27FC236}">
                <a16:creationId xmlns:a16="http://schemas.microsoft.com/office/drawing/2014/main" id="{56B0677F-ADB9-4EAC-8845-4AD520E87F55}"/>
              </a:ext>
            </a:extLst>
          </p:cNvPr>
          <p:cNvPicPr>
            <a:picLocks noChangeAspect="1"/>
          </p:cNvPicPr>
          <p:nvPr userDrawn="1"/>
        </p:nvPicPr>
        <p:blipFill>
          <a:blip r:embed="rId7"/>
          <a:stretch>
            <a:fillRect/>
          </a:stretch>
        </p:blipFill>
        <p:spPr>
          <a:xfrm>
            <a:off x="11277600" y="5661248"/>
            <a:ext cx="838200" cy="969314"/>
          </a:xfrm>
          <a:prstGeom prst="rect">
            <a:avLst/>
          </a:prstGeom>
        </p:spPr>
      </p:pic>
    </p:spTree>
    <p:extLst>
      <p:ext uri="{BB962C8B-B14F-4D97-AF65-F5344CB8AC3E}">
        <p14:creationId xmlns:p14="http://schemas.microsoft.com/office/powerpoint/2010/main" val="2147393730"/>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Lst>
  <p:hf hdr="0" ftr="0" dt="0"/>
  <p:txStyles>
    <p:titleStyle>
      <a:lvl1pPr algn="ctr" defTabSz="914400" rtl="0" eaLnBrk="1" latinLnBrk="0" hangingPunct="1">
        <a:lnSpc>
          <a:spcPct val="90000"/>
        </a:lnSpc>
        <a:spcBef>
          <a:spcPct val="0"/>
        </a:spcBef>
        <a:buNone/>
        <a:defRPr sz="3200" b="1" kern="1200">
          <a:solidFill>
            <a:schemeClr val="tx1"/>
          </a:solidFill>
          <a:latin typeface="+mj-lt"/>
          <a:ea typeface="+mj-ea"/>
          <a:cs typeface="Times New Roman" panose="02020603050405020304" pitchFamily="18" charset="0"/>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400" kern="1200">
          <a:solidFill>
            <a:schemeClr val="tx2"/>
          </a:solidFill>
          <a:latin typeface="+mn-lt"/>
          <a:ea typeface="+mn-ea"/>
          <a:cs typeface="Times New Roman" panose="02020603050405020304" pitchFamily="18" charset="0"/>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Times New Roman" panose="02020603050405020304" pitchFamily="18" charset="0"/>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Times New Roman" panose="02020603050405020304" pitchFamily="18" charset="0"/>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userDrawn="1">
          <p15:clr>
            <a:srgbClr val="F26B43"/>
          </p15:clr>
        </p15:guide>
        <p15:guide id="6" pos="288" userDrawn="1">
          <p15:clr>
            <a:srgbClr val="F26B43"/>
          </p15:clr>
        </p15:guide>
        <p15:guide id="7" pos="7392" userDrawn="1">
          <p15:clr>
            <a:srgbClr val="F26B43"/>
          </p15:clr>
        </p15:guide>
        <p15:guide id="9" orient="horz" pos="4211" userDrawn="1">
          <p15:clr>
            <a:srgbClr val="F26B43"/>
          </p15:clr>
        </p15:guide>
        <p15:guide id="10" orient="horz" pos="624" userDrawn="1">
          <p15:clr>
            <a:srgbClr val="F26B43"/>
          </p15:clr>
        </p15:guide>
        <p15:guide id="11" orient="horz" pos="4104" userDrawn="1">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1312" userDrawn="1">
          <p15:clr>
            <a:srgbClr val="F26B43"/>
          </p15:clr>
        </p15:guide>
        <p15:guide id="16" pos="7168" userDrawn="1">
          <p15:clr>
            <a:srgbClr val="F26B43"/>
          </p15:clr>
        </p15:guide>
        <p15:guide id="17" pos="352" userDrawn="1">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7" name="Rectangle 3"/>
          <p:cNvSpPr>
            <a:spLocks noGrp="1" noChangeArrowheads="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Red Bar"/>
          <p:cNvSpPr/>
          <p:nvPr userDrawn="1"/>
        </p:nvSpPr>
        <p:spPr>
          <a:xfrm>
            <a:off x="0" y="0"/>
            <a:ext cx="12192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solidFill>
                <a:schemeClr val="bg2"/>
              </a:solidFill>
            </a:endParaRPr>
          </a:p>
        </p:txBody>
      </p:sp>
      <p:pic>
        <p:nvPicPr>
          <p:cNvPr id="8" name="MH Tagline" descr="Tagline: Because learning changes everything.™"/>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7620001" y="115696"/>
            <a:ext cx="4297492" cy="272375"/>
          </a:xfrm>
          <a:prstGeom prst="rect">
            <a:avLst/>
          </a:prstGeom>
        </p:spPr>
      </p:pic>
    </p:spTree>
    <p:extLst>
      <p:ext uri="{BB962C8B-B14F-4D97-AF65-F5344CB8AC3E}">
        <p14:creationId xmlns:p14="http://schemas.microsoft.com/office/powerpoint/2010/main" val="412471849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ctr" rtl="0" eaLnBrk="0" fontAlgn="base" hangingPunct="0">
        <a:spcBef>
          <a:spcPct val="0"/>
        </a:spcBef>
        <a:spcAft>
          <a:spcPct val="0"/>
        </a:spcAft>
        <a:defRPr sz="4400">
          <a:solidFill>
            <a:schemeClr val="tx2"/>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4400">
          <a:solidFill>
            <a:schemeClr val="tx2"/>
          </a:solidFill>
          <a:latin typeface="Arial" charset="0"/>
          <a:ea typeface="MS PGothic" panose="020B0600070205080204" pitchFamily="34" charset="-128"/>
          <a:cs typeface="ＭＳ Ｐゴシック" charset="0"/>
        </a:defRPr>
      </a:lvl2pPr>
      <a:lvl3pPr algn="ctr" rtl="0" eaLnBrk="0" fontAlgn="base" hangingPunct="0">
        <a:spcBef>
          <a:spcPct val="0"/>
        </a:spcBef>
        <a:spcAft>
          <a:spcPct val="0"/>
        </a:spcAft>
        <a:defRPr sz="4400">
          <a:solidFill>
            <a:schemeClr val="tx2"/>
          </a:solidFill>
          <a:latin typeface="Arial" charset="0"/>
          <a:ea typeface="MS PGothic" panose="020B0600070205080204" pitchFamily="34" charset="-128"/>
          <a:cs typeface="ＭＳ Ｐゴシック" charset="0"/>
        </a:defRPr>
      </a:lvl3pPr>
      <a:lvl4pPr algn="ctr" rtl="0" eaLnBrk="0" fontAlgn="base" hangingPunct="0">
        <a:spcBef>
          <a:spcPct val="0"/>
        </a:spcBef>
        <a:spcAft>
          <a:spcPct val="0"/>
        </a:spcAft>
        <a:defRPr sz="4400">
          <a:solidFill>
            <a:schemeClr val="tx2"/>
          </a:solidFill>
          <a:latin typeface="Arial" charset="0"/>
          <a:ea typeface="MS PGothic" panose="020B0600070205080204" pitchFamily="34" charset="-128"/>
          <a:cs typeface="ＭＳ Ｐゴシック" charset="0"/>
        </a:defRPr>
      </a:lvl4pPr>
      <a:lvl5pPr algn="ctr" rtl="0" eaLnBrk="0" fontAlgn="base" hangingPunct="0">
        <a:spcBef>
          <a:spcPct val="0"/>
        </a:spcBef>
        <a:spcAft>
          <a:spcPct val="0"/>
        </a:spcAft>
        <a:defRPr sz="4400">
          <a:solidFill>
            <a:schemeClr val="tx2"/>
          </a:solidFill>
          <a:latin typeface="Arial" charset="0"/>
          <a:ea typeface="MS PGothic" panose="020B0600070205080204" pitchFamily="34" charset="-128"/>
          <a:cs typeface="ＭＳ Ｐゴシック"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Char char="–"/>
        <a:defRPr sz="28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har char="•"/>
        <a:defRPr sz="2400">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9.xml"/><Relationship Id="rId1" Type="http://schemas.openxmlformats.org/officeDocument/2006/relationships/slideLayout" Target="../slideLayouts/slideLayout8.xml"/><Relationship Id="rId4" Type="http://schemas.openxmlformats.org/officeDocument/2006/relationships/hyperlink" Target="mailto:service@wli.com"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1.xml"/><Relationship Id="rId1" Type="http://schemas.openxmlformats.org/officeDocument/2006/relationships/slideLayout" Target="../slideLayouts/slideLayout11.xml"/><Relationship Id="rId4" Type="http://schemas.openxmlformats.org/officeDocument/2006/relationships/image" Target="../media/image15.png"/></Relationships>
</file>

<file path=ppt/slides/_rels/slide3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2.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3.xml"/><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4.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6.xml"/><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2764DC-7920-4CAD-A950-D3ABC7F34052}"/>
              </a:ext>
            </a:extLst>
          </p:cNvPr>
          <p:cNvSpPr>
            <a:spLocks noGrp="1"/>
          </p:cNvSpPr>
          <p:nvPr>
            <p:ph type="ctrTitle"/>
          </p:nvPr>
        </p:nvSpPr>
        <p:spPr/>
        <p:txBody>
          <a:bodyPr/>
          <a:lstStyle/>
          <a:p>
            <a:r>
              <a:rPr lang="en-US" b="0" dirty="0">
                <a:latin typeface="Sanserif"/>
              </a:rPr>
              <a:t>Chapter Eight</a:t>
            </a:r>
          </a:p>
        </p:txBody>
      </p:sp>
      <p:sp>
        <p:nvSpPr>
          <p:cNvPr id="3" name="Subtitle 2">
            <a:extLst>
              <a:ext uri="{FF2B5EF4-FFF2-40B4-BE49-F238E27FC236}">
                <a16:creationId xmlns:a16="http://schemas.microsoft.com/office/drawing/2014/main" id="{F5F3424A-360D-4A58-8301-9BBD5E692F13}"/>
              </a:ext>
            </a:extLst>
          </p:cNvPr>
          <p:cNvSpPr>
            <a:spLocks noGrp="1"/>
          </p:cNvSpPr>
          <p:nvPr>
            <p:ph type="body" sz="quarter" idx="10"/>
          </p:nvPr>
        </p:nvSpPr>
        <p:spPr>
          <a:xfrm>
            <a:off x="4855833" y="3610610"/>
            <a:ext cx="6766732" cy="538470"/>
          </a:xfrm>
        </p:spPr>
        <p:txBody>
          <a:bodyPr/>
          <a:lstStyle/>
          <a:p>
            <a:r>
              <a:rPr lang="en-US" sz="2400" dirty="0">
                <a:latin typeface="Sanserif"/>
              </a:rPr>
              <a:t>Writing Bad-News Messages</a:t>
            </a:r>
          </a:p>
        </p:txBody>
      </p:sp>
      <p:sp>
        <p:nvSpPr>
          <p:cNvPr id="7" name="Text Placeholder 3">
            <a:extLst>
              <a:ext uri="{FF2B5EF4-FFF2-40B4-BE49-F238E27FC236}">
                <a16:creationId xmlns:a16="http://schemas.microsoft.com/office/drawing/2014/main" id="{95D0FF17-BCCE-4D3C-913B-8269205EDDBC}"/>
              </a:ext>
            </a:extLst>
          </p:cNvPr>
          <p:cNvSpPr txBox="1">
            <a:spLocks/>
          </p:cNvSpPr>
          <p:nvPr/>
        </p:nvSpPr>
        <p:spPr>
          <a:xfrm>
            <a:off x="0" y="6492287"/>
            <a:ext cx="12192000" cy="365713"/>
          </a:xfrm>
          <a:prstGeom prst="rect">
            <a:avLst/>
          </a:prstGeom>
        </p:spPr>
        <p:txBody>
          <a:bodyPr anchor="ctr"/>
          <a:lstStyle>
            <a:lvl1pPr marL="0" marR="0" indent="0" algn="ctr" defTabSz="914400" rtl="0" eaLnBrk="1" fontAlgn="auto" latinLnBrk="0" hangingPunct="1">
              <a:lnSpc>
                <a:spcPct val="100000"/>
              </a:lnSpc>
              <a:spcBef>
                <a:spcPts val="1200"/>
              </a:spcBef>
              <a:spcAft>
                <a:spcPts val="0"/>
              </a:spcAft>
              <a:buClrTx/>
              <a:buSzTx/>
              <a:buFont typeface="Arial" panose="020B0604020202020204" pitchFamily="34" charset="0"/>
              <a:buNone/>
              <a:tabLst/>
              <a:defRPr sz="9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0" dirty="0">
                <a:latin typeface="Sanserif"/>
              </a:rPr>
              <a:t>Copyright 2021 © McGraw Hill LLC. All rights reserved. No reproduction or distribution without the prior written consent of McGraw Hill LLC.</a:t>
            </a:r>
            <a:endParaRPr lang="en-US" b="0" dirty="0">
              <a:solidFill>
                <a:srgbClr val="000000"/>
              </a:solidFill>
              <a:latin typeface="Sanserif"/>
            </a:endParaRPr>
          </a:p>
        </p:txBody>
      </p:sp>
    </p:spTree>
    <p:extLst>
      <p:ext uri="{BB962C8B-B14F-4D97-AF65-F5344CB8AC3E}">
        <p14:creationId xmlns:p14="http://schemas.microsoft.com/office/powerpoint/2010/main" val="19709170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CD5387-58F0-434E-8CC8-A4A685FED1A1}"/>
              </a:ext>
            </a:extLst>
          </p:cNvPr>
          <p:cNvSpPr>
            <a:spLocks noGrp="1"/>
          </p:cNvSpPr>
          <p:nvPr>
            <p:ph type="title"/>
          </p:nvPr>
        </p:nvSpPr>
        <p:spPr>
          <a:xfrm>
            <a:off x="2518662" y="473855"/>
            <a:ext cx="7154676" cy="714997"/>
          </a:xfrm>
        </p:spPr>
        <p:txBody>
          <a:bodyPr/>
          <a:lstStyle/>
          <a:p>
            <a:r>
              <a:rPr kumimoji="0" lang="en-US" sz="5400" b="1" i="0" u="none" strike="noStrike" kern="1200" cap="none" spc="0" normalizeH="0" baseline="0" noProof="0" dirty="0">
                <a:ln>
                  <a:noFill/>
                </a:ln>
                <a:solidFill>
                  <a:srgbClr val="3D97B4"/>
                </a:solidFill>
                <a:effectLst/>
                <a:uLnTx/>
                <a:uFillTx/>
                <a:cs typeface="Calibri" panose="020F0502020204030204" pitchFamily="34" charset="0"/>
              </a:rPr>
              <a:t>You Make the Call </a:t>
            </a:r>
            <a:r>
              <a:rPr kumimoji="0" lang="en-US" sz="1600" b="1" i="0" u="none" strike="noStrike" kern="1200" cap="none" spc="0" normalizeH="0" baseline="0" noProof="0" dirty="0">
                <a:ln>
                  <a:noFill/>
                </a:ln>
                <a:solidFill>
                  <a:srgbClr val="3D97B4"/>
                </a:solidFill>
                <a:effectLst/>
                <a:uLnTx/>
                <a:uFillTx/>
                <a:cs typeface="Calibri" panose="020F0502020204030204" pitchFamily="34" charset="0"/>
              </a:rPr>
              <a:t>1</a:t>
            </a:r>
            <a:r>
              <a:rPr kumimoji="0" lang="en-US" sz="5400" b="1" i="0" u="none" strike="noStrike" kern="1200" cap="none" spc="0" normalizeH="0" baseline="0" noProof="0" dirty="0">
                <a:ln>
                  <a:noFill/>
                </a:ln>
                <a:solidFill>
                  <a:srgbClr val="3D97B4"/>
                </a:solidFill>
                <a:effectLst/>
                <a:uLnTx/>
                <a:uFillTx/>
                <a:cs typeface="Calibri" panose="020F0502020204030204" pitchFamily="34" charset="0"/>
              </a:rPr>
              <a:t> </a:t>
            </a:r>
            <a:endParaRPr lang="en-IN" dirty="0"/>
          </a:p>
        </p:txBody>
      </p:sp>
      <p:pic>
        <p:nvPicPr>
          <p:cNvPr id="12" name="Picture 2">
            <a:extLst>
              <a:ext uri="{FF2B5EF4-FFF2-40B4-BE49-F238E27FC236}">
                <a16:creationId xmlns:a16="http://schemas.microsoft.com/office/drawing/2014/main" id="{54A39F12-0456-41B8-9D19-1A9FED0BDC2F}"/>
              </a:ext>
              <a:ext uri="{C183D7F6-B498-43B3-948B-1728B52AA6E4}">
                <adec:decorative xmlns:adec="http://schemas.microsoft.com/office/drawing/2017/decorative" val="1"/>
              </a:ext>
            </a:extLst>
          </p:cNvPr>
          <p:cNvPicPr>
            <a:picLocks noGrp="1" noChangeAspect="1"/>
          </p:cNvPicPr>
          <p:nvPr>
            <p:ph sz="quarter" idx="11"/>
          </p:nvPr>
        </p:nvPicPr>
        <p:blipFill rotWithShape="1">
          <a:blip r:embed="rId3">
            <a:extLst>
              <a:ext uri="{28A0092B-C50C-407E-A947-70E740481C1C}">
                <a14:useLocalDpi xmlns:a14="http://schemas.microsoft.com/office/drawing/2010/main" val="0"/>
              </a:ext>
            </a:extLst>
          </a:blip>
          <a:srcRect t="17245"/>
          <a:stretch/>
        </p:blipFill>
        <p:spPr>
          <a:xfrm>
            <a:off x="407368" y="604889"/>
            <a:ext cx="1380319" cy="1167926"/>
          </a:xfrm>
          <a:prstGeom prst="rect">
            <a:avLst/>
          </a:prstGeom>
        </p:spPr>
      </p:pic>
      <p:sp>
        <p:nvSpPr>
          <p:cNvPr id="4" name="Content Placeholder 3">
            <a:extLst>
              <a:ext uri="{FF2B5EF4-FFF2-40B4-BE49-F238E27FC236}">
                <a16:creationId xmlns:a16="http://schemas.microsoft.com/office/drawing/2014/main" id="{F5C8EF04-53E6-4359-AB01-34235DEA560A}"/>
              </a:ext>
            </a:extLst>
          </p:cNvPr>
          <p:cNvSpPr>
            <a:spLocks noGrp="1"/>
          </p:cNvSpPr>
          <p:nvPr>
            <p:ph sz="quarter" idx="14"/>
          </p:nvPr>
        </p:nvSpPr>
        <p:spPr>
          <a:xfrm>
            <a:off x="1787687" y="1772814"/>
            <a:ext cx="9060841" cy="3672409"/>
          </a:xfrm>
          <a:solidFill>
            <a:srgbClr val="7F7F7F"/>
          </a:solidFill>
        </p:spPr>
        <p:txBody>
          <a:bodyPr anchor="ctr"/>
          <a:lstStyle/>
          <a:p>
            <a:pPr marL="274320" marR="0" lvl="0" indent="0" algn="l" defTabSz="457200" rtl="0" eaLnBrk="1" fontAlgn="auto" latinLnBrk="0" hangingPunct="1">
              <a:lnSpc>
                <a:spcPct val="100000"/>
              </a:lnSpc>
              <a:spcBef>
                <a:spcPts val="2400"/>
              </a:spcBef>
              <a:spcAft>
                <a:spcPts val="800"/>
              </a:spcAft>
              <a:buClr>
                <a:srgbClr val="FF5C40"/>
              </a:buClr>
              <a:buSzTx/>
              <a:buFont typeface="Arial"/>
              <a:buNone/>
              <a:tabLst/>
              <a:defRPr/>
            </a:pPr>
            <a:r>
              <a:rPr kumimoji="0" lang="en-US" sz="3600" b="0" i="0" u="none" strike="noStrike" kern="1200" cap="none" spc="0" normalizeH="0" baseline="0" noProof="0" dirty="0">
                <a:ln>
                  <a:noFill/>
                </a:ln>
                <a:solidFill>
                  <a:prstClr val="white"/>
                </a:solidFill>
                <a:effectLst/>
                <a:uLnTx/>
                <a:uFillTx/>
              </a:rPr>
              <a:t>Refusals are generally handled with an indirect approach. However, what case can you make for delivering this message  (refusing the donation request) using a direct approach? </a:t>
            </a:r>
          </a:p>
        </p:txBody>
      </p:sp>
      <p:sp>
        <p:nvSpPr>
          <p:cNvPr id="7" name="Slide Number Placeholder 4">
            <a:extLst>
              <a:ext uri="{FF2B5EF4-FFF2-40B4-BE49-F238E27FC236}">
                <a16:creationId xmlns:a16="http://schemas.microsoft.com/office/drawing/2014/main" id="{5B7F9A5B-24D6-42A3-89DC-59562B7669D0}"/>
              </a:ext>
            </a:extLst>
          </p:cNvPr>
          <p:cNvSpPr>
            <a:spLocks noGrp="1"/>
          </p:cNvSpPr>
          <p:nvPr>
            <p:ph type="sldNum" sz="quarter" idx="10"/>
          </p:nvPr>
        </p:nvSpPr>
        <p:spPr/>
        <p:txBody>
          <a:bodyPr/>
          <a:lstStyle/>
          <a:p>
            <a:fld id="{68151E55-6873-49E2-B8D5-2F265E6F1973}" type="slidenum">
              <a:rPr lang="en-US" smtClean="0"/>
              <a:t>10</a:t>
            </a:fld>
            <a:endParaRPr lang="en-US" dirty="0"/>
          </a:p>
        </p:txBody>
      </p:sp>
    </p:spTree>
    <p:extLst>
      <p:ext uri="{BB962C8B-B14F-4D97-AF65-F5344CB8AC3E}">
        <p14:creationId xmlns:p14="http://schemas.microsoft.com/office/powerpoint/2010/main" val="35392664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DF29E73-D7A5-4B9B-91D6-657F322B85FC}"/>
              </a:ext>
            </a:extLst>
          </p:cNvPr>
          <p:cNvSpPr>
            <a:spLocks noGrp="1"/>
          </p:cNvSpPr>
          <p:nvPr>
            <p:ph type="title"/>
          </p:nvPr>
        </p:nvSpPr>
        <p:spPr>
          <a:xfrm>
            <a:off x="1487488" y="404664"/>
            <a:ext cx="9577064" cy="792088"/>
          </a:xfrm>
        </p:spPr>
        <p:txBody>
          <a:bodyPr/>
          <a:lstStyle/>
          <a:p>
            <a:r>
              <a:rPr kumimoji="0" lang="en-US" sz="5400" b="1" i="0" u="none" strike="noStrike" kern="1200" cap="none" spc="0" normalizeH="0" baseline="0" noProof="0" dirty="0">
                <a:ln>
                  <a:noFill/>
                </a:ln>
                <a:solidFill>
                  <a:srgbClr val="3D97B4"/>
                </a:solidFill>
                <a:effectLst/>
                <a:uLnTx/>
                <a:uFillTx/>
                <a:latin typeface="Sanserif"/>
                <a:ea typeface="+mj-ea"/>
                <a:cs typeface="Calibri" panose="020F0502020204030204" pitchFamily="34" charset="0"/>
              </a:rPr>
              <a:t>Bad Example: Donation Request</a:t>
            </a:r>
            <a:endParaRPr lang="en-IN" dirty="0"/>
          </a:p>
        </p:txBody>
      </p:sp>
      <p:pic>
        <p:nvPicPr>
          <p:cNvPr id="11" name="Picture 2" descr="Envelope Icon with a line through it indicating that this is a bad example.">
            <a:extLst>
              <a:ext uri="{FF2B5EF4-FFF2-40B4-BE49-F238E27FC236}">
                <a16:creationId xmlns:a16="http://schemas.microsoft.com/office/drawing/2014/main" id="{23EAD8CB-C760-4CC3-9B8A-0AB4B2FCE7B1}"/>
              </a:ext>
            </a:extLst>
          </p:cNvPr>
          <p:cNvPicPr>
            <a:picLocks noGrp="1" noChangeAspect="1"/>
          </p:cNvPicPr>
          <p:nvPr>
            <p:ph sz="quarter" idx="11"/>
          </p:nvPr>
        </p:nvPicPr>
        <p:blipFill>
          <a:blip r:embed="rId3" cstate="screen">
            <a:extLst>
              <a:ext uri="{28A0092B-C50C-407E-A947-70E740481C1C}">
                <a14:useLocalDpi xmlns:a14="http://schemas.microsoft.com/office/drawing/2010/main" val="0"/>
              </a:ext>
            </a:extLst>
          </a:blip>
          <a:stretch>
            <a:fillRect/>
          </a:stretch>
        </p:blipFill>
        <p:spPr>
          <a:xfrm>
            <a:off x="551384" y="1782593"/>
            <a:ext cx="1298561" cy="1286367"/>
          </a:xfrm>
          <a:prstGeom prst="rect">
            <a:avLst/>
          </a:prstGeom>
        </p:spPr>
      </p:pic>
      <p:sp>
        <p:nvSpPr>
          <p:cNvPr id="9" name="Content Placeholder 3">
            <a:extLst>
              <a:ext uri="{FF2B5EF4-FFF2-40B4-BE49-F238E27FC236}">
                <a16:creationId xmlns:a16="http://schemas.microsoft.com/office/drawing/2014/main" id="{089F5D95-832B-4336-BC8F-1BF393C31A7D}"/>
              </a:ext>
            </a:extLst>
          </p:cNvPr>
          <p:cNvSpPr>
            <a:spLocks noGrp="1"/>
          </p:cNvSpPr>
          <p:nvPr>
            <p:ph sz="quarter" idx="14"/>
          </p:nvPr>
        </p:nvSpPr>
        <p:spPr>
          <a:xfrm>
            <a:off x="2351584" y="1484784"/>
            <a:ext cx="7992887" cy="4896544"/>
          </a:xfrm>
        </p:spPr>
        <p:txBody>
          <a:bodyPr>
            <a:normAutofit lnSpcReduction="10000"/>
          </a:bodyPr>
          <a:lstStyle/>
          <a:p>
            <a:pPr marL="0"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2200" b="0" i="0" u="none" strike="noStrike" kern="1200" cap="none" spc="0" normalizeH="0" baseline="0" noProof="0" dirty="0">
                <a:ln>
                  <a:noFill/>
                </a:ln>
                <a:solidFill>
                  <a:prstClr val="black"/>
                </a:solidFill>
                <a:effectLst/>
                <a:uLnTx/>
                <a:uFillTx/>
                <a:latin typeface="Sanserif"/>
                <a:ea typeface="+mn-ea"/>
                <a:cs typeface="Times New Roman" panose="02020603050405020304" pitchFamily="18" charset="0"/>
              </a:rPr>
              <a:t>Subject: Your request for a donation</a:t>
            </a:r>
          </a:p>
          <a:p>
            <a:pPr marL="0"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2200" b="0" i="0" u="none" strike="noStrike" kern="1200" cap="none" spc="0" normalizeH="0" baseline="0" noProof="0" dirty="0">
                <a:ln>
                  <a:noFill/>
                </a:ln>
                <a:solidFill>
                  <a:prstClr val="black"/>
                </a:solidFill>
                <a:effectLst/>
                <a:uLnTx/>
                <a:uFillTx/>
                <a:latin typeface="Sanserif"/>
                <a:ea typeface="+mn-ea"/>
                <a:cs typeface="Times New Roman" panose="02020603050405020304" pitchFamily="18" charset="0"/>
              </a:rPr>
              <a:t>Ms. </a:t>
            </a:r>
            <a:r>
              <a:rPr kumimoji="0" lang="en-US" sz="2200" b="0" i="0" u="none" strike="noStrike" kern="1200" cap="none" spc="0" normalizeH="0" baseline="0" noProof="0" dirty="0" err="1">
                <a:ln>
                  <a:noFill/>
                </a:ln>
                <a:solidFill>
                  <a:prstClr val="black"/>
                </a:solidFill>
                <a:effectLst/>
                <a:uLnTx/>
                <a:uFillTx/>
                <a:latin typeface="Sanserif"/>
                <a:ea typeface="+mn-ea"/>
                <a:cs typeface="Times New Roman" panose="02020603050405020304" pitchFamily="18" charset="0"/>
              </a:rPr>
              <a:t>Cangelosi</a:t>
            </a:r>
            <a:r>
              <a:rPr kumimoji="0" lang="en-US" sz="2200" b="0" i="0" u="none" strike="noStrike" kern="1200" cap="none" spc="0" normalizeH="0" baseline="0" noProof="0" dirty="0">
                <a:ln>
                  <a:noFill/>
                </a:ln>
                <a:solidFill>
                  <a:prstClr val="black"/>
                </a:solidFill>
                <a:effectLst/>
                <a:uLnTx/>
                <a:uFillTx/>
                <a:latin typeface="Sanserif"/>
                <a:ea typeface="+mn-ea"/>
                <a:cs typeface="Times New Roman" panose="02020603050405020304" pitchFamily="18" charset="0"/>
              </a:rPr>
              <a:t>:</a:t>
            </a:r>
          </a:p>
          <a:p>
            <a:pPr marL="0"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2200" b="0" i="0" u="none" strike="noStrike" kern="1200" cap="none" spc="0" normalizeH="0" baseline="0" noProof="0" dirty="0">
                <a:ln>
                  <a:noFill/>
                </a:ln>
                <a:solidFill>
                  <a:prstClr val="black"/>
                </a:solidFill>
                <a:effectLst/>
                <a:uLnTx/>
                <a:uFillTx/>
                <a:latin typeface="Sanserif"/>
                <a:ea typeface="+mn-ea"/>
                <a:cs typeface="Times New Roman" panose="02020603050405020304" pitchFamily="18" charset="0"/>
              </a:rPr>
              <a:t>We regret to inform you that we cannot grant your request for a donation to the association</a:t>
            </a:r>
            <a:r>
              <a:rPr kumimoji="0" lang="en-US" altLang="en-US" sz="2200" b="0" i="0" u="none" strike="noStrike" kern="1200" cap="none" spc="0" normalizeH="0" baseline="0" noProof="0" dirty="0">
                <a:ln>
                  <a:noFill/>
                </a:ln>
                <a:solidFill>
                  <a:prstClr val="black"/>
                </a:solidFill>
                <a:effectLst/>
                <a:uLnTx/>
                <a:uFillTx/>
                <a:latin typeface="Sanserif"/>
                <a:ea typeface="+mn-ea"/>
                <a:cs typeface="Times New Roman" panose="02020603050405020304" pitchFamily="18" charset="0"/>
              </a:rPr>
              <a:t>’</a:t>
            </a:r>
            <a:r>
              <a:rPr kumimoji="0" lang="en-US" sz="2200" b="0" i="0" u="none" strike="noStrike" kern="1200" cap="none" spc="0" normalizeH="0" baseline="0" noProof="0" dirty="0">
                <a:ln>
                  <a:noFill/>
                </a:ln>
                <a:solidFill>
                  <a:prstClr val="black"/>
                </a:solidFill>
                <a:effectLst/>
                <a:uLnTx/>
                <a:uFillTx/>
                <a:latin typeface="Sanserif"/>
                <a:ea typeface="+mn-ea"/>
                <a:cs typeface="Times New Roman" panose="02020603050405020304" pitchFamily="18" charset="0"/>
              </a:rPr>
              <a:t>s scholarship fund.</a:t>
            </a:r>
          </a:p>
          <a:p>
            <a:pPr marL="0"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2200" b="0" i="0" u="none" strike="noStrike" kern="1200" cap="none" spc="0" normalizeH="0" baseline="0" noProof="0" dirty="0">
                <a:ln>
                  <a:noFill/>
                </a:ln>
                <a:solidFill>
                  <a:prstClr val="black"/>
                </a:solidFill>
                <a:effectLst/>
                <a:uLnTx/>
                <a:uFillTx/>
                <a:latin typeface="Sanserif"/>
                <a:ea typeface="+mn-ea"/>
                <a:cs typeface="Times New Roman" panose="02020603050405020304" pitchFamily="18" charset="0"/>
              </a:rPr>
              <a:t>So many requests for contributions are made of us that we found it necessary to budget a definite amount each year for this purpose. Unfortunately, you did not make your request in time, and our budgeted funds for this year have been exhausted. We simply cannot consider additional requests. We won</a:t>
            </a:r>
            <a:r>
              <a:rPr kumimoji="0" lang="en-US" altLang="en-US" sz="2200" b="0" i="0" u="none" strike="noStrike" kern="1200" cap="none" spc="0" normalizeH="0" baseline="0" noProof="0" dirty="0">
                <a:ln>
                  <a:noFill/>
                </a:ln>
                <a:solidFill>
                  <a:prstClr val="black"/>
                </a:solidFill>
                <a:effectLst/>
                <a:uLnTx/>
                <a:uFillTx/>
                <a:latin typeface="Sanserif"/>
                <a:ea typeface="+mn-ea"/>
                <a:cs typeface="Times New Roman" panose="02020603050405020304" pitchFamily="18" charset="0"/>
              </a:rPr>
              <a:t>’</a:t>
            </a:r>
            <a:r>
              <a:rPr kumimoji="0" lang="en-US" sz="2200" b="0" i="0" u="none" strike="noStrike" kern="1200" cap="none" spc="0" normalizeH="0" baseline="0" noProof="0" dirty="0">
                <a:ln>
                  <a:noFill/>
                </a:ln>
                <a:solidFill>
                  <a:prstClr val="black"/>
                </a:solidFill>
                <a:effectLst/>
                <a:uLnTx/>
                <a:uFillTx/>
                <a:latin typeface="Sanserif"/>
                <a:ea typeface="+mn-ea"/>
                <a:cs typeface="Times New Roman" panose="02020603050405020304" pitchFamily="18" charset="0"/>
              </a:rPr>
              <a:t>t be able to consider your request until next year. </a:t>
            </a:r>
          </a:p>
          <a:p>
            <a:pPr marL="0"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2200" b="0" i="0" u="none" strike="noStrike" kern="1200" cap="none" spc="0" normalizeH="0" baseline="0" noProof="0" dirty="0">
                <a:ln>
                  <a:noFill/>
                </a:ln>
                <a:solidFill>
                  <a:prstClr val="black"/>
                </a:solidFill>
                <a:effectLst/>
                <a:uLnTx/>
                <a:uFillTx/>
                <a:latin typeface="Sanserif"/>
                <a:ea typeface="+mn-ea"/>
                <a:cs typeface="Times New Roman" panose="02020603050405020304" pitchFamily="18" charset="0"/>
              </a:rPr>
              <a:t>We deeply regret our inability to help you now and trust that you understand our position.  Thanks.</a:t>
            </a:r>
          </a:p>
          <a:p>
            <a:pPr marL="0"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2200" b="0" i="0" u="none" strike="noStrike" kern="1200" cap="none" spc="0" normalizeH="0" baseline="0" noProof="0" dirty="0">
                <a:ln>
                  <a:noFill/>
                </a:ln>
                <a:solidFill>
                  <a:prstClr val="black"/>
                </a:solidFill>
                <a:effectLst/>
                <a:uLnTx/>
                <a:uFillTx/>
                <a:latin typeface="Sanserif"/>
                <a:ea typeface="+mn-ea"/>
                <a:cs typeface="Times New Roman" panose="02020603050405020304" pitchFamily="18" charset="0"/>
              </a:rPr>
              <a:t>Mark Stephens</a:t>
            </a:r>
          </a:p>
        </p:txBody>
      </p:sp>
      <p:sp>
        <p:nvSpPr>
          <p:cNvPr id="5" name="Slide Number Placeholder 4">
            <a:extLst>
              <a:ext uri="{FF2B5EF4-FFF2-40B4-BE49-F238E27FC236}">
                <a16:creationId xmlns:a16="http://schemas.microsoft.com/office/drawing/2014/main" id="{7D091160-0D6F-4A13-8E93-6FD7992335B7}"/>
              </a:ext>
            </a:extLst>
          </p:cNvPr>
          <p:cNvSpPr>
            <a:spLocks noGrp="1"/>
          </p:cNvSpPr>
          <p:nvPr>
            <p:ph type="sldNum" sz="quarter" idx="10"/>
          </p:nvPr>
        </p:nvSpPr>
        <p:spPr/>
        <p:txBody>
          <a:bodyPr/>
          <a:lstStyle/>
          <a:p>
            <a:fld id="{68151E55-6873-49E2-B8D5-2F265E6F1973}" type="slidenum">
              <a:rPr lang="en-US" smtClean="0"/>
              <a:t>11</a:t>
            </a:fld>
            <a:endParaRPr lang="en-US" dirty="0"/>
          </a:p>
        </p:txBody>
      </p:sp>
    </p:spTree>
    <p:extLst>
      <p:ext uri="{BB962C8B-B14F-4D97-AF65-F5344CB8AC3E}">
        <p14:creationId xmlns:p14="http://schemas.microsoft.com/office/powerpoint/2010/main" val="14060989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DF29E73-D7A5-4B9B-91D6-657F322B85FC}"/>
              </a:ext>
            </a:extLst>
          </p:cNvPr>
          <p:cNvSpPr>
            <a:spLocks noGrp="1"/>
          </p:cNvSpPr>
          <p:nvPr>
            <p:ph type="title"/>
          </p:nvPr>
        </p:nvSpPr>
        <p:spPr>
          <a:xfrm>
            <a:off x="1271464" y="404664"/>
            <a:ext cx="9937104" cy="714997"/>
          </a:xfrm>
        </p:spPr>
        <p:txBody>
          <a:bodyPr/>
          <a:lstStyle/>
          <a:p>
            <a:r>
              <a:rPr kumimoji="0" lang="en-US" sz="5400" b="1" i="0" u="none" strike="noStrike" kern="1200" cap="none" spc="0" normalizeH="0" baseline="0" noProof="0" dirty="0">
                <a:ln>
                  <a:noFill/>
                </a:ln>
                <a:solidFill>
                  <a:srgbClr val="3D97B4"/>
                </a:solidFill>
                <a:effectLst/>
                <a:uLnTx/>
                <a:uFillTx/>
                <a:latin typeface="Sanserif"/>
                <a:ea typeface="+mj-ea"/>
                <a:cs typeface="Calibri" panose="020F0502020204030204" pitchFamily="34" charset="0"/>
              </a:rPr>
              <a:t>Good Example: Donation Request</a:t>
            </a:r>
            <a:endParaRPr lang="en-IN" dirty="0"/>
          </a:p>
        </p:txBody>
      </p:sp>
      <p:pic>
        <p:nvPicPr>
          <p:cNvPr id="12" name="Picture 2" descr="Envelope icon indicating that this is a good example.">
            <a:extLst>
              <a:ext uri="{FF2B5EF4-FFF2-40B4-BE49-F238E27FC236}">
                <a16:creationId xmlns:a16="http://schemas.microsoft.com/office/drawing/2014/main" id="{DB5AC178-0F6F-49BB-9911-C98487F1C5D0}"/>
              </a:ext>
            </a:extLst>
          </p:cNvPr>
          <p:cNvPicPr>
            <a:picLocks noGrp="1" noChangeAspect="1" noChangeArrowheads="1"/>
          </p:cNvPicPr>
          <p:nvPr>
            <p:ph sz="quarter" idx="11"/>
          </p:nvPr>
        </p:nvPicPr>
        <p:blipFill>
          <a:blip r:embed="rId3">
            <a:extLst>
              <a:ext uri="{28A0092B-C50C-407E-A947-70E740481C1C}">
                <a14:useLocalDpi xmlns:a14="http://schemas.microsoft.com/office/drawing/2010/main" val="0"/>
              </a:ext>
            </a:extLst>
          </a:blip>
          <a:srcRect/>
          <a:stretch>
            <a:fillRect/>
          </a:stretch>
        </p:blipFill>
        <p:spPr bwMode="auto">
          <a:xfrm>
            <a:off x="623392" y="2130439"/>
            <a:ext cx="1304657" cy="12985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Content Placeholder 3">
            <a:extLst>
              <a:ext uri="{FF2B5EF4-FFF2-40B4-BE49-F238E27FC236}">
                <a16:creationId xmlns:a16="http://schemas.microsoft.com/office/drawing/2014/main" id="{089F5D95-832B-4336-BC8F-1BF393C31A7D}"/>
              </a:ext>
            </a:extLst>
          </p:cNvPr>
          <p:cNvSpPr>
            <a:spLocks noGrp="1"/>
          </p:cNvSpPr>
          <p:nvPr>
            <p:ph sz="quarter" idx="14"/>
          </p:nvPr>
        </p:nvSpPr>
        <p:spPr>
          <a:xfrm>
            <a:off x="2207568" y="1580984"/>
            <a:ext cx="8208912" cy="5072348"/>
          </a:xfrm>
        </p:spPr>
        <p:txBody>
          <a:bodyPr>
            <a:normAutofit/>
          </a:bodyPr>
          <a:lstStyle/>
          <a:p>
            <a:pPr marL="0"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2000" b="0" i="0" u="none" strike="noStrike" kern="1200" cap="none" spc="0" normalizeH="0" baseline="0" noProof="0" dirty="0">
                <a:ln>
                  <a:noFill/>
                </a:ln>
                <a:solidFill>
                  <a:prstClr val="black"/>
                </a:solidFill>
                <a:effectLst/>
                <a:uLnTx/>
                <a:uFillTx/>
              </a:rPr>
              <a:t>Subject: Your Scholarship Fund Request</a:t>
            </a:r>
          </a:p>
          <a:p>
            <a:pPr marL="0"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2000" b="0" i="0" u="none" strike="noStrike" kern="1200" cap="none" spc="0" normalizeH="0" baseline="0" noProof="0" dirty="0">
                <a:ln>
                  <a:noFill/>
                </a:ln>
                <a:solidFill>
                  <a:prstClr val="black"/>
                </a:solidFill>
                <a:effectLst/>
                <a:uLnTx/>
                <a:uFillTx/>
              </a:rPr>
              <a:t>Ms. </a:t>
            </a:r>
            <a:r>
              <a:rPr kumimoji="0" lang="en-US" sz="2000" b="0" i="0" u="none" strike="noStrike" kern="1200" cap="none" spc="0" normalizeH="0" baseline="0" noProof="0" dirty="0" err="1">
                <a:ln>
                  <a:noFill/>
                </a:ln>
                <a:solidFill>
                  <a:prstClr val="black"/>
                </a:solidFill>
                <a:effectLst/>
                <a:uLnTx/>
                <a:uFillTx/>
              </a:rPr>
              <a:t>Cangelosi</a:t>
            </a:r>
            <a:r>
              <a:rPr kumimoji="0" lang="en-US" sz="2000" b="0" i="0" u="none" strike="noStrike" kern="1200" cap="none" spc="0" normalizeH="0" baseline="0" noProof="0" dirty="0">
                <a:ln>
                  <a:noFill/>
                </a:ln>
                <a:solidFill>
                  <a:prstClr val="black"/>
                </a:solidFill>
                <a:effectLst/>
                <a:uLnTx/>
                <a:uFillTx/>
              </a:rPr>
              <a:t>:</a:t>
            </a:r>
          </a:p>
          <a:p>
            <a:pPr marL="0"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2000" b="0" i="0" u="none" strike="noStrike" kern="1200" cap="none" spc="0" normalizeH="0" baseline="0" noProof="0" dirty="0">
                <a:ln>
                  <a:noFill/>
                </a:ln>
                <a:solidFill>
                  <a:prstClr val="black"/>
                </a:solidFill>
                <a:effectLst/>
                <a:uLnTx/>
                <a:uFillTx/>
              </a:rPr>
              <a:t>Your efforts to build the scholarship fund for the officers’ children are commendable. </a:t>
            </a:r>
          </a:p>
          <a:p>
            <a:pPr marL="0"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2000" b="0" i="0" u="none" strike="noStrike" kern="1200" cap="none" spc="0" normalizeH="0" baseline="0" noProof="0" dirty="0">
                <a:ln>
                  <a:noFill/>
                </a:ln>
                <a:solidFill>
                  <a:prstClr val="black"/>
                </a:solidFill>
                <a:effectLst/>
                <a:uLnTx/>
                <a:uFillTx/>
              </a:rPr>
              <a:t>White Label Industries assists worthy causes whenever we can. That is why every January we budget in the upcoming year the maximum amount we believe we are able to contribute to such causes. Then we distribute that amount among the various deserving groups as far as it will go. Since our budgeted contributions for this year have already been made, we are placing your organization on our list for consideration next year.</a:t>
            </a:r>
          </a:p>
          <a:p>
            <a:pPr marL="0"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2000" b="0" i="0" u="none" strike="noStrike" kern="1200" cap="none" spc="0" normalizeH="0" baseline="0" noProof="0" dirty="0">
                <a:ln>
                  <a:noFill/>
                </a:ln>
                <a:solidFill>
                  <a:prstClr val="black"/>
                </a:solidFill>
                <a:effectLst/>
                <a:uLnTx/>
                <a:uFillTx/>
              </a:rPr>
              <a:t>We wish you success in your efforts to improve the lives of the children in our city. </a:t>
            </a:r>
          </a:p>
          <a:p>
            <a:pPr marL="0"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2000" b="0" i="0" u="none" strike="noStrike" kern="1200" cap="none" spc="0" normalizeH="0" baseline="0" noProof="0" dirty="0">
                <a:ln>
                  <a:noFill/>
                </a:ln>
                <a:solidFill>
                  <a:prstClr val="black"/>
                </a:solidFill>
                <a:effectLst/>
                <a:uLnTx/>
                <a:uFillTx/>
              </a:rPr>
              <a:t>Mark Stephens</a:t>
            </a:r>
          </a:p>
        </p:txBody>
      </p:sp>
      <p:sp>
        <p:nvSpPr>
          <p:cNvPr id="5" name="Slide Number Placeholder 4">
            <a:extLst>
              <a:ext uri="{FF2B5EF4-FFF2-40B4-BE49-F238E27FC236}">
                <a16:creationId xmlns:a16="http://schemas.microsoft.com/office/drawing/2014/main" id="{7D091160-0D6F-4A13-8E93-6FD7992335B7}"/>
              </a:ext>
            </a:extLst>
          </p:cNvPr>
          <p:cNvSpPr>
            <a:spLocks noGrp="1"/>
          </p:cNvSpPr>
          <p:nvPr>
            <p:ph type="sldNum" sz="quarter" idx="10"/>
          </p:nvPr>
        </p:nvSpPr>
        <p:spPr/>
        <p:txBody>
          <a:bodyPr/>
          <a:lstStyle/>
          <a:p>
            <a:fld id="{68151E55-6873-49E2-B8D5-2F265E6F1973}" type="slidenum">
              <a:rPr lang="en-US" smtClean="0"/>
              <a:t>12</a:t>
            </a:fld>
            <a:endParaRPr lang="en-US" dirty="0"/>
          </a:p>
        </p:txBody>
      </p:sp>
    </p:spTree>
    <p:extLst>
      <p:ext uri="{BB962C8B-B14F-4D97-AF65-F5344CB8AC3E}">
        <p14:creationId xmlns:p14="http://schemas.microsoft.com/office/powerpoint/2010/main" val="116525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DC2DE5-648C-4E66-97E4-41C2A6BBA164}"/>
              </a:ext>
            </a:extLst>
          </p:cNvPr>
          <p:cNvSpPr>
            <a:spLocks noGrp="1"/>
          </p:cNvSpPr>
          <p:nvPr>
            <p:ph type="title"/>
          </p:nvPr>
        </p:nvSpPr>
        <p:spPr>
          <a:xfrm>
            <a:off x="2308372" y="323320"/>
            <a:ext cx="7748068" cy="689342"/>
          </a:xfrm>
        </p:spPr>
        <p:txBody>
          <a:bodyPr/>
          <a:lstStyle/>
          <a:p>
            <a:r>
              <a:rPr kumimoji="0" lang="en-US" sz="5400" b="1" i="0" u="none" strike="noStrike" kern="1200" cap="none" spc="0" normalizeH="0" baseline="0" noProof="0" dirty="0">
                <a:ln>
                  <a:noFill/>
                </a:ln>
                <a:solidFill>
                  <a:srgbClr val="3D97B4"/>
                </a:solidFill>
                <a:effectLst/>
                <a:uLnTx/>
                <a:uFillTx/>
                <a:cs typeface="Calibri" panose="020F0502020204030204" pitchFamily="34" charset="0"/>
              </a:rPr>
              <a:t>Delivering Bad News</a:t>
            </a:r>
            <a:endParaRPr lang="en-IN" dirty="0"/>
          </a:p>
        </p:txBody>
      </p:sp>
      <p:sp>
        <p:nvSpPr>
          <p:cNvPr id="3" name="Content Placeholder 2">
            <a:extLst>
              <a:ext uri="{FF2B5EF4-FFF2-40B4-BE49-F238E27FC236}">
                <a16:creationId xmlns:a16="http://schemas.microsoft.com/office/drawing/2014/main" id="{8CC09161-D862-4766-90BE-3E65F003A67D}"/>
              </a:ext>
            </a:extLst>
          </p:cNvPr>
          <p:cNvSpPr>
            <a:spLocks noGrp="1"/>
          </p:cNvSpPr>
          <p:nvPr>
            <p:ph sz="quarter" idx="20"/>
          </p:nvPr>
        </p:nvSpPr>
        <p:spPr>
          <a:xfrm>
            <a:off x="940221" y="1430362"/>
            <a:ext cx="10561662" cy="4806950"/>
          </a:xfrm>
        </p:spPr>
        <p:txBody>
          <a:bodyPr/>
          <a:lstStyle/>
          <a:p>
            <a:pPr marL="0"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2800" b="0" i="0" u="none" strike="noStrike" kern="1200" cap="none" spc="0" normalizeH="0" baseline="0" noProof="0" dirty="0">
                <a:ln>
                  <a:noFill/>
                </a:ln>
                <a:solidFill>
                  <a:prstClr val="black"/>
                </a:solidFill>
                <a:effectLst/>
                <a:uLnTx/>
                <a:uFillTx/>
                <a:cs typeface="+mn-cs"/>
              </a:rPr>
              <a:t>Check out the suggestions in the Communication Matters feature “Delivering Bad News: A Sign of Leadership.” </a:t>
            </a:r>
          </a:p>
          <a:p>
            <a:pPr marL="0"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2800" b="0" i="0" u="none" strike="noStrike" kern="1200" cap="none" spc="0" normalizeH="0" baseline="0" noProof="0" dirty="0">
                <a:ln>
                  <a:noFill/>
                </a:ln>
                <a:solidFill>
                  <a:prstClr val="black"/>
                </a:solidFill>
                <a:effectLst/>
                <a:uLnTx/>
                <a:uFillTx/>
                <a:cs typeface="+mn-cs"/>
              </a:rPr>
              <a:t>Think about some leaders who have had to deliver bad news in the last several years (either famous or not). Which leaders did it well? Which ones did not handle it well? What factors did you consider to make your assessment?</a:t>
            </a:r>
          </a:p>
        </p:txBody>
      </p:sp>
      <p:sp>
        <p:nvSpPr>
          <p:cNvPr id="6" name="Slide Number Placeholder 3">
            <a:extLst>
              <a:ext uri="{FF2B5EF4-FFF2-40B4-BE49-F238E27FC236}">
                <a16:creationId xmlns:a16="http://schemas.microsoft.com/office/drawing/2014/main" id="{4D41E940-BC44-431D-AD11-2E118AD20C4B}"/>
              </a:ext>
            </a:extLst>
          </p:cNvPr>
          <p:cNvSpPr>
            <a:spLocks noGrp="1"/>
          </p:cNvSpPr>
          <p:nvPr>
            <p:ph type="sldNum" sz="quarter" idx="10"/>
          </p:nvPr>
        </p:nvSpPr>
        <p:spPr/>
        <p:txBody>
          <a:bodyPr/>
          <a:lstStyle/>
          <a:p>
            <a:fld id="{68151E55-6873-49E2-B8D5-2F265E6F1973}" type="slidenum">
              <a:rPr lang="en-US" smtClean="0"/>
              <a:t>13</a:t>
            </a:fld>
            <a:endParaRPr lang="en-US" dirty="0"/>
          </a:p>
        </p:txBody>
      </p:sp>
    </p:spTree>
    <p:extLst>
      <p:ext uri="{BB962C8B-B14F-4D97-AF65-F5344CB8AC3E}">
        <p14:creationId xmlns:p14="http://schemas.microsoft.com/office/powerpoint/2010/main" val="29462619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498F0AAD-8AD1-4006-8261-50B6F31E7B70}"/>
              </a:ext>
            </a:extLst>
          </p:cNvPr>
          <p:cNvSpPr>
            <a:spLocks noGrp="1"/>
          </p:cNvSpPr>
          <p:nvPr>
            <p:ph type="title"/>
          </p:nvPr>
        </p:nvSpPr>
        <p:spPr>
          <a:xfrm>
            <a:off x="3431704" y="335197"/>
            <a:ext cx="4837271" cy="714997"/>
          </a:xfrm>
        </p:spPr>
        <p:txBody>
          <a:bodyPr/>
          <a:lstStyle/>
          <a:p>
            <a:r>
              <a:rPr kumimoji="0" lang="en-US" sz="3600" b="1" i="0" u="none" strike="noStrike" kern="1200" cap="none" spc="0" normalizeH="0" baseline="0" noProof="0" dirty="0">
                <a:ln>
                  <a:noFill/>
                </a:ln>
                <a:solidFill>
                  <a:srgbClr val="AC802E"/>
                </a:solidFill>
                <a:effectLst/>
                <a:uLnTx/>
                <a:uFillTx/>
                <a:cs typeface="Arial" panose="020B0604020202020204" pitchFamily="34" charset="0"/>
                <a:sym typeface="Calibri"/>
              </a:rPr>
              <a:t>Claims</a:t>
            </a:r>
            <a:endParaRPr lang="en-IN" dirty="0"/>
          </a:p>
        </p:txBody>
      </p:sp>
      <p:sp>
        <p:nvSpPr>
          <p:cNvPr id="8" name="Content Placeholder 2">
            <a:extLst>
              <a:ext uri="{FF2B5EF4-FFF2-40B4-BE49-F238E27FC236}">
                <a16:creationId xmlns:a16="http://schemas.microsoft.com/office/drawing/2014/main" id="{34945A1D-5AE8-40FF-902E-8DEFFE3BC6A9}"/>
              </a:ext>
            </a:extLst>
          </p:cNvPr>
          <p:cNvSpPr>
            <a:spLocks noGrp="1"/>
          </p:cNvSpPr>
          <p:nvPr>
            <p:ph sz="quarter" idx="11"/>
          </p:nvPr>
        </p:nvSpPr>
        <p:spPr>
          <a:xfrm>
            <a:off x="1991543" y="1424228"/>
            <a:ext cx="4104456" cy="4741076"/>
          </a:xfrm>
          <a:solidFill>
            <a:schemeClr val="bg1">
              <a:lumMod val="85000"/>
            </a:schemeClr>
          </a:solidFill>
        </p:spPr>
        <p:txBody>
          <a:bodyPr/>
          <a:lstStyle/>
          <a:p>
            <a:pPr marL="0" marR="0" lvl="0" indent="0" algn="l" defTabSz="457200" rtl="0" eaLnBrk="1" fontAlgn="auto" latinLnBrk="0" hangingPunct="1">
              <a:lnSpc>
                <a:spcPct val="100000"/>
              </a:lnSpc>
              <a:spcBef>
                <a:spcPts val="0"/>
              </a:spcBef>
              <a:spcAft>
                <a:spcPts val="800"/>
              </a:spcAft>
              <a:buClr>
                <a:srgbClr val="77933C"/>
              </a:buClr>
              <a:buSzTx/>
              <a:buFont typeface="Arial"/>
              <a:buNone/>
              <a:tabLst/>
              <a:defRPr/>
            </a:pPr>
            <a:r>
              <a:rPr kumimoji="0" lang="en-US" sz="2400" b="0" i="0" u="none" strike="noStrike" kern="1200" cap="none" spc="0" normalizeH="0" baseline="0" noProof="0" dirty="0">
                <a:ln>
                  <a:noFill/>
                </a:ln>
                <a:solidFill>
                  <a:prstClr val="black"/>
                </a:solidFill>
                <a:effectLst/>
                <a:uLnTx/>
                <a:uFillTx/>
                <a:ea typeface="ＭＳ Ｐゴシック" pitchFamily="34" charset="-128"/>
                <a:cs typeface="+mn-cs"/>
              </a:rPr>
              <a:t>Write </a:t>
            </a:r>
            <a:r>
              <a:rPr kumimoji="0" lang="en-US" sz="2400" b="1" i="0" u="none" strike="noStrike" kern="1200" cap="none" spc="0" normalizeH="0" baseline="0" noProof="0" dirty="0">
                <a:ln>
                  <a:noFill/>
                </a:ln>
                <a:solidFill>
                  <a:prstClr val="black"/>
                </a:solidFill>
                <a:effectLst/>
                <a:uLnTx/>
                <a:uFillTx/>
                <a:ea typeface="ＭＳ Ｐゴシック" pitchFamily="34" charset="-128"/>
                <a:cs typeface="+mn-cs"/>
              </a:rPr>
              <a:t>direct</a:t>
            </a:r>
            <a:r>
              <a:rPr kumimoji="0" lang="en-US" sz="2400" b="0" i="0" u="none" strike="noStrike" kern="1200" cap="none" spc="0" normalizeH="0" baseline="0" noProof="0" dirty="0">
                <a:ln>
                  <a:noFill/>
                </a:ln>
                <a:solidFill>
                  <a:prstClr val="black"/>
                </a:solidFill>
                <a:effectLst/>
                <a:uLnTx/>
                <a:uFillTx/>
                <a:ea typeface="ＭＳ Ｐゴシック" pitchFamily="34" charset="-128"/>
                <a:cs typeface="+mn-cs"/>
              </a:rPr>
              <a:t> claims</a:t>
            </a:r>
          </a:p>
          <a:p>
            <a:pPr marL="342900" marR="0" lvl="0" indent="-342900" algn="l" defTabSz="457200" rtl="0" eaLnBrk="1" fontAlgn="auto" latinLnBrk="0" hangingPunct="1">
              <a:lnSpc>
                <a:spcPct val="100000"/>
              </a:lnSpc>
              <a:spcBef>
                <a:spcPts val="0"/>
              </a:spcBef>
              <a:spcAft>
                <a:spcPts val="8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ea typeface="ＭＳ Ｐゴシック" pitchFamily="34" charset="-128"/>
                <a:cs typeface="+mn-cs"/>
              </a:rPr>
              <a:t>When you want to inform a company of a problem. </a:t>
            </a:r>
          </a:p>
          <a:p>
            <a:pPr marL="342900" marR="0" lvl="0" indent="-342900" algn="l" defTabSz="457200" rtl="0" eaLnBrk="1" fontAlgn="auto" latinLnBrk="0" hangingPunct="1">
              <a:lnSpc>
                <a:spcPct val="100000"/>
              </a:lnSpc>
              <a:spcBef>
                <a:spcPts val="0"/>
              </a:spcBef>
              <a:spcAft>
                <a:spcPts val="8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ea typeface="ＭＳ Ｐゴシック" pitchFamily="34" charset="-128"/>
                <a:cs typeface="+mn-cs"/>
              </a:rPr>
              <a:t>When you expect your request to be granted.</a:t>
            </a:r>
          </a:p>
          <a:p>
            <a:pPr marL="342900" marR="0" lvl="0" indent="-342900" algn="l" defTabSz="457200" rtl="0" eaLnBrk="1" fontAlgn="auto" latinLnBrk="0" hangingPunct="1">
              <a:lnSpc>
                <a:spcPct val="100000"/>
              </a:lnSpc>
              <a:spcBef>
                <a:spcPts val="0"/>
              </a:spcBef>
              <a:spcAft>
                <a:spcPts val="8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ea typeface="ＭＳ Ｐゴシック" pitchFamily="34" charset="-128"/>
                <a:cs typeface="+mn-cs"/>
              </a:rPr>
              <a:t>When you want a written record.</a:t>
            </a:r>
          </a:p>
        </p:txBody>
      </p:sp>
      <p:sp>
        <p:nvSpPr>
          <p:cNvPr id="11" name="Content Placeholder 3">
            <a:extLst>
              <a:ext uri="{FF2B5EF4-FFF2-40B4-BE49-F238E27FC236}">
                <a16:creationId xmlns:a16="http://schemas.microsoft.com/office/drawing/2014/main" id="{80609637-8276-480C-90B9-3C35A3576942}"/>
              </a:ext>
            </a:extLst>
          </p:cNvPr>
          <p:cNvSpPr>
            <a:spLocks noGrp="1"/>
          </p:cNvSpPr>
          <p:nvPr>
            <p:ph sz="quarter" idx="14"/>
          </p:nvPr>
        </p:nvSpPr>
        <p:spPr>
          <a:xfrm>
            <a:off x="6096001" y="1424228"/>
            <a:ext cx="4104456" cy="4741076"/>
          </a:xfrm>
          <a:solidFill>
            <a:schemeClr val="bg1">
              <a:lumMod val="75000"/>
            </a:schemeClr>
          </a:solidFill>
        </p:spPr>
        <p:txBody>
          <a:bodyPr/>
          <a:lstStyle/>
          <a:p>
            <a:pPr marL="0" marR="0" lvl="0" indent="0" algn="l" defTabSz="457200" rtl="0" eaLnBrk="1" fontAlgn="auto" latinLnBrk="0" hangingPunct="1">
              <a:lnSpc>
                <a:spcPct val="100000"/>
              </a:lnSpc>
              <a:spcBef>
                <a:spcPts val="0"/>
              </a:spcBef>
              <a:spcAft>
                <a:spcPts val="800"/>
              </a:spcAft>
              <a:buClr>
                <a:srgbClr val="7B7B5A"/>
              </a:buClr>
              <a:buSzTx/>
              <a:buFont typeface="Arial"/>
              <a:buNone/>
              <a:tabLst/>
              <a:defRPr/>
            </a:pPr>
            <a:r>
              <a:rPr kumimoji="0" lang="en-US" sz="2400" b="0" i="0" u="none" strike="noStrike" kern="1200" cap="none" spc="0" normalizeH="0" baseline="0" noProof="0" dirty="0">
                <a:ln>
                  <a:noFill/>
                </a:ln>
                <a:solidFill>
                  <a:prstClr val="black"/>
                </a:solidFill>
                <a:effectLst/>
                <a:uLnTx/>
                <a:uFillTx/>
                <a:cs typeface="+mn-cs"/>
              </a:rPr>
              <a:t>Write </a:t>
            </a:r>
            <a:r>
              <a:rPr kumimoji="0" lang="en-US" sz="2400" b="1" i="0" u="none" strike="noStrike" kern="1200" cap="none" spc="0" normalizeH="0" baseline="0" noProof="0" dirty="0">
                <a:ln>
                  <a:noFill/>
                </a:ln>
                <a:solidFill>
                  <a:prstClr val="black"/>
                </a:solidFill>
                <a:effectLst/>
                <a:uLnTx/>
                <a:uFillTx/>
                <a:cs typeface="+mn-cs"/>
              </a:rPr>
              <a:t>indirect</a:t>
            </a:r>
            <a:r>
              <a:rPr kumimoji="0" lang="en-US" sz="2400" b="0" i="0" u="none" strike="noStrike" kern="1200" cap="none" spc="0" normalizeH="0" baseline="0" noProof="0" dirty="0">
                <a:ln>
                  <a:noFill/>
                </a:ln>
                <a:solidFill>
                  <a:prstClr val="black"/>
                </a:solidFill>
                <a:effectLst/>
                <a:uLnTx/>
                <a:uFillTx/>
                <a:cs typeface="+mn-cs"/>
              </a:rPr>
              <a:t> claims</a:t>
            </a:r>
          </a:p>
          <a:p>
            <a:pPr marL="342900" marR="0" lvl="0" indent="-342900" algn="l" defTabSz="457200" rtl="0" eaLnBrk="1" fontAlgn="auto" latinLnBrk="0" hangingPunct="1">
              <a:lnSpc>
                <a:spcPct val="100000"/>
              </a:lnSpc>
              <a:spcBef>
                <a:spcPts val="0"/>
              </a:spcBef>
              <a:spcAft>
                <a:spcPts val="8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cs typeface="+mn-cs"/>
              </a:rPr>
              <a:t>When you want to inform a company of a problem.</a:t>
            </a:r>
          </a:p>
          <a:p>
            <a:pPr marL="342900" marR="0" lvl="0" indent="-342900" algn="l" defTabSz="457200" rtl="0" eaLnBrk="1" fontAlgn="auto" latinLnBrk="0" hangingPunct="1">
              <a:lnSpc>
                <a:spcPct val="100000"/>
              </a:lnSpc>
              <a:spcBef>
                <a:spcPts val="0"/>
              </a:spcBef>
              <a:spcAft>
                <a:spcPts val="8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cs typeface="+mn-cs"/>
              </a:rPr>
              <a:t>When you anticipate a negative reaction. </a:t>
            </a:r>
          </a:p>
          <a:p>
            <a:pPr marL="342900" marR="0" lvl="0" indent="-342900" algn="l" defTabSz="457200" rtl="0" eaLnBrk="1" fontAlgn="auto" latinLnBrk="0" hangingPunct="1">
              <a:lnSpc>
                <a:spcPct val="100000"/>
              </a:lnSpc>
              <a:spcBef>
                <a:spcPts val="0"/>
              </a:spcBef>
              <a:spcAft>
                <a:spcPts val="8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cs typeface="+mn-cs"/>
              </a:rPr>
              <a:t>When you want a written record.</a:t>
            </a:r>
          </a:p>
        </p:txBody>
      </p:sp>
      <p:sp>
        <p:nvSpPr>
          <p:cNvPr id="6" name="Slide Number Placeholder 4">
            <a:extLst>
              <a:ext uri="{FF2B5EF4-FFF2-40B4-BE49-F238E27FC236}">
                <a16:creationId xmlns:a16="http://schemas.microsoft.com/office/drawing/2014/main" id="{C3254617-0664-46B6-9C1E-16B0536D6925}"/>
              </a:ext>
            </a:extLst>
          </p:cNvPr>
          <p:cNvSpPr>
            <a:spLocks noGrp="1"/>
          </p:cNvSpPr>
          <p:nvPr>
            <p:ph type="sldNum" sz="quarter" idx="10"/>
          </p:nvPr>
        </p:nvSpPr>
        <p:spPr/>
        <p:txBody>
          <a:bodyPr/>
          <a:lstStyle/>
          <a:p>
            <a:fld id="{68151E55-6873-49E2-B8D5-2F265E6F1973}" type="slidenum">
              <a:rPr lang="en-US" smtClean="0"/>
              <a:t>14</a:t>
            </a:fld>
            <a:endParaRPr lang="en-US" dirty="0"/>
          </a:p>
        </p:txBody>
      </p:sp>
    </p:spTree>
    <p:extLst>
      <p:ext uri="{BB962C8B-B14F-4D97-AF65-F5344CB8AC3E}">
        <p14:creationId xmlns:p14="http://schemas.microsoft.com/office/powerpoint/2010/main" val="21762271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DC2DE5-648C-4E66-97E4-41C2A6BBA164}"/>
              </a:ext>
            </a:extLst>
          </p:cNvPr>
          <p:cNvSpPr>
            <a:spLocks noGrp="1"/>
          </p:cNvSpPr>
          <p:nvPr>
            <p:ph type="title"/>
          </p:nvPr>
        </p:nvSpPr>
        <p:spPr>
          <a:xfrm>
            <a:off x="2279576" y="332656"/>
            <a:ext cx="6955979" cy="689342"/>
          </a:xfrm>
        </p:spPr>
        <p:txBody>
          <a:bodyPr/>
          <a:lstStyle/>
          <a:p>
            <a:r>
              <a:rPr kumimoji="0" lang="en-US" sz="5400" b="1" i="0" u="none" strike="noStrike" kern="1200" cap="none" spc="0" normalizeH="0" baseline="0" noProof="0" dirty="0">
                <a:ln>
                  <a:noFill/>
                </a:ln>
                <a:solidFill>
                  <a:srgbClr val="3D97B4"/>
                </a:solidFill>
                <a:effectLst/>
                <a:uLnTx/>
                <a:uFillTx/>
                <a:cs typeface="Calibri" panose="020F0502020204030204" pitchFamily="34" charset="0"/>
              </a:rPr>
              <a:t>Direct Claims Plan</a:t>
            </a:r>
            <a:endParaRPr lang="en-IN" dirty="0"/>
          </a:p>
        </p:txBody>
      </p:sp>
      <p:sp>
        <p:nvSpPr>
          <p:cNvPr id="3" name="Content Placeholder 2">
            <a:extLst>
              <a:ext uri="{FF2B5EF4-FFF2-40B4-BE49-F238E27FC236}">
                <a16:creationId xmlns:a16="http://schemas.microsoft.com/office/drawing/2014/main" id="{8CC09161-D862-4766-90BE-3E65F003A67D}"/>
              </a:ext>
            </a:extLst>
          </p:cNvPr>
          <p:cNvSpPr>
            <a:spLocks noGrp="1"/>
          </p:cNvSpPr>
          <p:nvPr>
            <p:ph sz="quarter" idx="20"/>
          </p:nvPr>
        </p:nvSpPr>
        <p:spPr>
          <a:xfrm>
            <a:off x="2495600" y="1430362"/>
            <a:ext cx="7172003" cy="4518918"/>
          </a:xfrm>
        </p:spPr>
        <p:txBody>
          <a:bodyPr/>
          <a:lstStyle/>
          <a:p>
            <a:pPr marR="0" lvl="0" algn="l" defTabSz="457200" rtl="0" eaLnBrk="1" fontAlgn="auto" latinLnBrk="0" hangingPunct="1">
              <a:lnSpc>
                <a:spcPct val="90000"/>
              </a:lnSpc>
              <a:spcBef>
                <a:spcPct val="20000"/>
              </a:spcBef>
              <a:spcAft>
                <a:spcPts val="800"/>
              </a:spcAft>
              <a:buClrTx/>
              <a:buSzTx/>
              <a:tabLst/>
              <a:defRPr/>
            </a:pPr>
            <a:r>
              <a:rPr kumimoji="0" lang="en-US" sz="2800" b="0" i="0" u="none" strike="noStrike" kern="1200" cap="none" spc="0" normalizeH="0" baseline="0" noProof="0" dirty="0">
                <a:ln>
                  <a:noFill/>
                </a:ln>
                <a:solidFill>
                  <a:prstClr val="black"/>
                </a:solidFill>
                <a:effectLst/>
                <a:uLnTx/>
                <a:uFillTx/>
                <a:ea typeface="ＭＳ Ｐゴシック" pitchFamily="34" charset="-128"/>
                <a:cs typeface="+mn-cs"/>
              </a:rPr>
              <a:t>Begin with a polite but direct statement, anticipating your request will be granted.</a:t>
            </a:r>
          </a:p>
          <a:p>
            <a:pPr marL="342900" marR="0" lvl="0" indent="-342900" algn="l" defTabSz="457200" rtl="0" eaLnBrk="1" fontAlgn="auto" latinLnBrk="0" hangingPunct="1">
              <a:lnSpc>
                <a:spcPct val="90000"/>
              </a:lnSpc>
              <a:spcBef>
                <a:spcPct val="20000"/>
              </a:spcBef>
              <a:spcAft>
                <a:spcPts val="8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ea typeface="ＭＳ Ｐゴシック" pitchFamily="34" charset="-128"/>
                <a:cs typeface="+mn-cs"/>
              </a:rPr>
              <a:t>Keep the tone objective and professional.</a:t>
            </a:r>
          </a:p>
          <a:p>
            <a:pPr marR="0" lvl="0" algn="l" defTabSz="457200" rtl="0" eaLnBrk="1" fontAlgn="auto" latinLnBrk="0" hangingPunct="1">
              <a:lnSpc>
                <a:spcPct val="90000"/>
              </a:lnSpc>
              <a:spcBef>
                <a:spcPct val="20000"/>
              </a:spcBef>
              <a:spcAft>
                <a:spcPts val="800"/>
              </a:spcAft>
              <a:buClrTx/>
              <a:buSzTx/>
              <a:tabLst/>
              <a:defRPr/>
            </a:pPr>
            <a:r>
              <a:rPr kumimoji="0" lang="en-US" sz="2800" b="0" i="0" u="none" strike="noStrike" kern="1200" cap="none" spc="0" normalizeH="0" baseline="0" noProof="0" dirty="0">
                <a:ln>
                  <a:noFill/>
                </a:ln>
                <a:solidFill>
                  <a:prstClr val="black"/>
                </a:solidFill>
                <a:effectLst/>
                <a:uLnTx/>
                <a:uFillTx/>
                <a:ea typeface="ＭＳ Ｐゴシック" pitchFamily="34" charset="-128"/>
                <a:cs typeface="+mn-cs"/>
              </a:rPr>
              <a:t>Explain the issue.</a:t>
            </a:r>
          </a:p>
          <a:p>
            <a:pPr marL="342900" marR="0" lvl="0" indent="-342900" algn="l" defTabSz="457200" rtl="0" eaLnBrk="1" fontAlgn="auto" latinLnBrk="0" hangingPunct="1">
              <a:lnSpc>
                <a:spcPct val="90000"/>
              </a:lnSpc>
              <a:spcBef>
                <a:spcPct val="20000"/>
              </a:spcBef>
              <a:spcAft>
                <a:spcPts val="8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ea typeface="ＭＳ Ｐゴシック" pitchFamily="34" charset="-128"/>
                <a:cs typeface="+mn-cs"/>
              </a:rPr>
              <a:t>Supply the information needed to understand and adjust the claim.</a:t>
            </a:r>
          </a:p>
          <a:p>
            <a:pPr marR="0" lvl="0" algn="l" defTabSz="457200" rtl="0" eaLnBrk="1" fontAlgn="auto" latinLnBrk="0" hangingPunct="1">
              <a:lnSpc>
                <a:spcPct val="90000"/>
              </a:lnSpc>
              <a:spcBef>
                <a:spcPct val="20000"/>
              </a:spcBef>
              <a:spcAft>
                <a:spcPts val="800"/>
              </a:spcAft>
              <a:buClrTx/>
              <a:buSzTx/>
              <a:tabLst/>
              <a:defRPr/>
            </a:pPr>
            <a:r>
              <a:rPr kumimoji="0" lang="en-US" sz="2800" b="0" i="0" u="none" strike="noStrike" kern="1200" cap="none" spc="0" normalizeH="0" baseline="0" noProof="0" dirty="0">
                <a:ln>
                  <a:noFill/>
                </a:ln>
                <a:solidFill>
                  <a:prstClr val="black"/>
                </a:solidFill>
                <a:effectLst/>
                <a:uLnTx/>
                <a:uFillTx/>
                <a:ea typeface="ＭＳ Ｐゴシック" pitchFamily="34" charset="-128"/>
                <a:cs typeface="+mn-cs"/>
              </a:rPr>
              <a:t>Provide a goodwill closing.</a:t>
            </a:r>
          </a:p>
        </p:txBody>
      </p:sp>
      <p:sp>
        <p:nvSpPr>
          <p:cNvPr id="6" name="Slide Number Placeholder 3">
            <a:extLst>
              <a:ext uri="{FF2B5EF4-FFF2-40B4-BE49-F238E27FC236}">
                <a16:creationId xmlns:a16="http://schemas.microsoft.com/office/drawing/2014/main" id="{4D41E940-BC44-431D-AD11-2E118AD20C4B}"/>
              </a:ext>
            </a:extLst>
          </p:cNvPr>
          <p:cNvSpPr>
            <a:spLocks noGrp="1"/>
          </p:cNvSpPr>
          <p:nvPr>
            <p:ph type="sldNum" sz="quarter" idx="10"/>
          </p:nvPr>
        </p:nvSpPr>
        <p:spPr/>
        <p:txBody>
          <a:bodyPr/>
          <a:lstStyle/>
          <a:p>
            <a:fld id="{68151E55-6873-49E2-B8D5-2F265E6F1973}" type="slidenum">
              <a:rPr lang="en-US" smtClean="0"/>
              <a:t>15</a:t>
            </a:fld>
            <a:endParaRPr lang="en-US" dirty="0"/>
          </a:p>
        </p:txBody>
      </p:sp>
    </p:spTree>
    <p:extLst>
      <p:ext uri="{BB962C8B-B14F-4D97-AF65-F5344CB8AC3E}">
        <p14:creationId xmlns:p14="http://schemas.microsoft.com/office/powerpoint/2010/main" val="31182034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DF29E73-D7A5-4B9B-91D6-657F322B85FC}"/>
              </a:ext>
            </a:extLst>
          </p:cNvPr>
          <p:cNvSpPr>
            <a:spLocks noGrp="1"/>
          </p:cNvSpPr>
          <p:nvPr>
            <p:ph type="title"/>
          </p:nvPr>
        </p:nvSpPr>
        <p:spPr>
          <a:xfrm>
            <a:off x="1703512" y="332656"/>
            <a:ext cx="9073008" cy="792088"/>
          </a:xfrm>
        </p:spPr>
        <p:txBody>
          <a:bodyPr/>
          <a:lstStyle/>
          <a:p>
            <a:r>
              <a:rPr kumimoji="0" lang="en-US" sz="5400" b="1" i="0" u="none" strike="noStrike" kern="1200" cap="none" spc="0" normalizeH="0" baseline="0" noProof="0" dirty="0">
                <a:ln>
                  <a:noFill/>
                </a:ln>
                <a:solidFill>
                  <a:srgbClr val="3D97B4"/>
                </a:solidFill>
                <a:effectLst/>
                <a:uLnTx/>
                <a:uFillTx/>
                <a:latin typeface="Sanserif"/>
                <a:ea typeface="+mj-ea"/>
                <a:cs typeface="Calibri" panose="020F0502020204030204" pitchFamily="34" charset="0"/>
              </a:rPr>
              <a:t>Bad Example: WLI Claim </a:t>
            </a:r>
            <a:r>
              <a:rPr kumimoji="0" lang="en-US" sz="1600" b="1" i="0" u="none" strike="noStrike" kern="1200" cap="none" spc="0" normalizeH="0" baseline="0" noProof="0" dirty="0">
                <a:ln>
                  <a:noFill/>
                </a:ln>
                <a:solidFill>
                  <a:srgbClr val="3D97B4"/>
                </a:solidFill>
                <a:effectLst/>
                <a:uLnTx/>
                <a:uFillTx/>
                <a:latin typeface="Sanserif"/>
                <a:ea typeface="+mj-ea"/>
                <a:cs typeface="Calibri" panose="020F0502020204030204" pitchFamily="34" charset="0"/>
              </a:rPr>
              <a:t>1</a:t>
            </a:r>
            <a:endParaRPr lang="en-IN" dirty="0"/>
          </a:p>
        </p:txBody>
      </p:sp>
      <p:pic>
        <p:nvPicPr>
          <p:cNvPr id="8" name="Picture 2" descr="Message with a line through it indicating that this is a bad example.">
            <a:extLst>
              <a:ext uri="{FF2B5EF4-FFF2-40B4-BE49-F238E27FC236}">
                <a16:creationId xmlns:a16="http://schemas.microsoft.com/office/drawing/2014/main" id="{99D2E50B-4398-479D-AF25-868F2098A217}"/>
              </a:ext>
            </a:extLst>
          </p:cNvPr>
          <p:cNvPicPr>
            <a:picLocks noGrp="1" noChangeAspect="1"/>
          </p:cNvPicPr>
          <p:nvPr>
            <p:ph sz="quarter" idx="11"/>
          </p:nvPr>
        </p:nvPicPr>
        <p:blipFill>
          <a:blip r:embed="rId3" cstate="screen">
            <a:extLst>
              <a:ext uri="{28A0092B-C50C-407E-A947-70E740481C1C}">
                <a14:useLocalDpi xmlns:a14="http://schemas.microsoft.com/office/drawing/2010/main" val="0"/>
              </a:ext>
            </a:extLst>
          </a:blip>
          <a:stretch>
            <a:fillRect/>
          </a:stretch>
        </p:blipFill>
        <p:spPr>
          <a:xfrm>
            <a:off x="695400" y="1700809"/>
            <a:ext cx="1226553" cy="1283050"/>
          </a:xfrm>
          <a:prstGeom prst="rect">
            <a:avLst/>
          </a:prstGeom>
        </p:spPr>
      </p:pic>
      <p:sp>
        <p:nvSpPr>
          <p:cNvPr id="9" name="Content Placeholder 3">
            <a:extLst>
              <a:ext uri="{FF2B5EF4-FFF2-40B4-BE49-F238E27FC236}">
                <a16:creationId xmlns:a16="http://schemas.microsoft.com/office/drawing/2014/main" id="{089F5D95-832B-4336-BC8F-1BF393C31A7D}"/>
              </a:ext>
            </a:extLst>
          </p:cNvPr>
          <p:cNvSpPr>
            <a:spLocks noGrp="1"/>
          </p:cNvSpPr>
          <p:nvPr>
            <p:ph sz="quarter" idx="14"/>
          </p:nvPr>
        </p:nvSpPr>
        <p:spPr>
          <a:xfrm>
            <a:off x="2351585" y="1196752"/>
            <a:ext cx="8208911" cy="5184576"/>
          </a:xfrm>
        </p:spPr>
        <p:txBody>
          <a:bodyPr>
            <a:normAutofit/>
          </a:bodyPr>
          <a:lstStyle/>
          <a:p>
            <a:pPr marL="0" marR="0" lvl="0" indent="0" algn="l" defTabSz="457200" rtl="0" eaLnBrk="1" fontAlgn="auto" latinLnBrk="0" hangingPunct="1">
              <a:lnSpc>
                <a:spcPct val="100000"/>
              </a:lnSpc>
              <a:spcBef>
                <a:spcPct val="0"/>
              </a:spcBef>
              <a:spcAft>
                <a:spcPts val="800"/>
              </a:spcAft>
              <a:buClr>
                <a:srgbClr val="77933C"/>
              </a:buClr>
              <a:buSzTx/>
              <a:buFont typeface="Arial"/>
              <a:buNone/>
              <a:tabLst/>
              <a:defRPr/>
            </a:pPr>
            <a:r>
              <a:rPr kumimoji="0" lang="en-US" sz="2200" b="0" i="0" u="none" strike="noStrike" kern="1200" cap="none" spc="0" normalizeH="0" baseline="0" noProof="0" dirty="0">
                <a:ln>
                  <a:noFill/>
                </a:ln>
                <a:solidFill>
                  <a:prstClr val="black"/>
                </a:solidFill>
                <a:effectLst/>
                <a:uLnTx/>
                <a:uFillTx/>
                <a:ea typeface="ＭＳ Ｐゴシック" pitchFamily="34" charset="-128"/>
                <a:cs typeface="+mn-cs"/>
              </a:rPr>
              <a:t>Subject: Problem with Our Order #2478</a:t>
            </a:r>
          </a:p>
          <a:p>
            <a:pPr marL="0" marR="0" lvl="0" indent="0" algn="l" defTabSz="457200" rtl="0" eaLnBrk="1" fontAlgn="auto" latinLnBrk="0" hangingPunct="1">
              <a:lnSpc>
                <a:spcPct val="100000"/>
              </a:lnSpc>
              <a:spcBef>
                <a:spcPct val="0"/>
              </a:spcBef>
              <a:spcAft>
                <a:spcPts val="800"/>
              </a:spcAft>
              <a:buClr>
                <a:srgbClr val="77933C"/>
              </a:buClr>
              <a:buSzTx/>
              <a:buFont typeface="Arial"/>
              <a:buNone/>
              <a:tabLst/>
              <a:defRPr/>
            </a:pPr>
            <a:r>
              <a:rPr kumimoji="0" lang="en-US" sz="2200" b="0" i="0" u="none" strike="noStrike" kern="1200" cap="none" spc="0" normalizeH="0" baseline="0" noProof="0" dirty="0">
                <a:ln>
                  <a:noFill/>
                </a:ln>
                <a:solidFill>
                  <a:prstClr val="black"/>
                </a:solidFill>
                <a:effectLst/>
                <a:uLnTx/>
                <a:uFillTx/>
                <a:ea typeface="ＭＳ Ｐゴシック" pitchFamily="34" charset="-128"/>
                <a:cs typeface="+mn-cs"/>
              </a:rPr>
              <a:t>Beth, </a:t>
            </a:r>
          </a:p>
          <a:p>
            <a:pPr marL="0" marR="0" lvl="0" indent="0" algn="l" defTabSz="457200" rtl="0" eaLnBrk="1" fontAlgn="auto" latinLnBrk="0" hangingPunct="1">
              <a:lnSpc>
                <a:spcPct val="100000"/>
              </a:lnSpc>
              <a:spcBef>
                <a:spcPct val="0"/>
              </a:spcBef>
              <a:spcAft>
                <a:spcPts val="800"/>
              </a:spcAft>
              <a:buClr>
                <a:srgbClr val="77933C"/>
              </a:buClr>
              <a:buSzTx/>
              <a:buFont typeface="Arial"/>
              <a:buNone/>
              <a:tabLst/>
              <a:defRPr/>
            </a:pPr>
            <a:r>
              <a:rPr kumimoji="0" lang="en-US" sz="2200" b="0" i="0" u="none" strike="noStrike" kern="1200" cap="none" spc="0" normalizeH="0" baseline="0" noProof="0" dirty="0">
                <a:ln>
                  <a:noFill/>
                </a:ln>
                <a:solidFill>
                  <a:prstClr val="black"/>
                </a:solidFill>
                <a:effectLst/>
                <a:uLnTx/>
                <a:uFillTx/>
                <a:ea typeface="ＭＳ Ｐゴシック" pitchFamily="34" charset="-128"/>
                <a:cs typeface="+mn-cs"/>
              </a:rPr>
              <a:t>As you know, White Label Industries has been ordering our safety supplies from you for over fifteen years. We have always depended on you for quick and accurate service, which, unfortunately, looks like it didn</a:t>
            </a:r>
            <a:r>
              <a:rPr kumimoji="0" lang="en-US" altLang="en-US" sz="2200" b="0" i="0" u="none" strike="noStrike" kern="1200" cap="none" spc="0" normalizeH="0" baseline="0" noProof="0" dirty="0">
                <a:ln>
                  <a:noFill/>
                </a:ln>
                <a:solidFill>
                  <a:prstClr val="black"/>
                </a:solidFill>
                <a:effectLst/>
                <a:uLnTx/>
                <a:uFillTx/>
                <a:ea typeface="ＭＳ Ｐゴシック" pitchFamily="34" charset="-128"/>
                <a:cs typeface="+mn-cs"/>
              </a:rPr>
              <a:t>’</a:t>
            </a:r>
            <a:r>
              <a:rPr kumimoji="0" lang="en-US" sz="2200" b="0" i="0" u="none" strike="noStrike" kern="1200" cap="none" spc="0" normalizeH="0" baseline="0" noProof="0" dirty="0">
                <a:ln>
                  <a:noFill/>
                </a:ln>
                <a:solidFill>
                  <a:prstClr val="black"/>
                </a:solidFill>
                <a:effectLst/>
                <a:uLnTx/>
                <a:uFillTx/>
                <a:ea typeface="ＭＳ Ｐゴシック" pitchFamily="34" charset="-128"/>
                <a:cs typeface="+mn-cs"/>
              </a:rPr>
              <a:t>t happen this time. When our orders are not accurate and our safety gear is not what we ordered, you put our employees in jeopardy, and WLI loses money if employees don</a:t>
            </a:r>
            <a:r>
              <a:rPr kumimoji="0" lang="en-US" altLang="en-US" sz="2200" b="0" i="0" u="none" strike="noStrike" kern="1200" cap="none" spc="0" normalizeH="0" baseline="0" noProof="0" dirty="0">
                <a:ln>
                  <a:noFill/>
                </a:ln>
                <a:solidFill>
                  <a:prstClr val="black"/>
                </a:solidFill>
                <a:effectLst/>
                <a:uLnTx/>
                <a:uFillTx/>
                <a:ea typeface="ＭＳ Ｐゴシック" pitchFamily="34" charset="-128"/>
                <a:cs typeface="+mn-cs"/>
              </a:rPr>
              <a:t>’</a:t>
            </a:r>
            <a:r>
              <a:rPr kumimoji="0" lang="en-US" sz="2200" b="0" i="0" u="none" strike="noStrike" kern="1200" cap="none" spc="0" normalizeH="0" baseline="0" noProof="0" dirty="0">
                <a:ln>
                  <a:noFill/>
                </a:ln>
                <a:solidFill>
                  <a:prstClr val="black"/>
                </a:solidFill>
                <a:effectLst/>
                <a:uLnTx/>
                <a:uFillTx/>
                <a:ea typeface="ＭＳ Ｐゴシック" pitchFamily="34" charset="-128"/>
                <a:cs typeface="+mn-cs"/>
              </a:rPr>
              <a:t>t have safety gear and can</a:t>
            </a:r>
            <a:r>
              <a:rPr kumimoji="0" lang="en-US" altLang="en-US" sz="2200" b="0" i="0" u="none" strike="noStrike" kern="1200" cap="none" spc="0" normalizeH="0" baseline="0" noProof="0" dirty="0">
                <a:ln>
                  <a:noFill/>
                </a:ln>
                <a:solidFill>
                  <a:prstClr val="black"/>
                </a:solidFill>
                <a:effectLst/>
                <a:uLnTx/>
                <a:uFillTx/>
                <a:ea typeface="ＭＳ Ｐゴシック" pitchFamily="34" charset="-128"/>
                <a:cs typeface="+mn-cs"/>
              </a:rPr>
              <a:t>’</a:t>
            </a:r>
            <a:r>
              <a:rPr kumimoji="0" lang="en-US" sz="2200" b="0" i="0" u="none" strike="noStrike" kern="1200" cap="none" spc="0" normalizeH="0" baseline="0" noProof="0" dirty="0">
                <a:ln>
                  <a:noFill/>
                </a:ln>
                <a:solidFill>
                  <a:prstClr val="black"/>
                </a:solidFill>
                <a:effectLst/>
                <a:uLnTx/>
                <a:uFillTx/>
                <a:ea typeface="ＭＳ Ｐゴシック" pitchFamily="34" charset="-128"/>
                <a:cs typeface="+mn-cs"/>
              </a:rPr>
              <a:t>t work.</a:t>
            </a:r>
          </a:p>
          <a:p>
            <a:pPr marL="0" marR="0" lvl="0" indent="0" algn="l" defTabSz="457200" rtl="0" eaLnBrk="1" fontAlgn="auto" latinLnBrk="0" hangingPunct="1">
              <a:lnSpc>
                <a:spcPct val="100000"/>
              </a:lnSpc>
              <a:spcBef>
                <a:spcPct val="0"/>
              </a:spcBef>
              <a:spcAft>
                <a:spcPts val="800"/>
              </a:spcAft>
              <a:buClr>
                <a:srgbClr val="77933C"/>
              </a:buClr>
              <a:buSzTx/>
              <a:buFont typeface="Arial"/>
              <a:buNone/>
              <a:tabLst/>
              <a:defRPr/>
            </a:pPr>
            <a:r>
              <a:rPr kumimoji="0" lang="en-US" sz="2200" b="0" i="0" u="none" strike="noStrike" kern="1200" cap="none" spc="0" normalizeH="0" baseline="0" noProof="0" dirty="0">
                <a:ln>
                  <a:noFill/>
                </a:ln>
                <a:solidFill>
                  <a:prstClr val="black"/>
                </a:solidFill>
                <a:effectLst/>
                <a:uLnTx/>
                <a:uFillTx/>
                <a:ea typeface="ＭＳ Ｐゴシック" pitchFamily="34" charset="-128"/>
                <a:cs typeface="+mn-cs"/>
              </a:rPr>
              <a:t>You can imagine how shocked I was when I opened the order expecting face masks and goggles but found gloves and half the face masks I ordered. The address on the invoice is correct but the company name is not ours, so I’m guessing you shipped someone else’s order to our address.</a:t>
            </a:r>
            <a:endParaRPr kumimoji="0" lang="en-US" sz="2400" b="0" i="0" u="none" strike="noStrike" kern="1200" cap="none" spc="0" normalizeH="0" baseline="0" noProof="0" dirty="0">
              <a:ln>
                <a:noFill/>
              </a:ln>
              <a:solidFill>
                <a:prstClr val="black"/>
              </a:solidFill>
              <a:effectLst/>
              <a:uLnTx/>
              <a:uFillTx/>
              <a:ea typeface="ＭＳ Ｐゴシック" pitchFamily="34" charset="-128"/>
              <a:cs typeface="+mn-cs"/>
            </a:endParaRPr>
          </a:p>
        </p:txBody>
      </p:sp>
      <p:sp>
        <p:nvSpPr>
          <p:cNvPr id="5" name="Slide Number Placeholder 4">
            <a:extLst>
              <a:ext uri="{FF2B5EF4-FFF2-40B4-BE49-F238E27FC236}">
                <a16:creationId xmlns:a16="http://schemas.microsoft.com/office/drawing/2014/main" id="{7D091160-0D6F-4A13-8E93-6FD7992335B7}"/>
              </a:ext>
            </a:extLst>
          </p:cNvPr>
          <p:cNvSpPr>
            <a:spLocks noGrp="1"/>
          </p:cNvSpPr>
          <p:nvPr>
            <p:ph type="sldNum" sz="quarter" idx="10"/>
          </p:nvPr>
        </p:nvSpPr>
        <p:spPr/>
        <p:txBody>
          <a:bodyPr/>
          <a:lstStyle/>
          <a:p>
            <a:fld id="{68151E55-6873-49E2-B8D5-2F265E6F1973}" type="slidenum">
              <a:rPr lang="en-US" smtClean="0"/>
              <a:t>16</a:t>
            </a:fld>
            <a:endParaRPr lang="en-US" dirty="0"/>
          </a:p>
        </p:txBody>
      </p:sp>
    </p:spTree>
    <p:extLst>
      <p:ext uri="{BB962C8B-B14F-4D97-AF65-F5344CB8AC3E}">
        <p14:creationId xmlns:p14="http://schemas.microsoft.com/office/powerpoint/2010/main" val="28475354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DF29E73-D7A5-4B9B-91D6-657F322B85FC}"/>
              </a:ext>
            </a:extLst>
          </p:cNvPr>
          <p:cNvSpPr>
            <a:spLocks noGrp="1"/>
          </p:cNvSpPr>
          <p:nvPr>
            <p:ph type="title"/>
          </p:nvPr>
        </p:nvSpPr>
        <p:spPr>
          <a:xfrm>
            <a:off x="1703512" y="476672"/>
            <a:ext cx="9073008" cy="504056"/>
          </a:xfrm>
        </p:spPr>
        <p:txBody>
          <a:bodyPr/>
          <a:lstStyle/>
          <a:p>
            <a:r>
              <a:rPr kumimoji="0" lang="en-US" sz="5400" b="1" i="0" u="none" strike="noStrike" kern="1200" cap="none" spc="0" normalizeH="0" baseline="0" noProof="0" dirty="0">
                <a:ln>
                  <a:noFill/>
                </a:ln>
                <a:solidFill>
                  <a:srgbClr val="3D97B4"/>
                </a:solidFill>
                <a:effectLst/>
                <a:uLnTx/>
                <a:uFillTx/>
                <a:latin typeface="Sanserif"/>
                <a:ea typeface="+mj-ea"/>
                <a:cs typeface="Calibri" panose="020F0502020204030204" pitchFamily="34" charset="0"/>
              </a:rPr>
              <a:t>Bad Example: WLI Claim </a:t>
            </a:r>
            <a:r>
              <a:rPr kumimoji="0" lang="en-US" sz="1600" b="1" i="0" u="none" strike="noStrike" kern="1200" cap="none" spc="0" normalizeH="0" baseline="0" noProof="0" dirty="0">
                <a:ln>
                  <a:noFill/>
                </a:ln>
                <a:solidFill>
                  <a:srgbClr val="3D97B4"/>
                </a:solidFill>
                <a:effectLst/>
                <a:uLnTx/>
                <a:uFillTx/>
                <a:latin typeface="Sanserif"/>
                <a:ea typeface="+mj-ea"/>
                <a:cs typeface="Calibri" panose="020F0502020204030204" pitchFamily="34" charset="0"/>
              </a:rPr>
              <a:t>2</a:t>
            </a:r>
            <a:endParaRPr lang="en-IN" dirty="0"/>
          </a:p>
        </p:txBody>
      </p:sp>
      <p:pic>
        <p:nvPicPr>
          <p:cNvPr id="11" name="Picture 2" descr="Message with a line through it indicating that this is a bad example.">
            <a:extLst>
              <a:ext uri="{FF2B5EF4-FFF2-40B4-BE49-F238E27FC236}">
                <a16:creationId xmlns:a16="http://schemas.microsoft.com/office/drawing/2014/main" id="{EDC76A19-C511-4936-854E-71BF074D6134}"/>
              </a:ext>
            </a:extLst>
          </p:cNvPr>
          <p:cNvPicPr>
            <a:picLocks noGrp="1" noChangeAspect="1"/>
          </p:cNvPicPr>
          <p:nvPr>
            <p:ph sz="quarter" idx="11"/>
          </p:nvPr>
        </p:nvPicPr>
        <p:blipFill>
          <a:blip r:embed="rId3" cstate="screen">
            <a:extLst>
              <a:ext uri="{28A0092B-C50C-407E-A947-70E740481C1C}">
                <a14:useLocalDpi xmlns:a14="http://schemas.microsoft.com/office/drawing/2010/main" val="0"/>
              </a:ext>
            </a:extLst>
          </a:blip>
          <a:stretch>
            <a:fillRect/>
          </a:stretch>
        </p:blipFill>
        <p:spPr>
          <a:xfrm>
            <a:off x="692984" y="1772816"/>
            <a:ext cx="1298561" cy="1286367"/>
          </a:xfrm>
          <a:prstGeom prst="rect">
            <a:avLst/>
          </a:prstGeom>
        </p:spPr>
      </p:pic>
      <p:sp>
        <p:nvSpPr>
          <p:cNvPr id="9" name="Content Placeholder 3">
            <a:extLst>
              <a:ext uri="{FF2B5EF4-FFF2-40B4-BE49-F238E27FC236}">
                <a16:creationId xmlns:a16="http://schemas.microsoft.com/office/drawing/2014/main" id="{089F5D95-832B-4336-BC8F-1BF393C31A7D}"/>
              </a:ext>
            </a:extLst>
          </p:cNvPr>
          <p:cNvSpPr>
            <a:spLocks noGrp="1"/>
          </p:cNvSpPr>
          <p:nvPr>
            <p:ph sz="quarter" idx="14"/>
          </p:nvPr>
        </p:nvSpPr>
        <p:spPr>
          <a:xfrm>
            <a:off x="2711625" y="1450107"/>
            <a:ext cx="7416824" cy="5184576"/>
          </a:xfrm>
        </p:spPr>
        <p:txBody>
          <a:bodyPr>
            <a:normAutofit/>
          </a:bodyPr>
          <a:lstStyle/>
          <a:p>
            <a:pPr marL="0" marR="0" lvl="0" indent="0" algn="l" defTabSz="457200" rtl="0" eaLnBrk="1" fontAlgn="auto" latinLnBrk="0" hangingPunct="1">
              <a:lnSpc>
                <a:spcPct val="100000"/>
              </a:lnSpc>
              <a:spcBef>
                <a:spcPct val="0"/>
              </a:spcBef>
              <a:spcAft>
                <a:spcPts val="800"/>
              </a:spcAft>
              <a:buClr>
                <a:srgbClr val="77933C"/>
              </a:buClr>
              <a:buSzTx/>
              <a:buFont typeface="Arial"/>
              <a:buNone/>
              <a:tabLst/>
              <a:defRPr/>
            </a:pPr>
            <a:r>
              <a:rPr kumimoji="0" lang="en-US" sz="2200" b="0" i="0" u="none" strike="noStrike" kern="1200" cap="none" spc="0" normalizeH="0" baseline="0" noProof="0" dirty="0">
                <a:ln>
                  <a:noFill/>
                </a:ln>
                <a:solidFill>
                  <a:prstClr val="black"/>
                </a:solidFill>
                <a:effectLst/>
                <a:uLnTx/>
                <a:uFillTx/>
                <a:ea typeface="ＭＳ Ｐゴシック" pitchFamily="34" charset="-128"/>
              </a:rPr>
              <a:t>I tried to call you, but you didn</a:t>
            </a:r>
            <a:r>
              <a:rPr kumimoji="0" lang="en-US" altLang="en-US" sz="2200" b="0" i="0" u="none" strike="noStrike" kern="1200" cap="none" spc="0" normalizeH="0" baseline="0" noProof="0" dirty="0">
                <a:ln>
                  <a:noFill/>
                </a:ln>
                <a:solidFill>
                  <a:prstClr val="black"/>
                </a:solidFill>
                <a:effectLst/>
                <a:uLnTx/>
                <a:uFillTx/>
                <a:ea typeface="ＭＳ Ｐゴシック" pitchFamily="34" charset="-128"/>
              </a:rPr>
              <a:t>’</a:t>
            </a:r>
            <a:r>
              <a:rPr kumimoji="0" lang="en-US" sz="2200" b="0" i="0" u="none" strike="noStrike" kern="1200" cap="none" spc="0" normalizeH="0" baseline="0" noProof="0" dirty="0">
                <a:ln>
                  <a:noFill/>
                </a:ln>
                <a:solidFill>
                  <a:prstClr val="black"/>
                </a:solidFill>
                <a:effectLst/>
                <a:uLnTx/>
                <a:uFillTx/>
                <a:ea typeface="ＭＳ Ｐゴシック" pitchFamily="34" charset="-128"/>
              </a:rPr>
              <a:t>t answer, so I left a voice message. I trust you’ll want to fix this quickly, so please call me or email me and let me know what you are going do. If my employees do not have the masks and goggles by tomorrow, they can</a:t>
            </a:r>
            <a:r>
              <a:rPr kumimoji="0" lang="en-US" altLang="en-US" sz="2200" b="0" i="0" u="none" strike="noStrike" kern="1200" cap="none" spc="0" normalizeH="0" baseline="0" noProof="0" dirty="0">
                <a:ln>
                  <a:noFill/>
                </a:ln>
                <a:solidFill>
                  <a:prstClr val="black"/>
                </a:solidFill>
                <a:effectLst/>
                <a:uLnTx/>
                <a:uFillTx/>
                <a:ea typeface="ＭＳ Ｐゴシック" pitchFamily="34" charset="-128"/>
              </a:rPr>
              <a:t>’</a:t>
            </a:r>
            <a:r>
              <a:rPr kumimoji="0" lang="en-US" sz="2200" b="0" i="0" u="none" strike="noStrike" kern="1200" cap="none" spc="0" normalizeH="0" baseline="0" noProof="0" dirty="0">
                <a:ln>
                  <a:noFill/>
                </a:ln>
                <a:solidFill>
                  <a:prstClr val="black"/>
                </a:solidFill>
                <a:effectLst/>
                <a:uLnTx/>
                <a:uFillTx/>
                <a:ea typeface="ＭＳ Ｐゴシック" pitchFamily="34" charset="-128"/>
              </a:rPr>
              <a:t>t work, and we will have to shut down our production line, which will cost us a lot of money. This was really disappointing service, but I</a:t>
            </a:r>
            <a:r>
              <a:rPr kumimoji="0" lang="en-US" altLang="en-US" sz="2200" b="0" i="0" u="none" strike="noStrike" kern="1200" cap="none" spc="0" normalizeH="0" baseline="0" noProof="0" dirty="0">
                <a:ln>
                  <a:noFill/>
                </a:ln>
                <a:solidFill>
                  <a:prstClr val="black"/>
                </a:solidFill>
                <a:effectLst/>
                <a:uLnTx/>
                <a:uFillTx/>
                <a:ea typeface="ＭＳ Ｐゴシック" pitchFamily="34" charset="-128"/>
              </a:rPr>
              <a:t>’</a:t>
            </a:r>
            <a:r>
              <a:rPr kumimoji="0" lang="en-US" sz="2200" b="0" i="0" u="none" strike="noStrike" kern="1200" cap="none" spc="0" normalizeH="0" baseline="0" noProof="0" dirty="0">
                <a:ln>
                  <a:noFill/>
                </a:ln>
                <a:solidFill>
                  <a:prstClr val="black"/>
                </a:solidFill>
                <a:effectLst/>
                <a:uLnTx/>
                <a:uFillTx/>
                <a:ea typeface="ＭＳ Ｐゴシック" pitchFamily="34" charset="-128"/>
              </a:rPr>
              <a:t>m sure it won</a:t>
            </a:r>
            <a:r>
              <a:rPr kumimoji="0" lang="en-US" altLang="en-US" sz="2200" b="0" i="0" u="none" strike="noStrike" kern="1200" cap="none" spc="0" normalizeH="0" baseline="0" noProof="0" dirty="0">
                <a:ln>
                  <a:noFill/>
                </a:ln>
                <a:solidFill>
                  <a:prstClr val="black"/>
                </a:solidFill>
                <a:effectLst/>
                <a:uLnTx/>
                <a:uFillTx/>
                <a:ea typeface="ＭＳ Ｐゴシック" pitchFamily="34" charset="-128"/>
              </a:rPr>
              <a:t>’</a:t>
            </a:r>
            <a:r>
              <a:rPr kumimoji="0" lang="en-US" sz="2200" b="0" i="0" u="none" strike="noStrike" kern="1200" cap="none" spc="0" normalizeH="0" baseline="0" noProof="0" dirty="0">
                <a:ln>
                  <a:noFill/>
                </a:ln>
                <a:solidFill>
                  <a:prstClr val="black"/>
                </a:solidFill>
                <a:effectLst/>
                <a:uLnTx/>
                <a:uFillTx/>
                <a:ea typeface="ＭＳ Ｐゴシック" pitchFamily="34" charset="-128"/>
              </a:rPr>
              <a:t>t happen again, as you have always been accurate in the past. We would hate to think that we need to go with a different supplier. Thank-you. </a:t>
            </a:r>
          </a:p>
          <a:p>
            <a:pPr marL="0" marR="0" lvl="0" indent="0" algn="l" defTabSz="457200" rtl="0" eaLnBrk="1" fontAlgn="auto" latinLnBrk="0" hangingPunct="1">
              <a:lnSpc>
                <a:spcPct val="100000"/>
              </a:lnSpc>
              <a:spcBef>
                <a:spcPct val="0"/>
              </a:spcBef>
              <a:spcAft>
                <a:spcPts val="800"/>
              </a:spcAft>
              <a:buClr>
                <a:srgbClr val="77933C"/>
              </a:buClr>
              <a:buSzTx/>
              <a:buFont typeface="Arial"/>
              <a:buNone/>
              <a:tabLst/>
              <a:defRPr/>
            </a:pPr>
            <a:r>
              <a:rPr kumimoji="0" lang="en-US" sz="2200" b="0" i="0" u="none" strike="noStrike" kern="1200" cap="none" spc="0" normalizeH="0" baseline="0" noProof="0" dirty="0">
                <a:ln>
                  <a:noFill/>
                </a:ln>
                <a:solidFill>
                  <a:prstClr val="black"/>
                </a:solidFill>
                <a:effectLst/>
                <a:uLnTx/>
                <a:uFillTx/>
                <a:ea typeface="ＭＳ Ｐゴシック" pitchFamily="34" charset="-128"/>
              </a:rPr>
              <a:t>Ken</a:t>
            </a:r>
          </a:p>
        </p:txBody>
      </p:sp>
      <p:sp>
        <p:nvSpPr>
          <p:cNvPr id="5" name="Slide Number Placeholder 4">
            <a:extLst>
              <a:ext uri="{FF2B5EF4-FFF2-40B4-BE49-F238E27FC236}">
                <a16:creationId xmlns:a16="http://schemas.microsoft.com/office/drawing/2014/main" id="{7D091160-0D6F-4A13-8E93-6FD7992335B7}"/>
              </a:ext>
            </a:extLst>
          </p:cNvPr>
          <p:cNvSpPr>
            <a:spLocks noGrp="1"/>
          </p:cNvSpPr>
          <p:nvPr>
            <p:ph type="sldNum" sz="quarter" idx="10"/>
          </p:nvPr>
        </p:nvSpPr>
        <p:spPr/>
        <p:txBody>
          <a:bodyPr/>
          <a:lstStyle/>
          <a:p>
            <a:fld id="{68151E55-6873-49E2-B8D5-2F265E6F1973}" type="slidenum">
              <a:rPr lang="en-US" smtClean="0"/>
              <a:t>17</a:t>
            </a:fld>
            <a:endParaRPr lang="en-US" dirty="0"/>
          </a:p>
        </p:txBody>
      </p:sp>
    </p:spTree>
    <p:extLst>
      <p:ext uri="{BB962C8B-B14F-4D97-AF65-F5344CB8AC3E}">
        <p14:creationId xmlns:p14="http://schemas.microsoft.com/office/powerpoint/2010/main" val="5132042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6155B4-3EE1-4A9C-9D65-3E6A919F1D92}"/>
              </a:ext>
            </a:extLst>
          </p:cNvPr>
          <p:cNvSpPr>
            <a:spLocks noGrp="1"/>
          </p:cNvSpPr>
          <p:nvPr>
            <p:ph type="title"/>
          </p:nvPr>
        </p:nvSpPr>
        <p:spPr>
          <a:xfrm>
            <a:off x="767408" y="404664"/>
            <a:ext cx="10369152" cy="648071"/>
          </a:xfrm>
        </p:spPr>
        <p:txBody>
          <a:bodyPr/>
          <a:lstStyle/>
          <a:p>
            <a:r>
              <a:rPr kumimoji="0" lang="en-US" sz="5400" b="1" i="0" u="none" strike="noStrike" kern="1200" cap="none" spc="0" normalizeH="0" baseline="0" noProof="0" dirty="0">
                <a:ln>
                  <a:noFill/>
                </a:ln>
                <a:solidFill>
                  <a:srgbClr val="3D97B4"/>
                </a:solidFill>
                <a:effectLst/>
                <a:uLnTx/>
                <a:uFillTx/>
                <a:cs typeface="Calibri" panose="020F0502020204030204" pitchFamily="34" charset="0"/>
              </a:rPr>
              <a:t>Good Example: WLI Claim </a:t>
            </a:r>
            <a:r>
              <a:rPr kumimoji="0" lang="en-US" sz="1600" b="1" i="0" u="none" strike="noStrike" kern="1200" cap="none" spc="0" normalizeH="0" baseline="0" noProof="0" dirty="0">
                <a:ln>
                  <a:noFill/>
                </a:ln>
                <a:solidFill>
                  <a:srgbClr val="3D97B4"/>
                </a:solidFill>
                <a:effectLst/>
                <a:uLnTx/>
                <a:uFillTx/>
                <a:cs typeface="Calibri" panose="020F0502020204030204" pitchFamily="34" charset="0"/>
              </a:rPr>
              <a:t>1</a:t>
            </a:r>
            <a:endParaRPr lang="en-IN" sz="1600" dirty="0"/>
          </a:p>
        </p:txBody>
      </p:sp>
      <p:pic>
        <p:nvPicPr>
          <p:cNvPr id="10" name="Picture 2" descr="Icon indicating that this is a good example.">
            <a:extLst>
              <a:ext uri="{FF2B5EF4-FFF2-40B4-BE49-F238E27FC236}">
                <a16:creationId xmlns:a16="http://schemas.microsoft.com/office/drawing/2014/main" id="{97DEE1AF-EB86-4C14-992A-6C1F93C953E1}"/>
              </a:ext>
            </a:extLst>
          </p:cNvPr>
          <p:cNvPicPr>
            <a:picLocks noGrp="1" noChangeAspect="1"/>
          </p:cNvPicPr>
          <p:nvPr>
            <p:ph sz="quarter" idx="11"/>
          </p:nvPr>
        </p:nvPicPr>
        <p:blipFill>
          <a:blip r:embed="rId3" cstate="screen">
            <a:extLst>
              <a:ext uri="{28A0092B-C50C-407E-A947-70E740481C1C}">
                <a14:useLocalDpi xmlns:a14="http://schemas.microsoft.com/office/drawing/2010/main" val="0"/>
              </a:ext>
            </a:extLst>
          </a:blip>
          <a:stretch>
            <a:fillRect/>
          </a:stretch>
        </p:blipFill>
        <p:spPr>
          <a:xfrm>
            <a:off x="614879" y="2136536"/>
            <a:ext cx="1304657" cy="1292464"/>
          </a:xfrm>
          <a:prstGeom prst="rect">
            <a:avLst/>
          </a:prstGeom>
        </p:spPr>
      </p:pic>
      <p:sp>
        <p:nvSpPr>
          <p:cNvPr id="4" name="Content Placeholder 3">
            <a:extLst>
              <a:ext uri="{FF2B5EF4-FFF2-40B4-BE49-F238E27FC236}">
                <a16:creationId xmlns:a16="http://schemas.microsoft.com/office/drawing/2014/main" id="{EA0BA3D3-B9F4-466D-82AC-87A45A696159}"/>
              </a:ext>
            </a:extLst>
          </p:cNvPr>
          <p:cNvSpPr>
            <a:spLocks noGrp="1"/>
          </p:cNvSpPr>
          <p:nvPr>
            <p:ph sz="quarter" idx="14"/>
          </p:nvPr>
        </p:nvSpPr>
        <p:spPr>
          <a:xfrm>
            <a:off x="2639616" y="1690571"/>
            <a:ext cx="6912767" cy="5144356"/>
          </a:xfrm>
        </p:spPr>
        <p:txBody>
          <a:bodyPr>
            <a:normAutofit/>
          </a:bodyPr>
          <a:lstStyle/>
          <a:p>
            <a:pPr marL="0" marR="0" lvl="0" indent="0" algn="l" defTabSz="457200" rtl="0" eaLnBrk="1" fontAlgn="auto" latinLnBrk="0" hangingPunct="1">
              <a:lnSpc>
                <a:spcPct val="100000"/>
              </a:lnSpc>
              <a:spcBef>
                <a:spcPct val="0"/>
              </a:spcBef>
              <a:spcAft>
                <a:spcPts val="800"/>
              </a:spcAft>
              <a:buClr>
                <a:srgbClr val="77933C"/>
              </a:buClr>
              <a:buSzTx/>
              <a:buFont typeface="Arial"/>
              <a:buNone/>
              <a:tabLst/>
              <a:defRPr/>
            </a:pPr>
            <a:r>
              <a:rPr kumimoji="0" lang="en-US" sz="2400" b="0" i="0" u="none" strike="noStrike" kern="1200" cap="none" spc="0" normalizeH="0" baseline="0" noProof="0" dirty="0">
                <a:ln>
                  <a:noFill/>
                </a:ln>
                <a:solidFill>
                  <a:prstClr val="black"/>
                </a:solidFill>
                <a:effectLst/>
                <a:uLnTx/>
                <a:uFillTx/>
                <a:ea typeface="ＭＳ Ｐゴシック" pitchFamily="34" charset="-128"/>
                <a:cs typeface="+mn-cs"/>
              </a:rPr>
              <a:t>Subject: Need Correct Order Shipped (Invoice 2478)</a:t>
            </a:r>
          </a:p>
          <a:p>
            <a:pPr marL="0" marR="0" lvl="0" indent="0" algn="l" defTabSz="457200" rtl="0" eaLnBrk="1" fontAlgn="auto" latinLnBrk="0" hangingPunct="1">
              <a:lnSpc>
                <a:spcPct val="100000"/>
              </a:lnSpc>
              <a:spcBef>
                <a:spcPct val="0"/>
              </a:spcBef>
              <a:spcAft>
                <a:spcPts val="800"/>
              </a:spcAft>
              <a:buClr>
                <a:srgbClr val="77933C"/>
              </a:buClr>
              <a:buSzTx/>
              <a:buFont typeface="Arial"/>
              <a:buNone/>
              <a:tabLst/>
              <a:defRPr/>
            </a:pPr>
            <a:r>
              <a:rPr kumimoji="0" lang="en-US" sz="2400" b="0" i="0" u="none" strike="noStrike" kern="1200" cap="none" spc="0" normalizeH="0" baseline="0" noProof="0" dirty="0">
                <a:ln>
                  <a:noFill/>
                </a:ln>
                <a:solidFill>
                  <a:prstClr val="black"/>
                </a:solidFill>
                <a:effectLst/>
                <a:uLnTx/>
                <a:uFillTx/>
                <a:ea typeface="ＭＳ Ｐゴシック" pitchFamily="34" charset="-128"/>
                <a:cs typeface="+mn-cs"/>
              </a:rPr>
              <a:t>Hi, Beth, </a:t>
            </a:r>
          </a:p>
          <a:p>
            <a:pPr marL="0" marR="0" lvl="0" indent="0" algn="l" defTabSz="457200" rtl="0" eaLnBrk="1" fontAlgn="auto" latinLnBrk="0" hangingPunct="1">
              <a:lnSpc>
                <a:spcPct val="100000"/>
              </a:lnSpc>
              <a:spcBef>
                <a:spcPct val="0"/>
              </a:spcBef>
              <a:spcAft>
                <a:spcPts val="800"/>
              </a:spcAft>
              <a:buClr>
                <a:srgbClr val="77933C"/>
              </a:buClr>
              <a:buSzTx/>
              <a:buFont typeface="Arial"/>
              <a:buNone/>
              <a:tabLst/>
              <a:defRPr/>
            </a:pPr>
            <a:r>
              <a:rPr kumimoji="0" lang="en-US" sz="2400" b="0" i="0" u="none" strike="noStrike" kern="1200" cap="none" spc="0" normalizeH="0" baseline="0" noProof="0" dirty="0">
                <a:ln>
                  <a:noFill/>
                </a:ln>
                <a:solidFill>
                  <a:prstClr val="black"/>
                </a:solidFill>
                <a:effectLst/>
                <a:uLnTx/>
                <a:uFillTx/>
                <a:ea typeface="ＭＳ Ｐゴシック" pitchFamily="34" charset="-128"/>
                <a:cs typeface="+mn-cs"/>
              </a:rPr>
              <a:t>Please send 50 safety goggles and 100 face masks, as well as a new invoice, to replace the incorrect order that arrived this morning. </a:t>
            </a:r>
          </a:p>
          <a:p>
            <a:pPr marL="0" marR="0" lvl="0" indent="0" algn="l" defTabSz="457200" rtl="0" eaLnBrk="1" fontAlgn="auto" latinLnBrk="0" hangingPunct="1">
              <a:lnSpc>
                <a:spcPct val="100000"/>
              </a:lnSpc>
              <a:spcBef>
                <a:spcPct val="0"/>
              </a:spcBef>
              <a:spcAft>
                <a:spcPts val="800"/>
              </a:spcAft>
              <a:buClr>
                <a:srgbClr val="77933C"/>
              </a:buClr>
              <a:buSzTx/>
              <a:buFont typeface="Arial"/>
              <a:buNone/>
              <a:tabLst/>
              <a:defRPr/>
            </a:pPr>
            <a:r>
              <a:rPr kumimoji="0" lang="en-US" sz="2400" b="0" i="0" u="none" strike="noStrike" kern="1200" cap="none" spc="0" normalizeH="0" baseline="0" noProof="0" dirty="0">
                <a:ln>
                  <a:noFill/>
                </a:ln>
                <a:solidFill>
                  <a:prstClr val="black"/>
                </a:solidFill>
                <a:effectLst/>
                <a:uLnTx/>
                <a:uFillTx/>
                <a:ea typeface="ＭＳ Ｐゴシック" pitchFamily="34" charset="-128"/>
                <a:cs typeface="+mn-cs"/>
              </a:rPr>
              <a:t>On Monday, I placed the order for the safety goggles and face masks, but today I received only 50 face masks and 15 boxes of safety gloves. The invoice indicates that this order was supposed to go to J&amp;M Medical Supplies but was shipped to our address instead.</a:t>
            </a:r>
          </a:p>
        </p:txBody>
      </p:sp>
      <p:sp>
        <p:nvSpPr>
          <p:cNvPr id="7" name="Slide Number Placeholder 4">
            <a:extLst>
              <a:ext uri="{FF2B5EF4-FFF2-40B4-BE49-F238E27FC236}">
                <a16:creationId xmlns:a16="http://schemas.microsoft.com/office/drawing/2014/main" id="{95FF8E4A-1B28-4EB8-A385-0B1051A38761}"/>
              </a:ext>
            </a:extLst>
          </p:cNvPr>
          <p:cNvSpPr>
            <a:spLocks noGrp="1"/>
          </p:cNvSpPr>
          <p:nvPr>
            <p:ph type="sldNum" sz="quarter" idx="10"/>
          </p:nvPr>
        </p:nvSpPr>
        <p:spPr/>
        <p:txBody>
          <a:bodyPr/>
          <a:lstStyle/>
          <a:p>
            <a:fld id="{68151E55-6873-49E2-B8D5-2F265E6F1973}" type="slidenum">
              <a:rPr lang="en-US" smtClean="0"/>
              <a:t>18</a:t>
            </a:fld>
            <a:endParaRPr lang="en-US" dirty="0"/>
          </a:p>
        </p:txBody>
      </p:sp>
    </p:spTree>
    <p:extLst>
      <p:ext uri="{BB962C8B-B14F-4D97-AF65-F5344CB8AC3E}">
        <p14:creationId xmlns:p14="http://schemas.microsoft.com/office/powerpoint/2010/main" val="12739942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6155B4-3EE1-4A9C-9D65-3E6A919F1D92}"/>
              </a:ext>
            </a:extLst>
          </p:cNvPr>
          <p:cNvSpPr>
            <a:spLocks noGrp="1"/>
          </p:cNvSpPr>
          <p:nvPr>
            <p:ph type="title"/>
          </p:nvPr>
        </p:nvSpPr>
        <p:spPr>
          <a:xfrm>
            <a:off x="1559496" y="476673"/>
            <a:ext cx="9001000" cy="576063"/>
          </a:xfrm>
        </p:spPr>
        <p:txBody>
          <a:bodyPr/>
          <a:lstStyle/>
          <a:p>
            <a:r>
              <a:rPr kumimoji="0" lang="en-US" sz="5400" b="1" i="0" u="none" strike="noStrike" kern="1200" cap="none" spc="0" normalizeH="0" baseline="0" noProof="0" dirty="0">
                <a:ln>
                  <a:noFill/>
                </a:ln>
                <a:solidFill>
                  <a:srgbClr val="3D97B4"/>
                </a:solidFill>
                <a:effectLst/>
                <a:uLnTx/>
                <a:uFillTx/>
                <a:cs typeface="Calibri" panose="020F0502020204030204" pitchFamily="34" charset="0"/>
              </a:rPr>
              <a:t>Good Example: WLI Claim </a:t>
            </a:r>
            <a:r>
              <a:rPr lang="en-US" sz="1600" dirty="0">
                <a:solidFill>
                  <a:srgbClr val="3D97B4"/>
                </a:solidFill>
                <a:cs typeface="Calibri" panose="020F0502020204030204" pitchFamily="34" charset="0"/>
              </a:rPr>
              <a:t>2</a:t>
            </a:r>
            <a:endParaRPr lang="en-IN" sz="1600" dirty="0"/>
          </a:p>
        </p:txBody>
      </p:sp>
      <p:pic>
        <p:nvPicPr>
          <p:cNvPr id="9" name="Picture 2" descr="Icon indicating that this is a good example.">
            <a:extLst>
              <a:ext uri="{FF2B5EF4-FFF2-40B4-BE49-F238E27FC236}">
                <a16:creationId xmlns:a16="http://schemas.microsoft.com/office/drawing/2014/main" id="{7D5E0A4F-BCBC-445D-BFC3-A99FCC880259}"/>
              </a:ext>
            </a:extLst>
          </p:cNvPr>
          <p:cNvPicPr>
            <a:picLocks noGrp="1" noChangeAspect="1"/>
          </p:cNvPicPr>
          <p:nvPr>
            <p:ph sz="quarter" idx="11"/>
          </p:nvPr>
        </p:nvPicPr>
        <p:blipFill>
          <a:blip r:embed="rId3" cstate="screen">
            <a:extLst>
              <a:ext uri="{28A0092B-C50C-407E-A947-70E740481C1C}">
                <a14:useLocalDpi xmlns:a14="http://schemas.microsoft.com/office/drawing/2010/main" val="0"/>
              </a:ext>
            </a:extLst>
          </a:blip>
          <a:stretch>
            <a:fillRect/>
          </a:stretch>
        </p:blipFill>
        <p:spPr>
          <a:xfrm>
            <a:off x="687140" y="2025001"/>
            <a:ext cx="1304657" cy="1292464"/>
          </a:xfrm>
          <a:prstGeom prst="rect">
            <a:avLst/>
          </a:prstGeom>
        </p:spPr>
      </p:pic>
      <p:sp>
        <p:nvSpPr>
          <p:cNvPr id="4" name="Content Placeholder 3">
            <a:extLst>
              <a:ext uri="{FF2B5EF4-FFF2-40B4-BE49-F238E27FC236}">
                <a16:creationId xmlns:a16="http://schemas.microsoft.com/office/drawing/2014/main" id="{EA0BA3D3-B9F4-466D-82AC-87A45A696159}"/>
              </a:ext>
            </a:extLst>
          </p:cNvPr>
          <p:cNvSpPr>
            <a:spLocks noGrp="1"/>
          </p:cNvSpPr>
          <p:nvPr>
            <p:ph sz="quarter" idx="14"/>
          </p:nvPr>
        </p:nvSpPr>
        <p:spPr>
          <a:xfrm>
            <a:off x="2639616" y="1610939"/>
            <a:ext cx="6912767" cy="5144356"/>
          </a:xfrm>
        </p:spPr>
        <p:txBody>
          <a:bodyPr>
            <a:normAutofit/>
          </a:bodyPr>
          <a:lstStyle/>
          <a:p>
            <a:pPr marL="0" indent="0">
              <a:spcBef>
                <a:spcPct val="0"/>
              </a:spcBef>
              <a:buClr>
                <a:srgbClr val="77933C"/>
              </a:buClr>
              <a:buNone/>
            </a:pPr>
            <a:r>
              <a:rPr lang="en-US" dirty="0">
                <a:ea typeface="ＭＳ Ｐゴシック" pitchFamily="34" charset="-128"/>
              </a:rPr>
              <a:t>If you send the order today, we should receive it tomorrow. Our employees will need the safety equipment in order for us to keep the production line running. </a:t>
            </a:r>
          </a:p>
          <a:p>
            <a:pPr marL="0" indent="0">
              <a:spcBef>
                <a:spcPct val="0"/>
              </a:spcBef>
              <a:buClr>
                <a:srgbClr val="77933C"/>
              </a:buClr>
              <a:buNone/>
            </a:pPr>
            <a:r>
              <a:rPr lang="en-US" dirty="0">
                <a:ea typeface="ＭＳ Ｐゴシック" pitchFamily="34" charset="-128"/>
              </a:rPr>
              <a:t>Please confirm the shipment of our correct order and let me know how you want to handle the return of J&amp;M’s order.</a:t>
            </a:r>
          </a:p>
          <a:p>
            <a:pPr marL="0" indent="0">
              <a:spcBef>
                <a:spcPct val="0"/>
              </a:spcBef>
              <a:buClr>
                <a:srgbClr val="77933C"/>
              </a:buClr>
              <a:buNone/>
            </a:pPr>
            <a:r>
              <a:rPr lang="en-US" dirty="0">
                <a:ea typeface="ＭＳ Ｐゴシック" pitchFamily="34" charset="-128"/>
              </a:rPr>
              <a:t>Thanks,</a:t>
            </a:r>
          </a:p>
          <a:p>
            <a:pPr marL="0" indent="0">
              <a:spcBef>
                <a:spcPct val="0"/>
              </a:spcBef>
              <a:buClr>
                <a:srgbClr val="77933C"/>
              </a:buClr>
              <a:buNone/>
            </a:pPr>
            <a:r>
              <a:rPr lang="en-US" dirty="0">
                <a:ea typeface="ＭＳ Ｐゴシック" pitchFamily="34" charset="-128"/>
              </a:rPr>
              <a:t>Ken</a:t>
            </a:r>
          </a:p>
        </p:txBody>
      </p:sp>
      <p:sp>
        <p:nvSpPr>
          <p:cNvPr id="7" name="Slide Number Placeholder 4">
            <a:extLst>
              <a:ext uri="{FF2B5EF4-FFF2-40B4-BE49-F238E27FC236}">
                <a16:creationId xmlns:a16="http://schemas.microsoft.com/office/drawing/2014/main" id="{95FF8E4A-1B28-4EB8-A385-0B1051A38761}"/>
              </a:ext>
            </a:extLst>
          </p:cNvPr>
          <p:cNvSpPr>
            <a:spLocks noGrp="1"/>
          </p:cNvSpPr>
          <p:nvPr>
            <p:ph type="sldNum" sz="quarter" idx="10"/>
          </p:nvPr>
        </p:nvSpPr>
        <p:spPr/>
        <p:txBody>
          <a:bodyPr/>
          <a:lstStyle/>
          <a:p>
            <a:fld id="{68151E55-6873-49E2-B8D5-2F265E6F1973}" type="slidenum">
              <a:rPr lang="en-US" smtClean="0"/>
              <a:t>19</a:t>
            </a:fld>
            <a:endParaRPr lang="en-US" dirty="0"/>
          </a:p>
        </p:txBody>
      </p:sp>
    </p:spTree>
    <p:extLst>
      <p:ext uri="{BB962C8B-B14F-4D97-AF65-F5344CB8AC3E}">
        <p14:creationId xmlns:p14="http://schemas.microsoft.com/office/powerpoint/2010/main" val="42918924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BF443287-B217-4160-AAE4-25061AAED347}"/>
              </a:ext>
            </a:extLst>
          </p:cNvPr>
          <p:cNvSpPr>
            <a:spLocks noGrp="1"/>
          </p:cNvSpPr>
          <p:nvPr>
            <p:ph type="title"/>
          </p:nvPr>
        </p:nvSpPr>
        <p:spPr>
          <a:xfrm>
            <a:off x="3287372" y="288229"/>
            <a:ext cx="5617255" cy="540611"/>
          </a:xfrm>
        </p:spPr>
        <p:txBody>
          <a:bodyPr/>
          <a:lstStyle/>
          <a:p>
            <a:r>
              <a:rPr kumimoji="0" lang="en-US" sz="4800" i="0" u="none" strike="noStrike" kern="1200" cap="none" spc="0" normalizeH="0" baseline="0" noProof="0" dirty="0">
                <a:ln>
                  <a:noFill/>
                </a:ln>
                <a:solidFill>
                  <a:prstClr val="black"/>
                </a:solidFill>
                <a:effectLst/>
                <a:uLnTx/>
                <a:uFillTx/>
                <a:cs typeface="+mj-cs"/>
              </a:rPr>
              <a:t>Learning Objectives</a:t>
            </a:r>
            <a:endParaRPr lang="en-IN" sz="1600" dirty="0"/>
          </a:p>
        </p:txBody>
      </p:sp>
      <p:sp>
        <p:nvSpPr>
          <p:cNvPr id="5" name="Content Placeholder 2">
            <a:extLst>
              <a:ext uri="{FF2B5EF4-FFF2-40B4-BE49-F238E27FC236}">
                <a16:creationId xmlns:a16="http://schemas.microsoft.com/office/drawing/2014/main" id="{51E11764-FFA1-407C-A993-851C766145BC}"/>
              </a:ext>
            </a:extLst>
          </p:cNvPr>
          <p:cNvSpPr>
            <a:spLocks noGrp="1"/>
          </p:cNvSpPr>
          <p:nvPr>
            <p:ph sz="quarter" idx="11"/>
          </p:nvPr>
        </p:nvSpPr>
        <p:spPr>
          <a:xfrm>
            <a:off x="722516" y="1124744"/>
            <a:ext cx="10990108" cy="5548787"/>
          </a:xfrm>
        </p:spPr>
        <p:txBody>
          <a:bodyPr>
            <a:noAutofit/>
          </a:bodyPr>
          <a:lstStyle/>
          <a:p>
            <a:pPr marL="68263" marR="0" lvl="0" indent="0" algn="l" defTabSz="457200" rtl="0" eaLnBrk="1" fontAlgn="auto" latinLnBrk="0" hangingPunct="1">
              <a:lnSpc>
                <a:spcPct val="90000"/>
              </a:lnSpc>
              <a:spcBef>
                <a:spcPct val="20000"/>
              </a:spcBef>
              <a:spcAft>
                <a:spcPts val="800"/>
              </a:spcAft>
              <a:buClr>
                <a:srgbClr val="FF5C40"/>
              </a:buClr>
              <a:buSzTx/>
              <a:buFont typeface="Arial"/>
              <a:buNone/>
              <a:tabLst/>
              <a:defRPr/>
            </a:pPr>
            <a:r>
              <a:rPr kumimoji="0" lang="en-US" sz="3000" i="0" u="none" strike="noStrike" kern="1200" cap="none" spc="0" normalizeH="0" baseline="0" noProof="0" dirty="0">
                <a:ln>
                  <a:noFill/>
                </a:ln>
                <a:solidFill>
                  <a:srgbClr val="3D97B4"/>
                </a:solidFill>
                <a:effectLst/>
                <a:uLnTx/>
                <a:uFillTx/>
                <a:cs typeface="+mn-cs"/>
              </a:rPr>
              <a:t>LO8-1</a:t>
            </a:r>
            <a:r>
              <a:rPr kumimoji="0" lang="en-US" sz="3000" b="0" i="0" u="none" strike="noStrike" kern="1200" cap="none" spc="0" normalizeH="0" baseline="0" noProof="0" dirty="0">
                <a:ln>
                  <a:noFill/>
                </a:ln>
                <a:solidFill>
                  <a:srgbClr val="3D97B4"/>
                </a:solidFill>
                <a:effectLst/>
                <a:uLnTx/>
                <a:uFillTx/>
                <a:cs typeface="+mn-cs"/>
              </a:rPr>
              <a:t> </a:t>
            </a:r>
            <a:r>
              <a:rPr kumimoji="0" lang="en-US" sz="3000" b="0" i="0" u="none" strike="noStrike" kern="1200" cap="none" spc="0" normalizeH="0" baseline="0" noProof="0" dirty="0">
                <a:ln>
                  <a:noFill/>
                </a:ln>
                <a:solidFill>
                  <a:prstClr val="black"/>
                </a:solidFill>
                <a:effectLst/>
                <a:uLnTx/>
                <a:uFillTx/>
                <a:ea typeface="ＭＳ Ｐゴシック" pitchFamily="34" charset="-128"/>
                <a:cs typeface="+mn-cs"/>
              </a:rPr>
              <a:t>Determine which situations require using the indirect approach.</a:t>
            </a:r>
          </a:p>
          <a:p>
            <a:pPr marL="68263" marR="0" lvl="0" indent="0" algn="l" defTabSz="457200" rtl="0" eaLnBrk="1" fontAlgn="auto" latinLnBrk="0" hangingPunct="1">
              <a:lnSpc>
                <a:spcPct val="90000"/>
              </a:lnSpc>
              <a:spcBef>
                <a:spcPct val="20000"/>
              </a:spcBef>
              <a:spcAft>
                <a:spcPts val="800"/>
              </a:spcAft>
              <a:buClr>
                <a:srgbClr val="FF5C40"/>
              </a:buClr>
              <a:buSzTx/>
              <a:buFont typeface="Arial"/>
              <a:buNone/>
              <a:tabLst/>
              <a:defRPr/>
            </a:pPr>
            <a:r>
              <a:rPr kumimoji="0" lang="en-US" sz="3000" i="0" u="none" strike="noStrike" kern="1200" cap="none" spc="0" normalizeH="0" baseline="0" noProof="0" dirty="0">
                <a:ln>
                  <a:noFill/>
                </a:ln>
                <a:solidFill>
                  <a:srgbClr val="3D97B4"/>
                </a:solidFill>
                <a:effectLst/>
                <a:uLnTx/>
                <a:uFillTx/>
                <a:cs typeface="+mn-cs"/>
              </a:rPr>
              <a:t>LO8-2</a:t>
            </a:r>
            <a:r>
              <a:rPr kumimoji="0" lang="en-US" sz="3000" b="0" i="0" u="none" strike="noStrike" kern="1200" cap="none" spc="0" normalizeH="0" baseline="0" noProof="0" dirty="0">
                <a:ln>
                  <a:noFill/>
                </a:ln>
                <a:solidFill>
                  <a:srgbClr val="3D97B4"/>
                </a:solidFill>
                <a:effectLst/>
                <a:uLnTx/>
                <a:uFillTx/>
                <a:cs typeface="+mn-cs"/>
              </a:rPr>
              <a:t> </a:t>
            </a:r>
            <a:r>
              <a:rPr kumimoji="0" lang="en-US" sz="3000" b="0" i="0" u="none" strike="noStrike" kern="1200" cap="none" spc="0" normalizeH="0" baseline="0" noProof="0" dirty="0">
                <a:ln>
                  <a:noFill/>
                </a:ln>
                <a:solidFill>
                  <a:prstClr val="black"/>
                </a:solidFill>
                <a:effectLst/>
                <a:uLnTx/>
                <a:uFillTx/>
                <a:ea typeface="ＭＳ Ｐゴシック" pitchFamily="34" charset="-128"/>
                <a:cs typeface="+mn-cs"/>
              </a:rPr>
              <a:t>Write messages following the general plan for an indirect approach.</a:t>
            </a:r>
          </a:p>
          <a:p>
            <a:pPr marL="68263" marR="0" lvl="0" indent="0" algn="l" defTabSz="457200" rtl="0" eaLnBrk="1" fontAlgn="auto" latinLnBrk="0" hangingPunct="1">
              <a:lnSpc>
                <a:spcPct val="90000"/>
              </a:lnSpc>
              <a:spcBef>
                <a:spcPct val="20000"/>
              </a:spcBef>
              <a:spcAft>
                <a:spcPts val="800"/>
              </a:spcAft>
              <a:buClr>
                <a:srgbClr val="FF5C40"/>
              </a:buClr>
              <a:buSzTx/>
              <a:buFont typeface="Arial"/>
              <a:buNone/>
              <a:tabLst/>
              <a:defRPr/>
            </a:pPr>
            <a:r>
              <a:rPr kumimoji="0" lang="en-US" sz="3000" i="0" u="none" strike="noStrike" kern="1200" cap="none" spc="0" normalizeH="0" baseline="0" noProof="0" dirty="0">
                <a:ln>
                  <a:noFill/>
                </a:ln>
                <a:solidFill>
                  <a:srgbClr val="3D97B4"/>
                </a:solidFill>
                <a:effectLst/>
                <a:uLnTx/>
                <a:uFillTx/>
                <a:cs typeface="+mn-cs"/>
              </a:rPr>
              <a:t>LO8-3</a:t>
            </a:r>
            <a:r>
              <a:rPr kumimoji="0" lang="en-US" sz="3000" b="0" i="0" u="none" strike="noStrike" kern="1200" cap="none" spc="0" normalizeH="0" baseline="0" noProof="0" dirty="0">
                <a:ln>
                  <a:noFill/>
                </a:ln>
                <a:solidFill>
                  <a:srgbClr val="3D97B4"/>
                </a:solidFill>
                <a:effectLst/>
                <a:uLnTx/>
                <a:uFillTx/>
                <a:cs typeface="+mn-cs"/>
              </a:rPr>
              <a:t> </a:t>
            </a:r>
            <a:r>
              <a:rPr kumimoji="0" lang="en-US" sz="3000" b="0" i="0" u="none" strike="noStrike" kern="1200" cap="none" spc="0" normalizeH="0" baseline="0" noProof="0" dirty="0">
                <a:ln>
                  <a:noFill/>
                </a:ln>
                <a:solidFill>
                  <a:prstClr val="black"/>
                </a:solidFill>
                <a:effectLst/>
                <a:uLnTx/>
                <a:uFillTx/>
                <a:ea typeface="ＭＳ Ｐゴシック" pitchFamily="34" charset="-128"/>
                <a:cs typeface="+mn-cs"/>
              </a:rPr>
              <a:t>Use tact and courtesy when refusing a request.</a:t>
            </a:r>
          </a:p>
          <a:p>
            <a:pPr marL="68263" marR="0" lvl="0" indent="0" algn="l" defTabSz="457200" rtl="0" eaLnBrk="1" fontAlgn="auto" latinLnBrk="0" hangingPunct="1">
              <a:lnSpc>
                <a:spcPct val="90000"/>
              </a:lnSpc>
              <a:spcBef>
                <a:spcPct val="20000"/>
              </a:spcBef>
              <a:spcAft>
                <a:spcPts val="800"/>
              </a:spcAft>
              <a:buClr>
                <a:srgbClr val="FF5C40"/>
              </a:buClr>
              <a:buSzTx/>
              <a:buFont typeface="Arial"/>
              <a:buNone/>
              <a:tabLst/>
              <a:defRPr/>
            </a:pPr>
            <a:r>
              <a:rPr kumimoji="0" lang="en-US" sz="3000" i="0" u="none" strike="noStrike" kern="1200" cap="none" spc="0" normalizeH="0" baseline="0" noProof="0" dirty="0">
                <a:ln>
                  <a:noFill/>
                </a:ln>
                <a:solidFill>
                  <a:srgbClr val="3D97B4"/>
                </a:solidFill>
                <a:effectLst/>
                <a:uLnTx/>
                <a:uFillTx/>
                <a:cs typeface="+mn-cs"/>
              </a:rPr>
              <a:t>LO8-4</a:t>
            </a:r>
            <a:r>
              <a:rPr kumimoji="0" lang="en-US" sz="3000" b="0" i="0" u="none" strike="noStrike" kern="1200" cap="none" spc="0" normalizeH="0" baseline="0" noProof="0" dirty="0">
                <a:ln>
                  <a:noFill/>
                </a:ln>
                <a:solidFill>
                  <a:srgbClr val="3D97B4"/>
                </a:solidFill>
                <a:effectLst/>
                <a:uLnTx/>
                <a:uFillTx/>
                <a:cs typeface="+mn-cs"/>
              </a:rPr>
              <a:t> </a:t>
            </a:r>
            <a:r>
              <a:rPr kumimoji="0" lang="en-US" sz="3000" b="0" i="0" u="none" strike="noStrike" kern="1200" cap="none" spc="0" normalizeH="0" baseline="0" noProof="0" dirty="0">
                <a:ln>
                  <a:noFill/>
                </a:ln>
                <a:solidFill>
                  <a:prstClr val="black"/>
                </a:solidFill>
                <a:effectLst/>
                <a:uLnTx/>
                <a:uFillTx/>
                <a:cs typeface="+mn-cs"/>
              </a:rPr>
              <a:t>Write Claim Messages that address errors while building goodwill.</a:t>
            </a:r>
          </a:p>
          <a:p>
            <a:pPr marL="68263" marR="0" lvl="0" indent="0" algn="l" defTabSz="457200" rtl="0" eaLnBrk="1" fontAlgn="auto" latinLnBrk="0" hangingPunct="1">
              <a:lnSpc>
                <a:spcPct val="90000"/>
              </a:lnSpc>
              <a:spcBef>
                <a:spcPct val="20000"/>
              </a:spcBef>
              <a:spcAft>
                <a:spcPts val="800"/>
              </a:spcAft>
              <a:buClr>
                <a:srgbClr val="FF5C40"/>
              </a:buClr>
              <a:buSzTx/>
              <a:buFont typeface="Arial"/>
              <a:buNone/>
              <a:tabLst/>
              <a:defRPr/>
            </a:pPr>
            <a:r>
              <a:rPr kumimoji="0" lang="en-US" sz="3000" i="0" u="none" strike="noStrike" kern="1200" cap="none" spc="0" normalizeH="0" baseline="0" noProof="0" dirty="0">
                <a:ln>
                  <a:noFill/>
                </a:ln>
                <a:solidFill>
                  <a:srgbClr val="3D97B4"/>
                </a:solidFill>
                <a:effectLst/>
                <a:uLnTx/>
                <a:uFillTx/>
                <a:cs typeface="+mn-cs"/>
              </a:rPr>
              <a:t>LO8-5</a:t>
            </a:r>
            <a:r>
              <a:rPr kumimoji="0" lang="en-US" sz="3000" b="0" i="0" u="none" strike="noStrike" kern="1200" cap="none" spc="0" normalizeH="0" baseline="0" noProof="0" dirty="0">
                <a:ln>
                  <a:noFill/>
                </a:ln>
                <a:solidFill>
                  <a:srgbClr val="3D97B4"/>
                </a:solidFill>
                <a:effectLst/>
                <a:uLnTx/>
                <a:uFillTx/>
                <a:cs typeface="+mn-cs"/>
              </a:rPr>
              <a:t> </a:t>
            </a:r>
            <a:r>
              <a:rPr kumimoji="0" lang="en-US" sz="3000" b="0" i="0" u="none" strike="noStrike" kern="1200" cap="none" spc="0" normalizeH="0" baseline="0" noProof="0" dirty="0">
                <a:ln>
                  <a:noFill/>
                </a:ln>
                <a:solidFill>
                  <a:prstClr val="black"/>
                </a:solidFill>
                <a:effectLst/>
                <a:uLnTx/>
                <a:uFillTx/>
                <a:ea typeface="ＭＳ Ｐゴシック" pitchFamily="34" charset="-128"/>
                <a:cs typeface="+mn-cs"/>
              </a:rPr>
              <a:t>Write adjustment refusals that minimize the bad news and overcome negative impressions.</a:t>
            </a:r>
          </a:p>
          <a:p>
            <a:pPr marL="68263" marR="0" lvl="0" indent="0" algn="l" defTabSz="457200" rtl="0" eaLnBrk="1" fontAlgn="auto" latinLnBrk="0" hangingPunct="1">
              <a:lnSpc>
                <a:spcPct val="90000"/>
              </a:lnSpc>
              <a:spcBef>
                <a:spcPct val="20000"/>
              </a:spcBef>
              <a:spcAft>
                <a:spcPts val="800"/>
              </a:spcAft>
              <a:buClr>
                <a:srgbClr val="FF5C40"/>
              </a:buClr>
              <a:buSzTx/>
              <a:buFont typeface="Arial"/>
              <a:buNone/>
              <a:tabLst/>
              <a:defRPr/>
            </a:pPr>
            <a:r>
              <a:rPr kumimoji="0" lang="en-US" sz="3000" i="0" u="none" strike="noStrike" kern="1200" cap="none" spc="0" normalizeH="0" baseline="0" noProof="0" dirty="0">
                <a:ln>
                  <a:noFill/>
                </a:ln>
                <a:solidFill>
                  <a:srgbClr val="3D97B4"/>
                </a:solidFill>
                <a:effectLst/>
                <a:uLnTx/>
                <a:uFillTx/>
                <a:cs typeface="+mn-cs"/>
              </a:rPr>
              <a:t>LO8-6</a:t>
            </a:r>
            <a:r>
              <a:rPr kumimoji="0" lang="en-US" sz="3000" b="0" i="0" u="none" strike="noStrike" kern="1200" cap="none" spc="0" normalizeH="0" baseline="0" noProof="0" dirty="0">
                <a:ln>
                  <a:noFill/>
                </a:ln>
                <a:solidFill>
                  <a:srgbClr val="3D97B4"/>
                </a:solidFill>
                <a:effectLst/>
                <a:uLnTx/>
                <a:uFillTx/>
                <a:cs typeface="+mn-cs"/>
              </a:rPr>
              <a:t> </a:t>
            </a:r>
            <a:r>
              <a:rPr kumimoji="0" lang="en-US" sz="3000" b="0" i="0" u="none" strike="noStrike" kern="1200" cap="none" spc="0" normalizeH="0" baseline="0" noProof="0" dirty="0">
                <a:ln>
                  <a:noFill/>
                </a:ln>
                <a:solidFill>
                  <a:prstClr val="black"/>
                </a:solidFill>
                <a:effectLst/>
                <a:uLnTx/>
                <a:uFillTx/>
                <a:ea typeface="ＭＳ Ｐゴシック" pitchFamily="34" charset="-128"/>
                <a:cs typeface="+mn-cs"/>
              </a:rPr>
              <a:t>Write negative announcements that maintain goodwill.</a:t>
            </a:r>
          </a:p>
        </p:txBody>
      </p:sp>
      <p:sp>
        <p:nvSpPr>
          <p:cNvPr id="2" name="Slide Number Placeholder 3"/>
          <p:cNvSpPr>
            <a:spLocks noGrp="1"/>
          </p:cNvSpPr>
          <p:nvPr>
            <p:ph type="sldNum" sz="quarter" idx="10"/>
          </p:nvPr>
        </p:nvSpPr>
        <p:spPr/>
        <p:txBody>
          <a:bodyPr/>
          <a:lstStyle/>
          <a:p>
            <a:fld id="{68151E55-6873-49E2-B8D5-2F265E6F1973}" type="slidenum">
              <a:rPr lang="en-US" smtClean="0"/>
              <a:t>2</a:t>
            </a:fld>
            <a:endParaRPr lang="en-US" dirty="0"/>
          </a:p>
        </p:txBody>
      </p:sp>
    </p:spTree>
    <p:extLst>
      <p:ext uri="{BB962C8B-B14F-4D97-AF65-F5344CB8AC3E}">
        <p14:creationId xmlns:p14="http://schemas.microsoft.com/office/powerpoint/2010/main" val="313070566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DC2DE5-648C-4E66-97E4-41C2A6BBA164}"/>
              </a:ext>
            </a:extLst>
          </p:cNvPr>
          <p:cNvSpPr>
            <a:spLocks noGrp="1"/>
          </p:cNvSpPr>
          <p:nvPr>
            <p:ph type="title"/>
          </p:nvPr>
        </p:nvSpPr>
        <p:spPr>
          <a:xfrm>
            <a:off x="1991544" y="476672"/>
            <a:ext cx="7820076" cy="689342"/>
          </a:xfrm>
        </p:spPr>
        <p:txBody>
          <a:bodyPr/>
          <a:lstStyle/>
          <a:p>
            <a:r>
              <a:rPr kumimoji="0" lang="en-US" sz="5400" b="1" i="0" u="none" strike="noStrike" kern="1200" cap="none" spc="0" normalizeH="0" baseline="0" noProof="0" dirty="0">
                <a:ln>
                  <a:noFill/>
                </a:ln>
                <a:solidFill>
                  <a:srgbClr val="3D97B4"/>
                </a:solidFill>
                <a:effectLst/>
                <a:uLnTx/>
                <a:uFillTx/>
                <a:cs typeface="Calibri" panose="020F0502020204030204" pitchFamily="34" charset="0"/>
              </a:rPr>
              <a:t>Indirect Claim Plan </a:t>
            </a:r>
            <a:endParaRPr lang="en-IN" dirty="0"/>
          </a:p>
        </p:txBody>
      </p:sp>
      <p:sp>
        <p:nvSpPr>
          <p:cNvPr id="3" name="Content Placeholder 2">
            <a:extLst>
              <a:ext uri="{FF2B5EF4-FFF2-40B4-BE49-F238E27FC236}">
                <a16:creationId xmlns:a16="http://schemas.microsoft.com/office/drawing/2014/main" id="{8CC09161-D862-4766-90BE-3E65F003A67D}"/>
              </a:ext>
            </a:extLst>
          </p:cNvPr>
          <p:cNvSpPr>
            <a:spLocks noGrp="1"/>
          </p:cNvSpPr>
          <p:nvPr>
            <p:ph sz="quarter" idx="20"/>
          </p:nvPr>
        </p:nvSpPr>
        <p:spPr>
          <a:xfrm>
            <a:off x="2135560" y="1484784"/>
            <a:ext cx="8568952" cy="4734942"/>
          </a:xfrm>
        </p:spPr>
        <p:txBody>
          <a:bodyPr>
            <a:normAutofit/>
          </a:bodyPr>
          <a:lstStyle/>
          <a:p>
            <a:pPr marR="0" lvl="0" algn="l" defTabSz="457200" rtl="0" eaLnBrk="1" fontAlgn="auto" latinLnBrk="0" hangingPunct="1">
              <a:lnSpc>
                <a:spcPct val="90000"/>
              </a:lnSpc>
              <a:spcBef>
                <a:spcPct val="20000"/>
              </a:spcBef>
              <a:spcAft>
                <a:spcPts val="800"/>
              </a:spcAft>
              <a:buClrTx/>
              <a:buSzTx/>
              <a:tabLst/>
              <a:defRPr/>
            </a:pPr>
            <a:r>
              <a:rPr kumimoji="0" lang="en-US" sz="2400" b="0" i="0" u="none" strike="noStrike" kern="1200" cap="none" spc="0" normalizeH="0" baseline="0" noProof="0" dirty="0">
                <a:ln>
                  <a:noFill/>
                </a:ln>
                <a:solidFill>
                  <a:prstClr val="black"/>
                </a:solidFill>
                <a:effectLst/>
                <a:uLnTx/>
                <a:uFillTx/>
                <a:ea typeface="ＭＳ Ｐゴシック" pitchFamily="34" charset="-128"/>
                <a:cs typeface="+mn-cs"/>
              </a:rPr>
              <a:t>W</a:t>
            </a:r>
            <a:r>
              <a:rPr kumimoji="0" lang="en-US" sz="2800" b="0" i="0" u="none" strike="noStrike" kern="1200" cap="none" spc="0" normalizeH="0" baseline="0" noProof="0" dirty="0">
                <a:ln>
                  <a:noFill/>
                </a:ln>
                <a:solidFill>
                  <a:prstClr val="black"/>
                </a:solidFill>
                <a:effectLst/>
                <a:uLnTx/>
                <a:uFillTx/>
                <a:ea typeface="ＭＳ Ｐゴシック" pitchFamily="34" charset="-128"/>
                <a:cs typeface="+mn-cs"/>
              </a:rPr>
              <a:t>hen you realize your request may be met with resistance, it’s important to choose the right tone.  </a:t>
            </a:r>
          </a:p>
          <a:p>
            <a:pPr marL="342900" marR="0" lvl="0" indent="-342900" algn="l" defTabSz="457200" rtl="0" eaLnBrk="1" fontAlgn="auto" latinLnBrk="0" hangingPunct="1">
              <a:lnSpc>
                <a:spcPct val="90000"/>
              </a:lnSpc>
              <a:spcBef>
                <a:spcPct val="20000"/>
              </a:spcBef>
              <a:spcAft>
                <a:spcPts val="8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ea typeface="ＭＳ Ｐゴシック" pitchFamily="34" charset="-128"/>
                <a:cs typeface="+mn-cs"/>
              </a:rPr>
              <a:t>Project a rational image of yourself and of the reader.</a:t>
            </a:r>
          </a:p>
          <a:p>
            <a:pPr marL="342900" marR="0" lvl="0" indent="-342900" algn="l" defTabSz="457200" rtl="0" eaLnBrk="1" fontAlgn="auto" latinLnBrk="0" hangingPunct="1">
              <a:lnSpc>
                <a:spcPct val="90000"/>
              </a:lnSpc>
              <a:spcBef>
                <a:spcPct val="20000"/>
              </a:spcBef>
              <a:spcAft>
                <a:spcPts val="8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ea typeface="ＭＳ Ｐゴシック" pitchFamily="34" charset="-128"/>
                <a:cs typeface="+mn-cs"/>
              </a:rPr>
              <a:t>Focus on facts, not feelings.</a:t>
            </a:r>
          </a:p>
          <a:p>
            <a:pPr marR="0" lvl="0" algn="l" defTabSz="457200" rtl="0" eaLnBrk="1" fontAlgn="auto" latinLnBrk="0" hangingPunct="1">
              <a:lnSpc>
                <a:spcPct val="90000"/>
              </a:lnSpc>
              <a:spcBef>
                <a:spcPct val="20000"/>
              </a:spcBef>
              <a:spcAft>
                <a:spcPts val="800"/>
              </a:spcAft>
              <a:buClrTx/>
              <a:buSzTx/>
              <a:tabLst/>
              <a:defRPr/>
            </a:pPr>
            <a:r>
              <a:rPr kumimoji="0" lang="en-US" sz="2800" b="0" i="0" u="none" strike="noStrike" kern="1200" cap="none" spc="0" normalizeH="0" baseline="0" noProof="0" dirty="0">
                <a:ln>
                  <a:noFill/>
                </a:ln>
                <a:solidFill>
                  <a:prstClr val="black"/>
                </a:solidFill>
                <a:effectLst/>
                <a:uLnTx/>
                <a:uFillTx/>
                <a:ea typeface="ＭＳ Ｐゴシック" pitchFamily="34" charset="-128"/>
                <a:cs typeface="+mn-cs"/>
              </a:rPr>
              <a:t>Lead into the problem at the beginning.</a:t>
            </a:r>
          </a:p>
          <a:p>
            <a:pPr marR="0" lvl="0" algn="l" defTabSz="457200" rtl="0" eaLnBrk="1" fontAlgn="auto" latinLnBrk="0" hangingPunct="1">
              <a:lnSpc>
                <a:spcPct val="90000"/>
              </a:lnSpc>
              <a:spcBef>
                <a:spcPct val="20000"/>
              </a:spcBef>
              <a:spcAft>
                <a:spcPts val="800"/>
              </a:spcAft>
              <a:buClrTx/>
              <a:buSzTx/>
              <a:tabLst/>
              <a:defRPr/>
            </a:pPr>
            <a:r>
              <a:rPr kumimoji="0" lang="en-US" sz="2800" b="0" i="0" u="none" strike="noStrike" kern="1200" cap="none" spc="0" normalizeH="0" baseline="0" noProof="0" dirty="0">
                <a:ln>
                  <a:noFill/>
                </a:ln>
                <a:solidFill>
                  <a:prstClr val="black"/>
                </a:solidFill>
                <a:effectLst/>
                <a:uLnTx/>
                <a:uFillTx/>
                <a:ea typeface="ＭＳ Ｐゴシック" pitchFamily="34" charset="-128"/>
                <a:cs typeface="+mn-cs"/>
              </a:rPr>
              <a:t>Describe the issue clearly and firmly.</a:t>
            </a:r>
          </a:p>
          <a:p>
            <a:pPr marR="0" lvl="0" algn="l" defTabSz="457200" rtl="0" eaLnBrk="1" fontAlgn="auto" latinLnBrk="0" hangingPunct="1">
              <a:lnSpc>
                <a:spcPct val="90000"/>
              </a:lnSpc>
              <a:spcBef>
                <a:spcPct val="20000"/>
              </a:spcBef>
              <a:spcAft>
                <a:spcPts val="800"/>
              </a:spcAft>
              <a:buClrTx/>
              <a:buSzTx/>
              <a:tabLst/>
              <a:defRPr/>
            </a:pPr>
            <a:r>
              <a:rPr kumimoji="0" lang="en-US" sz="2800" b="0" i="0" u="none" strike="noStrike" kern="1200" cap="none" spc="0" normalizeH="0" baseline="0" noProof="0" dirty="0">
                <a:ln>
                  <a:noFill/>
                </a:ln>
                <a:solidFill>
                  <a:prstClr val="black"/>
                </a:solidFill>
                <a:effectLst/>
                <a:uLnTx/>
                <a:uFillTx/>
                <a:ea typeface="ＭＳ Ｐゴシック" pitchFamily="34" charset="-128"/>
                <a:cs typeface="+mn-cs"/>
              </a:rPr>
              <a:t>Make your claim (ask for a refund, correction, etc.).</a:t>
            </a:r>
          </a:p>
          <a:p>
            <a:pPr marR="0" lvl="0" algn="l" defTabSz="457200" rtl="0" eaLnBrk="1" fontAlgn="auto" latinLnBrk="0" hangingPunct="1">
              <a:lnSpc>
                <a:spcPct val="90000"/>
              </a:lnSpc>
              <a:spcBef>
                <a:spcPct val="20000"/>
              </a:spcBef>
              <a:spcAft>
                <a:spcPts val="800"/>
              </a:spcAft>
              <a:buClrTx/>
              <a:buSzTx/>
              <a:tabLst/>
              <a:defRPr/>
            </a:pPr>
            <a:r>
              <a:rPr kumimoji="0" lang="en-US" sz="2800" b="0" i="0" u="none" strike="noStrike" kern="1200" cap="none" spc="0" normalizeH="0" baseline="0" noProof="0" dirty="0">
                <a:ln>
                  <a:noFill/>
                </a:ln>
                <a:solidFill>
                  <a:prstClr val="black"/>
                </a:solidFill>
                <a:effectLst/>
                <a:uLnTx/>
                <a:uFillTx/>
                <a:ea typeface="ＭＳ Ｐゴシック" pitchFamily="34" charset="-128"/>
                <a:cs typeface="+mn-cs"/>
              </a:rPr>
              <a:t>Use cordial language to close.</a:t>
            </a:r>
          </a:p>
        </p:txBody>
      </p:sp>
      <p:sp>
        <p:nvSpPr>
          <p:cNvPr id="6" name="Slide Number Placeholder 3">
            <a:extLst>
              <a:ext uri="{FF2B5EF4-FFF2-40B4-BE49-F238E27FC236}">
                <a16:creationId xmlns:a16="http://schemas.microsoft.com/office/drawing/2014/main" id="{4D41E940-BC44-431D-AD11-2E118AD20C4B}"/>
              </a:ext>
            </a:extLst>
          </p:cNvPr>
          <p:cNvSpPr>
            <a:spLocks noGrp="1"/>
          </p:cNvSpPr>
          <p:nvPr>
            <p:ph type="sldNum" sz="quarter" idx="10"/>
          </p:nvPr>
        </p:nvSpPr>
        <p:spPr/>
        <p:txBody>
          <a:bodyPr/>
          <a:lstStyle/>
          <a:p>
            <a:fld id="{68151E55-6873-49E2-B8D5-2F265E6F1973}" type="slidenum">
              <a:rPr lang="en-US" smtClean="0"/>
              <a:t>20</a:t>
            </a:fld>
            <a:endParaRPr lang="en-US" dirty="0"/>
          </a:p>
        </p:txBody>
      </p:sp>
    </p:spTree>
    <p:extLst>
      <p:ext uri="{BB962C8B-B14F-4D97-AF65-F5344CB8AC3E}">
        <p14:creationId xmlns:p14="http://schemas.microsoft.com/office/powerpoint/2010/main" val="382720281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6155B4-3EE1-4A9C-9D65-3E6A919F1D92}"/>
              </a:ext>
            </a:extLst>
          </p:cNvPr>
          <p:cNvSpPr>
            <a:spLocks noGrp="1"/>
          </p:cNvSpPr>
          <p:nvPr>
            <p:ph type="title"/>
          </p:nvPr>
        </p:nvSpPr>
        <p:spPr>
          <a:xfrm>
            <a:off x="191344" y="372876"/>
            <a:ext cx="11784992" cy="714997"/>
          </a:xfrm>
        </p:spPr>
        <p:txBody>
          <a:bodyPr/>
          <a:lstStyle/>
          <a:p>
            <a:r>
              <a:rPr kumimoji="0" lang="en-US" sz="5400" b="1" i="0" u="none" strike="noStrike" kern="1200" cap="none" spc="0" normalizeH="0" baseline="0" noProof="0" dirty="0">
                <a:ln>
                  <a:noFill/>
                </a:ln>
                <a:solidFill>
                  <a:srgbClr val="3D97B4"/>
                </a:solidFill>
                <a:effectLst/>
                <a:uLnTx/>
                <a:uFillTx/>
                <a:cs typeface="Calibri" panose="020F0502020204030204" pitchFamily="34" charset="0"/>
              </a:rPr>
              <a:t>Bad Example: Regal Banquet Claim </a:t>
            </a:r>
            <a:r>
              <a:rPr kumimoji="0" lang="en-US" sz="1600" b="1" i="0" u="none" strike="noStrike" kern="1200" cap="none" spc="0" normalizeH="0" baseline="0" noProof="0" dirty="0">
                <a:ln>
                  <a:noFill/>
                </a:ln>
                <a:solidFill>
                  <a:srgbClr val="3D97B4"/>
                </a:solidFill>
                <a:effectLst/>
                <a:uLnTx/>
                <a:uFillTx/>
                <a:cs typeface="Calibri" panose="020F0502020204030204" pitchFamily="34" charset="0"/>
              </a:rPr>
              <a:t>1</a:t>
            </a:r>
            <a:endParaRPr lang="en-IN" sz="1600" dirty="0"/>
          </a:p>
        </p:txBody>
      </p:sp>
      <p:pic>
        <p:nvPicPr>
          <p:cNvPr id="10" name="Picture 2" descr="Message with a line through it indicating that this is a bad example.">
            <a:extLst>
              <a:ext uri="{FF2B5EF4-FFF2-40B4-BE49-F238E27FC236}">
                <a16:creationId xmlns:a16="http://schemas.microsoft.com/office/drawing/2014/main" id="{B80C8DDC-4729-4D33-B43B-67133C8CAEE8}"/>
              </a:ext>
            </a:extLst>
          </p:cNvPr>
          <p:cNvPicPr>
            <a:picLocks noGrp="1" noChangeAspect="1"/>
          </p:cNvPicPr>
          <p:nvPr>
            <p:ph sz="quarter" idx="11"/>
          </p:nvPr>
        </p:nvPicPr>
        <p:blipFill>
          <a:blip r:embed="rId3" cstate="screen">
            <a:extLst>
              <a:ext uri="{28A0092B-C50C-407E-A947-70E740481C1C}">
                <a14:useLocalDpi xmlns:a14="http://schemas.microsoft.com/office/drawing/2010/main" val="0"/>
              </a:ext>
            </a:extLst>
          </a:blip>
          <a:stretch>
            <a:fillRect/>
          </a:stretch>
        </p:blipFill>
        <p:spPr>
          <a:xfrm>
            <a:off x="1559496" y="1916832"/>
            <a:ext cx="1062804" cy="1052825"/>
          </a:xfrm>
          <a:prstGeom prst="rect">
            <a:avLst/>
          </a:prstGeom>
        </p:spPr>
      </p:pic>
      <p:sp>
        <p:nvSpPr>
          <p:cNvPr id="4" name="Content Placeholder 3">
            <a:extLst>
              <a:ext uri="{FF2B5EF4-FFF2-40B4-BE49-F238E27FC236}">
                <a16:creationId xmlns:a16="http://schemas.microsoft.com/office/drawing/2014/main" id="{EA0BA3D3-B9F4-466D-82AC-87A45A696159}"/>
              </a:ext>
            </a:extLst>
          </p:cNvPr>
          <p:cNvSpPr>
            <a:spLocks noGrp="1"/>
          </p:cNvSpPr>
          <p:nvPr>
            <p:ph sz="quarter" idx="14"/>
          </p:nvPr>
        </p:nvSpPr>
        <p:spPr>
          <a:xfrm>
            <a:off x="3226189" y="1529175"/>
            <a:ext cx="8208911" cy="5144356"/>
          </a:xfrm>
        </p:spPr>
        <p:txBody>
          <a:bodyPr>
            <a:normAutofit/>
          </a:bodyPr>
          <a:lstStyle/>
          <a:p>
            <a:pPr marL="0" marR="0" lvl="0" indent="0" algn="l" defTabSz="457200" rtl="0" eaLnBrk="1" fontAlgn="auto" latinLnBrk="0" hangingPunct="1">
              <a:lnSpc>
                <a:spcPct val="100000"/>
              </a:lnSpc>
              <a:spcBef>
                <a:spcPct val="0"/>
              </a:spcBef>
              <a:spcAft>
                <a:spcPts val="800"/>
              </a:spcAft>
              <a:buClr>
                <a:srgbClr val="77933C"/>
              </a:buClr>
              <a:buSzTx/>
              <a:buFont typeface="Arial"/>
              <a:buNone/>
              <a:tabLst/>
              <a:defRPr/>
            </a:pPr>
            <a:r>
              <a:rPr kumimoji="0" lang="en-US" sz="2000" b="0" i="0" u="none" strike="noStrike" kern="1200" cap="none" spc="0" normalizeH="0" baseline="0" noProof="0" dirty="0">
                <a:ln>
                  <a:noFill/>
                </a:ln>
                <a:solidFill>
                  <a:prstClr val="black"/>
                </a:solidFill>
                <a:effectLst/>
                <a:uLnTx/>
                <a:uFillTx/>
                <a:ea typeface="ＭＳ Ｐゴシック" pitchFamily="34" charset="-128"/>
                <a:cs typeface="+mn-cs"/>
              </a:rPr>
              <a:t>Subject: Bill Adjustment</a:t>
            </a:r>
          </a:p>
          <a:p>
            <a:pPr marL="0" marR="0" lvl="0" indent="0" algn="l" defTabSz="457200" rtl="0" eaLnBrk="1" fontAlgn="auto" latinLnBrk="0" hangingPunct="1">
              <a:lnSpc>
                <a:spcPct val="100000"/>
              </a:lnSpc>
              <a:spcBef>
                <a:spcPct val="0"/>
              </a:spcBef>
              <a:spcAft>
                <a:spcPts val="800"/>
              </a:spcAft>
              <a:buClr>
                <a:srgbClr val="77933C"/>
              </a:buClr>
              <a:buSzTx/>
              <a:buFont typeface="Arial"/>
              <a:buNone/>
              <a:tabLst/>
              <a:defRPr/>
            </a:pPr>
            <a:r>
              <a:rPr kumimoji="0" lang="en-US" sz="2000" b="0" i="0" u="none" strike="noStrike" kern="1200" cap="none" spc="0" normalizeH="0" baseline="0" noProof="0" dirty="0">
                <a:ln>
                  <a:noFill/>
                </a:ln>
                <a:solidFill>
                  <a:prstClr val="black"/>
                </a:solidFill>
                <a:effectLst/>
                <a:uLnTx/>
                <a:uFillTx/>
                <a:ea typeface="ＭＳ Ｐゴシック" pitchFamily="34" charset="-128"/>
                <a:cs typeface="+mn-cs"/>
              </a:rPr>
              <a:t>To Whom It May Concern: </a:t>
            </a:r>
          </a:p>
          <a:p>
            <a:pPr marL="0" marR="0" lvl="0" indent="0" algn="l" defTabSz="457200" rtl="0" eaLnBrk="1" fontAlgn="auto" latinLnBrk="0" hangingPunct="1">
              <a:lnSpc>
                <a:spcPct val="100000"/>
              </a:lnSpc>
              <a:spcBef>
                <a:spcPct val="0"/>
              </a:spcBef>
              <a:spcAft>
                <a:spcPts val="800"/>
              </a:spcAft>
              <a:buClr>
                <a:srgbClr val="77933C"/>
              </a:buClr>
              <a:buSzTx/>
              <a:buFont typeface="Arial"/>
              <a:buNone/>
              <a:tabLst/>
              <a:defRPr/>
            </a:pPr>
            <a:r>
              <a:rPr kumimoji="0" lang="en-US" sz="2000" b="0" i="0" u="none" strike="noStrike" kern="1200" cap="none" spc="0" normalizeH="0" baseline="0" noProof="0" dirty="0">
                <a:ln>
                  <a:noFill/>
                </a:ln>
                <a:solidFill>
                  <a:prstClr val="black"/>
                </a:solidFill>
                <a:effectLst/>
                <a:uLnTx/>
                <a:uFillTx/>
                <a:ea typeface="ＭＳ Ｐゴシック" pitchFamily="34" charset="-128"/>
                <a:cs typeface="+mn-cs"/>
              </a:rPr>
              <a:t>I just received a bill for $1,410 for the winter party that I held for my employees at the Regal Banquet Center. Given the subpar service and accommodations, I am not inclined to pay this excessive bill.</a:t>
            </a:r>
          </a:p>
          <a:p>
            <a:pPr marL="0" marR="0" lvl="0" indent="0" algn="l" defTabSz="457200" rtl="0" eaLnBrk="1" fontAlgn="auto" latinLnBrk="0" hangingPunct="1">
              <a:lnSpc>
                <a:spcPct val="100000"/>
              </a:lnSpc>
              <a:spcBef>
                <a:spcPct val="0"/>
              </a:spcBef>
              <a:spcAft>
                <a:spcPts val="800"/>
              </a:spcAft>
              <a:buClr>
                <a:srgbClr val="77933C"/>
              </a:buClr>
              <a:buSzTx/>
              <a:buFont typeface="Arial"/>
              <a:buNone/>
              <a:tabLst/>
              <a:defRPr/>
            </a:pPr>
            <a:r>
              <a:rPr kumimoji="0" lang="en-US" sz="2000" b="0" i="0" u="none" strike="noStrike" kern="1200" cap="none" spc="0" normalizeH="0" baseline="0" noProof="0" dirty="0">
                <a:ln>
                  <a:noFill/>
                </a:ln>
                <a:solidFill>
                  <a:prstClr val="black"/>
                </a:solidFill>
                <a:effectLst/>
                <a:uLnTx/>
                <a:uFillTx/>
                <a:ea typeface="ＭＳ Ｐゴシック" pitchFamily="34" charset="-128"/>
                <a:cs typeface="+mn-cs"/>
              </a:rPr>
              <a:t>First, you put us in an unpleasant room with no windows even though we had made our reservations weeks in advance and assured my assistant that the room was perfect for our event. Clearly, it was not.  The room was also much too warm. I asked your staff to adjust the temperature, but apparently they never did. Since the room didn’t have any windows, we just had to sit there and swelter in our dress clothes. </a:t>
            </a:r>
          </a:p>
        </p:txBody>
      </p:sp>
      <p:sp>
        <p:nvSpPr>
          <p:cNvPr id="7" name="Slide Number Placeholder 4">
            <a:extLst>
              <a:ext uri="{FF2B5EF4-FFF2-40B4-BE49-F238E27FC236}">
                <a16:creationId xmlns:a16="http://schemas.microsoft.com/office/drawing/2014/main" id="{95FF8E4A-1B28-4EB8-A385-0B1051A38761}"/>
              </a:ext>
            </a:extLst>
          </p:cNvPr>
          <p:cNvSpPr>
            <a:spLocks noGrp="1"/>
          </p:cNvSpPr>
          <p:nvPr>
            <p:ph type="sldNum" sz="quarter" idx="10"/>
          </p:nvPr>
        </p:nvSpPr>
        <p:spPr/>
        <p:txBody>
          <a:bodyPr/>
          <a:lstStyle/>
          <a:p>
            <a:fld id="{68151E55-6873-49E2-B8D5-2F265E6F1973}" type="slidenum">
              <a:rPr lang="en-US" smtClean="0"/>
              <a:t>21</a:t>
            </a:fld>
            <a:endParaRPr lang="en-US" dirty="0"/>
          </a:p>
        </p:txBody>
      </p:sp>
    </p:spTree>
    <p:extLst>
      <p:ext uri="{BB962C8B-B14F-4D97-AF65-F5344CB8AC3E}">
        <p14:creationId xmlns:p14="http://schemas.microsoft.com/office/powerpoint/2010/main" val="396792441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6155B4-3EE1-4A9C-9D65-3E6A919F1D92}"/>
              </a:ext>
            </a:extLst>
          </p:cNvPr>
          <p:cNvSpPr>
            <a:spLocks noGrp="1"/>
          </p:cNvSpPr>
          <p:nvPr>
            <p:ph type="title"/>
          </p:nvPr>
        </p:nvSpPr>
        <p:spPr>
          <a:xfrm>
            <a:off x="839417" y="404664"/>
            <a:ext cx="10513168" cy="642989"/>
          </a:xfrm>
        </p:spPr>
        <p:txBody>
          <a:bodyPr/>
          <a:lstStyle/>
          <a:p>
            <a:r>
              <a:rPr kumimoji="0" lang="en-US" sz="5400" b="1" i="0" u="none" strike="noStrike" kern="1200" cap="none" spc="0" normalizeH="0" baseline="0" noProof="0" dirty="0">
                <a:ln>
                  <a:noFill/>
                </a:ln>
                <a:solidFill>
                  <a:srgbClr val="3D97B4"/>
                </a:solidFill>
                <a:effectLst/>
                <a:uLnTx/>
                <a:uFillTx/>
                <a:cs typeface="Calibri" panose="020F0502020204030204" pitchFamily="34" charset="0"/>
              </a:rPr>
              <a:t>Bad Example: Regal Banquet Claim </a:t>
            </a:r>
            <a:r>
              <a:rPr lang="en-US" sz="1600" dirty="0">
                <a:solidFill>
                  <a:srgbClr val="3D97B4"/>
                </a:solidFill>
                <a:cs typeface="Calibri" panose="020F0502020204030204" pitchFamily="34" charset="0"/>
              </a:rPr>
              <a:t>2</a:t>
            </a:r>
            <a:endParaRPr lang="en-IN" sz="1600" dirty="0"/>
          </a:p>
        </p:txBody>
      </p:sp>
      <p:pic>
        <p:nvPicPr>
          <p:cNvPr id="9" name="Picture 2" descr="Message with a line through it indicating that this is a bad example.">
            <a:extLst>
              <a:ext uri="{FF2B5EF4-FFF2-40B4-BE49-F238E27FC236}">
                <a16:creationId xmlns:a16="http://schemas.microsoft.com/office/drawing/2014/main" id="{68AB7505-81CA-4920-B8A9-7C1B71A1459B}"/>
              </a:ext>
            </a:extLst>
          </p:cNvPr>
          <p:cNvPicPr>
            <a:picLocks noGrp="1" noChangeAspect="1"/>
          </p:cNvPicPr>
          <p:nvPr>
            <p:ph sz="quarter" idx="11"/>
          </p:nvPr>
        </p:nvPicPr>
        <p:blipFill>
          <a:blip r:embed="rId3" cstate="screen">
            <a:extLst>
              <a:ext uri="{28A0092B-C50C-407E-A947-70E740481C1C}">
                <a14:useLocalDpi xmlns:a14="http://schemas.microsoft.com/office/drawing/2010/main" val="0"/>
              </a:ext>
            </a:extLst>
          </a:blip>
          <a:stretch>
            <a:fillRect/>
          </a:stretch>
        </p:blipFill>
        <p:spPr>
          <a:xfrm>
            <a:off x="1415480" y="2204864"/>
            <a:ext cx="1017667" cy="1008111"/>
          </a:xfrm>
          <a:prstGeom prst="rect">
            <a:avLst/>
          </a:prstGeom>
        </p:spPr>
      </p:pic>
      <p:sp>
        <p:nvSpPr>
          <p:cNvPr id="4" name="Content Placeholder 3">
            <a:extLst>
              <a:ext uri="{FF2B5EF4-FFF2-40B4-BE49-F238E27FC236}">
                <a16:creationId xmlns:a16="http://schemas.microsoft.com/office/drawing/2014/main" id="{EA0BA3D3-B9F4-466D-82AC-87A45A696159}"/>
              </a:ext>
            </a:extLst>
          </p:cNvPr>
          <p:cNvSpPr>
            <a:spLocks noGrp="1"/>
          </p:cNvSpPr>
          <p:nvPr>
            <p:ph sz="quarter" idx="14"/>
          </p:nvPr>
        </p:nvSpPr>
        <p:spPr>
          <a:xfrm>
            <a:off x="3359696" y="1509386"/>
            <a:ext cx="7848872" cy="5144356"/>
          </a:xfrm>
        </p:spPr>
        <p:txBody>
          <a:bodyPr>
            <a:normAutofit/>
          </a:bodyPr>
          <a:lstStyle/>
          <a:p>
            <a:pPr marL="0" marR="0" lvl="0" indent="0" algn="l" defTabSz="457200" rtl="0" eaLnBrk="1" fontAlgn="auto" latinLnBrk="0" hangingPunct="1">
              <a:lnSpc>
                <a:spcPct val="100000"/>
              </a:lnSpc>
              <a:spcBef>
                <a:spcPct val="0"/>
              </a:spcBef>
              <a:spcAft>
                <a:spcPts val="800"/>
              </a:spcAft>
              <a:buClr>
                <a:srgbClr val="77933C"/>
              </a:buClr>
              <a:buSzTx/>
              <a:buFont typeface="Arial"/>
              <a:buNone/>
              <a:tabLst/>
              <a:defRPr/>
            </a:pPr>
            <a:r>
              <a:rPr kumimoji="0" lang="en-US" sz="2000" b="0" i="0" u="none" strike="noStrike" kern="1200" cap="none" spc="0" normalizeH="0" baseline="0" noProof="0" dirty="0">
                <a:ln>
                  <a:noFill/>
                </a:ln>
                <a:solidFill>
                  <a:prstClr val="black"/>
                </a:solidFill>
                <a:effectLst/>
                <a:uLnTx/>
                <a:uFillTx/>
                <a:ea typeface="ＭＳ Ｐゴシック" pitchFamily="34" charset="-128"/>
                <a:cs typeface="+mn-cs"/>
              </a:rPr>
              <a:t>As if this weren’t bad enough, it took the servers so long to bring all our food out that some people had finished eating before others were even served. This made a complete mess of the nice dinner and the scheduled program.</a:t>
            </a:r>
          </a:p>
          <a:p>
            <a:pPr marL="0" marR="0" lvl="0" indent="0" algn="l" defTabSz="457200" rtl="0" eaLnBrk="1" fontAlgn="auto" latinLnBrk="0" hangingPunct="1">
              <a:lnSpc>
                <a:spcPct val="100000"/>
              </a:lnSpc>
              <a:spcBef>
                <a:spcPct val="0"/>
              </a:spcBef>
              <a:spcAft>
                <a:spcPts val="800"/>
              </a:spcAft>
              <a:buClr>
                <a:srgbClr val="77933C"/>
              </a:buClr>
              <a:buSzTx/>
              <a:buFont typeface="Arial"/>
              <a:buNone/>
              <a:tabLst/>
              <a:defRPr/>
            </a:pPr>
            <a:r>
              <a:rPr kumimoji="0" lang="en-US" sz="2000" b="0" i="0" u="none" strike="noStrike" kern="1200" cap="none" spc="0" normalizeH="0" baseline="0" noProof="0" dirty="0">
                <a:ln>
                  <a:noFill/>
                </a:ln>
                <a:solidFill>
                  <a:prstClr val="black"/>
                </a:solidFill>
                <a:effectLst/>
                <a:uLnTx/>
                <a:uFillTx/>
                <a:ea typeface="ＭＳ Ｐゴシック" pitchFamily="34" charset="-128"/>
                <a:cs typeface="+mn-cs"/>
              </a:rPr>
              <a:t>I had heard good things about your center, but now regret that I chose it for this important company event.  You can be sure I will be sharing my experience with others and on social media if we are forced to pay the full amount.  The uncomfortable and chaotic experience reflected poorly on me and on my appreciation for my employees. Enclosed is my payment for $1,000, which I feel is more than fair.</a:t>
            </a:r>
          </a:p>
          <a:p>
            <a:pPr marL="0" marR="0" lvl="0" indent="0" algn="l" defTabSz="457200" rtl="0" eaLnBrk="1" fontAlgn="auto" latinLnBrk="0" hangingPunct="1">
              <a:lnSpc>
                <a:spcPct val="100000"/>
              </a:lnSpc>
              <a:spcBef>
                <a:spcPct val="0"/>
              </a:spcBef>
              <a:spcAft>
                <a:spcPts val="800"/>
              </a:spcAft>
              <a:buClr>
                <a:srgbClr val="77933C"/>
              </a:buClr>
              <a:buSzTx/>
              <a:buFont typeface="Arial"/>
              <a:buNone/>
              <a:tabLst/>
              <a:defRPr/>
            </a:pPr>
            <a:r>
              <a:rPr kumimoji="0" lang="en-US" sz="2000" b="0" i="0" u="none" strike="noStrike" kern="1200" cap="none" spc="0" normalizeH="0" baseline="0" noProof="0" dirty="0">
                <a:ln>
                  <a:noFill/>
                </a:ln>
                <a:solidFill>
                  <a:prstClr val="black"/>
                </a:solidFill>
                <a:effectLst/>
                <a:uLnTx/>
                <a:uFillTx/>
                <a:ea typeface="ＭＳ Ｐゴシック" pitchFamily="34" charset="-128"/>
                <a:cs typeface="+mn-cs"/>
              </a:rPr>
              <a:t>Sincerely, </a:t>
            </a:r>
          </a:p>
          <a:p>
            <a:pPr marL="0" marR="0" lvl="0" indent="0" algn="l" defTabSz="457200" rtl="0" eaLnBrk="1" fontAlgn="auto" latinLnBrk="0" hangingPunct="1">
              <a:lnSpc>
                <a:spcPct val="100000"/>
              </a:lnSpc>
              <a:spcBef>
                <a:spcPct val="0"/>
              </a:spcBef>
              <a:spcAft>
                <a:spcPts val="800"/>
              </a:spcAft>
              <a:buClr>
                <a:srgbClr val="77933C"/>
              </a:buClr>
              <a:buSzTx/>
              <a:buFont typeface="Arial"/>
              <a:buNone/>
              <a:tabLst/>
              <a:defRPr/>
            </a:pPr>
            <a:r>
              <a:rPr kumimoji="0" lang="en-US" sz="2000" b="0" i="0" u="none" strike="noStrike" kern="1200" cap="none" spc="0" normalizeH="0" baseline="0" noProof="0" dirty="0">
                <a:ln>
                  <a:noFill/>
                </a:ln>
                <a:solidFill>
                  <a:prstClr val="black"/>
                </a:solidFill>
                <a:effectLst/>
                <a:uLnTx/>
                <a:uFillTx/>
                <a:ea typeface="ＭＳ Ｐゴシック" pitchFamily="34" charset="-128"/>
                <a:cs typeface="+mn-cs"/>
              </a:rPr>
              <a:t>Jeff Sutton, Owner and President</a:t>
            </a:r>
          </a:p>
          <a:p>
            <a:pPr marL="0" marR="0" lvl="0" indent="0" algn="l" defTabSz="457200" rtl="0" eaLnBrk="1" fontAlgn="auto" latinLnBrk="0" hangingPunct="1">
              <a:lnSpc>
                <a:spcPct val="100000"/>
              </a:lnSpc>
              <a:spcBef>
                <a:spcPct val="0"/>
              </a:spcBef>
              <a:spcAft>
                <a:spcPts val="800"/>
              </a:spcAft>
              <a:buClr>
                <a:srgbClr val="77933C"/>
              </a:buClr>
              <a:buSzTx/>
              <a:buFont typeface="Arial"/>
              <a:buNone/>
              <a:tabLst/>
              <a:defRPr/>
            </a:pPr>
            <a:r>
              <a:rPr kumimoji="0" lang="en-US" sz="2000" b="0" i="0" u="none" strike="noStrike" kern="1200" cap="none" spc="0" normalizeH="0" baseline="0" noProof="0" dirty="0">
                <a:ln>
                  <a:noFill/>
                </a:ln>
                <a:solidFill>
                  <a:prstClr val="black"/>
                </a:solidFill>
                <a:effectLst/>
                <a:uLnTx/>
                <a:uFillTx/>
                <a:ea typeface="ＭＳ Ｐゴシック" pitchFamily="34" charset="-128"/>
                <a:cs typeface="+mn-cs"/>
              </a:rPr>
              <a:t>Sutton Creative Services</a:t>
            </a:r>
          </a:p>
        </p:txBody>
      </p:sp>
      <p:sp>
        <p:nvSpPr>
          <p:cNvPr id="7" name="Slide Number Placeholder 4">
            <a:extLst>
              <a:ext uri="{FF2B5EF4-FFF2-40B4-BE49-F238E27FC236}">
                <a16:creationId xmlns:a16="http://schemas.microsoft.com/office/drawing/2014/main" id="{95FF8E4A-1B28-4EB8-A385-0B1051A38761}"/>
              </a:ext>
            </a:extLst>
          </p:cNvPr>
          <p:cNvSpPr>
            <a:spLocks noGrp="1"/>
          </p:cNvSpPr>
          <p:nvPr>
            <p:ph type="sldNum" sz="quarter" idx="10"/>
          </p:nvPr>
        </p:nvSpPr>
        <p:spPr/>
        <p:txBody>
          <a:bodyPr/>
          <a:lstStyle/>
          <a:p>
            <a:fld id="{68151E55-6873-49E2-B8D5-2F265E6F1973}" type="slidenum">
              <a:rPr lang="en-US" smtClean="0"/>
              <a:t>22</a:t>
            </a:fld>
            <a:endParaRPr lang="en-US" dirty="0"/>
          </a:p>
        </p:txBody>
      </p:sp>
    </p:spTree>
    <p:extLst>
      <p:ext uri="{BB962C8B-B14F-4D97-AF65-F5344CB8AC3E}">
        <p14:creationId xmlns:p14="http://schemas.microsoft.com/office/powerpoint/2010/main" val="2913084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6155B4-3EE1-4A9C-9D65-3E6A919F1D92}"/>
              </a:ext>
            </a:extLst>
          </p:cNvPr>
          <p:cNvSpPr>
            <a:spLocks noGrp="1"/>
          </p:cNvSpPr>
          <p:nvPr>
            <p:ph type="title"/>
          </p:nvPr>
        </p:nvSpPr>
        <p:spPr>
          <a:xfrm>
            <a:off x="299356" y="548681"/>
            <a:ext cx="11593288" cy="360039"/>
          </a:xfrm>
        </p:spPr>
        <p:txBody>
          <a:bodyPr/>
          <a:lstStyle/>
          <a:p>
            <a:r>
              <a:rPr kumimoji="0" lang="en-US" sz="5400" b="1" i="0" u="none" strike="noStrike" kern="1200" cap="none" spc="0" normalizeH="0" baseline="0" noProof="0" dirty="0">
                <a:ln>
                  <a:noFill/>
                </a:ln>
                <a:solidFill>
                  <a:srgbClr val="3D97B4"/>
                </a:solidFill>
                <a:effectLst/>
                <a:uLnTx/>
                <a:uFillTx/>
                <a:cs typeface="Calibri" panose="020F0502020204030204" pitchFamily="34" charset="0"/>
              </a:rPr>
              <a:t>Good Example: Regal Banquet Claim </a:t>
            </a:r>
            <a:r>
              <a:rPr kumimoji="0" lang="en-US" sz="1600" b="1" i="0" u="none" strike="noStrike" kern="1200" cap="none" spc="0" normalizeH="0" baseline="0" noProof="0" dirty="0">
                <a:ln>
                  <a:noFill/>
                </a:ln>
                <a:solidFill>
                  <a:srgbClr val="3D97B4"/>
                </a:solidFill>
                <a:effectLst/>
                <a:uLnTx/>
                <a:uFillTx/>
                <a:cs typeface="Calibri" panose="020F0502020204030204" pitchFamily="34" charset="0"/>
              </a:rPr>
              <a:t>1</a:t>
            </a:r>
            <a:endParaRPr lang="en-IN" sz="1600" dirty="0"/>
          </a:p>
        </p:txBody>
      </p:sp>
      <p:pic>
        <p:nvPicPr>
          <p:cNvPr id="10" name="Picture 2" descr="Icon indicating that this is a good example.">
            <a:extLst>
              <a:ext uri="{FF2B5EF4-FFF2-40B4-BE49-F238E27FC236}">
                <a16:creationId xmlns:a16="http://schemas.microsoft.com/office/drawing/2014/main" id="{2BC9CFF0-FF85-49A4-846D-9261475F8136}"/>
              </a:ext>
            </a:extLst>
          </p:cNvPr>
          <p:cNvPicPr>
            <a:picLocks noGrp="1" noChangeAspect="1"/>
          </p:cNvPicPr>
          <p:nvPr>
            <p:ph sz="quarter" idx="11"/>
          </p:nvPr>
        </p:nvPicPr>
        <p:blipFill>
          <a:blip r:embed="rId3" cstate="screen">
            <a:extLst>
              <a:ext uri="{28A0092B-C50C-407E-A947-70E740481C1C}">
                <a14:useLocalDpi xmlns:a14="http://schemas.microsoft.com/office/drawing/2010/main" val="0"/>
              </a:ext>
            </a:extLst>
          </a:blip>
          <a:stretch>
            <a:fillRect/>
          </a:stretch>
        </p:blipFill>
        <p:spPr>
          <a:xfrm>
            <a:off x="1343472" y="2204864"/>
            <a:ext cx="1017623" cy="1008112"/>
          </a:xfrm>
          <a:prstGeom prst="rect">
            <a:avLst/>
          </a:prstGeom>
        </p:spPr>
      </p:pic>
      <p:sp>
        <p:nvSpPr>
          <p:cNvPr id="4" name="Content Placeholder 3">
            <a:extLst>
              <a:ext uri="{FF2B5EF4-FFF2-40B4-BE49-F238E27FC236}">
                <a16:creationId xmlns:a16="http://schemas.microsoft.com/office/drawing/2014/main" id="{EA0BA3D3-B9F4-466D-82AC-87A45A696159}"/>
              </a:ext>
            </a:extLst>
          </p:cNvPr>
          <p:cNvSpPr>
            <a:spLocks noGrp="1"/>
          </p:cNvSpPr>
          <p:nvPr>
            <p:ph sz="quarter" idx="14"/>
          </p:nvPr>
        </p:nvSpPr>
        <p:spPr>
          <a:xfrm>
            <a:off x="3143672" y="1628800"/>
            <a:ext cx="7920879" cy="4176464"/>
          </a:xfrm>
        </p:spPr>
        <p:txBody>
          <a:bodyPr>
            <a:normAutofit/>
          </a:bodyPr>
          <a:lstStyle/>
          <a:p>
            <a:pPr marL="0" marR="0" lvl="0" indent="0" algn="l" defTabSz="457200" rtl="0" eaLnBrk="1" fontAlgn="auto" latinLnBrk="0" hangingPunct="1">
              <a:lnSpc>
                <a:spcPct val="100000"/>
              </a:lnSpc>
              <a:spcBef>
                <a:spcPct val="0"/>
              </a:spcBef>
              <a:spcAft>
                <a:spcPts val="800"/>
              </a:spcAft>
              <a:buClr>
                <a:srgbClr val="77933C"/>
              </a:buClr>
              <a:buSzTx/>
              <a:buFont typeface="Arial"/>
              <a:buNone/>
              <a:tabLst/>
              <a:defRPr/>
            </a:pPr>
            <a:r>
              <a:rPr kumimoji="0" lang="en-US" sz="1800" b="0" i="0" u="none" strike="noStrike" kern="1200" cap="none" spc="0" normalizeH="0" baseline="0" noProof="0" dirty="0">
                <a:ln>
                  <a:noFill/>
                </a:ln>
                <a:solidFill>
                  <a:prstClr val="black"/>
                </a:solidFill>
                <a:effectLst/>
                <a:uLnTx/>
                <a:uFillTx/>
                <a:ea typeface="ＭＳ Ｐゴシック" pitchFamily="34" charset="-128"/>
                <a:cs typeface="+mn-cs"/>
              </a:rPr>
              <a:t>Subject: Invoice #3712 (Sutton Party on December 12, 2018)</a:t>
            </a:r>
          </a:p>
          <a:p>
            <a:pPr marL="0" marR="0" lvl="0" indent="0" algn="l" defTabSz="457200" rtl="0" eaLnBrk="1" fontAlgn="auto" latinLnBrk="0" hangingPunct="1">
              <a:lnSpc>
                <a:spcPct val="100000"/>
              </a:lnSpc>
              <a:spcBef>
                <a:spcPct val="0"/>
              </a:spcBef>
              <a:spcAft>
                <a:spcPts val="800"/>
              </a:spcAft>
              <a:buClr>
                <a:srgbClr val="77933C"/>
              </a:buClr>
              <a:buSzTx/>
              <a:buFont typeface="Arial"/>
              <a:buNone/>
              <a:tabLst/>
              <a:defRPr/>
            </a:pPr>
            <a:r>
              <a:rPr kumimoji="0" lang="en-US" sz="1800" b="0" i="0" u="none" strike="noStrike" kern="1200" cap="none" spc="0" normalizeH="0" baseline="0" noProof="0" dirty="0">
                <a:ln>
                  <a:noFill/>
                </a:ln>
                <a:solidFill>
                  <a:prstClr val="black"/>
                </a:solidFill>
                <a:effectLst/>
                <a:uLnTx/>
                <a:uFillTx/>
                <a:ea typeface="ＭＳ Ｐゴシック" pitchFamily="34" charset="-128"/>
                <a:cs typeface="+mn-cs"/>
              </a:rPr>
              <a:t>Dear Ms. Sanchez: </a:t>
            </a:r>
          </a:p>
          <a:p>
            <a:pPr marL="0" marR="0" lvl="0" indent="0" algn="l" defTabSz="457200" rtl="0" eaLnBrk="1" fontAlgn="auto" latinLnBrk="0" hangingPunct="1">
              <a:lnSpc>
                <a:spcPct val="100000"/>
              </a:lnSpc>
              <a:spcBef>
                <a:spcPct val="0"/>
              </a:spcBef>
              <a:spcAft>
                <a:spcPts val="800"/>
              </a:spcAft>
              <a:buClr>
                <a:srgbClr val="77933C"/>
              </a:buClr>
              <a:buSzTx/>
              <a:buFont typeface="Arial"/>
              <a:buNone/>
              <a:tabLst/>
              <a:defRPr/>
            </a:pPr>
            <a:r>
              <a:rPr kumimoji="0" lang="en-US" sz="1800" b="0" i="0" u="none" strike="noStrike" kern="1200" cap="none" spc="0" normalizeH="0" baseline="0" noProof="0" dirty="0">
                <a:ln>
                  <a:noFill/>
                </a:ln>
                <a:solidFill>
                  <a:prstClr val="black"/>
                </a:solidFill>
                <a:effectLst/>
                <a:uLnTx/>
                <a:uFillTx/>
                <a:ea typeface="ＭＳ Ｐゴシック" pitchFamily="34" charset="-128"/>
                <a:cs typeface="+mn-cs"/>
              </a:rPr>
              <a:t>As you know, Sutton Creative Services held its winter-holiday party at Regal Banquet Center on December 12. While the food was exceptional, I have some concerns regarding our experience. </a:t>
            </a:r>
          </a:p>
          <a:p>
            <a:pPr marL="0" marR="0" lvl="0" indent="0" algn="l" defTabSz="457200" rtl="0" eaLnBrk="1" fontAlgn="auto" latinLnBrk="0" hangingPunct="1">
              <a:lnSpc>
                <a:spcPct val="100000"/>
              </a:lnSpc>
              <a:spcBef>
                <a:spcPct val="0"/>
              </a:spcBef>
              <a:spcAft>
                <a:spcPts val="800"/>
              </a:spcAft>
              <a:buClr>
                <a:srgbClr val="77933C"/>
              </a:buClr>
              <a:buSzTx/>
              <a:buFont typeface="Arial"/>
              <a:buNone/>
              <a:tabLst/>
              <a:defRPr/>
            </a:pPr>
            <a:r>
              <a:rPr kumimoji="0" lang="en-US" sz="1800" b="0" i="0" u="none" strike="noStrike" kern="1200" cap="none" spc="0" normalizeH="0" baseline="0" noProof="0" dirty="0">
                <a:ln>
                  <a:noFill/>
                </a:ln>
                <a:solidFill>
                  <a:prstClr val="black"/>
                </a:solidFill>
                <a:effectLst/>
                <a:uLnTx/>
                <a:uFillTx/>
                <a:ea typeface="ＭＳ Ｐゴシック" pitchFamily="34" charset="-128"/>
                <a:cs typeface="+mn-cs"/>
              </a:rPr>
              <a:t>When I booked the party last August, I requested that we have the party in Salon A because of its size and view of the city, and I was told it was available for us. The room we were given for the event when we arrived was Salon C. As you know, the room is small and has no windows. In addition, the location also had the drawback of making the temperature hard to control. The servers were sympathetic but were unable to keep the room from getting too warm for my 27 employees. I know that you book many parties during the holiday season; however, as the attached copy of our contract shows, we agreed that Sutton Creative Services would be in Salon A.</a:t>
            </a:r>
          </a:p>
        </p:txBody>
      </p:sp>
      <p:sp>
        <p:nvSpPr>
          <p:cNvPr id="7" name="Slide Number Placeholder 4">
            <a:extLst>
              <a:ext uri="{FF2B5EF4-FFF2-40B4-BE49-F238E27FC236}">
                <a16:creationId xmlns:a16="http://schemas.microsoft.com/office/drawing/2014/main" id="{95FF8E4A-1B28-4EB8-A385-0B1051A38761}"/>
              </a:ext>
            </a:extLst>
          </p:cNvPr>
          <p:cNvSpPr>
            <a:spLocks noGrp="1"/>
          </p:cNvSpPr>
          <p:nvPr>
            <p:ph type="sldNum" sz="quarter" idx="10"/>
          </p:nvPr>
        </p:nvSpPr>
        <p:spPr/>
        <p:txBody>
          <a:bodyPr/>
          <a:lstStyle/>
          <a:p>
            <a:fld id="{68151E55-6873-49E2-B8D5-2F265E6F1973}" type="slidenum">
              <a:rPr lang="en-US" smtClean="0"/>
              <a:t>23</a:t>
            </a:fld>
            <a:endParaRPr lang="en-US" dirty="0"/>
          </a:p>
        </p:txBody>
      </p:sp>
    </p:spTree>
    <p:extLst>
      <p:ext uri="{BB962C8B-B14F-4D97-AF65-F5344CB8AC3E}">
        <p14:creationId xmlns:p14="http://schemas.microsoft.com/office/powerpoint/2010/main" val="304833261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6155B4-3EE1-4A9C-9D65-3E6A919F1D92}"/>
              </a:ext>
            </a:extLst>
          </p:cNvPr>
          <p:cNvSpPr>
            <a:spLocks noGrp="1"/>
          </p:cNvSpPr>
          <p:nvPr>
            <p:ph type="title"/>
          </p:nvPr>
        </p:nvSpPr>
        <p:spPr>
          <a:xfrm>
            <a:off x="551384" y="476671"/>
            <a:ext cx="11017224" cy="504057"/>
          </a:xfrm>
        </p:spPr>
        <p:txBody>
          <a:bodyPr/>
          <a:lstStyle/>
          <a:p>
            <a:r>
              <a:rPr kumimoji="0" lang="en-US" sz="5400" b="1" i="0" u="none" strike="noStrike" kern="1200" cap="none" spc="0" normalizeH="0" baseline="0" noProof="0" dirty="0">
                <a:ln>
                  <a:noFill/>
                </a:ln>
                <a:solidFill>
                  <a:srgbClr val="3D97B4"/>
                </a:solidFill>
                <a:effectLst/>
                <a:uLnTx/>
                <a:uFillTx/>
                <a:cs typeface="Calibri" panose="020F0502020204030204" pitchFamily="34" charset="0"/>
              </a:rPr>
              <a:t>Good Example: Regal Banquet Claim </a:t>
            </a:r>
            <a:r>
              <a:rPr kumimoji="0" lang="en-US" sz="1600" b="1" i="0" u="none" strike="noStrike" kern="1200" cap="none" spc="0" normalizeH="0" baseline="0" noProof="0" dirty="0">
                <a:ln>
                  <a:noFill/>
                </a:ln>
                <a:solidFill>
                  <a:srgbClr val="3D97B4"/>
                </a:solidFill>
                <a:effectLst/>
                <a:uLnTx/>
                <a:uFillTx/>
                <a:cs typeface="Calibri" panose="020F0502020204030204" pitchFamily="34" charset="0"/>
              </a:rPr>
              <a:t>2</a:t>
            </a:r>
            <a:endParaRPr lang="en-IN" sz="1600" dirty="0"/>
          </a:p>
        </p:txBody>
      </p:sp>
      <p:pic>
        <p:nvPicPr>
          <p:cNvPr id="9" name="Picture 2" descr="Icon indicating that this is a good example.">
            <a:extLst>
              <a:ext uri="{FF2B5EF4-FFF2-40B4-BE49-F238E27FC236}">
                <a16:creationId xmlns:a16="http://schemas.microsoft.com/office/drawing/2014/main" id="{6F970E2E-A40F-4C8E-8E15-E91CFA44FF53}"/>
              </a:ext>
            </a:extLst>
          </p:cNvPr>
          <p:cNvPicPr>
            <a:picLocks noGrp="1" noChangeAspect="1"/>
          </p:cNvPicPr>
          <p:nvPr>
            <p:ph sz="quarter" idx="11"/>
          </p:nvPr>
        </p:nvPicPr>
        <p:blipFill>
          <a:blip r:embed="rId3" cstate="screen">
            <a:extLst>
              <a:ext uri="{28A0092B-C50C-407E-A947-70E740481C1C}">
                <a14:useLocalDpi xmlns:a14="http://schemas.microsoft.com/office/drawing/2010/main" val="0"/>
              </a:ext>
            </a:extLst>
          </a:blip>
          <a:stretch>
            <a:fillRect/>
          </a:stretch>
        </p:blipFill>
        <p:spPr>
          <a:xfrm>
            <a:off x="1199455" y="2636912"/>
            <a:ext cx="1008113" cy="998691"/>
          </a:xfrm>
          <a:prstGeom prst="rect">
            <a:avLst/>
          </a:prstGeom>
        </p:spPr>
      </p:pic>
      <p:sp>
        <p:nvSpPr>
          <p:cNvPr id="4" name="Content Placeholder 3">
            <a:extLst>
              <a:ext uri="{FF2B5EF4-FFF2-40B4-BE49-F238E27FC236}">
                <a16:creationId xmlns:a16="http://schemas.microsoft.com/office/drawing/2014/main" id="{EA0BA3D3-B9F4-466D-82AC-87A45A696159}"/>
              </a:ext>
            </a:extLst>
          </p:cNvPr>
          <p:cNvSpPr>
            <a:spLocks noGrp="1"/>
          </p:cNvSpPr>
          <p:nvPr>
            <p:ph sz="quarter" idx="14"/>
          </p:nvPr>
        </p:nvSpPr>
        <p:spPr>
          <a:xfrm>
            <a:off x="3215680" y="1587378"/>
            <a:ext cx="7793805" cy="5112568"/>
          </a:xfrm>
        </p:spPr>
        <p:txBody>
          <a:bodyPr>
            <a:normAutofit/>
          </a:bodyPr>
          <a:lstStyle/>
          <a:p>
            <a:pPr marL="0" marR="0" lvl="0" indent="0" algn="l" defTabSz="457200" rtl="0" eaLnBrk="1" fontAlgn="auto" latinLnBrk="0" hangingPunct="1">
              <a:lnSpc>
                <a:spcPct val="100000"/>
              </a:lnSpc>
              <a:spcBef>
                <a:spcPct val="0"/>
              </a:spcBef>
              <a:spcAft>
                <a:spcPts val="800"/>
              </a:spcAft>
              <a:buClr>
                <a:srgbClr val="77933C"/>
              </a:buClr>
              <a:buSzTx/>
              <a:buFont typeface="Arial"/>
              <a:buNone/>
              <a:tabLst/>
              <a:defRPr/>
            </a:pPr>
            <a:r>
              <a:rPr kumimoji="0" lang="en-US" sz="1800" b="0" i="0" u="none" strike="noStrike" kern="1200" cap="none" spc="0" normalizeH="0" baseline="0" noProof="0" dirty="0">
                <a:ln>
                  <a:noFill/>
                </a:ln>
                <a:solidFill>
                  <a:prstClr val="black"/>
                </a:solidFill>
                <a:effectLst/>
                <a:uLnTx/>
                <a:uFillTx/>
                <a:ea typeface="ＭＳ Ｐゴシック" pitchFamily="34" charset="-128"/>
                <a:cs typeface="+mn-cs"/>
              </a:rPr>
              <a:t>It also appeared that more servers were needed for our party. The fare was elegant, but with only two servers, some guests had finished eating before others had even started. As a result, we had to start the after-dinner program in the middle of the meal, requiring the speaker to talk while people were eating. This made it difficult for people to pay attention to his presentation. </a:t>
            </a:r>
          </a:p>
          <a:p>
            <a:pPr marL="0" marR="0" lvl="0" indent="0" algn="l" defTabSz="457200" rtl="0" eaLnBrk="1" fontAlgn="auto" latinLnBrk="0" hangingPunct="1">
              <a:lnSpc>
                <a:spcPct val="100000"/>
              </a:lnSpc>
              <a:spcBef>
                <a:spcPct val="0"/>
              </a:spcBef>
              <a:spcAft>
                <a:spcPts val="800"/>
              </a:spcAft>
              <a:buClr>
                <a:srgbClr val="77933C"/>
              </a:buClr>
              <a:buSzTx/>
              <a:buFont typeface="Arial"/>
              <a:buNone/>
              <a:tabLst/>
              <a:defRPr/>
            </a:pPr>
            <a:r>
              <a:rPr kumimoji="0" lang="en-US" sz="1800" b="0" i="0" u="none" strike="noStrike" kern="1200" cap="none" spc="0" normalizeH="0" baseline="0" noProof="0" dirty="0">
                <a:ln>
                  <a:noFill/>
                </a:ln>
                <a:solidFill>
                  <a:prstClr val="black"/>
                </a:solidFill>
                <a:effectLst/>
                <a:uLnTx/>
                <a:uFillTx/>
                <a:ea typeface="ＭＳ Ｐゴシック" pitchFamily="34" charset="-128"/>
                <a:cs typeface="+mn-cs"/>
              </a:rPr>
              <a:t>Overall, the event was not the impressive “thank-you” to my hard-working employees I had in mind when we drew up the contract. In light of these circumstances, I am requesting a revised invoice of $1,000. I believe this is a fair amount for an experience that I am sure did not represent the Regal’s typical level of customer service. </a:t>
            </a:r>
          </a:p>
          <a:p>
            <a:pPr marL="0" marR="0" lvl="0" indent="0" algn="l" defTabSz="457200" rtl="0" eaLnBrk="1" fontAlgn="auto" latinLnBrk="0" hangingPunct="1">
              <a:lnSpc>
                <a:spcPct val="100000"/>
              </a:lnSpc>
              <a:spcBef>
                <a:spcPct val="0"/>
              </a:spcBef>
              <a:spcAft>
                <a:spcPts val="800"/>
              </a:spcAft>
              <a:buClr>
                <a:srgbClr val="77933C"/>
              </a:buClr>
              <a:buSzTx/>
              <a:buFont typeface="Arial"/>
              <a:buNone/>
              <a:tabLst/>
              <a:defRPr/>
            </a:pPr>
            <a:r>
              <a:rPr kumimoji="0" lang="en-US" sz="1800" b="0" i="0" u="none" strike="noStrike" kern="1200" cap="none" spc="0" normalizeH="0" baseline="0" noProof="0" dirty="0">
                <a:ln>
                  <a:noFill/>
                </a:ln>
                <a:solidFill>
                  <a:prstClr val="black"/>
                </a:solidFill>
                <a:effectLst/>
                <a:uLnTx/>
                <a:uFillTx/>
                <a:ea typeface="ＭＳ Ｐゴシック" pitchFamily="34" charset="-128"/>
                <a:cs typeface="+mn-cs"/>
              </a:rPr>
              <a:t>I would be grateful for your response by the end of the month so that I can forward the adjusted bill to my accountant for payment. </a:t>
            </a:r>
          </a:p>
          <a:p>
            <a:pPr marL="0" marR="0" lvl="0" indent="0" algn="l" defTabSz="457200" rtl="0" eaLnBrk="1" fontAlgn="auto" latinLnBrk="0" hangingPunct="1">
              <a:lnSpc>
                <a:spcPct val="100000"/>
              </a:lnSpc>
              <a:spcBef>
                <a:spcPct val="0"/>
              </a:spcBef>
              <a:spcAft>
                <a:spcPts val="800"/>
              </a:spcAft>
              <a:buClr>
                <a:srgbClr val="77933C"/>
              </a:buClr>
              <a:buSzTx/>
              <a:buFont typeface="Arial"/>
              <a:buNone/>
              <a:tabLst/>
              <a:defRPr/>
            </a:pPr>
            <a:r>
              <a:rPr kumimoji="0" lang="en-US" sz="1800" b="0" i="0" u="none" strike="noStrike" kern="1200" cap="none" spc="0" normalizeH="0" baseline="0" noProof="0" dirty="0">
                <a:ln>
                  <a:noFill/>
                </a:ln>
                <a:solidFill>
                  <a:prstClr val="black"/>
                </a:solidFill>
                <a:effectLst/>
                <a:uLnTx/>
                <a:uFillTx/>
                <a:ea typeface="ＭＳ Ｐゴシック" pitchFamily="34" charset="-128"/>
                <a:cs typeface="+mn-cs"/>
              </a:rPr>
              <a:t>Sincerely yours,</a:t>
            </a:r>
          </a:p>
          <a:p>
            <a:pPr marL="0" marR="0" lvl="0" indent="0" algn="l" defTabSz="457200" rtl="0" eaLnBrk="1" fontAlgn="auto" latinLnBrk="0" hangingPunct="1">
              <a:lnSpc>
                <a:spcPct val="100000"/>
              </a:lnSpc>
              <a:spcBef>
                <a:spcPct val="0"/>
              </a:spcBef>
              <a:spcAft>
                <a:spcPts val="800"/>
              </a:spcAft>
              <a:buClr>
                <a:srgbClr val="77933C"/>
              </a:buClr>
              <a:buSzTx/>
              <a:buFont typeface="Arial"/>
              <a:buNone/>
              <a:tabLst/>
              <a:defRPr/>
            </a:pPr>
            <a:r>
              <a:rPr kumimoji="0" lang="en-US" sz="1800" b="0" i="0" u="none" strike="noStrike" kern="1200" cap="none" spc="0" normalizeH="0" baseline="0" noProof="0" dirty="0">
                <a:ln>
                  <a:noFill/>
                </a:ln>
                <a:solidFill>
                  <a:prstClr val="black"/>
                </a:solidFill>
                <a:effectLst/>
                <a:uLnTx/>
                <a:uFillTx/>
                <a:ea typeface="ＭＳ Ｐゴシック" pitchFamily="34" charset="-128"/>
                <a:cs typeface="+mn-cs"/>
              </a:rPr>
              <a:t>Jeff Sutton, President and Owner</a:t>
            </a:r>
          </a:p>
          <a:p>
            <a:pPr marL="0" marR="0" lvl="0" indent="0" algn="l" defTabSz="457200" rtl="0" eaLnBrk="1" fontAlgn="auto" latinLnBrk="0" hangingPunct="1">
              <a:lnSpc>
                <a:spcPct val="100000"/>
              </a:lnSpc>
              <a:spcBef>
                <a:spcPct val="0"/>
              </a:spcBef>
              <a:spcAft>
                <a:spcPts val="800"/>
              </a:spcAft>
              <a:buClr>
                <a:srgbClr val="77933C"/>
              </a:buClr>
              <a:buSzTx/>
              <a:buFont typeface="Arial"/>
              <a:buNone/>
              <a:tabLst/>
              <a:defRPr/>
            </a:pPr>
            <a:r>
              <a:rPr kumimoji="0" lang="en-US" sz="1800" b="0" i="0" u="none" strike="noStrike" kern="1200" cap="none" spc="0" normalizeH="0" baseline="0" noProof="0" dirty="0">
                <a:ln>
                  <a:noFill/>
                </a:ln>
                <a:solidFill>
                  <a:prstClr val="black"/>
                </a:solidFill>
                <a:effectLst/>
                <a:uLnTx/>
                <a:uFillTx/>
                <a:ea typeface="ＭＳ Ｐゴシック" pitchFamily="34" charset="-128"/>
                <a:cs typeface="+mn-cs"/>
              </a:rPr>
              <a:t>Sutton Creative Services</a:t>
            </a:r>
          </a:p>
        </p:txBody>
      </p:sp>
      <p:sp>
        <p:nvSpPr>
          <p:cNvPr id="7" name="Slide Number Placeholder 4">
            <a:extLst>
              <a:ext uri="{FF2B5EF4-FFF2-40B4-BE49-F238E27FC236}">
                <a16:creationId xmlns:a16="http://schemas.microsoft.com/office/drawing/2014/main" id="{95FF8E4A-1B28-4EB8-A385-0B1051A38761}"/>
              </a:ext>
            </a:extLst>
          </p:cNvPr>
          <p:cNvSpPr>
            <a:spLocks noGrp="1"/>
          </p:cNvSpPr>
          <p:nvPr>
            <p:ph type="sldNum" sz="quarter" idx="10"/>
          </p:nvPr>
        </p:nvSpPr>
        <p:spPr/>
        <p:txBody>
          <a:bodyPr/>
          <a:lstStyle/>
          <a:p>
            <a:fld id="{68151E55-6873-49E2-B8D5-2F265E6F1973}" type="slidenum">
              <a:rPr lang="en-US" smtClean="0"/>
              <a:t>24</a:t>
            </a:fld>
            <a:endParaRPr lang="en-US" dirty="0"/>
          </a:p>
        </p:txBody>
      </p:sp>
    </p:spTree>
    <p:extLst>
      <p:ext uri="{BB962C8B-B14F-4D97-AF65-F5344CB8AC3E}">
        <p14:creationId xmlns:p14="http://schemas.microsoft.com/office/powerpoint/2010/main" val="374759090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EE9E75-17D1-4C07-80E6-6E34FDF49E3F}"/>
              </a:ext>
            </a:extLst>
          </p:cNvPr>
          <p:cNvSpPr>
            <a:spLocks noGrp="1"/>
          </p:cNvSpPr>
          <p:nvPr>
            <p:ph type="title"/>
          </p:nvPr>
        </p:nvSpPr>
        <p:spPr>
          <a:xfrm>
            <a:off x="2885276" y="191783"/>
            <a:ext cx="6421447" cy="714997"/>
          </a:xfrm>
        </p:spPr>
        <p:txBody>
          <a:bodyPr/>
          <a:lstStyle/>
          <a:p>
            <a:r>
              <a:rPr kumimoji="0" lang="en-US" sz="3600" b="1" i="0" u="none" strike="noStrike" kern="1200" cap="none" spc="0" normalizeH="0" baseline="0" noProof="0" dirty="0">
                <a:ln>
                  <a:noFill/>
                </a:ln>
                <a:solidFill>
                  <a:srgbClr val="AC802E"/>
                </a:solidFill>
                <a:effectLst/>
                <a:uLnTx/>
                <a:uFillTx/>
                <a:cs typeface="Arial" panose="020B0604020202020204" pitchFamily="34" charset="0"/>
                <a:sym typeface="Calibri"/>
              </a:rPr>
              <a:t>Adjustment Refusals</a:t>
            </a:r>
            <a:endParaRPr lang="en-IN" dirty="0"/>
          </a:p>
        </p:txBody>
      </p:sp>
      <p:sp>
        <p:nvSpPr>
          <p:cNvPr id="3" name="Content Placeholder 2">
            <a:extLst>
              <a:ext uri="{FF2B5EF4-FFF2-40B4-BE49-F238E27FC236}">
                <a16:creationId xmlns:a16="http://schemas.microsoft.com/office/drawing/2014/main" id="{CDCE0017-231E-47D1-8296-57CDB78E1D22}"/>
              </a:ext>
            </a:extLst>
          </p:cNvPr>
          <p:cNvSpPr>
            <a:spLocks noGrp="1"/>
          </p:cNvSpPr>
          <p:nvPr>
            <p:ph sz="quarter" idx="11"/>
          </p:nvPr>
        </p:nvSpPr>
        <p:spPr>
          <a:xfrm>
            <a:off x="911424" y="1199320"/>
            <a:ext cx="5580406" cy="4824172"/>
          </a:xfrm>
        </p:spPr>
        <p:txBody>
          <a:bodyPr/>
          <a:lstStyle/>
          <a:p>
            <a:pPr marL="457200" marR="0" lvl="0" indent="-457200" algn="l" defTabSz="457200" rtl="0" eaLnBrk="1" fontAlgn="auto" latinLnBrk="0" hangingPunct="1">
              <a:lnSpc>
                <a:spcPct val="100000"/>
              </a:lnSpc>
              <a:spcBef>
                <a:spcPct val="20000"/>
              </a:spcBef>
              <a:spcAft>
                <a:spcPts val="80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ea typeface="ＭＳ Ｐゴシック" pitchFamily="34" charset="-128"/>
                <a:cs typeface="+mn-cs"/>
              </a:rPr>
              <a:t>This is a special type of refused request. </a:t>
            </a:r>
          </a:p>
          <a:p>
            <a:pPr marL="457200" marR="0" lvl="0" indent="-457200" algn="l" defTabSz="457200" rtl="0" eaLnBrk="1" fontAlgn="auto" latinLnBrk="0" hangingPunct="1">
              <a:lnSpc>
                <a:spcPct val="100000"/>
              </a:lnSpc>
              <a:spcBef>
                <a:spcPct val="20000"/>
              </a:spcBef>
              <a:spcAft>
                <a:spcPts val="80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ea typeface="ＭＳ Ｐゴシック" pitchFamily="34" charset="-128"/>
                <a:cs typeface="+mn-cs"/>
              </a:rPr>
              <a:t>Reader has made a claim, but for specific reasons, you cannot grant the claim.</a:t>
            </a:r>
          </a:p>
          <a:p>
            <a:pPr marL="457200" marR="0" lvl="0" indent="-457200" algn="l" defTabSz="457200" rtl="0" eaLnBrk="1" fontAlgn="auto" latinLnBrk="0" hangingPunct="1">
              <a:lnSpc>
                <a:spcPct val="100000"/>
              </a:lnSpc>
              <a:spcBef>
                <a:spcPct val="20000"/>
              </a:spcBef>
              <a:spcAft>
                <a:spcPts val="80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ea typeface="ＭＳ Ｐゴシック" pitchFamily="34" charset="-128"/>
                <a:cs typeface="+mn-cs"/>
              </a:rPr>
              <a:t>You need to develop a strategy to explain or justify the decision.</a:t>
            </a:r>
          </a:p>
        </p:txBody>
      </p:sp>
      <p:pic>
        <p:nvPicPr>
          <p:cNvPr id="8" name="Picture 3">
            <a:extLst>
              <a:ext uri="{FF2B5EF4-FFF2-40B4-BE49-F238E27FC236}">
                <a16:creationId xmlns:a16="http://schemas.microsoft.com/office/drawing/2014/main" id="{91B640F7-8078-4062-A3C8-3B1791B1046C}"/>
              </a:ext>
              <a:ext uri="{C183D7F6-B498-43B3-948B-1728B52AA6E4}">
                <adec:decorative xmlns:adec="http://schemas.microsoft.com/office/drawing/2017/decorative" val="1"/>
              </a:ext>
            </a:extLst>
          </p:cNvPr>
          <p:cNvPicPr>
            <a:picLocks noGrp="1" noChangeAspect="1"/>
          </p:cNvPicPr>
          <p:nvPr>
            <p:ph sz="quarter" idx="14"/>
          </p:nvPr>
        </p:nvPicPr>
        <p:blipFill>
          <a:blip r:embed="rId3"/>
          <a:stretch>
            <a:fillRect/>
          </a:stretch>
        </p:blipFill>
        <p:spPr>
          <a:xfrm>
            <a:off x="6924848" y="2276872"/>
            <a:ext cx="5003800" cy="2669069"/>
          </a:xfrm>
          <a:prstGeom prst="rect">
            <a:avLst/>
          </a:prstGeom>
        </p:spPr>
      </p:pic>
      <p:sp>
        <p:nvSpPr>
          <p:cNvPr id="6" name="Text Placeholder 4">
            <a:extLst>
              <a:ext uri="{FF2B5EF4-FFF2-40B4-BE49-F238E27FC236}">
                <a16:creationId xmlns:a16="http://schemas.microsoft.com/office/drawing/2014/main" id="{39F8F8CB-06F7-4FCE-A18A-3E31399D062F}"/>
              </a:ext>
            </a:extLst>
          </p:cNvPr>
          <p:cNvSpPr>
            <a:spLocks noGrp="1"/>
          </p:cNvSpPr>
          <p:nvPr>
            <p:ph type="body" sz="quarter" idx="4294967295"/>
          </p:nvPr>
        </p:nvSpPr>
        <p:spPr>
          <a:xfrm>
            <a:off x="8661671" y="6630428"/>
            <a:ext cx="2330873" cy="254956"/>
          </a:xfrm>
        </p:spPr>
        <p:txBody>
          <a:bodyPr>
            <a:normAutofit/>
          </a:bodyPr>
          <a:lstStyle/>
          <a:p>
            <a:pPr algn="r"/>
            <a:r>
              <a:rPr lang="en-US" sz="1000" dirty="0"/>
              <a:t>Image: </a:t>
            </a:r>
            <a:r>
              <a:rPr lang="en-US" sz="1000" dirty="0" err="1"/>
              <a:t>PaulaConnelly</a:t>
            </a:r>
            <a:r>
              <a:rPr lang="en-US" sz="1000" dirty="0"/>
              <a:t>/E+/Getty Images</a:t>
            </a:r>
          </a:p>
        </p:txBody>
      </p:sp>
      <p:sp>
        <p:nvSpPr>
          <p:cNvPr id="7" name="Slide Number Placeholder 5">
            <a:extLst>
              <a:ext uri="{FF2B5EF4-FFF2-40B4-BE49-F238E27FC236}">
                <a16:creationId xmlns:a16="http://schemas.microsoft.com/office/drawing/2014/main" id="{53A57EE4-60A5-4E4B-8C03-183A77663776}"/>
              </a:ext>
            </a:extLst>
          </p:cNvPr>
          <p:cNvSpPr>
            <a:spLocks noGrp="1"/>
          </p:cNvSpPr>
          <p:nvPr>
            <p:ph type="sldNum" sz="quarter" idx="10"/>
          </p:nvPr>
        </p:nvSpPr>
        <p:spPr/>
        <p:txBody>
          <a:bodyPr/>
          <a:lstStyle/>
          <a:p>
            <a:fld id="{68151E55-6873-49E2-B8D5-2F265E6F1973}" type="slidenum">
              <a:rPr lang="en-US" smtClean="0"/>
              <a:t>25</a:t>
            </a:fld>
            <a:endParaRPr lang="en-US" dirty="0"/>
          </a:p>
        </p:txBody>
      </p:sp>
    </p:spTree>
    <p:extLst>
      <p:ext uri="{BB962C8B-B14F-4D97-AF65-F5344CB8AC3E}">
        <p14:creationId xmlns:p14="http://schemas.microsoft.com/office/powerpoint/2010/main" val="418094132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DC2DE5-648C-4E66-97E4-41C2A6BBA164}"/>
              </a:ext>
            </a:extLst>
          </p:cNvPr>
          <p:cNvSpPr>
            <a:spLocks noGrp="1"/>
          </p:cNvSpPr>
          <p:nvPr>
            <p:ph type="title"/>
          </p:nvPr>
        </p:nvSpPr>
        <p:spPr>
          <a:xfrm>
            <a:off x="2571763" y="260648"/>
            <a:ext cx="7316020" cy="689342"/>
          </a:xfrm>
        </p:spPr>
        <p:txBody>
          <a:bodyPr/>
          <a:lstStyle/>
          <a:p>
            <a:r>
              <a:rPr kumimoji="0" lang="en-US" sz="5400" b="1" i="0" u="none" strike="noStrike" kern="1200" cap="none" spc="0" normalizeH="0" baseline="0" noProof="0" dirty="0">
                <a:ln>
                  <a:noFill/>
                </a:ln>
                <a:solidFill>
                  <a:srgbClr val="3D97B4"/>
                </a:solidFill>
                <a:effectLst/>
                <a:uLnTx/>
                <a:uFillTx/>
                <a:cs typeface="Calibri" panose="020F0502020204030204" pitchFamily="34" charset="0"/>
              </a:rPr>
              <a:t>Denying a Claim</a:t>
            </a:r>
            <a:endParaRPr lang="en-IN" dirty="0"/>
          </a:p>
        </p:txBody>
      </p:sp>
      <p:sp>
        <p:nvSpPr>
          <p:cNvPr id="3" name="Content Placeholder 2">
            <a:extLst>
              <a:ext uri="{FF2B5EF4-FFF2-40B4-BE49-F238E27FC236}">
                <a16:creationId xmlns:a16="http://schemas.microsoft.com/office/drawing/2014/main" id="{8CC09161-D862-4766-90BE-3E65F003A67D}"/>
              </a:ext>
            </a:extLst>
          </p:cNvPr>
          <p:cNvSpPr>
            <a:spLocks noGrp="1"/>
          </p:cNvSpPr>
          <p:nvPr>
            <p:ph sz="quarter" idx="20"/>
          </p:nvPr>
        </p:nvSpPr>
        <p:spPr>
          <a:xfrm>
            <a:off x="2187082" y="1124744"/>
            <a:ext cx="8085382" cy="5256584"/>
          </a:xfrm>
        </p:spPr>
        <p:txBody>
          <a:bodyPr>
            <a:normAutofit/>
          </a:bodyPr>
          <a:lstStyle/>
          <a:p>
            <a:pPr marL="525780" marR="0" lvl="0" indent="-457200" algn="l" defTabSz="4572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2800" b="1" i="0" u="none" strike="noStrike" kern="1200" cap="none" spc="0" normalizeH="0" baseline="0" noProof="0" dirty="0">
                <a:ln>
                  <a:noFill/>
                </a:ln>
                <a:solidFill>
                  <a:prstClr val="black"/>
                </a:solidFill>
                <a:effectLst/>
                <a:uLnTx/>
                <a:uFillTx/>
                <a:cs typeface="+mn-cs"/>
              </a:rPr>
              <a:t>Determine the Strategy</a:t>
            </a:r>
            <a:r>
              <a:rPr kumimoji="0" lang="en-US" sz="2800" b="0" i="0" u="none" strike="noStrike" kern="1200" cap="none" spc="0" normalizeH="0" baseline="0" noProof="0" dirty="0">
                <a:ln>
                  <a:noFill/>
                </a:ln>
                <a:solidFill>
                  <a:prstClr val="black"/>
                </a:solidFill>
                <a:effectLst/>
                <a:uLnTx/>
                <a:uFillTx/>
                <a:cs typeface="+mn-cs"/>
              </a:rPr>
              <a:t>: What company guidelines do you have?</a:t>
            </a:r>
          </a:p>
          <a:p>
            <a:pPr marL="525780" marR="0" lvl="0" indent="-457200" algn="l" defTabSz="4572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2800" b="1" i="0" u="none" strike="noStrike" kern="1200" cap="none" spc="0" normalizeH="0" baseline="0" noProof="0" dirty="0">
                <a:ln>
                  <a:noFill/>
                </a:ln>
                <a:solidFill>
                  <a:prstClr val="black"/>
                </a:solidFill>
                <a:effectLst/>
                <a:uLnTx/>
                <a:uFillTx/>
                <a:cs typeface="+mn-cs"/>
              </a:rPr>
              <a:t>Set up the Buffer</a:t>
            </a:r>
            <a:r>
              <a:rPr kumimoji="0" lang="en-US" sz="2800" b="0" i="0" u="none" strike="noStrike" kern="1200" cap="none" spc="0" normalizeH="0" baseline="0" noProof="0" dirty="0">
                <a:ln>
                  <a:noFill/>
                </a:ln>
                <a:solidFill>
                  <a:prstClr val="black"/>
                </a:solidFill>
                <a:effectLst/>
                <a:uLnTx/>
                <a:uFillTx/>
                <a:cs typeface="+mn-cs"/>
              </a:rPr>
              <a:t>: Is there a point of common agreement? </a:t>
            </a:r>
          </a:p>
          <a:p>
            <a:pPr marL="525780" marR="0" lvl="0" indent="-457200" algn="l" defTabSz="4572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2800" b="1" i="0" u="none" strike="noStrike" kern="1200" cap="none" spc="0" normalizeH="0" baseline="0" noProof="0" dirty="0">
                <a:ln>
                  <a:noFill/>
                </a:ln>
                <a:solidFill>
                  <a:prstClr val="black"/>
                </a:solidFill>
                <a:effectLst/>
                <a:uLnTx/>
                <a:uFillTx/>
                <a:cs typeface="+mn-cs"/>
              </a:rPr>
              <a:t>Make your Case</a:t>
            </a:r>
            <a:r>
              <a:rPr kumimoji="0" lang="en-US" sz="2800" b="0" i="0" u="none" strike="noStrike" kern="1200" cap="none" spc="0" normalizeH="0" baseline="0" noProof="0" dirty="0">
                <a:ln>
                  <a:noFill/>
                </a:ln>
                <a:solidFill>
                  <a:prstClr val="black"/>
                </a:solidFill>
                <a:effectLst/>
                <a:uLnTx/>
                <a:uFillTx/>
                <a:cs typeface="+mn-cs"/>
              </a:rPr>
              <a:t>: What is the relevant policy or practice? </a:t>
            </a:r>
          </a:p>
          <a:p>
            <a:pPr marL="525780" marR="0" lvl="0" indent="-457200" algn="l" defTabSz="4572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2800" b="1" i="0" u="none" strike="noStrike" kern="1200" cap="none" spc="0" normalizeH="0" baseline="0" noProof="0" dirty="0">
                <a:ln>
                  <a:noFill/>
                </a:ln>
                <a:solidFill>
                  <a:prstClr val="black"/>
                </a:solidFill>
                <a:effectLst/>
                <a:uLnTx/>
                <a:uFillTx/>
                <a:cs typeface="+mn-cs"/>
              </a:rPr>
              <a:t>Refuse Positively</a:t>
            </a:r>
            <a:r>
              <a:rPr kumimoji="0" lang="en-US" sz="2800" b="0" i="0" u="none" strike="noStrike" kern="1200" cap="none" spc="0" normalizeH="0" baseline="0" noProof="0" dirty="0">
                <a:ln>
                  <a:noFill/>
                </a:ln>
                <a:solidFill>
                  <a:prstClr val="black"/>
                </a:solidFill>
                <a:effectLst/>
                <a:uLnTx/>
                <a:uFillTx/>
                <a:cs typeface="+mn-cs"/>
              </a:rPr>
              <a:t>: How can you use positive language?</a:t>
            </a:r>
          </a:p>
          <a:p>
            <a:pPr marL="525780" marR="0" lvl="0" indent="-457200" algn="l" defTabSz="4572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2800" b="1" i="0" u="none" strike="noStrike" kern="1200" cap="none" spc="0" normalizeH="0" baseline="0" noProof="0" dirty="0">
                <a:ln>
                  <a:noFill/>
                </a:ln>
                <a:solidFill>
                  <a:prstClr val="black"/>
                </a:solidFill>
                <a:effectLst/>
                <a:uLnTx/>
                <a:uFillTx/>
                <a:cs typeface="+mn-cs"/>
              </a:rPr>
              <a:t>Close Courteously</a:t>
            </a:r>
            <a:r>
              <a:rPr kumimoji="0" lang="en-US" sz="2800" b="0" i="0" u="none" strike="noStrike" kern="1200" cap="none" spc="0" normalizeH="0" baseline="0" noProof="0" dirty="0">
                <a:ln>
                  <a:noFill/>
                </a:ln>
                <a:solidFill>
                  <a:prstClr val="black"/>
                </a:solidFill>
                <a:effectLst/>
                <a:uLnTx/>
                <a:uFillTx/>
                <a:cs typeface="+mn-cs"/>
              </a:rPr>
              <a:t>: How can you close in a way that demonstrates care for the reader’s business or the quality of your product?</a:t>
            </a:r>
          </a:p>
        </p:txBody>
      </p:sp>
      <p:sp>
        <p:nvSpPr>
          <p:cNvPr id="6" name="Slide Number Placeholder 3">
            <a:extLst>
              <a:ext uri="{FF2B5EF4-FFF2-40B4-BE49-F238E27FC236}">
                <a16:creationId xmlns:a16="http://schemas.microsoft.com/office/drawing/2014/main" id="{4D41E940-BC44-431D-AD11-2E118AD20C4B}"/>
              </a:ext>
            </a:extLst>
          </p:cNvPr>
          <p:cNvSpPr>
            <a:spLocks noGrp="1"/>
          </p:cNvSpPr>
          <p:nvPr>
            <p:ph type="sldNum" sz="quarter" idx="10"/>
          </p:nvPr>
        </p:nvSpPr>
        <p:spPr/>
        <p:txBody>
          <a:bodyPr/>
          <a:lstStyle/>
          <a:p>
            <a:fld id="{68151E55-6873-49E2-B8D5-2F265E6F1973}" type="slidenum">
              <a:rPr lang="en-US" smtClean="0"/>
              <a:t>26</a:t>
            </a:fld>
            <a:endParaRPr lang="en-US" dirty="0"/>
          </a:p>
        </p:txBody>
      </p:sp>
    </p:spTree>
    <p:extLst>
      <p:ext uri="{BB962C8B-B14F-4D97-AF65-F5344CB8AC3E}">
        <p14:creationId xmlns:p14="http://schemas.microsoft.com/office/powerpoint/2010/main" val="387489421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6155B4-3EE1-4A9C-9D65-3E6A919F1D92}"/>
              </a:ext>
            </a:extLst>
          </p:cNvPr>
          <p:cNvSpPr>
            <a:spLocks noGrp="1"/>
          </p:cNvSpPr>
          <p:nvPr>
            <p:ph type="title"/>
          </p:nvPr>
        </p:nvSpPr>
        <p:spPr>
          <a:xfrm>
            <a:off x="1439800" y="332656"/>
            <a:ext cx="9192704" cy="714997"/>
          </a:xfrm>
        </p:spPr>
        <p:txBody>
          <a:bodyPr/>
          <a:lstStyle/>
          <a:p>
            <a:r>
              <a:rPr kumimoji="0" lang="en-US" sz="5400" b="1" i="0" u="none" strike="noStrike" kern="1200" cap="none" spc="0" normalizeH="0" baseline="0" noProof="0" dirty="0">
                <a:ln>
                  <a:noFill/>
                </a:ln>
                <a:solidFill>
                  <a:srgbClr val="3D97B4"/>
                </a:solidFill>
                <a:effectLst/>
                <a:uLnTx/>
                <a:uFillTx/>
                <a:cs typeface="Calibri" panose="020F0502020204030204" pitchFamily="34" charset="0"/>
              </a:rPr>
              <a:t>Bad Example: Damages Claim</a:t>
            </a:r>
            <a:endParaRPr lang="en-IN" sz="1600" dirty="0"/>
          </a:p>
        </p:txBody>
      </p:sp>
      <p:pic>
        <p:nvPicPr>
          <p:cNvPr id="10" name="Picture 2" descr="Envelope Icon with a line through it indicating that this is a bad example.">
            <a:extLst>
              <a:ext uri="{FF2B5EF4-FFF2-40B4-BE49-F238E27FC236}">
                <a16:creationId xmlns:a16="http://schemas.microsoft.com/office/drawing/2014/main" id="{5E982E6E-3172-4F74-90EC-78A73B5F8A94}"/>
              </a:ext>
            </a:extLst>
          </p:cNvPr>
          <p:cNvPicPr>
            <a:picLocks noGrp="1" noChangeAspect="1"/>
          </p:cNvPicPr>
          <p:nvPr>
            <p:ph sz="quarter" idx="11"/>
          </p:nvPr>
        </p:nvPicPr>
        <p:blipFill>
          <a:blip r:embed="rId3" cstate="screen">
            <a:extLst>
              <a:ext uri="{28A0092B-C50C-407E-A947-70E740481C1C}">
                <a14:useLocalDpi xmlns:a14="http://schemas.microsoft.com/office/drawing/2010/main" val="0"/>
              </a:ext>
            </a:extLst>
          </a:blip>
          <a:stretch>
            <a:fillRect/>
          </a:stretch>
        </p:blipFill>
        <p:spPr>
          <a:xfrm>
            <a:off x="476959" y="1844824"/>
            <a:ext cx="1298561" cy="1286367"/>
          </a:xfrm>
          <a:prstGeom prst="rect">
            <a:avLst/>
          </a:prstGeom>
        </p:spPr>
      </p:pic>
      <p:sp>
        <p:nvSpPr>
          <p:cNvPr id="4" name="Content Placeholder 3">
            <a:extLst>
              <a:ext uri="{FF2B5EF4-FFF2-40B4-BE49-F238E27FC236}">
                <a16:creationId xmlns:a16="http://schemas.microsoft.com/office/drawing/2014/main" id="{EA0BA3D3-B9F4-466D-82AC-87A45A696159}"/>
              </a:ext>
            </a:extLst>
          </p:cNvPr>
          <p:cNvSpPr>
            <a:spLocks noGrp="1"/>
          </p:cNvSpPr>
          <p:nvPr>
            <p:ph sz="quarter" idx="14"/>
          </p:nvPr>
        </p:nvSpPr>
        <p:spPr>
          <a:xfrm>
            <a:off x="2207568" y="1401086"/>
            <a:ext cx="8217317" cy="5272445"/>
          </a:xfrm>
        </p:spPr>
        <p:txBody>
          <a:bodyPr>
            <a:normAutofit/>
          </a:bodyPr>
          <a:lstStyle/>
          <a:p>
            <a:pPr marL="0"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2000" b="0" i="0" u="none" strike="noStrike" kern="1200" cap="none" spc="0" normalizeH="0" baseline="0" noProof="0" dirty="0">
                <a:ln>
                  <a:noFill/>
                </a:ln>
                <a:solidFill>
                  <a:prstClr val="black"/>
                </a:solidFill>
                <a:effectLst/>
                <a:uLnTx/>
                <a:uFillTx/>
                <a:cs typeface="+mn-cs"/>
              </a:rPr>
              <a:t>Subject: Your May 3 claim for damages</a:t>
            </a:r>
          </a:p>
          <a:p>
            <a:pPr marL="0"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2000" b="0" i="0" u="none" strike="noStrike" kern="1200" cap="none" spc="0" normalizeH="0" baseline="0" noProof="0" dirty="0">
                <a:ln>
                  <a:noFill/>
                </a:ln>
                <a:solidFill>
                  <a:prstClr val="black"/>
                </a:solidFill>
                <a:effectLst/>
                <a:uLnTx/>
                <a:uFillTx/>
                <a:cs typeface="+mn-cs"/>
              </a:rPr>
              <a:t>Ms. Sanderson:</a:t>
            </a:r>
          </a:p>
          <a:p>
            <a:pPr marL="0"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2000" b="0" i="0" u="none" strike="noStrike" kern="1200" cap="none" spc="0" normalizeH="0" baseline="0" noProof="0" dirty="0">
                <a:ln>
                  <a:noFill/>
                </a:ln>
                <a:solidFill>
                  <a:prstClr val="black"/>
                </a:solidFill>
                <a:effectLst/>
                <a:uLnTx/>
                <a:uFillTx/>
                <a:cs typeface="+mn-cs"/>
              </a:rPr>
              <a:t>I regret to report that we must reject your request for money back on the faded Do-Craft fabric.</a:t>
            </a:r>
          </a:p>
          <a:p>
            <a:pPr marL="0"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2000" b="0" i="0" u="none" strike="noStrike" kern="1200" cap="none" spc="0" normalizeH="0" baseline="0" noProof="0" dirty="0">
                <a:ln>
                  <a:noFill/>
                </a:ln>
                <a:solidFill>
                  <a:prstClr val="black"/>
                </a:solidFill>
                <a:effectLst/>
                <a:uLnTx/>
                <a:uFillTx/>
                <a:cs typeface="+mn-cs"/>
              </a:rPr>
              <a:t>We must refuse because Do-Craft fabrics are not made for outside use. Use this product indoors was clearly stated in the catalog from which you ordered. It was even stamped on the back of every yard of fabric. Since we have been more than reasonable in trying to inform you, we cannot possibly be responsible for the damage your product incurred.  Company policy only allows us to refund a purchase if we are at fault, and in this case, the fault is not ours.</a:t>
            </a:r>
          </a:p>
          <a:p>
            <a:pPr marL="0"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2000" b="0" i="0" u="none" strike="noStrike" kern="1200" cap="none" spc="0" normalizeH="0" baseline="0" noProof="0" dirty="0">
                <a:ln>
                  <a:noFill/>
                </a:ln>
                <a:solidFill>
                  <a:prstClr val="black"/>
                </a:solidFill>
                <a:effectLst/>
                <a:uLnTx/>
                <a:uFillTx/>
                <a:cs typeface="+mn-cs"/>
              </a:rPr>
              <a:t>We trust that you will understand our position. We regret very much having to deny your request. </a:t>
            </a:r>
          </a:p>
          <a:p>
            <a:pPr marL="0"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2000" b="0" i="0" u="none" strike="noStrike" kern="1200" cap="none" spc="0" normalizeH="0" baseline="0" noProof="0" dirty="0">
                <a:ln>
                  <a:noFill/>
                </a:ln>
                <a:solidFill>
                  <a:prstClr val="black"/>
                </a:solidFill>
                <a:effectLst/>
                <a:uLnTx/>
                <a:uFillTx/>
                <a:cs typeface="+mn-cs"/>
              </a:rPr>
              <a:t>Marilyn Cox, Customer Relations</a:t>
            </a:r>
          </a:p>
        </p:txBody>
      </p:sp>
      <p:sp>
        <p:nvSpPr>
          <p:cNvPr id="7" name="Slide Number Placeholder 4">
            <a:extLst>
              <a:ext uri="{FF2B5EF4-FFF2-40B4-BE49-F238E27FC236}">
                <a16:creationId xmlns:a16="http://schemas.microsoft.com/office/drawing/2014/main" id="{95FF8E4A-1B28-4EB8-A385-0B1051A38761}"/>
              </a:ext>
            </a:extLst>
          </p:cNvPr>
          <p:cNvSpPr>
            <a:spLocks noGrp="1"/>
          </p:cNvSpPr>
          <p:nvPr>
            <p:ph type="sldNum" sz="quarter" idx="10"/>
          </p:nvPr>
        </p:nvSpPr>
        <p:spPr/>
        <p:txBody>
          <a:bodyPr/>
          <a:lstStyle/>
          <a:p>
            <a:fld id="{68151E55-6873-49E2-B8D5-2F265E6F1973}" type="slidenum">
              <a:rPr lang="en-US" smtClean="0"/>
              <a:t>27</a:t>
            </a:fld>
            <a:endParaRPr lang="en-US" dirty="0"/>
          </a:p>
        </p:txBody>
      </p:sp>
    </p:spTree>
    <p:extLst>
      <p:ext uri="{BB962C8B-B14F-4D97-AF65-F5344CB8AC3E}">
        <p14:creationId xmlns:p14="http://schemas.microsoft.com/office/powerpoint/2010/main" val="344911622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6155B4-3EE1-4A9C-9D65-3E6A919F1D92}"/>
              </a:ext>
            </a:extLst>
          </p:cNvPr>
          <p:cNvSpPr>
            <a:spLocks noGrp="1"/>
          </p:cNvSpPr>
          <p:nvPr>
            <p:ph type="title"/>
          </p:nvPr>
        </p:nvSpPr>
        <p:spPr>
          <a:xfrm>
            <a:off x="1295784" y="368361"/>
            <a:ext cx="9552744" cy="714997"/>
          </a:xfrm>
        </p:spPr>
        <p:txBody>
          <a:bodyPr/>
          <a:lstStyle/>
          <a:p>
            <a:r>
              <a:rPr kumimoji="0" lang="en-US" sz="5400" b="1" i="0" u="none" strike="noStrike" kern="1200" cap="none" spc="0" normalizeH="0" baseline="0" noProof="0" dirty="0">
                <a:ln>
                  <a:noFill/>
                </a:ln>
                <a:solidFill>
                  <a:srgbClr val="3D97B4"/>
                </a:solidFill>
                <a:effectLst/>
                <a:uLnTx/>
                <a:uFillTx/>
                <a:cs typeface="Calibri" panose="020F0502020204030204" pitchFamily="34" charset="0"/>
              </a:rPr>
              <a:t>Good Example: Damages Claim </a:t>
            </a:r>
            <a:r>
              <a:rPr kumimoji="0" lang="en-US" sz="1600" b="1" i="0" u="none" strike="noStrike" kern="1200" cap="none" spc="0" normalizeH="0" baseline="0" noProof="0" dirty="0">
                <a:ln>
                  <a:noFill/>
                </a:ln>
                <a:solidFill>
                  <a:srgbClr val="3D97B4"/>
                </a:solidFill>
                <a:effectLst/>
                <a:uLnTx/>
                <a:uFillTx/>
                <a:cs typeface="Calibri" panose="020F0502020204030204" pitchFamily="34" charset="0"/>
              </a:rPr>
              <a:t>1</a:t>
            </a:r>
            <a:endParaRPr lang="en-IN" sz="1600" dirty="0"/>
          </a:p>
        </p:txBody>
      </p:sp>
      <p:pic>
        <p:nvPicPr>
          <p:cNvPr id="9" name="Picture 2" descr="Envelope icon indicating that this is a good example.">
            <a:extLst>
              <a:ext uri="{FF2B5EF4-FFF2-40B4-BE49-F238E27FC236}">
                <a16:creationId xmlns:a16="http://schemas.microsoft.com/office/drawing/2014/main" id="{39F03C16-C3E0-46F5-B408-479FD81A35CA}"/>
              </a:ext>
            </a:extLst>
          </p:cNvPr>
          <p:cNvPicPr>
            <a:picLocks noGrp="1" noChangeAspect="1" noChangeArrowheads="1"/>
          </p:cNvPicPr>
          <p:nvPr>
            <p:ph sz="quarter" idx="11"/>
          </p:nvPr>
        </p:nvPicPr>
        <p:blipFill>
          <a:blip r:embed="rId3">
            <a:extLst>
              <a:ext uri="{28A0092B-C50C-407E-A947-70E740481C1C}">
                <a14:useLocalDpi xmlns:a14="http://schemas.microsoft.com/office/drawing/2010/main" val="0"/>
              </a:ext>
            </a:extLst>
          </a:blip>
          <a:srcRect/>
          <a:stretch>
            <a:fillRect/>
          </a:stretch>
        </p:blipFill>
        <p:spPr bwMode="auto">
          <a:xfrm>
            <a:off x="542871" y="1772816"/>
            <a:ext cx="1304657" cy="12985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ontent Placeholder 3">
            <a:extLst>
              <a:ext uri="{FF2B5EF4-FFF2-40B4-BE49-F238E27FC236}">
                <a16:creationId xmlns:a16="http://schemas.microsoft.com/office/drawing/2014/main" id="{EA0BA3D3-B9F4-466D-82AC-87A45A696159}"/>
              </a:ext>
            </a:extLst>
          </p:cNvPr>
          <p:cNvSpPr>
            <a:spLocks noGrp="1"/>
          </p:cNvSpPr>
          <p:nvPr>
            <p:ph sz="quarter" idx="14"/>
          </p:nvPr>
        </p:nvSpPr>
        <p:spPr>
          <a:xfrm>
            <a:off x="2279576" y="1490689"/>
            <a:ext cx="8217317" cy="4641451"/>
          </a:xfrm>
        </p:spPr>
        <p:txBody>
          <a:bodyPr>
            <a:normAutofit/>
          </a:bodyPr>
          <a:lstStyle/>
          <a:p>
            <a:pPr marL="0"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2000" b="0" i="0" u="none" strike="noStrike" kern="1200" cap="none" spc="0" normalizeH="0" baseline="0" noProof="0" dirty="0">
                <a:ln>
                  <a:noFill/>
                </a:ln>
                <a:solidFill>
                  <a:prstClr val="black"/>
                </a:solidFill>
                <a:effectLst/>
                <a:uLnTx/>
                <a:uFillTx/>
                <a:cs typeface="+mn-cs"/>
              </a:rPr>
              <a:t>Subject: Your May 3 Message about Do-Craft Fabric</a:t>
            </a:r>
          </a:p>
          <a:p>
            <a:pPr marL="0"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2000" b="0" i="0" u="none" strike="noStrike" kern="1200" cap="none" spc="0" normalizeH="0" baseline="0" noProof="0" dirty="0">
                <a:ln>
                  <a:noFill/>
                </a:ln>
                <a:solidFill>
                  <a:prstClr val="black"/>
                </a:solidFill>
                <a:effectLst/>
                <a:uLnTx/>
                <a:uFillTx/>
                <a:cs typeface="+mn-cs"/>
              </a:rPr>
              <a:t>Ms. Sanderson: </a:t>
            </a:r>
          </a:p>
          <a:p>
            <a:pPr marL="0"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2000" b="0" i="0" u="none" strike="noStrike" kern="1200" cap="none" spc="0" normalizeH="0" baseline="0" noProof="0" dirty="0">
                <a:ln>
                  <a:noFill/>
                </a:ln>
                <a:solidFill>
                  <a:prstClr val="black"/>
                </a:solidFill>
                <a:effectLst/>
                <a:uLnTx/>
                <a:uFillTx/>
                <a:cs typeface="+mn-cs"/>
              </a:rPr>
              <a:t>Certainly, you have a right to expect the best possible service from Do-Craft Fabrics. Every Do-Craft product is the result of years of experimentation. We are determined that our products will do for you what they say they will do.</a:t>
            </a:r>
          </a:p>
          <a:p>
            <a:pPr marL="0"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2000" b="0" i="0" u="none" strike="noStrike" kern="1200" cap="none" spc="0" normalizeH="0" baseline="0" noProof="0" dirty="0">
                <a:ln>
                  <a:noFill/>
                </a:ln>
                <a:solidFill>
                  <a:prstClr val="black"/>
                </a:solidFill>
                <a:effectLst/>
                <a:uLnTx/>
                <a:uFillTx/>
                <a:cs typeface="+mn-cs"/>
              </a:rPr>
              <a:t>We carefully inspected the photos of Do-Craft Fabric 103 you sent us. It appears that each sample has been subjected to long periods in extreme sunlight. Because Do-Craft fabrics cannot withstand exposure to sunlight, our advertising, the catalog, and a stamped reminder on the back of every yard of the fabric advise customers that the fabric is meant for indoor use only.</a:t>
            </a:r>
          </a:p>
        </p:txBody>
      </p:sp>
      <p:sp>
        <p:nvSpPr>
          <p:cNvPr id="7" name="Slide Number Placeholder 4">
            <a:extLst>
              <a:ext uri="{FF2B5EF4-FFF2-40B4-BE49-F238E27FC236}">
                <a16:creationId xmlns:a16="http://schemas.microsoft.com/office/drawing/2014/main" id="{95FF8E4A-1B28-4EB8-A385-0B1051A38761}"/>
              </a:ext>
            </a:extLst>
          </p:cNvPr>
          <p:cNvSpPr>
            <a:spLocks noGrp="1"/>
          </p:cNvSpPr>
          <p:nvPr>
            <p:ph type="sldNum" sz="quarter" idx="10"/>
          </p:nvPr>
        </p:nvSpPr>
        <p:spPr/>
        <p:txBody>
          <a:bodyPr/>
          <a:lstStyle/>
          <a:p>
            <a:fld id="{68151E55-6873-49E2-B8D5-2F265E6F1973}" type="slidenum">
              <a:rPr lang="en-US" smtClean="0"/>
              <a:t>28</a:t>
            </a:fld>
            <a:endParaRPr lang="en-US" dirty="0"/>
          </a:p>
        </p:txBody>
      </p:sp>
    </p:spTree>
    <p:extLst>
      <p:ext uri="{BB962C8B-B14F-4D97-AF65-F5344CB8AC3E}">
        <p14:creationId xmlns:p14="http://schemas.microsoft.com/office/powerpoint/2010/main" val="384088021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6155B4-3EE1-4A9C-9D65-3E6A919F1D92}"/>
              </a:ext>
            </a:extLst>
          </p:cNvPr>
          <p:cNvSpPr>
            <a:spLocks noGrp="1"/>
          </p:cNvSpPr>
          <p:nvPr>
            <p:ph type="title"/>
          </p:nvPr>
        </p:nvSpPr>
        <p:spPr>
          <a:xfrm>
            <a:off x="1223776" y="404664"/>
            <a:ext cx="9696760" cy="642989"/>
          </a:xfrm>
        </p:spPr>
        <p:txBody>
          <a:bodyPr/>
          <a:lstStyle/>
          <a:p>
            <a:r>
              <a:rPr kumimoji="0" lang="en-US" sz="5400" b="1" i="0" u="none" strike="noStrike" kern="1200" cap="none" spc="0" normalizeH="0" baseline="0" noProof="0" dirty="0">
                <a:ln>
                  <a:noFill/>
                </a:ln>
                <a:solidFill>
                  <a:srgbClr val="3D97B4"/>
                </a:solidFill>
                <a:effectLst/>
                <a:uLnTx/>
                <a:uFillTx/>
                <a:cs typeface="Calibri" panose="020F0502020204030204" pitchFamily="34" charset="0"/>
              </a:rPr>
              <a:t>Good Example: Damages Claim </a:t>
            </a:r>
            <a:r>
              <a:rPr kumimoji="0" lang="en-US" sz="1600" b="1" i="0" u="none" strike="noStrike" kern="1200" cap="none" spc="0" normalizeH="0" baseline="0" noProof="0" dirty="0">
                <a:ln>
                  <a:noFill/>
                </a:ln>
                <a:solidFill>
                  <a:srgbClr val="3D97B4"/>
                </a:solidFill>
                <a:effectLst/>
                <a:uLnTx/>
                <a:uFillTx/>
                <a:cs typeface="Calibri" panose="020F0502020204030204" pitchFamily="34" charset="0"/>
              </a:rPr>
              <a:t>2</a:t>
            </a:r>
            <a:endParaRPr lang="en-IN" sz="1600" dirty="0"/>
          </a:p>
        </p:txBody>
      </p:sp>
      <p:pic>
        <p:nvPicPr>
          <p:cNvPr id="8" name="Picture 2" descr="Envelope icon indicating that this is a good example.">
            <a:extLst>
              <a:ext uri="{FF2B5EF4-FFF2-40B4-BE49-F238E27FC236}">
                <a16:creationId xmlns:a16="http://schemas.microsoft.com/office/drawing/2014/main" id="{B8102075-0756-4325-AF3C-42EB63515A81}"/>
              </a:ext>
            </a:extLst>
          </p:cNvPr>
          <p:cNvPicPr>
            <a:picLocks noGrp="1" noChangeAspect="1"/>
          </p:cNvPicPr>
          <p:nvPr>
            <p:ph sz="quarter" idx="11"/>
          </p:nvPr>
        </p:nvPicPr>
        <p:blipFill>
          <a:blip r:embed="rId3" cstate="screen">
            <a:extLst>
              <a:ext uri="{28A0092B-C50C-407E-A947-70E740481C1C}">
                <a14:useLocalDpi xmlns:a14="http://schemas.microsoft.com/office/drawing/2010/main" val="0"/>
              </a:ext>
            </a:extLst>
          </a:blip>
          <a:stretch>
            <a:fillRect/>
          </a:stretch>
        </p:blipFill>
        <p:spPr>
          <a:xfrm>
            <a:off x="407368" y="1340768"/>
            <a:ext cx="1232649" cy="1224136"/>
          </a:xfrm>
          <a:prstGeom prst="rect">
            <a:avLst/>
          </a:prstGeom>
        </p:spPr>
      </p:pic>
      <p:sp>
        <p:nvSpPr>
          <p:cNvPr id="4" name="Content Placeholder 3">
            <a:extLst>
              <a:ext uri="{FF2B5EF4-FFF2-40B4-BE49-F238E27FC236}">
                <a16:creationId xmlns:a16="http://schemas.microsoft.com/office/drawing/2014/main" id="{EA0BA3D3-B9F4-466D-82AC-87A45A696159}"/>
              </a:ext>
            </a:extLst>
          </p:cNvPr>
          <p:cNvSpPr>
            <a:spLocks noGrp="1"/>
          </p:cNvSpPr>
          <p:nvPr>
            <p:ph sz="quarter" idx="14"/>
          </p:nvPr>
        </p:nvSpPr>
        <p:spPr>
          <a:xfrm>
            <a:off x="1919536" y="1235821"/>
            <a:ext cx="8280920" cy="3993379"/>
          </a:xfrm>
        </p:spPr>
        <p:txBody>
          <a:bodyPr>
            <a:normAutofit/>
          </a:bodyPr>
          <a:lstStyle/>
          <a:p>
            <a:pPr marL="0"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2000" b="0" i="0" u="none" strike="noStrike" kern="1200" cap="none" spc="0" normalizeH="0" baseline="0" noProof="0" dirty="0">
                <a:ln>
                  <a:noFill/>
                </a:ln>
                <a:solidFill>
                  <a:prstClr val="black"/>
                </a:solidFill>
                <a:effectLst/>
                <a:uLnTx/>
                <a:uFillTx/>
                <a:cs typeface="+mn-cs"/>
              </a:rPr>
              <a:t>As you can see from our catalog, the fabrics in the 200 series are recommended for outdoor use. You may also be interested in the new Duck Back cotton fabrics listed in our 500 series. These plastic-coated cotton fabrics are economical, and they resist sun and rain remarkably well.</a:t>
            </a:r>
          </a:p>
          <a:p>
            <a:pPr marL="0"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2000" b="0" i="0" u="none" strike="noStrike" kern="1200" cap="none" spc="0" normalizeH="0" baseline="0" noProof="0" dirty="0">
                <a:ln>
                  <a:noFill/>
                </a:ln>
                <a:solidFill>
                  <a:prstClr val="black"/>
                </a:solidFill>
                <a:effectLst/>
                <a:uLnTx/>
                <a:uFillTx/>
                <a:cs typeface="+mn-cs"/>
              </a:rPr>
              <a:t>If we can help you further in your selection, please contact us at </a:t>
            </a:r>
            <a:r>
              <a:rPr kumimoji="0" lang="en-US" sz="2000" b="0" i="0" u="none" strike="noStrike" kern="1200" cap="none" spc="0" normalizeH="0" baseline="0" noProof="0" dirty="0">
                <a:ln>
                  <a:noFill/>
                </a:ln>
                <a:solidFill>
                  <a:srgbClr val="567C81"/>
                </a:solidFill>
                <a:effectLst/>
                <a:uLnTx/>
                <a:uFillTx/>
                <a:cs typeface="+mn-cs"/>
                <a:hlinkClick r:id="rId4">
                  <a:extLst>
                    <a:ext uri="{A12FA001-AC4F-418D-AE19-62706E023703}">
                      <ahyp:hlinkClr xmlns:ahyp="http://schemas.microsoft.com/office/drawing/2018/hyperlinkcolor" val="tx"/>
                    </a:ext>
                  </a:extLst>
                </a:hlinkClick>
              </a:rPr>
              <a:t>service@wli.com</a:t>
            </a:r>
            <a:r>
              <a:rPr kumimoji="0" lang="en-US" sz="2000" b="0" i="0" u="none" strike="noStrike" kern="1200" cap="none" spc="0" normalizeH="0" baseline="0" noProof="0" dirty="0">
                <a:ln>
                  <a:noFill/>
                </a:ln>
                <a:solidFill>
                  <a:prstClr val="black"/>
                </a:solidFill>
                <a:effectLst/>
                <a:uLnTx/>
                <a:uFillTx/>
                <a:cs typeface="+mn-cs"/>
              </a:rPr>
              <a:t>.</a:t>
            </a:r>
          </a:p>
          <a:p>
            <a:pPr marL="0"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2000" b="0" i="0" u="none" strike="noStrike" kern="1200" cap="none" spc="0" normalizeH="0" baseline="0" noProof="0" dirty="0">
                <a:ln>
                  <a:noFill/>
                </a:ln>
                <a:solidFill>
                  <a:prstClr val="black"/>
                </a:solidFill>
                <a:effectLst/>
                <a:uLnTx/>
                <a:uFillTx/>
                <a:cs typeface="+mn-cs"/>
              </a:rPr>
              <a:t>Marilyn Cox, Customer Relations</a:t>
            </a:r>
          </a:p>
        </p:txBody>
      </p:sp>
      <p:sp>
        <p:nvSpPr>
          <p:cNvPr id="7" name="Slide Number Placeholder 4">
            <a:extLst>
              <a:ext uri="{FF2B5EF4-FFF2-40B4-BE49-F238E27FC236}">
                <a16:creationId xmlns:a16="http://schemas.microsoft.com/office/drawing/2014/main" id="{95FF8E4A-1B28-4EB8-A385-0B1051A38761}"/>
              </a:ext>
            </a:extLst>
          </p:cNvPr>
          <p:cNvSpPr>
            <a:spLocks noGrp="1"/>
          </p:cNvSpPr>
          <p:nvPr>
            <p:ph type="sldNum" sz="quarter" idx="10"/>
          </p:nvPr>
        </p:nvSpPr>
        <p:spPr/>
        <p:txBody>
          <a:bodyPr/>
          <a:lstStyle/>
          <a:p>
            <a:fld id="{68151E55-6873-49E2-B8D5-2F265E6F1973}" type="slidenum">
              <a:rPr lang="en-US" smtClean="0"/>
              <a:t>29</a:t>
            </a:fld>
            <a:endParaRPr lang="en-US" dirty="0"/>
          </a:p>
        </p:txBody>
      </p:sp>
    </p:spTree>
    <p:extLst>
      <p:ext uri="{BB962C8B-B14F-4D97-AF65-F5344CB8AC3E}">
        <p14:creationId xmlns:p14="http://schemas.microsoft.com/office/powerpoint/2010/main" val="39563981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575520-B9FB-41AA-86A4-0EDC074160B7}"/>
              </a:ext>
            </a:extLst>
          </p:cNvPr>
          <p:cNvSpPr>
            <a:spLocks noGrp="1"/>
          </p:cNvSpPr>
          <p:nvPr>
            <p:ph type="title"/>
          </p:nvPr>
        </p:nvSpPr>
        <p:spPr>
          <a:xfrm>
            <a:off x="2099556" y="176468"/>
            <a:ext cx="7992887" cy="714997"/>
          </a:xfrm>
        </p:spPr>
        <p:txBody>
          <a:bodyPr/>
          <a:lstStyle/>
          <a:p>
            <a:pPr marL="0" marR="0" lvl="0" indent="0" defTabSz="457200" rtl="0" eaLnBrk="1" fontAlgn="auto" latinLnBrk="0" hangingPunct="1">
              <a:lnSpc>
                <a:spcPct val="100000"/>
              </a:lnSpc>
              <a:spcBef>
                <a:spcPct val="20000"/>
              </a:spcBef>
              <a:spcAft>
                <a:spcPts val="800"/>
              </a:spcAft>
              <a:tabLst/>
              <a:defRPr/>
            </a:pPr>
            <a:r>
              <a:rPr kumimoji="0" lang="en-US" sz="4800" b="1" i="0" u="none" strike="noStrike" kern="1200" cap="none" spc="0" normalizeH="0" baseline="0" noProof="0" dirty="0">
                <a:ln>
                  <a:noFill/>
                </a:ln>
                <a:solidFill>
                  <a:prstClr val="black"/>
                </a:solidFill>
                <a:effectLst/>
                <a:uLnTx/>
                <a:uFillTx/>
                <a:latin typeface="Sanserif"/>
                <a:ea typeface="+mn-ea"/>
                <a:cs typeface="Times New Roman" panose="02020603050405020304" pitchFamily="18" charset="0"/>
              </a:rPr>
              <a:t>“Balance, not spin, is the key.”</a:t>
            </a:r>
            <a:endParaRPr lang="en-IN" dirty="0"/>
          </a:p>
        </p:txBody>
      </p:sp>
      <p:sp>
        <p:nvSpPr>
          <p:cNvPr id="8" name="Content Placeholder 2">
            <a:extLst>
              <a:ext uri="{FF2B5EF4-FFF2-40B4-BE49-F238E27FC236}">
                <a16:creationId xmlns:a16="http://schemas.microsoft.com/office/drawing/2014/main" id="{A28C43CE-19F1-4C54-B7B5-CC4BF554C107}"/>
              </a:ext>
            </a:extLst>
          </p:cNvPr>
          <p:cNvSpPr>
            <a:spLocks noGrp="1"/>
          </p:cNvSpPr>
          <p:nvPr>
            <p:ph sz="quarter" idx="11"/>
          </p:nvPr>
        </p:nvSpPr>
        <p:spPr>
          <a:xfrm>
            <a:off x="695400" y="1712260"/>
            <a:ext cx="5148357" cy="3732964"/>
          </a:xfrm>
        </p:spPr>
        <p:txBody>
          <a:bodyPr/>
          <a:lstStyle/>
          <a:p>
            <a:pPr marL="0"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2000" b="0" i="0" u="none" strike="noStrike" kern="1200" cap="none" spc="0" normalizeH="0" baseline="0" noProof="0" dirty="0">
                <a:ln>
                  <a:noFill/>
                </a:ln>
                <a:solidFill>
                  <a:prstClr val="black"/>
                </a:solidFill>
                <a:effectLst/>
                <a:uLnTx/>
                <a:uFillTx/>
                <a:cs typeface="+mn-cs"/>
              </a:rPr>
              <a:t>Joan McCarthy, senior director of human resources communication, Comcast. </a:t>
            </a:r>
          </a:p>
        </p:txBody>
      </p:sp>
      <p:pic>
        <p:nvPicPr>
          <p:cNvPr id="14" name="Picture 3">
            <a:extLst>
              <a:ext uri="{FF2B5EF4-FFF2-40B4-BE49-F238E27FC236}">
                <a16:creationId xmlns:a16="http://schemas.microsoft.com/office/drawing/2014/main" id="{523203B2-200E-4FEF-8AD5-E6885F000AA2}"/>
              </a:ext>
              <a:ext uri="{C183D7F6-B498-43B3-948B-1728B52AA6E4}">
                <adec:decorative xmlns:adec="http://schemas.microsoft.com/office/drawing/2017/decorative" val="1"/>
              </a:ext>
            </a:extLst>
          </p:cNvPr>
          <p:cNvPicPr>
            <a:picLocks noGrp="1" noChangeAspect="1"/>
          </p:cNvPicPr>
          <p:nvPr>
            <p:ph sz="quarter" idx="14"/>
          </p:nvPr>
        </p:nvPicPr>
        <p:blipFill>
          <a:blip r:embed="rId3">
            <a:extLst>
              <a:ext uri="{28A0092B-C50C-407E-A947-70E740481C1C}">
                <a14:useLocalDpi xmlns:a14="http://schemas.microsoft.com/office/drawing/2010/main" val="0"/>
              </a:ext>
            </a:extLst>
          </a:blip>
          <a:stretch>
            <a:fillRect/>
          </a:stretch>
        </p:blipFill>
        <p:spPr>
          <a:xfrm>
            <a:off x="5951984" y="1412776"/>
            <a:ext cx="5292279" cy="4052466"/>
          </a:xfrm>
        </p:spPr>
      </p:pic>
      <p:sp>
        <p:nvSpPr>
          <p:cNvPr id="10" name="Text Placeholder 4">
            <a:extLst>
              <a:ext uri="{FF2B5EF4-FFF2-40B4-BE49-F238E27FC236}">
                <a16:creationId xmlns:a16="http://schemas.microsoft.com/office/drawing/2014/main" id="{77D5FDBB-3039-4F63-9267-9232B2736209}"/>
              </a:ext>
            </a:extLst>
          </p:cNvPr>
          <p:cNvSpPr>
            <a:spLocks noGrp="1"/>
          </p:cNvSpPr>
          <p:nvPr>
            <p:ph type="body" sz="quarter" idx="15"/>
          </p:nvPr>
        </p:nvSpPr>
        <p:spPr>
          <a:xfrm>
            <a:off x="9048328" y="6669360"/>
            <a:ext cx="1944216" cy="206243"/>
          </a:xfrm>
        </p:spPr>
        <p:txBody>
          <a:bodyPr>
            <a:noAutofit/>
          </a:bodyPr>
          <a:lstStyle/>
          <a:p>
            <a:pPr algn="r"/>
            <a:r>
              <a:rPr lang="en-US" sz="800" dirty="0"/>
              <a:t> Image: </a:t>
            </a:r>
            <a:r>
              <a:rPr lang="en-US" sz="800" dirty="0" err="1"/>
              <a:t>Flashpop</a:t>
            </a:r>
            <a:r>
              <a:rPr lang="en-US" sz="800" dirty="0"/>
              <a:t>/Stone/Getty Images</a:t>
            </a:r>
          </a:p>
        </p:txBody>
      </p:sp>
      <p:sp>
        <p:nvSpPr>
          <p:cNvPr id="6" name="Slide Number Placeholder 5">
            <a:extLst>
              <a:ext uri="{FF2B5EF4-FFF2-40B4-BE49-F238E27FC236}">
                <a16:creationId xmlns:a16="http://schemas.microsoft.com/office/drawing/2014/main" id="{16C8CA55-C10E-4F90-B58C-9F2742543945}"/>
              </a:ext>
            </a:extLst>
          </p:cNvPr>
          <p:cNvSpPr>
            <a:spLocks noGrp="1"/>
          </p:cNvSpPr>
          <p:nvPr>
            <p:ph type="sldNum" sz="quarter" idx="10"/>
          </p:nvPr>
        </p:nvSpPr>
        <p:spPr/>
        <p:txBody>
          <a:bodyPr/>
          <a:lstStyle/>
          <a:p>
            <a:fld id="{68151E55-6873-49E2-B8D5-2F265E6F1973}" type="slidenum">
              <a:rPr lang="en-US" smtClean="0"/>
              <a:t>3</a:t>
            </a:fld>
            <a:endParaRPr lang="en-US" dirty="0"/>
          </a:p>
        </p:txBody>
      </p:sp>
    </p:spTree>
    <p:extLst>
      <p:ext uri="{BB962C8B-B14F-4D97-AF65-F5344CB8AC3E}">
        <p14:creationId xmlns:p14="http://schemas.microsoft.com/office/powerpoint/2010/main" val="29594421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DC2DE5-648C-4E66-97E4-41C2A6BBA164}"/>
              </a:ext>
            </a:extLst>
          </p:cNvPr>
          <p:cNvSpPr>
            <a:spLocks noGrp="1"/>
          </p:cNvSpPr>
          <p:nvPr>
            <p:ph type="title"/>
          </p:nvPr>
        </p:nvSpPr>
        <p:spPr>
          <a:xfrm>
            <a:off x="2187082" y="419603"/>
            <a:ext cx="7388028" cy="689342"/>
          </a:xfrm>
        </p:spPr>
        <p:txBody>
          <a:bodyPr/>
          <a:lstStyle/>
          <a:p>
            <a:r>
              <a:rPr kumimoji="0" lang="en-US" sz="4400" b="1" i="0" u="none" strike="noStrike" kern="1200" cap="none" spc="0" normalizeH="0" baseline="0" noProof="0" dirty="0">
                <a:ln>
                  <a:noFill/>
                </a:ln>
                <a:solidFill>
                  <a:srgbClr val="AC802E"/>
                </a:solidFill>
                <a:effectLst/>
                <a:uLnTx/>
                <a:uFillTx/>
                <a:cs typeface="Arial" panose="020B0604020202020204" pitchFamily="34" charset="0"/>
                <a:sym typeface="Calibri"/>
              </a:rPr>
              <a:t>Negative Announcements</a:t>
            </a:r>
            <a:endParaRPr lang="en-IN" dirty="0"/>
          </a:p>
        </p:txBody>
      </p:sp>
      <p:sp>
        <p:nvSpPr>
          <p:cNvPr id="3" name="Content Placeholder 2">
            <a:extLst>
              <a:ext uri="{FF2B5EF4-FFF2-40B4-BE49-F238E27FC236}">
                <a16:creationId xmlns:a16="http://schemas.microsoft.com/office/drawing/2014/main" id="{8CC09161-D862-4766-90BE-3E65F003A67D}"/>
              </a:ext>
            </a:extLst>
          </p:cNvPr>
          <p:cNvSpPr>
            <a:spLocks noGrp="1"/>
          </p:cNvSpPr>
          <p:nvPr>
            <p:ph sz="quarter" idx="20"/>
          </p:nvPr>
        </p:nvSpPr>
        <p:spPr>
          <a:xfrm>
            <a:off x="2187082" y="1340768"/>
            <a:ext cx="7581326" cy="3672408"/>
          </a:xfrm>
        </p:spPr>
        <p:txBody>
          <a:bodyPr>
            <a:normAutofit/>
          </a:bodyPr>
          <a:lstStyle/>
          <a:p>
            <a:pPr marL="457200" indent="-457200">
              <a:buFont typeface="Arial" panose="020B0604020202020204" pitchFamily="34" charset="0"/>
              <a:buChar char="•"/>
            </a:pPr>
            <a:r>
              <a:rPr lang="en-US" sz="2600" dirty="0">
                <a:ea typeface="ＭＳ Ｐゴシック" pitchFamily="34" charset="-128"/>
              </a:rPr>
              <a:t>Negative news usually involves an announcement to customers and/or employees. </a:t>
            </a:r>
          </a:p>
          <a:p>
            <a:pPr marL="457200" indent="-457200">
              <a:buFont typeface="Arial" panose="020B0604020202020204" pitchFamily="34" charset="0"/>
              <a:buChar char="•"/>
            </a:pPr>
            <a:r>
              <a:rPr lang="en-US" sz="2600" dirty="0">
                <a:ea typeface="ＭＳ Ｐゴシック" pitchFamily="34" charset="-128"/>
              </a:rPr>
              <a:t>Such messages generally follow the indirect pattern we’ve been using. </a:t>
            </a:r>
          </a:p>
          <a:p>
            <a:pPr marL="457200" indent="-457200">
              <a:buFont typeface="Arial" panose="020B0604020202020204" pitchFamily="34" charset="0"/>
              <a:buChar char="•"/>
            </a:pPr>
            <a:r>
              <a:rPr lang="en-US" sz="2600" dirty="0">
                <a:ea typeface="ＭＳ Ｐゴシック" pitchFamily="34" charset="-128"/>
              </a:rPr>
              <a:t>Remember to consider your audience’s interests carefully as you construct your explanations.</a:t>
            </a:r>
          </a:p>
        </p:txBody>
      </p:sp>
      <p:sp>
        <p:nvSpPr>
          <p:cNvPr id="6" name="Slide Number Placeholder 3">
            <a:extLst>
              <a:ext uri="{FF2B5EF4-FFF2-40B4-BE49-F238E27FC236}">
                <a16:creationId xmlns:a16="http://schemas.microsoft.com/office/drawing/2014/main" id="{4D41E940-BC44-431D-AD11-2E118AD20C4B}"/>
              </a:ext>
            </a:extLst>
          </p:cNvPr>
          <p:cNvSpPr>
            <a:spLocks noGrp="1"/>
          </p:cNvSpPr>
          <p:nvPr>
            <p:ph type="sldNum" sz="quarter" idx="10"/>
          </p:nvPr>
        </p:nvSpPr>
        <p:spPr/>
        <p:txBody>
          <a:bodyPr/>
          <a:lstStyle/>
          <a:p>
            <a:fld id="{68151E55-6873-49E2-B8D5-2F265E6F1973}" type="slidenum">
              <a:rPr lang="en-US" smtClean="0"/>
              <a:t>30</a:t>
            </a:fld>
            <a:endParaRPr lang="en-US" dirty="0"/>
          </a:p>
        </p:txBody>
      </p:sp>
    </p:spTree>
    <p:extLst>
      <p:ext uri="{BB962C8B-B14F-4D97-AF65-F5344CB8AC3E}">
        <p14:creationId xmlns:p14="http://schemas.microsoft.com/office/powerpoint/2010/main" val="281671573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1439C3F2-479B-41C5-ADA2-1D541E2CAC8A}"/>
              </a:ext>
            </a:extLst>
          </p:cNvPr>
          <p:cNvSpPr>
            <a:spLocks noGrp="1"/>
          </p:cNvSpPr>
          <p:nvPr>
            <p:ph type="title"/>
          </p:nvPr>
        </p:nvSpPr>
        <p:spPr>
          <a:xfrm>
            <a:off x="2063552" y="354731"/>
            <a:ext cx="7414033" cy="675928"/>
          </a:xfrm>
        </p:spPr>
        <p:txBody>
          <a:bodyPr/>
          <a:lstStyle/>
          <a:p>
            <a:r>
              <a:rPr kumimoji="0" lang="en-US" sz="5400" b="1" i="0" u="none" strike="noStrike" kern="1200" cap="none" spc="0" normalizeH="0" baseline="0" noProof="0" dirty="0">
                <a:ln>
                  <a:noFill/>
                </a:ln>
                <a:solidFill>
                  <a:srgbClr val="3D97B4"/>
                </a:solidFill>
                <a:effectLst/>
                <a:uLnTx/>
                <a:uFillTx/>
                <a:latin typeface="Sanserif"/>
                <a:ea typeface="+mj-ea"/>
                <a:cs typeface="Calibri" panose="020F0502020204030204" pitchFamily="34" charset="0"/>
              </a:rPr>
              <a:t>You Make the Call </a:t>
            </a:r>
            <a:r>
              <a:rPr kumimoji="0" lang="en-US" sz="1600" b="1" i="0" u="none" strike="noStrike" kern="1200" cap="none" spc="0" normalizeH="0" baseline="0" noProof="0" dirty="0">
                <a:ln>
                  <a:noFill/>
                </a:ln>
                <a:solidFill>
                  <a:srgbClr val="3D97B4"/>
                </a:solidFill>
                <a:effectLst/>
                <a:uLnTx/>
                <a:uFillTx/>
                <a:latin typeface="Sanserif"/>
                <a:ea typeface="+mj-ea"/>
                <a:cs typeface="Calibri" panose="020F0502020204030204" pitchFamily="34" charset="0"/>
              </a:rPr>
              <a:t>2</a:t>
            </a:r>
            <a:endParaRPr lang="en-IN" dirty="0"/>
          </a:p>
        </p:txBody>
      </p:sp>
      <p:pic>
        <p:nvPicPr>
          <p:cNvPr id="12" name="Picture 2">
            <a:extLst>
              <a:ext uri="{FF2B5EF4-FFF2-40B4-BE49-F238E27FC236}">
                <a16:creationId xmlns:a16="http://schemas.microsoft.com/office/drawing/2014/main" id="{0C3F8A37-EF0B-4C00-9EB9-CEB66D366C61}"/>
              </a:ext>
              <a:ext uri="{C183D7F6-B498-43B3-948B-1728B52AA6E4}">
                <adec:decorative xmlns:adec="http://schemas.microsoft.com/office/drawing/2017/decorative" val="1"/>
              </a:ext>
            </a:extLst>
          </p:cNvPr>
          <p:cNvPicPr>
            <a:picLocks noGrp="1" noChangeAspect="1"/>
          </p:cNvPicPr>
          <p:nvPr>
            <p:ph sz="quarter" idx="11"/>
          </p:nvPr>
        </p:nvPicPr>
        <p:blipFill rotWithShape="1">
          <a:blip r:embed="rId3">
            <a:extLst>
              <a:ext uri="{28A0092B-C50C-407E-A947-70E740481C1C}">
                <a14:useLocalDpi xmlns:a14="http://schemas.microsoft.com/office/drawing/2010/main" val="0"/>
              </a:ext>
            </a:extLst>
          </a:blip>
          <a:srcRect t="17245"/>
          <a:stretch/>
        </p:blipFill>
        <p:spPr>
          <a:xfrm>
            <a:off x="293613" y="808073"/>
            <a:ext cx="1523654" cy="1279181"/>
          </a:xfrm>
          <a:prstGeom prst="rect">
            <a:avLst/>
          </a:prstGeom>
        </p:spPr>
      </p:pic>
      <p:pic>
        <p:nvPicPr>
          <p:cNvPr id="13" name="Picture 3">
            <a:extLst>
              <a:ext uri="{FF2B5EF4-FFF2-40B4-BE49-F238E27FC236}">
                <a16:creationId xmlns:a16="http://schemas.microsoft.com/office/drawing/2014/main" id="{8DEA96A8-90C0-4A06-9587-C74F4708DDC2}"/>
              </a:ext>
              <a:ext uri="{C183D7F6-B498-43B3-948B-1728B52AA6E4}">
                <adec:decorative xmlns:adec="http://schemas.microsoft.com/office/drawing/2017/decorative" val="1"/>
              </a:ext>
            </a:extLst>
          </p:cNvPr>
          <p:cNvPicPr>
            <a:picLocks noGrp="1" noChangeAspect="1"/>
          </p:cNvPicPr>
          <p:nvPr>
            <p:ph sz="quarter" idx="14"/>
          </p:nvPr>
        </p:nvPicPr>
        <p:blipFill>
          <a:blip r:embed="rId4"/>
          <a:stretch>
            <a:fillRect/>
          </a:stretch>
        </p:blipFill>
        <p:spPr>
          <a:xfrm>
            <a:off x="1055440" y="1340768"/>
            <a:ext cx="6393806" cy="4536503"/>
          </a:xfrm>
          <a:prstGeom prst="rect">
            <a:avLst/>
          </a:prstGeom>
        </p:spPr>
      </p:pic>
      <p:sp>
        <p:nvSpPr>
          <p:cNvPr id="10" name="Content Placeholder 4">
            <a:extLst>
              <a:ext uri="{FF2B5EF4-FFF2-40B4-BE49-F238E27FC236}">
                <a16:creationId xmlns:a16="http://schemas.microsoft.com/office/drawing/2014/main" id="{78CF1A00-7202-436F-A61D-5BA473D99651}"/>
              </a:ext>
            </a:extLst>
          </p:cNvPr>
          <p:cNvSpPr>
            <a:spLocks noGrp="1"/>
          </p:cNvSpPr>
          <p:nvPr>
            <p:ph sz="quarter" idx="15"/>
          </p:nvPr>
        </p:nvSpPr>
        <p:spPr>
          <a:xfrm>
            <a:off x="7449246" y="1340768"/>
            <a:ext cx="3281778" cy="4536503"/>
          </a:xfrm>
          <a:solidFill>
            <a:srgbClr val="7F7F7F"/>
          </a:solidFill>
        </p:spPr>
        <p:txBody>
          <a:bodyPr anchor="ctr"/>
          <a:lstStyle/>
          <a:p>
            <a:pPr marL="0" marR="0" lvl="0" indent="0" algn="ctr" defTabSz="457200" rtl="0" eaLnBrk="1" fontAlgn="auto" latinLnBrk="0" hangingPunct="1">
              <a:lnSpc>
                <a:spcPct val="100000"/>
              </a:lnSpc>
              <a:spcBef>
                <a:spcPct val="20000"/>
              </a:spcBef>
              <a:spcAft>
                <a:spcPts val="800"/>
              </a:spcAft>
              <a:buClr>
                <a:srgbClr val="FF5C40"/>
              </a:buClr>
              <a:buSzTx/>
              <a:buFont typeface="Arial"/>
              <a:buNone/>
              <a:tabLst/>
              <a:defRPr/>
            </a:pPr>
            <a:r>
              <a:rPr kumimoji="0" lang="en-US" sz="2400" b="0" i="0" u="none" strike="noStrike" kern="1200" cap="none" spc="0" normalizeH="0" baseline="0" noProof="0" dirty="0">
                <a:ln>
                  <a:noFill/>
                </a:ln>
                <a:solidFill>
                  <a:prstClr val="white"/>
                </a:solidFill>
                <a:effectLst/>
                <a:uLnTx/>
                <a:uFillTx/>
                <a:latin typeface="Calibri"/>
                <a:ea typeface="+mn-ea"/>
                <a:cs typeface="+mn-cs"/>
              </a:rPr>
              <a:t>Many negative-news messages will be handled via email or written letters. But in what situations would you need to be sure to deliver a negative announcement in person instead?</a:t>
            </a:r>
          </a:p>
        </p:txBody>
      </p:sp>
      <p:sp>
        <p:nvSpPr>
          <p:cNvPr id="11" name="Text Placeholder 5">
            <a:extLst>
              <a:ext uri="{FF2B5EF4-FFF2-40B4-BE49-F238E27FC236}">
                <a16:creationId xmlns:a16="http://schemas.microsoft.com/office/drawing/2014/main" id="{0363D848-D8E9-4A89-B7E8-CCB22B0C6E82}"/>
              </a:ext>
            </a:extLst>
          </p:cNvPr>
          <p:cNvSpPr>
            <a:spLocks noGrp="1"/>
          </p:cNvSpPr>
          <p:nvPr>
            <p:ph type="body" sz="quarter" idx="16"/>
          </p:nvPr>
        </p:nvSpPr>
        <p:spPr>
          <a:xfrm>
            <a:off x="8832304" y="6641504"/>
            <a:ext cx="2376264" cy="243880"/>
          </a:xfrm>
        </p:spPr>
        <p:txBody>
          <a:bodyPr>
            <a:normAutofit/>
          </a:bodyPr>
          <a:lstStyle/>
          <a:p>
            <a:pPr algn="r"/>
            <a:r>
              <a:rPr lang="en-US" sz="1000" dirty="0"/>
              <a:t>Image: © JGI/Jamie Grill/Getty Images </a:t>
            </a:r>
          </a:p>
        </p:txBody>
      </p:sp>
      <p:sp>
        <p:nvSpPr>
          <p:cNvPr id="6" name="Slide Number Placeholder 6">
            <a:extLst>
              <a:ext uri="{FF2B5EF4-FFF2-40B4-BE49-F238E27FC236}">
                <a16:creationId xmlns:a16="http://schemas.microsoft.com/office/drawing/2014/main" id="{A2CCE2C5-2EB3-4AA1-AF62-EFC30B29D0BC}"/>
              </a:ext>
            </a:extLst>
          </p:cNvPr>
          <p:cNvSpPr>
            <a:spLocks noGrp="1"/>
          </p:cNvSpPr>
          <p:nvPr>
            <p:ph type="sldNum" sz="quarter" idx="10"/>
          </p:nvPr>
        </p:nvSpPr>
        <p:spPr/>
        <p:txBody>
          <a:bodyPr/>
          <a:lstStyle/>
          <a:p>
            <a:fld id="{68151E55-6873-49E2-B8D5-2F265E6F1973}" type="slidenum">
              <a:rPr lang="en-US" smtClean="0"/>
              <a:t>31</a:t>
            </a:fld>
            <a:endParaRPr lang="en-US" dirty="0"/>
          </a:p>
        </p:txBody>
      </p:sp>
    </p:spTree>
    <p:extLst>
      <p:ext uri="{BB962C8B-B14F-4D97-AF65-F5344CB8AC3E}">
        <p14:creationId xmlns:p14="http://schemas.microsoft.com/office/powerpoint/2010/main" val="58010907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DF29E73-D7A5-4B9B-91D6-657F322B85FC}"/>
              </a:ext>
            </a:extLst>
          </p:cNvPr>
          <p:cNvSpPr>
            <a:spLocks noGrp="1"/>
          </p:cNvSpPr>
          <p:nvPr>
            <p:ph type="title"/>
          </p:nvPr>
        </p:nvSpPr>
        <p:spPr>
          <a:xfrm>
            <a:off x="1343472" y="332656"/>
            <a:ext cx="9517790" cy="714997"/>
          </a:xfrm>
        </p:spPr>
        <p:txBody>
          <a:bodyPr/>
          <a:lstStyle/>
          <a:p>
            <a:r>
              <a:rPr kumimoji="0" lang="en-US" sz="5400" b="1" i="0" u="none" strike="noStrike" kern="1200" cap="none" spc="0" normalizeH="0" baseline="0" noProof="0" dirty="0">
                <a:ln>
                  <a:noFill/>
                </a:ln>
                <a:solidFill>
                  <a:srgbClr val="3D97B4"/>
                </a:solidFill>
                <a:effectLst/>
                <a:uLnTx/>
                <a:uFillTx/>
                <a:cs typeface="Calibri" panose="020F0502020204030204" pitchFamily="34" charset="0"/>
              </a:rPr>
              <a:t>Bad Example: Cost-Cutting</a:t>
            </a:r>
            <a:endParaRPr lang="en-IN" dirty="0"/>
          </a:p>
        </p:txBody>
      </p:sp>
      <p:pic>
        <p:nvPicPr>
          <p:cNvPr id="12" name="Picture 2" descr="Envelope Icon with a line through it indicating that this is a bad example.">
            <a:extLst>
              <a:ext uri="{FF2B5EF4-FFF2-40B4-BE49-F238E27FC236}">
                <a16:creationId xmlns:a16="http://schemas.microsoft.com/office/drawing/2014/main" id="{5B766AB3-61BE-490C-9F10-789ECB1389F9}"/>
              </a:ext>
            </a:extLst>
          </p:cNvPr>
          <p:cNvPicPr>
            <a:picLocks noGrp="1" noChangeAspect="1"/>
          </p:cNvPicPr>
          <p:nvPr>
            <p:ph sz="quarter" idx="11"/>
          </p:nvPr>
        </p:nvPicPr>
        <p:blipFill>
          <a:blip r:embed="rId3" cstate="screen">
            <a:extLst>
              <a:ext uri="{28A0092B-C50C-407E-A947-70E740481C1C}">
                <a14:useLocalDpi xmlns:a14="http://schemas.microsoft.com/office/drawing/2010/main" val="0"/>
              </a:ext>
            </a:extLst>
          </a:blip>
          <a:stretch>
            <a:fillRect/>
          </a:stretch>
        </p:blipFill>
        <p:spPr>
          <a:xfrm>
            <a:off x="695400" y="1988840"/>
            <a:ext cx="1298561" cy="1286367"/>
          </a:xfrm>
          <a:prstGeom prst="rect">
            <a:avLst/>
          </a:prstGeom>
        </p:spPr>
      </p:pic>
      <p:sp>
        <p:nvSpPr>
          <p:cNvPr id="9" name="Content Placeholder 3">
            <a:extLst>
              <a:ext uri="{FF2B5EF4-FFF2-40B4-BE49-F238E27FC236}">
                <a16:creationId xmlns:a16="http://schemas.microsoft.com/office/drawing/2014/main" id="{089F5D95-832B-4336-BC8F-1BF393C31A7D}"/>
              </a:ext>
            </a:extLst>
          </p:cNvPr>
          <p:cNvSpPr>
            <a:spLocks noGrp="1"/>
          </p:cNvSpPr>
          <p:nvPr>
            <p:ph sz="quarter" idx="14"/>
          </p:nvPr>
        </p:nvSpPr>
        <p:spPr>
          <a:xfrm>
            <a:off x="2351584" y="1556792"/>
            <a:ext cx="8352927" cy="4712308"/>
          </a:xfrm>
        </p:spPr>
        <p:txBody>
          <a:bodyPr>
            <a:normAutofit/>
          </a:bodyPr>
          <a:lstStyle/>
          <a:p>
            <a:pPr marL="0"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2200" b="0" i="0" u="none" strike="noStrike" kern="1200" cap="none" spc="0" normalizeH="0" baseline="0" noProof="0" dirty="0">
                <a:ln>
                  <a:noFill/>
                </a:ln>
                <a:solidFill>
                  <a:prstClr val="black"/>
                </a:solidFill>
                <a:effectLst/>
                <a:uLnTx/>
                <a:uFillTx/>
                <a:cs typeface="+mn-cs"/>
              </a:rPr>
              <a:t>To Our Employees: </a:t>
            </a:r>
          </a:p>
          <a:p>
            <a:pPr marL="0"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2200" b="0" i="0" u="none" strike="noStrike" kern="1200" cap="none" spc="0" normalizeH="0" baseline="0" noProof="0" dirty="0">
                <a:ln>
                  <a:noFill/>
                </a:ln>
                <a:solidFill>
                  <a:prstClr val="black"/>
                </a:solidFill>
                <a:effectLst/>
                <a:uLnTx/>
                <a:uFillTx/>
                <a:cs typeface="+mn-cs"/>
              </a:rPr>
              <a:t>WLI management sincerely regrets that effective February 1 you must begin contributing 25% of the cost of your medical insurance. As you know, in the past the company has paid the full amount. </a:t>
            </a:r>
          </a:p>
          <a:p>
            <a:pPr marL="0"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2200" b="0" i="0" u="none" strike="noStrike" kern="1200" cap="none" spc="0" normalizeH="0" baseline="0" noProof="0" dirty="0">
                <a:ln>
                  <a:noFill/>
                </a:ln>
                <a:solidFill>
                  <a:prstClr val="black"/>
                </a:solidFill>
                <a:effectLst/>
                <a:uLnTx/>
                <a:uFillTx/>
                <a:cs typeface="+mn-cs"/>
              </a:rPr>
              <a:t>This decision is primarily the result of the continued high cost of medical insurance and declining profits over the last several quarters. Given this tight financial picture, we needed to find ways to reduce expenses. </a:t>
            </a:r>
          </a:p>
          <a:p>
            <a:pPr marL="0"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2200" b="0" i="0" u="none" strike="noStrike" kern="1200" cap="none" spc="0" normalizeH="0" baseline="0" noProof="0" dirty="0">
                <a:ln>
                  <a:noFill/>
                </a:ln>
                <a:solidFill>
                  <a:prstClr val="black"/>
                </a:solidFill>
                <a:effectLst/>
                <a:uLnTx/>
                <a:uFillTx/>
                <a:cs typeface="+mn-cs"/>
              </a:rPr>
              <a:t>We trust that you will understand why we must ask for your help with cutting costs to the company and thank you for helping us save money.</a:t>
            </a:r>
          </a:p>
        </p:txBody>
      </p:sp>
      <p:sp>
        <p:nvSpPr>
          <p:cNvPr id="5" name="Slide Number Placeholder 4">
            <a:extLst>
              <a:ext uri="{FF2B5EF4-FFF2-40B4-BE49-F238E27FC236}">
                <a16:creationId xmlns:a16="http://schemas.microsoft.com/office/drawing/2014/main" id="{7D091160-0D6F-4A13-8E93-6FD7992335B7}"/>
              </a:ext>
            </a:extLst>
          </p:cNvPr>
          <p:cNvSpPr>
            <a:spLocks noGrp="1"/>
          </p:cNvSpPr>
          <p:nvPr>
            <p:ph type="sldNum" sz="quarter" idx="10"/>
          </p:nvPr>
        </p:nvSpPr>
        <p:spPr/>
        <p:txBody>
          <a:bodyPr/>
          <a:lstStyle/>
          <a:p>
            <a:fld id="{68151E55-6873-49E2-B8D5-2F265E6F1973}" type="slidenum">
              <a:rPr lang="en-US" smtClean="0"/>
              <a:t>32</a:t>
            </a:fld>
            <a:endParaRPr lang="en-US" dirty="0"/>
          </a:p>
        </p:txBody>
      </p:sp>
    </p:spTree>
    <p:extLst>
      <p:ext uri="{BB962C8B-B14F-4D97-AF65-F5344CB8AC3E}">
        <p14:creationId xmlns:p14="http://schemas.microsoft.com/office/powerpoint/2010/main" val="36692223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DF29E73-D7A5-4B9B-91D6-657F322B85FC}"/>
              </a:ext>
            </a:extLst>
          </p:cNvPr>
          <p:cNvSpPr>
            <a:spLocks noGrp="1"/>
          </p:cNvSpPr>
          <p:nvPr>
            <p:ph type="title"/>
          </p:nvPr>
        </p:nvSpPr>
        <p:spPr>
          <a:xfrm>
            <a:off x="1415480" y="332656"/>
            <a:ext cx="9517790" cy="687141"/>
          </a:xfrm>
        </p:spPr>
        <p:txBody>
          <a:bodyPr/>
          <a:lstStyle/>
          <a:p>
            <a:r>
              <a:rPr kumimoji="0" lang="en-US" sz="5400" b="1" i="0" u="none" strike="noStrike" kern="1200" cap="none" spc="0" normalizeH="0" baseline="0" noProof="0" dirty="0">
                <a:ln>
                  <a:noFill/>
                </a:ln>
                <a:solidFill>
                  <a:srgbClr val="3D97B4"/>
                </a:solidFill>
                <a:effectLst/>
                <a:uLnTx/>
                <a:uFillTx/>
                <a:cs typeface="Calibri" panose="020F0502020204030204" pitchFamily="34" charset="0"/>
              </a:rPr>
              <a:t>Good Example: Cost-Cutting </a:t>
            </a:r>
            <a:r>
              <a:rPr kumimoji="0" lang="en-US" sz="1600" b="1" i="0" u="none" strike="noStrike" kern="1200" cap="none" spc="0" normalizeH="0" baseline="0" noProof="0" dirty="0">
                <a:ln>
                  <a:noFill/>
                </a:ln>
                <a:solidFill>
                  <a:srgbClr val="3D97B4"/>
                </a:solidFill>
                <a:effectLst/>
                <a:uLnTx/>
                <a:uFillTx/>
                <a:cs typeface="Calibri" panose="020F0502020204030204" pitchFamily="34" charset="0"/>
              </a:rPr>
              <a:t>1</a:t>
            </a:r>
            <a:endParaRPr lang="en-IN" sz="1600" dirty="0"/>
          </a:p>
        </p:txBody>
      </p:sp>
      <p:pic>
        <p:nvPicPr>
          <p:cNvPr id="11" name="Picture 2" descr="Envelope icon indicating that this is a good example.">
            <a:extLst>
              <a:ext uri="{FF2B5EF4-FFF2-40B4-BE49-F238E27FC236}">
                <a16:creationId xmlns:a16="http://schemas.microsoft.com/office/drawing/2014/main" id="{B8A0A36B-2E3B-4A49-B4BD-9C04ECED0C50}"/>
              </a:ext>
            </a:extLst>
          </p:cNvPr>
          <p:cNvPicPr>
            <a:picLocks noGrp="1" noChangeAspect="1" noChangeArrowheads="1"/>
          </p:cNvPicPr>
          <p:nvPr>
            <p:ph sz="quarter" idx="11"/>
          </p:nvPr>
        </p:nvPicPr>
        <p:blipFill>
          <a:blip r:embed="rId3">
            <a:extLst>
              <a:ext uri="{28A0092B-C50C-407E-A947-70E740481C1C}">
                <a14:useLocalDpi xmlns:a14="http://schemas.microsoft.com/office/drawing/2010/main" val="0"/>
              </a:ext>
            </a:extLst>
          </a:blip>
          <a:srcRect/>
          <a:stretch>
            <a:fillRect/>
          </a:stretch>
        </p:blipFill>
        <p:spPr bwMode="auto">
          <a:xfrm>
            <a:off x="830903" y="1772816"/>
            <a:ext cx="1304657" cy="12985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Content Placeholder 3">
            <a:extLst>
              <a:ext uri="{FF2B5EF4-FFF2-40B4-BE49-F238E27FC236}">
                <a16:creationId xmlns:a16="http://schemas.microsoft.com/office/drawing/2014/main" id="{089F5D95-832B-4336-BC8F-1BF393C31A7D}"/>
              </a:ext>
            </a:extLst>
          </p:cNvPr>
          <p:cNvSpPr>
            <a:spLocks noGrp="1"/>
          </p:cNvSpPr>
          <p:nvPr>
            <p:ph sz="quarter" idx="14"/>
          </p:nvPr>
        </p:nvSpPr>
        <p:spPr>
          <a:xfrm>
            <a:off x="2351586" y="1412776"/>
            <a:ext cx="8322832" cy="5001491"/>
          </a:xfrm>
        </p:spPr>
        <p:txBody>
          <a:bodyPr>
            <a:normAutofit/>
          </a:bodyPr>
          <a:lstStyle/>
          <a:p>
            <a:pPr marL="0"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2000" b="0" i="0" u="none" strike="noStrike" kern="1200" cap="none" spc="0" normalizeH="0" baseline="0" noProof="0" dirty="0">
                <a:ln>
                  <a:noFill/>
                </a:ln>
                <a:solidFill>
                  <a:prstClr val="black"/>
                </a:solidFill>
                <a:effectLst/>
                <a:uLnTx/>
                <a:uFillTx/>
                <a:cs typeface="+mn-cs"/>
              </a:rPr>
              <a:t>To All Employees:</a:t>
            </a:r>
          </a:p>
          <a:p>
            <a:pPr marL="0"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2000" b="0" i="0" u="none" strike="noStrike" kern="1200" cap="none" spc="0" normalizeH="0" baseline="0" noProof="0" dirty="0">
                <a:ln>
                  <a:noFill/>
                </a:ln>
                <a:solidFill>
                  <a:prstClr val="black"/>
                </a:solidFill>
                <a:effectLst/>
                <a:uLnTx/>
                <a:uFillTx/>
                <a:cs typeface="+mn-cs"/>
              </a:rPr>
              <a:t>Even though the Affordable Care Act has increased competition among insurance providers, the cost of medical coverage has increased for most companies. </a:t>
            </a:r>
          </a:p>
          <a:p>
            <a:pPr marL="0"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2000" b="0" i="0" u="none" strike="noStrike" kern="1200" cap="none" spc="0" normalizeH="0" baseline="0" noProof="0" dirty="0">
                <a:ln>
                  <a:noFill/>
                </a:ln>
                <a:solidFill>
                  <a:prstClr val="black"/>
                </a:solidFill>
                <a:effectLst/>
                <a:uLnTx/>
                <a:uFillTx/>
                <a:cs typeface="+mn-cs"/>
              </a:rPr>
              <a:t>Such is the case at our company. The premiums that we pay to cover our health benefits have increased by 34 percent over the last two years, and they now represent nearly a third of our expenditures. Meanwhile, as you know, our sales have been lower than usual for the past several quarters.</a:t>
            </a:r>
          </a:p>
          <a:p>
            <a:pPr marL="0"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2000" b="0" i="0" u="none" strike="noStrike" kern="1200" cap="none" spc="0" normalizeH="0" baseline="0" noProof="0" dirty="0">
                <a:ln>
                  <a:noFill/>
                </a:ln>
                <a:solidFill>
                  <a:prstClr val="black"/>
                </a:solidFill>
                <a:effectLst/>
                <a:uLnTx/>
                <a:uFillTx/>
                <a:cs typeface="+mn-cs"/>
              </a:rPr>
              <a:t>For the short term, we must find a way to cut overall costs. Your management has considered many options and rejected such measures as cutting salaries and reducing personnel. Of the solutions that will be implemented, the only change that affects you directly concerns your medical insurance. On </a:t>
            </a:r>
            <a:r>
              <a:rPr kumimoji="0" lang="en-US" sz="2000" b="1" i="0" u="none" strike="noStrike" kern="1200" cap="none" spc="0" normalizeH="0" baseline="0" noProof="0" dirty="0">
                <a:ln>
                  <a:noFill/>
                </a:ln>
                <a:solidFill>
                  <a:prstClr val="black"/>
                </a:solidFill>
                <a:effectLst/>
                <a:uLnTx/>
                <a:uFillTx/>
                <a:cs typeface="+mn-cs"/>
              </a:rPr>
              <a:t>March 1</a:t>
            </a:r>
            <a:r>
              <a:rPr kumimoji="0" lang="en-US" sz="2000" b="0" i="0" u="none" strike="noStrike" kern="1200" cap="none" spc="0" normalizeH="0" baseline="0" noProof="0" dirty="0">
                <a:ln>
                  <a:noFill/>
                </a:ln>
                <a:solidFill>
                  <a:prstClr val="black"/>
                </a:solidFill>
                <a:effectLst/>
                <a:uLnTx/>
                <a:uFillTx/>
                <a:cs typeface="+mn-cs"/>
              </a:rPr>
              <a:t> we will begin deducting 25 percent of the cost of the premium from your paycheck.</a:t>
            </a:r>
          </a:p>
        </p:txBody>
      </p:sp>
      <p:sp>
        <p:nvSpPr>
          <p:cNvPr id="5" name="Slide Number Placeholder 4">
            <a:extLst>
              <a:ext uri="{FF2B5EF4-FFF2-40B4-BE49-F238E27FC236}">
                <a16:creationId xmlns:a16="http://schemas.microsoft.com/office/drawing/2014/main" id="{7D091160-0D6F-4A13-8E93-6FD7992335B7}"/>
              </a:ext>
            </a:extLst>
          </p:cNvPr>
          <p:cNvSpPr>
            <a:spLocks noGrp="1"/>
          </p:cNvSpPr>
          <p:nvPr>
            <p:ph type="sldNum" sz="quarter" idx="10"/>
          </p:nvPr>
        </p:nvSpPr>
        <p:spPr/>
        <p:txBody>
          <a:bodyPr/>
          <a:lstStyle/>
          <a:p>
            <a:fld id="{68151E55-6873-49E2-B8D5-2F265E6F1973}" type="slidenum">
              <a:rPr lang="en-US" smtClean="0"/>
              <a:t>33</a:t>
            </a:fld>
            <a:endParaRPr lang="en-US" dirty="0"/>
          </a:p>
        </p:txBody>
      </p:sp>
    </p:spTree>
    <p:extLst>
      <p:ext uri="{BB962C8B-B14F-4D97-AF65-F5344CB8AC3E}">
        <p14:creationId xmlns:p14="http://schemas.microsoft.com/office/powerpoint/2010/main" val="316333193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DF29E73-D7A5-4B9B-91D6-657F322B85FC}"/>
              </a:ext>
            </a:extLst>
          </p:cNvPr>
          <p:cNvSpPr>
            <a:spLocks noGrp="1"/>
          </p:cNvSpPr>
          <p:nvPr>
            <p:ph type="title"/>
          </p:nvPr>
        </p:nvSpPr>
        <p:spPr>
          <a:xfrm>
            <a:off x="1703514" y="260648"/>
            <a:ext cx="8928990" cy="787005"/>
          </a:xfrm>
        </p:spPr>
        <p:txBody>
          <a:bodyPr/>
          <a:lstStyle/>
          <a:p>
            <a:r>
              <a:rPr kumimoji="0" lang="en-US" sz="5400" b="1" i="0" u="none" strike="noStrike" kern="1200" cap="none" spc="0" normalizeH="0" baseline="0" noProof="0" dirty="0">
                <a:ln>
                  <a:noFill/>
                </a:ln>
                <a:solidFill>
                  <a:srgbClr val="3D97B4"/>
                </a:solidFill>
                <a:effectLst/>
                <a:uLnTx/>
                <a:uFillTx/>
                <a:cs typeface="Calibri" panose="020F0502020204030204" pitchFamily="34" charset="0"/>
              </a:rPr>
              <a:t>Good Example: Cost-Cutting </a:t>
            </a:r>
            <a:r>
              <a:rPr kumimoji="0" lang="en-US" sz="1600" b="1" i="0" u="none" strike="noStrike" kern="1200" cap="none" spc="0" normalizeH="0" baseline="0" noProof="0" dirty="0">
                <a:ln>
                  <a:noFill/>
                </a:ln>
                <a:solidFill>
                  <a:srgbClr val="3D97B4"/>
                </a:solidFill>
                <a:effectLst/>
                <a:uLnTx/>
                <a:uFillTx/>
                <a:cs typeface="Calibri" panose="020F0502020204030204" pitchFamily="34" charset="0"/>
              </a:rPr>
              <a:t>2</a:t>
            </a:r>
            <a:endParaRPr lang="en-IN" sz="1600" dirty="0"/>
          </a:p>
        </p:txBody>
      </p:sp>
      <p:pic>
        <p:nvPicPr>
          <p:cNvPr id="8" name="Picture 2" descr="Envelope icon indicating that this is a good example.">
            <a:extLst>
              <a:ext uri="{FF2B5EF4-FFF2-40B4-BE49-F238E27FC236}">
                <a16:creationId xmlns:a16="http://schemas.microsoft.com/office/drawing/2014/main" id="{C1249787-3216-4CF0-B618-52AE71BD9B8D}"/>
              </a:ext>
            </a:extLst>
          </p:cNvPr>
          <p:cNvPicPr>
            <a:picLocks noGrp="1" noChangeAspect="1" noChangeArrowheads="1"/>
          </p:cNvPicPr>
          <p:nvPr>
            <p:ph sz="quarter" idx="11"/>
          </p:nvPr>
        </p:nvPicPr>
        <p:blipFill>
          <a:blip r:embed="rId3">
            <a:extLst>
              <a:ext uri="{28A0092B-C50C-407E-A947-70E740481C1C}">
                <a14:useLocalDpi xmlns:a14="http://schemas.microsoft.com/office/drawing/2010/main" val="0"/>
              </a:ext>
            </a:extLst>
          </a:blip>
          <a:srcRect/>
          <a:stretch>
            <a:fillRect/>
          </a:stretch>
        </p:blipFill>
        <p:spPr bwMode="auto">
          <a:xfrm>
            <a:off x="695400" y="1556792"/>
            <a:ext cx="1304657" cy="12985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Content Placeholder 3">
            <a:extLst>
              <a:ext uri="{FF2B5EF4-FFF2-40B4-BE49-F238E27FC236}">
                <a16:creationId xmlns:a16="http://schemas.microsoft.com/office/drawing/2014/main" id="{089F5D95-832B-4336-BC8F-1BF393C31A7D}"/>
              </a:ext>
            </a:extLst>
          </p:cNvPr>
          <p:cNvSpPr>
            <a:spLocks noGrp="1"/>
          </p:cNvSpPr>
          <p:nvPr>
            <p:ph sz="quarter" idx="14"/>
          </p:nvPr>
        </p:nvSpPr>
        <p:spPr>
          <a:xfrm>
            <a:off x="2351586" y="1412776"/>
            <a:ext cx="7992886" cy="5001491"/>
          </a:xfrm>
        </p:spPr>
        <p:txBody>
          <a:bodyPr>
            <a:normAutofit/>
          </a:bodyPr>
          <a:lstStyle/>
          <a:p>
            <a:pPr marL="0"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2000" b="0" i="0" u="none" strike="noStrike" kern="1200" cap="none" spc="0" normalizeH="0" baseline="0" noProof="0" dirty="0">
                <a:ln>
                  <a:noFill/>
                </a:ln>
                <a:solidFill>
                  <a:prstClr val="black"/>
                </a:solidFill>
                <a:effectLst/>
                <a:uLnTx/>
                <a:uFillTx/>
                <a:cs typeface="+mn-cs"/>
              </a:rPr>
              <a:t>Jim Taylor in the Personnel Office will soon be announcing an informational meeting about your insurance options. Switching to spousal coverage, choosing a less expensive plan with lighter deductibles, or setting up a flexible spending account may be right for you. You can also see Jim after the meeting to arrange a personal consultation. He is well versed in the many solutions available and can give you expert advice for your situation.</a:t>
            </a:r>
          </a:p>
          <a:p>
            <a:pPr marL="0"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2000" b="0" i="0" u="none" strike="noStrike" kern="1200" cap="none" spc="0" normalizeH="0" baseline="0" noProof="0" dirty="0">
                <a:ln>
                  <a:noFill/>
                </a:ln>
                <a:solidFill>
                  <a:prstClr val="black"/>
                </a:solidFill>
                <a:effectLst/>
                <a:uLnTx/>
                <a:uFillTx/>
                <a:cs typeface="+mn-cs"/>
              </a:rPr>
              <a:t>Our health care benefits are some of the best in our city and in our industry, and those who continue with the current plan will not see any change in their medical coverage or their copays. Your management regards a strong benefits program as critical to the company’s success, and we will do all we can to maintain these benefits while keeping your company financially viable.</a:t>
            </a:r>
          </a:p>
        </p:txBody>
      </p:sp>
      <p:sp>
        <p:nvSpPr>
          <p:cNvPr id="5" name="Slide Number Placeholder 4">
            <a:extLst>
              <a:ext uri="{FF2B5EF4-FFF2-40B4-BE49-F238E27FC236}">
                <a16:creationId xmlns:a16="http://schemas.microsoft.com/office/drawing/2014/main" id="{7D091160-0D6F-4A13-8E93-6FD7992335B7}"/>
              </a:ext>
            </a:extLst>
          </p:cNvPr>
          <p:cNvSpPr>
            <a:spLocks noGrp="1"/>
          </p:cNvSpPr>
          <p:nvPr>
            <p:ph type="sldNum" sz="quarter" idx="10"/>
          </p:nvPr>
        </p:nvSpPr>
        <p:spPr/>
        <p:txBody>
          <a:bodyPr/>
          <a:lstStyle/>
          <a:p>
            <a:fld id="{68151E55-6873-49E2-B8D5-2F265E6F1973}" type="slidenum">
              <a:rPr lang="en-US" smtClean="0"/>
              <a:t>34</a:t>
            </a:fld>
            <a:endParaRPr lang="en-US" dirty="0"/>
          </a:p>
        </p:txBody>
      </p:sp>
    </p:spTree>
    <p:extLst>
      <p:ext uri="{BB962C8B-B14F-4D97-AF65-F5344CB8AC3E}">
        <p14:creationId xmlns:p14="http://schemas.microsoft.com/office/powerpoint/2010/main" val="285640211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gradFill>
          <a:gsLst>
            <a:gs pos="0">
              <a:schemeClr val="bg1"/>
            </a:gs>
            <a:gs pos="100000">
              <a:srgbClr val="C6A71E"/>
            </a:gs>
            <a:gs pos="76888">
              <a:schemeClr val="bg1"/>
            </a:gs>
            <a:gs pos="46000">
              <a:schemeClr val="bg1"/>
            </a:gs>
            <a:gs pos="85832">
              <a:srgbClr val="DCC975"/>
            </a:gs>
            <a:gs pos="96798">
              <a:srgbClr val="C6A71E"/>
            </a:gs>
            <a:gs pos="94000">
              <a:srgbClr val="C6A71E"/>
            </a:gs>
          </a:gsLst>
          <a:lin ang="5400000" scaled="1"/>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DC2DE5-648C-4E66-97E4-41C2A6BBA164}"/>
              </a:ext>
            </a:extLst>
          </p:cNvPr>
          <p:cNvSpPr>
            <a:spLocks noGrp="1"/>
          </p:cNvSpPr>
          <p:nvPr>
            <p:ph type="title"/>
          </p:nvPr>
        </p:nvSpPr>
        <p:spPr>
          <a:xfrm>
            <a:off x="2999656" y="219378"/>
            <a:ext cx="6163892" cy="689342"/>
          </a:xfrm>
        </p:spPr>
        <p:txBody>
          <a:bodyPr/>
          <a:lstStyle/>
          <a:p>
            <a:r>
              <a:rPr kumimoji="0" lang="en-US" sz="5400" b="1" i="0" u="none" strike="noStrike" kern="1200" cap="none" spc="0" normalizeH="0" baseline="0" noProof="0" dirty="0">
                <a:ln>
                  <a:noFill/>
                </a:ln>
                <a:solidFill>
                  <a:srgbClr val="3D97B4"/>
                </a:solidFill>
                <a:effectLst/>
                <a:uLnTx/>
                <a:uFillTx/>
                <a:cs typeface="Calibri" panose="020F0502020204030204" pitchFamily="34" charset="0"/>
              </a:rPr>
              <a:t>Direct Negative</a:t>
            </a:r>
            <a:endParaRPr lang="en-IN" dirty="0"/>
          </a:p>
        </p:txBody>
      </p:sp>
      <p:sp>
        <p:nvSpPr>
          <p:cNvPr id="3" name="Content Placeholder 2">
            <a:extLst>
              <a:ext uri="{FF2B5EF4-FFF2-40B4-BE49-F238E27FC236}">
                <a16:creationId xmlns:a16="http://schemas.microsoft.com/office/drawing/2014/main" id="{8CC09161-D862-4766-90BE-3E65F003A67D}"/>
              </a:ext>
            </a:extLst>
          </p:cNvPr>
          <p:cNvSpPr>
            <a:spLocks noGrp="1"/>
          </p:cNvSpPr>
          <p:nvPr>
            <p:ph sz="quarter" idx="20"/>
          </p:nvPr>
        </p:nvSpPr>
        <p:spPr>
          <a:xfrm>
            <a:off x="2207568" y="1412776"/>
            <a:ext cx="8733454" cy="4896544"/>
          </a:xfrm>
        </p:spPr>
        <p:txBody>
          <a:bodyPr>
            <a:normAutofit/>
          </a:bodyPr>
          <a:lstStyle/>
          <a:p>
            <a:pPr marL="6858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4400" b="0" i="0" u="none" strike="noStrike" kern="1200" cap="none" spc="0" normalizeH="0" baseline="0" noProof="0" dirty="0">
                <a:ln>
                  <a:noFill/>
                </a:ln>
                <a:solidFill>
                  <a:prstClr val="black"/>
                </a:solidFill>
                <a:effectLst/>
                <a:uLnTx/>
                <a:uFillTx/>
                <a:cs typeface="+mn-cs"/>
              </a:rPr>
              <a:t>Use a direct plan when the bad news</a:t>
            </a:r>
          </a:p>
          <a:p>
            <a:pPr marL="640080" marR="0" lvl="0" indent="-571500" algn="l" defTabSz="4572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4400" b="0" i="0" u="none" strike="noStrike" kern="1200" cap="none" spc="0" normalizeH="0" baseline="0" noProof="0" dirty="0">
                <a:ln>
                  <a:noFill/>
                </a:ln>
                <a:solidFill>
                  <a:prstClr val="black"/>
                </a:solidFill>
                <a:effectLst/>
                <a:uLnTx/>
                <a:uFillTx/>
                <a:cs typeface="+mn-cs"/>
              </a:rPr>
              <a:t>is expected.</a:t>
            </a:r>
          </a:p>
          <a:p>
            <a:pPr marL="640080" marR="0" lvl="0" indent="-571500" algn="l" defTabSz="4572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4400" b="0" i="0" u="none" strike="noStrike" kern="1200" cap="none" spc="0" normalizeH="0" baseline="0" noProof="0" dirty="0">
                <a:ln>
                  <a:noFill/>
                </a:ln>
                <a:solidFill>
                  <a:prstClr val="black"/>
                </a:solidFill>
                <a:effectLst/>
                <a:uLnTx/>
                <a:uFillTx/>
                <a:cs typeface="+mn-cs"/>
              </a:rPr>
              <a:t>is insignificant.</a:t>
            </a:r>
          </a:p>
          <a:p>
            <a:pPr marL="640080" marR="0" lvl="0" indent="-571500" algn="l" defTabSz="4572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4400" b="0" i="0" u="none" strike="noStrike" kern="1200" cap="none" spc="0" normalizeH="0" baseline="0" noProof="0" dirty="0">
                <a:ln>
                  <a:noFill/>
                </a:ln>
                <a:solidFill>
                  <a:prstClr val="black"/>
                </a:solidFill>
                <a:effectLst/>
                <a:uLnTx/>
                <a:uFillTx/>
                <a:cs typeface="+mn-cs"/>
              </a:rPr>
              <a:t>may have positive possibilities.</a:t>
            </a:r>
          </a:p>
        </p:txBody>
      </p:sp>
      <p:sp>
        <p:nvSpPr>
          <p:cNvPr id="6" name="Slide Number Placeholder 3">
            <a:extLst>
              <a:ext uri="{FF2B5EF4-FFF2-40B4-BE49-F238E27FC236}">
                <a16:creationId xmlns:a16="http://schemas.microsoft.com/office/drawing/2014/main" id="{4D41E940-BC44-431D-AD11-2E118AD20C4B}"/>
              </a:ext>
            </a:extLst>
          </p:cNvPr>
          <p:cNvSpPr>
            <a:spLocks noGrp="1"/>
          </p:cNvSpPr>
          <p:nvPr>
            <p:ph type="sldNum" sz="quarter" idx="10"/>
          </p:nvPr>
        </p:nvSpPr>
        <p:spPr/>
        <p:txBody>
          <a:bodyPr/>
          <a:lstStyle/>
          <a:p>
            <a:fld id="{68151E55-6873-49E2-B8D5-2F265E6F1973}" type="slidenum">
              <a:rPr lang="en-US" smtClean="0"/>
              <a:t>35</a:t>
            </a:fld>
            <a:endParaRPr lang="en-US" dirty="0"/>
          </a:p>
        </p:txBody>
      </p:sp>
    </p:spTree>
    <p:extLst>
      <p:ext uri="{BB962C8B-B14F-4D97-AF65-F5344CB8AC3E}">
        <p14:creationId xmlns:p14="http://schemas.microsoft.com/office/powerpoint/2010/main" val="51797517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DF29E73-D7A5-4B9B-91D6-657F322B85FC}"/>
              </a:ext>
            </a:extLst>
          </p:cNvPr>
          <p:cNvSpPr>
            <a:spLocks noGrp="1"/>
          </p:cNvSpPr>
          <p:nvPr>
            <p:ph type="title"/>
          </p:nvPr>
        </p:nvSpPr>
        <p:spPr>
          <a:xfrm>
            <a:off x="839416" y="304800"/>
            <a:ext cx="10441160" cy="714997"/>
          </a:xfrm>
        </p:spPr>
        <p:txBody>
          <a:bodyPr/>
          <a:lstStyle/>
          <a:p>
            <a:r>
              <a:rPr kumimoji="0" lang="en-US" sz="5400" b="1" i="0" u="none" strike="noStrike" kern="1200" cap="none" spc="0" normalizeH="0" baseline="0" noProof="0" dirty="0">
                <a:ln>
                  <a:noFill/>
                </a:ln>
                <a:solidFill>
                  <a:srgbClr val="3D97B4"/>
                </a:solidFill>
                <a:effectLst/>
                <a:uLnTx/>
                <a:uFillTx/>
                <a:cs typeface="Calibri" panose="020F0502020204030204" pitchFamily="34" charset="0"/>
              </a:rPr>
              <a:t>Good Example: Direct Approach</a:t>
            </a:r>
            <a:endParaRPr lang="en-IN" sz="1600" dirty="0"/>
          </a:p>
        </p:txBody>
      </p:sp>
      <p:pic>
        <p:nvPicPr>
          <p:cNvPr id="11" name="Picture 2" descr="Envelope icon indicating that this is a good example.">
            <a:extLst>
              <a:ext uri="{FF2B5EF4-FFF2-40B4-BE49-F238E27FC236}">
                <a16:creationId xmlns:a16="http://schemas.microsoft.com/office/drawing/2014/main" id="{9D6FB64F-C671-46D3-A96D-AA1E9ED3CC0E}"/>
              </a:ext>
            </a:extLst>
          </p:cNvPr>
          <p:cNvPicPr>
            <a:picLocks noGrp="1" noChangeAspect="1" noChangeArrowheads="1"/>
          </p:cNvPicPr>
          <p:nvPr>
            <p:ph sz="quarter" idx="11"/>
          </p:nvPr>
        </p:nvPicPr>
        <p:blipFill>
          <a:blip r:embed="rId3">
            <a:extLst>
              <a:ext uri="{28A0092B-C50C-407E-A947-70E740481C1C}">
                <a14:useLocalDpi xmlns:a14="http://schemas.microsoft.com/office/drawing/2010/main" val="0"/>
              </a:ext>
            </a:extLst>
          </a:blip>
          <a:srcRect/>
          <a:stretch>
            <a:fillRect/>
          </a:stretch>
        </p:blipFill>
        <p:spPr bwMode="auto">
          <a:xfrm>
            <a:off x="758895" y="1914415"/>
            <a:ext cx="1304657" cy="12985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Content Placeholder 3">
            <a:extLst>
              <a:ext uri="{FF2B5EF4-FFF2-40B4-BE49-F238E27FC236}">
                <a16:creationId xmlns:a16="http://schemas.microsoft.com/office/drawing/2014/main" id="{089F5D95-832B-4336-BC8F-1BF393C31A7D}"/>
              </a:ext>
            </a:extLst>
          </p:cNvPr>
          <p:cNvSpPr>
            <a:spLocks noGrp="1"/>
          </p:cNvSpPr>
          <p:nvPr>
            <p:ph sz="quarter" idx="14"/>
          </p:nvPr>
        </p:nvSpPr>
        <p:spPr>
          <a:xfrm>
            <a:off x="2351586" y="1058865"/>
            <a:ext cx="8024448" cy="5394471"/>
          </a:xfrm>
        </p:spPr>
        <p:txBody>
          <a:bodyPr>
            <a:normAutofit/>
          </a:bodyPr>
          <a:lstStyle/>
          <a:p>
            <a:pPr marL="0" marR="0" lvl="0" indent="0" algn="l" defTabSz="457200" rtl="0" eaLnBrk="1" fontAlgn="auto" latinLnBrk="0" hangingPunct="1">
              <a:lnSpc>
                <a:spcPct val="100000"/>
              </a:lnSpc>
              <a:spcBef>
                <a:spcPct val="20000"/>
              </a:spcBef>
              <a:spcAft>
                <a:spcPts val="800"/>
              </a:spcAft>
              <a:buClr>
                <a:srgbClr val="BF4D00"/>
              </a:buClr>
              <a:buSzTx/>
              <a:buFont typeface="Arial"/>
              <a:buNone/>
              <a:tabLst/>
              <a:defRPr/>
            </a:pPr>
            <a:r>
              <a:rPr kumimoji="0" lang="en-US" sz="2000" b="0" i="0" u="none" strike="noStrike" kern="1200" cap="none" spc="0" normalizeH="0" baseline="0" noProof="0" dirty="0">
                <a:ln>
                  <a:noFill/>
                </a:ln>
                <a:solidFill>
                  <a:prstClr val="black"/>
                </a:solidFill>
                <a:effectLst/>
                <a:uLnTx/>
                <a:uFillTx/>
                <a:ea typeface="ＭＳ Ｐゴシック" pitchFamily="34" charset="-128"/>
                <a:cs typeface="+mn-cs"/>
              </a:rPr>
              <a:t>Dear Ms. Cato: </a:t>
            </a:r>
          </a:p>
          <a:p>
            <a:pPr marL="0"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2000" b="0" i="0" u="none" strike="noStrike" kern="1200" cap="none" spc="0" normalizeH="0" baseline="0" noProof="0" dirty="0">
                <a:ln>
                  <a:noFill/>
                </a:ln>
                <a:solidFill>
                  <a:prstClr val="black"/>
                </a:solidFill>
                <a:effectLst/>
                <a:uLnTx/>
                <a:uFillTx/>
                <a:cs typeface="+mn-cs"/>
              </a:rPr>
              <a:t>Effective January 1 Frontier Designs is discontinuing our Preferred Customer program so that we may offer several new promotions.</a:t>
            </a:r>
          </a:p>
          <a:p>
            <a:pPr marL="0"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2000" b="0" i="0" u="none" strike="noStrike" kern="1200" cap="none" spc="0" normalizeH="0" baseline="0" noProof="0" dirty="0">
                <a:ln>
                  <a:noFill/>
                </a:ln>
                <a:solidFill>
                  <a:prstClr val="black"/>
                </a:solidFill>
                <a:effectLst/>
                <a:uLnTx/>
                <a:uFillTx/>
                <a:cs typeface="+mn-cs"/>
              </a:rPr>
              <a:t>Your accumulated points will be converted to a savings coupon worth as much as or more than your points total. Your new points total is on the coupon enclosed with this letter. You may apply this coupon in these ways:</a:t>
            </a:r>
          </a:p>
          <a:p>
            <a:pPr marL="342900" marR="0" lvl="0" indent="-342900" algn="l" defTabSz="457200" rtl="0" eaLnBrk="1" fontAlgn="auto" latinLnBrk="0" hangingPunct="1">
              <a:lnSpc>
                <a:spcPct val="100000"/>
              </a:lnSpc>
              <a:spcBef>
                <a:spcPct val="20000"/>
              </a:spcBef>
              <a:spcAft>
                <a:spcPts val="800"/>
              </a:spcAft>
              <a:buClrTx/>
              <a:buSzTx/>
              <a:buFont typeface="Arial"/>
              <a:buChar char="•"/>
              <a:tabLst/>
              <a:defRPr/>
            </a:pPr>
            <a:r>
              <a:rPr kumimoji="0" lang="en-US" sz="2000" b="0" i="0" u="none" strike="noStrike" kern="1200" cap="none" spc="0" normalizeH="0" baseline="0" noProof="0" dirty="0">
                <a:ln>
                  <a:noFill/>
                </a:ln>
                <a:solidFill>
                  <a:prstClr val="black"/>
                </a:solidFill>
                <a:effectLst/>
                <a:uLnTx/>
                <a:uFillTx/>
                <a:cs typeface="+mn-cs"/>
              </a:rPr>
              <a:t>When shopping in our stores, present your coupon at the register.</a:t>
            </a:r>
          </a:p>
          <a:p>
            <a:pPr marL="342900" marR="0" lvl="0" indent="-342900" algn="l" defTabSz="457200" rtl="0" eaLnBrk="1" fontAlgn="auto" latinLnBrk="0" hangingPunct="1">
              <a:lnSpc>
                <a:spcPct val="100000"/>
              </a:lnSpc>
              <a:spcBef>
                <a:spcPct val="20000"/>
              </a:spcBef>
              <a:spcAft>
                <a:spcPts val="800"/>
              </a:spcAft>
              <a:buClrTx/>
              <a:buSzTx/>
              <a:buFont typeface="Arial"/>
              <a:buChar char="•"/>
              <a:tabLst/>
              <a:defRPr/>
            </a:pPr>
            <a:r>
              <a:rPr kumimoji="0" lang="en-US" sz="2000" b="0" i="0" u="none" strike="noStrike" kern="1200" cap="none" spc="0" normalizeH="0" baseline="0" noProof="0" dirty="0">
                <a:ln>
                  <a:noFill/>
                </a:ln>
                <a:solidFill>
                  <a:prstClr val="black"/>
                </a:solidFill>
                <a:effectLst/>
                <a:uLnTx/>
                <a:uFillTx/>
                <a:cs typeface="+mn-cs"/>
              </a:rPr>
              <a:t>When shopping from our catalogs, give the coupon number to the telephone service agent, enclose your coupon with your mail order or enter it with your online order at www.frontierdesigns.com/catalog.</a:t>
            </a:r>
          </a:p>
          <a:p>
            <a:pPr marL="0"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2000" b="0" i="0" u="none" strike="noStrike" kern="1200" cap="none" spc="0" normalizeH="0" baseline="0" noProof="0" dirty="0">
                <a:ln>
                  <a:noFill/>
                </a:ln>
                <a:solidFill>
                  <a:prstClr val="black"/>
                </a:solidFill>
                <a:effectLst/>
                <a:uLnTx/>
                <a:uFillTx/>
                <a:cs typeface="+mn-cs"/>
              </a:rPr>
              <a:t>In all these cases we will deduct your coupon value from your purchase total. If you have any questions, please call us at 1-800-343-4111.</a:t>
            </a:r>
          </a:p>
          <a:p>
            <a:pPr marL="0"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2000" b="0" i="0" u="none" strike="noStrike" kern="1200" cap="none" spc="0" normalizeH="0" baseline="0" noProof="0" dirty="0">
                <a:ln>
                  <a:noFill/>
                </a:ln>
                <a:solidFill>
                  <a:prstClr val="black"/>
                </a:solidFill>
                <a:effectLst/>
                <a:uLnTx/>
                <a:uFillTx/>
                <a:cs typeface="+mn-cs"/>
              </a:rPr>
              <a:t>We thank you very much for your loyalty. You’ll soon hear about exciting new opportunities to shop and save with us.</a:t>
            </a:r>
          </a:p>
        </p:txBody>
      </p:sp>
      <p:sp>
        <p:nvSpPr>
          <p:cNvPr id="5" name="Slide Number Placeholder 4">
            <a:extLst>
              <a:ext uri="{FF2B5EF4-FFF2-40B4-BE49-F238E27FC236}">
                <a16:creationId xmlns:a16="http://schemas.microsoft.com/office/drawing/2014/main" id="{7D091160-0D6F-4A13-8E93-6FD7992335B7}"/>
              </a:ext>
            </a:extLst>
          </p:cNvPr>
          <p:cNvSpPr>
            <a:spLocks noGrp="1"/>
          </p:cNvSpPr>
          <p:nvPr>
            <p:ph type="sldNum" sz="quarter" idx="10"/>
          </p:nvPr>
        </p:nvSpPr>
        <p:spPr/>
        <p:txBody>
          <a:bodyPr/>
          <a:lstStyle/>
          <a:p>
            <a:fld id="{68151E55-6873-49E2-B8D5-2F265E6F1973}" type="slidenum">
              <a:rPr lang="en-US" smtClean="0"/>
              <a:t>36</a:t>
            </a:fld>
            <a:endParaRPr lang="en-US" dirty="0"/>
          </a:p>
        </p:txBody>
      </p:sp>
    </p:spTree>
    <p:extLst>
      <p:ext uri="{BB962C8B-B14F-4D97-AF65-F5344CB8AC3E}">
        <p14:creationId xmlns:p14="http://schemas.microsoft.com/office/powerpoint/2010/main" val="29189165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gradFill>
          <a:gsLst>
            <a:gs pos="0">
              <a:schemeClr val="bg1"/>
            </a:gs>
            <a:gs pos="100000">
              <a:schemeClr val="bg1">
                <a:lumMod val="85000"/>
              </a:schemeClr>
            </a:gs>
            <a:gs pos="76888">
              <a:schemeClr val="bg1">
                <a:lumMod val="85000"/>
              </a:schemeClr>
            </a:gs>
            <a:gs pos="21000">
              <a:schemeClr val="bg1"/>
            </a:gs>
            <a:gs pos="97000">
              <a:schemeClr val="bg1">
                <a:lumMod val="65000"/>
              </a:schemeClr>
            </a:gs>
            <a:gs pos="100000">
              <a:schemeClr val="bg1">
                <a:lumMod val="75000"/>
              </a:schemeClr>
            </a:gs>
          </a:gsLst>
          <a:lin ang="5400000" scaled="1"/>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DC2DE5-648C-4E66-97E4-41C2A6BBA164}"/>
              </a:ext>
            </a:extLst>
          </p:cNvPr>
          <p:cNvSpPr>
            <a:spLocks noGrp="1"/>
          </p:cNvSpPr>
          <p:nvPr>
            <p:ph type="title"/>
          </p:nvPr>
        </p:nvSpPr>
        <p:spPr>
          <a:xfrm>
            <a:off x="2884436" y="188640"/>
            <a:ext cx="6019876" cy="689342"/>
          </a:xfrm>
        </p:spPr>
        <p:txBody>
          <a:bodyPr/>
          <a:lstStyle/>
          <a:p>
            <a:r>
              <a:rPr kumimoji="0" lang="en-US" sz="5400" b="1" i="0" u="none" strike="noStrike" kern="1200" cap="none" spc="0" normalizeH="0" baseline="0" noProof="0" dirty="0">
                <a:ln>
                  <a:noFill/>
                </a:ln>
                <a:solidFill>
                  <a:srgbClr val="3D97B4"/>
                </a:solidFill>
                <a:effectLst/>
                <a:uLnTx/>
                <a:uFillTx/>
                <a:cs typeface="Calibri" panose="020F0502020204030204" pitchFamily="34" charset="0"/>
              </a:rPr>
              <a:t>Good Advice </a:t>
            </a:r>
            <a:endParaRPr lang="en-IN" dirty="0"/>
          </a:p>
        </p:txBody>
      </p:sp>
      <p:sp>
        <p:nvSpPr>
          <p:cNvPr id="3" name="Content Placeholder 2">
            <a:extLst>
              <a:ext uri="{FF2B5EF4-FFF2-40B4-BE49-F238E27FC236}">
                <a16:creationId xmlns:a16="http://schemas.microsoft.com/office/drawing/2014/main" id="{8CC09161-D862-4766-90BE-3E65F003A67D}"/>
              </a:ext>
            </a:extLst>
          </p:cNvPr>
          <p:cNvSpPr>
            <a:spLocks noGrp="1"/>
          </p:cNvSpPr>
          <p:nvPr>
            <p:ph sz="quarter" idx="20"/>
          </p:nvPr>
        </p:nvSpPr>
        <p:spPr>
          <a:xfrm>
            <a:off x="1305543" y="1448780"/>
            <a:ext cx="9975033" cy="3960440"/>
          </a:xfrm>
        </p:spPr>
        <p:txBody>
          <a:bodyPr>
            <a:normAutofit/>
          </a:bodyPr>
          <a:lstStyle/>
          <a:p>
            <a:pPr marL="0" marR="0" lvl="0" indent="0" algn="l" defTabSz="914400" rtl="0" eaLnBrk="1" fontAlgn="base" latinLnBrk="0" hangingPunct="1">
              <a:lnSpc>
                <a:spcPct val="100000"/>
              </a:lnSpc>
              <a:spcBef>
                <a:spcPct val="0"/>
              </a:spcBef>
              <a:spcAft>
                <a:spcPts val="2400"/>
              </a:spcAft>
              <a:buClrTx/>
              <a:buSzTx/>
              <a:buFontTx/>
              <a:buNone/>
              <a:tabLst/>
              <a:defRPr/>
            </a:pPr>
            <a:r>
              <a:rPr kumimoji="0" lang="en-US" sz="3200" b="0" i="0" u="none" strike="noStrike" kern="1200" cap="none" spc="0" normalizeH="0" baseline="0" noProof="0" dirty="0">
                <a:ln>
                  <a:noFill/>
                </a:ln>
                <a:solidFill>
                  <a:prstClr val="black"/>
                </a:solidFill>
                <a:effectLst/>
                <a:uLnTx/>
                <a:uFillTx/>
                <a:ea typeface="ＭＳ Ｐゴシック" pitchFamily="34" charset="-128"/>
                <a:cs typeface="+mn-cs"/>
              </a:rPr>
              <a:t>“Balance, not spin, is the key. Frequent, candid communication that balances the good with the bad will go much further toward restoring and maintaining employee trust than the most creative ‘spin.’”</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3200" b="0" i="0" u="none" strike="noStrike" kern="1200" cap="none" spc="0" normalizeH="0" baseline="0" noProof="0" dirty="0">
                <a:ln>
                  <a:noFill/>
                </a:ln>
                <a:solidFill>
                  <a:prstClr val="black"/>
                </a:solidFill>
                <a:effectLst/>
                <a:uLnTx/>
                <a:uFillTx/>
                <a:ea typeface="ＭＳ Ｐゴシック" pitchFamily="34" charset="-128"/>
                <a:cs typeface="+mn-cs"/>
              </a:rPr>
              <a:t>Joan </a:t>
            </a:r>
            <a:r>
              <a:rPr kumimoji="0" lang="en-US" sz="3200" b="0" i="0" u="none" strike="noStrike" kern="1200" cap="none" spc="0" normalizeH="0" baseline="0" noProof="0" dirty="0" err="1">
                <a:ln>
                  <a:noFill/>
                </a:ln>
                <a:solidFill>
                  <a:prstClr val="black"/>
                </a:solidFill>
                <a:effectLst/>
                <a:uLnTx/>
                <a:uFillTx/>
                <a:ea typeface="ＭＳ Ｐゴシック" pitchFamily="34" charset="-128"/>
                <a:cs typeface="+mn-cs"/>
              </a:rPr>
              <a:t>McCarthly</a:t>
            </a:r>
            <a:r>
              <a:rPr kumimoji="0" lang="en-US" sz="3200" b="0" i="0" u="none" strike="noStrike" kern="1200" cap="none" spc="0" normalizeH="0" baseline="0" noProof="0" dirty="0">
                <a:ln>
                  <a:noFill/>
                </a:ln>
                <a:solidFill>
                  <a:prstClr val="black"/>
                </a:solidFill>
                <a:effectLst/>
                <a:uLnTx/>
                <a:uFillTx/>
                <a:ea typeface="ＭＳ Ｐゴシック" pitchFamily="34" charset="-128"/>
                <a:cs typeface="+mn-cs"/>
              </a:rPr>
              <a:t>, Comcast Cable</a:t>
            </a:r>
          </a:p>
        </p:txBody>
      </p:sp>
      <p:sp>
        <p:nvSpPr>
          <p:cNvPr id="6" name="Slide Number Placeholder 3">
            <a:extLst>
              <a:ext uri="{FF2B5EF4-FFF2-40B4-BE49-F238E27FC236}">
                <a16:creationId xmlns:a16="http://schemas.microsoft.com/office/drawing/2014/main" id="{4D41E940-BC44-431D-AD11-2E118AD20C4B}"/>
              </a:ext>
            </a:extLst>
          </p:cNvPr>
          <p:cNvSpPr>
            <a:spLocks noGrp="1"/>
          </p:cNvSpPr>
          <p:nvPr>
            <p:ph type="sldNum" sz="quarter" idx="10"/>
          </p:nvPr>
        </p:nvSpPr>
        <p:spPr/>
        <p:txBody>
          <a:bodyPr/>
          <a:lstStyle/>
          <a:p>
            <a:fld id="{68151E55-6873-49E2-B8D5-2F265E6F1973}" type="slidenum">
              <a:rPr lang="en-US" smtClean="0"/>
              <a:t>37</a:t>
            </a:fld>
            <a:endParaRPr lang="en-US" dirty="0"/>
          </a:p>
        </p:txBody>
      </p:sp>
    </p:spTree>
    <p:extLst>
      <p:ext uri="{BB962C8B-B14F-4D97-AF65-F5344CB8AC3E}">
        <p14:creationId xmlns:p14="http://schemas.microsoft.com/office/powerpoint/2010/main" val="393139411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hidden="1">
            <a:extLst>
              <a:ext uri="{FF2B5EF4-FFF2-40B4-BE49-F238E27FC236}">
                <a16:creationId xmlns:a16="http://schemas.microsoft.com/office/drawing/2014/main" id="{5CAC6A38-AA5F-4353-B02E-9D28673FB29C}"/>
              </a:ext>
            </a:extLst>
          </p:cNvPr>
          <p:cNvSpPr>
            <a:spLocks noGrp="1"/>
          </p:cNvSpPr>
          <p:nvPr>
            <p:ph type="title"/>
          </p:nvPr>
        </p:nvSpPr>
        <p:spPr/>
        <p:txBody>
          <a:bodyPr/>
          <a:lstStyle/>
          <a:p>
            <a:r>
              <a:rPr lang="en-US" dirty="0">
                <a:solidFill>
                  <a:srgbClr val="000000"/>
                </a:solidFill>
                <a:latin typeface="Sanserif"/>
              </a:rPr>
              <a:t>End of Main Content</a:t>
            </a:r>
            <a:endParaRPr lang="en-IN" dirty="0">
              <a:latin typeface="Sanserif"/>
            </a:endParaRPr>
          </a:p>
        </p:txBody>
      </p:sp>
      <p:sp>
        <p:nvSpPr>
          <p:cNvPr id="4" name="Text Placeholder 2">
            <a:extLst>
              <a:ext uri="{FF2B5EF4-FFF2-40B4-BE49-F238E27FC236}">
                <a16:creationId xmlns:a16="http://schemas.microsoft.com/office/drawing/2014/main" id="{02B80ACD-B89B-44DB-A797-6EB3E1F8048B}"/>
              </a:ext>
            </a:extLst>
          </p:cNvPr>
          <p:cNvSpPr txBox="1">
            <a:spLocks/>
          </p:cNvSpPr>
          <p:nvPr/>
        </p:nvSpPr>
        <p:spPr>
          <a:xfrm>
            <a:off x="0" y="6477000"/>
            <a:ext cx="12192000" cy="384175"/>
          </a:xfrm>
          <a:prstGeom prst="rect">
            <a:avLst/>
          </a:prstGeom>
        </p:spPr>
        <p:txBody>
          <a:bodyPr anchor="ctr" anchorCtr="0"/>
          <a:lst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900" b="0" dirty="0">
                <a:latin typeface="Sanserif"/>
              </a:rPr>
              <a:t>Copyright 2021 © McGraw Hill LLC. All rights reserved. No reproduction or distribution without the prior written consent of McGraw Hill LLC.</a:t>
            </a:r>
            <a:endParaRPr lang="en-US" sz="900" b="0" dirty="0">
              <a:solidFill>
                <a:srgbClr val="000000"/>
              </a:solidFill>
              <a:latin typeface="Sanserif"/>
            </a:endParaRPr>
          </a:p>
        </p:txBody>
      </p:sp>
    </p:spTree>
    <p:extLst>
      <p:ext uri="{BB962C8B-B14F-4D97-AF65-F5344CB8AC3E}">
        <p14:creationId xmlns:p14="http://schemas.microsoft.com/office/powerpoint/2010/main" val="18749665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kumimoji="0" lang="en-US" sz="4000" b="1" i="0" u="none" strike="noStrike" kern="1200" cap="none" spc="0" normalizeH="0" baseline="0" noProof="0" dirty="0">
                <a:ln>
                  <a:noFill/>
                </a:ln>
                <a:solidFill>
                  <a:srgbClr val="AC802E"/>
                </a:solidFill>
                <a:effectLst/>
                <a:uLnTx/>
                <a:uFillTx/>
                <a:cs typeface="Arial" panose="020B0604020202020204" pitchFamily="34" charset="0"/>
                <a:sym typeface="Calibri"/>
              </a:rPr>
              <a:t>Approaches to Bad-News Messages</a:t>
            </a:r>
            <a:endParaRPr lang="en-US" sz="5400" dirty="0"/>
          </a:p>
        </p:txBody>
      </p:sp>
      <p:sp>
        <p:nvSpPr>
          <p:cNvPr id="8" name="Content Placeholder 2"/>
          <p:cNvSpPr>
            <a:spLocks noGrp="1"/>
          </p:cNvSpPr>
          <p:nvPr>
            <p:ph sz="quarter" idx="11"/>
          </p:nvPr>
        </p:nvSpPr>
        <p:spPr>
          <a:xfrm>
            <a:off x="577869" y="1052736"/>
            <a:ext cx="10414675" cy="5437174"/>
          </a:xfrm>
        </p:spPr>
        <p:txBody>
          <a:bodyPr>
            <a:normAutofit/>
          </a:bodyPr>
          <a:lstStyle/>
          <a:p>
            <a:pPr marL="0" marR="0" lvl="0" indent="0" algn="l" defTabSz="179388" rtl="0" eaLnBrk="1" fontAlgn="auto" latinLnBrk="0" hangingPunct="1">
              <a:lnSpc>
                <a:spcPct val="100000"/>
              </a:lnSpc>
              <a:spcBef>
                <a:spcPct val="20000"/>
              </a:spcBef>
              <a:spcAft>
                <a:spcPts val="800"/>
              </a:spcAft>
              <a:buClr>
                <a:srgbClr val="77933C"/>
              </a:buClr>
              <a:buSzTx/>
              <a:buFont typeface="Arial"/>
              <a:buNone/>
              <a:tabLst/>
              <a:defRPr/>
            </a:pPr>
            <a:r>
              <a:rPr kumimoji="0" lang="en-US" sz="3200" b="0" i="0" u="none" strike="noStrike" kern="1200" cap="none" spc="0" normalizeH="0" baseline="0" noProof="0" dirty="0">
                <a:ln>
                  <a:noFill/>
                </a:ln>
                <a:solidFill>
                  <a:prstClr val="black"/>
                </a:solidFill>
                <a:effectLst/>
                <a:uLnTx/>
                <a:uFillTx/>
                <a:ea typeface="ＭＳ Ｐゴシック" pitchFamily="34" charset="-128"/>
                <a:cs typeface="+mn-cs"/>
              </a:rPr>
              <a:t>Bad news is received more positively when preceded by an explanation. Why?</a:t>
            </a:r>
            <a:endParaRPr lang="en-US" sz="3200" dirty="0">
              <a:solidFill>
                <a:prstClr val="black"/>
              </a:solidFill>
              <a:ea typeface="HGS明朝E" charset="-128"/>
              <a:cs typeface="+mn-cs"/>
            </a:endParaRPr>
          </a:p>
          <a:p>
            <a:pPr marL="457200" marR="0" lvl="0" indent="-457200" algn="l" defTabSz="179388" rtl="0" eaLnBrk="1" fontAlgn="auto" latinLnBrk="0" hangingPunct="1">
              <a:lnSpc>
                <a:spcPct val="100000"/>
              </a:lnSpc>
              <a:spcBef>
                <a:spcPct val="20000"/>
              </a:spcBef>
              <a:spcAft>
                <a:spcPts val="800"/>
              </a:spcAft>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ea typeface="ＭＳ Ｐゴシック" pitchFamily="34" charset="-128"/>
                <a:cs typeface="+mn-cs"/>
              </a:rPr>
              <a:t>Bad news can be shocking. Preparatory words ease the reader into the news.</a:t>
            </a:r>
          </a:p>
          <a:p>
            <a:pPr marL="457200" marR="0" lvl="0" indent="-457200" algn="l" defTabSz="179388" rtl="0" eaLnBrk="1" fontAlgn="auto" latinLnBrk="0" hangingPunct="1">
              <a:lnSpc>
                <a:spcPct val="100000"/>
              </a:lnSpc>
              <a:spcBef>
                <a:spcPct val="20000"/>
              </a:spcBef>
              <a:spcAft>
                <a:spcPts val="800"/>
              </a:spcAft>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ea typeface="ＭＳ Ｐゴシック" pitchFamily="34" charset="-128"/>
                <a:cs typeface="+mn-cs"/>
              </a:rPr>
              <a:t>Hearing the (good) reasons first prepares the reader for interpreting the bad news correctly.</a:t>
            </a:r>
          </a:p>
          <a:p>
            <a:pPr marL="457200" marR="0" lvl="0" indent="-457200" algn="l" defTabSz="179388" rtl="0" eaLnBrk="1" fontAlgn="auto" latinLnBrk="0" hangingPunct="1">
              <a:lnSpc>
                <a:spcPct val="100000"/>
              </a:lnSpc>
              <a:spcBef>
                <a:spcPct val="20000"/>
              </a:spcBef>
              <a:spcAft>
                <a:spcPts val="800"/>
              </a:spcAft>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ea typeface="ＭＳ Ｐゴシック" pitchFamily="34" charset="-128"/>
                <a:cs typeface="+mn-cs"/>
              </a:rPr>
              <a:t>Even if the reader expects bad news, the effort to spare their feelings is appreciated and can help convince the reader of the writer</a:t>
            </a:r>
            <a:r>
              <a:rPr kumimoji="0" lang="en-US" altLang="en-US" sz="2800" b="0" i="0" u="none" strike="noStrike" kern="1200" cap="none" spc="0" normalizeH="0" baseline="0" noProof="0" dirty="0">
                <a:ln>
                  <a:noFill/>
                </a:ln>
                <a:solidFill>
                  <a:prstClr val="black"/>
                </a:solidFill>
                <a:effectLst/>
                <a:uLnTx/>
                <a:uFillTx/>
                <a:ea typeface="ＭＳ Ｐゴシック" pitchFamily="34" charset="-128"/>
                <a:cs typeface="+mn-cs"/>
              </a:rPr>
              <a:t>’</a:t>
            </a:r>
            <a:r>
              <a:rPr kumimoji="0" lang="en-US" sz="2800" b="0" i="0" u="none" strike="noStrike" kern="1200" cap="none" spc="0" normalizeH="0" baseline="0" noProof="0" dirty="0">
                <a:ln>
                  <a:noFill/>
                </a:ln>
                <a:solidFill>
                  <a:prstClr val="black"/>
                </a:solidFill>
                <a:effectLst/>
                <a:uLnTx/>
                <a:uFillTx/>
                <a:ea typeface="ＭＳ Ｐゴシック" pitchFamily="34" charset="-128"/>
                <a:cs typeface="+mn-cs"/>
              </a:rPr>
              <a:t>s position.</a:t>
            </a:r>
          </a:p>
        </p:txBody>
      </p:sp>
      <p:sp>
        <p:nvSpPr>
          <p:cNvPr id="6" name="Slide Number Placeholder 3"/>
          <p:cNvSpPr>
            <a:spLocks noGrp="1"/>
          </p:cNvSpPr>
          <p:nvPr>
            <p:ph type="sldNum" sz="quarter" idx="10"/>
          </p:nvPr>
        </p:nvSpPr>
        <p:spPr/>
        <p:txBody>
          <a:bodyPr/>
          <a:lstStyle/>
          <a:p>
            <a:fld id="{68151E55-6873-49E2-B8D5-2F265E6F1973}" type="slidenum">
              <a:rPr lang="en-US" smtClean="0"/>
              <a:t>4</a:t>
            </a:fld>
            <a:endParaRPr lang="en-US" dirty="0"/>
          </a:p>
        </p:txBody>
      </p:sp>
    </p:spTree>
    <p:extLst>
      <p:ext uri="{BB962C8B-B14F-4D97-AF65-F5344CB8AC3E}">
        <p14:creationId xmlns:p14="http://schemas.microsoft.com/office/powerpoint/2010/main" val="23804908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62476" y="332656"/>
            <a:ext cx="11422156" cy="460800"/>
          </a:xfrm>
        </p:spPr>
        <p:txBody>
          <a:bodyPr/>
          <a:lstStyle/>
          <a:p>
            <a:r>
              <a:rPr kumimoji="0" lang="en-US" sz="5400" b="1" i="0" u="none" strike="noStrike" kern="1200" cap="none" spc="0" normalizeH="0" baseline="0" noProof="0" dirty="0">
                <a:ln>
                  <a:noFill/>
                </a:ln>
                <a:solidFill>
                  <a:srgbClr val="3D97B4"/>
                </a:solidFill>
                <a:effectLst/>
                <a:uLnTx/>
                <a:uFillTx/>
                <a:cs typeface="Calibri" panose="020F0502020204030204" pitchFamily="34" charset="0"/>
              </a:rPr>
              <a:t>When Does the Direct Approach Work? </a:t>
            </a:r>
            <a:endParaRPr lang="en-US" sz="5400" dirty="0"/>
          </a:p>
        </p:txBody>
      </p:sp>
      <p:sp>
        <p:nvSpPr>
          <p:cNvPr id="8" name="Content Placeholder 2"/>
          <p:cNvSpPr>
            <a:spLocks noGrp="1"/>
          </p:cNvSpPr>
          <p:nvPr>
            <p:ph sz="quarter" idx="11"/>
          </p:nvPr>
        </p:nvSpPr>
        <p:spPr>
          <a:xfrm>
            <a:off x="1647903" y="1412776"/>
            <a:ext cx="9272633" cy="4176464"/>
          </a:xfrm>
        </p:spPr>
        <p:txBody>
          <a:bodyPr>
            <a:normAutofit/>
          </a:bodyPr>
          <a:lstStyle/>
          <a:p>
            <a:pPr marL="457200" marR="0" lvl="0" indent="-457200" algn="l" defTabSz="457200" rtl="0" eaLnBrk="1" fontAlgn="auto" latinLnBrk="0" hangingPunct="1">
              <a:lnSpc>
                <a:spcPct val="100000"/>
              </a:lnSpc>
              <a:spcBef>
                <a:spcPct val="20000"/>
              </a:spcBef>
              <a:spcAft>
                <a:spcPts val="80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prstClr val="black"/>
                </a:solidFill>
                <a:effectLst/>
                <a:uLnTx/>
                <a:uFillTx/>
                <a:ea typeface="ＭＳ Ｐゴシック" pitchFamily="34" charset="-128"/>
                <a:cs typeface="+mn-cs"/>
              </a:rPr>
              <a:t>When it</a:t>
            </a:r>
            <a:r>
              <a:rPr kumimoji="0" lang="en-US" altLang="en-US" sz="3200" b="0" i="0" u="none" strike="noStrike" kern="1200" cap="none" spc="0" normalizeH="0" baseline="0" noProof="0" dirty="0">
                <a:ln>
                  <a:noFill/>
                </a:ln>
                <a:solidFill>
                  <a:prstClr val="black"/>
                </a:solidFill>
                <a:effectLst/>
                <a:uLnTx/>
                <a:uFillTx/>
                <a:ea typeface="ＭＳ Ｐゴシック" pitchFamily="34" charset="-128"/>
                <a:cs typeface="+mn-cs"/>
              </a:rPr>
              <a:t>’</a:t>
            </a:r>
            <a:r>
              <a:rPr kumimoji="0" lang="en-US" sz="3200" b="0" i="0" u="none" strike="noStrike" kern="1200" cap="none" spc="0" normalizeH="0" baseline="0" noProof="0" dirty="0">
                <a:ln>
                  <a:noFill/>
                </a:ln>
                <a:solidFill>
                  <a:prstClr val="black"/>
                </a:solidFill>
                <a:effectLst/>
                <a:uLnTx/>
                <a:uFillTx/>
                <a:ea typeface="ＭＳ Ｐゴシック" pitchFamily="34" charset="-128"/>
                <a:cs typeface="+mn-cs"/>
              </a:rPr>
              <a:t>s in the reader</a:t>
            </a:r>
            <a:r>
              <a:rPr kumimoji="0" lang="en-US" altLang="en-US" sz="3200" b="0" i="0" u="none" strike="noStrike" kern="1200" cap="none" spc="0" normalizeH="0" baseline="0" noProof="0" dirty="0">
                <a:ln>
                  <a:noFill/>
                </a:ln>
                <a:solidFill>
                  <a:prstClr val="black"/>
                </a:solidFill>
                <a:effectLst/>
                <a:uLnTx/>
                <a:uFillTx/>
                <a:ea typeface="ＭＳ Ｐゴシック" pitchFamily="34" charset="-128"/>
                <a:cs typeface="+mn-cs"/>
              </a:rPr>
              <a:t>’</a:t>
            </a:r>
            <a:r>
              <a:rPr kumimoji="0" lang="en-US" sz="3200" b="0" i="0" u="none" strike="noStrike" kern="1200" cap="none" spc="0" normalizeH="0" baseline="0" noProof="0" dirty="0">
                <a:ln>
                  <a:noFill/>
                </a:ln>
                <a:solidFill>
                  <a:prstClr val="black"/>
                </a:solidFill>
                <a:effectLst/>
                <a:uLnTx/>
                <a:uFillTx/>
                <a:ea typeface="ＭＳ Ｐゴシック" pitchFamily="34" charset="-128"/>
                <a:cs typeface="+mn-cs"/>
              </a:rPr>
              <a:t>s interest to present important bad news right away (</a:t>
            </a:r>
            <a:r>
              <a:rPr kumimoji="0" lang="en-US" sz="3200" b="0" i="0" u="none" strike="noStrike" kern="1200" cap="none" spc="0" normalizeH="0" baseline="0" noProof="0" dirty="0" err="1">
                <a:ln>
                  <a:noFill/>
                </a:ln>
                <a:solidFill>
                  <a:prstClr val="black"/>
                </a:solidFill>
                <a:effectLst/>
                <a:uLnTx/>
                <a:uFillTx/>
                <a:ea typeface="ＭＳ Ｐゴシック" pitchFamily="34" charset="-128"/>
                <a:cs typeface="+mn-cs"/>
              </a:rPr>
              <a:t>eg</a:t>
            </a:r>
            <a:r>
              <a:rPr kumimoji="0" lang="en-US" sz="3200" b="0" i="0" u="none" strike="noStrike" kern="1200" cap="none" spc="0" normalizeH="0" baseline="0" noProof="0" dirty="0">
                <a:ln>
                  <a:noFill/>
                </a:ln>
                <a:solidFill>
                  <a:prstClr val="black"/>
                </a:solidFill>
                <a:effectLst/>
                <a:uLnTx/>
                <a:uFillTx/>
                <a:ea typeface="ＭＳ Ｐゴシック" pitchFamily="34" charset="-128"/>
                <a:cs typeface="+mn-cs"/>
              </a:rPr>
              <a:t>, safety warnings).</a:t>
            </a:r>
          </a:p>
          <a:p>
            <a:pPr marL="457200" marR="0" lvl="0" indent="-457200" algn="l" defTabSz="457200" rtl="0" eaLnBrk="1" fontAlgn="auto" latinLnBrk="0" hangingPunct="1">
              <a:lnSpc>
                <a:spcPct val="100000"/>
              </a:lnSpc>
              <a:spcBef>
                <a:spcPct val="20000"/>
              </a:spcBef>
              <a:spcAft>
                <a:spcPts val="80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prstClr val="black"/>
                </a:solidFill>
                <a:effectLst/>
                <a:uLnTx/>
                <a:uFillTx/>
                <a:ea typeface="ＭＳ Ｐゴシック" pitchFamily="34" charset="-128"/>
                <a:cs typeface="+mn-cs"/>
              </a:rPr>
              <a:t>When the message will be routinely accepted.</a:t>
            </a:r>
          </a:p>
          <a:p>
            <a:pPr marL="457200" marR="0" lvl="0" indent="-457200" algn="l" defTabSz="457200" rtl="0" eaLnBrk="1" fontAlgn="auto" latinLnBrk="0" hangingPunct="1">
              <a:lnSpc>
                <a:spcPct val="100000"/>
              </a:lnSpc>
              <a:spcBef>
                <a:spcPct val="20000"/>
              </a:spcBef>
              <a:spcAft>
                <a:spcPts val="80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prstClr val="black"/>
                </a:solidFill>
                <a:effectLst/>
                <a:uLnTx/>
                <a:uFillTx/>
                <a:ea typeface="ＭＳ Ｐゴシック" pitchFamily="34" charset="-128"/>
                <a:cs typeface="+mn-cs"/>
              </a:rPr>
              <a:t>When you know frankness is wanted.</a:t>
            </a:r>
          </a:p>
        </p:txBody>
      </p:sp>
      <p:sp>
        <p:nvSpPr>
          <p:cNvPr id="6" name="Slide Number Placeholder 3"/>
          <p:cNvSpPr>
            <a:spLocks noGrp="1"/>
          </p:cNvSpPr>
          <p:nvPr>
            <p:ph type="sldNum" sz="quarter" idx="10"/>
          </p:nvPr>
        </p:nvSpPr>
        <p:spPr/>
        <p:txBody>
          <a:bodyPr/>
          <a:lstStyle/>
          <a:p>
            <a:fld id="{68151E55-6873-49E2-B8D5-2F265E6F1973}" type="slidenum">
              <a:rPr lang="en-US" smtClean="0"/>
              <a:t>5</a:t>
            </a:fld>
            <a:endParaRPr lang="en-US" dirty="0"/>
          </a:p>
        </p:txBody>
      </p:sp>
    </p:spTree>
    <p:extLst>
      <p:ext uri="{BB962C8B-B14F-4D97-AF65-F5344CB8AC3E}">
        <p14:creationId xmlns:p14="http://schemas.microsoft.com/office/powerpoint/2010/main" val="23089175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C7A7BE07-C3F4-4023-AC85-344C810B81B5}"/>
              </a:ext>
            </a:extLst>
          </p:cNvPr>
          <p:cNvSpPr>
            <a:spLocks noGrp="1"/>
          </p:cNvSpPr>
          <p:nvPr>
            <p:ph type="title"/>
          </p:nvPr>
        </p:nvSpPr>
        <p:spPr>
          <a:xfrm>
            <a:off x="2410858" y="260648"/>
            <a:ext cx="6853494" cy="714997"/>
          </a:xfrm>
        </p:spPr>
        <p:txBody>
          <a:bodyPr/>
          <a:lstStyle/>
          <a:p>
            <a:r>
              <a:rPr kumimoji="0" lang="en-US" sz="4400" b="1" i="0" u="none" strike="noStrike" kern="1200" cap="none" spc="0" normalizeH="0" baseline="0" noProof="0" dirty="0">
                <a:ln>
                  <a:noFill/>
                </a:ln>
                <a:solidFill>
                  <a:srgbClr val="AC802E"/>
                </a:solidFill>
                <a:effectLst/>
                <a:uLnTx/>
                <a:uFillTx/>
                <a:cs typeface="Arial" panose="020B0604020202020204" pitchFamily="34" charset="0"/>
                <a:sym typeface="Calibri"/>
              </a:rPr>
              <a:t>The General Indirect Plan</a:t>
            </a:r>
            <a:endParaRPr lang="en-IN" dirty="0"/>
          </a:p>
        </p:txBody>
      </p:sp>
      <p:sp>
        <p:nvSpPr>
          <p:cNvPr id="8" name="Content Placeholder 2">
            <a:extLst>
              <a:ext uri="{FF2B5EF4-FFF2-40B4-BE49-F238E27FC236}">
                <a16:creationId xmlns:a16="http://schemas.microsoft.com/office/drawing/2014/main" id="{F73DBEF3-DF8C-4AC1-A0A1-31EEA522F278}"/>
              </a:ext>
            </a:extLst>
          </p:cNvPr>
          <p:cNvSpPr>
            <a:spLocks noGrp="1"/>
          </p:cNvSpPr>
          <p:nvPr>
            <p:ph sz="quarter" idx="11"/>
          </p:nvPr>
        </p:nvSpPr>
        <p:spPr>
          <a:xfrm>
            <a:off x="947642" y="1568244"/>
            <a:ext cx="5868438" cy="3948988"/>
          </a:xfrm>
        </p:spPr>
        <p:txBody>
          <a:bodyPr/>
          <a:lstStyle/>
          <a:p>
            <a:pPr marL="68580" marR="0" lvl="0" algn="l" defTabSz="457200" rtl="0" eaLnBrk="1" fontAlgn="auto" latinLnBrk="0" hangingPunct="1">
              <a:lnSpc>
                <a:spcPct val="100000"/>
              </a:lnSpc>
              <a:spcBef>
                <a:spcPct val="20000"/>
              </a:spcBef>
              <a:spcAft>
                <a:spcPts val="0"/>
              </a:spcAft>
              <a:buClrTx/>
              <a:buSzTx/>
              <a:tabLst/>
              <a:defRPr/>
            </a:pPr>
            <a:r>
              <a:rPr kumimoji="0" lang="en-US" sz="2800" b="0" i="0" u="none" strike="noStrike" kern="1200" cap="none" spc="0" normalizeH="0" baseline="0" noProof="0" dirty="0">
                <a:ln>
                  <a:noFill/>
                </a:ln>
                <a:solidFill>
                  <a:prstClr val="black"/>
                </a:solidFill>
                <a:effectLst/>
                <a:uLnTx/>
                <a:uFillTx/>
                <a:cs typeface="+mn-cs"/>
              </a:rPr>
              <a:t>Use a strategic buffer.</a:t>
            </a:r>
          </a:p>
          <a:p>
            <a:pPr marL="411480" marR="0" lvl="0" indent="-342900" algn="l" defTabSz="4572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cs typeface="+mn-cs"/>
              </a:rPr>
              <a:t>Set up your strategy.</a:t>
            </a:r>
          </a:p>
          <a:p>
            <a:pPr marL="411480" marR="0" lvl="0" indent="-342900" algn="l" defTabSz="4572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cs typeface="+mn-cs"/>
              </a:rPr>
              <a:t>Acknowledge any preceding messages.</a:t>
            </a:r>
          </a:p>
          <a:p>
            <a:pPr marL="68580" marR="0" lvl="0" algn="l" defTabSz="457200" rtl="0" eaLnBrk="1" fontAlgn="auto" latinLnBrk="0" hangingPunct="1">
              <a:lnSpc>
                <a:spcPct val="100000"/>
              </a:lnSpc>
              <a:spcBef>
                <a:spcPct val="20000"/>
              </a:spcBef>
              <a:spcAft>
                <a:spcPts val="0"/>
              </a:spcAft>
              <a:buClrTx/>
              <a:buSzTx/>
              <a:tabLst/>
              <a:defRPr/>
            </a:pPr>
            <a:r>
              <a:rPr kumimoji="0" lang="en-US" sz="2800" b="0" i="0" u="none" strike="noStrike" kern="1200" cap="none" spc="0" normalizeH="0" baseline="0" noProof="0" dirty="0">
                <a:ln>
                  <a:noFill/>
                </a:ln>
                <a:solidFill>
                  <a:prstClr val="black"/>
                </a:solidFill>
                <a:effectLst/>
                <a:uLnTx/>
                <a:uFillTx/>
                <a:cs typeface="+mn-cs"/>
              </a:rPr>
              <a:t>Set up the negative news.</a:t>
            </a:r>
          </a:p>
          <a:p>
            <a:pPr marL="68580" marR="0" lvl="0" algn="l" defTabSz="457200" rtl="0" eaLnBrk="1" fontAlgn="auto" latinLnBrk="0" hangingPunct="1">
              <a:lnSpc>
                <a:spcPct val="100000"/>
              </a:lnSpc>
              <a:spcBef>
                <a:spcPct val="20000"/>
              </a:spcBef>
              <a:spcAft>
                <a:spcPts val="0"/>
              </a:spcAft>
              <a:buClrTx/>
              <a:buSzTx/>
              <a:tabLst/>
              <a:defRPr/>
            </a:pPr>
            <a:r>
              <a:rPr kumimoji="0" lang="en-US" sz="2800" b="0" i="0" u="none" strike="noStrike" kern="1200" cap="none" spc="0" normalizeH="0" baseline="0" noProof="0" dirty="0">
                <a:ln>
                  <a:noFill/>
                </a:ln>
                <a:solidFill>
                  <a:prstClr val="black"/>
                </a:solidFill>
                <a:effectLst/>
                <a:uLnTx/>
                <a:uFillTx/>
                <a:cs typeface="+mn-cs"/>
              </a:rPr>
              <a:t>Present the bad news objectively.</a:t>
            </a:r>
          </a:p>
          <a:p>
            <a:pPr marL="68580" marR="0" lvl="0" algn="l" defTabSz="457200" rtl="0" eaLnBrk="1" fontAlgn="auto" latinLnBrk="0" hangingPunct="1">
              <a:lnSpc>
                <a:spcPct val="100000"/>
              </a:lnSpc>
              <a:spcBef>
                <a:spcPct val="20000"/>
              </a:spcBef>
              <a:spcAft>
                <a:spcPts val="0"/>
              </a:spcAft>
              <a:buClrTx/>
              <a:buSzTx/>
              <a:tabLst/>
              <a:defRPr/>
            </a:pPr>
            <a:r>
              <a:rPr kumimoji="0" lang="en-US" sz="2800" b="0" i="0" u="none" strike="noStrike" kern="1200" cap="none" spc="0" normalizeH="0" baseline="0" noProof="0" dirty="0">
                <a:ln>
                  <a:noFill/>
                </a:ln>
                <a:solidFill>
                  <a:prstClr val="black"/>
                </a:solidFill>
                <a:effectLst/>
                <a:uLnTx/>
                <a:uFillTx/>
                <a:cs typeface="+mn-cs"/>
              </a:rPr>
              <a:t>Offer an alternative solution.</a:t>
            </a:r>
          </a:p>
          <a:p>
            <a:pPr marL="68580" marR="0" lvl="0" algn="l" defTabSz="457200" rtl="0" eaLnBrk="1" fontAlgn="auto" latinLnBrk="0" hangingPunct="1">
              <a:lnSpc>
                <a:spcPct val="100000"/>
              </a:lnSpc>
              <a:spcBef>
                <a:spcPct val="20000"/>
              </a:spcBef>
              <a:spcAft>
                <a:spcPts val="0"/>
              </a:spcAft>
              <a:buClrTx/>
              <a:buSzTx/>
              <a:tabLst/>
              <a:defRPr/>
            </a:pPr>
            <a:r>
              <a:rPr kumimoji="0" lang="en-US" sz="2800" b="0" i="0" u="none" strike="noStrike" kern="1200" cap="none" spc="0" normalizeH="0" baseline="0" noProof="0" dirty="0">
                <a:ln>
                  <a:noFill/>
                </a:ln>
                <a:solidFill>
                  <a:prstClr val="black"/>
                </a:solidFill>
                <a:effectLst/>
                <a:uLnTx/>
                <a:uFillTx/>
                <a:cs typeface="+mn-cs"/>
              </a:rPr>
              <a:t>End on a positive note.</a:t>
            </a:r>
          </a:p>
        </p:txBody>
      </p:sp>
      <p:pic>
        <p:nvPicPr>
          <p:cNvPr id="12" name="Picture 3">
            <a:extLst>
              <a:ext uri="{FF2B5EF4-FFF2-40B4-BE49-F238E27FC236}">
                <a16:creationId xmlns:a16="http://schemas.microsoft.com/office/drawing/2014/main" id="{FC81453E-2B12-420C-98F8-3BA48FF2FF26}"/>
              </a:ext>
              <a:ext uri="{C183D7F6-B498-43B3-948B-1728B52AA6E4}">
                <adec:decorative xmlns:adec="http://schemas.microsoft.com/office/drawing/2017/decorative" val="1"/>
              </a:ext>
            </a:extLst>
          </p:cNvPr>
          <p:cNvPicPr>
            <a:picLocks noGrp="1" noChangeAspect="1"/>
          </p:cNvPicPr>
          <p:nvPr>
            <p:ph sz="quarter" idx="14"/>
          </p:nvPr>
        </p:nvPicPr>
        <p:blipFill>
          <a:blip r:embed="rId3">
            <a:extLst>
              <a:ext uri="{28A0092B-C50C-407E-A947-70E740481C1C}">
                <a14:useLocalDpi xmlns:a14="http://schemas.microsoft.com/office/drawing/2010/main" val="0"/>
              </a:ext>
            </a:extLst>
          </a:blip>
          <a:stretch>
            <a:fillRect/>
          </a:stretch>
        </p:blipFill>
        <p:spPr>
          <a:xfrm>
            <a:off x="6600056" y="1568244"/>
            <a:ext cx="5544616" cy="3504031"/>
          </a:xfrm>
          <a:prstGeom prst="rect">
            <a:avLst/>
          </a:prstGeom>
        </p:spPr>
      </p:pic>
      <p:sp>
        <p:nvSpPr>
          <p:cNvPr id="10" name="Text Placeholder 4">
            <a:extLst>
              <a:ext uri="{FF2B5EF4-FFF2-40B4-BE49-F238E27FC236}">
                <a16:creationId xmlns:a16="http://schemas.microsoft.com/office/drawing/2014/main" id="{68753932-E4B6-43C6-9EED-F97243928D7C}"/>
              </a:ext>
            </a:extLst>
          </p:cNvPr>
          <p:cNvSpPr>
            <a:spLocks noGrp="1"/>
          </p:cNvSpPr>
          <p:nvPr>
            <p:ph type="body" sz="quarter" idx="4294967295"/>
          </p:nvPr>
        </p:nvSpPr>
        <p:spPr>
          <a:xfrm>
            <a:off x="9053611" y="6640340"/>
            <a:ext cx="2448272" cy="173036"/>
          </a:xfrm>
        </p:spPr>
        <p:txBody>
          <a:bodyPr>
            <a:noAutofit/>
          </a:bodyPr>
          <a:lstStyle/>
          <a:p>
            <a:r>
              <a:rPr lang="en-US" sz="800" dirty="0"/>
              <a:t>Image: Triangle Images/Digital Vision/Getty Images</a:t>
            </a:r>
          </a:p>
        </p:txBody>
      </p:sp>
      <p:sp>
        <p:nvSpPr>
          <p:cNvPr id="6" name="Slide Number Placeholder 5">
            <a:extLst>
              <a:ext uri="{FF2B5EF4-FFF2-40B4-BE49-F238E27FC236}">
                <a16:creationId xmlns:a16="http://schemas.microsoft.com/office/drawing/2014/main" id="{4E96406D-3D88-45BF-AAE8-D6EA0B7498C8}"/>
              </a:ext>
            </a:extLst>
          </p:cNvPr>
          <p:cNvSpPr>
            <a:spLocks noGrp="1"/>
          </p:cNvSpPr>
          <p:nvPr>
            <p:ph type="sldNum" sz="quarter" idx="10"/>
          </p:nvPr>
        </p:nvSpPr>
        <p:spPr/>
        <p:txBody>
          <a:bodyPr/>
          <a:lstStyle/>
          <a:p>
            <a:fld id="{68151E55-6873-49E2-B8D5-2F265E6F1973}" type="slidenum">
              <a:rPr lang="en-US" smtClean="0"/>
              <a:t>6</a:t>
            </a:fld>
            <a:endParaRPr lang="en-US" dirty="0"/>
          </a:p>
        </p:txBody>
      </p:sp>
    </p:spTree>
    <p:extLst>
      <p:ext uri="{BB962C8B-B14F-4D97-AF65-F5344CB8AC3E}">
        <p14:creationId xmlns:p14="http://schemas.microsoft.com/office/powerpoint/2010/main" val="9101441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852664" y="260648"/>
            <a:ext cx="4486672" cy="678611"/>
          </a:xfrm>
        </p:spPr>
        <p:txBody>
          <a:bodyPr>
            <a:noAutofit/>
          </a:bodyPr>
          <a:lstStyle/>
          <a:p>
            <a:r>
              <a:rPr kumimoji="0" lang="en-US" sz="5400" b="1" i="0" u="none" strike="noStrike" kern="1200" cap="none" spc="0" normalizeH="0" baseline="0" noProof="0" dirty="0">
                <a:ln>
                  <a:noFill/>
                </a:ln>
                <a:solidFill>
                  <a:srgbClr val="3D97B4"/>
                </a:solidFill>
                <a:effectLst/>
                <a:uLnTx/>
                <a:uFillTx/>
                <a:cs typeface="Calibri" panose="020F0502020204030204" pitchFamily="34" charset="0"/>
              </a:rPr>
              <a:t>Buffers</a:t>
            </a:r>
            <a:endParaRPr lang="en-US" sz="5400" dirty="0"/>
          </a:p>
        </p:txBody>
      </p:sp>
      <p:sp>
        <p:nvSpPr>
          <p:cNvPr id="2" name="Content Placeholder 2">
            <a:extLst>
              <a:ext uri="{FF2B5EF4-FFF2-40B4-BE49-F238E27FC236}">
                <a16:creationId xmlns:a16="http://schemas.microsoft.com/office/drawing/2014/main" id="{1AD86CAE-D70D-44CF-963B-A2FD797617EA}"/>
              </a:ext>
            </a:extLst>
          </p:cNvPr>
          <p:cNvSpPr>
            <a:spLocks noGrp="1"/>
          </p:cNvSpPr>
          <p:nvPr>
            <p:ph sz="quarter" idx="11"/>
          </p:nvPr>
        </p:nvSpPr>
        <p:spPr>
          <a:xfrm>
            <a:off x="1415480" y="1276711"/>
            <a:ext cx="4486672" cy="4816586"/>
          </a:xfrm>
        </p:spPr>
        <p:txBody>
          <a:bodyPr/>
          <a:lstStyle/>
          <a:p>
            <a:pPr marL="525780" marR="0" lvl="0" indent="-457200" algn="l" defTabSz="4572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cs typeface="+mn-cs"/>
              </a:rPr>
              <a:t>Are neutral or positive.</a:t>
            </a:r>
          </a:p>
          <a:p>
            <a:pPr marL="525780" marR="0" lvl="0" indent="-457200" algn="l" defTabSz="4572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cs typeface="+mn-cs"/>
              </a:rPr>
              <a:t>Acknowledge prior discussion or awareness of issue.</a:t>
            </a:r>
          </a:p>
          <a:p>
            <a:pPr marL="525780" marR="0" lvl="0" indent="-457200" algn="l" defTabSz="4572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cs typeface="+mn-cs"/>
              </a:rPr>
              <a:t>Put the reader in a good position to accept the news.</a:t>
            </a:r>
          </a:p>
          <a:p>
            <a:pPr marL="525780" marR="0" lvl="0" indent="-457200" algn="l" defTabSz="4572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cs typeface="+mn-cs"/>
              </a:rPr>
              <a:t>Are careful not to raise hopes.</a:t>
            </a:r>
          </a:p>
        </p:txBody>
      </p:sp>
      <p:sp>
        <p:nvSpPr>
          <p:cNvPr id="9" name="Content Placeholder 3"/>
          <p:cNvSpPr>
            <a:spLocks noGrp="1"/>
          </p:cNvSpPr>
          <p:nvPr>
            <p:ph type="body" sz="quarter" idx="12"/>
          </p:nvPr>
        </p:nvSpPr>
        <p:spPr>
          <a:xfrm>
            <a:off x="6672065" y="1196752"/>
            <a:ext cx="4032448" cy="4816586"/>
          </a:xfrm>
          <a:solidFill>
            <a:srgbClr val="7F7F7F"/>
          </a:solidFill>
        </p:spPr>
        <p:txBody>
          <a:bodyPr/>
          <a:lstStyle/>
          <a:p>
            <a:pPr marL="0" marR="0" lvl="0" indent="0" algn="ctr" defTabSz="457200" rtl="0" eaLnBrk="1" fontAlgn="auto" latinLnBrk="0" hangingPunct="1">
              <a:lnSpc>
                <a:spcPct val="100000"/>
              </a:lnSpc>
              <a:spcBef>
                <a:spcPct val="20000"/>
              </a:spcBef>
              <a:spcAft>
                <a:spcPts val="800"/>
              </a:spcAft>
              <a:buClr>
                <a:srgbClr val="FF5C40"/>
              </a:buClr>
              <a:buSzTx/>
              <a:buFont typeface="Arial"/>
              <a:buNone/>
              <a:tabLst/>
              <a:defRPr/>
            </a:pPr>
            <a:r>
              <a:rPr kumimoji="0" lang="en-US" sz="2400" b="1" i="0" u="none" strike="noStrike" kern="1200" cap="none" spc="0" normalizeH="0" baseline="0" noProof="0" dirty="0">
                <a:ln>
                  <a:noFill/>
                </a:ln>
                <a:solidFill>
                  <a:prstClr val="white"/>
                </a:solidFill>
                <a:effectLst/>
                <a:uLnTx/>
                <a:uFillTx/>
                <a:cs typeface="+mn-cs"/>
              </a:rPr>
              <a:t>Build a buffer: </a:t>
            </a:r>
          </a:p>
          <a:p>
            <a:pPr marL="0" marR="0" lvl="0" indent="0" algn="ctr" defTabSz="457200" rtl="0" eaLnBrk="1" fontAlgn="auto" latinLnBrk="0" hangingPunct="1">
              <a:lnSpc>
                <a:spcPct val="100000"/>
              </a:lnSpc>
              <a:spcBef>
                <a:spcPct val="20000"/>
              </a:spcBef>
              <a:spcAft>
                <a:spcPts val="800"/>
              </a:spcAft>
              <a:buClr>
                <a:srgbClr val="FF5C40"/>
              </a:buClr>
              <a:buSzTx/>
              <a:buFont typeface="Arial"/>
              <a:buNone/>
              <a:tabLst/>
              <a:defRPr/>
            </a:pPr>
            <a:r>
              <a:rPr kumimoji="0" lang="en-US" sz="2400" b="1" i="0" u="none" strike="noStrike" kern="1200" cap="none" spc="0" normalizeH="0" baseline="0" noProof="0" dirty="0">
                <a:ln>
                  <a:noFill/>
                </a:ln>
                <a:solidFill>
                  <a:prstClr val="white"/>
                </a:solidFill>
                <a:effectLst/>
                <a:uLnTx/>
                <a:uFillTx/>
                <a:cs typeface="+mn-cs"/>
              </a:rPr>
              <a:t>You have to inform a customer that the textbook that was ordered won’t be available until after the beginning of the semester. Give some examples of buffers you could use to set up this bad-news message. </a:t>
            </a:r>
          </a:p>
        </p:txBody>
      </p:sp>
      <p:sp>
        <p:nvSpPr>
          <p:cNvPr id="6" name="Slide Number Placeholder 4"/>
          <p:cNvSpPr>
            <a:spLocks noGrp="1"/>
          </p:cNvSpPr>
          <p:nvPr>
            <p:ph type="sldNum" sz="quarter" idx="10"/>
          </p:nvPr>
        </p:nvSpPr>
        <p:spPr/>
        <p:txBody>
          <a:bodyPr/>
          <a:lstStyle/>
          <a:p>
            <a:fld id="{68151E55-6873-49E2-B8D5-2F265E6F1973}" type="slidenum">
              <a:rPr lang="en-US" smtClean="0"/>
              <a:t>7</a:t>
            </a:fld>
            <a:endParaRPr lang="en-US" dirty="0"/>
          </a:p>
        </p:txBody>
      </p:sp>
    </p:spTree>
    <p:extLst>
      <p:ext uri="{BB962C8B-B14F-4D97-AF65-F5344CB8AC3E}">
        <p14:creationId xmlns:p14="http://schemas.microsoft.com/office/powerpoint/2010/main" val="29640781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4CCAA789-0A28-4C03-AE54-A59D5E90143B}"/>
              </a:ext>
            </a:extLst>
          </p:cNvPr>
          <p:cNvSpPr>
            <a:spLocks noGrp="1"/>
          </p:cNvSpPr>
          <p:nvPr>
            <p:ph type="title"/>
          </p:nvPr>
        </p:nvSpPr>
        <p:spPr>
          <a:xfrm>
            <a:off x="3143672" y="308645"/>
            <a:ext cx="5773375" cy="759149"/>
          </a:xfrm>
        </p:spPr>
        <p:txBody>
          <a:bodyPr/>
          <a:lstStyle/>
          <a:p>
            <a:r>
              <a:rPr kumimoji="0" lang="en-US" sz="5400" b="1" i="0" u="none" strike="noStrike" kern="1200" cap="none" spc="0" normalizeH="0" baseline="0" noProof="0" dirty="0">
                <a:ln>
                  <a:noFill/>
                </a:ln>
                <a:solidFill>
                  <a:srgbClr val="3D97B4"/>
                </a:solidFill>
                <a:effectLst/>
                <a:uLnTx/>
                <a:uFillTx/>
                <a:cs typeface="Calibri" panose="020F0502020204030204" pitchFamily="34" charset="0"/>
              </a:rPr>
              <a:t>Apologizing</a:t>
            </a:r>
            <a:endParaRPr lang="en-IN" dirty="0"/>
          </a:p>
        </p:txBody>
      </p:sp>
      <p:sp>
        <p:nvSpPr>
          <p:cNvPr id="10" name="Content Placeholder 2">
            <a:extLst>
              <a:ext uri="{FF2B5EF4-FFF2-40B4-BE49-F238E27FC236}">
                <a16:creationId xmlns:a16="http://schemas.microsoft.com/office/drawing/2014/main" id="{15F6F566-6A24-4885-9BC2-4D82AE761A58}"/>
              </a:ext>
            </a:extLst>
          </p:cNvPr>
          <p:cNvSpPr>
            <a:spLocks noGrp="1"/>
          </p:cNvSpPr>
          <p:nvPr>
            <p:ph sz="quarter" idx="11"/>
          </p:nvPr>
        </p:nvSpPr>
        <p:spPr>
          <a:xfrm>
            <a:off x="1969504" y="1256695"/>
            <a:ext cx="9769605" cy="2625227"/>
          </a:xfrm>
        </p:spPr>
        <p:txBody>
          <a:bodyPr/>
          <a:lstStyle/>
          <a:p>
            <a:pPr marL="68262" marR="0" lvl="0" algn="l" defTabSz="457200" rtl="0" eaLnBrk="1" fontAlgn="auto" latinLnBrk="0" hangingPunct="1">
              <a:lnSpc>
                <a:spcPct val="100000"/>
              </a:lnSpc>
              <a:spcBef>
                <a:spcPct val="20000"/>
              </a:spcBef>
              <a:spcAft>
                <a:spcPts val="0"/>
              </a:spcAft>
              <a:buClrTx/>
              <a:buSzTx/>
              <a:tabLst/>
              <a:defRPr/>
            </a:pPr>
            <a:r>
              <a:rPr kumimoji="0" lang="en-US" sz="2400" b="0" i="0" u="none" strike="noStrike" kern="1200" cap="none" spc="0" normalizeH="0" baseline="0" noProof="0" dirty="0">
                <a:ln>
                  <a:noFill/>
                </a:ln>
                <a:solidFill>
                  <a:prstClr val="black"/>
                </a:solidFill>
                <a:effectLst/>
                <a:uLnTx/>
                <a:uFillTx/>
                <a:cs typeface="+mn-cs"/>
              </a:rPr>
              <a:t>If you or your company is at fault . . .</a:t>
            </a:r>
          </a:p>
          <a:p>
            <a:pPr marL="411162" marR="0" lvl="0" indent="-342900" algn="l" defTabSz="4572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cs typeface="+mn-cs"/>
              </a:rPr>
              <a:t>An apology, linked with a plan of action, can help to restore goodwill.</a:t>
            </a:r>
          </a:p>
          <a:p>
            <a:pPr marL="411162" marR="0" lvl="0" indent="-342900" algn="l" defTabSz="4572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cs typeface="+mn-cs"/>
              </a:rPr>
              <a:t>Make the apology early in the message and then move on.</a:t>
            </a:r>
          </a:p>
          <a:p>
            <a:pPr marL="68262" marR="0" lvl="0" algn="l" defTabSz="457200" rtl="0" eaLnBrk="1" fontAlgn="auto" latinLnBrk="0" hangingPunct="1">
              <a:lnSpc>
                <a:spcPct val="100000"/>
              </a:lnSpc>
              <a:spcBef>
                <a:spcPct val="20000"/>
              </a:spcBef>
              <a:spcAft>
                <a:spcPts val="0"/>
              </a:spcAft>
              <a:buClrTx/>
              <a:buSzTx/>
              <a:tabLst/>
              <a:defRPr/>
            </a:pPr>
            <a:r>
              <a:rPr kumimoji="0" lang="en-US" sz="2400" b="0" i="0" u="none" strike="noStrike" kern="1200" cap="none" spc="0" normalizeH="0" baseline="0" noProof="0" dirty="0">
                <a:ln>
                  <a:noFill/>
                </a:ln>
                <a:solidFill>
                  <a:prstClr val="black"/>
                </a:solidFill>
                <a:effectLst/>
                <a:uLnTx/>
                <a:uFillTx/>
                <a:cs typeface="+mn-cs"/>
              </a:rPr>
              <a:t>If you are not directly at fault . . .</a:t>
            </a:r>
          </a:p>
          <a:p>
            <a:pPr marL="411162" marR="0" lvl="0" indent="-342900" algn="l" defTabSz="4572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cs typeface="+mn-cs"/>
              </a:rPr>
              <a:t>An apology can make you appear in the wrong.</a:t>
            </a:r>
          </a:p>
          <a:p>
            <a:pPr marL="411162" marR="0" lvl="0" indent="-342900" algn="l" defTabSz="4572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cs typeface="+mn-cs"/>
              </a:rPr>
              <a:t>Apologies can have legal implications.</a:t>
            </a:r>
          </a:p>
        </p:txBody>
      </p:sp>
      <p:pic>
        <p:nvPicPr>
          <p:cNvPr id="14" name="Picture 3">
            <a:extLst>
              <a:ext uri="{FF2B5EF4-FFF2-40B4-BE49-F238E27FC236}">
                <a16:creationId xmlns:a16="http://schemas.microsoft.com/office/drawing/2014/main" id="{CA30792D-1801-4CB5-82DE-886D886E3C0E}"/>
              </a:ext>
              <a:ext uri="{C183D7F6-B498-43B3-948B-1728B52AA6E4}">
                <adec:decorative xmlns:adec="http://schemas.microsoft.com/office/drawing/2017/decorative" val="1"/>
              </a:ext>
            </a:extLst>
          </p:cNvPr>
          <p:cNvPicPr>
            <a:picLocks noGrp="1" noChangeAspect="1"/>
          </p:cNvPicPr>
          <p:nvPr>
            <p:ph sz="quarter" idx="14"/>
          </p:nvPr>
        </p:nvPicPr>
        <p:blipFill>
          <a:blip r:embed="rId3" cstate="print">
            <a:extLst>
              <a:ext uri="{28A0092B-C50C-407E-A947-70E740481C1C}">
                <a14:useLocalDpi xmlns:a14="http://schemas.microsoft.com/office/drawing/2010/main" val="0"/>
              </a:ext>
            </a:extLst>
          </a:blip>
          <a:stretch>
            <a:fillRect/>
          </a:stretch>
        </p:blipFill>
        <p:spPr>
          <a:xfrm>
            <a:off x="3719736" y="3861048"/>
            <a:ext cx="4104456" cy="2736304"/>
          </a:xfrm>
        </p:spPr>
      </p:pic>
      <p:sp>
        <p:nvSpPr>
          <p:cNvPr id="12" name="Text Placeholder 4">
            <a:extLst>
              <a:ext uri="{FF2B5EF4-FFF2-40B4-BE49-F238E27FC236}">
                <a16:creationId xmlns:a16="http://schemas.microsoft.com/office/drawing/2014/main" id="{A7F1F18D-AEBA-4F62-8D24-2313AAF32F7B}"/>
              </a:ext>
            </a:extLst>
          </p:cNvPr>
          <p:cNvSpPr>
            <a:spLocks noGrp="1"/>
          </p:cNvSpPr>
          <p:nvPr>
            <p:ph type="body" sz="quarter" idx="4294967295"/>
          </p:nvPr>
        </p:nvSpPr>
        <p:spPr>
          <a:xfrm>
            <a:off x="8896943" y="6621363"/>
            <a:ext cx="2239617" cy="264021"/>
          </a:xfrm>
        </p:spPr>
        <p:txBody>
          <a:bodyPr>
            <a:noAutofit/>
          </a:bodyPr>
          <a:lstStyle/>
          <a:p>
            <a:pPr algn="r"/>
            <a:r>
              <a:rPr lang="en-US" sz="1000" dirty="0"/>
              <a:t>Image: © JGI/Blend Images LLC RF</a:t>
            </a:r>
          </a:p>
        </p:txBody>
      </p:sp>
      <p:sp>
        <p:nvSpPr>
          <p:cNvPr id="2" name="Slide Number Placeholder 5">
            <a:extLst>
              <a:ext uri="{FF2B5EF4-FFF2-40B4-BE49-F238E27FC236}">
                <a16:creationId xmlns:a16="http://schemas.microsoft.com/office/drawing/2014/main" id="{47FF5DBF-FF01-42B8-B12F-10A491900E2C}"/>
              </a:ext>
            </a:extLst>
          </p:cNvPr>
          <p:cNvSpPr>
            <a:spLocks noGrp="1"/>
          </p:cNvSpPr>
          <p:nvPr>
            <p:ph type="sldNum" sz="quarter" idx="10"/>
          </p:nvPr>
        </p:nvSpPr>
        <p:spPr/>
        <p:txBody>
          <a:bodyPr/>
          <a:lstStyle/>
          <a:p>
            <a:fld id="{68151E55-6873-49E2-B8D5-2F265E6F1973}" type="slidenum">
              <a:rPr lang="en-US" smtClean="0"/>
              <a:pPr/>
              <a:t>8</a:t>
            </a:fld>
            <a:endParaRPr lang="en-US" dirty="0"/>
          </a:p>
        </p:txBody>
      </p:sp>
    </p:spTree>
    <p:extLst>
      <p:ext uri="{BB962C8B-B14F-4D97-AF65-F5344CB8AC3E}">
        <p14:creationId xmlns:p14="http://schemas.microsoft.com/office/powerpoint/2010/main" val="17178963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517C4E-4BB1-4DB8-9970-48B5CA369DCA}"/>
              </a:ext>
            </a:extLst>
          </p:cNvPr>
          <p:cNvSpPr>
            <a:spLocks noGrp="1"/>
          </p:cNvSpPr>
          <p:nvPr>
            <p:ph type="title"/>
          </p:nvPr>
        </p:nvSpPr>
        <p:spPr>
          <a:xfrm>
            <a:off x="1559496" y="307341"/>
            <a:ext cx="9242493" cy="714997"/>
          </a:xfrm>
        </p:spPr>
        <p:txBody>
          <a:bodyPr/>
          <a:lstStyle/>
          <a:p>
            <a:r>
              <a:rPr kumimoji="0" lang="en-US" sz="3600" b="1" i="0" u="none" strike="noStrike" kern="1200" cap="none" spc="0" normalizeH="0" baseline="0" noProof="0" dirty="0">
                <a:ln>
                  <a:noFill/>
                </a:ln>
                <a:solidFill>
                  <a:srgbClr val="AC802E"/>
                </a:solidFill>
                <a:effectLst/>
                <a:uLnTx/>
                <a:uFillTx/>
                <a:cs typeface="Arial" panose="020B0604020202020204" pitchFamily="34" charset="0"/>
                <a:sym typeface="Calibri"/>
              </a:rPr>
              <a:t>Refused Requests</a:t>
            </a:r>
            <a:endParaRPr lang="en-IN" dirty="0"/>
          </a:p>
        </p:txBody>
      </p:sp>
      <p:pic>
        <p:nvPicPr>
          <p:cNvPr id="8" name="Picture 2">
            <a:extLst>
              <a:ext uri="{FF2B5EF4-FFF2-40B4-BE49-F238E27FC236}">
                <a16:creationId xmlns:a16="http://schemas.microsoft.com/office/drawing/2014/main" id="{39492D3C-4FAE-4616-9BA9-2E5B7088DE51}"/>
              </a:ext>
              <a:ext uri="{C183D7F6-B498-43B3-948B-1728B52AA6E4}">
                <adec:decorative xmlns:adec="http://schemas.microsoft.com/office/drawing/2017/decorative" val="1"/>
              </a:ext>
            </a:extLst>
          </p:cNvPr>
          <p:cNvPicPr>
            <a:picLocks noGrp="1" noChangeAspect="1"/>
          </p:cNvPicPr>
          <p:nvPr>
            <p:ph sz="quarter" idx="11"/>
          </p:nvPr>
        </p:nvPicPr>
        <p:blipFill>
          <a:blip r:embed="rId3" cstate="print">
            <a:extLst>
              <a:ext uri="{28A0092B-C50C-407E-A947-70E740481C1C}">
                <a14:useLocalDpi xmlns:a14="http://schemas.microsoft.com/office/drawing/2010/main" val="0"/>
              </a:ext>
            </a:extLst>
          </a:blip>
          <a:stretch>
            <a:fillRect/>
          </a:stretch>
        </p:blipFill>
        <p:spPr>
          <a:xfrm>
            <a:off x="695401" y="1196752"/>
            <a:ext cx="4392487" cy="4752528"/>
          </a:xfrm>
        </p:spPr>
      </p:pic>
      <p:sp>
        <p:nvSpPr>
          <p:cNvPr id="4" name="Content Placeholder 3">
            <a:extLst>
              <a:ext uri="{FF2B5EF4-FFF2-40B4-BE49-F238E27FC236}">
                <a16:creationId xmlns:a16="http://schemas.microsoft.com/office/drawing/2014/main" id="{C537FD49-442A-4EE9-BFD4-9B35C2E7762B}"/>
              </a:ext>
            </a:extLst>
          </p:cNvPr>
          <p:cNvSpPr>
            <a:spLocks noGrp="1"/>
          </p:cNvSpPr>
          <p:nvPr>
            <p:ph sz="quarter" idx="14"/>
          </p:nvPr>
        </p:nvSpPr>
        <p:spPr>
          <a:xfrm>
            <a:off x="5303912" y="1196752"/>
            <a:ext cx="6768751" cy="4824536"/>
          </a:xfrm>
        </p:spPr>
        <p:txBody>
          <a:bodyPr>
            <a:normAutofit lnSpcReduction="10000"/>
          </a:bodyPr>
          <a:lstStyle/>
          <a:p>
            <a:pPr marL="525780" marR="0" lvl="0" indent="-457200" algn="l" defTabSz="4572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2700" b="1" i="0" u="none" strike="noStrike" kern="1200" cap="none" spc="0" normalizeH="0" baseline="0" noProof="0" dirty="0">
                <a:ln>
                  <a:noFill/>
                </a:ln>
                <a:solidFill>
                  <a:prstClr val="black"/>
                </a:solidFill>
                <a:effectLst/>
                <a:uLnTx/>
                <a:uFillTx/>
                <a:cs typeface="+mn-cs"/>
              </a:rPr>
              <a:t>Develop a Strategy</a:t>
            </a:r>
            <a:r>
              <a:rPr kumimoji="0" lang="en-US" sz="2700" b="0" i="0" u="none" strike="noStrike" kern="1200" cap="none" spc="0" normalizeH="0" baseline="0" noProof="0" dirty="0">
                <a:ln>
                  <a:noFill/>
                </a:ln>
                <a:solidFill>
                  <a:prstClr val="black"/>
                </a:solidFill>
                <a:effectLst/>
                <a:uLnTx/>
                <a:uFillTx/>
                <a:cs typeface="+mn-cs"/>
              </a:rPr>
              <a:t>: </a:t>
            </a:r>
            <a:r>
              <a:rPr kumimoji="0" lang="en-US" sz="2600" b="0" i="0" u="none" strike="noStrike" kern="1200" cap="none" spc="0" normalizeH="0" baseline="0" noProof="0" dirty="0">
                <a:ln>
                  <a:noFill/>
                </a:ln>
                <a:solidFill>
                  <a:prstClr val="black"/>
                </a:solidFill>
                <a:effectLst/>
                <a:uLnTx/>
                <a:uFillTx/>
                <a:cs typeface="+mn-cs"/>
              </a:rPr>
              <a:t>Why are you refusing?</a:t>
            </a:r>
          </a:p>
          <a:p>
            <a:pPr marL="525780" marR="0" lvl="0" indent="-457200" algn="l" defTabSz="4572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2700" b="1" i="0" u="none" strike="noStrike" kern="1200" cap="none" spc="0" normalizeH="0" baseline="0" noProof="0" dirty="0">
                <a:ln>
                  <a:noFill/>
                </a:ln>
                <a:solidFill>
                  <a:prstClr val="black"/>
                </a:solidFill>
                <a:effectLst/>
                <a:uLnTx/>
                <a:uFillTx/>
                <a:cs typeface="+mn-cs"/>
              </a:rPr>
              <a:t>Set up the Buffer</a:t>
            </a:r>
            <a:r>
              <a:rPr kumimoji="0" lang="en-US" sz="2700" b="0" i="0" u="none" strike="noStrike" kern="1200" cap="none" spc="0" normalizeH="0" baseline="0" noProof="0" dirty="0">
                <a:ln>
                  <a:noFill/>
                </a:ln>
                <a:solidFill>
                  <a:prstClr val="black"/>
                </a:solidFill>
                <a:effectLst/>
                <a:uLnTx/>
                <a:uFillTx/>
                <a:cs typeface="+mn-cs"/>
              </a:rPr>
              <a:t>:</a:t>
            </a:r>
            <a:r>
              <a:rPr kumimoji="0" lang="en-US" sz="2600" b="0" i="0" u="none" strike="noStrike" kern="1200" cap="none" spc="0" normalizeH="0" baseline="0" noProof="0" dirty="0">
                <a:ln>
                  <a:noFill/>
                </a:ln>
                <a:solidFill>
                  <a:prstClr val="black"/>
                </a:solidFill>
                <a:effectLst/>
                <a:uLnTx/>
                <a:uFillTx/>
                <a:cs typeface="+mn-cs"/>
              </a:rPr>
              <a:t> How can you set up the refusal? </a:t>
            </a:r>
          </a:p>
          <a:p>
            <a:pPr marL="525780" marR="0" lvl="0" indent="-457200" algn="l" defTabSz="4572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2700" b="1" i="0" u="none" strike="noStrike" kern="1200" cap="none" spc="0" normalizeH="0" baseline="0" noProof="0" dirty="0">
                <a:ln>
                  <a:noFill/>
                </a:ln>
                <a:solidFill>
                  <a:prstClr val="black"/>
                </a:solidFill>
                <a:effectLst/>
                <a:uLnTx/>
                <a:uFillTx/>
                <a:cs typeface="+mn-cs"/>
              </a:rPr>
              <a:t>Present the Reason</a:t>
            </a:r>
            <a:r>
              <a:rPr kumimoji="0" lang="en-US" sz="2700" b="0" i="0" u="none" strike="noStrike" kern="1200" cap="none" spc="0" normalizeH="0" baseline="0" noProof="0" dirty="0">
                <a:ln>
                  <a:noFill/>
                </a:ln>
                <a:solidFill>
                  <a:prstClr val="black"/>
                </a:solidFill>
                <a:effectLst/>
                <a:uLnTx/>
                <a:uFillTx/>
                <a:cs typeface="+mn-cs"/>
              </a:rPr>
              <a:t>: </a:t>
            </a:r>
            <a:r>
              <a:rPr kumimoji="0" lang="en-US" sz="2600" b="0" i="0" u="none" strike="noStrike" kern="1200" cap="none" spc="0" normalizeH="0" baseline="0" noProof="0" dirty="0">
                <a:ln>
                  <a:noFill/>
                </a:ln>
                <a:solidFill>
                  <a:prstClr val="black"/>
                </a:solidFill>
                <a:effectLst/>
                <a:uLnTx/>
                <a:uFillTx/>
                <a:cs typeface="+mn-cs"/>
              </a:rPr>
              <a:t>What is your justification or explanation? </a:t>
            </a:r>
          </a:p>
          <a:p>
            <a:pPr marL="525780" marR="0" lvl="0" indent="-457200" algn="l" defTabSz="4572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2700" b="1" i="0" u="none" strike="noStrike" kern="1200" cap="none" spc="0" normalizeH="0" baseline="0" noProof="0" dirty="0">
                <a:ln>
                  <a:noFill/>
                </a:ln>
                <a:solidFill>
                  <a:prstClr val="black"/>
                </a:solidFill>
                <a:effectLst/>
                <a:uLnTx/>
                <a:uFillTx/>
                <a:cs typeface="+mn-cs"/>
              </a:rPr>
              <a:t>Handle the Refusal Positively</a:t>
            </a:r>
            <a:r>
              <a:rPr kumimoji="0" lang="en-US" sz="2700" b="0" i="0" u="none" strike="noStrike" kern="1200" cap="none" spc="0" normalizeH="0" baseline="0" noProof="0" dirty="0">
                <a:ln>
                  <a:noFill/>
                </a:ln>
                <a:solidFill>
                  <a:prstClr val="black"/>
                </a:solidFill>
                <a:effectLst/>
                <a:uLnTx/>
                <a:uFillTx/>
                <a:cs typeface="+mn-cs"/>
              </a:rPr>
              <a:t>: </a:t>
            </a:r>
            <a:r>
              <a:rPr kumimoji="0" lang="en-US" sz="2600" b="0" i="0" u="none" strike="noStrike" kern="1200" cap="none" spc="0" normalizeH="0" baseline="0" noProof="0" dirty="0">
                <a:ln>
                  <a:noFill/>
                </a:ln>
                <a:solidFill>
                  <a:prstClr val="black"/>
                </a:solidFill>
                <a:effectLst/>
                <a:uLnTx/>
                <a:uFillTx/>
                <a:cs typeface="+mn-cs"/>
              </a:rPr>
              <a:t>How can you use positive language?</a:t>
            </a:r>
          </a:p>
          <a:p>
            <a:pPr marL="525780" marR="0" lvl="0" indent="-457200" algn="l" defTabSz="4572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2700" b="1" i="0" u="none" strike="noStrike" kern="1200" cap="none" spc="0" normalizeH="0" baseline="0" noProof="0" dirty="0">
                <a:ln>
                  <a:noFill/>
                </a:ln>
                <a:solidFill>
                  <a:prstClr val="black"/>
                </a:solidFill>
                <a:effectLst/>
                <a:uLnTx/>
                <a:uFillTx/>
                <a:cs typeface="+mn-cs"/>
              </a:rPr>
              <a:t>Offer an Alternative</a:t>
            </a:r>
            <a:r>
              <a:rPr kumimoji="0" lang="en-US" sz="2700" b="0" i="0" u="none" strike="noStrike" kern="1200" cap="none" spc="0" normalizeH="0" baseline="0" noProof="0" dirty="0">
                <a:ln>
                  <a:noFill/>
                </a:ln>
                <a:solidFill>
                  <a:prstClr val="black"/>
                </a:solidFill>
                <a:effectLst/>
                <a:uLnTx/>
                <a:uFillTx/>
                <a:cs typeface="+mn-cs"/>
              </a:rPr>
              <a:t>: </a:t>
            </a:r>
            <a:r>
              <a:rPr kumimoji="0" lang="en-US" sz="2600" b="0" i="0" u="none" strike="noStrike" kern="1200" cap="none" spc="0" normalizeH="0" baseline="0" noProof="0" dirty="0">
                <a:ln>
                  <a:noFill/>
                </a:ln>
                <a:solidFill>
                  <a:prstClr val="black"/>
                </a:solidFill>
                <a:effectLst/>
                <a:uLnTx/>
                <a:uFillTx/>
                <a:cs typeface="+mn-cs"/>
              </a:rPr>
              <a:t>Is there a possible alternative? </a:t>
            </a:r>
          </a:p>
          <a:p>
            <a:pPr marL="525780" marR="0" lvl="0" indent="-457200" algn="l" defTabSz="4572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2700" b="1" i="0" u="none" strike="noStrike" kern="1200" cap="none" spc="0" normalizeH="0" baseline="0" noProof="0" dirty="0">
                <a:ln>
                  <a:noFill/>
                </a:ln>
                <a:solidFill>
                  <a:prstClr val="black"/>
                </a:solidFill>
                <a:effectLst/>
                <a:uLnTx/>
                <a:uFillTx/>
                <a:cs typeface="+mn-cs"/>
              </a:rPr>
              <a:t>Close with Goodwill</a:t>
            </a:r>
            <a:r>
              <a:rPr kumimoji="0" lang="en-US" sz="2700" b="0" i="0" u="none" strike="noStrike" kern="1200" cap="none" spc="0" normalizeH="0" baseline="0" noProof="0" dirty="0">
                <a:ln>
                  <a:noFill/>
                </a:ln>
                <a:solidFill>
                  <a:prstClr val="black"/>
                </a:solidFill>
                <a:effectLst/>
                <a:uLnTx/>
                <a:uFillTx/>
                <a:cs typeface="+mn-cs"/>
              </a:rPr>
              <a:t>: </a:t>
            </a:r>
            <a:r>
              <a:rPr kumimoji="0" lang="en-US" sz="2600" b="0" i="0" u="none" strike="noStrike" kern="1200" cap="none" spc="0" normalizeH="0" baseline="0" noProof="0" dirty="0">
                <a:ln>
                  <a:noFill/>
                </a:ln>
                <a:solidFill>
                  <a:prstClr val="black"/>
                </a:solidFill>
                <a:effectLst/>
                <a:uLnTx/>
                <a:uFillTx/>
                <a:cs typeface="+mn-cs"/>
              </a:rPr>
              <a:t>How can you close in a way that is positive and relevant? </a:t>
            </a:r>
          </a:p>
        </p:txBody>
      </p:sp>
      <p:sp>
        <p:nvSpPr>
          <p:cNvPr id="6" name="Text Placeholder 4">
            <a:extLst>
              <a:ext uri="{FF2B5EF4-FFF2-40B4-BE49-F238E27FC236}">
                <a16:creationId xmlns:a16="http://schemas.microsoft.com/office/drawing/2014/main" id="{855B91B0-3A6F-48E6-9C8D-0E9B54AC6A88}"/>
              </a:ext>
            </a:extLst>
          </p:cNvPr>
          <p:cNvSpPr>
            <a:spLocks noGrp="1"/>
          </p:cNvSpPr>
          <p:nvPr>
            <p:ph type="body" sz="quarter" idx="4294967295"/>
          </p:nvPr>
        </p:nvSpPr>
        <p:spPr>
          <a:xfrm>
            <a:off x="9048328" y="6597352"/>
            <a:ext cx="2016224" cy="238739"/>
          </a:xfrm>
        </p:spPr>
        <p:txBody>
          <a:bodyPr>
            <a:noAutofit/>
          </a:bodyPr>
          <a:lstStyle/>
          <a:p>
            <a:pPr algn="r"/>
            <a:r>
              <a:rPr lang="en-US" sz="1000" dirty="0"/>
              <a:t>Image: © </a:t>
            </a:r>
            <a:r>
              <a:rPr lang="en-US" sz="1000" dirty="0" err="1"/>
              <a:t>Olix</a:t>
            </a:r>
            <a:r>
              <a:rPr lang="en-US" sz="1000" dirty="0"/>
              <a:t> </a:t>
            </a:r>
            <a:r>
              <a:rPr lang="en-US" sz="1000" dirty="0" err="1"/>
              <a:t>Wirtinger</a:t>
            </a:r>
            <a:r>
              <a:rPr lang="en-US" sz="1000" dirty="0"/>
              <a:t>/Corbis RF</a:t>
            </a:r>
          </a:p>
        </p:txBody>
      </p:sp>
      <p:sp>
        <p:nvSpPr>
          <p:cNvPr id="7" name="Slide Number Placeholder 5">
            <a:extLst>
              <a:ext uri="{FF2B5EF4-FFF2-40B4-BE49-F238E27FC236}">
                <a16:creationId xmlns:a16="http://schemas.microsoft.com/office/drawing/2014/main" id="{AA8D87D6-86F2-453C-ABA7-2E95A6307E18}"/>
              </a:ext>
            </a:extLst>
          </p:cNvPr>
          <p:cNvSpPr>
            <a:spLocks noGrp="1"/>
          </p:cNvSpPr>
          <p:nvPr>
            <p:ph type="sldNum" sz="quarter" idx="10"/>
          </p:nvPr>
        </p:nvSpPr>
        <p:spPr/>
        <p:txBody>
          <a:bodyPr/>
          <a:lstStyle/>
          <a:p>
            <a:fld id="{68151E55-6873-49E2-B8D5-2F265E6F1973}" type="slidenum">
              <a:rPr lang="en-US" smtClean="0"/>
              <a:t>9</a:t>
            </a:fld>
            <a:endParaRPr lang="en-US" dirty="0"/>
          </a:p>
        </p:txBody>
      </p:sp>
    </p:spTree>
    <p:extLst>
      <p:ext uri="{BB962C8B-B14F-4D97-AF65-F5344CB8AC3E}">
        <p14:creationId xmlns:p14="http://schemas.microsoft.com/office/powerpoint/2010/main" val="292172706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6.0&quot;&gt;&lt;object type=&quot;1&quot; unique_id=&quot;10001&quot;&gt;&lt;object type=&quot;8&quot; unique_id=&quot;10690&quot;&gt;&lt;/object&gt;&lt;object type=&quot;2&quot; unique_id=&quot;10691&quot;&gt;&lt;object type=&quot;3&quot; unique_id=&quot;10692&quot;&gt;&lt;property id=&quot;20148&quot; value=&quot;5&quot;/&gt;&lt;property id=&quot;20300&quot; value=&quot;Slide 1&quot;/&gt;&lt;property id=&quot;20307&quot; value=&quot;292&quot;/&gt;&lt;/object&gt;&lt;object type=&quot;3&quot; unique_id=&quot;10693&quot;&gt;&lt;property id=&quot;20148&quot; value=&quot;5&quot;/&gt;&lt;property id=&quot;20300&quot; value=&quot;Slide 2 - &amp;quot;Ionic Compounds&amp;#x0D;&amp;#x0A;Introduction to Bonding&amp;quot;&quot;/&gt;&lt;property id=&quot;20307&quot; value=&quot;257&quot;/&gt;&lt;/object&gt;&lt;object type=&quot;3&quot; unique_id=&quot;10694&quot;&gt;&lt;property id=&quot;20148&quot; value=&quot;5&quot;/&gt;&lt;property id=&quot;20300&quot; value=&quot;Slide 3 - &amp;quot;Ionic Compounds&amp;#x0D;&amp;#x0A;Ionic Bonding&amp;quot;&quot;/&gt;&lt;property id=&quot;20307&quot; value=&quot;258&quot;/&gt;&lt;/object&gt;&lt;object type=&quot;3&quot; unique_id=&quot;10695&quot;&gt;&lt;property id=&quot;20148&quot; value=&quot;5&quot;/&gt;&lt;property id=&quot;20300&quot; value=&quot;Slide 4 - &amp;quot;Ionic Compounds&amp;#x0D;&amp;#x0A;Covalent Bonding&amp;quot;&quot;/&gt;&lt;property id=&quot;20307&quot; value=&quot;259&quot;/&gt;&lt;/object&gt;&lt;object type=&quot;3&quot; unique_id=&quot;10696&quot;&gt;&lt;property id=&quot;20148&quot; value=&quot;5&quot;/&gt;&lt;property id=&quot;20300&quot; value=&quot;Slide 5 - &amp;quot;Ions&amp;#x0D;&amp;#x0A;Cations and Anions&amp;quot;&quot;/&gt;&lt;property id=&quot;20307&quot; value=&quot;260&quot;/&gt;&lt;/object&gt;&lt;object type=&quot;3&quot; unique_id=&quot;10697&quot;&gt;&lt;property id=&quot;20148&quot; value=&quot;5&quot;/&gt;&lt;property id=&quot;20300&quot; value=&quot;Slide 6 - &amp;quot;Ions&amp;#x0D;&amp;#x0A;Cations and Anions&amp;quot;&quot;/&gt;&lt;property id=&quot;20307&quot; value=&quot;291&quot;/&gt;&lt;/object&gt;&lt;object type=&quot;3&quot; unique_id=&quot;10698&quot;&gt;&lt;property id=&quot;20148&quot; value=&quot;5&quot;/&gt;&lt;property id=&quot;20300&quot; value=&quot;Slide 7 - &amp;quot;Ions&amp;#x0D;&amp;#x0A;Cations and Anions&amp;quot;&quot;/&gt;&lt;property id=&quot;20307&quot; value=&quot;261&quot;/&gt;&lt;/object&gt;&lt;object type=&quot;3&quot; unique_id=&quot;10699&quot;&gt;&lt;property id=&quot;20148&quot; value=&quot;5&quot;/&gt;&lt;property id=&quot;20300&quot; value=&quot;Slide 8 - &amp;quot;Ions&amp;#x0D;&amp;#x0A;Cations and Anions&amp;quot;&quot;/&gt;&lt;property id=&quot;20307&quot; value=&quot;262&quot;/&gt;&lt;/object&gt;&lt;object type=&quot;3&quot; unique_id=&quot;10700&quot;&gt;&lt;property id=&quot;20148&quot; value=&quot;5&quot;/&gt;&lt;property id=&quot;20300&quot; value=&quot;Slide 9 - &amp;quot;Ions&amp;#x0D;&amp;#x0A;The Octet Rule&amp;quot;&quot;/&gt;&lt;property id=&quot;20307&quot; value=&quot;263&quot;/&gt;&lt;/object&gt;&lt;object type=&quot;3&quot; unique_id=&quot;10701&quot;&gt;&lt;property id=&quot;20148&quot; value=&quot;5&quot;/&gt;&lt;property id=&quot;20300&quot; value=&quot;Slide 10 - &amp;quot;Ions&amp;#x0D;&amp;#x0A;Relating Group Number to Ionic Charge for&amp;#x0D;&amp;#x0A;Main Group Elements&amp;quot;&quot;/&gt;&lt;property id=&quot;20307&quot; value=&quot;264&quot;/&gt;&lt;/object&gt;&lt;object type=&quot;3&quot; unique_id=&quot;10702&quot;&gt;&lt;property id=&quot;20148&quot; value=&quot;5&quot;/&gt;&lt;property id=&quot;20300&quot; value=&quot;Slide 11 - &amp;quot;Ions&amp;#x0D;&amp;#x0A;Relating Group Number to Ionic Charge for&amp;#x0D;&amp;#x0A;Groups 1A–3A&amp;quot;&quot;/&gt;&lt;property id=&quot;20307&quot; value=&quot;265&quot;/&gt;&lt;/object&gt;&lt;object type=&quot;3&quot; unique_id=&quot;10703&quot;&gt;&lt;property id=&quot;20148&quot; value=&quot;5&quot;/&gt;&lt;property id=&quot;20300&quot; value=&quot;Slide 12 - &amp;quot;Ions&amp;#x0D;&amp;#x0A;Relating Group Number to Ionic Charge for&amp;#x0D;&amp;#x0A;Groups 6A and 7A&amp;quot;&quot;/&gt;&lt;property id=&quot;20307&quot; value=&quot;266&quot;/&gt;&lt;/object&gt;&lt;object type=&quot;3&quot; unique_id=&quot;10704&quot;&gt;&lt;property id=&quot;20148&quot; value=&quot;5&quot;/&gt;&lt;property id=&quot;20300&quot; value=&quot;Slide 13 - &amp;quot;Ions&amp;#x0D;&amp;#x0A;Ions Formed by the Main Group Elements&amp;#x0D;&amp;#x0A;&amp;quot;&quot;/&gt;&lt;property id=&quot;20307&quot; value=&quot;267&quot;/&gt;&lt;/object&gt;&lt;object type=&quot;3&quot; unique_id=&quot;10705&quot;&gt;&lt;property id=&quot;20148&quot; value=&quot;5&quot;/&gt;&lt;property id=&quot;20300&quot; value=&quot;Slide 14 - &amp;quot;Ions&amp;#x0D;&amp;#x0A;Metals with Variable Charge&amp;quot;&quot;/&gt;&lt;property id=&quot;20307&quot; value=&quot;268&quot;/&gt;&lt;/object&gt;&lt;object type=&quot;3&quot; unique_id=&quot;10706&quot;&gt;&lt;property id=&quot;20148&quot; value=&quot;5&quot;/&gt;&lt;property id=&quot;20300&quot; value=&quot;Slide 15 - &amp;quot;Ions&amp;#x0D;&amp;#x0A;Common Ions in the Human Body&amp;quot;&quot;/&gt;&lt;property id=&quot;20307&quot; value=&quot;269&quot;/&gt;&lt;/object&gt;&lt;object type=&quot;3&quot; unique_id=&quot;10707&quot;&gt;&lt;property id=&quot;20148&quot; value=&quot;5&quot;/&gt;&lt;property id=&quot;20300&quot; value=&quot;Slide 16 - &amp;quot;Ionic Compounds&amp;#x0D;&amp;#x0A;Formulas for Ionic Compounds&amp;quot;&quot;/&gt;&lt;property id=&quot;20307&quot; value=&quot;270&quot;/&gt;&lt;/object&gt;&lt;object type=&quot;3&quot; unique_id=&quot;10708&quot;&gt;&lt;property id=&quot;20148&quot; value=&quot;5&quot;/&gt;&lt;property id=&quot;20300&quot; value=&quot;Slide 17 - &amp;quot;Ionic Compounds&amp;#x0D;&amp;#x0A;Formulas for Ionic Compounds&amp;quot;&quot;/&gt;&lt;property id=&quot;20307&quot; value=&quot;271&quot;/&gt;&lt;/object&gt;&lt;object type=&quot;3&quot; unique_id=&quot;10709&quot;&gt;&lt;property id=&quot;20148&quot; value=&quot;5&quot;/&gt;&lt;property id=&quot;20300&quot; value=&quot;Slide 18 - &amp;quot;Ionic Compounds&amp;quot;&quot;/&gt;&lt;property id=&quot;20307&quot; value=&quot;272&quot;/&gt;&lt;/object&gt;&lt;object type=&quot;3&quot; unique_id=&quot;10710&quot;&gt;&lt;property id=&quot;20148&quot; value=&quot;5&quot;/&gt;&lt;property id=&quot;20300&quot; value=&quot;Slide 19 - &amp;quot;Ionic Compounds&amp;quot;&quot;/&gt;&lt;property id=&quot;20307&quot; value=&quot;273&quot;/&gt;&lt;/object&gt;&lt;object type=&quot;3&quot; unique_id=&quot;10711&quot;&gt;&lt;property id=&quot;20148&quot; value=&quot;5&quot;/&gt;&lt;property id=&quot;20300&quot; value=&quot;Slide 20 - &amp;quot;Ionic Compounds&amp;quot;&quot;/&gt;&lt;property id=&quot;20307&quot; value=&quot;274&quot;/&gt;&lt;/object&gt;&lt;object type=&quot;3&quot; unique_id=&quot;10712&quot;&gt;&lt;property id=&quot;20148&quot; value=&quot;5&quot;/&gt;&lt;property id=&quot;20300&quot; value=&quot;Slide 21 - &amp;quot;Ionic Compounds&amp;quot;&quot;/&gt;&lt;property id=&quot;20307&quot; value=&quot;275&quot;/&gt;&lt;/object&gt;&lt;object type=&quot;3&quot; unique_id=&quot;10713&quot;&gt;&lt;property id=&quot;20148&quot; value=&quot;5&quot;/&gt;&lt;property id=&quot;20300&quot; value=&quot;Slide 22 - &amp;quot;Naming Ionic Compounds&amp;#x0D;&amp;#x0A;Naming Cations&amp;quot;&quot;/&gt;&lt;property id=&quot;20307&quot; value=&quot;276&quot;/&gt;&lt;/object&gt;&lt;object type=&quot;3&quot; unique_id=&quot;10714&quot;&gt;&lt;property id=&quot;20148&quot; value=&quot;5&quot;/&gt;&lt;property id=&quot;20300&quot; value=&quot;Slide 23 - &amp;quot;Naming Ionic Compounds&amp;#x0D;&amp;#x0A;Naming Cations&amp;quot;&quot;/&gt;&lt;property id=&quot;20307&quot; value=&quot;277&quot;/&gt;&lt;/object&gt;&lt;object type=&quot;3&quot; unique_id=&quot;10715&quot;&gt;&lt;property id=&quot;20148&quot; value=&quot;5&quot;/&gt;&lt;property id=&quot;20300&quot; value=&quot;Slide 24 - &amp;quot;Naming Ionic Compounds&amp;quot;&quot;/&gt;&lt;property id=&quot;20307&quot; value=&quot;278&quot;/&gt;&lt;/object&gt;&lt;object type=&quot;3&quot; unique_id=&quot;10716&quot;&gt;&lt;property id=&quot;20148&quot; value=&quot;5&quot;/&gt;&lt;property id=&quot;20300&quot; value=&quot;Slide 25 - &amp;quot;Naming Ionic Compounds&amp;#x0D;&amp;#x0A;Naming Anions&amp;quot;&quot;/&gt;&lt;property id=&quot;20307&quot; value=&quot;279&quot;/&gt;&lt;/object&gt;&lt;object type=&quot;3&quot; unique_id=&quot;10717&quot;&gt;&lt;property id=&quot;20148&quot; value=&quot;5&quot;/&gt;&lt;property id=&quot;20300&quot; value=&quot;Slide 26 - &amp;quot;Naming Ionic Compounds&amp;#x0D;&amp;#x0A;Compounds of Main Group Metals&amp;quot;&quot;/&gt;&lt;property id=&quot;20307&quot; value=&quot;280&quot;/&gt;&lt;/object&gt;&lt;object type=&quot;3&quot; unique_id=&quot;10718&quot;&gt;&lt;property id=&quot;20148&quot; value=&quot;5&quot;/&gt;&lt;property id=&quot;20300&quot; value=&quot;Slide 27 - &amp;quot;Naming Ionic Compounds&amp;#x0D;&amp;#x0A;Compounds of Metals with a Variable Charge&amp;quot;&quot;/&gt;&lt;property id=&quot;20307&quot; value=&quot;281&quot;/&gt;&lt;/object&gt;&lt;object type=&quot;3&quot; unique_id=&quot;10719&quot;&gt;&lt;property id=&quot;20148&quot; value=&quot;5&quot;/&gt;&lt;property id=&quot;20300&quot; value=&quot;Slide 28 - &amp;quot;Naming Ionic Compounds&amp;#x0D;&amp;#x0A;Compounds of Metals with a Variable Charge&amp;#x0D;&amp;#x0A;&amp;quot;&quot;/&gt;&lt;property id=&quot;20307&quot; value=&quot;282&quot;/&gt;&lt;/object&gt;&lt;object type=&quot;3&quot; unique_id=&quot;10720&quot;&gt;&lt;property id=&quot;20148&quot; value=&quot;5&quot;/&gt;&lt;property id=&quot;20300&quot; value=&quot;Slide 29 - &amp;quot;Naming Ionic Compounds&amp;#x0D;&amp;#x0A;Compounds of Metals with a Variable Charge&amp;#x0D;&amp;#x0A;&amp;quot;&quot;/&gt;&lt;property id=&quot;20307&quot; value=&quot;283&quot;/&gt;&lt;/object&gt;&lt;object type=&quot;3&quot; unique_id=&quot;10721&quot;&gt;&lt;property id=&quot;20148&quot; value=&quot;5&quot;/&gt;&lt;property id=&quot;20300&quot; value=&quot;Slide 30 - &amp;quot;Naming Ionic Compounds&amp;#x0D;&amp;#x0A;Writing a Formula from the Name&amp;quot;&quot;/&gt;&lt;property id=&quot;20307&quot; value=&quot;284&quot;/&gt;&lt;/object&gt;&lt;object type=&quot;3&quot; unique_id=&quot;10722&quot;&gt;&lt;property id=&quot;20148&quot; value=&quot;5&quot;/&gt;&lt;property id=&quot;20300&quot; value=&quot;Slide 31 - &amp;quot;Naming Ionic Compounds&amp;#x0D;&amp;#x0A;Writing a Formula from the Name&amp;quot;&quot;/&gt;&lt;property id=&quot;20307&quot; value=&quot;285&quot;/&gt;&lt;/object&gt;&lt;object type=&quot;3&quot; unique_id=&quot;10723&quot;&gt;&lt;property id=&quot;20148&quot; value=&quot;5&quot;/&gt;&lt;property id=&quot;20300&quot; value=&quot;Slide 32 - &amp;quot;Physical Properties of Ionic Compounds&amp;quot;&quot;/&gt;&lt;property id=&quot;20307&quot; value=&quot;286&quot;/&gt;&lt;/object&gt;&lt;object type=&quot;3&quot; unique_id=&quot;10724&quot;&gt;&lt;property id=&quot;20148&quot; value=&quot;5&quot;/&gt;&lt;property id=&quot;20300&quot; value=&quot;Slide 33 - &amp;quot;Polyatomic Ions&amp;quot;&quot;/&gt;&lt;property id=&quot;20307&quot; value=&quot;287&quot;/&gt;&lt;/object&gt;&lt;object type=&quot;3&quot; unique_id=&quot;10725&quot;&gt;&lt;property id=&quot;20148&quot; value=&quot;5&quot;/&gt;&lt;property id=&quot;20300&quot; value=&quot;Slide 34 - &amp;quot;Polyatomic Ions&amp;#x0D;&amp;#x0A;Writing Formulas for Ionic Compounds with&amp;#x0D;&amp;#x0A;Polyatomic Ions&amp;quot;&quot;/&gt;&lt;property id=&quot;20307&quot; value=&quot;288&quot;/&gt;&lt;/object&gt;&lt;object type=&quot;3&quot; unique_id=&quot;10726&quot;&gt;&lt;property id=&quot;20148&quot; value=&quot;5&quot;/&gt;&lt;property id=&quot;20300&quot; value=&quot;Slide 35 - &amp;quot;Polyatomic Ions&amp;#x0D;&amp;#x0A;Writing Formulas for Ionic Compounds with&amp;#x0D;&amp;#x0A;Polyatomic Ions&amp;quot;&quot;/&gt;&lt;property id=&quot;20307&quot; value=&quot;289&quot;/&gt;&lt;/object&gt;&lt;object type=&quot;3&quot; unique_id=&quot;10727&quot;&gt;&lt;property id=&quot;20148&quot; value=&quot;5&quot;/&gt;&lt;property id=&quot;20300&quot; value=&quot;Slide 36 - &amp;quot;Polyatomic Ions&amp;#x0D;&amp;#x0A;Naming Ionic Compounds with Polyatomic Ions&amp;quot;&quot;/&gt;&lt;property id=&quot;20307&quot; value=&quot;290&quot;/&gt;&lt;/object&gt;&lt;/object&gt;&lt;/object&gt;&lt;/database&gt;"/>
</p:tagLst>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E7BC6287-1E57-46F8-B46D-CC0ECE7CEE8E}"/>
    </a:ext>
  </a:extLst>
</a:theme>
</file>

<file path=ppt/theme/theme2.xml><?xml version="1.0" encoding="utf-8"?>
<a:theme xmlns:a="http://schemas.openxmlformats.org/drawingml/2006/main" name="MainContent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B9FDA032-B3B1-4FDF-8A44-9303BC60C76A}"/>
    </a:ext>
  </a:extLst>
</a:theme>
</file>

<file path=ppt/theme/theme3.xml><?xml version="1.0" encoding="utf-8"?>
<a:theme xmlns:a="http://schemas.openxmlformats.org/drawingml/2006/main" name="1_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AD8FA8EE-38E3-45B4-B8A8-91E7376F22D2}"/>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59A53402-BF8D-4356-9B02-35501F8B049D}"/>
    </a:ext>
  </a:extLst>
</a:theme>
</file>

<file path=ppt/theme/theme5.xml><?xml version="1.0" encoding="utf-8"?>
<a:theme xmlns:a="http://schemas.openxmlformats.org/drawingml/2006/main" name="ImageDescriptionAppendixSlideMaster">
  <a:themeElements>
    <a:clrScheme name="Custom 12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22313DF8-AA3F-4A8D-9652-6DDC53D759ED}"/>
    </a:ext>
  </a:extLst>
</a:theme>
</file>

<file path=ppt/theme/theme6.xml><?xml version="1.0" encoding="utf-8"?>
<a:theme xmlns:a="http://schemas.openxmlformats.org/drawingml/2006/main" name="1_Default Design">
  <a:themeElements>
    <a:clrScheme name="Custom 15">
      <a:dk1>
        <a:sysClr val="windowText" lastClr="000000"/>
      </a:dk1>
      <a:lt1>
        <a:sysClr val="window" lastClr="FFFFFF"/>
      </a:lt1>
      <a:dk2>
        <a:srgbClr val="000000"/>
      </a:dk2>
      <a:lt2>
        <a:srgbClr val="76B6F2"/>
      </a:lt2>
      <a:accent1>
        <a:srgbClr val="FBC01E"/>
      </a:accent1>
      <a:accent2>
        <a:srgbClr val="EFE1A2"/>
      </a:accent2>
      <a:accent3>
        <a:srgbClr val="FA8716"/>
      </a:accent3>
      <a:accent4>
        <a:srgbClr val="BE0204"/>
      </a:accent4>
      <a:accent5>
        <a:srgbClr val="008080"/>
      </a:accent5>
      <a:accent6>
        <a:srgbClr val="7E13E3"/>
      </a:accent6>
      <a:hlink>
        <a:srgbClr val="D2D200"/>
      </a:hlink>
      <a:folHlink>
        <a:srgbClr val="D0B9F8"/>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28575" cap="flat" cmpd="sng" algn="ctr">
          <a:noFill/>
          <a:prstDash val="solid"/>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28575" cap="flat" cmpd="sng" algn="ctr">
          <a:noFill/>
          <a:prstDash val="solid"/>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15358</TotalTime>
  <Words>3896</Words>
  <Application>Microsoft Office PowerPoint</Application>
  <PresentationFormat>Widescreen</PresentationFormat>
  <Paragraphs>314</Paragraphs>
  <Slides>38</Slides>
  <Notes>38</Notes>
  <HiddenSlides>0</HiddenSlides>
  <MMClips>0</MMClips>
  <ScaleCrop>false</ScaleCrop>
  <HeadingPairs>
    <vt:vector size="6" baseType="variant">
      <vt:variant>
        <vt:lpstr>Fonts Used</vt:lpstr>
      </vt:variant>
      <vt:variant>
        <vt:i4>6</vt:i4>
      </vt:variant>
      <vt:variant>
        <vt:lpstr>Theme</vt:lpstr>
      </vt:variant>
      <vt:variant>
        <vt:i4>6</vt:i4>
      </vt:variant>
      <vt:variant>
        <vt:lpstr>Slide Titles</vt:lpstr>
      </vt:variant>
      <vt:variant>
        <vt:i4>38</vt:i4>
      </vt:variant>
    </vt:vector>
  </HeadingPairs>
  <TitlesOfParts>
    <vt:vector size="50" baseType="lpstr">
      <vt:lpstr>Arial</vt:lpstr>
      <vt:lpstr>ArumSans Bold</vt:lpstr>
      <vt:lpstr>Calibri</vt:lpstr>
      <vt:lpstr>Calibri (Body)</vt:lpstr>
      <vt:lpstr>Sanserif</vt:lpstr>
      <vt:lpstr>Times New Roman</vt:lpstr>
      <vt:lpstr>Title Slides Master</vt:lpstr>
      <vt:lpstr>MainContentSlideMaster</vt:lpstr>
      <vt:lpstr>1_ClosingMaster</vt:lpstr>
      <vt:lpstr>DividerSlideMaster</vt:lpstr>
      <vt:lpstr>ImageDescriptionAppendixSlideMaster</vt:lpstr>
      <vt:lpstr>1_Default Design</vt:lpstr>
      <vt:lpstr>Chapter Eight</vt:lpstr>
      <vt:lpstr>Learning Objectives</vt:lpstr>
      <vt:lpstr>“Balance, not spin, is the key.”</vt:lpstr>
      <vt:lpstr>Approaches to Bad-News Messages</vt:lpstr>
      <vt:lpstr>When Does the Direct Approach Work? </vt:lpstr>
      <vt:lpstr>The General Indirect Plan</vt:lpstr>
      <vt:lpstr>Buffers</vt:lpstr>
      <vt:lpstr>Apologizing</vt:lpstr>
      <vt:lpstr>Refused Requests</vt:lpstr>
      <vt:lpstr>You Make the Call 1 </vt:lpstr>
      <vt:lpstr>Bad Example: Donation Request</vt:lpstr>
      <vt:lpstr>Good Example: Donation Request</vt:lpstr>
      <vt:lpstr>Delivering Bad News</vt:lpstr>
      <vt:lpstr>Claims</vt:lpstr>
      <vt:lpstr>Direct Claims Plan</vt:lpstr>
      <vt:lpstr>Bad Example: WLI Claim 1</vt:lpstr>
      <vt:lpstr>Bad Example: WLI Claim 2</vt:lpstr>
      <vt:lpstr>Good Example: WLI Claim 1</vt:lpstr>
      <vt:lpstr>Good Example: WLI Claim 2</vt:lpstr>
      <vt:lpstr>Indirect Claim Plan </vt:lpstr>
      <vt:lpstr>Bad Example: Regal Banquet Claim 1</vt:lpstr>
      <vt:lpstr>Bad Example: Regal Banquet Claim 2</vt:lpstr>
      <vt:lpstr>Good Example: Regal Banquet Claim 1</vt:lpstr>
      <vt:lpstr>Good Example: Regal Banquet Claim 2</vt:lpstr>
      <vt:lpstr>Adjustment Refusals</vt:lpstr>
      <vt:lpstr>Denying a Claim</vt:lpstr>
      <vt:lpstr>Bad Example: Damages Claim</vt:lpstr>
      <vt:lpstr>Good Example: Damages Claim 1</vt:lpstr>
      <vt:lpstr>Good Example: Damages Claim 2</vt:lpstr>
      <vt:lpstr>Negative Announcements</vt:lpstr>
      <vt:lpstr>You Make the Call 2</vt:lpstr>
      <vt:lpstr>Bad Example: Cost-Cutting</vt:lpstr>
      <vt:lpstr>Good Example: Cost-Cutting 1</vt:lpstr>
      <vt:lpstr>Good Example: Cost-Cutting 2</vt:lpstr>
      <vt:lpstr>Direct Negative</vt:lpstr>
      <vt:lpstr>Good Example: Direct Approach</vt:lpstr>
      <vt:lpstr>Good Advice </vt:lpstr>
      <vt:lpstr>End of Main Content</vt:lpstr>
    </vt:vector>
  </TitlesOfParts>
  <Company>McGraw-Hill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Eight : Writing Bad-News Messages</dc:title>
  <dc:subject>General, Organic, &amp; Biological Chemistry</dc:subject>
  <dc:creator>Bernstein;Fran</dc:creator>
  <dc:description/>
  <cp:lastModifiedBy>Ritik Singh</cp:lastModifiedBy>
  <cp:revision>2343</cp:revision>
  <dcterms:created xsi:type="dcterms:W3CDTF">2017-04-27T00:32:37Z</dcterms:created>
  <dcterms:modified xsi:type="dcterms:W3CDTF">2021-02-08T14:24:54Z</dcterms:modified>
</cp:coreProperties>
</file>