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5.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3" r:id="rId1"/>
    <p:sldMasterId id="2147483684" r:id="rId2"/>
    <p:sldMasterId id="2147483733" r:id="rId3"/>
    <p:sldMasterId id="2147483694" r:id="rId4"/>
    <p:sldMasterId id="2147483697" r:id="rId5"/>
    <p:sldMasterId id="2147483660" r:id="rId6"/>
  </p:sldMasterIdLst>
  <p:notesMasterIdLst>
    <p:notesMasterId r:id="rId30"/>
  </p:notesMasterIdLst>
  <p:handoutMasterIdLst>
    <p:handoutMasterId r:id="rId31"/>
  </p:handoutMasterIdLst>
  <p:sldIdLst>
    <p:sldId id="321" r:id="rId7"/>
    <p:sldId id="322" r:id="rId8"/>
    <p:sldId id="323" r:id="rId9"/>
    <p:sldId id="324" r:id="rId10"/>
    <p:sldId id="325" r:id="rId11"/>
    <p:sldId id="326" r:id="rId12"/>
    <p:sldId id="327" r:id="rId13"/>
    <p:sldId id="328" r:id="rId14"/>
    <p:sldId id="329" r:id="rId15"/>
    <p:sldId id="289" r:id="rId16"/>
    <p:sldId id="331" r:id="rId17"/>
    <p:sldId id="332" r:id="rId18"/>
    <p:sldId id="333" r:id="rId19"/>
    <p:sldId id="334" r:id="rId20"/>
    <p:sldId id="335" r:id="rId21"/>
    <p:sldId id="336" r:id="rId22"/>
    <p:sldId id="337" r:id="rId23"/>
    <p:sldId id="338" r:id="rId24"/>
    <p:sldId id="339" r:id="rId25"/>
    <p:sldId id="340" r:id="rId26"/>
    <p:sldId id="341" r:id="rId27"/>
    <p:sldId id="349" r:id="rId28"/>
    <p:sldId id="320" r:id="rId29"/>
  </p:sldIdLst>
  <p:sldSz cx="12192000" cy="6858000"/>
  <p:notesSz cx="6858000" cy="9144000"/>
  <p:custDataLst>
    <p:tags r:id="rId32"/>
  </p:custDataLst>
  <p:defaultTextStyle>
    <a:defPPr>
      <a:defRPr lang="en-US"/>
    </a:defPPr>
    <a:lvl1pPr algn="l" rtl="0" eaLnBrk="0" fontAlgn="base" hangingPunct="0">
      <a:spcBef>
        <a:spcPct val="0"/>
      </a:spcBef>
      <a:spcAft>
        <a:spcPct val="0"/>
      </a:spcAft>
      <a:defRPr sz="2400" b="1" kern="1200">
        <a:solidFill>
          <a:schemeClr val="tx1"/>
        </a:solidFill>
        <a:latin typeface="Arial" charset="0"/>
        <a:ea typeface="MS PGothic" charset="-128"/>
        <a:cs typeface="+mn-cs"/>
      </a:defRPr>
    </a:lvl1pPr>
    <a:lvl2pPr marL="457200" algn="l" rtl="0" eaLnBrk="0" fontAlgn="base" hangingPunct="0">
      <a:spcBef>
        <a:spcPct val="0"/>
      </a:spcBef>
      <a:spcAft>
        <a:spcPct val="0"/>
      </a:spcAft>
      <a:defRPr sz="2400" b="1"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sz="2400" b="1"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sz="2400" b="1"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sz="2400" b="1" kern="1200">
        <a:solidFill>
          <a:schemeClr val="tx1"/>
        </a:solidFill>
        <a:latin typeface="Arial" charset="0"/>
        <a:ea typeface="MS PGothic" charset="-128"/>
        <a:cs typeface="+mn-cs"/>
      </a:defRPr>
    </a:lvl5pPr>
    <a:lvl6pPr marL="2286000" algn="l" defTabSz="914400" rtl="0" eaLnBrk="1" latinLnBrk="0" hangingPunct="1">
      <a:defRPr sz="2400" b="1" kern="1200">
        <a:solidFill>
          <a:schemeClr val="tx1"/>
        </a:solidFill>
        <a:latin typeface="Arial" charset="0"/>
        <a:ea typeface="MS PGothic" charset="-128"/>
        <a:cs typeface="+mn-cs"/>
      </a:defRPr>
    </a:lvl6pPr>
    <a:lvl7pPr marL="2743200" algn="l" defTabSz="914400" rtl="0" eaLnBrk="1" latinLnBrk="0" hangingPunct="1">
      <a:defRPr sz="2400" b="1" kern="1200">
        <a:solidFill>
          <a:schemeClr val="tx1"/>
        </a:solidFill>
        <a:latin typeface="Arial" charset="0"/>
        <a:ea typeface="MS PGothic" charset="-128"/>
        <a:cs typeface="+mn-cs"/>
      </a:defRPr>
    </a:lvl7pPr>
    <a:lvl8pPr marL="3200400" algn="l" defTabSz="914400" rtl="0" eaLnBrk="1" latinLnBrk="0" hangingPunct="1">
      <a:defRPr sz="2400" b="1" kern="1200">
        <a:solidFill>
          <a:schemeClr val="tx1"/>
        </a:solidFill>
        <a:latin typeface="Arial" charset="0"/>
        <a:ea typeface="MS PGothic" charset="-128"/>
        <a:cs typeface="+mn-cs"/>
      </a:defRPr>
    </a:lvl8pPr>
    <a:lvl9pPr marL="3657600" algn="l" defTabSz="914400" rtl="0" eaLnBrk="1" latinLnBrk="0" hangingPunct="1">
      <a:defRPr sz="2400" b="1" kern="1200">
        <a:solidFill>
          <a:schemeClr val="tx1"/>
        </a:solidFill>
        <a:latin typeface="Arial" charset="0"/>
        <a:ea typeface="MS PGothic" charset="-128"/>
        <a:cs typeface="+mn-cs"/>
      </a:defRPr>
    </a:lvl9pPr>
  </p:defaultTextStyle>
  <p:extLst>
    <p:ext uri="{521415D9-36F7-43E2-AB2F-B90AF26B5E84}">
      <p14:sectionLst xmlns:p14="http://schemas.microsoft.com/office/powerpoint/2010/main">
        <p14:section name="Main Section" id="{5620F3A2-41AA-40AA-94BF-2FCBFC13FB93}">
          <p14:sldIdLst>
            <p14:sldId id="321"/>
            <p14:sldId id="322"/>
            <p14:sldId id="323"/>
            <p14:sldId id="324"/>
            <p14:sldId id="325"/>
            <p14:sldId id="326"/>
            <p14:sldId id="327"/>
            <p14:sldId id="328"/>
            <p14:sldId id="329"/>
            <p14:sldId id="289"/>
            <p14:sldId id="331"/>
            <p14:sldId id="332"/>
            <p14:sldId id="333"/>
            <p14:sldId id="334"/>
            <p14:sldId id="335"/>
            <p14:sldId id="336"/>
            <p14:sldId id="337"/>
            <p14:sldId id="338"/>
            <p14:sldId id="339"/>
            <p14:sldId id="340"/>
            <p14:sldId id="341"/>
            <p14:sldId id="349"/>
            <p14:sldId id="320"/>
          </p14:sldIdLst>
        </p14:section>
      </p14:sectionLst>
    </p:ext>
    <p:ext uri="{EFAFB233-063F-42B5-8137-9DF3F51BA10A}">
      <p15:sldGuideLst xmlns:p15="http://schemas.microsoft.com/office/powerpoint/2012/main">
        <p15:guide id="1" orient="horz" pos="4156" userDrawn="1">
          <p15:clr>
            <a:srgbClr val="A4A3A4"/>
          </p15:clr>
        </p15:guide>
        <p15:guide id="2" pos="99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2B5D6E"/>
    <a:srgbClr val="67ADC4"/>
    <a:srgbClr val="3D97B4"/>
    <a:srgbClr val="AC802E"/>
    <a:srgbClr val="595959"/>
    <a:srgbClr val="F2F2F2"/>
    <a:srgbClr val="959595"/>
    <a:srgbClr val="7F7F7F"/>
    <a:srgbClr val="4A4675"/>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17" autoAdjust="0"/>
    <p:restoredTop sz="86432" autoAdjust="0"/>
  </p:normalViewPr>
  <p:slideViewPr>
    <p:cSldViewPr>
      <p:cViewPr varScale="1">
        <p:scale>
          <a:sx n="95" d="100"/>
          <a:sy n="95" d="100"/>
        </p:scale>
        <p:origin x="1164" y="84"/>
      </p:cViewPr>
      <p:guideLst>
        <p:guide orient="horz" pos="4156"/>
        <p:guide pos="997"/>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66" d="100"/>
        <a:sy n="66" d="100"/>
      </p:scale>
      <p:origin x="0" y="0"/>
    </p:cViewPr>
  </p:sorterViewPr>
  <p:notesViewPr>
    <p:cSldViewPr>
      <p:cViewPr varScale="1">
        <p:scale>
          <a:sx n="81" d="100"/>
          <a:sy n="81" d="100"/>
        </p:scale>
        <p:origin x="2058"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gs" Target="tags/tag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1433678-3B08-4AB0-A9C0-1C120A5083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73E31490-A05F-4D68-8464-CDD6DCB9E5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8913AA-2B4E-4752-AC6C-DACC00115039}" type="datetimeFigureOut">
              <a:rPr lang="en-US" smtClean="0"/>
              <a:t>08-Feb-21</a:t>
            </a:fld>
            <a:endParaRPr lang="en-US" dirty="0"/>
          </a:p>
        </p:txBody>
      </p:sp>
      <p:sp>
        <p:nvSpPr>
          <p:cNvPr id="4" name="Footer Placeholder 3">
            <a:extLst>
              <a:ext uri="{FF2B5EF4-FFF2-40B4-BE49-F238E27FC236}">
                <a16:creationId xmlns:a16="http://schemas.microsoft.com/office/drawing/2014/main" id="{E74E9D3E-CD40-4477-A00F-47897F7D46E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163386E-173A-40C2-85F2-1F9C6B23F04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28C9B92-AD3A-4E50-BE69-8538D92BC714}" type="slidenum">
              <a:rPr lang="en-US" smtClean="0"/>
              <a:t>‹#›</a:t>
            </a:fld>
            <a:endParaRPr lang="en-US" dirty="0"/>
          </a:p>
        </p:txBody>
      </p:sp>
    </p:spTree>
    <p:extLst>
      <p:ext uri="{BB962C8B-B14F-4D97-AF65-F5344CB8AC3E}">
        <p14:creationId xmlns:p14="http://schemas.microsoft.com/office/powerpoint/2010/main" val="9674616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latin typeface="Arial" charset="0"/>
                <a:ea typeface="+mn-ea"/>
                <a:cs typeface="+mn-cs"/>
              </a:defRPr>
            </a:lvl1pPr>
          </a:lstStyle>
          <a:p>
            <a:pPr>
              <a:defRPr/>
            </a:pPr>
            <a:endParaRPr lang="en-US" dirty="0"/>
          </a:p>
        </p:txBody>
      </p:sp>
      <p:sp>
        <p:nvSpPr>
          <p:cNvPr id="1331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panose="020B0604020202020204" pitchFamily="34" charset="0"/>
                <a:ea typeface="ＭＳ Ｐゴシック" panose="020B0600070205080204" pitchFamily="34" charset="-128"/>
              </a:defRPr>
            </a:lvl1pPr>
          </a:lstStyle>
          <a:p>
            <a:pPr>
              <a:defRPr/>
            </a:pPr>
            <a:fld id="{8C078533-F15E-2D40-9DD4-EFF59AA5F97A}" type="slidenum">
              <a:rPr lang="en-US" altLang="en-US"/>
              <a:pPr>
                <a:defRPr/>
              </a:pPr>
              <a:t>‹#›</a:t>
            </a:fld>
            <a:endParaRPr lang="en-US" altLang="en-US" dirty="0"/>
          </a:p>
        </p:txBody>
      </p:sp>
    </p:spTree>
    <p:extLst>
      <p:ext uri="{BB962C8B-B14F-4D97-AF65-F5344CB8AC3E}">
        <p14:creationId xmlns:p14="http://schemas.microsoft.com/office/powerpoint/2010/main" val="814271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7-1 See Chapter 7 Instructor’s Manual for teaching notes.</a:t>
            </a:r>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a:t>
            </a:fld>
            <a:endParaRPr lang="en-US" altLang="en-US" dirty="0"/>
          </a:p>
        </p:txBody>
      </p:sp>
    </p:spTree>
    <p:extLst>
      <p:ext uri="{BB962C8B-B14F-4D97-AF65-F5344CB8AC3E}">
        <p14:creationId xmlns:p14="http://schemas.microsoft.com/office/powerpoint/2010/main" val="41630175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7-10 Se</a:t>
            </a:r>
            <a:r>
              <a:rPr lang="en-US" baseline="0" dirty="0"/>
              <a:t>e Chapter 7 Instructor’s Manual for teaching notes. </a:t>
            </a:r>
            <a:endParaRPr lang="en-US"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10</a:t>
            </a:fld>
            <a:endParaRPr lang="en-US" altLang="en-US" dirty="0"/>
          </a:p>
        </p:txBody>
      </p:sp>
    </p:spTree>
    <p:extLst>
      <p:ext uri="{BB962C8B-B14F-4D97-AF65-F5344CB8AC3E}">
        <p14:creationId xmlns:p14="http://schemas.microsoft.com/office/powerpoint/2010/main" val="36499937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7-11 See Chapter 7 Instructor’s Manual for teaching notes.</a:t>
            </a:r>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11</a:t>
            </a:fld>
            <a:endParaRPr lang="en-US" altLang="en-US" dirty="0"/>
          </a:p>
        </p:txBody>
      </p:sp>
    </p:spTree>
    <p:extLst>
      <p:ext uri="{BB962C8B-B14F-4D97-AF65-F5344CB8AC3E}">
        <p14:creationId xmlns:p14="http://schemas.microsoft.com/office/powerpoint/2010/main" val="3504288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7-12 See Chapter 7 Instructor’s Manual for teaching notes.</a:t>
            </a:r>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12</a:t>
            </a:fld>
            <a:endParaRPr lang="en-US" altLang="en-US" dirty="0"/>
          </a:p>
        </p:txBody>
      </p:sp>
    </p:spTree>
    <p:extLst>
      <p:ext uri="{BB962C8B-B14F-4D97-AF65-F5344CB8AC3E}">
        <p14:creationId xmlns:p14="http://schemas.microsoft.com/office/powerpoint/2010/main" val="27107655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7-13 See Chapter 7 Instructor’s Manual for teaching notes.</a:t>
            </a:r>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13</a:t>
            </a:fld>
            <a:endParaRPr lang="en-US" altLang="en-US" dirty="0"/>
          </a:p>
        </p:txBody>
      </p:sp>
    </p:spTree>
    <p:extLst>
      <p:ext uri="{BB962C8B-B14F-4D97-AF65-F5344CB8AC3E}">
        <p14:creationId xmlns:p14="http://schemas.microsoft.com/office/powerpoint/2010/main" val="5885700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7-14 See Chapter 7 Instructor’s Manual for teaching notes.</a:t>
            </a:r>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14</a:t>
            </a:fld>
            <a:endParaRPr lang="en-US" altLang="en-US" dirty="0"/>
          </a:p>
        </p:txBody>
      </p:sp>
    </p:spTree>
    <p:extLst>
      <p:ext uri="{BB962C8B-B14F-4D97-AF65-F5344CB8AC3E}">
        <p14:creationId xmlns:p14="http://schemas.microsoft.com/office/powerpoint/2010/main" val="9630136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7-15 See Chapter 7 Instructor’s Manual for teaching notes.</a:t>
            </a:r>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15</a:t>
            </a:fld>
            <a:endParaRPr lang="en-US" altLang="en-US" dirty="0"/>
          </a:p>
        </p:txBody>
      </p:sp>
    </p:spTree>
    <p:extLst>
      <p:ext uri="{BB962C8B-B14F-4D97-AF65-F5344CB8AC3E}">
        <p14:creationId xmlns:p14="http://schemas.microsoft.com/office/powerpoint/2010/main" val="655940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7-16 See Chapter 7 Instructor’s Manual for teaching notes.</a:t>
            </a:r>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16</a:t>
            </a:fld>
            <a:endParaRPr lang="en-US" altLang="en-US" dirty="0"/>
          </a:p>
        </p:txBody>
      </p:sp>
    </p:spTree>
    <p:extLst>
      <p:ext uri="{BB962C8B-B14F-4D97-AF65-F5344CB8AC3E}">
        <p14:creationId xmlns:p14="http://schemas.microsoft.com/office/powerpoint/2010/main" val="4479996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7-17 See Chapter 7 Instructor’s Manual for teaching notes.</a:t>
            </a:r>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17</a:t>
            </a:fld>
            <a:endParaRPr lang="en-US" altLang="en-US" dirty="0"/>
          </a:p>
        </p:txBody>
      </p:sp>
    </p:spTree>
    <p:extLst>
      <p:ext uri="{BB962C8B-B14F-4D97-AF65-F5344CB8AC3E}">
        <p14:creationId xmlns:p14="http://schemas.microsoft.com/office/powerpoint/2010/main" val="4908279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Sanserif"/>
              </a:rPr>
              <a:t>7-18 Se</a:t>
            </a:r>
            <a:r>
              <a:rPr lang="en-US" baseline="0" dirty="0">
                <a:latin typeface="Sanserif"/>
              </a:rPr>
              <a:t>e Chapter 7 Instructor’s Manual for teaching notes.</a:t>
            </a:r>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18</a:t>
            </a:fld>
            <a:endParaRPr lang="en-US" altLang="en-US" dirty="0"/>
          </a:p>
        </p:txBody>
      </p:sp>
    </p:spTree>
    <p:extLst>
      <p:ext uri="{BB962C8B-B14F-4D97-AF65-F5344CB8AC3E}">
        <p14:creationId xmlns:p14="http://schemas.microsoft.com/office/powerpoint/2010/main" val="4130695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7-19 See Chapter 7 Instructor’s Manual for teaching notes.</a:t>
            </a:r>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19</a:t>
            </a:fld>
            <a:endParaRPr lang="en-US" altLang="en-US" dirty="0"/>
          </a:p>
        </p:txBody>
      </p:sp>
    </p:spTree>
    <p:extLst>
      <p:ext uri="{BB962C8B-B14F-4D97-AF65-F5344CB8AC3E}">
        <p14:creationId xmlns:p14="http://schemas.microsoft.com/office/powerpoint/2010/main" val="8157888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7-2 See Chapter 7 Instructor’s Manual for teaching notes.</a:t>
            </a:r>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a:t>
            </a:fld>
            <a:endParaRPr lang="en-US" altLang="en-US" dirty="0"/>
          </a:p>
        </p:txBody>
      </p:sp>
    </p:spTree>
    <p:extLst>
      <p:ext uri="{BB962C8B-B14F-4D97-AF65-F5344CB8AC3E}">
        <p14:creationId xmlns:p14="http://schemas.microsoft.com/office/powerpoint/2010/main" val="27632095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7-20 See Chapter 7 Instructor’s Manual for teaching notes.</a:t>
            </a:r>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20</a:t>
            </a:fld>
            <a:endParaRPr lang="en-US" altLang="en-US" dirty="0"/>
          </a:p>
        </p:txBody>
      </p:sp>
    </p:spTree>
    <p:extLst>
      <p:ext uri="{BB962C8B-B14F-4D97-AF65-F5344CB8AC3E}">
        <p14:creationId xmlns:p14="http://schemas.microsoft.com/office/powerpoint/2010/main" val="31931585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7-21 See Chapter 7 Instructor’s Manual for teaching notes.</a:t>
            </a:r>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21</a:t>
            </a:fld>
            <a:endParaRPr lang="en-US" altLang="en-US" dirty="0"/>
          </a:p>
        </p:txBody>
      </p:sp>
    </p:spTree>
    <p:extLst>
      <p:ext uri="{BB962C8B-B14F-4D97-AF65-F5344CB8AC3E}">
        <p14:creationId xmlns:p14="http://schemas.microsoft.com/office/powerpoint/2010/main" val="41267755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7"/>
          <p:cNvSpPr>
            <a:spLocks noGrp="1" noChangeArrowheads="1"/>
          </p:cNvSpPr>
          <p:nvPr>
            <p:ph type="sldNum" sz="quarter" idx="5"/>
          </p:nvPr>
        </p:nvSpPr>
        <p:spPr bwMode="auto">
          <a:noFill/>
          <a:ln>
            <a:miter lim="800000"/>
            <a:headEnd/>
            <a:tailEnd/>
          </a:ln>
        </p:spPr>
        <p:txBody>
          <a:bodyPr/>
          <a:lstStyle/>
          <a:p>
            <a:fld id="{922A0464-9828-4451-908F-2BB78CD07A5D}" type="slidenum">
              <a:rPr lang="en-US"/>
              <a:pPr/>
              <a:t>22</a:t>
            </a:fld>
            <a:endParaRPr lang="en-US" dirty="0"/>
          </a:p>
        </p:txBody>
      </p:sp>
      <p:sp>
        <p:nvSpPr>
          <p:cNvPr id="101378"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p:spPr>
      </p:sp>
      <p:sp>
        <p:nvSpPr>
          <p:cNvPr id="101379"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7-22 See Chapter 7 Instructor’s Manual for teaching notes. </a:t>
            </a:r>
          </a:p>
          <a:p>
            <a:pPr eaLnBrk="1" hangingPunct="1">
              <a:spcBef>
                <a:spcPct val="0"/>
              </a:spcBef>
            </a:pPr>
            <a:endParaRPr lang="en-US" dirty="0">
              <a:latin typeface="Sanserif"/>
              <a:ea typeface="ＭＳ Ｐゴシック" pitchFamily="34" charset="-128"/>
            </a:endParaRPr>
          </a:p>
        </p:txBody>
      </p:sp>
    </p:spTree>
    <p:extLst>
      <p:ext uri="{BB962C8B-B14F-4D97-AF65-F5344CB8AC3E}">
        <p14:creationId xmlns:p14="http://schemas.microsoft.com/office/powerpoint/2010/main" val="27405704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23</a:t>
            </a:fld>
            <a:endParaRPr lang="en-US" altLang="en-US" dirty="0"/>
          </a:p>
        </p:txBody>
      </p:sp>
    </p:spTree>
    <p:extLst>
      <p:ext uri="{BB962C8B-B14F-4D97-AF65-F5344CB8AC3E}">
        <p14:creationId xmlns:p14="http://schemas.microsoft.com/office/powerpoint/2010/main" val="3304053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7-3 See Chapter 7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a:t>
            </a:fld>
            <a:endParaRPr lang="en-US" altLang="en-US" dirty="0"/>
          </a:p>
        </p:txBody>
      </p:sp>
    </p:spTree>
    <p:extLst>
      <p:ext uri="{BB962C8B-B14F-4D97-AF65-F5344CB8AC3E}">
        <p14:creationId xmlns:p14="http://schemas.microsoft.com/office/powerpoint/2010/main" val="1725022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7-4 See Chapter 7 Instructor’s Manual for teaching notes.</a:t>
            </a:r>
            <a:endParaRPr kumimoji="0" lang="en-US" sz="1200" b="0" i="0" u="none" strike="noStrike" kern="1200" cap="none" spc="0" normalizeH="0" baseline="0" noProof="0" dirty="0">
              <a:ln>
                <a:noFill/>
              </a:ln>
              <a:solidFill>
                <a:prstClr val="black"/>
              </a:solidFill>
              <a:effectLst/>
              <a:uLnTx/>
              <a:uFillTx/>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a:t>
            </a:fld>
            <a:endParaRPr lang="en-US" altLang="en-US" dirty="0"/>
          </a:p>
        </p:txBody>
      </p:sp>
    </p:spTree>
    <p:extLst>
      <p:ext uri="{BB962C8B-B14F-4D97-AF65-F5344CB8AC3E}">
        <p14:creationId xmlns:p14="http://schemas.microsoft.com/office/powerpoint/2010/main" val="4921154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7-5 See Chapter 7 Instructor’s Manual for teaching notes.</a:t>
            </a:r>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a:t>
            </a:fld>
            <a:endParaRPr lang="en-US" altLang="en-US" dirty="0"/>
          </a:p>
        </p:txBody>
      </p:sp>
    </p:spTree>
    <p:extLst>
      <p:ext uri="{BB962C8B-B14F-4D97-AF65-F5344CB8AC3E}">
        <p14:creationId xmlns:p14="http://schemas.microsoft.com/office/powerpoint/2010/main" val="7156322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7-6 See Chapter 7 Instructor’s Manual for teaching notes.</a:t>
            </a:r>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6</a:t>
            </a:fld>
            <a:endParaRPr lang="en-US" altLang="en-US" dirty="0"/>
          </a:p>
        </p:txBody>
      </p:sp>
    </p:spTree>
    <p:extLst>
      <p:ext uri="{BB962C8B-B14F-4D97-AF65-F5344CB8AC3E}">
        <p14:creationId xmlns:p14="http://schemas.microsoft.com/office/powerpoint/2010/main" val="28889610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7-7 See Chapter 7 Instructor’s Manual for teaching notes.</a:t>
            </a:r>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7</a:t>
            </a:fld>
            <a:endParaRPr lang="en-US" altLang="en-US" dirty="0"/>
          </a:p>
        </p:txBody>
      </p:sp>
    </p:spTree>
    <p:extLst>
      <p:ext uri="{BB962C8B-B14F-4D97-AF65-F5344CB8AC3E}">
        <p14:creationId xmlns:p14="http://schemas.microsoft.com/office/powerpoint/2010/main" val="13500048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7-8 See Chapter 7 Instructor’s Manual for teaching notes.</a:t>
            </a:r>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8</a:t>
            </a:fld>
            <a:endParaRPr lang="en-US" altLang="en-US" dirty="0"/>
          </a:p>
        </p:txBody>
      </p:sp>
    </p:spTree>
    <p:extLst>
      <p:ext uri="{BB962C8B-B14F-4D97-AF65-F5344CB8AC3E}">
        <p14:creationId xmlns:p14="http://schemas.microsoft.com/office/powerpoint/2010/main" val="14832149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7-8 See Chapter 7 Instructor’s Manual for teaching notes.</a:t>
            </a:r>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9</a:t>
            </a:fld>
            <a:endParaRPr lang="en-US" altLang="en-US" dirty="0"/>
          </a:p>
        </p:txBody>
      </p:sp>
    </p:spTree>
    <p:extLst>
      <p:ext uri="{BB962C8B-B14F-4D97-AF65-F5344CB8AC3E}">
        <p14:creationId xmlns:p14="http://schemas.microsoft.com/office/powerpoint/2010/main" val="2547656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6" name="Title Background">
            <a:extLst>
              <a:ext uri="{FF2B5EF4-FFF2-40B4-BE49-F238E27FC236}">
                <a16:creationId xmlns:a16="http://schemas.microsoft.com/office/drawing/2014/main" id="{29779779-E7AC-423A-A01E-CF1C8919997A}"/>
              </a:ext>
            </a:extLst>
          </p:cNvPr>
          <p:cNvSpPr/>
          <p:nvPr userDrawn="1"/>
        </p:nvSpPr>
        <p:spPr>
          <a:xfrm>
            <a:off x="4439816" y="2718040"/>
            <a:ext cx="7463297" cy="195532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7" name="Slide Title">
            <a:extLst>
              <a:ext uri="{FF2B5EF4-FFF2-40B4-BE49-F238E27FC236}">
                <a16:creationId xmlns:a16="http://schemas.microsoft.com/office/drawing/2014/main" id="{30271373-F650-424D-92E6-DC23B58D3DF7}"/>
              </a:ext>
            </a:extLst>
          </p:cNvPr>
          <p:cNvSpPr>
            <a:spLocks noGrp="1"/>
          </p:cNvSpPr>
          <p:nvPr>
            <p:ph type="ctrTitle"/>
          </p:nvPr>
        </p:nvSpPr>
        <p:spPr>
          <a:xfrm>
            <a:off x="4855833" y="2936545"/>
            <a:ext cx="6766732" cy="680113"/>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8" name="Text Placeholder 1">
            <a:extLst>
              <a:ext uri="{FF2B5EF4-FFF2-40B4-BE49-F238E27FC236}">
                <a16:creationId xmlns:a16="http://schemas.microsoft.com/office/drawing/2014/main" id="{341DF11D-CA52-47C9-B198-6493ED0391D6}"/>
              </a:ext>
            </a:extLst>
          </p:cNvPr>
          <p:cNvSpPr>
            <a:spLocks noGrp="1"/>
          </p:cNvSpPr>
          <p:nvPr>
            <p:ph type="body" sz="quarter" idx="10"/>
          </p:nvPr>
        </p:nvSpPr>
        <p:spPr>
          <a:xfrm>
            <a:off x="4855833" y="3610610"/>
            <a:ext cx="6766732" cy="772854"/>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233CCD7-2193-49E9-96C5-4EAE8C3D66D0}"/>
              </a:ext>
            </a:extLst>
          </p:cNvPr>
          <p:cNvSpPr>
            <a:spLocks noGrp="1"/>
          </p:cNvSpPr>
          <p:nvPr>
            <p:ph type="body" sz="quarter" idx="12"/>
          </p:nvPr>
        </p:nvSpPr>
        <p:spPr>
          <a:xfrm>
            <a:off x="0" y="6492287"/>
            <a:ext cx="12192000" cy="365713"/>
          </a:xfrm>
          <a:prstGeom prst="rect">
            <a:avLst/>
          </a:prstGeom>
        </p:spPr>
        <p:txBody>
          <a:bodyPr anchor="ctr"/>
          <a:lstStyle>
            <a:lvl1pPr algn="ctr">
              <a:defRPr sz="900"/>
            </a:lvl1pPr>
          </a:lstStyle>
          <a:p>
            <a:pPr lvl="0"/>
            <a:endParaRPr lang="en-US" dirty="0"/>
          </a:p>
        </p:txBody>
      </p:sp>
    </p:spTree>
    <p:extLst>
      <p:ext uri="{BB962C8B-B14F-4D97-AF65-F5344CB8AC3E}">
        <p14:creationId xmlns:p14="http://schemas.microsoft.com/office/powerpoint/2010/main" val="1959460939"/>
      </p:ext>
    </p:extLst>
  </p:cSld>
  <p:clrMapOvr>
    <a:masterClrMapping/>
  </p:clrMapOvr>
  <p:extLst>
    <p:ext uri="{DCECCB84-F9BA-43D5-87BE-67443E8EF086}">
      <p15:sldGuideLst xmlns:p15="http://schemas.microsoft.com/office/powerpoint/2012/main">
        <p15:guide id="1" orient="horz" pos="957" userDrawn="1">
          <p15:clr>
            <a:srgbClr val="FBAE40"/>
          </p15:clr>
        </p15:guide>
        <p15:guide id="2" orient="horz" pos="41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940221" y="836713"/>
            <a:ext cx="10311559"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940221" y="1424228"/>
            <a:ext cx="10311559"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95734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1334725" y="304800"/>
            <a:ext cx="9871052" cy="460800"/>
          </a:xfrm>
          <a:prstGeom prst="rect">
            <a:avLst/>
          </a:prstGeom>
        </p:spPr>
        <p:txBody>
          <a:bodyPr anchor="ctr"/>
          <a:lstStyle>
            <a:lvl1pPr>
              <a:defRPr sz="3200">
                <a:solidFill>
                  <a:schemeClr val="tx1"/>
                </a:solidFill>
              </a:defRPr>
            </a:lvl1pPr>
          </a:lstStyle>
          <a:p>
            <a:r>
              <a:rPr lang="en-US" dirty="0"/>
              <a:t>Slide Title</a:t>
            </a:r>
          </a:p>
        </p:txBody>
      </p:sp>
      <p:sp>
        <p:nvSpPr>
          <p:cNvPr id="16" name="Slide Sub Title 2">
            <a:extLst>
              <a:ext uri="{FF2B5EF4-FFF2-40B4-BE49-F238E27FC236}">
                <a16:creationId xmlns:a16="http://schemas.microsoft.com/office/drawing/2014/main" id="{26817883-C2C2-4037-B6BD-A8CBCC53D7AB}"/>
              </a:ext>
            </a:extLst>
          </p:cNvPr>
          <p:cNvSpPr>
            <a:spLocks noGrp="1"/>
          </p:cNvSpPr>
          <p:nvPr>
            <p:ph sz="quarter" idx="19" hasCustomPrompt="1"/>
          </p:nvPr>
        </p:nvSpPr>
        <p:spPr>
          <a:xfrm>
            <a:off x="1334725" y="836713"/>
            <a:ext cx="9871052"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1334724" y="1424228"/>
            <a:ext cx="9871053" cy="2690572"/>
          </a:xfrm>
          <a:prstGeom prst="rect">
            <a:avLst/>
          </a:prstGeom>
        </p:spPr>
        <p:txBody>
          <a:bodyPr/>
          <a:lstStyle>
            <a:lvl1pPr>
              <a:defRPr sz="2400" b="1"/>
            </a:lvl1pPr>
            <a:lvl2pPr>
              <a:defRPr sz="2000" b="1"/>
            </a:lvl2pPr>
            <a:lvl3pPr>
              <a:defRPr sz="1800" b="1"/>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1334724" y="4343400"/>
            <a:ext cx="6561476" cy="1905000"/>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8154929" y="4343400"/>
            <a:ext cx="3050848"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090276207"/>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11424" y="304800"/>
            <a:ext cx="10297144"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911424" y="1424228"/>
            <a:ext cx="4896544"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6192011" y="1424228"/>
            <a:ext cx="5016557" cy="2652844"/>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6192011" y="4343400"/>
            <a:ext cx="5016557"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68843023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hree Horizontal Main Placeholders">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2">
            <a:extLst>
              <a:ext uri="{FF2B5EF4-FFF2-40B4-BE49-F238E27FC236}">
                <a16:creationId xmlns:a16="http://schemas.microsoft.com/office/drawing/2014/main" id="{A353F349-ABF9-4BD9-8E3D-D263B0E06EBF}"/>
              </a:ext>
            </a:extLst>
          </p:cNvPr>
          <p:cNvSpPr>
            <a:spLocks noGrp="1"/>
          </p:cNvSpPr>
          <p:nvPr>
            <p:ph sz="quarter" idx="20" hasCustomPrompt="1"/>
          </p:nvPr>
        </p:nvSpPr>
        <p:spPr>
          <a:xfrm>
            <a:off x="940221" y="829454"/>
            <a:ext cx="10311559" cy="511314"/>
          </a:xfrm>
        </p:spPr>
        <p:txBody>
          <a:bodyPr>
            <a:normAutofit/>
          </a:bodyPr>
          <a:lstStyle>
            <a:lvl1pPr algn="ctr">
              <a:defRPr sz="2800" b="1"/>
            </a:lvl1pPr>
          </a:lstStyle>
          <a:p>
            <a:pPr lvl="0"/>
            <a:r>
              <a:rPr lang="en-US" dirty="0"/>
              <a:t>Sub Title</a:t>
            </a:r>
            <a:endParaRPr lang="en-IN" dirty="0"/>
          </a:p>
        </p:txBody>
      </p:sp>
      <p:sp>
        <p:nvSpPr>
          <p:cNvPr id="7" name="Content Placeholder 3">
            <a:extLst>
              <a:ext uri="{FF2B5EF4-FFF2-40B4-BE49-F238E27FC236}">
                <a16:creationId xmlns:a16="http://schemas.microsoft.com/office/drawing/2014/main" id="{6A7D4EB3-8906-4A9F-B89D-19960DF2B550}"/>
              </a:ext>
            </a:extLst>
          </p:cNvPr>
          <p:cNvSpPr>
            <a:spLocks noGrp="1"/>
          </p:cNvSpPr>
          <p:nvPr>
            <p:ph sz="quarter" idx="21" hasCustomPrompt="1"/>
          </p:nvPr>
        </p:nvSpPr>
        <p:spPr>
          <a:xfrm>
            <a:off x="940221" y="1464444"/>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1</a:t>
            </a:r>
          </a:p>
          <a:p>
            <a:pPr lvl="1"/>
            <a:r>
              <a:rPr lang="en-US" dirty="0"/>
              <a:t>Second level</a:t>
            </a:r>
          </a:p>
          <a:p>
            <a:pPr lvl="2"/>
            <a:r>
              <a:rPr lang="en-US" dirty="0"/>
              <a:t>Third level</a:t>
            </a:r>
            <a:endParaRPr lang="en-IN" dirty="0"/>
          </a:p>
        </p:txBody>
      </p:sp>
      <p:sp>
        <p:nvSpPr>
          <p:cNvPr id="30" name="Content Placeholder 4">
            <a:extLst>
              <a:ext uri="{FF2B5EF4-FFF2-40B4-BE49-F238E27FC236}">
                <a16:creationId xmlns:a16="http://schemas.microsoft.com/office/drawing/2014/main" id="{1234E8EC-6CE7-4783-94E5-2C90A200BE6A}"/>
              </a:ext>
            </a:extLst>
          </p:cNvPr>
          <p:cNvSpPr>
            <a:spLocks noGrp="1"/>
          </p:cNvSpPr>
          <p:nvPr>
            <p:ph sz="quarter" idx="22" hasCustomPrompt="1"/>
          </p:nvPr>
        </p:nvSpPr>
        <p:spPr>
          <a:xfrm>
            <a:off x="940221" y="3040862"/>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1" name="Content Placeholder 5">
            <a:extLst>
              <a:ext uri="{FF2B5EF4-FFF2-40B4-BE49-F238E27FC236}">
                <a16:creationId xmlns:a16="http://schemas.microsoft.com/office/drawing/2014/main" id="{3156F9AF-58E4-40B2-A99F-24EC8CB8E79D}"/>
              </a:ext>
            </a:extLst>
          </p:cNvPr>
          <p:cNvSpPr>
            <a:spLocks noGrp="1"/>
          </p:cNvSpPr>
          <p:nvPr>
            <p:ph sz="quarter" idx="23" hasCustomPrompt="1"/>
          </p:nvPr>
        </p:nvSpPr>
        <p:spPr>
          <a:xfrm>
            <a:off x="940221" y="4617280"/>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2" name="Appendix Link 6">
            <a:extLst>
              <a:ext uri="{FF2B5EF4-FFF2-40B4-BE49-F238E27FC236}">
                <a16:creationId xmlns:a16="http://schemas.microsoft.com/office/drawing/2014/main" id="{B9A6D8D2-1856-491D-8203-8EA71EBEB66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33" name="Image Credit 7">
            <a:extLst>
              <a:ext uri="{FF2B5EF4-FFF2-40B4-BE49-F238E27FC236}">
                <a16:creationId xmlns:a16="http://schemas.microsoft.com/office/drawing/2014/main" id="{8B8CE6E7-6BD3-43E4-B054-BA3DAD19DB6D}"/>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26" name="Slide Number Placeholder 8">
            <a:extLst>
              <a:ext uri="{FF2B5EF4-FFF2-40B4-BE49-F238E27FC236}">
                <a16:creationId xmlns:a16="http://schemas.microsoft.com/office/drawing/2014/main" id="{A04DDE2C-0970-407C-BEFE-4FFE6476270D}"/>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7355880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2" name="Slide Title 1">
            <a:extLst>
              <a:ext uri="{FF2B5EF4-FFF2-40B4-BE49-F238E27FC236}">
                <a16:creationId xmlns:a16="http://schemas.microsoft.com/office/drawing/2014/main" id="{903F9853-5374-4B82-B36A-77F6ACFFBC1E}"/>
              </a:ext>
            </a:extLst>
          </p:cNvPr>
          <p:cNvSpPr>
            <a:spLocks noGrp="1"/>
          </p:cNvSpPr>
          <p:nvPr>
            <p:ph type="title" hasCustomPrompt="1"/>
          </p:nvPr>
        </p:nvSpPr>
        <p:spPr>
          <a:xfrm>
            <a:off x="940221" y="304800"/>
            <a:ext cx="10311559" cy="460800"/>
          </a:xfrm>
          <a:prstGeom prst="rect">
            <a:avLst/>
          </a:prstGeom>
        </p:spPr>
        <p:txBody>
          <a:bodyPr vert="horz" lIns="91440" tIns="45720" rIns="91440" bIns="45720" rtlCol="0" anchor="ctr">
            <a:noAutofit/>
          </a:bodyPr>
          <a:lstStyle>
            <a:lvl1pPr>
              <a:defRPr lang="en-US" sz="3200" b="0" dirty="0"/>
            </a:lvl1pPr>
          </a:lstStyle>
          <a:p>
            <a:pPr lvl="0"/>
            <a:r>
              <a:rPr lang="en-US" dirty="0"/>
              <a:t>Slide Title</a:t>
            </a:r>
          </a:p>
        </p:txBody>
      </p:sp>
      <p:sp>
        <p:nvSpPr>
          <p:cNvPr id="73" name="Slide Sub Title 2">
            <a:extLst>
              <a:ext uri="{FF2B5EF4-FFF2-40B4-BE49-F238E27FC236}">
                <a16:creationId xmlns:a16="http://schemas.microsoft.com/office/drawing/2014/main" id="{7B4470EF-BAA2-416D-959C-87C6B89F328D}"/>
              </a:ext>
            </a:extLst>
          </p:cNvPr>
          <p:cNvSpPr>
            <a:spLocks noGrp="1"/>
          </p:cNvSpPr>
          <p:nvPr>
            <p:ph sz="quarter" idx="19" hasCustomPrompt="1"/>
          </p:nvPr>
        </p:nvSpPr>
        <p:spPr>
          <a:xfrm>
            <a:off x="940221" y="836713"/>
            <a:ext cx="10311559"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7" name="Content Placeholder 3">
            <a:extLst>
              <a:ext uri="{FF2B5EF4-FFF2-40B4-BE49-F238E27FC236}">
                <a16:creationId xmlns:a16="http://schemas.microsoft.com/office/drawing/2014/main" id="{2FB7161F-5B94-448A-AF3B-3E4DD33D2C75}"/>
              </a:ext>
            </a:extLst>
          </p:cNvPr>
          <p:cNvSpPr>
            <a:spLocks noGrp="1"/>
          </p:cNvSpPr>
          <p:nvPr>
            <p:ph sz="quarter" idx="20" hasCustomPrompt="1"/>
          </p:nvPr>
        </p:nvSpPr>
        <p:spPr>
          <a:xfrm>
            <a:off x="940221" y="138618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1</a:t>
            </a:r>
          </a:p>
          <a:p>
            <a:pPr lvl="1"/>
            <a:r>
              <a:rPr lang="en-US" dirty="0"/>
              <a:t>Second level</a:t>
            </a:r>
          </a:p>
          <a:p>
            <a:pPr lvl="2"/>
            <a:r>
              <a:rPr lang="en-US" dirty="0"/>
              <a:t>Third level</a:t>
            </a:r>
            <a:endParaRPr lang="en-IN" dirty="0"/>
          </a:p>
        </p:txBody>
      </p:sp>
      <p:sp>
        <p:nvSpPr>
          <p:cNvPr id="91" name="Content Placeholder 4">
            <a:extLst>
              <a:ext uri="{FF2B5EF4-FFF2-40B4-BE49-F238E27FC236}">
                <a16:creationId xmlns:a16="http://schemas.microsoft.com/office/drawing/2014/main" id="{B2E0B541-4A74-418A-9529-C503F0846428}"/>
              </a:ext>
            </a:extLst>
          </p:cNvPr>
          <p:cNvSpPr>
            <a:spLocks noGrp="1"/>
          </p:cNvSpPr>
          <p:nvPr>
            <p:ph sz="quarter" idx="21" hasCustomPrompt="1"/>
          </p:nvPr>
        </p:nvSpPr>
        <p:spPr>
          <a:xfrm>
            <a:off x="940221" y="2203386"/>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2</a:t>
            </a:r>
          </a:p>
          <a:p>
            <a:pPr lvl="1"/>
            <a:r>
              <a:rPr lang="en-US" dirty="0"/>
              <a:t>Second level</a:t>
            </a:r>
          </a:p>
          <a:p>
            <a:pPr lvl="2"/>
            <a:r>
              <a:rPr lang="en-US" dirty="0"/>
              <a:t>Third level</a:t>
            </a:r>
            <a:endParaRPr lang="en-IN" dirty="0"/>
          </a:p>
        </p:txBody>
      </p:sp>
      <p:sp>
        <p:nvSpPr>
          <p:cNvPr id="92" name="Content Placeholder 5">
            <a:extLst>
              <a:ext uri="{FF2B5EF4-FFF2-40B4-BE49-F238E27FC236}">
                <a16:creationId xmlns:a16="http://schemas.microsoft.com/office/drawing/2014/main" id="{260EF9FD-EC72-4CE6-9761-28417ED6D9F9}"/>
              </a:ext>
            </a:extLst>
          </p:cNvPr>
          <p:cNvSpPr>
            <a:spLocks noGrp="1"/>
          </p:cNvSpPr>
          <p:nvPr>
            <p:ph sz="quarter" idx="22" hasCustomPrompt="1"/>
          </p:nvPr>
        </p:nvSpPr>
        <p:spPr>
          <a:xfrm>
            <a:off x="940221" y="3020584"/>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b="0" smtClean="0"/>
            </a:lvl4pPr>
            <a:lvl5pPr>
              <a:defRPr lang="en-IN" b="0"/>
            </a:lvl5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3" name="Content Placeholder 6">
            <a:extLst>
              <a:ext uri="{FF2B5EF4-FFF2-40B4-BE49-F238E27FC236}">
                <a16:creationId xmlns:a16="http://schemas.microsoft.com/office/drawing/2014/main" id="{682FFA8D-245A-4515-872E-E42BF90E6489}"/>
              </a:ext>
            </a:extLst>
          </p:cNvPr>
          <p:cNvSpPr>
            <a:spLocks noGrp="1"/>
          </p:cNvSpPr>
          <p:nvPr>
            <p:ph sz="quarter" idx="23" hasCustomPrompt="1"/>
          </p:nvPr>
        </p:nvSpPr>
        <p:spPr>
          <a:xfrm>
            <a:off x="940221" y="3837782"/>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4</a:t>
            </a:r>
          </a:p>
          <a:p>
            <a:pPr lvl="1"/>
            <a:r>
              <a:rPr lang="en-US" dirty="0"/>
              <a:t>Second level</a:t>
            </a:r>
          </a:p>
          <a:p>
            <a:pPr lvl="2"/>
            <a:r>
              <a:rPr lang="en-US" dirty="0"/>
              <a:t>Third level</a:t>
            </a:r>
            <a:endParaRPr lang="en-IN" dirty="0"/>
          </a:p>
        </p:txBody>
      </p:sp>
      <p:sp>
        <p:nvSpPr>
          <p:cNvPr id="94" name="Content Placeholder 7">
            <a:extLst>
              <a:ext uri="{FF2B5EF4-FFF2-40B4-BE49-F238E27FC236}">
                <a16:creationId xmlns:a16="http://schemas.microsoft.com/office/drawing/2014/main" id="{9A157F23-04B5-4780-B29A-56E01C17016B}"/>
              </a:ext>
            </a:extLst>
          </p:cNvPr>
          <p:cNvSpPr>
            <a:spLocks noGrp="1"/>
          </p:cNvSpPr>
          <p:nvPr>
            <p:ph sz="quarter" idx="24" hasCustomPrompt="1"/>
          </p:nvPr>
        </p:nvSpPr>
        <p:spPr>
          <a:xfrm>
            <a:off x="940221" y="4654980"/>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5</a:t>
            </a:r>
          </a:p>
          <a:p>
            <a:pPr lvl="1"/>
            <a:r>
              <a:rPr lang="en-US" dirty="0"/>
              <a:t>Second level</a:t>
            </a:r>
          </a:p>
          <a:p>
            <a:pPr lvl="2"/>
            <a:r>
              <a:rPr lang="en-US" dirty="0"/>
              <a:t>Third level</a:t>
            </a:r>
            <a:endParaRPr lang="en-IN" dirty="0"/>
          </a:p>
        </p:txBody>
      </p:sp>
      <p:sp>
        <p:nvSpPr>
          <p:cNvPr id="95" name="Content Placeholder 8">
            <a:extLst>
              <a:ext uri="{FF2B5EF4-FFF2-40B4-BE49-F238E27FC236}">
                <a16:creationId xmlns:a16="http://schemas.microsoft.com/office/drawing/2014/main" id="{8F887EA7-4367-4D3A-ABE5-223BCCCC25E2}"/>
              </a:ext>
            </a:extLst>
          </p:cNvPr>
          <p:cNvSpPr>
            <a:spLocks noGrp="1"/>
          </p:cNvSpPr>
          <p:nvPr>
            <p:ph sz="quarter" idx="25" hasCustomPrompt="1"/>
          </p:nvPr>
        </p:nvSpPr>
        <p:spPr>
          <a:xfrm>
            <a:off x="940221" y="547217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6</a:t>
            </a:r>
          </a:p>
          <a:p>
            <a:pPr lvl="1"/>
            <a:r>
              <a:rPr lang="en-US" dirty="0"/>
              <a:t>Second level</a:t>
            </a:r>
          </a:p>
          <a:p>
            <a:pPr lvl="2"/>
            <a:r>
              <a:rPr lang="en-US" dirty="0"/>
              <a:t>Third level</a:t>
            </a:r>
            <a:endParaRPr lang="en-IN" dirty="0"/>
          </a:p>
        </p:txBody>
      </p:sp>
      <p:sp>
        <p:nvSpPr>
          <p:cNvPr id="10" name="Appendix Link 9">
            <a:extLst>
              <a:ext uri="{FF2B5EF4-FFF2-40B4-BE49-F238E27FC236}">
                <a16:creationId xmlns:a16="http://schemas.microsoft.com/office/drawing/2014/main" id="{F8C30CAE-6C93-4B05-93E4-BF07E0D2EEB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b="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4" name="Image Credit 10">
            <a:extLst>
              <a:ext uri="{FF2B5EF4-FFF2-40B4-BE49-F238E27FC236}">
                <a16:creationId xmlns:a16="http://schemas.microsoft.com/office/drawing/2014/main" id="{1804BA23-C6F9-4D64-98A1-DDD2E9964EE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b="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2" name="Slide Number Placeholder 11">
            <a:extLst>
              <a:ext uri="{FF2B5EF4-FFF2-40B4-BE49-F238E27FC236}">
                <a16:creationId xmlns:a16="http://schemas.microsoft.com/office/drawing/2014/main" id="{90734336-2997-4CC1-9AEB-E4BCFD5A6FC0}"/>
              </a:ext>
            </a:extLst>
          </p:cNvPr>
          <p:cNvSpPr>
            <a:spLocks noGrp="1"/>
          </p:cNvSpPr>
          <p:nvPr>
            <p:ph type="sldNum" sz="quarter" idx="10"/>
          </p:nvPr>
        </p:nvSpPr>
        <p:spPr>
          <a:xfrm>
            <a:off x="11501883" y="6673531"/>
            <a:ext cx="474453" cy="161396"/>
          </a:xfrm>
        </p:spPr>
        <p:txBody>
          <a:bodyPr/>
          <a:lstStyle>
            <a:lvl1pPr>
              <a:defRPr b="0"/>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63404512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e Main Placeholders">
    <p:spTree>
      <p:nvGrpSpPr>
        <p:cNvPr id="1" name=""/>
        <p:cNvGrpSpPr/>
        <p:nvPr/>
      </p:nvGrpSpPr>
      <p:grpSpPr>
        <a:xfrm>
          <a:off x="0" y="0"/>
          <a:ext cx="0" cy="0"/>
          <a:chOff x="0" y="0"/>
          <a:chExt cx="0" cy="0"/>
        </a:xfrm>
      </p:grpSpPr>
      <p:sp>
        <p:nvSpPr>
          <p:cNvPr id="81" name="Slide Title 1">
            <a:extLst>
              <a:ext uri="{FF2B5EF4-FFF2-40B4-BE49-F238E27FC236}">
                <a16:creationId xmlns:a16="http://schemas.microsoft.com/office/drawing/2014/main" id="{A2BDAF57-334B-4984-88BF-97E8B8FF8821}"/>
              </a:ext>
            </a:extLst>
          </p:cNvPr>
          <p:cNvSpPr>
            <a:spLocks noGrp="1"/>
          </p:cNvSpPr>
          <p:nvPr>
            <p:ph type="title" hasCustomPrompt="1"/>
          </p:nvPr>
        </p:nvSpPr>
        <p:spPr>
          <a:xfrm>
            <a:off x="991268" y="304800"/>
            <a:ext cx="10209464" cy="460800"/>
          </a:xfrm>
          <a:prstGeom prst="rect">
            <a:avLst/>
          </a:prstGeom>
        </p:spPr>
        <p:txBody>
          <a:bodyPr vert="horz" lIns="91440" tIns="45720" rIns="91440" bIns="45720" rtlCol="0" anchor="ctr">
            <a:noAutofit/>
          </a:bodyPr>
          <a:lstStyle>
            <a:lvl1pPr>
              <a:defRPr lang="en-US" sz="3200" b="1" dirty="0"/>
            </a:lvl1pPr>
          </a:lstStyle>
          <a:p>
            <a:pPr lvl="0"/>
            <a:r>
              <a:rPr lang="en-US" dirty="0"/>
              <a:t>Slide Title</a:t>
            </a:r>
          </a:p>
        </p:txBody>
      </p:sp>
      <p:sp>
        <p:nvSpPr>
          <p:cNvPr id="82" name="Slide Sub Title 2">
            <a:extLst>
              <a:ext uri="{FF2B5EF4-FFF2-40B4-BE49-F238E27FC236}">
                <a16:creationId xmlns:a16="http://schemas.microsoft.com/office/drawing/2014/main" id="{64100A95-A723-4099-A727-3D8AFFBA8D81}"/>
              </a:ext>
            </a:extLst>
          </p:cNvPr>
          <p:cNvSpPr>
            <a:spLocks noGrp="1"/>
          </p:cNvSpPr>
          <p:nvPr>
            <p:ph sz="quarter" idx="25" hasCustomPrompt="1"/>
          </p:nvPr>
        </p:nvSpPr>
        <p:spPr>
          <a:xfrm>
            <a:off x="991268" y="836713"/>
            <a:ext cx="10209464"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83" name="Content Placeholder 4">
            <a:extLst>
              <a:ext uri="{FF2B5EF4-FFF2-40B4-BE49-F238E27FC236}">
                <a16:creationId xmlns:a16="http://schemas.microsoft.com/office/drawing/2014/main" id="{A4D685CD-8B99-4D57-8A92-5FE961FCCBE6}"/>
              </a:ext>
            </a:extLst>
          </p:cNvPr>
          <p:cNvSpPr>
            <a:spLocks noGrp="1"/>
          </p:cNvSpPr>
          <p:nvPr>
            <p:ph sz="quarter" idx="14" hasCustomPrompt="1"/>
          </p:nvPr>
        </p:nvSpPr>
        <p:spPr>
          <a:xfrm>
            <a:off x="983432" y="2070496"/>
            <a:ext cx="4960168" cy="649138"/>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p>
        </p:txBody>
      </p:sp>
      <p:sp>
        <p:nvSpPr>
          <p:cNvPr id="84" name="Content Placeholder 3">
            <a:extLst>
              <a:ext uri="{FF2B5EF4-FFF2-40B4-BE49-F238E27FC236}">
                <a16:creationId xmlns:a16="http://schemas.microsoft.com/office/drawing/2014/main" id="{EC45D5C3-C51E-4714-BE32-E1DAF443C971}"/>
              </a:ext>
            </a:extLst>
          </p:cNvPr>
          <p:cNvSpPr>
            <a:spLocks noGrp="1"/>
          </p:cNvSpPr>
          <p:nvPr>
            <p:ph sz="quarter" idx="11" hasCustomPrompt="1"/>
          </p:nvPr>
        </p:nvSpPr>
        <p:spPr>
          <a:xfrm>
            <a:off x="991268" y="1376364"/>
            <a:ext cx="4952332" cy="612476"/>
          </a:xfrm>
          <a:prstGeom prst="rect">
            <a:avLst/>
          </a:prstGeo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85" name="Content Placeholder 5">
            <a:extLst>
              <a:ext uri="{FF2B5EF4-FFF2-40B4-BE49-F238E27FC236}">
                <a16:creationId xmlns:a16="http://schemas.microsoft.com/office/drawing/2014/main" id="{414C4467-6C31-45C8-BB65-BC2DA24F5156}"/>
              </a:ext>
            </a:extLst>
          </p:cNvPr>
          <p:cNvSpPr>
            <a:spLocks noGrp="1"/>
          </p:cNvSpPr>
          <p:nvPr>
            <p:ph sz="quarter" idx="15" hasCustomPrompt="1"/>
          </p:nvPr>
        </p:nvSpPr>
        <p:spPr>
          <a:xfrm>
            <a:off x="983432" y="2900944"/>
            <a:ext cx="4960168" cy="6731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3</a:t>
            </a:r>
          </a:p>
          <a:p>
            <a:pPr lvl="1"/>
            <a:r>
              <a:rPr lang="en-US" dirty="0"/>
              <a:t>Second level</a:t>
            </a:r>
          </a:p>
          <a:p>
            <a:pPr lvl="2"/>
            <a:r>
              <a:rPr lang="en-US" dirty="0"/>
              <a:t>Third level</a:t>
            </a:r>
          </a:p>
        </p:txBody>
      </p:sp>
      <p:sp>
        <p:nvSpPr>
          <p:cNvPr id="86" name="Content Placeholder 6">
            <a:extLst>
              <a:ext uri="{FF2B5EF4-FFF2-40B4-BE49-F238E27FC236}">
                <a16:creationId xmlns:a16="http://schemas.microsoft.com/office/drawing/2014/main" id="{7AE325B2-03AC-4095-918F-DC7A8E759350}"/>
              </a:ext>
            </a:extLst>
          </p:cNvPr>
          <p:cNvSpPr>
            <a:spLocks noGrp="1"/>
          </p:cNvSpPr>
          <p:nvPr>
            <p:ph sz="quarter" idx="16" hasCustomPrompt="1"/>
          </p:nvPr>
        </p:nvSpPr>
        <p:spPr>
          <a:xfrm>
            <a:off x="983432" y="375535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4</a:t>
            </a:r>
          </a:p>
          <a:p>
            <a:pPr lvl="1"/>
            <a:r>
              <a:rPr lang="en-US" dirty="0"/>
              <a:t>Second level</a:t>
            </a:r>
          </a:p>
          <a:p>
            <a:pPr lvl="2"/>
            <a:r>
              <a:rPr lang="en-US" dirty="0"/>
              <a:t>Third level</a:t>
            </a:r>
          </a:p>
        </p:txBody>
      </p:sp>
      <p:sp>
        <p:nvSpPr>
          <p:cNvPr id="87" name="Content Placeholder 7">
            <a:extLst>
              <a:ext uri="{FF2B5EF4-FFF2-40B4-BE49-F238E27FC236}">
                <a16:creationId xmlns:a16="http://schemas.microsoft.com/office/drawing/2014/main" id="{D3E34820-9215-4FF8-9963-FB6C2DDFFDF5}"/>
              </a:ext>
            </a:extLst>
          </p:cNvPr>
          <p:cNvSpPr>
            <a:spLocks noGrp="1"/>
          </p:cNvSpPr>
          <p:nvPr>
            <p:ph sz="quarter" idx="17" hasCustomPrompt="1"/>
          </p:nvPr>
        </p:nvSpPr>
        <p:spPr>
          <a:xfrm>
            <a:off x="983432" y="463516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5</a:t>
            </a:r>
          </a:p>
          <a:p>
            <a:pPr lvl="1"/>
            <a:r>
              <a:rPr lang="en-US" dirty="0"/>
              <a:t>Second level</a:t>
            </a:r>
          </a:p>
          <a:p>
            <a:pPr lvl="2"/>
            <a:r>
              <a:rPr lang="en-US" dirty="0"/>
              <a:t>Third level</a:t>
            </a:r>
          </a:p>
        </p:txBody>
      </p:sp>
      <p:sp>
        <p:nvSpPr>
          <p:cNvPr id="88" name="Content Placeholder 8">
            <a:extLst>
              <a:ext uri="{FF2B5EF4-FFF2-40B4-BE49-F238E27FC236}">
                <a16:creationId xmlns:a16="http://schemas.microsoft.com/office/drawing/2014/main" id="{0439243F-9885-43B5-B4C7-CE6137E84F0A}"/>
              </a:ext>
            </a:extLst>
          </p:cNvPr>
          <p:cNvSpPr>
            <a:spLocks noGrp="1"/>
          </p:cNvSpPr>
          <p:nvPr>
            <p:ph sz="quarter" idx="18" hasCustomPrompt="1"/>
          </p:nvPr>
        </p:nvSpPr>
        <p:spPr>
          <a:xfrm>
            <a:off x="983432" y="5514975"/>
            <a:ext cx="4960168" cy="733425"/>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6</a:t>
            </a:r>
          </a:p>
          <a:p>
            <a:pPr lvl="1"/>
            <a:r>
              <a:rPr lang="en-US" dirty="0"/>
              <a:t>Second level</a:t>
            </a:r>
          </a:p>
          <a:p>
            <a:pPr lvl="2"/>
            <a:r>
              <a:rPr lang="en-US" dirty="0"/>
              <a:t>Third level</a:t>
            </a:r>
          </a:p>
        </p:txBody>
      </p:sp>
      <p:sp>
        <p:nvSpPr>
          <p:cNvPr id="89" name="Content Placeholder 9">
            <a:extLst>
              <a:ext uri="{FF2B5EF4-FFF2-40B4-BE49-F238E27FC236}">
                <a16:creationId xmlns:a16="http://schemas.microsoft.com/office/drawing/2014/main" id="{F8F14DA2-5417-49BE-90C3-509A3C0BD433}"/>
              </a:ext>
            </a:extLst>
          </p:cNvPr>
          <p:cNvSpPr>
            <a:spLocks noGrp="1"/>
          </p:cNvSpPr>
          <p:nvPr>
            <p:ph sz="quarter" idx="19" hasCustomPrompt="1"/>
          </p:nvPr>
        </p:nvSpPr>
        <p:spPr>
          <a:xfrm>
            <a:off x="6299199" y="1376192"/>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0" name="Content Placeholder 10">
            <a:extLst>
              <a:ext uri="{FF2B5EF4-FFF2-40B4-BE49-F238E27FC236}">
                <a16:creationId xmlns:a16="http://schemas.microsoft.com/office/drawing/2014/main" id="{2476E9D2-E4EC-442A-A151-F343F8EFFEF1}"/>
              </a:ext>
            </a:extLst>
          </p:cNvPr>
          <p:cNvSpPr>
            <a:spLocks noGrp="1"/>
          </p:cNvSpPr>
          <p:nvPr>
            <p:ph sz="quarter" idx="20" hasCustomPrompt="1"/>
          </p:nvPr>
        </p:nvSpPr>
        <p:spPr>
          <a:xfrm>
            <a:off x="6299199" y="2070496"/>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1" name="Content Placeholder 11">
            <a:extLst>
              <a:ext uri="{FF2B5EF4-FFF2-40B4-BE49-F238E27FC236}">
                <a16:creationId xmlns:a16="http://schemas.microsoft.com/office/drawing/2014/main" id="{AA804FD6-4A57-411F-8830-70CB7EEA012F}"/>
              </a:ext>
            </a:extLst>
          </p:cNvPr>
          <p:cNvSpPr>
            <a:spLocks noGrp="1"/>
          </p:cNvSpPr>
          <p:nvPr>
            <p:ph sz="quarter" idx="21" hasCustomPrompt="1"/>
          </p:nvPr>
        </p:nvSpPr>
        <p:spPr>
          <a:xfrm>
            <a:off x="6299199" y="290094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2" name="Content Placeholder 12">
            <a:extLst>
              <a:ext uri="{FF2B5EF4-FFF2-40B4-BE49-F238E27FC236}">
                <a16:creationId xmlns:a16="http://schemas.microsoft.com/office/drawing/2014/main" id="{D97A1467-B661-458A-BB85-F1ABC5834C8E}"/>
              </a:ext>
            </a:extLst>
          </p:cNvPr>
          <p:cNvSpPr>
            <a:spLocks noGrp="1"/>
          </p:cNvSpPr>
          <p:nvPr>
            <p:ph sz="quarter" idx="22" hasCustomPrompt="1"/>
          </p:nvPr>
        </p:nvSpPr>
        <p:spPr>
          <a:xfrm>
            <a:off x="6299199" y="375535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3" name="Content Placeholder 13">
            <a:extLst>
              <a:ext uri="{FF2B5EF4-FFF2-40B4-BE49-F238E27FC236}">
                <a16:creationId xmlns:a16="http://schemas.microsoft.com/office/drawing/2014/main" id="{64A0008A-E744-452A-B672-E406A09C4F9B}"/>
              </a:ext>
            </a:extLst>
          </p:cNvPr>
          <p:cNvSpPr>
            <a:spLocks noGrp="1"/>
          </p:cNvSpPr>
          <p:nvPr>
            <p:ph sz="quarter" idx="23" hasCustomPrompt="1"/>
          </p:nvPr>
        </p:nvSpPr>
        <p:spPr>
          <a:xfrm>
            <a:off x="6299199" y="463516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4" name="Content Placeholder 14">
            <a:extLst>
              <a:ext uri="{FF2B5EF4-FFF2-40B4-BE49-F238E27FC236}">
                <a16:creationId xmlns:a16="http://schemas.microsoft.com/office/drawing/2014/main" id="{0A4F8872-D731-4A74-9BB0-85DD807A4B87}"/>
              </a:ext>
            </a:extLst>
          </p:cNvPr>
          <p:cNvSpPr>
            <a:spLocks noGrp="1"/>
          </p:cNvSpPr>
          <p:nvPr>
            <p:ph sz="quarter" idx="24" hasCustomPrompt="1"/>
          </p:nvPr>
        </p:nvSpPr>
        <p:spPr>
          <a:xfrm>
            <a:off x="6299199" y="5514975"/>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5" name="Image Credit 16">
            <a:extLst>
              <a:ext uri="{FF2B5EF4-FFF2-40B4-BE49-F238E27FC236}">
                <a16:creationId xmlns:a16="http://schemas.microsoft.com/office/drawing/2014/main" id="{9D67323D-57FC-42C4-AC2F-4660B0F8318A}"/>
              </a:ext>
            </a:extLst>
          </p:cNvPr>
          <p:cNvSpPr>
            <a:spLocks noGrp="1"/>
          </p:cNvSpPr>
          <p:nvPr>
            <p:ph type="body" sz="quarter" idx="13" hasCustomPrompt="1"/>
          </p:nvPr>
        </p:nvSpPr>
        <p:spPr>
          <a:xfrm>
            <a:off x="2082802" y="6684964"/>
            <a:ext cx="9296399" cy="173037"/>
          </a:xfrm>
        </p:spPr>
        <p:txBody>
          <a:bodyPr anchor="ctr">
            <a:noAutofit/>
          </a:bodyPr>
          <a:lstStyle>
            <a:lvl1pPr algn="r">
              <a:defRPr sz="800" b="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96" name="Appendix Link 15">
            <a:extLst>
              <a:ext uri="{FF2B5EF4-FFF2-40B4-BE49-F238E27FC236}">
                <a16:creationId xmlns:a16="http://schemas.microsoft.com/office/drawing/2014/main" id="{FFCE4C39-67DE-4931-BB38-2B672B590FCD}"/>
              </a:ext>
            </a:extLst>
          </p:cNvPr>
          <p:cNvSpPr>
            <a:spLocks noGrp="1"/>
          </p:cNvSpPr>
          <p:nvPr>
            <p:ph type="body" sz="quarter" idx="12" hasCustomPrompt="1"/>
          </p:nvPr>
        </p:nvSpPr>
        <p:spPr>
          <a:xfrm>
            <a:off x="4492752" y="6324600"/>
            <a:ext cx="3206496" cy="190500"/>
          </a:xfrm>
        </p:spPr>
        <p:txBody>
          <a:bodyPr anchor="b">
            <a:noAutofit/>
          </a:bodyPr>
          <a:lstStyle>
            <a:lvl1pPr algn="ctr">
              <a:defRPr sz="900" b="0">
                <a:latin typeface="+mn-lt"/>
                <a:cs typeface="Times New Roman" panose="02020603050405020304" pitchFamily="18" charset="0"/>
              </a:defRPr>
            </a:lvl1pPr>
          </a:lstStyle>
          <a:p>
            <a:pPr lvl="0"/>
            <a:r>
              <a:rPr lang="en-US" dirty="0"/>
              <a:t>Add text alternative link, if needed.</a:t>
            </a:r>
          </a:p>
        </p:txBody>
      </p:sp>
      <p:sp>
        <p:nvSpPr>
          <p:cNvPr id="97" name="Slide Number Placeholder 17">
            <a:extLst>
              <a:ext uri="{FF2B5EF4-FFF2-40B4-BE49-F238E27FC236}">
                <a16:creationId xmlns:a16="http://schemas.microsoft.com/office/drawing/2014/main" id="{AD719E22-7FE8-4B1E-959A-8F7C6367A661}"/>
              </a:ext>
            </a:extLst>
          </p:cNvPr>
          <p:cNvSpPr>
            <a:spLocks noGrp="1"/>
          </p:cNvSpPr>
          <p:nvPr>
            <p:ph type="sldNum" sz="quarter" idx="10"/>
          </p:nvPr>
        </p:nvSpPr>
        <p:spPr>
          <a:xfrm>
            <a:off x="11501883" y="6673531"/>
            <a:ext cx="474453" cy="161396"/>
          </a:xfrm>
        </p:spPr>
        <p:txBody>
          <a:bodyPr/>
          <a:lstStyle>
            <a:lvl1pPr>
              <a:defRPr b="0">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692009376"/>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2" name="Text Box 3">
            <a:extLst>
              <a:ext uri="{FF2B5EF4-FFF2-40B4-BE49-F238E27FC236}">
                <a16:creationId xmlns:a16="http://schemas.microsoft.com/office/drawing/2014/main" id="{2B271512-BDC8-40E8-BE3C-1C774C48EB83}"/>
              </a:ext>
            </a:extLst>
          </p:cNvPr>
          <p:cNvSpPr txBox="1">
            <a:spLocks noChangeArrowheads="1"/>
          </p:cNvSpPr>
          <p:nvPr userDrawn="1"/>
        </p:nvSpPr>
        <p:spPr bwMode="auto">
          <a:xfrm>
            <a:off x="1712385" y="1800000"/>
            <a:ext cx="8767233" cy="523220"/>
          </a:xfrm>
          <a:prstGeom prst="rect">
            <a:avLst/>
          </a:prstGeom>
          <a:solidFill>
            <a:srgbClr val="14558C"/>
          </a:solidFill>
          <a:ln/>
          <a:effectLst>
            <a:outerShdw blurRad="40005" dist="22860" dir="5400000" algn="ctr" rotWithShape="0">
              <a:srgbClr val="000000">
                <a:alpha val="35000"/>
              </a:srgbClr>
            </a:outerShdw>
          </a:effectLst>
          <a:scene3d>
            <a:camera prst="orthographicFront"/>
            <a:lightRig rig="threePt" dir="t"/>
          </a:scene3d>
          <a:sp3d>
            <a:bevelT w="63500" h="25400"/>
          </a:sp3d>
        </p:spPr>
        <p:style>
          <a:lnRef idx="0">
            <a:schemeClr val="accent5"/>
          </a:lnRef>
          <a:fillRef idx="3">
            <a:schemeClr val="accent5"/>
          </a:fillRef>
          <a:effectRef idx="3">
            <a:schemeClr val="accent5"/>
          </a:effectRef>
          <a:fontRef idx="minor">
            <a:schemeClr val="lt1"/>
          </a:fontRef>
        </p:style>
        <p:txBody>
          <a:bodyPr wrap="square">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defRPr/>
            </a:pPr>
            <a:endParaRPr lang="en-US" sz="2800" dirty="0">
              <a:solidFill>
                <a:schemeClr val="bg1"/>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50" name="Appendix Link 11">
            <a:extLst>
              <a:ext uri="{FF2B5EF4-FFF2-40B4-BE49-F238E27FC236}">
                <a16:creationId xmlns:a16="http://schemas.microsoft.com/office/drawing/2014/main" id="{42F502A4-1B8E-40BE-A0E6-257B2CAC37B7}"/>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1" name="Image Credit 12">
            <a:extLst>
              <a:ext uri="{FF2B5EF4-FFF2-40B4-BE49-F238E27FC236}">
                <a16:creationId xmlns:a16="http://schemas.microsoft.com/office/drawing/2014/main" id="{88CE28E3-94FB-4272-B677-78B186B575C8}"/>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1207171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 name="Text Box 3">
            <a:extLst>
              <a:ext uri="{FF2B5EF4-FFF2-40B4-BE49-F238E27FC236}">
                <a16:creationId xmlns:a16="http://schemas.microsoft.com/office/drawing/2014/main" id="{75D71219-616D-4F8F-9485-DB89948D18EB}"/>
              </a:ext>
            </a:extLst>
          </p:cNvPr>
          <p:cNvSpPr txBox="1">
            <a:spLocks noChangeArrowheads="1"/>
          </p:cNvSpPr>
          <p:nvPr userDrawn="1"/>
        </p:nvSpPr>
        <p:spPr bwMode="auto">
          <a:xfrm>
            <a:off x="1758062" y="1800000"/>
            <a:ext cx="8675879" cy="523220"/>
          </a:xfrm>
          <a:prstGeom prst="rect">
            <a:avLst/>
          </a:prstGeom>
          <a:solidFill>
            <a:srgbClr val="B20909"/>
          </a:solidFill>
          <a:ln/>
          <a:scene3d>
            <a:camera prst="orthographicFront"/>
            <a:lightRig rig="threePt" dir="t"/>
          </a:scene3d>
          <a:sp3d>
            <a:bevelT w="63500" h="25400"/>
          </a:sp3d>
        </p:spPr>
        <p:style>
          <a:lnRef idx="0">
            <a:schemeClr val="accent4"/>
          </a:lnRef>
          <a:fillRef idx="3">
            <a:schemeClr val="accent4"/>
          </a:fillRef>
          <a:effectRef idx="3">
            <a:schemeClr val="accent4"/>
          </a:effectRef>
          <a:fontRef idx="minor">
            <a:schemeClr val="lt1"/>
          </a:fontRef>
        </p:style>
        <p:txBody>
          <a:bodyPr wrap="square">
            <a:spAutoFit/>
          </a:bodyPr>
          <a:lstStyle>
            <a:lvl1pPr eaLnBrk="0" hangingPunct="0">
              <a:defRPr sz="2400" b="1">
                <a:solidFill>
                  <a:schemeClr val="tx1"/>
                </a:solidFill>
                <a:latin typeface="Arial" pitchFamily="34" charset="0"/>
                <a:ea typeface="ＭＳ Ｐゴシック" pitchFamily="34" charset="-128"/>
              </a:defRPr>
            </a:lvl1pPr>
            <a:lvl2pPr marL="742950" indent="-285750" eaLnBrk="0" hangingPunct="0">
              <a:defRPr sz="2400" b="1">
                <a:solidFill>
                  <a:schemeClr val="tx1"/>
                </a:solidFill>
                <a:latin typeface="Arial" pitchFamily="34" charset="0"/>
                <a:ea typeface="ＭＳ Ｐゴシック" pitchFamily="34" charset="-128"/>
              </a:defRPr>
            </a:lvl2pPr>
            <a:lvl3pPr marL="1143000" indent="-228600" eaLnBrk="0" hangingPunct="0">
              <a:defRPr sz="2400" b="1">
                <a:solidFill>
                  <a:schemeClr val="tx1"/>
                </a:solidFill>
                <a:latin typeface="Arial" pitchFamily="34" charset="0"/>
                <a:ea typeface="ＭＳ Ｐゴシック" pitchFamily="34" charset="-128"/>
              </a:defRPr>
            </a:lvl3pPr>
            <a:lvl4pPr marL="1600200" indent="-228600" eaLnBrk="0" hangingPunct="0">
              <a:defRPr sz="2400" b="1">
                <a:solidFill>
                  <a:schemeClr val="tx1"/>
                </a:solidFill>
                <a:latin typeface="Arial" pitchFamily="34" charset="0"/>
                <a:ea typeface="ＭＳ Ｐゴシック" pitchFamily="34" charset="-128"/>
              </a:defRPr>
            </a:lvl4pPr>
            <a:lvl5pPr marL="2057400" indent="-228600" eaLnBrk="0" hangingPunct="0">
              <a:defRPr sz="2400" b="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9pPr>
          </a:lstStyle>
          <a:p>
            <a:pPr eaLnBrk="1" hangingPunct="1">
              <a:defRPr/>
            </a:pPr>
            <a:endParaRPr lang="en-US" altLang="en-US" sz="2800" dirty="0">
              <a:solidFill>
                <a:srgbClr val="FFFFFF"/>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8" name="Appendix Link 11">
            <a:extLst>
              <a:ext uri="{FF2B5EF4-FFF2-40B4-BE49-F238E27FC236}">
                <a16:creationId xmlns:a16="http://schemas.microsoft.com/office/drawing/2014/main" id="{DD21CF00-4EFE-47F3-9569-A74B4FE4C1F4}"/>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F462FE90-0F2D-43CC-978F-B6AC2F3D0CE2}"/>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92136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39" name="Content Placeholder 2">
            <a:extLst>
              <a:ext uri="{FF2B5EF4-FFF2-40B4-BE49-F238E27FC236}">
                <a16:creationId xmlns:a16="http://schemas.microsoft.com/office/drawing/2014/main" id="{28F60A72-83B9-46F8-A25B-83E857A6C47E}"/>
              </a:ext>
            </a:extLst>
          </p:cNvPr>
          <p:cNvSpPr>
            <a:spLocks noGrp="1"/>
          </p:cNvSpPr>
          <p:nvPr>
            <p:ph sz="quarter" idx="30" hasCustomPrompt="1"/>
          </p:nvPr>
        </p:nvSpPr>
        <p:spPr>
          <a:xfrm>
            <a:off x="457200" y="954000"/>
            <a:ext cx="11303429"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lgn="ct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0" name="Content Placeholder 3">
            <a:extLst>
              <a:ext uri="{FF2B5EF4-FFF2-40B4-BE49-F238E27FC236}">
                <a16:creationId xmlns:a16="http://schemas.microsoft.com/office/drawing/2014/main" id="{C8384D43-40F4-4C0B-8F2D-6CE6406CB6EA}"/>
              </a:ext>
            </a:extLst>
          </p:cNvPr>
          <p:cNvSpPr>
            <a:spLocks noGrp="1"/>
          </p:cNvSpPr>
          <p:nvPr>
            <p:ph idx="1"/>
          </p:nvPr>
        </p:nvSpPr>
        <p:spPr>
          <a:xfrm>
            <a:off x="483029" y="1710001"/>
            <a:ext cx="11277600" cy="1574537"/>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4">
            <a:extLst>
              <a:ext uri="{FF2B5EF4-FFF2-40B4-BE49-F238E27FC236}">
                <a16:creationId xmlns:a16="http://schemas.microsoft.com/office/drawing/2014/main" id="{F3B13EEE-56F2-4792-A5EB-CDE4B7421767}"/>
              </a:ext>
            </a:extLst>
          </p:cNvPr>
          <p:cNvSpPr>
            <a:spLocks noGrp="1"/>
          </p:cNvSpPr>
          <p:nvPr>
            <p:ph sz="quarter" idx="23"/>
          </p:nvPr>
        </p:nvSpPr>
        <p:spPr>
          <a:xfrm>
            <a:off x="483029" y="3393757"/>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Content Placeholder 5">
            <a:extLst>
              <a:ext uri="{FF2B5EF4-FFF2-40B4-BE49-F238E27FC236}">
                <a16:creationId xmlns:a16="http://schemas.microsoft.com/office/drawing/2014/main" id="{93F64EB4-9D7B-4A3F-83AD-1E7E45D974C3}"/>
              </a:ext>
            </a:extLst>
          </p:cNvPr>
          <p:cNvSpPr>
            <a:spLocks noGrp="1"/>
          </p:cNvSpPr>
          <p:nvPr>
            <p:ph sz="quarter" idx="24"/>
          </p:nvPr>
        </p:nvSpPr>
        <p:spPr>
          <a:xfrm>
            <a:off x="4321829" y="3393758"/>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3" name="Content Placeholder 6">
            <a:extLst>
              <a:ext uri="{FF2B5EF4-FFF2-40B4-BE49-F238E27FC236}">
                <a16:creationId xmlns:a16="http://schemas.microsoft.com/office/drawing/2014/main" id="{223B2410-5F9F-4F3C-8946-B5067D838885}"/>
              </a:ext>
            </a:extLst>
          </p:cNvPr>
          <p:cNvSpPr>
            <a:spLocks noGrp="1"/>
          </p:cNvSpPr>
          <p:nvPr>
            <p:ph sz="quarter" idx="25"/>
          </p:nvPr>
        </p:nvSpPr>
        <p:spPr>
          <a:xfrm>
            <a:off x="81606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4" name="Content Placeholder 7">
            <a:extLst>
              <a:ext uri="{FF2B5EF4-FFF2-40B4-BE49-F238E27FC236}">
                <a16:creationId xmlns:a16="http://schemas.microsoft.com/office/drawing/2014/main" id="{65A534CC-AFCD-44D5-B856-FDCFAAE14717}"/>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8">
            <a:extLst>
              <a:ext uri="{FF2B5EF4-FFF2-40B4-BE49-F238E27FC236}">
                <a16:creationId xmlns:a16="http://schemas.microsoft.com/office/drawing/2014/main" id="{08D96E79-E122-4C93-8310-092907E1A1B0}"/>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9">
            <a:extLst>
              <a:ext uri="{FF2B5EF4-FFF2-40B4-BE49-F238E27FC236}">
                <a16:creationId xmlns:a16="http://schemas.microsoft.com/office/drawing/2014/main" id="{5F77A00D-2C49-4F44-ABD1-F40CED93F637}"/>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10">
            <a:extLst>
              <a:ext uri="{FF2B5EF4-FFF2-40B4-BE49-F238E27FC236}">
                <a16:creationId xmlns:a16="http://schemas.microsoft.com/office/drawing/2014/main" id="{A337D179-69F9-46B4-94ED-062BDDEABE47}"/>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Appendix Link 11">
            <a:extLst>
              <a:ext uri="{FF2B5EF4-FFF2-40B4-BE49-F238E27FC236}">
                <a16:creationId xmlns:a16="http://schemas.microsoft.com/office/drawing/2014/main" id="{7B962CCC-F6EF-4A00-9879-75860B1F32C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C6584108-483E-4C17-A5D4-8B2B86E43C2C}"/>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0" name="Slide Number Placeholder 6">
            <a:extLst>
              <a:ext uri="{FF2B5EF4-FFF2-40B4-BE49-F238E27FC236}">
                <a16:creationId xmlns:a16="http://schemas.microsoft.com/office/drawing/2014/main" id="{6EF3D451-107A-4C95-A904-9BCD91AD184F}"/>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735792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53" name="Content Placeholder 3">
            <a:extLst>
              <a:ext uri="{FF2B5EF4-FFF2-40B4-BE49-F238E27FC236}">
                <a16:creationId xmlns:a16="http://schemas.microsoft.com/office/drawing/2014/main" id="{6DF6E698-8CCF-4FDF-8790-8D3EEDA8BEA4}"/>
              </a:ext>
            </a:extLst>
          </p:cNvPr>
          <p:cNvSpPr>
            <a:spLocks noGrp="1"/>
          </p:cNvSpPr>
          <p:nvPr>
            <p:ph sz="quarter" idx="33" hasCustomPrompt="1"/>
          </p:nvPr>
        </p:nvSpPr>
        <p:spPr>
          <a:xfrm>
            <a:off x="457200" y="9807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3" name="Content Placeholder 2">
            <a:extLst>
              <a:ext uri="{FF2B5EF4-FFF2-40B4-BE49-F238E27FC236}">
                <a16:creationId xmlns:a16="http://schemas.microsoft.com/office/drawing/2014/main" id="{4B88E9F7-FA29-4AA2-841D-34DC6E083AB8}"/>
              </a:ext>
            </a:extLst>
          </p:cNvPr>
          <p:cNvSpPr>
            <a:spLocks noGrp="1"/>
          </p:cNvSpPr>
          <p:nvPr>
            <p:ph sz="quarter" idx="34"/>
          </p:nvPr>
        </p:nvSpPr>
        <p:spPr>
          <a:xfrm>
            <a:off x="457200" y="1709738"/>
            <a:ext cx="11280000" cy="15748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5" name="Content Placeholder 4">
            <a:extLst>
              <a:ext uri="{FF2B5EF4-FFF2-40B4-BE49-F238E27FC236}">
                <a16:creationId xmlns:a16="http://schemas.microsoft.com/office/drawing/2014/main" id="{97C1DC82-92FD-4540-9E8F-2464060363FF}"/>
              </a:ext>
            </a:extLst>
          </p:cNvPr>
          <p:cNvSpPr>
            <a:spLocks noGrp="1"/>
          </p:cNvSpPr>
          <p:nvPr>
            <p:ph sz="quarter" idx="35"/>
          </p:nvPr>
        </p:nvSpPr>
        <p:spPr>
          <a:xfrm>
            <a:off x="451989" y="335699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1" name="Content Placeholder 4">
            <a:extLst>
              <a:ext uri="{FF2B5EF4-FFF2-40B4-BE49-F238E27FC236}">
                <a16:creationId xmlns:a16="http://schemas.microsoft.com/office/drawing/2014/main" id="{99961460-4ECA-4C8A-A4DD-9E580380E81E}"/>
              </a:ext>
            </a:extLst>
          </p:cNvPr>
          <p:cNvSpPr>
            <a:spLocks noGrp="1"/>
          </p:cNvSpPr>
          <p:nvPr>
            <p:ph sz="quarter" idx="36"/>
          </p:nvPr>
        </p:nvSpPr>
        <p:spPr>
          <a:xfrm>
            <a:off x="3326153"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2" name="Content Placeholder 4">
            <a:extLst>
              <a:ext uri="{FF2B5EF4-FFF2-40B4-BE49-F238E27FC236}">
                <a16:creationId xmlns:a16="http://schemas.microsoft.com/office/drawing/2014/main" id="{C829F434-2A35-432C-A4A3-3E88D8032EAF}"/>
              </a:ext>
            </a:extLst>
          </p:cNvPr>
          <p:cNvSpPr>
            <a:spLocks noGrp="1"/>
          </p:cNvSpPr>
          <p:nvPr>
            <p:ph sz="quarter" idx="37"/>
          </p:nvPr>
        </p:nvSpPr>
        <p:spPr>
          <a:xfrm>
            <a:off x="6200317" y="334594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3" name="Content Placeholder 4">
            <a:extLst>
              <a:ext uri="{FF2B5EF4-FFF2-40B4-BE49-F238E27FC236}">
                <a16:creationId xmlns:a16="http://schemas.microsoft.com/office/drawing/2014/main" id="{8E131613-40E9-461C-9287-E78CC928634B}"/>
              </a:ext>
            </a:extLst>
          </p:cNvPr>
          <p:cNvSpPr>
            <a:spLocks noGrp="1"/>
          </p:cNvSpPr>
          <p:nvPr>
            <p:ph sz="quarter" idx="38"/>
          </p:nvPr>
        </p:nvSpPr>
        <p:spPr>
          <a:xfrm>
            <a:off x="9074480"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4" name="Content Placeholder 4">
            <a:extLst>
              <a:ext uri="{FF2B5EF4-FFF2-40B4-BE49-F238E27FC236}">
                <a16:creationId xmlns:a16="http://schemas.microsoft.com/office/drawing/2014/main" id="{0D11B9B5-707A-4311-AB84-53D3F261FC66}"/>
              </a:ext>
            </a:extLst>
          </p:cNvPr>
          <p:cNvSpPr>
            <a:spLocks noGrp="1"/>
          </p:cNvSpPr>
          <p:nvPr>
            <p:ph sz="quarter" idx="39"/>
          </p:nvPr>
        </p:nvSpPr>
        <p:spPr>
          <a:xfrm>
            <a:off x="498139" y="466418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5" name="Content Placeholder 4">
            <a:extLst>
              <a:ext uri="{FF2B5EF4-FFF2-40B4-BE49-F238E27FC236}">
                <a16:creationId xmlns:a16="http://schemas.microsoft.com/office/drawing/2014/main" id="{5AA7563E-4746-4291-94A3-0924986D7ABA}"/>
              </a:ext>
            </a:extLst>
          </p:cNvPr>
          <p:cNvSpPr>
            <a:spLocks noGrp="1"/>
          </p:cNvSpPr>
          <p:nvPr>
            <p:ph sz="quarter" idx="40"/>
          </p:nvPr>
        </p:nvSpPr>
        <p:spPr>
          <a:xfrm>
            <a:off x="3372303"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6" name="Content Placeholder 4">
            <a:extLst>
              <a:ext uri="{FF2B5EF4-FFF2-40B4-BE49-F238E27FC236}">
                <a16:creationId xmlns:a16="http://schemas.microsoft.com/office/drawing/2014/main" id="{39C61912-2EDD-4E2D-B6B3-842A8AD4F486}"/>
              </a:ext>
            </a:extLst>
          </p:cNvPr>
          <p:cNvSpPr>
            <a:spLocks noGrp="1"/>
          </p:cNvSpPr>
          <p:nvPr>
            <p:ph sz="quarter" idx="41"/>
          </p:nvPr>
        </p:nvSpPr>
        <p:spPr>
          <a:xfrm>
            <a:off x="6246467" y="465313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7" name="Content Placeholder 4">
            <a:extLst>
              <a:ext uri="{FF2B5EF4-FFF2-40B4-BE49-F238E27FC236}">
                <a16:creationId xmlns:a16="http://schemas.microsoft.com/office/drawing/2014/main" id="{7673303C-CFF2-430D-AD5B-6573EB9B1C02}"/>
              </a:ext>
            </a:extLst>
          </p:cNvPr>
          <p:cNvSpPr>
            <a:spLocks noGrp="1"/>
          </p:cNvSpPr>
          <p:nvPr>
            <p:ph sz="quarter" idx="42"/>
          </p:nvPr>
        </p:nvSpPr>
        <p:spPr>
          <a:xfrm>
            <a:off x="9120629"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1" name="Content Placeholder 4">
            <a:extLst>
              <a:ext uri="{FF2B5EF4-FFF2-40B4-BE49-F238E27FC236}">
                <a16:creationId xmlns:a16="http://schemas.microsoft.com/office/drawing/2014/main" id="{2189FEB5-F69D-4222-96F5-4E10B0D37657}"/>
              </a:ext>
            </a:extLst>
          </p:cNvPr>
          <p:cNvSpPr>
            <a:spLocks noGrp="1"/>
          </p:cNvSpPr>
          <p:nvPr>
            <p:ph sz="quarter" idx="45"/>
          </p:nvPr>
        </p:nvSpPr>
        <p:spPr>
          <a:xfrm>
            <a:off x="52738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2" name="Content Placeholder 4">
            <a:extLst>
              <a:ext uri="{FF2B5EF4-FFF2-40B4-BE49-F238E27FC236}">
                <a16:creationId xmlns:a16="http://schemas.microsoft.com/office/drawing/2014/main" id="{78633642-AF39-40B7-95CD-5E82A99E4430}"/>
              </a:ext>
            </a:extLst>
          </p:cNvPr>
          <p:cNvSpPr>
            <a:spLocks noGrp="1"/>
          </p:cNvSpPr>
          <p:nvPr>
            <p:ph sz="quarter" idx="46"/>
          </p:nvPr>
        </p:nvSpPr>
        <p:spPr>
          <a:xfrm>
            <a:off x="180358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3" name="Content Placeholder 4">
            <a:extLst>
              <a:ext uri="{FF2B5EF4-FFF2-40B4-BE49-F238E27FC236}">
                <a16:creationId xmlns:a16="http://schemas.microsoft.com/office/drawing/2014/main" id="{C484D76D-4000-40A1-8397-BA25C928C011}"/>
              </a:ext>
            </a:extLst>
          </p:cNvPr>
          <p:cNvSpPr>
            <a:spLocks noGrp="1"/>
          </p:cNvSpPr>
          <p:nvPr>
            <p:ph sz="quarter" idx="47"/>
          </p:nvPr>
        </p:nvSpPr>
        <p:spPr>
          <a:xfrm>
            <a:off x="3079792"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4" name="Content Placeholder 4">
            <a:extLst>
              <a:ext uri="{FF2B5EF4-FFF2-40B4-BE49-F238E27FC236}">
                <a16:creationId xmlns:a16="http://schemas.microsoft.com/office/drawing/2014/main" id="{89C20633-1448-4091-A225-FB74D18783AB}"/>
              </a:ext>
            </a:extLst>
          </p:cNvPr>
          <p:cNvSpPr>
            <a:spLocks noGrp="1"/>
          </p:cNvSpPr>
          <p:nvPr>
            <p:ph sz="quarter" idx="48"/>
          </p:nvPr>
        </p:nvSpPr>
        <p:spPr>
          <a:xfrm>
            <a:off x="435599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5" name="Content Placeholder 4">
            <a:extLst>
              <a:ext uri="{FF2B5EF4-FFF2-40B4-BE49-F238E27FC236}">
                <a16:creationId xmlns:a16="http://schemas.microsoft.com/office/drawing/2014/main" id="{A383270B-F22E-4935-9752-443465642AB9}"/>
              </a:ext>
            </a:extLst>
          </p:cNvPr>
          <p:cNvSpPr>
            <a:spLocks noGrp="1"/>
          </p:cNvSpPr>
          <p:nvPr>
            <p:ph sz="quarter" idx="49"/>
          </p:nvPr>
        </p:nvSpPr>
        <p:spPr>
          <a:xfrm>
            <a:off x="563220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6" name="Content Placeholder 4">
            <a:extLst>
              <a:ext uri="{FF2B5EF4-FFF2-40B4-BE49-F238E27FC236}">
                <a16:creationId xmlns:a16="http://schemas.microsoft.com/office/drawing/2014/main" id="{8C42300A-C0CA-4EB2-8F02-ED8D1138B468}"/>
              </a:ext>
            </a:extLst>
          </p:cNvPr>
          <p:cNvSpPr>
            <a:spLocks noGrp="1"/>
          </p:cNvSpPr>
          <p:nvPr>
            <p:ph sz="quarter" idx="50"/>
          </p:nvPr>
        </p:nvSpPr>
        <p:spPr>
          <a:xfrm>
            <a:off x="6908408"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7" name="Content Placeholder 4">
            <a:extLst>
              <a:ext uri="{FF2B5EF4-FFF2-40B4-BE49-F238E27FC236}">
                <a16:creationId xmlns:a16="http://schemas.microsoft.com/office/drawing/2014/main" id="{24B38926-7FB8-42DD-9683-8A042D69798C}"/>
              </a:ext>
            </a:extLst>
          </p:cNvPr>
          <p:cNvSpPr>
            <a:spLocks noGrp="1"/>
          </p:cNvSpPr>
          <p:nvPr>
            <p:ph sz="quarter" idx="51"/>
          </p:nvPr>
        </p:nvSpPr>
        <p:spPr>
          <a:xfrm>
            <a:off x="818461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8" name="Content Placeholder 4">
            <a:extLst>
              <a:ext uri="{FF2B5EF4-FFF2-40B4-BE49-F238E27FC236}">
                <a16:creationId xmlns:a16="http://schemas.microsoft.com/office/drawing/2014/main" id="{928421FA-4487-4E00-8796-6813ECCF09F0}"/>
              </a:ext>
            </a:extLst>
          </p:cNvPr>
          <p:cNvSpPr>
            <a:spLocks noGrp="1"/>
          </p:cNvSpPr>
          <p:nvPr>
            <p:ph sz="quarter" idx="52"/>
          </p:nvPr>
        </p:nvSpPr>
        <p:spPr>
          <a:xfrm>
            <a:off x="9460819"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9" name="Content Placeholder 4">
            <a:extLst>
              <a:ext uri="{FF2B5EF4-FFF2-40B4-BE49-F238E27FC236}">
                <a16:creationId xmlns:a16="http://schemas.microsoft.com/office/drawing/2014/main" id="{D94D6C0F-BD46-4919-B2F1-8C3B0E8E7C5A}"/>
              </a:ext>
            </a:extLst>
          </p:cNvPr>
          <p:cNvSpPr>
            <a:spLocks noGrp="1"/>
          </p:cNvSpPr>
          <p:nvPr>
            <p:ph sz="quarter" idx="53"/>
          </p:nvPr>
        </p:nvSpPr>
        <p:spPr>
          <a:xfrm>
            <a:off x="1073702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93" name="Appendix Link 12">
            <a:extLst>
              <a:ext uri="{FF2B5EF4-FFF2-40B4-BE49-F238E27FC236}">
                <a16:creationId xmlns:a16="http://schemas.microsoft.com/office/drawing/2014/main" id="{754C32EE-8561-466A-912D-11B4998DF452}"/>
              </a:ext>
            </a:extLst>
          </p:cNvPr>
          <p:cNvSpPr>
            <a:spLocks noGrp="1"/>
          </p:cNvSpPr>
          <p:nvPr>
            <p:ph type="body" sz="quarter" idx="43" hasCustomPrompt="1"/>
          </p:nvPr>
        </p:nvSpPr>
        <p:spPr>
          <a:xfrm>
            <a:off x="4493685" y="6324600"/>
            <a:ext cx="3204633" cy="190500"/>
          </a:xfrm>
        </p:spPr>
        <p:txBody>
          <a:bodyPr>
            <a:noAutofit/>
          </a:bodyPr>
          <a:lstStyle>
            <a:lvl1pPr>
              <a:defRPr sz="900"/>
            </a:lvl1pPr>
          </a:lstStyle>
          <a:p>
            <a:pPr lvl="0"/>
            <a:r>
              <a:rPr lang="en-US" dirty="0"/>
              <a:t>Add text alternative link, if needed.</a:t>
            </a:r>
          </a:p>
        </p:txBody>
      </p:sp>
      <p:sp>
        <p:nvSpPr>
          <p:cNvPr id="94" name="Image Credit 13">
            <a:extLst>
              <a:ext uri="{FF2B5EF4-FFF2-40B4-BE49-F238E27FC236}">
                <a16:creationId xmlns:a16="http://schemas.microsoft.com/office/drawing/2014/main" id="{EFD423A6-532A-468B-BF1A-E6AB1792B38D}"/>
              </a:ext>
            </a:extLst>
          </p:cNvPr>
          <p:cNvSpPr>
            <a:spLocks noGrp="1"/>
          </p:cNvSpPr>
          <p:nvPr>
            <p:ph type="body" sz="quarter" idx="44" hasCustomPrompt="1"/>
          </p:nvPr>
        </p:nvSpPr>
        <p:spPr>
          <a:xfrm>
            <a:off x="2080187" y="6669361"/>
            <a:ext cx="9296400" cy="217487"/>
          </a:xfrm>
        </p:spPr>
        <p:txBody>
          <a:bodyPr>
            <a:noAutofit/>
          </a:bodyPr>
          <a:lstStyle>
            <a:lvl1pPr algn="r">
              <a:defRPr sz="800"/>
            </a:lvl1pPr>
            <a:lvl2pPr>
              <a:defRPr sz="800"/>
            </a:lvl2pPr>
            <a:lvl3pPr>
              <a:defRPr sz="800"/>
            </a:lvl3pPr>
            <a:lvl4pPr>
              <a:defRPr sz="800"/>
            </a:lvl4pPr>
            <a:lvl5pPr>
              <a:defRPr sz="800"/>
            </a:lvl5pPr>
          </a:lstStyle>
          <a:p>
            <a:pPr lvl="0"/>
            <a:r>
              <a:rPr lang="en-US" dirty="0"/>
              <a:t>Insert Image Credit Here</a:t>
            </a:r>
          </a:p>
        </p:txBody>
      </p:sp>
      <p:sp>
        <p:nvSpPr>
          <p:cNvPr id="92" name="Slide Number Placeholder 14">
            <a:extLst>
              <a:ext uri="{FF2B5EF4-FFF2-40B4-BE49-F238E27FC236}">
                <a16:creationId xmlns:a16="http://schemas.microsoft.com/office/drawing/2014/main" id="{DF9C79DB-AC5F-4197-9F2A-F1E5483A63C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3329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1">
            <a:extLst>
              <a:ext uri="{FF2B5EF4-FFF2-40B4-BE49-F238E27FC236}">
                <a16:creationId xmlns:a16="http://schemas.microsoft.com/office/drawing/2014/main" id="{A4407840-F6A4-4638-BB2F-9FBAA1A81461}"/>
              </a:ext>
            </a:extLst>
          </p:cNvPr>
          <p:cNvSpPr>
            <a:spLocks noGrp="1"/>
          </p:cNvSpPr>
          <p:nvPr>
            <p:ph type="title" hasCustomPrompt="1"/>
          </p:nvPr>
        </p:nvSpPr>
        <p:spPr>
          <a:xfrm>
            <a:off x="838785" y="304800"/>
            <a:ext cx="10414675" cy="460800"/>
          </a:xfrm>
          <a:prstGeom prst="rect">
            <a:avLst/>
          </a:prstGeom>
        </p:spPr>
        <p:txBody>
          <a:bodyPr anchor="ctr"/>
          <a:lstStyle>
            <a:lvl1pPr algn="ctr">
              <a:defRPr sz="3200">
                <a:solidFill>
                  <a:schemeClr val="tx1"/>
                </a:solidFill>
              </a:defRPr>
            </a:lvl1pPr>
          </a:lstStyle>
          <a:p>
            <a:r>
              <a:rPr lang="en-US" dirty="0"/>
              <a:t>Slide Title</a:t>
            </a:r>
          </a:p>
        </p:txBody>
      </p:sp>
      <p:sp>
        <p:nvSpPr>
          <p:cNvPr id="5" name="Content Placeholder 2">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838785" y="935464"/>
            <a:ext cx="10414675" cy="5312937"/>
          </a:xfrm>
          <a:prstGeom prst="rect">
            <a:avLst/>
          </a:prstGeom>
        </p:spPr>
        <p:txBody>
          <a:bodyPr>
            <a:normAutofit/>
          </a:bodyPr>
          <a:lstStyle>
            <a:lvl1pPr>
              <a:spcBef>
                <a:spcPts val="2400"/>
              </a:spcBef>
              <a:spcAft>
                <a:spcPts val="0"/>
              </a:spcAft>
              <a:defRPr sz="2400" b="0">
                <a:latin typeface="Sanserif"/>
              </a:defRPr>
            </a:lvl1pPr>
            <a:lvl2pPr marL="1588" indent="0">
              <a:buNone/>
              <a:defRPr sz="2200" b="1"/>
            </a:lvl2pPr>
            <a:lvl3pPr marL="284400">
              <a:spcBef>
                <a:spcPts val="576"/>
              </a:spcBef>
              <a:spcAft>
                <a:spcPts val="0"/>
              </a:spcAft>
              <a:defRPr sz="2200" b="0">
                <a:latin typeface="Sanserif"/>
              </a:defRPr>
            </a:lvl3pPr>
          </a:lstStyle>
          <a:p>
            <a:pPr lvl="0"/>
            <a:r>
              <a:rPr lang="en-US" dirty="0"/>
              <a:t>Slide Content</a:t>
            </a:r>
          </a:p>
          <a:p>
            <a:pPr lvl="2"/>
            <a:r>
              <a:rPr lang="en-US" dirty="0"/>
              <a:t>Second level</a:t>
            </a:r>
          </a:p>
        </p:txBody>
      </p:sp>
      <p:sp>
        <p:nvSpPr>
          <p:cNvPr id="7" name="Appendix Link 3">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4492463" y="6324600"/>
            <a:ext cx="3207076" cy="190500"/>
          </a:xfrm>
        </p:spPr>
        <p:txBody>
          <a:bodyPr anchor="b">
            <a:noAutofit/>
          </a:bodyPr>
          <a:lstStyle>
            <a:lvl1pPr algn="ctr">
              <a:defRPr sz="900">
                <a:latin typeface="+mn-lt"/>
                <a:cs typeface="Times New Roman" panose="02020603050405020304" pitchFamily="18" charset="0"/>
              </a:defRPr>
            </a:lvl1pPr>
          </a:lstStyle>
          <a:p>
            <a:pPr lvl="0"/>
            <a:r>
              <a:rPr lang="en-US" dirty="0"/>
              <a:t>Add text alternative link, if needed.</a:t>
            </a:r>
          </a:p>
        </p:txBody>
      </p:sp>
      <p:sp>
        <p:nvSpPr>
          <p:cNvPr id="9" name="Image Credit 4">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5">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000660012"/>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41" name="Title 1">
            <a:extLst>
              <a:ext uri="{FF2B5EF4-FFF2-40B4-BE49-F238E27FC236}">
                <a16:creationId xmlns:a16="http://schemas.microsoft.com/office/drawing/2014/main" id="{35462A37-FFF4-45EA-9D9C-FB6A43912D16}"/>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2" name="Slide Sub Title 2">
            <a:extLst>
              <a:ext uri="{FF2B5EF4-FFF2-40B4-BE49-F238E27FC236}">
                <a16:creationId xmlns:a16="http://schemas.microsoft.com/office/drawing/2014/main" id="{2CDA970D-06FE-4E78-A505-82577E3C2F3D}"/>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3" name="Content Placeholder 3">
            <a:extLst>
              <a:ext uri="{FF2B5EF4-FFF2-40B4-BE49-F238E27FC236}">
                <a16:creationId xmlns:a16="http://schemas.microsoft.com/office/drawing/2014/main" id="{4D18052F-9BFE-4894-82EF-5F3ADFE49BB3}"/>
              </a:ext>
            </a:extLst>
          </p:cNvPr>
          <p:cNvSpPr>
            <a:spLocks noGrp="1"/>
          </p:cNvSpPr>
          <p:nvPr>
            <p:ph sz="quarter" idx="30" hasCustomPrompt="1"/>
          </p:nvPr>
        </p:nvSpPr>
        <p:spPr>
          <a:xfrm>
            <a:off x="482600" y="13248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4" name="Content Placeholder 4">
            <a:extLst>
              <a:ext uri="{FF2B5EF4-FFF2-40B4-BE49-F238E27FC236}">
                <a16:creationId xmlns:a16="http://schemas.microsoft.com/office/drawing/2014/main" id="{40439D5C-71B7-4197-A3B4-ECFD9399D58D}"/>
              </a:ext>
            </a:extLst>
          </p:cNvPr>
          <p:cNvSpPr>
            <a:spLocks noGrp="1"/>
          </p:cNvSpPr>
          <p:nvPr>
            <p:ph idx="1"/>
          </p:nvPr>
        </p:nvSpPr>
        <p:spPr>
          <a:xfrm>
            <a:off x="483029" y="1918176"/>
            <a:ext cx="11277600" cy="1438816"/>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5">
            <a:extLst>
              <a:ext uri="{FF2B5EF4-FFF2-40B4-BE49-F238E27FC236}">
                <a16:creationId xmlns:a16="http://schemas.microsoft.com/office/drawing/2014/main" id="{D7A5A86A-C17E-4CFB-8F16-302334DE8199}"/>
              </a:ext>
            </a:extLst>
          </p:cNvPr>
          <p:cNvSpPr>
            <a:spLocks noGrp="1"/>
          </p:cNvSpPr>
          <p:nvPr>
            <p:ph sz="quarter" idx="23"/>
          </p:nvPr>
        </p:nvSpPr>
        <p:spPr>
          <a:xfrm>
            <a:off x="4830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6">
            <a:extLst>
              <a:ext uri="{FF2B5EF4-FFF2-40B4-BE49-F238E27FC236}">
                <a16:creationId xmlns:a16="http://schemas.microsoft.com/office/drawing/2014/main" id="{F8027EE3-07FB-497E-B9E0-D8CDE25451EE}"/>
              </a:ext>
            </a:extLst>
          </p:cNvPr>
          <p:cNvSpPr>
            <a:spLocks noGrp="1"/>
          </p:cNvSpPr>
          <p:nvPr>
            <p:ph sz="quarter" idx="24"/>
          </p:nvPr>
        </p:nvSpPr>
        <p:spPr>
          <a:xfrm>
            <a:off x="4321829" y="3429001"/>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7">
            <a:extLst>
              <a:ext uri="{FF2B5EF4-FFF2-40B4-BE49-F238E27FC236}">
                <a16:creationId xmlns:a16="http://schemas.microsoft.com/office/drawing/2014/main" id="{ECC35B2F-12AA-48EB-80FF-BEB2A72B3429}"/>
              </a:ext>
            </a:extLst>
          </p:cNvPr>
          <p:cNvSpPr>
            <a:spLocks noGrp="1"/>
          </p:cNvSpPr>
          <p:nvPr>
            <p:ph sz="quarter" idx="25"/>
          </p:nvPr>
        </p:nvSpPr>
        <p:spPr>
          <a:xfrm>
            <a:off x="8160629" y="3464243"/>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Content Placeholder 8">
            <a:extLst>
              <a:ext uri="{FF2B5EF4-FFF2-40B4-BE49-F238E27FC236}">
                <a16:creationId xmlns:a16="http://schemas.microsoft.com/office/drawing/2014/main" id="{31E00C1E-8103-4618-8A7A-27276AF26EAF}"/>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9" name="Content Placeholder 9">
            <a:extLst>
              <a:ext uri="{FF2B5EF4-FFF2-40B4-BE49-F238E27FC236}">
                <a16:creationId xmlns:a16="http://schemas.microsoft.com/office/drawing/2014/main" id="{5AAEA00C-07D5-419F-A0E8-D27AA630ED42}"/>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0" name="Content Placeholder 10">
            <a:extLst>
              <a:ext uri="{FF2B5EF4-FFF2-40B4-BE49-F238E27FC236}">
                <a16:creationId xmlns:a16="http://schemas.microsoft.com/office/drawing/2014/main" id="{A107128E-AFFC-48F6-B490-BA117E0D4153}"/>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1" name="Content Placeholder 11">
            <a:extLst>
              <a:ext uri="{FF2B5EF4-FFF2-40B4-BE49-F238E27FC236}">
                <a16:creationId xmlns:a16="http://schemas.microsoft.com/office/drawing/2014/main" id="{DF25828E-A67A-430C-A8BC-63DBF726E9FF}"/>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2" name="Appendix Link 12">
            <a:extLst>
              <a:ext uri="{FF2B5EF4-FFF2-40B4-BE49-F238E27FC236}">
                <a16:creationId xmlns:a16="http://schemas.microsoft.com/office/drawing/2014/main" id="{E0D4B7A0-0032-4D68-BD54-0B6868F792D0}"/>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3" name="Image Credit 13">
            <a:extLst>
              <a:ext uri="{FF2B5EF4-FFF2-40B4-BE49-F238E27FC236}">
                <a16:creationId xmlns:a16="http://schemas.microsoft.com/office/drawing/2014/main" id="{DAC8A0EE-C787-4E63-A06B-783DD28556D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4" name="Slide Number Placeholder 14">
            <a:extLst>
              <a:ext uri="{FF2B5EF4-FFF2-40B4-BE49-F238E27FC236}">
                <a16:creationId xmlns:a16="http://schemas.microsoft.com/office/drawing/2014/main" id="{1C908071-7626-43DC-AE66-765DFBBAF0B5}"/>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7897170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660399" y="45536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2951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5241732"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7532399"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9823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4" name="Appendix Link 6">
            <a:extLst>
              <a:ext uri="{FF2B5EF4-FFF2-40B4-BE49-F238E27FC236}">
                <a16:creationId xmlns:a16="http://schemas.microsoft.com/office/drawing/2014/main" id="{9F477CD9-7646-4447-8F26-EA0339279B08}"/>
              </a:ext>
            </a:extLst>
          </p:cNvPr>
          <p:cNvSpPr>
            <a:spLocks noGrp="1"/>
          </p:cNvSpPr>
          <p:nvPr>
            <p:ph type="body" sz="quarter" idx="31"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5" name="Image Credit 7">
            <a:extLst>
              <a:ext uri="{FF2B5EF4-FFF2-40B4-BE49-F238E27FC236}">
                <a16:creationId xmlns:a16="http://schemas.microsoft.com/office/drawing/2014/main" id="{297D0569-382F-49B3-9BB4-903B4832518F}"/>
              </a:ext>
            </a:extLst>
          </p:cNvPr>
          <p:cNvSpPr>
            <a:spLocks noGrp="1"/>
          </p:cNvSpPr>
          <p:nvPr>
            <p:ph type="body" sz="quarter" idx="32"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7" name="Slide Number Placeholder 14">
            <a:extLst>
              <a:ext uri="{FF2B5EF4-FFF2-40B4-BE49-F238E27FC236}">
                <a16:creationId xmlns:a16="http://schemas.microsoft.com/office/drawing/2014/main" id="{AE184463-304D-422F-A9E1-0AB7D79530A6}"/>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92752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86365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86365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3791904"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3791904"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672014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5" name="Content Placeholder 11">
            <a:extLst>
              <a:ext uri="{FF2B5EF4-FFF2-40B4-BE49-F238E27FC236}">
                <a16:creationId xmlns:a16="http://schemas.microsoft.com/office/drawing/2014/main" id="{581B96B9-D991-4BB1-B173-E7F2EE1BE96B}"/>
              </a:ext>
            </a:extLst>
          </p:cNvPr>
          <p:cNvSpPr>
            <a:spLocks noGrp="1"/>
          </p:cNvSpPr>
          <p:nvPr>
            <p:ph sz="quarter" idx="42"/>
          </p:nvPr>
        </p:nvSpPr>
        <p:spPr>
          <a:xfrm>
            <a:off x="672014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6" name="Content Placeholder 11">
            <a:extLst>
              <a:ext uri="{FF2B5EF4-FFF2-40B4-BE49-F238E27FC236}">
                <a16:creationId xmlns:a16="http://schemas.microsoft.com/office/drawing/2014/main" id="{2C988514-0447-4189-B30D-391260C27422}"/>
              </a:ext>
            </a:extLst>
          </p:cNvPr>
          <p:cNvSpPr>
            <a:spLocks noGrp="1"/>
          </p:cNvSpPr>
          <p:nvPr>
            <p:ph sz="quarter" idx="43"/>
          </p:nvPr>
        </p:nvSpPr>
        <p:spPr>
          <a:xfrm>
            <a:off x="9648395"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7" name="Content Placeholder 11">
            <a:extLst>
              <a:ext uri="{FF2B5EF4-FFF2-40B4-BE49-F238E27FC236}">
                <a16:creationId xmlns:a16="http://schemas.microsoft.com/office/drawing/2014/main" id="{528D66AE-3E5E-4350-85D4-CD57EA8930C2}"/>
              </a:ext>
            </a:extLst>
          </p:cNvPr>
          <p:cNvSpPr>
            <a:spLocks noGrp="1"/>
          </p:cNvSpPr>
          <p:nvPr>
            <p:ph sz="quarter" idx="44"/>
          </p:nvPr>
        </p:nvSpPr>
        <p:spPr>
          <a:xfrm>
            <a:off x="9648395"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25" name="Appendix Link 11">
            <a:extLst>
              <a:ext uri="{FF2B5EF4-FFF2-40B4-BE49-F238E27FC236}">
                <a16:creationId xmlns:a16="http://schemas.microsoft.com/office/drawing/2014/main" id="{6C66FC7B-9682-4F79-A7EC-46F53ED55AF7}"/>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6" name="Image Credit 12">
            <a:extLst>
              <a:ext uri="{FF2B5EF4-FFF2-40B4-BE49-F238E27FC236}">
                <a16:creationId xmlns:a16="http://schemas.microsoft.com/office/drawing/2014/main" id="{ECC1E71E-61CC-4CCE-B834-F54DB9DCEEC8}"/>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4" name="Slide Number Placeholder 14">
            <a:extLst>
              <a:ext uri="{FF2B5EF4-FFF2-40B4-BE49-F238E27FC236}">
                <a16:creationId xmlns:a16="http://schemas.microsoft.com/office/drawing/2014/main" id="{3C1A9873-09AD-405A-A6A5-F2F1DF9F5C4A}"/>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2344657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22" name="Content Placeholder 3">
            <a:extLst>
              <a:ext uri="{FF2B5EF4-FFF2-40B4-BE49-F238E27FC236}">
                <a16:creationId xmlns:a16="http://schemas.microsoft.com/office/drawing/2014/main" id="{53D57C87-D466-4C8C-A982-0BB750C00F2A}"/>
              </a:ext>
            </a:extLst>
          </p:cNvPr>
          <p:cNvSpPr>
            <a:spLocks noGrp="1"/>
          </p:cNvSpPr>
          <p:nvPr>
            <p:ph sz="quarter" idx="30" hasCustomPrompt="1"/>
          </p:nvPr>
        </p:nvSpPr>
        <p:spPr>
          <a:xfrm>
            <a:off x="483029" y="13500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24" name="Content Placeholder 4">
            <a:extLst>
              <a:ext uri="{FF2B5EF4-FFF2-40B4-BE49-F238E27FC236}">
                <a16:creationId xmlns:a16="http://schemas.microsoft.com/office/drawing/2014/main" id="{7D9AAAE5-DD01-47AA-B07B-A5A0DF89444F}"/>
              </a:ext>
            </a:extLst>
          </p:cNvPr>
          <p:cNvSpPr>
            <a:spLocks noGrp="1"/>
          </p:cNvSpPr>
          <p:nvPr>
            <p:ph idx="1" hasCustomPrompt="1"/>
          </p:nvPr>
        </p:nvSpPr>
        <p:spPr>
          <a:xfrm>
            <a:off x="483029" y="2060848"/>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26" name="Content Placeholder 5">
            <a:extLst>
              <a:ext uri="{FF2B5EF4-FFF2-40B4-BE49-F238E27FC236}">
                <a16:creationId xmlns:a16="http://schemas.microsoft.com/office/drawing/2014/main" id="{27F43634-6722-49CE-A863-00E57AC31588}"/>
              </a:ext>
            </a:extLst>
          </p:cNvPr>
          <p:cNvSpPr>
            <a:spLocks noGrp="1"/>
          </p:cNvSpPr>
          <p:nvPr>
            <p:ph sz="quarter" idx="23"/>
          </p:nvPr>
        </p:nvSpPr>
        <p:spPr>
          <a:xfrm>
            <a:off x="2464231" y="2060849"/>
            <a:ext cx="9315635" cy="978388"/>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0" name="Content Placeholder 6">
            <a:extLst>
              <a:ext uri="{FF2B5EF4-FFF2-40B4-BE49-F238E27FC236}">
                <a16:creationId xmlns:a16="http://schemas.microsoft.com/office/drawing/2014/main" id="{8692EAC0-F926-471A-BB3B-3D50A5AF9597}"/>
              </a:ext>
            </a:extLst>
          </p:cNvPr>
          <p:cNvSpPr>
            <a:spLocks noGrp="1"/>
          </p:cNvSpPr>
          <p:nvPr>
            <p:ph sz="quarter" idx="24"/>
          </p:nvPr>
        </p:nvSpPr>
        <p:spPr>
          <a:xfrm>
            <a:off x="457200" y="3141104"/>
            <a:ext cx="11322667"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2" name="Content Placeholder 7">
            <a:extLst>
              <a:ext uri="{FF2B5EF4-FFF2-40B4-BE49-F238E27FC236}">
                <a16:creationId xmlns:a16="http://schemas.microsoft.com/office/drawing/2014/main" id="{E92FD85D-B619-45E9-B489-96B0CE191491}"/>
              </a:ext>
            </a:extLst>
          </p:cNvPr>
          <p:cNvSpPr>
            <a:spLocks noGrp="1"/>
          </p:cNvSpPr>
          <p:nvPr>
            <p:ph sz="quarter" idx="25"/>
          </p:nvPr>
        </p:nvSpPr>
        <p:spPr>
          <a:xfrm>
            <a:off x="457199" y="44012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3" name="Content Placeholder 8">
            <a:extLst>
              <a:ext uri="{FF2B5EF4-FFF2-40B4-BE49-F238E27FC236}">
                <a16:creationId xmlns:a16="http://schemas.microsoft.com/office/drawing/2014/main" id="{2B03CAC6-2ECC-4ABC-A440-BF7D1581DB6A}"/>
              </a:ext>
            </a:extLst>
          </p:cNvPr>
          <p:cNvSpPr>
            <a:spLocks noGrp="1"/>
          </p:cNvSpPr>
          <p:nvPr>
            <p:ph sz="quarter" idx="26"/>
          </p:nvPr>
        </p:nvSpPr>
        <p:spPr>
          <a:xfrm>
            <a:off x="2747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5" name="Content Placeholder 9">
            <a:extLst>
              <a:ext uri="{FF2B5EF4-FFF2-40B4-BE49-F238E27FC236}">
                <a16:creationId xmlns:a16="http://schemas.microsoft.com/office/drawing/2014/main" id="{22943CC6-77CC-452A-96D5-BB83FF162F51}"/>
              </a:ext>
            </a:extLst>
          </p:cNvPr>
          <p:cNvSpPr>
            <a:spLocks noGrp="1"/>
          </p:cNvSpPr>
          <p:nvPr>
            <p:ph sz="quarter" idx="27"/>
          </p:nvPr>
        </p:nvSpPr>
        <p:spPr>
          <a:xfrm>
            <a:off x="5038532"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7" name="Content Placeholder 10">
            <a:extLst>
              <a:ext uri="{FF2B5EF4-FFF2-40B4-BE49-F238E27FC236}">
                <a16:creationId xmlns:a16="http://schemas.microsoft.com/office/drawing/2014/main" id="{93DDDCD1-28AF-469E-84F6-26DFB4072E55}"/>
              </a:ext>
            </a:extLst>
          </p:cNvPr>
          <p:cNvSpPr>
            <a:spLocks noGrp="1"/>
          </p:cNvSpPr>
          <p:nvPr>
            <p:ph sz="quarter" idx="28"/>
          </p:nvPr>
        </p:nvSpPr>
        <p:spPr>
          <a:xfrm>
            <a:off x="7329199"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11">
            <a:extLst>
              <a:ext uri="{FF2B5EF4-FFF2-40B4-BE49-F238E27FC236}">
                <a16:creationId xmlns:a16="http://schemas.microsoft.com/office/drawing/2014/main" id="{6F435488-0E62-431F-AD41-C0EC93B83A68}"/>
              </a:ext>
            </a:extLst>
          </p:cNvPr>
          <p:cNvSpPr>
            <a:spLocks noGrp="1"/>
          </p:cNvSpPr>
          <p:nvPr>
            <p:ph sz="quarter" idx="29"/>
          </p:nvPr>
        </p:nvSpPr>
        <p:spPr>
          <a:xfrm>
            <a:off x="9619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Appendix Link 12">
            <a:extLst>
              <a:ext uri="{FF2B5EF4-FFF2-40B4-BE49-F238E27FC236}">
                <a16:creationId xmlns:a16="http://schemas.microsoft.com/office/drawing/2014/main" id="{E4CE48CB-7708-432B-AA86-174536FCBAB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3" name="Image Credit 13">
            <a:extLst>
              <a:ext uri="{FF2B5EF4-FFF2-40B4-BE49-F238E27FC236}">
                <a16:creationId xmlns:a16="http://schemas.microsoft.com/office/drawing/2014/main" id="{01C8000F-8A4A-49C7-A133-78D2F4850B6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44" name="Slide Number Placeholder 14">
            <a:extLst>
              <a:ext uri="{FF2B5EF4-FFF2-40B4-BE49-F238E27FC236}">
                <a16:creationId xmlns:a16="http://schemas.microsoft.com/office/drawing/2014/main" id="{9421B4D6-7BB1-493E-851E-0DF2646EA108}"/>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5038520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68" name="Title 1">
            <a:extLst>
              <a:ext uri="{FF2B5EF4-FFF2-40B4-BE49-F238E27FC236}">
                <a16:creationId xmlns:a16="http://schemas.microsoft.com/office/drawing/2014/main" id="{B79947D0-3AC9-4017-860E-D693F0000680}"/>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69" name="Slide Sub Title 2">
            <a:extLst>
              <a:ext uri="{FF2B5EF4-FFF2-40B4-BE49-F238E27FC236}">
                <a16:creationId xmlns:a16="http://schemas.microsoft.com/office/drawing/2014/main" id="{0AC701E0-46BA-498A-A4E7-659539074D0C}"/>
              </a:ext>
            </a:extLst>
          </p:cNvPr>
          <p:cNvSpPr>
            <a:spLocks noGrp="1"/>
          </p:cNvSpPr>
          <p:nvPr>
            <p:ph sz="quarter" idx="21" hasCustomPrompt="1"/>
          </p:nvPr>
        </p:nvSpPr>
        <p:spPr>
          <a:xfrm>
            <a:off x="457200" y="880394"/>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70" name="Content Placeholder 4">
            <a:extLst>
              <a:ext uri="{FF2B5EF4-FFF2-40B4-BE49-F238E27FC236}">
                <a16:creationId xmlns:a16="http://schemas.microsoft.com/office/drawing/2014/main" id="{B5AB9E37-08BA-4FDE-851E-19EC6E0F175A}"/>
              </a:ext>
            </a:extLst>
          </p:cNvPr>
          <p:cNvSpPr>
            <a:spLocks noGrp="1"/>
          </p:cNvSpPr>
          <p:nvPr>
            <p:ph idx="1" hasCustomPrompt="1"/>
          </p:nvPr>
        </p:nvSpPr>
        <p:spPr>
          <a:xfrm>
            <a:off x="483029" y="1867464"/>
            <a:ext cx="1992000"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Example</a:t>
            </a:r>
          </a:p>
        </p:txBody>
      </p:sp>
      <p:sp>
        <p:nvSpPr>
          <p:cNvPr id="71" name="Content Placeholder 5">
            <a:extLst>
              <a:ext uri="{FF2B5EF4-FFF2-40B4-BE49-F238E27FC236}">
                <a16:creationId xmlns:a16="http://schemas.microsoft.com/office/drawing/2014/main" id="{21F086D7-E80D-4F6B-9793-0716664D62BE}"/>
              </a:ext>
            </a:extLst>
          </p:cNvPr>
          <p:cNvSpPr>
            <a:spLocks noGrp="1"/>
          </p:cNvSpPr>
          <p:nvPr>
            <p:ph sz="quarter" idx="23"/>
          </p:nvPr>
        </p:nvSpPr>
        <p:spPr>
          <a:xfrm>
            <a:off x="2614800" y="1844944"/>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2" name="Content Placeholder 6">
            <a:extLst>
              <a:ext uri="{FF2B5EF4-FFF2-40B4-BE49-F238E27FC236}">
                <a16:creationId xmlns:a16="http://schemas.microsoft.com/office/drawing/2014/main" id="{C7F3CB9D-7925-4D2A-A121-3CB64836F1BC}"/>
              </a:ext>
            </a:extLst>
          </p:cNvPr>
          <p:cNvSpPr>
            <a:spLocks noGrp="1"/>
          </p:cNvSpPr>
          <p:nvPr>
            <p:ph sz="quarter" idx="24" hasCustomPrompt="1"/>
          </p:nvPr>
        </p:nvSpPr>
        <p:spPr>
          <a:xfrm>
            <a:off x="457200" y="3068960"/>
            <a:ext cx="1800000" cy="511200"/>
          </a:xfrm>
          <a:prstGeom prst="roundRect">
            <a:avLst/>
          </a:prstGeom>
          <a:solidFill>
            <a:srgbClr val="00645A"/>
          </a:solidFill>
          <a:ln>
            <a:solidFill>
              <a:srgbClr val="002D2D"/>
            </a:solidFill>
          </a:ln>
          <a:effectLst/>
        </p:spPr>
        <p:txBody>
          <a:bodyPr vert="horz" lIns="72000" tIns="45720" rIns="72000" bIns="45720" rtlCol="0">
            <a:normAutofit/>
          </a:bodyPr>
          <a:lstStyle>
            <a:lvl1pPr>
              <a:defRPr lang="en-US" sz="2400" b="1" dirty="0">
                <a:solidFill>
                  <a:schemeClr val="bg1"/>
                </a:solidFill>
              </a:defRPr>
            </a:lvl1pPr>
            <a:lvl2pPr>
              <a:defRPr lang="en-US" sz="2000" b="1" dirty="0"/>
            </a:lvl2pPr>
            <a:lvl3pPr>
              <a:defRPr lang="en-US" sz="1800" b="1" dirty="0"/>
            </a:lvl3pPr>
            <a:lvl4pPr>
              <a:defRPr lang="en-US" sz="1050" b="1" dirty="0"/>
            </a:lvl4pPr>
            <a:lvl5pPr>
              <a:defRPr lang="en-IN" sz="1050" b="1" dirty="0"/>
            </a:lvl5pPr>
          </a:lstStyle>
          <a:p>
            <a:pPr lvl="0"/>
            <a:r>
              <a:rPr lang="en-US" dirty="0"/>
              <a:t>Step [0]</a:t>
            </a:r>
          </a:p>
        </p:txBody>
      </p:sp>
      <p:sp>
        <p:nvSpPr>
          <p:cNvPr id="73" name="Content Placeholder 7">
            <a:extLst>
              <a:ext uri="{FF2B5EF4-FFF2-40B4-BE49-F238E27FC236}">
                <a16:creationId xmlns:a16="http://schemas.microsoft.com/office/drawing/2014/main" id="{3B3E667E-1EA3-4268-9DA9-6FC12D6C58A6}"/>
              </a:ext>
            </a:extLst>
          </p:cNvPr>
          <p:cNvSpPr>
            <a:spLocks noGrp="1"/>
          </p:cNvSpPr>
          <p:nvPr>
            <p:ph sz="quarter" idx="25"/>
          </p:nvPr>
        </p:nvSpPr>
        <p:spPr>
          <a:xfrm>
            <a:off x="2640629" y="3068960"/>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4" name="Content Placeholder 8">
            <a:extLst>
              <a:ext uri="{FF2B5EF4-FFF2-40B4-BE49-F238E27FC236}">
                <a16:creationId xmlns:a16="http://schemas.microsoft.com/office/drawing/2014/main" id="{45DA0E8B-67A5-4D7D-A979-3F63C17AAFDD}"/>
              </a:ext>
            </a:extLst>
          </p:cNvPr>
          <p:cNvSpPr>
            <a:spLocks noGrp="1"/>
          </p:cNvSpPr>
          <p:nvPr>
            <p:ph sz="quarter" idx="26"/>
          </p:nvPr>
        </p:nvSpPr>
        <p:spPr>
          <a:xfrm>
            <a:off x="454800"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5" name="Content Placeholder 9">
            <a:extLst>
              <a:ext uri="{FF2B5EF4-FFF2-40B4-BE49-F238E27FC236}">
                <a16:creationId xmlns:a16="http://schemas.microsoft.com/office/drawing/2014/main" id="{EA3E7B8A-3753-48E4-8C78-2E963BA98D39}"/>
              </a:ext>
            </a:extLst>
          </p:cNvPr>
          <p:cNvSpPr>
            <a:spLocks noGrp="1"/>
          </p:cNvSpPr>
          <p:nvPr>
            <p:ph sz="quarter" idx="27"/>
          </p:nvPr>
        </p:nvSpPr>
        <p:spPr>
          <a:xfrm>
            <a:off x="2741257"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6" name="Content Placeholder 10">
            <a:extLst>
              <a:ext uri="{FF2B5EF4-FFF2-40B4-BE49-F238E27FC236}">
                <a16:creationId xmlns:a16="http://schemas.microsoft.com/office/drawing/2014/main" id="{6B28A758-FCF7-4AC7-A522-5BDAE6656838}"/>
              </a:ext>
            </a:extLst>
          </p:cNvPr>
          <p:cNvSpPr>
            <a:spLocks noGrp="1"/>
          </p:cNvSpPr>
          <p:nvPr>
            <p:ph sz="quarter" idx="28"/>
          </p:nvPr>
        </p:nvSpPr>
        <p:spPr>
          <a:xfrm>
            <a:off x="5027715"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9" name="Content Placeholder 11">
            <a:extLst>
              <a:ext uri="{FF2B5EF4-FFF2-40B4-BE49-F238E27FC236}">
                <a16:creationId xmlns:a16="http://schemas.microsoft.com/office/drawing/2014/main" id="{70282311-0D7E-459A-A68D-8FC16BE1BBB0}"/>
              </a:ext>
            </a:extLst>
          </p:cNvPr>
          <p:cNvSpPr>
            <a:spLocks noGrp="1"/>
          </p:cNvSpPr>
          <p:nvPr>
            <p:ph sz="quarter" idx="29"/>
          </p:nvPr>
        </p:nvSpPr>
        <p:spPr>
          <a:xfrm>
            <a:off x="7314172"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80" name="Content Placeholder 12">
            <a:extLst>
              <a:ext uri="{FF2B5EF4-FFF2-40B4-BE49-F238E27FC236}">
                <a16:creationId xmlns:a16="http://schemas.microsoft.com/office/drawing/2014/main" id="{43622D03-4ED2-45E4-BE6D-3E5073BA33F9}"/>
              </a:ext>
            </a:extLst>
          </p:cNvPr>
          <p:cNvSpPr>
            <a:spLocks noGrp="1"/>
          </p:cNvSpPr>
          <p:nvPr>
            <p:ph sz="quarter" idx="31"/>
          </p:nvPr>
        </p:nvSpPr>
        <p:spPr>
          <a:xfrm>
            <a:off x="9600629" y="4437112"/>
            <a:ext cx="2160000" cy="1224000"/>
          </a:xfrm>
        </p:spPr>
        <p:txBody>
          <a:bodyPr/>
          <a:lstStyle/>
          <a:p>
            <a:pPr lvl="0"/>
            <a:r>
              <a:rPr lang="en-US" dirty="0"/>
              <a:t>Click to edit Master text styles</a:t>
            </a:r>
          </a:p>
          <a:p>
            <a:pPr lvl="1"/>
            <a:r>
              <a:rPr lang="en-US" dirty="0"/>
              <a:t>Second level</a:t>
            </a:r>
          </a:p>
          <a:p>
            <a:pPr lvl="2"/>
            <a:r>
              <a:rPr lang="en-US" dirty="0"/>
              <a:t>Third level</a:t>
            </a:r>
          </a:p>
        </p:txBody>
      </p:sp>
      <p:sp>
        <p:nvSpPr>
          <p:cNvPr id="81" name="Appendix Link 13">
            <a:extLst>
              <a:ext uri="{FF2B5EF4-FFF2-40B4-BE49-F238E27FC236}">
                <a16:creationId xmlns:a16="http://schemas.microsoft.com/office/drawing/2014/main" id="{11C52BDE-9C4C-4991-B951-C027F354039A}"/>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82" name="Image Credit 14">
            <a:extLst>
              <a:ext uri="{FF2B5EF4-FFF2-40B4-BE49-F238E27FC236}">
                <a16:creationId xmlns:a16="http://schemas.microsoft.com/office/drawing/2014/main" id="{9E2B7B79-A01A-422F-9CF7-AA5D8BEC1C83}"/>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83" name="Slide Number Placeholder 15">
            <a:extLst>
              <a:ext uri="{FF2B5EF4-FFF2-40B4-BE49-F238E27FC236}">
                <a16:creationId xmlns:a16="http://schemas.microsoft.com/office/drawing/2014/main" id="{0B2FF9D9-E773-486A-AD39-4A051EDF6093}"/>
              </a:ext>
            </a:extLst>
          </p:cNvPr>
          <p:cNvSpPr>
            <a:spLocks noGrp="1"/>
          </p:cNvSpPr>
          <p:nvPr>
            <p:ph type="sldNum" sz="quarter" idx="22"/>
          </p:nvPr>
        </p:nvSpPr>
        <p:spPr>
          <a:xfrm>
            <a:off x="11574208"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4466129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43" name="Title 1">
            <a:extLst>
              <a:ext uri="{FF2B5EF4-FFF2-40B4-BE49-F238E27FC236}">
                <a16:creationId xmlns:a16="http://schemas.microsoft.com/office/drawing/2014/main" id="{139C0CD7-ABCE-43D2-A072-295AE194F26A}"/>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4" name="Slide Sub Title 2">
            <a:extLst>
              <a:ext uri="{FF2B5EF4-FFF2-40B4-BE49-F238E27FC236}">
                <a16:creationId xmlns:a16="http://schemas.microsoft.com/office/drawing/2014/main" id="{D5972910-E2E2-4026-A5AA-9DED6741FBBF}"/>
              </a:ext>
            </a:extLst>
          </p:cNvPr>
          <p:cNvSpPr>
            <a:spLocks noGrp="1"/>
          </p:cNvSpPr>
          <p:nvPr>
            <p:ph sz="quarter" idx="21" hasCustomPrompt="1"/>
          </p:nvPr>
        </p:nvSpPr>
        <p:spPr>
          <a:xfrm>
            <a:off x="457200" y="793991"/>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5" name="Content Placeholder 34">
            <a:extLst>
              <a:ext uri="{FF2B5EF4-FFF2-40B4-BE49-F238E27FC236}">
                <a16:creationId xmlns:a16="http://schemas.microsoft.com/office/drawing/2014/main" id="{4765AB8A-0373-4CB3-A473-760C84B8AEE2}"/>
              </a:ext>
            </a:extLst>
          </p:cNvPr>
          <p:cNvSpPr>
            <a:spLocks noGrp="1"/>
          </p:cNvSpPr>
          <p:nvPr>
            <p:ph sz="quarter" idx="30" hasCustomPrompt="1"/>
          </p:nvPr>
        </p:nvSpPr>
        <p:spPr>
          <a:xfrm>
            <a:off x="719403" y="1262038"/>
            <a:ext cx="3620921"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none" anchor="ctr">
            <a:spAutoFit/>
          </a:bodyPr>
          <a:lstStyle>
            <a:lvl1pPr>
              <a:defRPr lang="en-IN" sz="2400" b="1" dirty="0">
                <a:solidFill>
                  <a:schemeClr val="bg1"/>
                </a:solidFill>
                <a:cs typeface="+mn-cs"/>
              </a:defRPr>
            </a:lvl1pPr>
          </a:lstStyle>
          <a:p>
            <a:pPr marL="0" lvl="0" indent="0" eaLnBrk="1" hangingPunct="1">
              <a:spcBef>
                <a:spcPct val="0"/>
              </a:spcBef>
              <a:buNone/>
              <a:defRPr/>
            </a:pPr>
            <a:r>
              <a:rPr lang="en-US" sz="2400" b="1" kern="1200" dirty="0">
                <a:solidFill>
                  <a:prstClr val="white"/>
                </a:solidFill>
                <a:ea typeface="+mn-ea"/>
                <a:cs typeface="+mn-cs"/>
              </a:rPr>
              <a:t>Sample Problem XX.XX</a:t>
            </a:r>
          </a:p>
        </p:txBody>
      </p:sp>
      <p:sp>
        <p:nvSpPr>
          <p:cNvPr id="46" name="Content Placeholder 2">
            <a:extLst>
              <a:ext uri="{FF2B5EF4-FFF2-40B4-BE49-F238E27FC236}">
                <a16:creationId xmlns:a16="http://schemas.microsoft.com/office/drawing/2014/main" id="{CF7C94BF-AB32-4E55-A7B4-7C47C8209A9B}"/>
              </a:ext>
            </a:extLst>
          </p:cNvPr>
          <p:cNvSpPr>
            <a:spLocks noGrp="1"/>
          </p:cNvSpPr>
          <p:nvPr>
            <p:ph idx="1"/>
          </p:nvPr>
        </p:nvSpPr>
        <p:spPr>
          <a:xfrm>
            <a:off x="483029" y="1860224"/>
            <a:ext cx="11277600" cy="1460624"/>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7" name="Content Placeholder 12">
            <a:extLst>
              <a:ext uri="{FF2B5EF4-FFF2-40B4-BE49-F238E27FC236}">
                <a16:creationId xmlns:a16="http://schemas.microsoft.com/office/drawing/2014/main" id="{60E5F164-41C6-4AC5-B8F4-140A8B868B95}"/>
              </a:ext>
            </a:extLst>
          </p:cNvPr>
          <p:cNvSpPr>
            <a:spLocks noGrp="1"/>
          </p:cNvSpPr>
          <p:nvPr>
            <p:ph sz="quarter" idx="23" hasCustomPrompt="1"/>
          </p:nvPr>
        </p:nvSpPr>
        <p:spPr>
          <a:xfrm>
            <a:off x="719403" y="3422278"/>
            <a:ext cx="145355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rtlCol="0" anchor="ctr">
            <a:spAutoFit/>
          </a:bodyPr>
          <a:lstStyle>
            <a:lvl1pPr>
              <a:defRPr lang="en-US" sz="2400" b="1" dirty="0">
                <a:solidFill>
                  <a:prstClr val="white"/>
                </a:solidFill>
                <a:cs typeface="+mn-cs"/>
              </a:defRPr>
            </a:lvl1pPr>
          </a:lstStyle>
          <a:p>
            <a:pPr lvl="0">
              <a:spcBef>
                <a:spcPct val="0"/>
              </a:spcBef>
            </a:pPr>
            <a:r>
              <a:rPr lang="en-US" sz="2400" b="1" kern="1200" dirty="0">
                <a:solidFill>
                  <a:prstClr val="white"/>
                </a:solidFill>
                <a:ea typeface="+mn-ea"/>
                <a:cs typeface="+mn-cs"/>
              </a:rPr>
              <a:t>Solution</a:t>
            </a:r>
          </a:p>
        </p:txBody>
      </p:sp>
      <p:sp>
        <p:nvSpPr>
          <p:cNvPr id="48" name="Content Placeholder 17">
            <a:extLst>
              <a:ext uri="{FF2B5EF4-FFF2-40B4-BE49-F238E27FC236}">
                <a16:creationId xmlns:a16="http://schemas.microsoft.com/office/drawing/2014/main" id="{6AA730BE-5C7D-4CA0-B22A-E5C321DC77C4}"/>
              </a:ext>
            </a:extLst>
          </p:cNvPr>
          <p:cNvSpPr>
            <a:spLocks noGrp="1"/>
          </p:cNvSpPr>
          <p:nvPr>
            <p:ph sz="quarter" idx="24"/>
          </p:nvPr>
        </p:nvSpPr>
        <p:spPr>
          <a:xfrm>
            <a:off x="483029" y="3967572"/>
            <a:ext cx="11251771" cy="1117612"/>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9" name="Content Placeholder 19">
            <a:extLst>
              <a:ext uri="{FF2B5EF4-FFF2-40B4-BE49-F238E27FC236}">
                <a16:creationId xmlns:a16="http://schemas.microsoft.com/office/drawing/2014/main" id="{67C6BD15-5C3A-48B2-AE9B-132D0E4CA48A}"/>
              </a:ext>
            </a:extLst>
          </p:cNvPr>
          <p:cNvSpPr>
            <a:spLocks noGrp="1"/>
          </p:cNvSpPr>
          <p:nvPr>
            <p:ph sz="quarter" idx="31"/>
          </p:nvPr>
        </p:nvSpPr>
        <p:spPr>
          <a:xfrm>
            <a:off x="4572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0" name="Content Placeholder 19">
            <a:extLst>
              <a:ext uri="{FF2B5EF4-FFF2-40B4-BE49-F238E27FC236}">
                <a16:creationId xmlns:a16="http://schemas.microsoft.com/office/drawing/2014/main" id="{D95A3821-2E77-4B69-937C-120F40BC987B}"/>
              </a:ext>
            </a:extLst>
          </p:cNvPr>
          <p:cNvSpPr>
            <a:spLocks noGrp="1"/>
          </p:cNvSpPr>
          <p:nvPr>
            <p:ph sz="quarter" idx="25"/>
          </p:nvPr>
        </p:nvSpPr>
        <p:spPr>
          <a:xfrm>
            <a:off x="27126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1" name="Content Placeholder 21">
            <a:extLst>
              <a:ext uri="{FF2B5EF4-FFF2-40B4-BE49-F238E27FC236}">
                <a16:creationId xmlns:a16="http://schemas.microsoft.com/office/drawing/2014/main" id="{DDF165BD-5819-4FCE-B6E5-160F2E7EA4A7}"/>
              </a:ext>
            </a:extLst>
          </p:cNvPr>
          <p:cNvSpPr>
            <a:spLocks noGrp="1"/>
          </p:cNvSpPr>
          <p:nvPr>
            <p:ph sz="quarter" idx="32"/>
          </p:nvPr>
        </p:nvSpPr>
        <p:spPr>
          <a:xfrm>
            <a:off x="49680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2" name="Content Placeholder 23">
            <a:extLst>
              <a:ext uri="{FF2B5EF4-FFF2-40B4-BE49-F238E27FC236}">
                <a16:creationId xmlns:a16="http://schemas.microsoft.com/office/drawing/2014/main" id="{76D335A1-E3FA-46D6-8F4B-86310BDF2952}"/>
              </a:ext>
            </a:extLst>
          </p:cNvPr>
          <p:cNvSpPr>
            <a:spLocks noGrp="1"/>
          </p:cNvSpPr>
          <p:nvPr>
            <p:ph sz="quarter" idx="27"/>
          </p:nvPr>
        </p:nvSpPr>
        <p:spPr>
          <a:xfrm>
            <a:off x="7344139"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3" name="Content Placeholder 23">
            <a:extLst>
              <a:ext uri="{FF2B5EF4-FFF2-40B4-BE49-F238E27FC236}">
                <a16:creationId xmlns:a16="http://schemas.microsoft.com/office/drawing/2014/main" id="{2A82B738-A1CB-4339-A42E-EFF3C30451BD}"/>
              </a:ext>
            </a:extLst>
          </p:cNvPr>
          <p:cNvSpPr>
            <a:spLocks noGrp="1"/>
          </p:cNvSpPr>
          <p:nvPr>
            <p:ph sz="quarter" idx="33"/>
          </p:nvPr>
        </p:nvSpPr>
        <p:spPr>
          <a:xfrm>
            <a:off x="9682000" y="53095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4" name="Appendix Link 11">
            <a:extLst>
              <a:ext uri="{FF2B5EF4-FFF2-40B4-BE49-F238E27FC236}">
                <a16:creationId xmlns:a16="http://schemas.microsoft.com/office/drawing/2014/main" id="{B24AC17A-1B48-457E-A920-46DA998B419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5" name="Image Credit 12">
            <a:extLst>
              <a:ext uri="{FF2B5EF4-FFF2-40B4-BE49-F238E27FC236}">
                <a16:creationId xmlns:a16="http://schemas.microsoft.com/office/drawing/2014/main" id="{4075B3CC-6AE2-4525-AA07-12DD1589B60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6" name="Slide Number Placeholder 6">
            <a:extLst>
              <a:ext uri="{FF2B5EF4-FFF2-40B4-BE49-F238E27FC236}">
                <a16:creationId xmlns:a16="http://schemas.microsoft.com/office/drawing/2014/main" id="{138AF8AE-02F8-48A0-B0D6-BE3D09425447}"/>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1277124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609600" y="990600"/>
            <a:ext cx="109728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Slide Number Placeholder 6">
            <a:extLst>
              <a:ext uri="{FF2B5EF4-FFF2-40B4-BE49-F238E27FC236}">
                <a16:creationId xmlns:a16="http://schemas.microsoft.com/office/drawing/2014/main" id="{1764077A-CF8E-4DEC-A50D-71BDBA294E23}"/>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938823351"/>
      </p:ext>
    </p:extLst>
  </p:cSld>
  <p:clrMapOvr>
    <a:masterClrMapping/>
  </p:clrMapOvr>
  <p:transition spd="slow"/>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EB245F1-9040-4B67-83BF-0C48C2DCDAC6}"/>
              </a:ext>
            </a:extLst>
          </p:cNvPr>
          <p:cNvSpPr>
            <a:spLocks noGrp="1"/>
          </p:cNvSpPr>
          <p:nvPr>
            <p:ph type="title" hasCustomPrompt="1"/>
          </p:nvPr>
        </p:nvSpPr>
        <p:spPr>
          <a:xfrm>
            <a:off x="4098835" y="457201"/>
            <a:ext cx="3994332" cy="365760"/>
          </a:xfrm>
          <a:prstGeom prst="rect">
            <a:avLst/>
          </a:prstGeom>
        </p:spPr>
        <p:txBody>
          <a:bodyPr anchor="ctr"/>
          <a:lstStyle>
            <a:lvl1pPr>
              <a:defRPr sz="1600">
                <a:solidFill>
                  <a:schemeClr val="tx1"/>
                </a:solidFill>
              </a:defRPr>
            </a:lvl1pPr>
          </a:lstStyle>
          <a:p>
            <a:r>
              <a:rPr lang="en-US" dirty="0"/>
              <a:t>End of Main Content</a:t>
            </a:r>
          </a:p>
        </p:txBody>
      </p:sp>
      <p:pic>
        <p:nvPicPr>
          <p:cNvPr id="5" name="MGH Logo">
            <a:extLst>
              <a:ext uri="{FF2B5EF4-FFF2-40B4-BE49-F238E27FC236}">
                <a16:creationId xmlns:a16="http://schemas.microsoft.com/office/drawing/2014/main" id="{9E9CA778-2C79-4D33-A57B-B9DBF6B309FB}"/>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4871864" y="1318936"/>
            <a:ext cx="2443579" cy="2443579"/>
          </a:xfrm>
          <a:prstGeom prst="rect">
            <a:avLst/>
          </a:prstGeom>
        </p:spPr>
      </p:pic>
      <p:sp>
        <p:nvSpPr>
          <p:cNvPr id="6" name="MGH Tagline">
            <a:extLst>
              <a:ext uri="{FF2B5EF4-FFF2-40B4-BE49-F238E27FC236}">
                <a16:creationId xmlns:a16="http://schemas.microsoft.com/office/drawing/2014/main" id="{2BF51CEF-A06B-44B7-BB4B-C3A56293F263}"/>
              </a:ext>
            </a:extLst>
          </p:cNvPr>
          <p:cNvSpPr txBox="1"/>
          <p:nvPr userDrawn="1"/>
        </p:nvSpPr>
        <p:spPr>
          <a:xfrm>
            <a:off x="1044883" y="4372425"/>
            <a:ext cx="101022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Calibri (Body)"/>
                <a:ea typeface="Microsoft YaHei" panose="020B0503020204020204" pitchFamily="34" charset="-122"/>
                <a:cs typeface="+mn-cs"/>
              </a:rPr>
              <a:t>Because learning changes everything.</a:t>
            </a:r>
            <a:r>
              <a:rPr kumimoji="0" lang="en-US" sz="2400" b="0" i="0" u="none" strike="noStrike" kern="1200" cap="none" spc="40" normalizeH="0" baseline="40000" noProof="0" dirty="0">
                <a:ln>
                  <a:noFill/>
                </a:ln>
                <a:solidFill>
                  <a:srgbClr val="000000"/>
                </a:solidFill>
                <a:effectLst/>
                <a:uLnTx/>
                <a:uFillTx/>
                <a:latin typeface="Calibri (Body)"/>
                <a:ea typeface="Microsoft YaHei" panose="020B0503020204020204" pitchFamily="34" charset="-122"/>
                <a:cs typeface="+mn-cs"/>
              </a:rPr>
              <a:t>®</a:t>
            </a:r>
          </a:p>
        </p:txBody>
      </p:sp>
      <p:sp>
        <p:nvSpPr>
          <p:cNvPr id="7" name="MGH URL">
            <a:extLst>
              <a:ext uri="{FF2B5EF4-FFF2-40B4-BE49-F238E27FC236}">
                <a16:creationId xmlns:a16="http://schemas.microsoft.com/office/drawing/2014/main" id="{2CB9CB72-3B08-4D77-BEB6-80B683FE7809}"/>
              </a:ext>
            </a:extLst>
          </p:cNvPr>
          <p:cNvSpPr txBox="1"/>
          <p:nvPr userDrawn="1"/>
        </p:nvSpPr>
        <p:spPr>
          <a:xfrm>
            <a:off x="3779707" y="5329121"/>
            <a:ext cx="463258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Body)"/>
                <a:ea typeface="Microsoft YaHei" panose="020B0503020204020204" pitchFamily="34" charset="-122"/>
                <a:cs typeface="+mn-cs"/>
              </a:rPr>
              <a:t>www.mheducation.com</a:t>
            </a:r>
          </a:p>
        </p:txBody>
      </p:sp>
      <p:sp>
        <p:nvSpPr>
          <p:cNvPr id="3" name="Footer Placeholder 2">
            <a:extLst>
              <a:ext uri="{FF2B5EF4-FFF2-40B4-BE49-F238E27FC236}">
                <a16:creationId xmlns:a16="http://schemas.microsoft.com/office/drawing/2014/main" id="{9D81FB05-F185-439B-8460-745AA3075983}"/>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6170417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457199" y="2366309"/>
            <a:ext cx="10262559" cy="526936"/>
          </a:xfrm>
          <a:prstGeom prst="rect">
            <a:avLst/>
          </a:prstGeom>
        </p:spPr>
        <p:txBody>
          <a:bodyPr anchor="ctr">
            <a:noAutofit/>
          </a:bodyPr>
          <a:lstStyle>
            <a:lvl1pPr algn="ctr">
              <a:defRPr sz="2400">
                <a:solidFill>
                  <a:schemeClr val="tx1"/>
                </a:solidFill>
                <a:latin typeface="Sanserif"/>
                <a:cs typeface="Times New Roman" panose="02020603050405020304" pitchFamily="18" charset="0"/>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11516269" y="6682315"/>
            <a:ext cx="457200" cy="143831"/>
          </a:xfrm>
          <a:prstGeom prst="rect">
            <a:avLst/>
          </a:prstGeom>
        </p:spPr>
        <p:txBody>
          <a:bodyPr/>
          <a:lstStyle>
            <a:lvl1pPr>
              <a:defRPr b="0">
                <a:latin typeface="Sanserif"/>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5491337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452601" y="117244"/>
            <a:ext cx="8087801" cy="730970"/>
          </a:xfrm>
          <a:prstGeom prst="rect">
            <a:avLst/>
          </a:prstGeom>
        </p:spPr>
        <p:txBody>
          <a:bodyPr/>
          <a:lstStyle>
            <a:lvl1pPr>
              <a:defRPr>
                <a:latin typeface="+mj-lt"/>
                <a:cs typeface="Times New Roman" panose="02020603050405020304" pitchFamily="18" charset="0"/>
              </a:defRPr>
            </a:lvl1p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11516269" y="6682315"/>
            <a:ext cx="4572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457200" y="1973249"/>
            <a:ext cx="8636000" cy="4343400"/>
          </a:xfrm>
        </p:spPr>
        <p:txBody>
          <a:bodyPr/>
          <a:lstStyle>
            <a:lvl1pPr>
              <a:defRPr>
                <a:latin typeface="+mn-lt"/>
                <a:cs typeface="Times New Roman" panose="02020603050405020304" pitchFamily="18" charset="0"/>
              </a:defRPr>
            </a:lvl1pPr>
            <a:lvl2pPr marL="344488" indent="-342900">
              <a:buFont typeface="Arial" panose="020B0604020202020204" pitchFamily="34" charset="0"/>
              <a:buChar char="•"/>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338604328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42" name="Slide Title 1">
            <a:extLst>
              <a:ext uri="{FF2B5EF4-FFF2-40B4-BE49-F238E27FC236}">
                <a16:creationId xmlns:a16="http://schemas.microsoft.com/office/drawing/2014/main" id="{61E96587-16CA-4CE2-8209-77132657C339}"/>
              </a:ext>
            </a:extLst>
          </p:cNvPr>
          <p:cNvSpPr>
            <a:spLocks noGrp="1"/>
          </p:cNvSpPr>
          <p:nvPr>
            <p:ph type="title" hasCustomPrompt="1"/>
          </p:nvPr>
        </p:nvSpPr>
        <p:spPr>
          <a:xfrm>
            <a:off x="940221" y="304801"/>
            <a:ext cx="10311559" cy="689342"/>
          </a:xfrm>
          <a:prstGeom prst="rect">
            <a:avLst/>
          </a:prstGeom>
        </p:spPr>
        <p:txBody>
          <a:bodyPr anchor="ctr"/>
          <a:lstStyle>
            <a:lvl1pPr algn="ctr">
              <a:defRPr sz="3200">
                <a:solidFill>
                  <a:schemeClr val="tx1"/>
                </a:solidFill>
              </a:defRPr>
            </a:lvl1pPr>
          </a:lstStyle>
          <a:p>
            <a:r>
              <a:rPr lang="en-US" dirty="0"/>
              <a:t>Slide Title</a:t>
            </a:r>
          </a:p>
        </p:txBody>
      </p:sp>
      <p:sp>
        <p:nvSpPr>
          <p:cNvPr id="60" name="Content Placeholder 3">
            <a:extLst>
              <a:ext uri="{FF2B5EF4-FFF2-40B4-BE49-F238E27FC236}">
                <a16:creationId xmlns:a16="http://schemas.microsoft.com/office/drawing/2014/main" id="{9AEB9956-DC8B-4238-B57F-342EDD190BD7}"/>
              </a:ext>
            </a:extLst>
          </p:cNvPr>
          <p:cNvSpPr>
            <a:spLocks noGrp="1"/>
          </p:cNvSpPr>
          <p:nvPr>
            <p:ph sz="quarter" idx="20"/>
          </p:nvPr>
        </p:nvSpPr>
        <p:spPr>
          <a:xfrm>
            <a:off x="940221" y="1430362"/>
            <a:ext cx="10311559" cy="4806950"/>
          </a:xfrm>
        </p:spPr>
        <p:txBody>
          <a:bodyPr>
            <a:normAutofit/>
          </a:bodyPr>
          <a:lstStyle>
            <a:lvl1pPr>
              <a:defRPr sz="2000" b="0">
                <a:latin typeface="Sanserif"/>
              </a:defRPr>
            </a:lvl1pPr>
            <a:lvl2pPr>
              <a:defRPr sz="1800" b="0">
                <a:latin typeface="Sanserif"/>
              </a:defRPr>
            </a:lvl2pPr>
            <a:lvl3pPr>
              <a:defRPr sz="1600" b="0">
                <a:latin typeface="Sanserif"/>
              </a:defRPr>
            </a:lvl3pPr>
          </a:lstStyle>
          <a:p>
            <a:pPr lvl="0"/>
            <a:r>
              <a:rPr lang="en-US" dirty="0"/>
              <a:t>Click to edit Master text styles</a:t>
            </a:r>
          </a:p>
          <a:p>
            <a:pPr lvl="1"/>
            <a:r>
              <a:rPr lang="en-US" dirty="0"/>
              <a:t>Second level</a:t>
            </a:r>
          </a:p>
          <a:p>
            <a:pPr lvl="2"/>
            <a:r>
              <a:rPr lang="en-US" dirty="0"/>
              <a:t>Third level</a:t>
            </a:r>
            <a:endParaRPr lang="en-IN" dirty="0"/>
          </a:p>
        </p:txBody>
      </p:sp>
      <p:sp>
        <p:nvSpPr>
          <p:cNvPr id="61" name="Appendix Link 4">
            <a:extLst>
              <a:ext uri="{FF2B5EF4-FFF2-40B4-BE49-F238E27FC236}">
                <a16:creationId xmlns:a16="http://schemas.microsoft.com/office/drawing/2014/main" id="{6BE138A7-5033-4446-952A-517E4A2093EF}"/>
              </a:ext>
            </a:extLst>
          </p:cNvPr>
          <p:cNvSpPr>
            <a:spLocks noGrp="1"/>
          </p:cNvSpPr>
          <p:nvPr>
            <p:ph type="body" sz="quarter" idx="21"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62" name="Image Credit 5">
            <a:extLst>
              <a:ext uri="{FF2B5EF4-FFF2-40B4-BE49-F238E27FC236}">
                <a16:creationId xmlns:a16="http://schemas.microsoft.com/office/drawing/2014/main" id="{5FB99112-9476-4D38-904F-68F3B0F3071C}"/>
              </a:ext>
            </a:extLst>
          </p:cNvPr>
          <p:cNvSpPr>
            <a:spLocks noGrp="1"/>
          </p:cNvSpPr>
          <p:nvPr>
            <p:ph type="body" sz="quarter" idx="22"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57" name="Slide Number Placeholder 6">
            <a:extLst>
              <a:ext uri="{FF2B5EF4-FFF2-40B4-BE49-F238E27FC236}">
                <a16:creationId xmlns:a16="http://schemas.microsoft.com/office/drawing/2014/main" id="{E76D13AF-3A30-4FFF-A13B-806BC199B9F9}"/>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226678100"/>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2200">
                <a:latin typeface="Sanserif"/>
              </a:defRPr>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4108783" y="1068235"/>
            <a:ext cx="3974435" cy="225425"/>
          </a:xfrm>
        </p:spPr>
        <p:txBody>
          <a:bodyPr anchor="ctr">
            <a:noAutofit/>
          </a:bodyPr>
          <a:lstStyle>
            <a:lvl1pPr algn="ctr">
              <a:defRPr sz="900">
                <a:latin typeface="Sanserif"/>
              </a:defRPr>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457200" y="1371601"/>
            <a:ext cx="11277600" cy="4873752"/>
          </a:xfrm>
        </p:spPr>
        <p:txBody>
          <a:bodyPr>
            <a:noAutofit/>
          </a:bodyPr>
          <a:lstStyle>
            <a:lvl1pPr>
              <a:defRPr sz="2000">
                <a:latin typeface="Sanserif"/>
              </a:defRPr>
            </a:lvl1pPr>
            <a:lvl2pPr>
              <a:defRPr sz="2000">
                <a:latin typeface="Sanserif"/>
              </a:defRPr>
            </a:lvl2pPr>
            <a:lvl3pPr>
              <a:defRPr sz="2000">
                <a:latin typeface="Sanserif"/>
              </a:defRPr>
            </a:lvl3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4094595" y="6350211"/>
            <a:ext cx="3974592" cy="228600"/>
          </a:xfrm>
        </p:spPr>
        <p:txBody>
          <a:bodyPr anchor="ctr">
            <a:noAutofit/>
          </a:bodyPr>
          <a:lstStyle>
            <a:lvl1pPr algn="ctr">
              <a:defRPr sz="900">
                <a:latin typeface="Sanserif"/>
              </a:defRPr>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975086866"/>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823415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ppendix-Three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 name="Image Identifier 3"/>
          <p:cNvSpPr>
            <a:spLocks noGrp="1"/>
          </p:cNvSpPr>
          <p:nvPr>
            <p:ph type="body" sz="quarter" idx="22" hasCustomPrompt="1"/>
          </p:nvPr>
        </p:nvSpPr>
        <p:spPr>
          <a:xfrm>
            <a:off x="457200" y="4331208"/>
            <a:ext cx="11277600" cy="393192"/>
          </a:xfrm>
        </p:spPr>
        <p:txBody>
          <a:bodyPr vert="horz" lIns="91440" tIns="45720" rIns="91440" bIns="45720" rtlCol="0" anchor="ctr">
            <a:noAutofit/>
          </a:bodyPr>
          <a:lstStyle>
            <a:lvl1pPr>
              <a:defRPr lang="en-US" b="1" dirty="0">
                <a:latin typeface="+mn-lt"/>
                <a:cs typeface="Times New Roman" panose="02020603050405020304" pitchFamily="18" charset="0"/>
              </a:defRPr>
            </a:lvl1pPr>
          </a:lstStyle>
          <a:p>
            <a:pPr lvl="0" algn="ctr"/>
            <a:r>
              <a:rPr lang="en-US" dirty="0"/>
              <a:t>Image Identifier 2</a:t>
            </a:r>
          </a:p>
        </p:txBody>
      </p:sp>
      <p:sp>
        <p:nvSpPr>
          <p:cNvPr id="7" name="Content Placeholder 3"/>
          <p:cNvSpPr>
            <a:spLocks noGrp="1"/>
          </p:cNvSpPr>
          <p:nvPr>
            <p:ph sz="quarter" idx="23"/>
          </p:nvPr>
        </p:nvSpPr>
        <p:spPr>
          <a:xfrm flipH="1">
            <a:off x="457200" y="4846534"/>
            <a:ext cx="11277600" cy="14630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turn to main slide Link 2">
            <a:extLst>
              <a:ext uri="{FF2B5EF4-FFF2-40B4-BE49-F238E27FC236}">
                <a16:creationId xmlns:a16="http://schemas.microsoft.com/office/drawing/2014/main" id="{1698DB40-E492-415B-8A4F-3B0D4651CA11}"/>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1043397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ppendix-Four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5720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endParaRPr lang="en-IN" dirty="0"/>
          </a:p>
        </p:txBody>
      </p:sp>
      <p:sp>
        <p:nvSpPr>
          <p:cNvPr id="5" name="Image Identifier 3"/>
          <p:cNvSpPr>
            <a:spLocks noGrp="1"/>
          </p:cNvSpPr>
          <p:nvPr>
            <p:ph type="body" sz="quarter" idx="22" hasCustomPrompt="1"/>
          </p:nvPr>
        </p:nvSpPr>
        <p:spPr>
          <a:xfrm>
            <a:off x="457200" y="3840480"/>
            <a:ext cx="5437632" cy="365760"/>
          </a:xfrm>
        </p:spPr>
        <p:txBody>
          <a:bodyPr vert="horz" lIns="91440" tIns="45720" rIns="91440" bIns="45720" rtlCol="0" anchor="ctr">
            <a:noAutofit/>
          </a:bodyPr>
          <a:lstStyle>
            <a:lvl5pPr marL="685800" indent="0" algn="ctr">
              <a:buFont typeface="Arial" panose="020B0604020202020204" pitchFamily="34" charset="0"/>
              <a:buNone/>
              <a:defRPr lang="en-US" sz="2400" b="1" dirty="0">
                <a:latin typeface="+mn-lt"/>
                <a:cs typeface="Times New Roman" panose="02020603050405020304" pitchFamily="18" charset="0"/>
              </a:defRPr>
            </a:lvl5pPr>
          </a:lstStyle>
          <a:p>
            <a:pPr lvl="4"/>
            <a:r>
              <a:rPr lang="en-US" dirty="0"/>
              <a:t>Image Identifier 3</a:t>
            </a:r>
          </a:p>
        </p:txBody>
      </p:sp>
      <p:sp>
        <p:nvSpPr>
          <p:cNvPr id="11" name="Content Placeholder 3"/>
          <p:cNvSpPr>
            <a:spLocks noGrp="1"/>
          </p:cNvSpPr>
          <p:nvPr>
            <p:ph sz="quarter" idx="24"/>
          </p:nvPr>
        </p:nvSpPr>
        <p:spPr>
          <a:xfrm>
            <a:off x="45720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Image Identifier 4"/>
          <p:cNvSpPr>
            <a:spLocks noGrp="1"/>
          </p:cNvSpPr>
          <p:nvPr>
            <p:ph type="body" sz="quarter" idx="23" hasCustomPrompt="1"/>
          </p:nvPr>
        </p:nvSpPr>
        <p:spPr>
          <a:xfrm>
            <a:off x="6286860" y="3840480"/>
            <a:ext cx="5437632" cy="365760"/>
          </a:xfrm>
        </p:spPr>
        <p:txBody>
          <a:bodyPr vert="horz" lIns="91440" tIns="45720" rIns="91440" bIns="45720" rtlCol="0" anchor="ctr">
            <a:noAutofit/>
          </a:bodyPr>
          <a:lstStyle>
            <a:lvl5pPr>
              <a:defRPr lang="en-US" sz="2400" b="1" dirty="0" smtClean="0">
                <a:latin typeface="+mn-lt"/>
                <a:cs typeface="Times New Roman" panose="02020603050405020304" pitchFamily="18" charset="0"/>
              </a:defRPr>
            </a:lvl5pPr>
          </a:lstStyle>
          <a:p>
            <a:pPr marL="685800" lvl="4" indent="0" algn="ctr">
              <a:buNone/>
            </a:pPr>
            <a:r>
              <a:rPr lang="en-US" dirty="0"/>
              <a:t>Image Identifier 4</a:t>
            </a:r>
          </a:p>
        </p:txBody>
      </p:sp>
      <p:sp>
        <p:nvSpPr>
          <p:cNvPr id="15" name="Content Placeholder 4"/>
          <p:cNvSpPr>
            <a:spLocks noGrp="1"/>
          </p:cNvSpPr>
          <p:nvPr>
            <p:ph sz="quarter" idx="25"/>
          </p:nvPr>
        </p:nvSpPr>
        <p:spPr>
          <a:xfrm>
            <a:off x="628686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Return to main slide Link 2">
            <a:extLst>
              <a:ext uri="{FF2B5EF4-FFF2-40B4-BE49-F238E27FC236}">
                <a16:creationId xmlns:a16="http://schemas.microsoft.com/office/drawing/2014/main" id="{80F61E8F-7ABD-4278-92E1-F1DA339F54CC}"/>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4264369608"/>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vert="horz" lIns="91440" tIns="45720" rIns="91440" bIns="45720" rtlCol="0" anchor="ctr">
            <a:noAutofit/>
          </a:bodyPr>
          <a:lstStyle>
            <a:lvl1pPr>
              <a:defRPr lang="en-US" dirty="0"/>
            </a:lvl1pPr>
          </a:lstStyle>
          <a:p>
            <a:pPr lvl="0"/>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0768" y="1408542"/>
            <a:ext cx="3713976"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1135" y="1931422"/>
            <a:ext cx="3713976"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244168" y="1408542"/>
            <a:ext cx="3713976"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234505" y="1931422"/>
            <a:ext cx="3713976"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1" name="Image Identifier 3">
            <a:extLst>
              <a:ext uri="{FF2B5EF4-FFF2-40B4-BE49-F238E27FC236}">
                <a16:creationId xmlns:a16="http://schemas.microsoft.com/office/drawing/2014/main" id="{CA437F59-604E-46D0-A9FA-2CE290C464EF}"/>
              </a:ext>
            </a:extLst>
          </p:cNvPr>
          <p:cNvSpPr>
            <a:spLocks noGrp="1"/>
          </p:cNvSpPr>
          <p:nvPr>
            <p:ph type="body" sz="quarter" idx="22" hasCustomPrompt="1"/>
          </p:nvPr>
        </p:nvSpPr>
        <p:spPr>
          <a:xfrm>
            <a:off x="8007567" y="1408542"/>
            <a:ext cx="3713976" cy="393192"/>
          </a:xfrm>
        </p:spPr>
        <p:txBody>
          <a:bodyPr anchor="ctr">
            <a:noAutofit/>
          </a:bodyPr>
          <a:lstStyle>
            <a:lvl1pPr algn="ctr">
              <a:defRPr b="1"/>
            </a:lvl1pPr>
          </a:lstStyle>
          <a:p>
            <a:pPr lvl="0"/>
            <a:r>
              <a:rPr lang="en-US" dirty="0"/>
              <a:t>Image Identifier 3</a:t>
            </a:r>
          </a:p>
        </p:txBody>
      </p:sp>
      <p:sp>
        <p:nvSpPr>
          <p:cNvPr id="13" name="Content Placeholder 3">
            <a:extLst>
              <a:ext uri="{FF2B5EF4-FFF2-40B4-BE49-F238E27FC236}">
                <a16:creationId xmlns:a16="http://schemas.microsoft.com/office/drawing/2014/main" id="{C323C3B4-EDAD-42BB-8351-596866DF97B8}"/>
              </a:ext>
            </a:extLst>
          </p:cNvPr>
          <p:cNvSpPr>
            <a:spLocks noGrp="1"/>
          </p:cNvSpPr>
          <p:nvPr>
            <p:ph sz="quarter" idx="23" hasCustomPrompt="1"/>
          </p:nvPr>
        </p:nvSpPr>
        <p:spPr>
          <a:xfrm>
            <a:off x="8017875" y="1931422"/>
            <a:ext cx="3713976" cy="4315968"/>
          </a:xfrm>
        </p:spPr>
        <p:txBody>
          <a:bodyPr>
            <a:noAutofit/>
          </a:bodyPr>
          <a:lstStyle>
            <a:lvl1pPr>
              <a:defRPr/>
            </a:lvl1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7" name="Return to main slide Link 2">
            <a:extLst>
              <a:ext uri="{FF2B5EF4-FFF2-40B4-BE49-F238E27FC236}">
                <a16:creationId xmlns:a16="http://schemas.microsoft.com/office/drawing/2014/main" id="{3836A3AB-D7D1-4CCF-976F-8F61C99258CE}"/>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48743379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8" name="Content Placeholder 7"/>
          <p:cNvSpPr>
            <a:spLocks noGrp="1"/>
          </p:cNvSpPr>
          <p:nvPr>
            <p:ph sz="quarter" idx="10"/>
          </p:nvPr>
        </p:nvSpPr>
        <p:spPr>
          <a:xfrm>
            <a:off x="1295401" y="3933825"/>
            <a:ext cx="2112433" cy="7191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p:cNvSpPr>
            <a:spLocks noGrp="1"/>
          </p:cNvSpPr>
          <p:nvPr>
            <p:ph sz="quarter" idx="11"/>
          </p:nvPr>
        </p:nvSpPr>
        <p:spPr>
          <a:xfrm>
            <a:off x="4078817" y="4005264"/>
            <a:ext cx="2497667" cy="936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1"/>
          <p:cNvSpPr>
            <a:spLocks noGrp="1"/>
          </p:cNvSpPr>
          <p:nvPr>
            <p:ph sz="quarter" idx="12"/>
          </p:nvPr>
        </p:nvSpPr>
        <p:spPr>
          <a:xfrm>
            <a:off x="7152217" y="4149725"/>
            <a:ext cx="1919816" cy="5032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3"/>
          </p:nvPr>
        </p:nvSpPr>
        <p:spPr>
          <a:xfrm>
            <a:off x="1583268" y="4941888"/>
            <a:ext cx="2112433" cy="10795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6325576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787A21E3-E0B5-1645-B21A-D2D613CF16D7}" type="slidenum">
              <a:rPr lang="en-US" altLang="en-US"/>
              <a:pPr>
                <a:defRPr/>
              </a:pPr>
              <a:t>‹#›</a:t>
            </a:fld>
            <a:endParaRPr lang="en-US" altLang="en-US"/>
          </a:p>
        </p:txBody>
      </p:sp>
      <p:sp>
        <p:nvSpPr>
          <p:cNvPr id="8" name="Content Placeholder 7"/>
          <p:cNvSpPr>
            <a:spLocks noGrp="1"/>
          </p:cNvSpPr>
          <p:nvPr>
            <p:ph sz="quarter" idx="13"/>
          </p:nvPr>
        </p:nvSpPr>
        <p:spPr>
          <a:xfrm>
            <a:off x="2159001" y="4365625"/>
            <a:ext cx="1824567" cy="503238"/>
          </a:xfrm>
        </p:spPr>
        <p:txBody>
          <a:bodyPr/>
          <a:lstStyle/>
          <a:p>
            <a:pPr lvl="0"/>
            <a:endParaRPr lang="en-US" dirty="0"/>
          </a:p>
        </p:txBody>
      </p:sp>
      <p:sp>
        <p:nvSpPr>
          <p:cNvPr id="10" name="Content Placeholder 9"/>
          <p:cNvSpPr>
            <a:spLocks noGrp="1"/>
          </p:cNvSpPr>
          <p:nvPr>
            <p:ph sz="quarter" idx="14"/>
          </p:nvPr>
        </p:nvSpPr>
        <p:spPr>
          <a:xfrm>
            <a:off x="5232400" y="4437063"/>
            <a:ext cx="2302933" cy="863600"/>
          </a:xfrm>
        </p:spPr>
        <p:txBody>
          <a:bodyPr/>
          <a:lstStyle/>
          <a:p>
            <a:pPr lvl="0"/>
            <a:endParaRPr lang="en-US" dirty="0"/>
          </a:p>
        </p:txBody>
      </p:sp>
      <p:sp>
        <p:nvSpPr>
          <p:cNvPr id="15" name="Content Placeholder 14"/>
          <p:cNvSpPr>
            <a:spLocks noGrp="1"/>
          </p:cNvSpPr>
          <p:nvPr>
            <p:ph sz="quarter" idx="15"/>
          </p:nvPr>
        </p:nvSpPr>
        <p:spPr>
          <a:xfrm>
            <a:off x="5615518" y="2276476"/>
            <a:ext cx="2305049" cy="792163"/>
          </a:xfrm>
        </p:spPr>
        <p:txBody>
          <a:bodyPr/>
          <a:lstStyle/>
          <a:p>
            <a:pPr lvl="0"/>
            <a:endParaRPr lang="en-US" dirty="0"/>
          </a:p>
        </p:txBody>
      </p:sp>
      <p:sp>
        <p:nvSpPr>
          <p:cNvPr id="17" name="Content Placeholder 16"/>
          <p:cNvSpPr>
            <a:spLocks noGrp="1"/>
          </p:cNvSpPr>
          <p:nvPr>
            <p:ph sz="quarter" idx="16"/>
          </p:nvPr>
        </p:nvSpPr>
        <p:spPr>
          <a:xfrm>
            <a:off x="8208433" y="3500439"/>
            <a:ext cx="2305051" cy="865187"/>
          </a:xfrm>
        </p:spPr>
        <p:txBody>
          <a:bodyPr/>
          <a:lstStyle/>
          <a:p>
            <a:pPr lvl="0"/>
            <a:endParaRPr lang="en-US" dirty="0"/>
          </a:p>
        </p:txBody>
      </p:sp>
    </p:spTree>
    <p:extLst>
      <p:ext uri="{BB962C8B-B14F-4D97-AF65-F5344CB8AC3E}">
        <p14:creationId xmlns:p14="http://schemas.microsoft.com/office/powerpoint/2010/main" val="34830939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3FD5552-EC7A-A14A-80E6-EE0A97DF6A6D}" type="slidenum">
              <a:rPr lang="en-US" altLang="en-US"/>
              <a:pPr>
                <a:defRPr/>
              </a:pPr>
              <a:t>‹#›</a:t>
            </a:fld>
            <a:endParaRPr lang="en-US" altLang="en-US"/>
          </a:p>
        </p:txBody>
      </p:sp>
    </p:spTree>
    <p:extLst>
      <p:ext uri="{BB962C8B-B14F-4D97-AF65-F5344CB8AC3E}">
        <p14:creationId xmlns:p14="http://schemas.microsoft.com/office/powerpoint/2010/main" val="40625683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E8A8316-7982-4247-A674-32AE316D8424}" type="slidenum">
              <a:rPr lang="en-US" altLang="en-US"/>
              <a:pPr>
                <a:defRPr/>
              </a:pPr>
              <a:t>‹#›</a:t>
            </a:fld>
            <a:endParaRPr lang="en-US" altLang="en-US"/>
          </a:p>
        </p:txBody>
      </p:sp>
    </p:spTree>
    <p:extLst>
      <p:ext uri="{BB962C8B-B14F-4D97-AF65-F5344CB8AC3E}">
        <p14:creationId xmlns:p14="http://schemas.microsoft.com/office/powerpoint/2010/main" val="177162057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8"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F68E2EC-428B-9647-87B0-F2336FAACE6E}" type="slidenum">
              <a:rPr lang="en-US" altLang="en-US"/>
              <a:pPr>
                <a:defRPr/>
              </a:pPr>
              <a:t>‹#›</a:t>
            </a:fld>
            <a:endParaRPr lang="en-US" altLang="en-US"/>
          </a:p>
        </p:txBody>
      </p:sp>
    </p:spTree>
    <p:extLst>
      <p:ext uri="{BB962C8B-B14F-4D97-AF65-F5344CB8AC3E}">
        <p14:creationId xmlns:p14="http://schemas.microsoft.com/office/powerpoint/2010/main" val="1600753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13" name="Content Placeholder 2">
            <a:extLst>
              <a:ext uri="{FF2B5EF4-FFF2-40B4-BE49-F238E27FC236}">
                <a16:creationId xmlns:a16="http://schemas.microsoft.com/office/drawing/2014/main" id="{02853272-4999-4C16-B375-3C055FB5F6C6}"/>
              </a:ext>
            </a:extLst>
          </p:cNvPr>
          <p:cNvSpPr>
            <a:spLocks noGrp="1"/>
          </p:cNvSpPr>
          <p:nvPr>
            <p:ph sz="quarter" idx="11" hasCustomPrompt="1"/>
          </p:nvPr>
        </p:nvSpPr>
        <p:spPr>
          <a:xfrm>
            <a:off x="940221" y="935464"/>
            <a:ext cx="10311559" cy="3179337"/>
          </a:xfrm>
          <a:prstGeom prst="rect">
            <a:avLst/>
          </a:prstGeom>
        </p:spPr>
        <p:txBody>
          <a:bodyPr>
            <a:normAutofit/>
          </a:bodyPr>
          <a:lstStyle>
            <a:lvl1pPr>
              <a:defRPr sz="2400" b="0">
                <a:latin typeface="Sanserif"/>
              </a:defRPr>
            </a:lvl1pPr>
            <a:lvl2pPr>
              <a:defRPr sz="2200" b="0">
                <a:latin typeface="Sanserif"/>
              </a:defRPr>
            </a:lvl2pPr>
            <a:lvl3pPr>
              <a:defRPr sz="1800" b="0">
                <a:latin typeface="Sanserif"/>
              </a:defRPr>
            </a:lvl3pPr>
          </a:lstStyle>
          <a:p>
            <a:pPr lvl="0"/>
            <a:r>
              <a:rPr lang="en-US" dirty="0"/>
              <a:t>Slide Content</a:t>
            </a:r>
          </a:p>
          <a:p>
            <a:pPr lvl="1"/>
            <a:r>
              <a:rPr lang="en-US" dirty="0"/>
              <a:t>Second level</a:t>
            </a:r>
          </a:p>
          <a:p>
            <a:pPr lvl="2"/>
            <a:r>
              <a:rPr lang="en-US" dirty="0"/>
              <a:t>Third level</a:t>
            </a:r>
          </a:p>
        </p:txBody>
      </p:sp>
      <p:sp>
        <p:nvSpPr>
          <p:cNvPr id="14" name="Content Placeholder 3">
            <a:extLst>
              <a:ext uri="{FF2B5EF4-FFF2-40B4-BE49-F238E27FC236}">
                <a16:creationId xmlns:a16="http://schemas.microsoft.com/office/drawing/2014/main" id="{BA538512-4073-4270-B45D-630BF1C4E95E}"/>
              </a:ext>
            </a:extLst>
          </p:cNvPr>
          <p:cNvSpPr>
            <a:spLocks noGrp="1"/>
          </p:cNvSpPr>
          <p:nvPr>
            <p:ph sz="quarter" idx="14" hasCustomPrompt="1"/>
          </p:nvPr>
        </p:nvSpPr>
        <p:spPr>
          <a:xfrm>
            <a:off x="940221" y="4284664"/>
            <a:ext cx="10311559" cy="1963737"/>
          </a:xfrm>
        </p:spPr>
        <p:txBody>
          <a:bodyPr>
            <a:normAutofit/>
          </a:bodyPr>
          <a:lstStyle>
            <a:lvl1pPr>
              <a:defRPr sz="2400" b="0"/>
            </a:lvl1pPr>
            <a:lvl2pPr>
              <a:defRPr sz="2000" b="0"/>
            </a:lvl2pPr>
            <a:lvl3pPr>
              <a:defRPr sz="1800" b="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15" name="Appendix Link 4">
            <a:extLst>
              <a:ext uri="{FF2B5EF4-FFF2-40B4-BE49-F238E27FC236}">
                <a16:creationId xmlns:a16="http://schemas.microsoft.com/office/drawing/2014/main" id="{D47B0D2A-B68F-4AC1-A428-049636B5F16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6" name="Image Credit 5">
            <a:extLst>
              <a:ext uri="{FF2B5EF4-FFF2-40B4-BE49-F238E27FC236}">
                <a16:creationId xmlns:a16="http://schemas.microsoft.com/office/drawing/2014/main" id="{6063A722-95FB-4C23-B34D-EED3600C3F2F}"/>
              </a:ext>
            </a:extLst>
          </p:cNvPr>
          <p:cNvSpPr>
            <a:spLocks noGrp="1"/>
          </p:cNvSpPr>
          <p:nvPr>
            <p:ph type="body" sz="quarter" idx="13"/>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endParaRPr lang="en-US" dirty="0"/>
          </a:p>
        </p:txBody>
      </p:sp>
      <p:sp>
        <p:nvSpPr>
          <p:cNvPr id="18" name="Slide Number Placeholder 6">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161775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8212DEC-9F20-084D-B9A8-DDC47FE4038B}" type="slidenum">
              <a:rPr lang="en-US" altLang="en-US"/>
              <a:pPr>
                <a:defRPr/>
              </a:pPr>
              <a:t>‹#›</a:t>
            </a:fld>
            <a:endParaRPr lang="en-US" altLang="en-US"/>
          </a:p>
        </p:txBody>
      </p:sp>
    </p:spTree>
    <p:extLst>
      <p:ext uri="{BB962C8B-B14F-4D97-AF65-F5344CB8AC3E}">
        <p14:creationId xmlns:p14="http://schemas.microsoft.com/office/powerpoint/2010/main" val="315280134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3"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F8DCD13-7C4E-AE4C-80EF-BA56420687E4}" type="slidenum">
              <a:rPr lang="en-US" altLang="en-US"/>
              <a:pPr>
                <a:defRPr/>
              </a:pPr>
              <a:t>‹#›</a:t>
            </a:fld>
            <a:endParaRPr lang="en-US" altLang="en-US"/>
          </a:p>
        </p:txBody>
      </p:sp>
    </p:spTree>
    <p:extLst>
      <p:ext uri="{BB962C8B-B14F-4D97-AF65-F5344CB8AC3E}">
        <p14:creationId xmlns:p14="http://schemas.microsoft.com/office/powerpoint/2010/main" val="5745978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0FD05ACD-E492-114A-BE2F-C90F7E895A9C}" type="slidenum">
              <a:rPr lang="en-US" altLang="en-US"/>
              <a:pPr>
                <a:defRPr/>
              </a:pPr>
              <a:t>‹#›</a:t>
            </a:fld>
            <a:endParaRPr lang="en-US" altLang="en-US"/>
          </a:p>
        </p:txBody>
      </p:sp>
    </p:spTree>
    <p:extLst>
      <p:ext uri="{BB962C8B-B14F-4D97-AF65-F5344CB8AC3E}">
        <p14:creationId xmlns:p14="http://schemas.microsoft.com/office/powerpoint/2010/main" val="119774147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84B93880-09EA-8E43-8FC8-049356BC52E3}" type="slidenum">
              <a:rPr lang="en-US" altLang="en-US"/>
              <a:pPr>
                <a:defRPr/>
              </a:pPr>
              <a:t>‹#›</a:t>
            </a:fld>
            <a:endParaRPr lang="en-US" altLang="en-US"/>
          </a:p>
        </p:txBody>
      </p:sp>
    </p:spTree>
    <p:extLst>
      <p:ext uri="{BB962C8B-B14F-4D97-AF65-F5344CB8AC3E}">
        <p14:creationId xmlns:p14="http://schemas.microsoft.com/office/powerpoint/2010/main" val="362890418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C1357511-1776-2E43-8896-A15BCB60DCE6}" type="slidenum">
              <a:rPr lang="en-US" altLang="en-US"/>
              <a:pPr>
                <a:defRPr/>
              </a:pPr>
              <a:t>‹#›</a:t>
            </a:fld>
            <a:endParaRPr lang="en-US" altLang="en-US"/>
          </a:p>
        </p:txBody>
      </p:sp>
    </p:spTree>
    <p:extLst>
      <p:ext uri="{BB962C8B-B14F-4D97-AF65-F5344CB8AC3E}">
        <p14:creationId xmlns:p14="http://schemas.microsoft.com/office/powerpoint/2010/main" val="28498510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DCA1136-DA3B-4949-872B-C5AE2C58A41B}" type="slidenum">
              <a:rPr lang="en-US" altLang="en-US"/>
              <a:pPr>
                <a:defRPr/>
              </a:pPr>
              <a:t>‹#›</a:t>
            </a:fld>
            <a:endParaRPr lang="en-US" altLang="en-US"/>
          </a:p>
        </p:txBody>
      </p:sp>
    </p:spTree>
    <p:extLst>
      <p:ext uri="{BB962C8B-B14F-4D97-AF65-F5344CB8AC3E}">
        <p14:creationId xmlns:p14="http://schemas.microsoft.com/office/powerpoint/2010/main" val="1385005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457200" y="304800"/>
            <a:ext cx="11277600"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457200" y="1424228"/>
            <a:ext cx="5350768"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6192011" y="1424228"/>
            <a:ext cx="5542789" cy="2652844"/>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6192011" y="4343400"/>
            <a:ext cx="5542789"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Text Placeholder 2">
            <a:extLst>
              <a:ext uri="{FF2B5EF4-FFF2-40B4-BE49-F238E27FC236}">
                <a16:creationId xmlns:a16="http://schemas.microsoft.com/office/drawing/2014/main" id="{C8A337D9-B0BB-4C64-A446-053567A35356}"/>
              </a:ext>
            </a:extLst>
          </p:cNvPr>
          <p:cNvSpPr>
            <a:spLocks noGrp="1"/>
          </p:cNvSpPr>
          <p:nvPr>
            <p:ph type="body" sz="quarter" idx="16"/>
          </p:nvPr>
        </p:nvSpPr>
        <p:spPr>
          <a:xfrm>
            <a:off x="4272492" y="6314516"/>
            <a:ext cx="3647016" cy="238125"/>
          </a:xfrm>
        </p:spPr>
        <p:txBody>
          <a:bodyPr anchor="ctr">
            <a:normAutofit/>
          </a:bodyPr>
          <a:lstStyle>
            <a:lvl1pPr algn="ctr">
              <a:defRPr sz="900"/>
            </a:lvl1pPr>
          </a:lstStyle>
          <a:p>
            <a:pPr lvl="0"/>
            <a:r>
              <a:rPr lang="en-US" dirty="0"/>
              <a:t>Click to edit Master text styles</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74787459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4120D7-0C34-49F4-B872-93E77F3D2B10}"/>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4" name="Slide Title">
            <a:extLst>
              <a:ext uri="{FF2B5EF4-FFF2-40B4-BE49-F238E27FC236}">
                <a16:creationId xmlns:a16="http://schemas.microsoft.com/office/drawing/2014/main" id="{2816DAA1-943C-4EF3-B63E-BFC90C9E934E}"/>
              </a:ext>
            </a:extLst>
          </p:cNvPr>
          <p:cNvSpPr>
            <a:spLocks noGrp="1"/>
          </p:cNvSpPr>
          <p:nvPr>
            <p:ph type="title" hasCustomPrompt="1"/>
          </p:nvPr>
        </p:nvSpPr>
        <p:spPr>
          <a:xfrm>
            <a:off x="457200" y="304801"/>
            <a:ext cx="11277600" cy="678611"/>
          </a:xfrm>
          <a:prstGeom prst="rect">
            <a:avLst/>
          </a:prstGeom>
        </p:spPr>
        <p:txBody>
          <a:bodyPr anchor="ctr">
            <a:normAutofit/>
          </a:bodyPr>
          <a:lstStyle>
            <a:lvl1pPr>
              <a:defRPr sz="3200"/>
            </a:lvl1pPr>
          </a:lstStyle>
          <a:p>
            <a:r>
              <a:rPr lang="en-US" dirty="0"/>
              <a:t>Slide Title</a:t>
            </a:r>
          </a:p>
        </p:txBody>
      </p:sp>
      <p:sp>
        <p:nvSpPr>
          <p:cNvPr id="5" name="Content Placeholder 1">
            <a:extLst>
              <a:ext uri="{FF2B5EF4-FFF2-40B4-BE49-F238E27FC236}">
                <a16:creationId xmlns:a16="http://schemas.microsoft.com/office/drawing/2014/main" id="{F09A4281-B718-4D8A-ADA8-876D1421F6FD}"/>
              </a:ext>
            </a:extLst>
          </p:cNvPr>
          <p:cNvSpPr>
            <a:spLocks noGrp="1"/>
          </p:cNvSpPr>
          <p:nvPr>
            <p:ph sz="quarter" idx="11" hasCustomPrompt="1"/>
          </p:nvPr>
        </p:nvSpPr>
        <p:spPr>
          <a:xfrm>
            <a:off x="457200" y="1276710"/>
            <a:ext cx="112776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8B1C52C9-8982-437D-8865-0F1F7FD6368C}"/>
              </a:ext>
            </a:extLst>
          </p:cNvPr>
          <p:cNvSpPr>
            <a:spLocks noGrp="1"/>
          </p:cNvSpPr>
          <p:nvPr>
            <p:ph type="body" sz="quarter" idx="12"/>
          </p:nvPr>
        </p:nvSpPr>
        <p:spPr>
          <a:xfrm>
            <a:off x="469093" y="6324601"/>
            <a:ext cx="3518708" cy="173037"/>
          </a:xfrm>
        </p:spPr>
        <p:txBody>
          <a:bodyPr anchor="ctr">
            <a:noAutofit/>
          </a:bodyPr>
          <a:lstStyle>
            <a:lvl1pPr algn="ctr">
              <a:defRPr sz="900"/>
            </a:lvl1pPr>
          </a:lstStyle>
          <a:p>
            <a:pPr lvl="0"/>
            <a:endParaRPr lang="en-US" dirty="0"/>
          </a:p>
        </p:txBody>
      </p:sp>
      <p:sp>
        <p:nvSpPr>
          <p:cNvPr id="7" name="Text Placeholder 5">
            <a:extLst>
              <a:ext uri="{FF2B5EF4-FFF2-40B4-BE49-F238E27FC236}">
                <a16:creationId xmlns:a16="http://schemas.microsoft.com/office/drawing/2014/main" id="{E2DA3E69-42AF-41C6-915C-D9E8B8C1F9BD}"/>
              </a:ext>
            </a:extLst>
          </p:cNvPr>
          <p:cNvSpPr>
            <a:spLocks noGrp="1"/>
          </p:cNvSpPr>
          <p:nvPr>
            <p:ph type="body" sz="quarter" idx="14"/>
          </p:nvPr>
        </p:nvSpPr>
        <p:spPr>
          <a:xfrm>
            <a:off x="4493684" y="6324600"/>
            <a:ext cx="3361267" cy="190500"/>
          </a:xfrm>
        </p:spPr>
        <p:txBody>
          <a:bodyPr anchor="ctr">
            <a:normAutofit/>
          </a:bodyPr>
          <a:lstStyle>
            <a:lvl1pPr algn="ctr">
              <a:defRPr sz="900"/>
            </a:lvl1pPr>
          </a:lstStyle>
          <a:p>
            <a:pPr lvl="0"/>
            <a:endParaRPr lang="en-US" dirty="0"/>
          </a:p>
        </p:txBody>
      </p:sp>
      <p:sp>
        <p:nvSpPr>
          <p:cNvPr id="8" name="Text Placeholder 9">
            <a:extLst>
              <a:ext uri="{FF2B5EF4-FFF2-40B4-BE49-F238E27FC236}">
                <a16:creationId xmlns:a16="http://schemas.microsoft.com/office/drawing/2014/main" id="{0AB7DA16-2264-44AD-A5D7-AE1F0B6A7716}"/>
              </a:ext>
            </a:extLst>
          </p:cNvPr>
          <p:cNvSpPr>
            <a:spLocks noGrp="1"/>
          </p:cNvSpPr>
          <p:nvPr>
            <p:ph type="body" sz="quarter" idx="15"/>
          </p:nvPr>
        </p:nvSpPr>
        <p:spPr>
          <a:xfrm>
            <a:off x="8360835" y="6324600"/>
            <a:ext cx="3361267" cy="190501"/>
          </a:xfrm>
        </p:spPr>
        <p:txBody>
          <a:bodyPr anchor="ctr">
            <a:noAutofit/>
          </a:bodyPr>
          <a:lstStyle>
            <a:lvl1pPr algn="ctr">
              <a:defRPr sz="900"/>
            </a:lvl1pPr>
          </a:lstStyle>
          <a:p>
            <a:pPr lvl="0"/>
            <a:endParaRPr lang="en-US" dirty="0"/>
          </a:p>
        </p:txBody>
      </p:sp>
      <p:sp>
        <p:nvSpPr>
          <p:cNvPr id="9" name="Image Credit">
            <a:extLst>
              <a:ext uri="{FF2B5EF4-FFF2-40B4-BE49-F238E27FC236}">
                <a16:creationId xmlns:a16="http://schemas.microsoft.com/office/drawing/2014/main" id="{779C50C9-EA76-4755-B397-09B1956255B1}"/>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Tree>
    <p:extLst>
      <p:ext uri="{BB962C8B-B14F-4D97-AF65-F5344CB8AC3E}">
        <p14:creationId xmlns:p14="http://schemas.microsoft.com/office/powerpoint/2010/main" val="3682546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70104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3">
            <a:extLst>
              <a:ext uri="{FF2B5EF4-FFF2-40B4-BE49-F238E27FC236}">
                <a16:creationId xmlns:a16="http://schemas.microsoft.com/office/drawing/2014/main" id="{5A1A3914-84ED-45BE-973D-712465DA8E25}"/>
              </a:ext>
            </a:extLst>
          </p:cNvPr>
          <p:cNvSpPr>
            <a:spLocks noGrp="1"/>
          </p:cNvSpPr>
          <p:nvPr>
            <p:ph sz="quarter" idx="20" hasCustomPrompt="1"/>
          </p:nvPr>
        </p:nvSpPr>
        <p:spPr>
          <a:xfrm>
            <a:off x="940221" y="1404000"/>
            <a:ext cx="10311559" cy="2769537"/>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1</a:t>
            </a:r>
          </a:p>
          <a:p>
            <a:pPr lvl="1"/>
            <a:r>
              <a:rPr lang="en-US" dirty="0"/>
              <a:t>Second level</a:t>
            </a:r>
          </a:p>
          <a:p>
            <a:pPr lvl="2"/>
            <a:r>
              <a:rPr lang="en-US" dirty="0"/>
              <a:t>Third level</a:t>
            </a:r>
            <a:endParaRPr lang="en-IN" dirty="0"/>
          </a:p>
        </p:txBody>
      </p:sp>
      <p:sp>
        <p:nvSpPr>
          <p:cNvPr id="11" name="Content Placeholder 4">
            <a:extLst>
              <a:ext uri="{FF2B5EF4-FFF2-40B4-BE49-F238E27FC236}">
                <a16:creationId xmlns:a16="http://schemas.microsoft.com/office/drawing/2014/main" id="{4DEBEF53-66AC-4D90-B31F-39CE8792CCFF}"/>
              </a:ext>
            </a:extLst>
          </p:cNvPr>
          <p:cNvSpPr>
            <a:spLocks noGrp="1"/>
          </p:cNvSpPr>
          <p:nvPr>
            <p:ph sz="quarter" idx="21" hasCustomPrompt="1"/>
          </p:nvPr>
        </p:nvSpPr>
        <p:spPr>
          <a:xfrm>
            <a:off x="940221" y="4257312"/>
            <a:ext cx="10311559" cy="1980000"/>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2</a:t>
            </a:r>
          </a:p>
          <a:p>
            <a:pPr lvl="1"/>
            <a:r>
              <a:rPr lang="en-US" dirty="0"/>
              <a:t>Second level</a:t>
            </a:r>
          </a:p>
          <a:p>
            <a:pPr lvl="2"/>
            <a:r>
              <a:rPr lang="en-US" dirty="0"/>
              <a:t>Third level</a:t>
            </a:r>
            <a:endParaRPr lang="en-IN" dirty="0"/>
          </a:p>
        </p:txBody>
      </p:sp>
      <p:sp>
        <p:nvSpPr>
          <p:cNvPr id="17" name="Appendix Link 5">
            <a:extLst>
              <a:ext uri="{FF2B5EF4-FFF2-40B4-BE49-F238E27FC236}">
                <a16:creationId xmlns:a16="http://schemas.microsoft.com/office/drawing/2014/main" id="{C30524C5-E764-4ACB-A97F-CC98B48AC9F4}"/>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9" name="Image Credit 6">
            <a:extLst>
              <a:ext uri="{FF2B5EF4-FFF2-40B4-BE49-F238E27FC236}">
                <a16:creationId xmlns:a16="http://schemas.microsoft.com/office/drawing/2014/main" id="{89C220DB-BBD1-4C04-B963-F13DD6EEC39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8" name="Slide Number Placeholder 7">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00080833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12" name="Slide Title 1">
            <a:extLst>
              <a:ext uri="{FF2B5EF4-FFF2-40B4-BE49-F238E27FC236}">
                <a16:creationId xmlns:a16="http://schemas.microsoft.com/office/drawing/2014/main" id="{60C40862-C564-4408-A8CE-917FABF536CD}"/>
              </a:ext>
            </a:extLst>
          </p:cNvPr>
          <p:cNvSpPr>
            <a:spLocks noGrp="1"/>
          </p:cNvSpPr>
          <p:nvPr>
            <p:ph type="title" hasCustomPrompt="1"/>
          </p:nvPr>
        </p:nvSpPr>
        <p:spPr>
          <a:xfrm>
            <a:off x="1474754" y="304800"/>
            <a:ext cx="9242493" cy="714997"/>
          </a:xfrm>
          <a:prstGeom prst="rect">
            <a:avLst/>
          </a:prstGeom>
        </p:spPr>
        <p:txBody>
          <a:bodyPr anchor="ctr"/>
          <a:lstStyle>
            <a:lvl1pPr>
              <a:defRPr sz="3200">
                <a:solidFill>
                  <a:schemeClr val="tx1"/>
                </a:solidFill>
              </a:defRPr>
            </a:lvl1pPr>
          </a:lstStyle>
          <a:p>
            <a:r>
              <a:rPr lang="en-US" dirty="0"/>
              <a:t>Slide Title</a:t>
            </a:r>
          </a:p>
        </p:txBody>
      </p:sp>
      <p:sp>
        <p:nvSpPr>
          <p:cNvPr id="15" name="Content Placeholder 3">
            <a:extLst>
              <a:ext uri="{FF2B5EF4-FFF2-40B4-BE49-F238E27FC236}">
                <a16:creationId xmlns:a16="http://schemas.microsoft.com/office/drawing/2014/main" id="{70F5C8A0-AEE6-4A9D-BF4C-62C007AEF7F9}"/>
              </a:ext>
            </a:extLst>
          </p:cNvPr>
          <p:cNvSpPr>
            <a:spLocks noGrp="1"/>
          </p:cNvSpPr>
          <p:nvPr>
            <p:ph sz="quarter" idx="11" hasCustomPrompt="1"/>
          </p:nvPr>
        </p:nvSpPr>
        <p:spPr>
          <a:xfrm>
            <a:off x="947642" y="1424228"/>
            <a:ext cx="5148357"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6" name="Content Placeholder 4">
            <a:extLst>
              <a:ext uri="{FF2B5EF4-FFF2-40B4-BE49-F238E27FC236}">
                <a16:creationId xmlns:a16="http://schemas.microsoft.com/office/drawing/2014/main" id="{BCF159AB-E79E-4B31-B246-8FCDCE67086C}"/>
              </a:ext>
            </a:extLst>
          </p:cNvPr>
          <p:cNvSpPr>
            <a:spLocks noGrp="1"/>
          </p:cNvSpPr>
          <p:nvPr>
            <p:ph sz="quarter" idx="14" hasCustomPrompt="1"/>
          </p:nvPr>
        </p:nvSpPr>
        <p:spPr>
          <a:xfrm>
            <a:off x="6240016" y="1424228"/>
            <a:ext cx="5004341" cy="4844872"/>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17" name="Appendix Link 5">
            <a:extLst>
              <a:ext uri="{FF2B5EF4-FFF2-40B4-BE49-F238E27FC236}">
                <a16:creationId xmlns:a16="http://schemas.microsoft.com/office/drawing/2014/main" id="{AE1F6D5B-4AE8-4137-BEE5-EBC2C212C361}"/>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8" name="Image Credit 6">
            <a:extLst>
              <a:ext uri="{FF2B5EF4-FFF2-40B4-BE49-F238E27FC236}">
                <a16:creationId xmlns:a16="http://schemas.microsoft.com/office/drawing/2014/main" id="{6E4278BF-2CD1-4F80-81FA-9D481B7747D6}"/>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19" name="Slide Number Placeholder 7">
            <a:extLst>
              <a:ext uri="{FF2B5EF4-FFF2-40B4-BE49-F238E27FC236}">
                <a16:creationId xmlns:a16="http://schemas.microsoft.com/office/drawing/2014/main" id="{A4ECA187-D170-4879-AA5F-DE4DF1C55773}"/>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1324580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2154903" y="304800"/>
            <a:ext cx="7882195"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2154903" y="836713"/>
            <a:ext cx="7882195"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1619591" y="1424228"/>
            <a:ext cx="6204601"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3" name="Content Placeholder 4">
            <a:extLst>
              <a:ext uri="{FF2B5EF4-FFF2-40B4-BE49-F238E27FC236}">
                <a16:creationId xmlns:a16="http://schemas.microsoft.com/office/drawing/2014/main" id="{5751351B-9515-48D6-8A03-2E7F4AD472E7}"/>
              </a:ext>
            </a:extLst>
          </p:cNvPr>
          <p:cNvSpPr>
            <a:spLocks noGrp="1"/>
          </p:cNvSpPr>
          <p:nvPr>
            <p:ph sz="quarter" idx="14" hasCustomPrompt="1"/>
          </p:nvPr>
        </p:nvSpPr>
        <p:spPr>
          <a:xfrm>
            <a:off x="7968208" y="1424227"/>
            <a:ext cx="3288273" cy="4824173"/>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37777108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theme" Target="../theme/theme2.xml"/><Relationship Id="rId3" Type="http://schemas.openxmlformats.org/officeDocument/2006/relationships/slideLayout" Target="../slideLayouts/slideLayout4.xml"/><Relationship Id="rId21" Type="http://schemas.openxmlformats.org/officeDocument/2006/relationships/slideLayout" Target="../slideLayouts/slideLayout22.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slideLayout" Target="../slideLayouts/slideLayout26.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 Id="rId27"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2.xml"/><Relationship Id="rId7" Type="http://schemas.openxmlformats.org/officeDocument/2006/relationships/image" Target="../media/image2.png"/><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theme" Target="../theme/theme5.xml"/><Relationship Id="rId5" Type="http://schemas.openxmlformats.org/officeDocument/2006/relationships/slideLayout" Target="../slideLayouts/slideLayout34.xml"/><Relationship Id="rId4" Type="http://schemas.openxmlformats.org/officeDocument/2006/relationships/slideLayout" Target="../slideLayouts/slideLayout3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5.pn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11500848" y="6670335"/>
            <a:ext cx="475488" cy="164592"/>
          </a:xfrm>
          <a:prstGeom prst="rect">
            <a:avLst/>
          </a:prstGeom>
        </p:spPr>
        <p:txBody>
          <a:bodyPr vert="horz" lIns="45720" tIns="45720" rIns="45720" bIns="45720" rtlCol="0" anchor="ctr"/>
          <a:lstStyle>
            <a:lvl1pPr>
              <a:defRPr lang="en-US" sz="800" smtClean="0">
                <a:latin typeface="+mn-lt"/>
                <a:cs typeface="Times New Roman" panose="02020603050405020304" pitchFamily="18" charset="0"/>
              </a:defRPr>
            </a:lvl1pPr>
          </a:lstStyle>
          <a:p>
            <a:pPr algn="r"/>
            <a:fld id="{592C7B53-B1FF-4ABB-8C35-04A9A32BF31E}" type="slidenum">
              <a:rPr lang="en-IN" smtClean="0"/>
              <a:pPr algn="r"/>
              <a:t>‹#›</a:t>
            </a:fld>
            <a:endParaRPr lang="en-IN" dirty="0"/>
          </a:p>
        </p:txBody>
      </p:sp>
      <p:pic>
        <p:nvPicPr>
          <p:cNvPr id="7" name="Picture 6">
            <a:extLst>
              <a:ext uri="{FF2B5EF4-FFF2-40B4-BE49-F238E27FC236}">
                <a16:creationId xmlns:a16="http://schemas.microsoft.com/office/drawing/2014/main" id="{C8CB252F-5AD8-4AA3-BBEF-69914B364E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8801" y="1124744"/>
            <a:ext cx="3886200" cy="4896612"/>
          </a:xfrm>
          <a:prstGeom prst="rect">
            <a:avLst/>
          </a:prstGeom>
        </p:spPr>
      </p:pic>
      <p:pic>
        <p:nvPicPr>
          <p:cNvPr id="8" name="Picture 7">
            <a:extLst>
              <a:ext uri="{FF2B5EF4-FFF2-40B4-BE49-F238E27FC236}">
                <a16:creationId xmlns:a16="http://schemas.microsoft.com/office/drawing/2014/main" id="{77EDDDA9-E25A-4FCB-A2D0-40204D549591}"/>
              </a:ext>
            </a:extLst>
          </p:cNvPr>
          <p:cNvPicPr>
            <a:picLocks noChangeAspect="1"/>
          </p:cNvPicPr>
          <p:nvPr userDrawn="1"/>
        </p:nvPicPr>
        <p:blipFill>
          <a:blip r:embed="rId4"/>
          <a:stretch>
            <a:fillRect/>
          </a:stretch>
        </p:blipFill>
        <p:spPr>
          <a:xfrm>
            <a:off x="11277600" y="5661248"/>
            <a:ext cx="838200" cy="969314"/>
          </a:xfrm>
          <a:prstGeom prst="rect">
            <a:avLst/>
          </a:prstGeom>
        </p:spPr>
      </p:pic>
      <p:sp>
        <p:nvSpPr>
          <p:cNvPr id="10" name="MGH Tagline">
            <a:extLst>
              <a:ext uri="{FF2B5EF4-FFF2-40B4-BE49-F238E27FC236}">
                <a16:creationId xmlns:a16="http://schemas.microsoft.com/office/drawing/2014/main" id="{4CF9794F-9681-4983-B5BD-2685920CCCEF}"/>
              </a:ext>
            </a:extLst>
          </p:cNvPr>
          <p:cNvSpPr txBox="1"/>
          <p:nvPr userDrawn="1"/>
        </p:nvSpPr>
        <p:spPr>
          <a:xfrm>
            <a:off x="7752184" y="751092"/>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spc="40" dirty="0">
                <a:solidFill>
                  <a:schemeClr val="tx1"/>
                </a:solidFill>
                <a:effectLst/>
                <a:latin typeface="+mj-lt"/>
                <a:ea typeface="Calibri" panose="020F0502020204030204" pitchFamily="34" charset="0"/>
                <a:cs typeface="Times New Roman" panose="02020603050405020304" pitchFamily="18" charset="0"/>
              </a:rPr>
              <a:t>Because learning changes everything.</a:t>
            </a:r>
            <a:r>
              <a:rPr lang="en-US" sz="1050" b="0" spc="40" baseline="60000" dirty="0">
                <a:solidFill>
                  <a:schemeClr val="tx1"/>
                </a:solidFill>
                <a:effectLst/>
                <a:latin typeface="+mj-lt"/>
                <a:ea typeface="Calibri" panose="020F0502020204030204" pitchFamily="34" charset="0"/>
                <a:cs typeface="Times New Roman" panose="02020603050405020304" pitchFamily="18" charset="0"/>
              </a:rPr>
              <a:t>®</a:t>
            </a:r>
            <a:endParaRPr lang="en-US" sz="1600" b="0" spc="40" baseline="60000" dirty="0">
              <a:solidFill>
                <a:schemeClr val="tx1"/>
              </a:solidFill>
              <a:latin typeface="+mj-lt"/>
              <a:cs typeface="Times New Roman" panose="02020603050405020304" pitchFamily="18" charset="0"/>
            </a:endParaRPr>
          </a:p>
        </p:txBody>
      </p:sp>
      <p:pic>
        <p:nvPicPr>
          <p:cNvPr id="12" name="Picture 11">
            <a:extLst>
              <a:ext uri="{FF2B5EF4-FFF2-40B4-BE49-F238E27FC236}">
                <a16:creationId xmlns:a16="http://schemas.microsoft.com/office/drawing/2014/main" id="{E28B8A2A-4292-47FC-8679-C5AA8B328850}"/>
              </a:ext>
            </a:extLst>
          </p:cNvPr>
          <p:cNvPicPr>
            <a:picLocks noChangeAspect="1"/>
          </p:cNvPicPr>
          <p:nvPr userDrawn="1"/>
        </p:nvPicPr>
        <p:blipFill>
          <a:blip r:embed="rId5"/>
          <a:stretch>
            <a:fillRect/>
          </a:stretch>
        </p:blipFill>
        <p:spPr>
          <a:xfrm>
            <a:off x="1" y="0"/>
            <a:ext cx="767407" cy="839699"/>
          </a:xfrm>
          <a:prstGeom prst="rect">
            <a:avLst/>
          </a:prstGeom>
        </p:spPr>
      </p:pic>
    </p:spTree>
    <p:extLst>
      <p:ext uri="{BB962C8B-B14F-4D97-AF65-F5344CB8AC3E}">
        <p14:creationId xmlns:p14="http://schemas.microsoft.com/office/powerpoint/2010/main" val="2812901373"/>
      </p:ext>
    </p:extLst>
  </p:cSld>
  <p:clrMap bg1="lt1" tx1="dk1" bg2="lt2" tx2="dk2" accent1="accent1" accent2="accent2" accent3="accent3" accent4="accent4" accent5="accent5" accent6="accent6" hlink="hlink" folHlink="folHlink"/>
  <p:sldLayoutIdLst>
    <p:sldLayoutId id="2147483704" r:id="rId1"/>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3840"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960" userDrawn="1">
          <p15:clr>
            <a:srgbClr val="F26B43"/>
          </p15:clr>
        </p15:guide>
        <p15:guide id="11" orient="horz" pos="410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923594" y="136257"/>
            <a:ext cx="10311560" cy="685800"/>
          </a:xfrm>
          <a:prstGeom prst="rect">
            <a:avLst/>
          </a:prstGeom>
        </p:spPr>
        <p:txBody>
          <a:bodyPr vert="horz" lIns="91440" tIns="45720" rIns="91440" bIns="45720" rtlCol="0" anchor="ctr">
            <a:no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923594" y="1273877"/>
            <a:ext cx="1031156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87544" y="6664280"/>
            <a:ext cx="1644771"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1785B108-9675-48DC-A715-1E1CFF1414AF}"/>
              </a:ext>
            </a:extLst>
          </p:cNvPr>
          <p:cNvPicPr>
            <a:picLocks noChangeAspect="1"/>
          </p:cNvPicPr>
          <p:nvPr userDrawn="1"/>
        </p:nvPicPr>
        <p:blipFill>
          <a:blip r:embed="rId27"/>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607432276"/>
      </p:ext>
    </p:extLst>
  </p:cSld>
  <p:clrMap bg1="lt1" tx1="dk1" bg2="lt2" tx2="dk2" accent1="accent1" accent2="accent2" accent3="accent3" accent4="accent4" accent5="accent5" accent6="accent6" hlink="hlink" folHlink="folHlink"/>
  <p:sldLayoutIdLst>
    <p:sldLayoutId id="2147483685" r:id="rId1"/>
    <p:sldLayoutId id="2147483708" r:id="rId2"/>
    <p:sldLayoutId id="2147483686" r:id="rId3"/>
    <p:sldLayoutId id="2147483735" r:id="rId4"/>
    <p:sldLayoutId id="2147483732" r:id="rId5"/>
    <p:sldLayoutId id="2147483709" r:id="rId6"/>
    <p:sldLayoutId id="2147483687" r:id="rId7"/>
    <p:sldLayoutId id="2147483688" r:id="rId8"/>
    <p:sldLayoutId id="2147483730" r:id="rId9"/>
    <p:sldLayoutId id="2147483689" r:id="rId10"/>
    <p:sldLayoutId id="2147483726" r:id="rId11"/>
    <p:sldLayoutId id="2147483721" r:id="rId12"/>
    <p:sldLayoutId id="2147483690" r:id="rId13"/>
    <p:sldLayoutId id="2147483691" r:id="rId14"/>
    <p:sldLayoutId id="2147483716" r:id="rId15"/>
    <p:sldLayoutId id="2147483722" r:id="rId16"/>
    <p:sldLayoutId id="2147483710" r:id="rId17"/>
    <p:sldLayoutId id="2147483725" r:id="rId18"/>
    <p:sldLayoutId id="2147483717" r:id="rId19"/>
    <p:sldLayoutId id="2147483718" r:id="rId20"/>
    <p:sldLayoutId id="2147483724" r:id="rId21"/>
    <p:sldLayoutId id="2147483723" r:id="rId22"/>
    <p:sldLayoutId id="2147483719" r:id="rId23"/>
    <p:sldLayoutId id="2147483720" r:id="rId24"/>
    <p:sldLayoutId id="2147483736" r:id="rId25"/>
  </p:sldLayoutIdLst>
  <p:hf hdr="0" ftr="0" dt="0"/>
  <p:txStyles>
    <p:titleStyle>
      <a:lvl1pPr algn="ctr" defTabSz="914400" rtl="0" eaLnBrk="1" latinLnBrk="0" hangingPunct="1">
        <a:lnSpc>
          <a:spcPct val="90000"/>
        </a:lnSpc>
        <a:spcBef>
          <a:spcPct val="0"/>
        </a:spcBef>
        <a:buNone/>
        <a:defRPr sz="3200" b="1" kern="1200">
          <a:solidFill>
            <a:schemeClr val="tx1"/>
          </a:solidFill>
          <a:latin typeface="Sanserif"/>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b="0" kern="1200">
          <a:solidFill>
            <a:schemeClr val="tx2"/>
          </a:solidFill>
          <a:latin typeface="Sanserif"/>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200" b="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b="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2"/>
            <a:ext cx="12192000" cy="362309"/>
          </a:xfrm>
          <a:prstGeom prst="rect">
            <a:avLst/>
          </a:prstGeom>
        </p:spPr>
        <p:txBody>
          <a:bodyPr vert="horz" lIns="91440" tIns="45720" rIns="91440" bIns="45720" rtlCol="0" anchor="ctr"/>
          <a:lstStyle>
            <a:lvl1pPr algn="ctr">
              <a:defRPr sz="800">
                <a:solidFill>
                  <a:schemeClr val="tx1"/>
                </a:solidFill>
                <a:latin typeface="+mn-lt"/>
                <a:cs typeface="Times New Roman" panose="02020603050405020304" pitchFamily="18" charset="0"/>
              </a:defRPr>
            </a:lvl1pPr>
          </a:lstStyle>
          <a:p>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8"/>
            <a:ext cx="12192000" cy="54593"/>
          </a:xfrm>
          <a:prstGeom prst="rect">
            <a:avLst/>
          </a:pr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n-lt"/>
              <a:cs typeface="Times New Roman" panose="02020603050405020304" pitchFamily="18" charset="0"/>
            </a:endParaRPr>
          </a:p>
        </p:txBody>
      </p:sp>
    </p:spTree>
    <p:extLst>
      <p:ext uri="{BB962C8B-B14F-4D97-AF65-F5344CB8AC3E}">
        <p14:creationId xmlns:p14="http://schemas.microsoft.com/office/powerpoint/2010/main" val="1056223969"/>
      </p:ext>
    </p:extLst>
  </p:cSld>
  <p:clrMap bg1="lt1" tx1="dk1" bg2="lt2" tx2="dk2" accent1="accent1" accent2="accent2" accent3="accent3" accent4="accent4" accent5="accent5" accent6="accent6" hlink="hlink" folHlink="folHlink"/>
  <p:sldLayoutIdLst>
    <p:sldLayoutId id="2147483737" r:id="rId1"/>
  </p:sldLayoutIdLst>
  <p:hf hdr="0" ft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457202" y="1976546"/>
            <a:ext cx="8640791"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457201" y="136257"/>
            <a:ext cx="8098404" cy="685800"/>
          </a:xfrm>
          <a:prstGeom prst="rect">
            <a:avLst/>
          </a:prstGeom>
        </p:spPr>
        <p:txBody>
          <a:bodyPr vert="horz" lIns="91440" tIns="45720" rIns="91440" bIns="45720" rtlCol="0" anchor="ctr">
            <a:normAutofit/>
          </a:bodyPr>
          <a:lstStyle/>
          <a:p>
            <a:r>
              <a:rPr lang="en-US" dirty="0"/>
              <a:t>Title goes here</a:t>
            </a:r>
          </a:p>
        </p:txBody>
      </p:sp>
      <p:sp>
        <p:nvSpPr>
          <p:cNvPr id="14"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C688E5C9-794B-4D25-8680-85B8BF469C95}"/>
              </a:ext>
            </a:extLst>
          </p:cNvPr>
          <p:cNvPicPr>
            <a:picLocks noChangeAspect="1"/>
          </p:cNvPicPr>
          <p:nvPr userDrawn="1"/>
        </p:nvPicPr>
        <p:blipFill>
          <a:blip r:embed="rId4"/>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1426429230"/>
      </p:ext>
    </p:extLst>
  </p:cSld>
  <p:clrMap bg1="lt1" tx1="dk1" bg2="lt2" tx2="dk2" accent1="accent1" accent2="accent2" accent3="accent3" accent4="accent4" accent5="accent5" accent6="accent6" hlink="hlink" folHlink="folHlink"/>
  <p:sldLayoutIdLst>
    <p:sldLayoutId id="2147483695" r:id="rId1"/>
    <p:sldLayoutId id="2147483696" r:id="rId2"/>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Times New Roman" panose="02020603050405020304" pitchFamily="18" charset="0"/>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Times New Roman" panose="02020603050405020304" pitchFamily="18" charset="0"/>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7392" userDrawn="1">
          <p15:clr>
            <a:srgbClr val="F26B43"/>
          </p15:clr>
        </p15:guide>
        <p15:guide id="6" pos="288" userDrawn="1">
          <p15:clr>
            <a:srgbClr val="F26B43"/>
          </p15:clr>
        </p15:guide>
        <p15:guide id="7" pos="5728" userDrawn="1">
          <p15:clr>
            <a:srgbClr val="F26B43"/>
          </p15:clr>
        </p15:guide>
        <p15:guide id="9" orient="horz" pos="4211" userDrawn="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3973" userDrawn="1">
          <p15:clr>
            <a:srgbClr val="F26B43"/>
          </p15:clr>
        </p15:guide>
        <p15:guide id="14" orient="horz" pos="2260" userDrawn="1">
          <p15:clr>
            <a:srgbClr val="F26B43"/>
          </p15:clr>
        </p15:guide>
        <p15:guide id="15" pos="352"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457200" y="136257"/>
            <a:ext cx="112776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457200" y="1371600"/>
            <a:ext cx="112776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9"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mn-lt"/>
                <a:cs typeface="Times New Roman" panose="02020603050405020304" pitchFamily="18" charset="0"/>
              </a:defRPr>
            </a:lvl1pPr>
          </a:lstStyle>
          <a:p>
            <a:fld id="{68151E55-6873-49E2-B8D5-2F265E6F1973}" type="slidenum">
              <a:rPr lang="en-US" smtClean="0"/>
              <a:pPr/>
              <a:t>‹#›</a:t>
            </a:fld>
            <a:endParaRPr lang="en-US" dirty="0"/>
          </a:p>
        </p:txBody>
      </p:sp>
      <p:pic>
        <p:nvPicPr>
          <p:cNvPr id="8" name="Picture 7">
            <a:extLst>
              <a:ext uri="{FF2B5EF4-FFF2-40B4-BE49-F238E27FC236}">
                <a16:creationId xmlns:a16="http://schemas.microsoft.com/office/drawing/2014/main" id="{56B0677F-ADB9-4EAC-8845-4AD520E87F55}"/>
              </a:ext>
            </a:extLst>
          </p:cNvPr>
          <p:cNvPicPr>
            <a:picLocks noChangeAspect="1"/>
          </p:cNvPicPr>
          <p:nvPr userDrawn="1"/>
        </p:nvPicPr>
        <p:blipFill>
          <a:blip r:embed="rId7"/>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14739373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Lst>
  <p:hf hdr="0" ftr="0" dt="0"/>
  <p:txStyles>
    <p:titleStyle>
      <a:lvl1pPr algn="ctr" defTabSz="914400" rtl="0" eaLnBrk="1" latinLnBrk="0" hangingPunct="1">
        <a:lnSpc>
          <a:spcPct val="90000"/>
        </a:lnSpc>
        <a:spcBef>
          <a:spcPct val="0"/>
        </a:spcBef>
        <a:buNone/>
        <a:defRPr sz="3200" b="1" kern="1200">
          <a:solidFill>
            <a:schemeClr val="tx1"/>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d Bar"/>
          <p:cNvSpPr/>
          <p:nvPr userDrawn="1"/>
        </p:nvSpPr>
        <p:spPr>
          <a:xfrm>
            <a:off x="0" y="0"/>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bg2"/>
              </a:solidFill>
            </a:endParaRPr>
          </a:p>
        </p:txBody>
      </p:sp>
      <p:pic>
        <p:nvPicPr>
          <p:cNvPr id="8" name="MH Tagline" descr="Tagline: Because learning changes everythin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620001" y="115696"/>
            <a:ext cx="4297492" cy="272375"/>
          </a:xfrm>
          <a:prstGeom prst="rect">
            <a:avLst/>
          </a:prstGeom>
        </p:spPr>
      </p:pic>
    </p:spTree>
    <p:extLst>
      <p:ext uri="{BB962C8B-B14F-4D97-AF65-F5344CB8AC3E}">
        <p14:creationId xmlns:p14="http://schemas.microsoft.com/office/powerpoint/2010/main" val="41247184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764DC-7920-4CAD-A950-D3ABC7F34052}"/>
              </a:ext>
            </a:extLst>
          </p:cNvPr>
          <p:cNvSpPr>
            <a:spLocks noGrp="1"/>
          </p:cNvSpPr>
          <p:nvPr>
            <p:ph type="ctrTitle"/>
          </p:nvPr>
        </p:nvSpPr>
        <p:spPr>
          <a:xfrm>
            <a:off x="4855833" y="3062201"/>
            <a:ext cx="6766732" cy="680113"/>
          </a:xfrm>
        </p:spPr>
        <p:txBody>
          <a:bodyPr/>
          <a:lstStyle/>
          <a:p>
            <a:r>
              <a:rPr lang="en-US" b="0" dirty="0">
                <a:latin typeface="Sanserif"/>
              </a:rPr>
              <a:t>Chapter Seven</a:t>
            </a:r>
            <a:endParaRPr lang="en-IN" b="0" dirty="0">
              <a:latin typeface="Sanserif"/>
            </a:endParaRPr>
          </a:p>
        </p:txBody>
      </p:sp>
      <p:sp>
        <p:nvSpPr>
          <p:cNvPr id="3" name="Subtitle 2">
            <a:extLst>
              <a:ext uri="{FF2B5EF4-FFF2-40B4-BE49-F238E27FC236}">
                <a16:creationId xmlns:a16="http://schemas.microsoft.com/office/drawing/2014/main" id="{F5F3424A-360D-4A58-8301-9BBD5E692F13}"/>
              </a:ext>
            </a:extLst>
          </p:cNvPr>
          <p:cNvSpPr>
            <a:spLocks noGrp="1"/>
          </p:cNvSpPr>
          <p:nvPr>
            <p:ph type="body" sz="quarter" idx="10"/>
          </p:nvPr>
        </p:nvSpPr>
        <p:spPr>
          <a:xfrm>
            <a:off x="4855833" y="3736266"/>
            <a:ext cx="6766732" cy="772854"/>
          </a:xfrm>
        </p:spPr>
        <p:txBody>
          <a:bodyPr/>
          <a:lstStyle/>
          <a:p>
            <a:pPr lvl="0" defTabSz="457200">
              <a:spcBef>
                <a:spcPct val="20000"/>
              </a:spcBef>
            </a:pPr>
            <a:r>
              <a:rPr lang="en-US" sz="2400" dirty="0">
                <a:solidFill>
                  <a:prstClr val="white"/>
                </a:solidFill>
                <a:latin typeface="Sanserif"/>
              </a:rPr>
              <a:t>Writing Good-News and Neutral Messages</a:t>
            </a:r>
          </a:p>
        </p:txBody>
      </p:sp>
      <p:sp>
        <p:nvSpPr>
          <p:cNvPr id="7" name="Text Placeholder 3">
            <a:extLst>
              <a:ext uri="{FF2B5EF4-FFF2-40B4-BE49-F238E27FC236}">
                <a16:creationId xmlns:a16="http://schemas.microsoft.com/office/drawing/2014/main" id="{2AE5E101-0485-40D0-A581-6277E8FC9BED}"/>
              </a:ext>
            </a:extLst>
          </p:cNvPr>
          <p:cNvSpPr txBox="1">
            <a:spLocks/>
          </p:cNvSpPr>
          <p:nvPr/>
        </p:nvSpPr>
        <p:spPr>
          <a:xfrm>
            <a:off x="0" y="6525344"/>
            <a:ext cx="12192000" cy="332656"/>
          </a:xfrm>
          <a:prstGeom prst="rect">
            <a:avLst/>
          </a:prstGeom>
        </p:spPr>
        <p:txBody>
          <a:bodyPr anchor="ctr"/>
          <a:lstStyle>
            <a:lvl1pPr marL="0" marR="0" indent="0" algn="ctr" defTabSz="914400" rtl="0" eaLnBrk="1" fontAlgn="auto" latinLnBrk="0" hangingPunct="1">
              <a:lnSpc>
                <a:spcPct val="100000"/>
              </a:lnSpc>
              <a:spcBef>
                <a:spcPts val="1200"/>
              </a:spcBef>
              <a:spcAft>
                <a:spcPts val="0"/>
              </a:spcAft>
              <a:buClrTx/>
              <a:buSzTx/>
              <a:buFont typeface="Arial" panose="020B0604020202020204" pitchFamily="34" charset="0"/>
              <a:buNone/>
              <a:tabLst/>
              <a:defRPr sz="9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dirty="0">
                <a:latin typeface="Sanserif"/>
              </a:rPr>
              <a:t>Copyright 2021 © McGraw Hill LLC. All rights reserved. No reproduction or distribution without the prior written consent of McGraw Hill LLC.</a:t>
            </a:r>
            <a:endParaRPr lang="en-US" b="0" dirty="0">
              <a:solidFill>
                <a:srgbClr val="000000"/>
              </a:solidFill>
              <a:latin typeface="Sanserif"/>
            </a:endParaRPr>
          </a:p>
        </p:txBody>
      </p:sp>
    </p:spTree>
    <p:extLst>
      <p:ext uri="{BB962C8B-B14F-4D97-AF65-F5344CB8AC3E}">
        <p14:creationId xmlns:p14="http://schemas.microsoft.com/office/powerpoint/2010/main" val="1970917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sz="5400" dirty="0">
                <a:solidFill>
                  <a:srgbClr val="3D97B4"/>
                </a:solidFill>
                <a:cs typeface="Calibri" panose="020F0502020204030204" pitchFamily="34" charset="0"/>
              </a:rPr>
              <a:t>You Make the Call </a:t>
            </a:r>
            <a:r>
              <a:rPr lang="en-US" sz="1600" dirty="0">
                <a:solidFill>
                  <a:srgbClr val="3D97B4"/>
                </a:solidFill>
                <a:cs typeface="Calibri" panose="020F0502020204030204" pitchFamily="34" charset="0"/>
              </a:rPr>
              <a:t>1</a:t>
            </a:r>
            <a:endParaRPr lang="en-US" sz="5400" dirty="0"/>
          </a:p>
        </p:txBody>
      </p:sp>
      <p:pic>
        <p:nvPicPr>
          <p:cNvPr id="11" name="Picture 2">
            <a:extLst>
              <a:ext uri="{FF2B5EF4-FFF2-40B4-BE49-F238E27FC236}">
                <a16:creationId xmlns:a16="http://schemas.microsoft.com/office/drawing/2014/main" id="{DA1EF537-9076-415F-8BFE-4F54E7678E0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559496" y="44624"/>
            <a:ext cx="1071119" cy="1008112"/>
          </a:xfrm>
          <a:prstGeom prst="rect">
            <a:avLst/>
          </a:prstGeom>
        </p:spPr>
      </p:pic>
      <p:pic>
        <p:nvPicPr>
          <p:cNvPr id="9" name="Picture 3">
            <a:extLst>
              <a:ext uri="{FF2B5EF4-FFF2-40B4-BE49-F238E27FC236}">
                <a16:creationId xmlns:a16="http://schemas.microsoft.com/office/drawing/2014/main" id="{1328F887-3806-4C48-B90C-34D4828B5059}"/>
              </a:ext>
              <a:ext uri="{C183D7F6-B498-43B3-948B-1728B52AA6E4}">
                <adec:decorative xmlns:adec="http://schemas.microsoft.com/office/drawing/2017/decorative" val="1"/>
              </a:ext>
            </a:extLst>
          </p:cNvPr>
          <p:cNvPicPr>
            <a:picLocks noGrp="1" noChangeAspect="1"/>
          </p:cNvPicPr>
          <p:nvPr>
            <p:ph sz="quarter" idx="14"/>
          </p:nvPr>
        </p:nvPicPr>
        <p:blipFill>
          <a:blip r:embed="rId4"/>
          <a:stretch>
            <a:fillRect/>
          </a:stretch>
        </p:blipFill>
        <p:spPr>
          <a:xfrm>
            <a:off x="839416" y="1556792"/>
            <a:ext cx="5964458" cy="3978293"/>
          </a:xfrm>
          <a:prstGeom prst="rect">
            <a:avLst/>
          </a:prstGeom>
        </p:spPr>
      </p:pic>
      <p:sp>
        <p:nvSpPr>
          <p:cNvPr id="8" name="Content Placeholder 2"/>
          <p:cNvSpPr>
            <a:spLocks noGrp="1"/>
          </p:cNvSpPr>
          <p:nvPr>
            <p:ph sz="quarter" idx="11"/>
          </p:nvPr>
        </p:nvSpPr>
        <p:spPr>
          <a:xfrm>
            <a:off x="6803875" y="1496292"/>
            <a:ext cx="4188669" cy="4038793"/>
          </a:xfrm>
          <a:solidFill>
            <a:srgbClr val="595959"/>
          </a:solidFill>
        </p:spPr>
        <p:txBody>
          <a:bodyPr>
            <a:normAutofit/>
          </a:bodyPr>
          <a:lstStyle/>
          <a:p>
            <a:pPr marL="182880" lvl="0" defTabSz="457200">
              <a:spcBef>
                <a:spcPts val="1200"/>
              </a:spcBef>
            </a:pPr>
            <a:r>
              <a:rPr lang="en-US" sz="2800" spc="10" dirty="0">
                <a:solidFill>
                  <a:prstClr val="white"/>
                </a:solidFill>
              </a:rPr>
              <a:t>On the surface, it might seem as though the conclusion of the sample letter on the previous slide is self-serving, but how does the reader benefit by meeting the writer’s deadline?</a:t>
            </a:r>
          </a:p>
        </p:txBody>
      </p:sp>
      <p:sp>
        <p:nvSpPr>
          <p:cNvPr id="10" name="Text Placeholder 4"/>
          <p:cNvSpPr>
            <a:spLocks noGrp="1"/>
          </p:cNvSpPr>
          <p:nvPr>
            <p:ph type="body" sz="quarter" idx="13"/>
          </p:nvPr>
        </p:nvSpPr>
        <p:spPr>
          <a:xfrm>
            <a:off x="8464895" y="6673531"/>
            <a:ext cx="2887689" cy="184469"/>
          </a:xfrm>
        </p:spPr>
        <p:txBody>
          <a:bodyPr/>
          <a:lstStyle/>
          <a:p>
            <a:pPr lvl="0"/>
            <a:r>
              <a:rPr lang="en-US" sz="1000" dirty="0"/>
              <a:t>Image: </a:t>
            </a:r>
            <a:r>
              <a:rPr lang="en-US" sz="1000" dirty="0" err="1"/>
              <a:t>michaeljung</a:t>
            </a:r>
            <a:r>
              <a:rPr lang="en-US" sz="1000" dirty="0"/>
              <a:t>/Shutterstock</a:t>
            </a:r>
            <a:endParaRPr lang="en-IN" dirty="0"/>
          </a:p>
        </p:txBody>
      </p:sp>
      <p:sp>
        <p:nvSpPr>
          <p:cNvPr id="6" name="Slide Number Placeholder 5"/>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31694177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4A21DB9E-62B0-4BBA-9061-8B183C51C853}"/>
              </a:ext>
            </a:extLst>
          </p:cNvPr>
          <p:cNvSpPr>
            <a:spLocks noGrp="1"/>
          </p:cNvSpPr>
          <p:nvPr>
            <p:ph type="title"/>
          </p:nvPr>
        </p:nvSpPr>
        <p:spPr/>
        <p:txBody>
          <a:bodyPr/>
          <a:lstStyle/>
          <a:p>
            <a:r>
              <a:rPr lang="en-US" sz="4800" dirty="0">
                <a:solidFill>
                  <a:srgbClr val="AC802E"/>
                </a:solidFill>
                <a:cs typeface="Calibri"/>
                <a:sym typeface="Calibri"/>
              </a:rPr>
              <a:t>Favorable Responses</a:t>
            </a:r>
            <a:endParaRPr lang="en-IN" dirty="0"/>
          </a:p>
        </p:txBody>
      </p:sp>
      <p:sp>
        <p:nvSpPr>
          <p:cNvPr id="10" name="Content Placeholder 2">
            <a:extLst>
              <a:ext uri="{FF2B5EF4-FFF2-40B4-BE49-F238E27FC236}">
                <a16:creationId xmlns:a16="http://schemas.microsoft.com/office/drawing/2014/main" id="{A39CB031-EB68-44FC-A989-CB26E54477BD}"/>
              </a:ext>
            </a:extLst>
          </p:cNvPr>
          <p:cNvSpPr>
            <a:spLocks noGrp="1"/>
          </p:cNvSpPr>
          <p:nvPr>
            <p:ph sz="quarter" idx="11"/>
          </p:nvPr>
        </p:nvSpPr>
        <p:spPr>
          <a:xfrm>
            <a:off x="1789069" y="1347861"/>
            <a:ext cx="3888432" cy="4581768"/>
          </a:xfrm>
        </p:spPr>
        <p:txBody>
          <a:bodyPr>
            <a:normAutofit/>
          </a:bodyPr>
          <a:lstStyle/>
          <a:p>
            <a:pPr marL="457200" lvl="1" indent="-457200" defTabSz="457200">
              <a:lnSpc>
                <a:spcPct val="80000"/>
              </a:lnSpc>
              <a:spcBef>
                <a:spcPct val="20000"/>
              </a:spcBef>
            </a:pPr>
            <a:r>
              <a:rPr lang="en-US" sz="2800" dirty="0">
                <a:solidFill>
                  <a:prstClr val="black"/>
                </a:solidFill>
                <a:ea typeface="ＭＳ Ｐゴシック" pitchFamily="34" charset="-128"/>
                <a:cs typeface="+mn-cs"/>
              </a:rPr>
              <a:t>Identify the message you are answering.</a:t>
            </a:r>
          </a:p>
          <a:p>
            <a:pPr marL="457200" lvl="1" indent="-457200" defTabSz="457200">
              <a:lnSpc>
                <a:spcPct val="80000"/>
              </a:lnSpc>
              <a:spcBef>
                <a:spcPct val="20000"/>
              </a:spcBef>
            </a:pPr>
            <a:r>
              <a:rPr lang="en-US" sz="2800" dirty="0">
                <a:solidFill>
                  <a:prstClr val="black"/>
                </a:solidFill>
                <a:ea typeface="ＭＳ Ｐゴシック" pitchFamily="34" charset="-128"/>
                <a:cs typeface="+mn-cs"/>
              </a:rPr>
              <a:t>Begin with an answer.</a:t>
            </a:r>
          </a:p>
          <a:p>
            <a:pPr marL="457200" lvl="1" indent="-457200" defTabSz="457200">
              <a:lnSpc>
                <a:spcPct val="80000"/>
              </a:lnSpc>
              <a:spcBef>
                <a:spcPct val="20000"/>
              </a:spcBef>
            </a:pPr>
            <a:r>
              <a:rPr lang="en-US" sz="2800" dirty="0">
                <a:solidFill>
                  <a:prstClr val="black"/>
                </a:solidFill>
                <a:ea typeface="ＭＳ Ｐゴシック" pitchFamily="34" charset="-128"/>
                <a:cs typeface="+mn-cs"/>
              </a:rPr>
              <a:t>Logically arrange answers.</a:t>
            </a:r>
          </a:p>
          <a:p>
            <a:pPr marL="457200" lvl="1" indent="-457200" defTabSz="457200">
              <a:lnSpc>
                <a:spcPct val="80000"/>
              </a:lnSpc>
              <a:spcBef>
                <a:spcPct val="20000"/>
              </a:spcBef>
            </a:pPr>
            <a:r>
              <a:rPr lang="en-US" sz="2800" dirty="0">
                <a:solidFill>
                  <a:prstClr val="black"/>
                </a:solidFill>
                <a:ea typeface="ＭＳ Ｐゴシック" pitchFamily="34" charset="-128"/>
                <a:cs typeface="+mn-cs"/>
              </a:rPr>
              <a:t>Skillfully handle negatives.</a:t>
            </a:r>
          </a:p>
          <a:p>
            <a:pPr marL="457200" lvl="1" indent="-457200" defTabSz="457200">
              <a:lnSpc>
                <a:spcPct val="80000"/>
              </a:lnSpc>
              <a:spcBef>
                <a:spcPct val="20000"/>
              </a:spcBef>
            </a:pPr>
            <a:r>
              <a:rPr lang="en-US" sz="2800" dirty="0">
                <a:solidFill>
                  <a:prstClr val="black"/>
                </a:solidFill>
                <a:ea typeface="ＭＳ Ｐゴシック" pitchFamily="34" charset="-128"/>
                <a:cs typeface="+mn-cs"/>
              </a:rPr>
              <a:t>Consider including extras.</a:t>
            </a:r>
          </a:p>
          <a:p>
            <a:pPr marL="457200" lvl="1" indent="-457200" defTabSz="457200">
              <a:lnSpc>
                <a:spcPct val="80000"/>
              </a:lnSpc>
              <a:spcBef>
                <a:spcPct val="20000"/>
              </a:spcBef>
            </a:pPr>
            <a:r>
              <a:rPr lang="en-US" sz="2800" dirty="0">
                <a:solidFill>
                  <a:prstClr val="black"/>
                </a:solidFill>
                <a:ea typeface="ＭＳ Ｐゴシック" pitchFamily="34" charset="-128"/>
                <a:cs typeface="+mn-cs"/>
              </a:rPr>
              <a:t>Close cordially.</a:t>
            </a:r>
          </a:p>
        </p:txBody>
      </p:sp>
      <p:pic>
        <p:nvPicPr>
          <p:cNvPr id="14" name="Picture 3">
            <a:extLst>
              <a:ext uri="{FF2B5EF4-FFF2-40B4-BE49-F238E27FC236}">
                <a16:creationId xmlns:a16="http://schemas.microsoft.com/office/drawing/2014/main" id="{58384D3F-E5BB-4D37-9119-CED8C14C62E4}"/>
              </a:ext>
              <a:ext uri="{C183D7F6-B498-43B3-948B-1728B52AA6E4}">
                <adec:decorative xmlns:adec="http://schemas.microsoft.com/office/drawing/2017/decorative" val="1"/>
              </a:ext>
            </a:extLst>
          </p:cNvPr>
          <p:cNvPicPr>
            <a:picLocks noGrp="1" noChangeAspect="1"/>
          </p:cNvPicPr>
          <p:nvPr>
            <p:ph sz="quarter" idx="14"/>
          </p:nvPr>
        </p:nvPicPr>
        <p:blipFill>
          <a:blip r:embed="rId3"/>
          <a:stretch>
            <a:fillRect/>
          </a:stretch>
        </p:blipFill>
        <p:spPr>
          <a:xfrm>
            <a:off x="5677501" y="1347861"/>
            <a:ext cx="5819099" cy="3881339"/>
          </a:xfrm>
          <a:prstGeom prst="rect">
            <a:avLst/>
          </a:prstGeom>
        </p:spPr>
      </p:pic>
      <p:sp>
        <p:nvSpPr>
          <p:cNvPr id="12" name="Text Placeholder 4">
            <a:extLst>
              <a:ext uri="{FF2B5EF4-FFF2-40B4-BE49-F238E27FC236}">
                <a16:creationId xmlns:a16="http://schemas.microsoft.com/office/drawing/2014/main" id="{E46B4991-052F-46BA-B11D-5DBC45F40005}"/>
              </a:ext>
            </a:extLst>
          </p:cNvPr>
          <p:cNvSpPr>
            <a:spLocks noGrp="1"/>
          </p:cNvSpPr>
          <p:nvPr>
            <p:ph type="body" sz="quarter" idx="13"/>
          </p:nvPr>
        </p:nvSpPr>
        <p:spPr>
          <a:xfrm>
            <a:off x="2082800" y="6669360"/>
            <a:ext cx="9296400" cy="173037"/>
          </a:xfrm>
        </p:spPr>
        <p:txBody>
          <a:bodyPr/>
          <a:lstStyle/>
          <a:p>
            <a:pPr lvl="0" algn="r" defTabSz="457200">
              <a:spcBef>
                <a:spcPct val="20000"/>
              </a:spcBef>
              <a:spcAft>
                <a:spcPts val="0"/>
              </a:spcAft>
            </a:pPr>
            <a:r>
              <a:rPr lang="en-US" sz="1000" dirty="0">
                <a:cs typeface="+mn-cs"/>
              </a:rPr>
              <a:t>Image: OPOLJA/Shutterstock </a:t>
            </a:r>
          </a:p>
        </p:txBody>
      </p:sp>
      <p:sp>
        <p:nvSpPr>
          <p:cNvPr id="8" name="Slide Number Placeholder 5">
            <a:extLst>
              <a:ext uri="{FF2B5EF4-FFF2-40B4-BE49-F238E27FC236}">
                <a16:creationId xmlns:a16="http://schemas.microsoft.com/office/drawing/2014/main" id="{3E435E50-4805-42CD-B094-4E0258FA28CC}"/>
              </a:ext>
            </a:extLst>
          </p:cNvPr>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23335056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6AC5A45-6F34-404D-86E8-7E863A93A6D9}"/>
              </a:ext>
            </a:extLst>
          </p:cNvPr>
          <p:cNvSpPr>
            <a:spLocks noGrp="1"/>
          </p:cNvSpPr>
          <p:nvPr>
            <p:ph type="title"/>
          </p:nvPr>
        </p:nvSpPr>
        <p:spPr/>
        <p:txBody>
          <a:bodyPr/>
          <a:lstStyle/>
          <a:p>
            <a:r>
              <a:rPr lang="en-US" sz="5400" dirty="0">
                <a:solidFill>
                  <a:srgbClr val="3D97B4"/>
                </a:solidFill>
                <a:cs typeface="Calibri" panose="020F0502020204030204" pitchFamily="34" charset="0"/>
              </a:rPr>
              <a:t>Response Scenario</a:t>
            </a:r>
            <a:endParaRPr lang="en-IN" dirty="0"/>
          </a:p>
        </p:txBody>
      </p:sp>
      <p:sp>
        <p:nvSpPr>
          <p:cNvPr id="9" name="Content Placeholder 2">
            <a:extLst>
              <a:ext uri="{FF2B5EF4-FFF2-40B4-BE49-F238E27FC236}">
                <a16:creationId xmlns:a16="http://schemas.microsoft.com/office/drawing/2014/main" id="{33ABFA62-646B-4CDF-8479-464181B5C27D}"/>
              </a:ext>
            </a:extLst>
          </p:cNvPr>
          <p:cNvSpPr>
            <a:spLocks noGrp="1"/>
          </p:cNvSpPr>
          <p:nvPr>
            <p:ph sz="quarter" idx="11"/>
          </p:nvPr>
        </p:nvSpPr>
        <p:spPr>
          <a:xfrm>
            <a:off x="2494969" y="1284415"/>
            <a:ext cx="7705487" cy="5312937"/>
          </a:xfrm>
        </p:spPr>
        <p:txBody>
          <a:bodyPr/>
          <a:lstStyle/>
          <a:p>
            <a:r>
              <a:rPr lang="en-US" dirty="0">
                <a:solidFill>
                  <a:prstClr val="black"/>
                </a:solidFill>
                <a:ea typeface="ＭＳ Ｐゴシック" pitchFamily="34" charset="-128"/>
                <a:cs typeface="+mn-cs"/>
              </a:rPr>
              <a:t>In your email inbox, you have an inquiry from a veterinarian, Dr. Motley, who wants to know more about WLI</a:t>
            </a:r>
            <a:r>
              <a:rPr lang="en-US" altLang="en-US" dirty="0">
                <a:solidFill>
                  <a:prstClr val="black"/>
                </a:solidFill>
                <a:ea typeface="ＭＳ Ｐゴシック" pitchFamily="34" charset="-128"/>
                <a:cs typeface="+mn-cs"/>
              </a:rPr>
              <a:t>’</a:t>
            </a:r>
            <a:r>
              <a:rPr lang="en-US" dirty="0">
                <a:solidFill>
                  <a:prstClr val="black"/>
                </a:solidFill>
                <a:ea typeface="ＭＳ Ｐゴシック" pitchFamily="34" charset="-128"/>
                <a:cs typeface="+mn-cs"/>
              </a:rPr>
              <a:t>s Chem-Treat paint. In response to an advertisement, this prospective customer asks a number of specific questions about Chem-Treat. Foremost, she wants to know whether the paint is safe to use around the animals (and their owners) who visit her clinic.</a:t>
            </a:r>
            <a:endParaRPr lang="en-IN" dirty="0"/>
          </a:p>
        </p:txBody>
      </p:sp>
      <p:sp>
        <p:nvSpPr>
          <p:cNvPr id="7" name="Slide Number Placeholder 3">
            <a:extLst>
              <a:ext uri="{FF2B5EF4-FFF2-40B4-BE49-F238E27FC236}">
                <a16:creationId xmlns:a16="http://schemas.microsoft.com/office/drawing/2014/main" id="{9854A3ED-9472-4CA9-8B57-5C5903C076DA}"/>
              </a:ext>
            </a:extLst>
          </p:cNvPr>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20972186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840C7-1D2A-4C40-A7E4-34AE6535A938}"/>
              </a:ext>
            </a:extLst>
          </p:cNvPr>
          <p:cNvSpPr>
            <a:spLocks noGrp="1"/>
          </p:cNvSpPr>
          <p:nvPr>
            <p:ph type="title"/>
          </p:nvPr>
        </p:nvSpPr>
        <p:spPr/>
        <p:txBody>
          <a:bodyPr/>
          <a:lstStyle/>
          <a:p>
            <a:r>
              <a:rPr lang="en-US" sz="5400" dirty="0">
                <a:solidFill>
                  <a:srgbClr val="3D97B4"/>
                </a:solidFill>
                <a:cs typeface="Calibri" panose="020F0502020204030204" pitchFamily="34" charset="0"/>
              </a:rPr>
              <a:t>Finding the Questions</a:t>
            </a:r>
            <a:endParaRPr lang="en-IN" dirty="0"/>
          </a:p>
        </p:txBody>
      </p:sp>
      <p:sp>
        <p:nvSpPr>
          <p:cNvPr id="3" name="Content Placeholder 2">
            <a:extLst>
              <a:ext uri="{FF2B5EF4-FFF2-40B4-BE49-F238E27FC236}">
                <a16:creationId xmlns:a16="http://schemas.microsoft.com/office/drawing/2014/main" id="{A80EA651-69DE-49AC-B0A7-05E65733A684}"/>
              </a:ext>
            </a:extLst>
          </p:cNvPr>
          <p:cNvSpPr>
            <a:spLocks noGrp="1"/>
          </p:cNvSpPr>
          <p:nvPr>
            <p:ph sz="quarter" idx="20"/>
          </p:nvPr>
        </p:nvSpPr>
        <p:spPr>
          <a:xfrm>
            <a:off x="1840159" y="1340768"/>
            <a:ext cx="9296401" cy="4806950"/>
          </a:xfrm>
        </p:spPr>
        <p:txBody>
          <a:bodyPr/>
          <a:lstStyle/>
          <a:p>
            <a:pPr lvl="0" defTabSz="457200">
              <a:spcBef>
                <a:spcPct val="20000"/>
              </a:spcBef>
              <a:defRPr/>
            </a:pPr>
            <a:r>
              <a:rPr lang="en-US" sz="2800" dirty="0">
                <a:solidFill>
                  <a:prstClr val="black"/>
                </a:solidFill>
                <a:cs typeface="+mn-cs"/>
              </a:rPr>
              <a:t>Look for the questions in the inquiry letter:</a:t>
            </a:r>
          </a:p>
          <a:p>
            <a:pPr marL="342000" lvl="1" defTabSz="457200">
              <a:spcBef>
                <a:spcPct val="20000"/>
              </a:spcBef>
              <a:defRPr/>
            </a:pPr>
            <a:r>
              <a:rPr lang="en-US" sz="2400" dirty="0">
                <a:solidFill>
                  <a:prstClr val="black"/>
                </a:solidFill>
                <a:cs typeface="+mn-cs"/>
              </a:rPr>
              <a:t>Is the paint safe? </a:t>
            </a:r>
          </a:p>
          <a:p>
            <a:pPr marL="342000" lvl="1" defTabSz="457200">
              <a:spcBef>
                <a:spcPct val="20000"/>
              </a:spcBef>
              <a:defRPr/>
            </a:pPr>
            <a:r>
              <a:rPr lang="en-US" sz="2400" dirty="0">
                <a:solidFill>
                  <a:prstClr val="black"/>
                </a:solidFill>
                <a:cs typeface="+mn-cs"/>
              </a:rPr>
              <a:t>Do you have supporting evidence? </a:t>
            </a:r>
          </a:p>
          <a:p>
            <a:pPr marL="342000" lvl="1" defTabSz="457200">
              <a:spcBef>
                <a:spcPct val="20000"/>
              </a:spcBef>
              <a:defRPr/>
            </a:pPr>
            <a:r>
              <a:rPr lang="en-US" sz="2400" dirty="0">
                <a:solidFill>
                  <a:prstClr val="black"/>
                </a:solidFill>
                <a:cs typeface="+mn-cs"/>
              </a:rPr>
              <a:t>Do you guarantee the results? </a:t>
            </a:r>
          </a:p>
          <a:p>
            <a:pPr marL="342000" lvl="1" defTabSz="457200">
              <a:spcBef>
                <a:spcPct val="20000"/>
              </a:spcBef>
              <a:defRPr/>
            </a:pPr>
            <a:r>
              <a:rPr lang="en-US" sz="2400" dirty="0">
                <a:solidFill>
                  <a:prstClr val="black"/>
                </a:solidFill>
                <a:cs typeface="+mn-cs"/>
              </a:rPr>
              <a:t>Does the paint resist dirt and stains? </a:t>
            </a:r>
          </a:p>
          <a:p>
            <a:pPr marL="342000" lvl="1" defTabSz="457200">
              <a:spcBef>
                <a:spcPct val="20000"/>
              </a:spcBef>
              <a:defRPr/>
            </a:pPr>
            <a:r>
              <a:rPr lang="en-US" sz="2400" dirty="0">
                <a:solidFill>
                  <a:prstClr val="black"/>
                </a:solidFill>
                <a:cs typeface="+mn-cs"/>
              </a:rPr>
              <a:t>How much does a gallon cost? </a:t>
            </a:r>
          </a:p>
          <a:p>
            <a:pPr marL="342000" lvl="1" defTabSz="457200">
              <a:spcBef>
                <a:spcPct val="20000"/>
              </a:spcBef>
              <a:defRPr/>
            </a:pPr>
            <a:r>
              <a:rPr lang="en-US" sz="2400" dirty="0">
                <a:solidFill>
                  <a:prstClr val="black"/>
                </a:solidFill>
                <a:cs typeface="+mn-cs"/>
              </a:rPr>
              <a:t>Will one coat do the job?</a:t>
            </a:r>
          </a:p>
        </p:txBody>
      </p:sp>
      <p:sp>
        <p:nvSpPr>
          <p:cNvPr id="6" name="Slide Number Placeholder 3">
            <a:extLst>
              <a:ext uri="{FF2B5EF4-FFF2-40B4-BE49-F238E27FC236}">
                <a16:creationId xmlns:a16="http://schemas.microsoft.com/office/drawing/2014/main" id="{56D7A045-C1BF-461B-854E-0B881824B05C}"/>
              </a:ext>
            </a:extLst>
          </p:cNvPr>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27343037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1214063-C1D0-42F9-9F6A-837E7053A4B0}"/>
              </a:ext>
            </a:extLst>
          </p:cNvPr>
          <p:cNvSpPr>
            <a:spLocks noGrp="1"/>
          </p:cNvSpPr>
          <p:nvPr>
            <p:ph type="title"/>
          </p:nvPr>
        </p:nvSpPr>
        <p:spPr>
          <a:xfrm>
            <a:off x="940221" y="304800"/>
            <a:ext cx="10561662" cy="460800"/>
          </a:xfrm>
        </p:spPr>
        <p:txBody>
          <a:bodyPr/>
          <a:lstStyle/>
          <a:p>
            <a:r>
              <a:rPr lang="en-US" sz="5400" dirty="0">
                <a:solidFill>
                  <a:srgbClr val="3D97B4"/>
                </a:solidFill>
                <a:cs typeface="Calibri" panose="020F0502020204030204" pitchFamily="34" charset="0"/>
              </a:rPr>
              <a:t>Bad Example: Chem-Treat Response</a:t>
            </a:r>
            <a:endParaRPr lang="en-IN" dirty="0"/>
          </a:p>
        </p:txBody>
      </p:sp>
      <p:pic>
        <p:nvPicPr>
          <p:cNvPr id="12" name="Picture 2" descr="Message with a line through it indicating that this is a bad example.">
            <a:extLst>
              <a:ext uri="{FF2B5EF4-FFF2-40B4-BE49-F238E27FC236}">
                <a16:creationId xmlns:a16="http://schemas.microsoft.com/office/drawing/2014/main" id="{B7BF8844-F24A-4C25-A63B-1BEF6F18097E}"/>
              </a:ext>
            </a:extLst>
          </p:cNvPr>
          <p:cNvPicPr>
            <a:picLocks noGrp="1" noChangeAspect="1"/>
          </p:cNvPicPr>
          <p:nvPr>
            <p:ph sz="quarter" idx="11"/>
          </p:nvPr>
        </p:nvPicPr>
        <p:blipFill>
          <a:blip r:embed="rId3" cstate="screen">
            <a:extLst>
              <a:ext uri="{28A0092B-C50C-407E-A947-70E740481C1C}">
                <a14:useLocalDpi xmlns:a14="http://schemas.microsoft.com/office/drawing/2010/main" val="0"/>
              </a:ext>
            </a:extLst>
          </a:blip>
          <a:stretch>
            <a:fillRect/>
          </a:stretch>
        </p:blipFill>
        <p:spPr>
          <a:xfrm>
            <a:off x="909007" y="1772816"/>
            <a:ext cx="1298561" cy="1286367"/>
          </a:xfrm>
          <a:prstGeom prst="rect">
            <a:avLst/>
          </a:prstGeom>
        </p:spPr>
      </p:pic>
      <p:sp>
        <p:nvSpPr>
          <p:cNvPr id="11" name="Content Placeholder 3">
            <a:extLst>
              <a:ext uri="{FF2B5EF4-FFF2-40B4-BE49-F238E27FC236}">
                <a16:creationId xmlns:a16="http://schemas.microsoft.com/office/drawing/2014/main" id="{BBF5305F-866F-4FB6-A985-5A0A0C88D2D7}"/>
              </a:ext>
            </a:extLst>
          </p:cNvPr>
          <p:cNvSpPr>
            <a:spLocks noGrp="1"/>
          </p:cNvSpPr>
          <p:nvPr>
            <p:ph sz="quarter" idx="14"/>
          </p:nvPr>
        </p:nvSpPr>
        <p:spPr>
          <a:xfrm>
            <a:off x="2783632" y="1268760"/>
            <a:ext cx="6984776" cy="5055840"/>
          </a:xfrm>
        </p:spPr>
        <p:txBody>
          <a:bodyPr/>
          <a:lstStyle/>
          <a:p>
            <a:pPr lvl="0" defTabSz="457200">
              <a:spcAft>
                <a:spcPts val="1200"/>
              </a:spcAft>
            </a:pPr>
            <a:r>
              <a:rPr lang="en-US" sz="2200" dirty="0">
                <a:solidFill>
                  <a:prstClr val="black"/>
                </a:solidFill>
                <a:cs typeface="+mn-cs"/>
              </a:rPr>
              <a:t>Subject: Your Inquiry of April 3</a:t>
            </a:r>
          </a:p>
          <a:p>
            <a:pPr lvl="0" defTabSz="457200">
              <a:spcAft>
                <a:spcPts val="1200"/>
              </a:spcAft>
            </a:pPr>
            <a:r>
              <a:rPr lang="en-US" sz="2200" dirty="0">
                <a:solidFill>
                  <a:prstClr val="black"/>
                </a:solidFill>
                <a:cs typeface="+mn-cs"/>
              </a:rPr>
              <a:t>Dear Dr. Motley: </a:t>
            </a:r>
          </a:p>
          <a:p>
            <a:pPr lvl="0" defTabSz="457200">
              <a:spcAft>
                <a:spcPts val="1200"/>
              </a:spcAft>
              <a:buClr>
                <a:srgbClr val="77933C"/>
              </a:buClr>
            </a:pPr>
            <a:r>
              <a:rPr lang="en-US" sz="2200" dirty="0">
                <a:solidFill>
                  <a:prstClr val="black"/>
                </a:solidFill>
                <a:ea typeface="ＭＳ Ｐゴシック" pitchFamily="34" charset="-128"/>
                <a:cs typeface="+mn-cs"/>
              </a:rPr>
              <a:t>I have received your April 3 message, in which you inquire about the availability of our Chem-Treat paint. I want you to know that we appreciate your interest and will welcome your business.</a:t>
            </a:r>
          </a:p>
          <a:p>
            <a:pPr lvl="0" defTabSz="457200">
              <a:spcAft>
                <a:spcPts val="1200"/>
              </a:spcAft>
              <a:buClr>
                <a:srgbClr val="77933C"/>
              </a:buClr>
            </a:pPr>
            <a:r>
              <a:rPr lang="en-US" sz="2200" dirty="0">
                <a:solidFill>
                  <a:prstClr val="black"/>
                </a:solidFill>
                <a:ea typeface="ＭＳ Ｐゴシック" pitchFamily="34" charset="-128"/>
                <a:cs typeface="+mn-cs"/>
              </a:rPr>
              <a:t>In response to your question about how many coats are needed to cover new surfaces, I regret to inform you that two are usually required. The paint has been well tested in our laboratories and is safe to use as directed. </a:t>
            </a:r>
          </a:p>
          <a:p>
            <a:pPr lvl="0" defTabSz="457200">
              <a:spcAft>
                <a:spcPts val="0"/>
              </a:spcAft>
              <a:buClr>
                <a:srgbClr val="77933C"/>
              </a:buClr>
            </a:pPr>
            <a:r>
              <a:rPr lang="en-US" sz="2200" dirty="0">
                <a:solidFill>
                  <a:prstClr val="black"/>
                </a:solidFill>
                <a:ea typeface="ＭＳ Ｐゴシック" pitchFamily="34" charset="-128"/>
                <a:cs typeface="+mn-cs"/>
              </a:rPr>
              <a:t>Ray Lindner</a:t>
            </a:r>
          </a:p>
          <a:p>
            <a:pPr lvl="0" defTabSz="457200">
              <a:spcAft>
                <a:spcPts val="0"/>
              </a:spcAft>
              <a:buClr>
                <a:srgbClr val="77933C"/>
              </a:buClr>
            </a:pPr>
            <a:r>
              <a:rPr lang="en-US" sz="2200" dirty="0">
                <a:solidFill>
                  <a:prstClr val="black"/>
                </a:solidFill>
                <a:ea typeface="ＭＳ Ｐゴシック" pitchFamily="34" charset="-128"/>
                <a:cs typeface="+mn-cs"/>
              </a:rPr>
              <a:t>Customer Service Representative</a:t>
            </a:r>
            <a:endParaRPr lang="en-US" sz="2200" dirty="0">
              <a:solidFill>
                <a:prstClr val="black"/>
              </a:solidFill>
              <a:cs typeface="+mn-cs"/>
            </a:endParaRPr>
          </a:p>
        </p:txBody>
      </p:sp>
      <p:sp>
        <p:nvSpPr>
          <p:cNvPr id="6" name="Slide Number Placeholder 4">
            <a:extLst>
              <a:ext uri="{FF2B5EF4-FFF2-40B4-BE49-F238E27FC236}">
                <a16:creationId xmlns:a16="http://schemas.microsoft.com/office/drawing/2014/main" id="{3A83F5C0-005E-4DBB-9D87-92EB757F5AD4}"/>
              </a:ext>
            </a:extLst>
          </p:cNvPr>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5030643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45F275-2CDE-44E5-9308-593B7E193777}"/>
              </a:ext>
            </a:extLst>
          </p:cNvPr>
          <p:cNvSpPr>
            <a:spLocks noGrp="1"/>
          </p:cNvSpPr>
          <p:nvPr>
            <p:ph type="title"/>
          </p:nvPr>
        </p:nvSpPr>
        <p:spPr>
          <a:xfrm>
            <a:off x="0" y="304800"/>
            <a:ext cx="12192000" cy="531912"/>
          </a:xfrm>
        </p:spPr>
        <p:txBody>
          <a:bodyPr/>
          <a:lstStyle/>
          <a:p>
            <a:r>
              <a:rPr lang="en-US" sz="5400" dirty="0">
                <a:solidFill>
                  <a:srgbClr val="3D97B4"/>
                </a:solidFill>
                <a:cs typeface="Calibri" panose="020F0502020204030204" pitchFamily="34" charset="0"/>
              </a:rPr>
              <a:t>Good Example: Chem-Treat Response </a:t>
            </a:r>
            <a:r>
              <a:rPr lang="en-US" sz="1600" dirty="0">
                <a:solidFill>
                  <a:srgbClr val="3D97B4"/>
                </a:solidFill>
                <a:cs typeface="Calibri" panose="020F0502020204030204" pitchFamily="34" charset="0"/>
              </a:rPr>
              <a:t>1</a:t>
            </a:r>
            <a:endParaRPr lang="en-IN" sz="1600" dirty="0"/>
          </a:p>
        </p:txBody>
      </p:sp>
      <p:pic>
        <p:nvPicPr>
          <p:cNvPr id="8" name="Picture 2" descr="Icon indicating that this is a good example.">
            <a:extLst>
              <a:ext uri="{FF2B5EF4-FFF2-40B4-BE49-F238E27FC236}">
                <a16:creationId xmlns:a16="http://schemas.microsoft.com/office/drawing/2014/main" id="{6889E175-882A-4477-9890-F0EE437B75C1}"/>
              </a:ext>
            </a:extLst>
          </p:cNvPr>
          <p:cNvPicPr>
            <a:picLocks noGrp="1" noChangeAspect="1"/>
          </p:cNvPicPr>
          <p:nvPr>
            <p:ph sz="quarter" idx="11"/>
          </p:nvPr>
        </p:nvPicPr>
        <p:blipFill>
          <a:blip r:embed="rId3" cstate="screen">
            <a:extLst>
              <a:ext uri="{28A0092B-C50C-407E-A947-70E740481C1C}">
                <a14:useLocalDpi xmlns:a14="http://schemas.microsoft.com/office/drawing/2010/main" val="0"/>
              </a:ext>
            </a:extLst>
          </a:blip>
          <a:stretch>
            <a:fillRect/>
          </a:stretch>
        </p:blipFill>
        <p:spPr>
          <a:xfrm>
            <a:off x="758895" y="1419013"/>
            <a:ext cx="1304657" cy="1292464"/>
          </a:xfrm>
          <a:prstGeom prst="rect">
            <a:avLst/>
          </a:prstGeom>
        </p:spPr>
      </p:pic>
      <p:sp>
        <p:nvSpPr>
          <p:cNvPr id="4" name="Content Placeholder 3">
            <a:extLst>
              <a:ext uri="{FF2B5EF4-FFF2-40B4-BE49-F238E27FC236}">
                <a16:creationId xmlns:a16="http://schemas.microsoft.com/office/drawing/2014/main" id="{916F3D70-701B-4661-A5C3-D78AE8583028}"/>
              </a:ext>
            </a:extLst>
          </p:cNvPr>
          <p:cNvSpPr>
            <a:spLocks noGrp="1"/>
          </p:cNvSpPr>
          <p:nvPr>
            <p:ph sz="quarter" idx="14"/>
          </p:nvPr>
        </p:nvSpPr>
        <p:spPr>
          <a:xfrm>
            <a:off x="2783632" y="1124744"/>
            <a:ext cx="7416824" cy="3312368"/>
          </a:xfrm>
        </p:spPr>
        <p:txBody>
          <a:bodyPr/>
          <a:lstStyle/>
          <a:p>
            <a:pPr lvl="0" defTabSz="457200">
              <a:spcBef>
                <a:spcPct val="20000"/>
              </a:spcBef>
              <a:buClr>
                <a:srgbClr val="77933C"/>
              </a:buClr>
            </a:pPr>
            <a:r>
              <a:rPr lang="en-US" dirty="0">
                <a:solidFill>
                  <a:prstClr val="black"/>
                </a:solidFill>
                <a:ea typeface="ＭＳ Ｐゴシック" pitchFamily="34" charset="-128"/>
                <a:cs typeface="+mn-cs"/>
              </a:rPr>
              <a:t>Subject: Your April 3 Inquiry</a:t>
            </a:r>
          </a:p>
          <a:p>
            <a:pPr lvl="0" defTabSz="457200">
              <a:spcBef>
                <a:spcPct val="20000"/>
              </a:spcBef>
              <a:buClr>
                <a:srgbClr val="77933C"/>
              </a:buClr>
            </a:pPr>
            <a:r>
              <a:rPr lang="en-US" dirty="0">
                <a:solidFill>
                  <a:prstClr val="black"/>
                </a:solidFill>
                <a:ea typeface="ＭＳ Ｐゴシック" pitchFamily="34" charset="-128"/>
                <a:cs typeface="+mn-cs"/>
              </a:rPr>
              <a:t>Dear Dr. Motley:</a:t>
            </a:r>
          </a:p>
          <a:p>
            <a:pPr lvl="0" defTabSz="457200">
              <a:spcBef>
                <a:spcPct val="20000"/>
              </a:spcBef>
              <a:buClr>
                <a:srgbClr val="77933C"/>
              </a:buClr>
            </a:pPr>
            <a:r>
              <a:rPr lang="en-US" dirty="0">
                <a:solidFill>
                  <a:prstClr val="black"/>
                </a:solidFill>
                <a:ea typeface="ＭＳ Ｐゴシック" pitchFamily="34" charset="-128"/>
                <a:cs typeface="+mn-cs"/>
              </a:rPr>
              <a:t>Yes, Chem-Treat</a:t>
            </a:r>
            <a:r>
              <a:rPr lang="en-US" altLang="en-US" dirty="0">
                <a:solidFill>
                  <a:prstClr val="black"/>
                </a:solidFill>
                <a:ea typeface="ＭＳ Ｐゴシック" pitchFamily="34" charset="-128"/>
                <a:cs typeface="+mn-cs"/>
              </a:rPr>
              <a:t>’</a:t>
            </a:r>
            <a:r>
              <a:rPr lang="en-US" dirty="0">
                <a:solidFill>
                  <a:prstClr val="black"/>
                </a:solidFill>
                <a:ea typeface="ＭＳ Ｐゴシック" pitchFamily="34" charset="-128"/>
                <a:cs typeface="+mn-cs"/>
              </a:rPr>
              <a:t>s low-odor, low-VOC acrylic latex paint is among the safest, most environmentally friendly paints.  </a:t>
            </a:r>
          </a:p>
          <a:p>
            <a:pPr lvl="0" defTabSz="457200">
              <a:spcBef>
                <a:spcPct val="20000"/>
              </a:spcBef>
              <a:buClr>
                <a:srgbClr val="77933C"/>
              </a:buClr>
            </a:pPr>
            <a:r>
              <a:rPr lang="en-US" dirty="0">
                <a:solidFill>
                  <a:prstClr val="black"/>
                </a:solidFill>
                <a:ea typeface="ＭＳ Ｐゴシック" pitchFamily="34" charset="-128"/>
                <a:cs typeface="+mn-cs"/>
              </a:rPr>
              <a:t>Chem-Treat</a:t>
            </a:r>
            <a:r>
              <a:rPr lang="en-US" altLang="en-US" dirty="0">
                <a:solidFill>
                  <a:prstClr val="black"/>
                </a:solidFill>
                <a:ea typeface="ＭＳ Ｐゴシック" pitchFamily="34" charset="-128"/>
                <a:cs typeface="+mn-cs"/>
              </a:rPr>
              <a:t>’</a:t>
            </a:r>
            <a:r>
              <a:rPr lang="en-US" dirty="0">
                <a:solidFill>
                  <a:prstClr val="black"/>
                </a:solidFill>
                <a:ea typeface="ＭＳ Ｐゴシック" pitchFamily="34" charset="-128"/>
                <a:cs typeface="+mn-cs"/>
              </a:rPr>
              <a:t>s latex formula also makes it ideal for high-traffic areas. Cleaning usually requires only a little soap and water. </a:t>
            </a:r>
          </a:p>
        </p:txBody>
      </p:sp>
      <p:sp>
        <p:nvSpPr>
          <p:cNvPr id="7" name="Slide Number Placeholder 4">
            <a:extLst>
              <a:ext uri="{FF2B5EF4-FFF2-40B4-BE49-F238E27FC236}">
                <a16:creationId xmlns:a16="http://schemas.microsoft.com/office/drawing/2014/main" id="{F87E2E25-B625-4407-9252-CD56CE7387D9}"/>
              </a:ext>
            </a:extLst>
          </p:cNvPr>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40349404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A7985-DC98-4296-A507-AB556C5962CF}"/>
              </a:ext>
            </a:extLst>
          </p:cNvPr>
          <p:cNvSpPr>
            <a:spLocks noGrp="1"/>
          </p:cNvSpPr>
          <p:nvPr>
            <p:ph type="title"/>
          </p:nvPr>
        </p:nvSpPr>
        <p:spPr>
          <a:xfrm>
            <a:off x="0" y="332656"/>
            <a:ext cx="12192000" cy="460800"/>
          </a:xfrm>
        </p:spPr>
        <p:txBody>
          <a:bodyPr/>
          <a:lstStyle/>
          <a:p>
            <a:r>
              <a:rPr lang="en-US" sz="5400" dirty="0">
                <a:solidFill>
                  <a:srgbClr val="3D97B4"/>
                </a:solidFill>
                <a:cs typeface="Calibri" panose="020F0502020204030204" pitchFamily="34" charset="0"/>
              </a:rPr>
              <a:t>Good Example: Chem-Treat Response </a:t>
            </a:r>
            <a:r>
              <a:rPr lang="en-US" sz="1600" dirty="0">
                <a:solidFill>
                  <a:srgbClr val="3D97B4"/>
                </a:solidFill>
                <a:cs typeface="Calibri" panose="020F0502020204030204" pitchFamily="34" charset="0"/>
              </a:rPr>
              <a:t>2</a:t>
            </a:r>
            <a:endParaRPr lang="en-IN" sz="1600" dirty="0"/>
          </a:p>
        </p:txBody>
      </p:sp>
      <p:pic>
        <p:nvPicPr>
          <p:cNvPr id="8" name="Picture 2" descr="Icon indicating that this is a good example.">
            <a:extLst>
              <a:ext uri="{FF2B5EF4-FFF2-40B4-BE49-F238E27FC236}">
                <a16:creationId xmlns:a16="http://schemas.microsoft.com/office/drawing/2014/main" id="{28F5259C-FB81-4F0D-8125-54EF117FA1FE}"/>
              </a:ext>
            </a:extLst>
          </p:cNvPr>
          <p:cNvPicPr>
            <a:picLocks noGrp="1" noChangeAspect="1"/>
          </p:cNvPicPr>
          <p:nvPr>
            <p:ph sz="quarter" idx="11"/>
          </p:nvPr>
        </p:nvPicPr>
        <p:blipFill>
          <a:blip r:embed="rId3" cstate="screen">
            <a:extLst>
              <a:ext uri="{28A0092B-C50C-407E-A947-70E740481C1C}">
                <a14:useLocalDpi xmlns:a14="http://schemas.microsoft.com/office/drawing/2010/main" val="0"/>
              </a:ext>
            </a:extLst>
          </a:blip>
          <a:stretch>
            <a:fillRect/>
          </a:stretch>
        </p:blipFill>
        <p:spPr>
          <a:xfrm>
            <a:off x="695400" y="1412776"/>
            <a:ext cx="1304657" cy="1292464"/>
          </a:xfrm>
          <a:prstGeom prst="rect">
            <a:avLst/>
          </a:prstGeom>
        </p:spPr>
      </p:pic>
      <p:sp>
        <p:nvSpPr>
          <p:cNvPr id="4" name="Content Placeholder 3">
            <a:extLst>
              <a:ext uri="{FF2B5EF4-FFF2-40B4-BE49-F238E27FC236}">
                <a16:creationId xmlns:a16="http://schemas.microsoft.com/office/drawing/2014/main" id="{6E7F09BB-7CFE-497D-8A7A-52B0E54007C9}"/>
              </a:ext>
            </a:extLst>
          </p:cNvPr>
          <p:cNvSpPr>
            <a:spLocks noGrp="1"/>
          </p:cNvSpPr>
          <p:nvPr>
            <p:ph sz="quarter" idx="14"/>
          </p:nvPr>
        </p:nvSpPr>
        <p:spPr>
          <a:xfrm>
            <a:off x="2423592" y="1196752"/>
            <a:ext cx="7881853" cy="4680520"/>
          </a:xfrm>
        </p:spPr>
        <p:txBody>
          <a:bodyPr/>
          <a:lstStyle/>
          <a:p>
            <a:pPr lvl="0" defTabSz="457200">
              <a:spcBef>
                <a:spcPct val="20000"/>
              </a:spcBef>
              <a:buClr>
                <a:srgbClr val="77933C"/>
              </a:buClr>
            </a:pPr>
            <a:r>
              <a:rPr lang="en-US" dirty="0">
                <a:solidFill>
                  <a:prstClr val="black"/>
                </a:solidFill>
                <a:ea typeface="ＭＳ Ｐゴシック" pitchFamily="34" charset="-128"/>
                <a:cs typeface="+mn-cs"/>
              </a:rPr>
              <a:t>One gallon of Chem-treat is usually enough for one coat coverage of 500 </a:t>
            </a:r>
            <a:r>
              <a:rPr lang="en-US" dirty="0">
                <a:solidFill>
                  <a:prstClr val="black"/>
                </a:solidFill>
                <a:cs typeface="+mn-cs"/>
              </a:rPr>
              <a:t>square feet </a:t>
            </a:r>
            <a:r>
              <a:rPr lang="en-US" dirty="0">
                <a:solidFill>
                  <a:prstClr val="black"/>
                </a:solidFill>
                <a:ea typeface="ＭＳ Ｐゴシック" pitchFamily="34" charset="-128"/>
                <a:cs typeface="+mn-cs"/>
              </a:rPr>
              <a:t>of previously painted surface. For the best results on new surfaces, you will want to apply two coats. For new surfaces, you should figure about 200 </a:t>
            </a:r>
            <a:r>
              <a:rPr lang="en-US" dirty="0">
                <a:solidFill>
                  <a:prstClr val="black"/>
                </a:solidFill>
                <a:cs typeface="+mn-cs"/>
              </a:rPr>
              <a:t>square feet</a:t>
            </a:r>
            <a:r>
              <a:rPr lang="en-US" dirty="0">
                <a:solidFill>
                  <a:prstClr val="black"/>
                </a:solidFill>
                <a:ea typeface="ＭＳ Ｐゴシック" pitchFamily="34" charset="-128"/>
                <a:cs typeface="+mn-cs"/>
              </a:rPr>
              <a:t> per gallon for a long-lasting coating.</a:t>
            </a:r>
          </a:p>
          <a:p>
            <a:pPr lvl="0" defTabSz="457200">
              <a:spcBef>
                <a:spcPct val="20000"/>
              </a:spcBef>
              <a:buClr>
                <a:srgbClr val="77933C"/>
              </a:buClr>
            </a:pPr>
            <a:r>
              <a:rPr lang="en-US" dirty="0">
                <a:solidFill>
                  <a:prstClr val="black"/>
                </a:solidFill>
                <a:ea typeface="ＭＳ Ｐゴシック" pitchFamily="34" charset="-128"/>
                <a:cs typeface="+mn-cs"/>
              </a:rPr>
              <a:t>We appreciate your interest in Chem-Treat, Dr. Motley. You can view Chem-Treat’s safety ratings and customer reviews on our website: www.wli.com/chemtreat/features. </a:t>
            </a:r>
          </a:p>
          <a:p>
            <a:pPr lvl="0" defTabSz="457200">
              <a:spcAft>
                <a:spcPts val="0"/>
              </a:spcAft>
              <a:buClr>
                <a:srgbClr val="77933C"/>
              </a:buClr>
            </a:pPr>
            <a:r>
              <a:rPr lang="en-US" dirty="0">
                <a:solidFill>
                  <a:prstClr val="black"/>
                </a:solidFill>
                <a:ea typeface="ＭＳ Ｐゴシック" pitchFamily="34" charset="-128"/>
                <a:cs typeface="+mn-cs"/>
              </a:rPr>
              <a:t>Ray Lindner</a:t>
            </a:r>
          </a:p>
          <a:p>
            <a:pPr lvl="0" defTabSz="457200">
              <a:spcAft>
                <a:spcPts val="0"/>
              </a:spcAft>
              <a:buClr>
                <a:srgbClr val="77933C"/>
              </a:buClr>
            </a:pPr>
            <a:r>
              <a:rPr lang="en-US" dirty="0">
                <a:solidFill>
                  <a:prstClr val="black"/>
                </a:solidFill>
                <a:ea typeface="ＭＳ Ｐゴシック" pitchFamily="34" charset="-128"/>
                <a:cs typeface="+mn-cs"/>
              </a:rPr>
              <a:t>Customer Service Representative</a:t>
            </a:r>
            <a:endParaRPr lang="en-IN" dirty="0"/>
          </a:p>
        </p:txBody>
      </p:sp>
      <p:sp>
        <p:nvSpPr>
          <p:cNvPr id="7" name="Slide Number Placeholder 4">
            <a:extLst>
              <a:ext uri="{FF2B5EF4-FFF2-40B4-BE49-F238E27FC236}">
                <a16:creationId xmlns:a16="http://schemas.microsoft.com/office/drawing/2014/main" id="{0BE1FBF1-E49A-48EF-9DAE-4429429EAAB1}"/>
              </a:ext>
            </a:extLst>
          </p:cNvPr>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31393985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B0147F54-A4D3-4642-ADF8-50420B3D0335}"/>
              </a:ext>
            </a:extLst>
          </p:cNvPr>
          <p:cNvSpPr>
            <a:spLocks noGrp="1"/>
          </p:cNvSpPr>
          <p:nvPr>
            <p:ph type="title"/>
          </p:nvPr>
        </p:nvSpPr>
        <p:spPr>
          <a:xfrm>
            <a:off x="431057" y="304800"/>
            <a:ext cx="11137551" cy="460800"/>
          </a:xfrm>
        </p:spPr>
        <p:txBody>
          <a:bodyPr/>
          <a:lstStyle/>
          <a:p>
            <a:r>
              <a:rPr lang="en-US" sz="3600" dirty="0">
                <a:solidFill>
                  <a:srgbClr val="AC802E"/>
                </a:solidFill>
                <a:cs typeface="Calibri"/>
                <a:sym typeface="Calibri"/>
              </a:rPr>
              <a:t>Order Acknowledgments and Other Thank-You Messages</a:t>
            </a:r>
            <a:endParaRPr lang="en-IN" dirty="0"/>
          </a:p>
        </p:txBody>
      </p:sp>
      <p:sp>
        <p:nvSpPr>
          <p:cNvPr id="13" name="Content Placeholder 2">
            <a:extLst>
              <a:ext uri="{FF2B5EF4-FFF2-40B4-BE49-F238E27FC236}">
                <a16:creationId xmlns:a16="http://schemas.microsoft.com/office/drawing/2014/main" id="{883AB8CA-5142-4947-AA40-F2BBCE90DB64}"/>
              </a:ext>
            </a:extLst>
          </p:cNvPr>
          <p:cNvSpPr>
            <a:spLocks noGrp="1"/>
          </p:cNvSpPr>
          <p:nvPr>
            <p:ph sz="quarter" idx="11"/>
          </p:nvPr>
        </p:nvSpPr>
        <p:spPr>
          <a:xfrm>
            <a:off x="935113" y="1140399"/>
            <a:ext cx="11137551" cy="5312937"/>
          </a:xfrm>
        </p:spPr>
        <p:txBody>
          <a:bodyPr/>
          <a:lstStyle/>
          <a:p>
            <a:pPr lvl="0" defTabSz="457200">
              <a:spcBef>
                <a:spcPct val="20000"/>
              </a:spcBef>
              <a:spcAft>
                <a:spcPts val="800"/>
              </a:spcAft>
            </a:pPr>
            <a:r>
              <a:rPr lang="en-US" sz="3200" dirty="0">
                <a:solidFill>
                  <a:prstClr val="black"/>
                </a:solidFill>
                <a:cs typeface="+mn-cs"/>
              </a:rPr>
              <a:t>To write an order acknowledgment or thank-you message,</a:t>
            </a:r>
          </a:p>
          <a:p>
            <a:pPr marL="342900" lvl="0" indent="-342900" defTabSz="457200">
              <a:spcBef>
                <a:spcPct val="20000"/>
              </a:spcBef>
              <a:spcAft>
                <a:spcPts val="800"/>
              </a:spcAft>
              <a:buFont typeface="Arial"/>
              <a:buChar char="•"/>
            </a:pPr>
            <a:r>
              <a:rPr lang="en-US" sz="2200" dirty="0">
                <a:solidFill>
                  <a:prstClr val="black"/>
                </a:solidFill>
                <a:cs typeface="+mn-cs"/>
              </a:rPr>
              <a:t>Begin by thanking the reader for something specific (</a:t>
            </a:r>
            <a:r>
              <a:rPr lang="en-US" sz="2200" dirty="0" err="1">
                <a:solidFill>
                  <a:prstClr val="black"/>
                </a:solidFill>
                <a:cs typeface="+mn-cs"/>
              </a:rPr>
              <a:t>eg</a:t>
            </a:r>
            <a:r>
              <a:rPr lang="en-US" sz="2200" dirty="0">
                <a:solidFill>
                  <a:prstClr val="black"/>
                </a:solidFill>
                <a:cs typeface="+mn-cs"/>
              </a:rPr>
              <a:t>, an order).</a:t>
            </a:r>
          </a:p>
          <a:p>
            <a:pPr marL="342900" lvl="0" indent="-342900" defTabSz="457200">
              <a:spcBef>
                <a:spcPct val="20000"/>
              </a:spcBef>
              <a:spcAft>
                <a:spcPts val="800"/>
              </a:spcAft>
              <a:buFont typeface="Arial"/>
              <a:buChar char="•"/>
            </a:pPr>
            <a:r>
              <a:rPr lang="en-US" sz="2200" dirty="0">
                <a:solidFill>
                  <a:prstClr val="black"/>
                </a:solidFill>
                <a:cs typeface="+mn-cs"/>
              </a:rPr>
              <a:t>Continue with your thanks or with further information.</a:t>
            </a:r>
          </a:p>
          <a:p>
            <a:pPr marL="342900" lvl="0" indent="-342900" defTabSz="457200">
              <a:spcBef>
                <a:spcPct val="20000"/>
              </a:spcBef>
              <a:spcAft>
                <a:spcPts val="800"/>
              </a:spcAft>
              <a:buFont typeface="Arial"/>
              <a:buChar char="•"/>
            </a:pPr>
            <a:r>
              <a:rPr lang="en-US" sz="2200" dirty="0">
                <a:solidFill>
                  <a:prstClr val="black"/>
                </a:solidFill>
                <a:cs typeface="+mn-cs"/>
              </a:rPr>
              <a:t>Use positive, tactful language to address vague or delayed orders.</a:t>
            </a:r>
          </a:p>
          <a:p>
            <a:pPr marL="342900" lvl="0" indent="-342900" defTabSz="457200">
              <a:spcBef>
                <a:spcPct val="20000"/>
              </a:spcBef>
              <a:spcAft>
                <a:spcPts val="800"/>
              </a:spcAft>
              <a:buFont typeface="Arial"/>
              <a:buChar char="•"/>
            </a:pPr>
            <a:r>
              <a:rPr lang="en-US" sz="2200" dirty="0">
                <a:solidFill>
                  <a:prstClr val="black"/>
                </a:solidFill>
                <a:cs typeface="+mn-cs"/>
              </a:rPr>
              <a:t>If appropriate, achieve a secondary goal (</a:t>
            </a:r>
            <a:r>
              <a:rPr lang="en-US" sz="2200" dirty="0" err="1">
                <a:solidFill>
                  <a:prstClr val="black"/>
                </a:solidFill>
                <a:cs typeface="+mn-cs"/>
              </a:rPr>
              <a:t>eg</a:t>
            </a:r>
            <a:r>
              <a:rPr lang="en-US" sz="2200" dirty="0">
                <a:solidFill>
                  <a:prstClr val="black"/>
                </a:solidFill>
                <a:cs typeface="+mn-cs"/>
              </a:rPr>
              <a:t>, reselling or confirming a mutual understanding).</a:t>
            </a:r>
          </a:p>
          <a:p>
            <a:pPr marL="342900" lvl="0" indent="-342900" defTabSz="457200">
              <a:spcBef>
                <a:spcPct val="20000"/>
              </a:spcBef>
              <a:spcAft>
                <a:spcPts val="800"/>
              </a:spcAft>
              <a:buFont typeface="Arial"/>
              <a:buChar char="•"/>
            </a:pPr>
            <a:r>
              <a:rPr lang="en-US" sz="2200" dirty="0">
                <a:solidFill>
                  <a:prstClr val="black"/>
                </a:solidFill>
                <a:cs typeface="+mn-cs"/>
              </a:rPr>
              <a:t>Close with a goodwill-building comment that you adapt to the topic of the message.</a:t>
            </a:r>
            <a:endParaRPr lang="en-IN" dirty="0"/>
          </a:p>
        </p:txBody>
      </p:sp>
      <p:sp>
        <p:nvSpPr>
          <p:cNvPr id="7" name="Slide Number Placeholder 3">
            <a:extLst>
              <a:ext uri="{FF2B5EF4-FFF2-40B4-BE49-F238E27FC236}">
                <a16:creationId xmlns:a16="http://schemas.microsoft.com/office/drawing/2014/main" id="{178FD319-431E-417F-A804-7B67B3EE77C9}"/>
              </a:ext>
            </a:extLst>
          </p:cNvPr>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21740176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EDB2AA1-00CE-4C30-8BA0-F285C6E81BD2}"/>
              </a:ext>
            </a:extLst>
          </p:cNvPr>
          <p:cNvSpPr>
            <a:spLocks noGrp="1"/>
          </p:cNvSpPr>
          <p:nvPr>
            <p:ph type="title"/>
          </p:nvPr>
        </p:nvSpPr>
        <p:spPr/>
        <p:txBody>
          <a:bodyPr/>
          <a:lstStyle/>
          <a:p>
            <a:r>
              <a:rPr lang="en-US" sz="5400" dirty="0">
                <a:solidFill>
                  <a:srgbClr val="AC802E"/>
                </a:solidFill>
                <a:cs typeface="Calibri"/>
                <a:sym typeface="Calibri"/>
              </a:rPr>
              <a:t>External-Operational Messages</a:t>
            </a:r>
            <a:endParaRPr lang="en-IN" dirty="0"/>
          </a:p>
        </p:txBody>
      </p:sp>
      <p:sp>
        <p:nvSpPr>
          <p:cNvPr id="8" name="Content Placeholder 2">
            <a:extLst>
              <a:ext uri="{FF2B5EF4-FFF2-40B4-BE49-F238E27FC236}">
                <a16:creationId xmlns:a16="http://schemas.microsoft.com/office/drawing/2014/main" id="{4BBA024D-B671-475F-A3B7-905505714C25}"/>
              </a:ext>
            </a:extLst>
          </p:cNvPr>
          <p:cNvSpPr>
            <a:spLocks noGrp="1"/>
          </p:cNvSpPr>
          <p:nvPr>
            <p:ph sz="quarter" idx="11"/>
          </p:nvPr>
        </p:nvSpPr>
        <p:spPr>
          <a:xfrm>
            <a:off x="838785" y="1268760"/>
            <a:ext cx="10414675" cy="5040560"/>
          </a:xfrm>
        </p:spPr>
        <p:txBody>
          <a:bodyPr/>
          <a:lstStyle/>
          <a:p>
            <a:pPr marL="342900" lvl="0" indent="-342900" eaLnBrk="0" fontAlgn="base" hangingPunct="0">
              <a:buClr>
                <a:srgbClr val="FFCE00">
                  <a:lumMod val="75000"/>
                </a:srgbClr>
              </a:buClr>
              <a:buFont typeface="Arial" panose="020B0604020202020204" pitchFamily="34" charset="0"/>
              <a:buChar char="•"/>
            </a:pPr>
            <a:r>
              <a:rPr lang="en-US" altLang="en-US" dirty="0">
                <a:solidFill>
                  <a:prstClr val="black"/>
                </a:solidFill>
                <a:cs typeface="+mn-cs"/>
              </a:rPr>
              <a:t>Organize in the direct order in which you establish the context of and purpose for your message. </a:t>
            </a:r>
          </a:p>
          <a:p>
            <a:pPr marL="342900" lvl="0" indent="-342900" eaLnBrk="0" fontAlgn="base" hangingPunct="0">
              <a:buClr>
                <a:srgbClr val="FFCE00">
                  <a:lumMod val="75000"/>
                </a:srgbClr>
              </a:buClr>
              <a:buFont typeface="Arial" panose="020B0604020202020204" pitchFamily="34" charset="0"/>
              <a:buChar char="•"/>
            </a:pPr>
            <a:r>
              <a:rPr lang="en-US" altLang="en-US" dirty="0">
                <a:solidFill>
                  <a:prstClr val="black"/>
                </a:solidFill>
                <a:cs typeface="+mn-cs"/>
              </a:rPr>
              <a:t>Use a tone and style that helps you build a relationship with the reader. </a:t>
            </a:r>
          </a:p>
          <a:p>
            <a:pPr marL="342900" lvl="0" indent="-342900" eaLnBrk="0" fontAlgn="base" hangingPunct="0">
              <a:buClr>
                <a:srgbClr val="FFCE00">
                  <a:lumMod val="75000"/>
                </a:srgbClr>
              </a:buClr>
              <a:buFont typeface="Arial" panose="020B0604020202020204" pitchFamily="34" charset="0"/>
              <a:buChar char="•"/>
            </a:pPr>
            <a:r>
              <a:rPr lang="en-US" altLang="en-US" dirty="0">
                <a:solidFill>
                  <a:prstClr val="black"/>
                </a:solidFill>
                <a:cs typeface="+mn-cs"/>
              </a:rPr>
              <a:t> Provide all of the relevant details. </a:t>
            </a:r>
          </a:p>
          <a:p>
            <a:pPr marL="342900" lvl="0" indent="-342900" eaLnBrk="0" fontAlgn="base" hangingPunct="0">
              <a:buClr>
                <a:srgbClr val="FFCE00">
                  <a:lumMod val="75000"/>
                </a:srgbClr>
              </a:buClr>
              <a:buFont typeface="Arial" panose="020B0604020202020204" pitchFamily="34" charset="0"/>
              <a:buChar char="•"/>
            </a:pPr>
            <a:r>
              <a:rPr lang="en-US" altLang="en-US" dirty="0">
                <a:solidFill>
                  <a:prstClr val="black"/>
                </a:solidFill>
                <a:cs typeface="+mn-cs"/>
              </a:rPr>
              <a:t> Order the information logically and in a way that is visually appealing. </a:t>
            </a:r>
          </a:p>
          <a:p>
            <a:pPr marL="342900" lvl="0" indent="-342900" eaLnBrk="0" fontAlgn="base" hangingPunct="0">
              <a:buClr>
                <a:srgbClr val="FFCE00">
                  <a:lumMod val="75000"/>
                </a:srgbClr>
              </a:buClr>
              <a:buFont typeface="Arial" panose="020B0604020202020204" pitchFamily="34" charset="0"/>
              <a:buChar char="•"/>
            </a:pPr>
            <a:r>
              <a:rPr lang="en-US" altLang="en-US" dirty="0">
                <a:solidFill>
                  <a:prstClr val="black"/>
                </a:solidFill>
                <a:cs typeface="+mn-cs"/>
              </a:rPr>
              <a:t>Use a goodwill ending that clearly explain any action steps. </a:t>
            </a:r>
          </a:p>
        </p:txBody>
      </p:sp>
      <p:sp>
        <p:nvSpPr>
          <p:cNvPr id="6" name="Slide Number Placeholder 3">
            <a:extLst>
              <a:ext uri="{FF2B5EF4-FFF2-40B4-BE49-F238E27FC236}">
                <a16:creationId xmlns:a16="http://schemas.microsoft.com/office/drawing/2014/main" id="{7C32F4B3-77E6-4639-832C-C1669457E7E3}"/>
              </a:ext>
            </a:extLst>
          </p:cNvPr>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32044175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A84FF8A-7DEA-46DA-B27E-35E79D1E854E}"/>
              </a:ext>
            </a:extLst>
          </p:cNvPr>
          <p:cNvSpPr>
            <a:spLocks noGrp="1"/>
          </p:cNvSpPr>
          <p:nvPr>
            <p:ph type="title"/>
          </p:nvPr>
        </p:nvSpPr>
        <p:spPr>
          <a:xfrm>
            <a:off x="940221" y="375912"/>
            <a:ext cx="10311559" cy="460800"/>
          </a:xfrm>
        </p:spPr>
        <p:txBody>
          <a:bodyPr/>
          <a:lstStyle/>
          <a:p>
            <a:r>
              <a:rPr lang="en-US" sz="5400" dirty="0">
                <a:solidFill>
                  <a:srgbClr val="3D97B4"/>
                </a:solidFill>
                <a:cs typeface="Calibri" panose="020F0502020204030204" pitchFamily="34" charset="0"/>
              </a:rPr>
              <a:t>You Make the Call </a:t>
            </a:r>
            <a:r>
              <a:rPr lang="en-US" sz="1600" dirty="0">
                <a:solidFill>
                  <a:srgbClr val="3D97B4"/>
                </a:solidFill>
                <a:cs typeface="Calibri" panose="020F0502020204030204" pitchFamily="34" charset="0"/>
              </a:rPr>
              <a:t>2</a:t>
            </a:r>
            <a:endParaRPr lang="en-IN" sz="1600" dirty="0"/>
          </a:p>
        </p:txBody>
      </p:sp>
      <p:pic>
        <p:nvPicPr>
          <p:cNvPr id="12" name="Picture 2">
            <a:extLst>
              <a:ext uri="{FF2B5EF4-FFF2-40B4-BE49-F238E27FC236}">
                <a16:creationId xmlns:a16="http://schemas.microsoft.com/office/drawing/2014/main" id="{32030105-F3F7-4EE3-A574-A0F17577529B}"/>
              </a:ext>
              <a:ext uri="{C183D7F6-B498-43B3-948B-1728B52AA6E4}">
                <adec:decorative xmlns:adec="http://schemas.microsoft.com/office/drawing/2017/decorative" val="1"/>
              </a:ext>
            </a:extLst>
          </p:cNvPr>
          <p:cNvPicPr>
            <a:picLocks noGrp="1" noChangeAspect="1"/>
          </p:cNvPicPr>
          <p:nvPr>
            <p:ph sz="quarter" idx="11"/>
          </p:nvPr>
        </p:nvPicPr>
        <p:blipFill>
          <a:blip r:embed="rId3" cstate="screen">
            <a:extLst>
              <a:ext uri="{28A0092B-C50C-407E-A947-70E740481C1C}">
                <a14:useLocalDpi xmlns:a14="http://schemas.microsoft.com/office/drawing/2010/main" val="0"/>
              </a:ext>
            </a:extLst>
          </a:blip>
          <a:stretch>
            <a:fillRect/>
          </a:stretch>
        </p:blipFill>
        <p:spPr>
          <a:xfrm>
            <a:off x="1556582" y="19075"/>
            <a:ext cx="1107442" cy="1017161"/>
          </a:xfrm>
          <a:prstGeom prst="rect">
            <a:avLst/>
          </a:prstGeom>
        </p:spPr>
      </p:pic>
      <p:sp>
        <p:nvSpPr>
          <p:cNvPr id="11" name="Content Placeholder 3">
            <a:extLst>
              <a:ext uri="{FF2B5EF4-FFF2-40B4-BE49-F238E27FC236}">
                <a16:creationId xmlns:a16="http://schemas.microsoft.com/office/drawing/2014/main" id="{FDFDB354-6F80-4E52-923A-3DAD676C5A69}"/>
              </a:ext>
            </a:extLst>
          </p:cNvPr>
          <p:cNvSpPr>
            <a:spLocks noGrp="1"/>
          </p:cNvSpPr>
          <p:nvPr>
            <p:ph sz="quarter" idx="14"/>
          </p:nvPr>
        </p:nvSpPr>
        <p:spPr>
          <a:xfrm>
            <a:off x="940221" y="1969319"/>
            <a:ext cx="10561662" cy="3852445"/>
          </a:xfrm>
        </p:spPr>
        <p:txBody>
          <a:bodyPr>
            <a:normAutofit/>
          </a:bodyPr>
          <a:lstStyle/>
          <a:p>
            <a:pPr lvl="0" algn="ctr" defTabSz="457200">
              <a:spcBef>
                <a:spcPct val="20000"/>
              </a:spcBef>
            </a:pPr>
            <a:r>
              <a:rPr lang="en-US" sz="4400" dirty="0">
                <a:solidFill>
                  <a:prstClr val="black"/>
                </a:solidFill>
                <a:cs typeface="+mn-cs"/>
              </a:rPr>
              <a:t>Could you do without email? </a:t>
            </a:r>
          </a:p>
          <a:p>
            <a:pPr lvl="0" algn="ctr" defTabSz="457200">
              <a:spcBef>
                <a:spcPct val="20000"/>
              </a:spcBef>
            </a:pPr>
            <a:r>
              <a:rPr lang="en-US" sz="4400" dirty="0">
                <a:solidFill>
                  <a:prstClr val="black"/>
                </a:solidFill>
                <a:cs typeface="+mn-cs"/>
              </a:rPr>
              <a:t>In what situations might a business find email necessary or beneficial?</a:t>
            </a:r>
            <a:endParaRPr lang="en-IN" dirty="0"/>
          </a:p>
        </p:txBody>
      </p:sp>
      <p:sp>
        <p:nvSpPr>
          <p:cNvPr id="6" name="Slide Number Placeholder 4">
            <a:extLst>
              <a:ext uri="{FF2B5EF4-FFF2-40B4-BE49-F238E27FC236}">
                <a16:creationId xmlns:a16="http://schemas.microsoft.com/office/drawing/2014/main" id="{5CA189FB-5F49-4E8A-9B6E-3952BE37A4B3}"/>
              </a:ext>
            </a:extLst>
          </p:cNvPr>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25789688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B9854959-6FE7-4400-9F51-894AA163A409}"/>
              </a:ext>
            </a:extLst>
          </p:cNvPr>
          <p:cNvSpPr>
            <a:spLocks noGrp="1"/>
          </p:cNvSpPr>
          <p:nvPr>
            <p:ph type="title"/>
          </p:nvPr>
        </p:nvSpPr>
        <p:spPr/>
        <p:txBody>
          <a:bodyPr/>
          <a:lstStyle/>
          <a:p>
            <a:r>
              <a:rPr lang="en-US" sz="4800" dirty="0">
                <a:solidFill>
                  <a:prstClr val="black"/>
                </a:solidFill>
                <a:cs typeface="+mj-cs"/>
              </a:rPr>
              <a:t>Learning Objectives</a:t>
            </a:r>
            <a:endParaRPr lang="en-IN" dirty="0"/>
          </a:p>
        </p:txBody>
      </p:sp>
      <p:sp>
        <p:nvSpPr>
          <p:cNvPr id="8" name="Content Placeholder 2">
            <a:extLst>
              <a:ext uri="{FF2B5EF4-FFF2-40B4-BE49-F238E27FC236}">
                <a16:creationId xmlns:a16="http://schemas.microsoft.com/office/drawing/2014/main" id="{19F01DB5-3CD7-4524-AD9C-74A0E0851D32}"/>
              </a:ext>
            </a:extLst>
          </p:cNvPr>
          <p:cNvSpPr>
            <a:spLocks noGrp="1"/>
          </p:cNvSpPr>
          <p:nvPr>
            <p:ph sz="quarter" idx="20"/>
          </p:nvPr>
        </p:nvSpPr>
        <p:spPr>
          <a:xfrm>
            <a:off x="2380381" y="1340768"/>
            <a:ext cx="7604051" cy="4806950"/>
          </a:xfrm>
        </p:spPr>
        <p:txBody>
          <a:bodyPr>
            <a:normAutofit lnSpcReduction="10000"/>
          </a:bodyPr>
          <a:lstStyle/>
          <a:p>
            <a:pPr lvl="0" defTabSz="457200">
              <a:lnSpc>
                <a:spcPct val="80000"/>
              </a:lnSpc>
              <a:spcBef>
                <a:spcPct val="20000"/>
              </a:spcBef>
              <a:buClr>
                <a:srgbClr val="7B7B5A"/>
              </a:buClr>
            </a:pPr>
            <a:r>
              <a:rPr lang="en-US" sz="2500" dirty="0">
                <a:solidFill>
                  <a:srgbClr val="3D97B4"/>
                </a:solidFill>
                <a:cs typeface="+mn-cs"/>
              </a:rPr>
              <a:t>LO7-1 </a:t>
            </a:r>
            <a:r>
              <a:rPr lang="en-US" sz="2500" dirty="0">
                <a:solidFill>
                  <a:prstClr val="black"/>
                </a:solidFill>
                <a:ea typeface="ＭＳ Ｐゴシック" pitchFamily="34" charset="-128"/>
                <a:cs typeface="+mn-cs"/>
              </a:rPr>
              <a:t>Assess the reader’s likely reaction to your message.</a:t>
            </a:r>
          </a:p>
          <a:p>
            <a:pPr lvl="0" defTabSz="457200">
              <a:lnSpc>
                <a:spcPct val="80000"/>
              </a:lnSpc>
              <a:spcBef>
                <a:spcPct val="20000"/>
              </a:spcBef>
              <a:buClr>
                <a:srgbClr val="7B7B5A"/>
              </a:buClr>
            </a:pPr>
            <a:r>
              <a:rPr lang="en-US" sz="2500" dirty="0">
                <a:solidFill>
                  <a:srgbClr val="3D97B4"/>
                </a:solidFill>
                <a:cs typeface="+mn-cs"/>
              </a:rPr>
              <a:t>LO7-2 </a:t>
            </a:r>
            <a:r>
              <a:rPr lang="en-US" sz="2500" dirty="0">
                <a:solidFill>
                  <a:prstClr val="black"/>
                </a:solidFill>
                <a:ea typeface="ＭＳ Ｐゴシック" pitchFamily="34" charset="-128"/>
                <a:cs typeface="+mn-cs"/>
              </a:rPr>
              <a:t>Describe the general plan for direct-order messages.</a:t>
            </a:r>
          </a:p>
          <a:p>
            <a:pPr lvl="0" defTabSz="457200">
              <a:lnSpc>
                <a:spcPct val="80000"/>
              </a:lnSpc>
              <a:spcBef>
                <a:spcPct val="20000"/>
              </a:spcBef>
              <a:buClr>
                <a:srgbClr val="7B7B5A"/>
              </a:buClr>
            </a:pPr>
            <a:r>
              <a:rPr lang="en-US" sz="2500" dirty="0">
                <a:solidFill>
                  <a:srgbClr val="3D97B4"/>
                </a:solidFill>
                <a:cs typeface="+mn-cs"/>
              </a:rPr>
              <a:t>LO7-3 </a:t>
            </a:r>
            <a:r>
              <a:rPr lang="en-US" sz="2500" dirty="0">
                <a:solidFill>
                  <a:prstClr val="black"/>
                </a:solidFill>
                <a:ea typeface="ＭＳ Ｐゴシック" pitchFamily="34" charset="-128"/>
                <a:cs typeface="+mn-cs"/>
              </a:rPr>
              <a:t>Write clear, well-structured routine inquiries.</a:t>
            </a:r>
          </a:p>
          <a:p>
            <a:pPr lvl="0" defTabSz="457200">
              <a:lnSpc>
                <a:spcPct val="80000"/>
              </a:lnSpc>
              <a:spcBef>
                <a:spcPct val="20000"/>
              </a:spcBef>
              <a:buClr>
                <a:srgbClr val="7B7B5A"/>
              </a:buClr>
            </a:pPr>
            <a:r>
              <a:rPr lang="en-US" sz="2500" dirty="0">
                <a:solidFill>
                  <a:srgbClr val="3D97B4"/>
                </a:solidFill>
                <a:cs typeface="+mn-cs"/>
              </a:rPr>
              <a:t>LO7-4</a:t>
            </a:r>
            <a:r>
              <a:rPr lang="en-US" sz="2500" b="1" dirty="0">
                <a:solidFill>
                  <a:srgbClr val="3D97B4"/>
                </a:solidFill>
                <a:cs typeface="+mn-cs"/>
              </a:rPr>
              <a:t> </a:t>
            </a:r>
            <a:r>
              <a:rPr lang="en-US" sz="2500" dirty="0">
                <a:solidFill>
                  <a:prstClr val="black"/>
                </a:solidFill>
                <a:ea typeface="ＭＳ Ｐゴシック" pitchFamily="34" charset="-128"/>
                <a:cs typeface="+mn-cs"/>
              </a:rPr>
              <a:t>Write direct, orderly, and favorable answers to inquiries.</a:t>
            </a:r>
            <a:r>
              <a:rPr lang="en-US" sz="2500" dirty="0">
                <a:solidFill>
                  <a:srgbClr val="3D97B4"/>
                </a:solidFill>
                <a:cs typeface="+mn-cs"/>
              </a:rPr>
              <a:t> </a:t>
            </a:r>
          </a:p>
          <a:p>
            <a:pPr lvl="0" defTabSz="457200">
              <a:lnSpc>
                <a:spcPct val="80000"/>
              </a:lnSpc>
              <a:spcBef>
                <a:spcPct val="20000"/>
              </a:spcBef>
              <a:buClr>
                <a:srgbClr val="7B7B5A"/>
              </a:buClr>
            </a:pPr>
            <a:r>
              <a:rPr lang="en-US" sz="2500" dirty="0">
                <a:solidFill>
                  <a:srgbClr val="3D97B4"/>
                </a:solidFill>
                <a:cs typeface="+mn-cs"/>
              </a:rPr>
              <a:t>LO7-5 </a:t>
            </a:r>
            <a:r>
              <a:rPr lang="en-US" sz="2500" dirty="0">
                <a:solidFill>
                  <a:prstClr val="black"/>
                </a:solidFill>
                <a:ea typeface="ＭＳ Ｐゴシック" pitchFamily="34" charset="-128"/>
                <a:cs typeface="+mn-cs"/>
              </a:rPr>
              <a:t>Write order acknowledgments and other thank-you messages that build goodwill.</a:t>
            </a:r>
          </a:p>
          <a:p>
            <a:pPr lvl="0" defTabSz="457200">
              <a:lnSpc>
                <a:spcPct val="80000"/>
              </a:lnSpc>
              <a:spcBef>
                <a:spcPct val="20000"/>
              </a:spcBef>
              <a:buClr>
                <a:srgbClr val="7B7B5A"/>
              </a:buClr>
            </a:pPr>
            <a:r>
              <a:rPr lang="en-US" sz="2500" dirty="0">
                <a:solidFill>
                  <a:srgbClr val="3D97B4"/>
                </a:solidFill>
                <a:cs typeface="+mn-cs"/>
              </a:rPr>
              <a:t>LO7-6 </a:t>
            </a:r>
            <a:r>
              <a:rPr lang="en-US" sz="2500" dirty="0">
                <a:solidFill>
                  <a:prstClr val="black"/>
                </a:solidFill>
                <a:ea typeface="ＭＳ Ｐゴシック" pitchFamily="34" charset="-128"/>
                <a:cs typeface="+mn-cs"/>
              </a:rPr>
              <a:t>Write external-informational messages that build relationships with clients and customers.</a:t>
            </a:r>
          </a:p>
          <a:p>
            <a:pPr lvl="0" defTabSz="457200">
              <a:lnSpc>
                <a:spcPct val="80000"/>
              </a:lnSpc>
              <a:spcBef>
                <a:spcPct val="20000"/>
              </a:spcBef>
              <a:buClr>
                <a:srgbClr val="7B7B5A"/>
              </a:buClr>
            </a:pPr>
            <a:r>
              <a:rPr lang="en-US" sz="2500" dirty="0">
                <a:solidFill>
                  <a:srgbClr val="3D97B4"/>
                </a:solidFill>
                <a:cs typeface="+mn-cs"/>
              </a:rPr>
              <a:t>LO7-7 </a:t>
            </a:r>
            <a:r>
              <a:rPr lang="en-US" sz="2500" dirty="0">
                <a:solidFill>
                  <a:prstClr val="black"/>
                </a:solidFill>
                <a:ea typeface="ＭＳ Ｐゴシック" pitchFamily="34" charset="-128"/>
                <a:cs typeface="+mn-cs"/>
              </a:rPr>
              <a:t>Write clear and effective internal-operational communications.</a:t>
            </a:r>
          </a:p>
        </p:txBody>
      </p:sp>
      <p:sp>
        <p:nvSpPr>
          <p:cNvPr id="6" name="Slide Number Placeholder 3">
            <a:extLst>
              <a:ext uri="{FF2B5EF4-FFF2-40B4-BE49-F238E27FC236}">
                <a16:creationId xmlns:a16="http://schemas.microsoft.com/office/drawing/2014/main" id="{80E7D0B9-64A5-48D8-9F2F-48119D344C1D}"/>
              </a:ext>
            </a:extLst>
          </p:cNvPr>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23522862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D4A071-0A0E-4F07-93C2-F6878C1E7048}"/>
              </a:ext>
            </a:extLst>
          </p:cNvPr>
          <p:cNvSpPr>
            <a:spLocks noGrp="1"/>
          </p:cNvSpPr>
          <p:nvPr>
            <p:ph type="title"/>
          </p:nvPr>
        </p:nvSpPr>
        <p:spPr/>
        <p:txBody>
          <a:bodyPr/>
          <a:lstStyle/>
          <a:p>
            <a:r>
              <a:rPr lang="en-US" sz="4400" dirty="0">
                <a:solidFill>
                  <a:srgbClr val="AC802E"/>
                </a:solidFill>
                <a:cs typeface="Calibri"/>
                <a:sym typeface="Calibri"/>
              </a:rPr>
              <a:t>Internal-Operational Messages</a:t>
            </a:r>
            <a:endParaRPr lang="en-IN" dirty="0"/>
          </a:p>
        </p:txBody>
      </p:sp>
      <p:sp>
        <p:nvSpPr>
          <p:cNvPr id="3" name="Content Placeholder 2">
            <a:extLst>
              <a:ext uri="{FF2B5EF4-FFF2-40B4-BE49-F238E27FC236}">
                <a16:creationId xmlns:a16="http://schemas.microsoft.com/office/drawing/2014/main" id="{9B9013DC-5C0C-4513-8F17-720310C0915C}"/>
              </a:ext>
            </a:extLst>
          </p:cNvPr>
          <p:cNvSpPr>
            <a:spLocks noGrp="1"/>
          </p:cNvSpPr>
          <p:nvPr>
            <p:ph sz="quarter" idx="11"/>
          </p:nvPr>
        </p:nvSpPr>
        <p:spPr>
          <a:xfrm>
            <a:off x="983433" y="1161363"/>
            <a:ext cx="4968551" cy="5435989"/>
          </a:xfrm>
        </p:spPr>
        <p:txBody>
          <a:bodyPr>
            <a:normAutofit/>
          </a:bodyPr>
          <a:lstStyle/>
          <a:p>
            <a:pPr marL="457200" lvl="1" indent="0" defTabSz="457200">
              <a:lnSpc>
                <a:spcPct val="90000"/>
              </a:lnSpc>
              <a:spcBef>
                <a:spcPct val="20000"/>
              </a:spcBef>
              <a:buClr>
                <a:srgbClr val="B22424"/>
              </a:buClr>
              <a:buNone/>
            </a:pPr>
            <a:r>
              <a:rPr lang="en-US" sz="2800" b="1" dirty="0">
                <a:solidFill>
                  <a:srgbClr val="B22424"/>
                </a:solidFill>
                <a:ea typeface="ＭＳ Ｐゴシック" pitchFamily="34" charset="-128"/>
                <a:cs typeface="+mn-cs"/>
              </a:rPr>
              <a:t>Casual </a:t>
            </a:r>
          </a:p>
          <a:p>
            <a:pPr marL="800100" lvl="1" defTabSz="457200">
              <a:lnSpc>
                <a:spcPct val="90000"/>
              </a:lnSpc>
              <a:spcBef>
                <a:spcPct val="20000"/>
              </a:spcBef>
              <a:buClr>
                <a:srgbClr val="B22424"/>
              </a:buClr>
            </a:pPr>
            <a:r>
              <a:rPr lang="en-US" sz="2400" dirty="0">
                <a:solidFill>
                  <a:prstClr val="black"/>
                </a:solidFill>
                <a:ea typeface="ＭＳ Ｐゴシック" pitchFamily="34" charset="-128"/>
                <a:cs typeface="+mn-cs"/>
              </a:rPr>
              <a:t>Quick responses to immediate work needs.</a:t>
            </a:r>
          </a:p>
          <a:p>
            <a:pPr marL="800100" lvl="1" defTabSz="457200">
              <a:lnSpc>
                <a:spcPct val="90000"/>
              </a:lnSpc>
              <a:spcBef>
                <a:spcPct val="20000"/>
              </a:spcBef>
              <a:buClr>
                <a:srgbClr val="B22424"/>
              </a:buClr>
            </a:pPr>
            <a:r>
              <a:rPr lang="en-US" sz="2400" dirty="0">
                <a:solidFill>
                  <a:prstClr val="black"/>
                </a:solidFill>
                <a:ea typeface="ＭＳ Ｐゴシック" pitchFamily="34" charset="-128"/>
                <a:cs typeface="+mn-cs"/>
              </a:rPr>
              <a:t>Conversational but very direct, frank.</a:t>
            </a:r>
          </a:p>
          <a:p>
            <a:pPr marL="457200" lvl="1" indent="0" defTabSz="457200">
              <a:lnSpc>
                <a:spcPct val="90000"/>
              </a:lnSpc>
              <a:spcBef>
                <a:spcPct val="20000"/>
              </a:spcBef>
              <a:buClr>
                <a:srgbClr val="B22424"/>
              </a:buClr>
              <a:buNone/>
            </a:pPr>
            <a:r>
              <a:rPr lang="en-US" sz="2800" b="1" dirty="0">
                <a:solidFill>
                  <a:srgbClr val="B22424"/>
                </a:solidFill>
                <a:ea typeface="ＭＳ Ｐゴシック" pitchFamily="34" charset="-128"/>
                <a:cs typeface="+mn-cs"/>
              </a:rPr>
              <a:t>Moderately</a:t>
            </a:r>
            <a:r>
              <a:rPr lang="en-US" sz="2800" dirty="0">
                <a:solidFill>
                  <a:srgbClr val="B22424"/>
                </a:solidFill>
                <a:ea typeface="ＭＳ Ｐゴシック" pitchFamily="34" charset="-128"/>
                <a:cs typeface="+mn-cs"/>
              </a:rPr>
              <a:t> </a:t>
            </a:r>
            <a:r>
              <a:rPr lang="en-US" sz="2800" b="1" dirty="0">
                <a:solidFill>
                  <a:srgbClr val="B22424"/>
                </a:solidFill>
                <a:ea typeface="ＭＳ Ｐゴシック" pitchFamily="34" charset="-128"/>
                <a:cs typeface="+mn-cs"/>
              </a:rPr>
              <a:t>formal</a:t>
            </a:r>
          </a:p>
          <a:p>
            <a:pPr marL="800100" lvl="1" defTabSz="457200">
              <a:lnSpc>
                <a:spcPct val="90000"/>
              </a:lnSpc>
              <a:spcBef>
                <a:spcPct val="20000"/>
              </a:spcBef>
              <a:buClr>
                <a:srgbClr val="B22424"/>
              </a:buClr>
            </a:pPr>
            <a:r>
              <a:rPr lang="en-US" sz="2400" dirty="0">
                <a:solidFill>
                  <a:prstClr val="black"/>
                </a:solidFill>
                <a:ea typeface="ＭＳ Ｐゴシック" pitchFamily="34" charset="-128"/>
                <a:cs typeface="+mn-cs"/>
              </a:rPr>
              <a:t>More carefully constructed direct messages.</a:t>
            </a:r>
          </a:p>
          <a:p>
            <a:pPr marL="800100" lvl="1" defTabSz="457200">
              <a:lnSpc>
                <a:spcPct val="90000"/>
              </a:lnSpc>
              <a:spcBef>
                <a:spcPct val="20000"/>
              </a:spcBef>
              <a:buClr>
                <a:srgbClr val="B22424"/>
              </a:buClr>
            </a:pPr>
            <a:r>
              <a:rPr lang="en-US" sz="2400" dirty="0">
                <a:solidFill>
                  <a:prstClr val="black"/>
                </a:solidFill>
                <a:ea typeface="ＭＳ Ｐゴシック" pitchFamily="34" charset="-128"/>
                <a:cs typeface="+mn-cs"/>
              </a:rPr>
              <a:t>Conversational, straightforward but courteous.</a:t>
            </a:r>
          </a:p>
        </p:txBody>
      </p:sp>
      <p:sp>
        <p:nvSpPr>
          <p:cNvPr id="4" name="Content Placeholder 3">
            <a:extLst>
              <a:ext uri="{FF2B5EF4-FFF2-40B4-BE49-F238E27FC236}">
                <a16:creationId xmlns:a16="http://schemas.microsoft.com/office/drawing/2014/main" id="{261E0A53-F166-4E8A-92D2-AB0269AF3419}"/>
              </a:ext>
            </a:extLst>
          </p:cNvPr>
          <p:cNvSpPr>
            <a:spLocks noGrp="1"/>
          </p:cNvSpPr>
          <p:nvPr>
            <p:ph sz="quarter" idx="14"/>
          </p:nvPr>
        </p:nvSpPr>
        <p:spPr>
          <a:xfrm>
            <a:off x="6888088" y="1063409"/>
            <a:ext cx="3600399" cy="4968552"/>
          </a:xfrm>
        </p:spPr>
        <p:txBody>
          <a:bodyPr/>
          <a:lstStyle/>
          <a:p>
            <a:pPr marL="457200" lvl="1" indent="0" defTabSz="457200">
              <a:lnSpc>
                <a:spcPct val="90000"/>
              </a:lnSpc>
              <a:spcBef>
                <a:spcPct val="20000"/>
              </a:spcBef>
              <a:buClr>
                <a:srgbClr val="B22424"/>
              </a:buClr>
              <a:buNone/>
            </a:pPr>
            <a:r>
              <a:rPr lang="en-US" sz="2800" b="1" dirty="0">
                <a:solidFill>
                  <a:srgbClr val="B22424"/>
                </a:solidFill>
                <a:latin typeface="Sanserif"/>
                <a:ea typeface="ＭＳ Ｐゴシック" pitchFamily="34" charset="-128"/>
                <a:cs typeface="+mn-cs"/>
              </a:rPr>
              <a:t>Highly</a:t>
            </a:r>
            <a:r>
              <a:rPr lang="en-US" sz="2800" dirty="0">
                <a:solidFill>
                  <a:srgbClr val="B22424"/>
                </a:solidFill>
                <a:latin typeface="Sanserif"/>
                <a:ea typeface="ＭＳ Ｐゴシック" pitchFamily="34" charset="-128"/>
                <a:cs typeface="+mn-cs"/>
              </a:rPr>
              <a:t> </a:t>
            </a:r>
            <a:r>
              <a:rPr lang="en-US" sz="2800" b="1" dirty="0">
                <a:solidFill>
                  <a:srgbClr val="B22424"/>
                </a:solidFill>
                <a:latin typeface="Sanserif"/>
                <a:ea typeface="ＭＳ Ｐゴシック" pitchFamily="34" charset="-128"/>
                <a:cs typeface="+mn-cs"/>
              </a:rPr>
              <a:t>formal</a:t>
            </a:r>
          </a:p>
          <a:p>
            <a:pPr marL="800100" lvl="1" defTabSz="457200">
              <a:lnSpc>
                <a:spcPct val="90000"/>
              </a:lnSpc>
              <a:spcBef>
                <a:spcPct val="20000"/>
              </a:spcBef>
              <a:buClr>
                <a:srgbClr val="B22424"/>
              </a:buClr>
            </a:pPr>
            <a:r>
              <a:rPr lang="en-US" sz="2400" dirty="0">
                <a:solidFill>
                  <a:prstClr val="black"/>
                </a:solidFill>
                <a:latin typeface="Sanserif"/>
                <a:ea typeface="ＭＳ Ｐゴシック" pitchFamily="34" charset="-128"/>
                <a:cs typeface="+mn-cs"/>
              </a:rPr>
              <a:t>Messages about policies, procedures, or directives.</a:t>
            </a:r>
          </a:p>
          <a:p>
            <a:pPr marL="800100" lvl="1" defTabSz="457200">
              <a:lnSpc>
                <a:spcPct val="90000"/>
              </a:lnSpc>
              <a:spcBef>
                <a:spcPct val="20000"/>
              </a:spcBef>
              <a:buClr>
                <a:srgbClr val="B22424"/>
              </a:buClr>
            </a:pPr>
            <a:r>
              <a:rPr lang="en-US" sz="2400" dirty="0">
                <a:solidFill>
                  <a:prstClr val="black"/>
                </a:solidFill>
                <a:latin typeface="Sanserif"/>
                <a:ea typeface="ＭＳ Ｐゴシック" pitchFamily="34" charset="-128"/>
                <a:cs typeface="+mn-cs"/>
              </a:rPr>
              <a:t>Formally written by superiors to subordinates.</a:t>
            </a:r>
            <a:endParaRPr lang="en-US" sz="2400" dirty="0">
              <a:solidFill>
                <a:prstClr val="black"/>
              </a:solidFill>
              <a:latin typeface="Sanserif"/>
              <a:cs typeface="+mn-cs"/>
            </a:endParaRPr>
          </a:p>
        </p:txBody>
      </p:sp>
      <p:sp>
        <p:nvSpPr>
          <p:cNvPr id="7" name="Slide Number Placeholder 4">
            <a:extLst>
              <a:ext uri="{FF2B5EF4-FFF2-40B4-BE49-F238E27FC236}">
                <a16:creationId xmlns:a16="http://schemas.microsoft.com/office/drawing/2014/main" id="{7F5960A0-6619-4ED9-84DB-4F7426380A12}"/>
              </a:ext>
            </a:extLst>
          </p:cNvPr>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28142625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18265-AE03-4C57-AD80-01712A9EC95C}"/>
              </a:ext>
            </a:extLst>
          </p:cNvPr>
          <p:cNvSpPr>
            <a:spLocks noGrp="1"/>
          </p:cNvSpPr>
          <p:nvPr>
            <p:ph type="title"/>
          </p:nvPr>
        </p:nvSpPr>
        <p:spPr>
          <a:xfrm>
            <a:off x="838785" y="304800"/>
            <a:ext cx="10414675" cy="459904"/>
          </a:xfrm>
        </p:spPr>
        <p:txBody>
          <a:bodyPr/>
          <a:lstStyle/>
          <a:p>
            <a:pPr lvl="0">
              <a:lnSpc>
                <a:spcPct val="100000"/>
              </a:lnSpc>
            </a:pPr>
            <a:r>
              <a:rPr lang="en-US" sz="5400" dirty="0">
                <a:solidFill>
                  <a:srgbClr val="3D97B4"/>
                </a:solidFill>
                <a:ea typeface="ＭＳ Ｐゴシック" pitchFamily="34" charset="-128"/>
                <a:cs typeface="Calibri" panose="020F0502020204030204" pitchFamily="34" charset="0"/>
              </a:rPr>
              <a:t>Writing Formal Messages</a:t>
            </a:r>
            <a:endParaRPr lang="en-IN" dirty="0"/>
          </a:p>
        </p:txBody>
      </p:sp>
      <p:sp>
        <p:nvSpPr>
          <p:cNvPr id="3" name="Content Placeholder 2">
            <a:extLst>
              <a:ext uri="{FF2B5EF4-FFF2-40B4-BE49-F238E27FC236}">
                <a16:creationId xmlns:a16="http://schemas.microsoft.com/office/drawing/2014/main" id="{D35B6983-82CC-4BAB-9A3E-2F60A100C8C1}"/>
              </a:ext>
            </a:extLst>
          </p:cNvPr>
          <p:cNvSpPr>
            <a:spLocks noGrp="1"/>
          </p:cNvSpPr>
          <p:nvPr>
            <p:ph sz="quarter" idx="11"/>
          </p:nvPr>
        </p:nvSpPr>
        <p:spPr>
          <a:xfrm>
            <a:off x="2692261" y="1496334"/>
            <a:ext cx="6572091" cy="4324124"/>
          </a:xfrm>
        </p:spPr>
        <p:txBody>
          <a:bodyPr>
            <a:normAutofit/>
          </a:bodyPr>
          <a:lstStyle/>
          <a:p>
            <a:pPr marL="457200" lvl="0" indent="-457200" defTabSz="457200">
              <a:spcBef>
                <a:spcPct val="20000"/>
              </a:spcBef>
              <a:spcAft>
                <a:spcPts val="800"/>
              </a:spcAft>
              <a:buFont typeface="Arial" panose="020B0604020202020204" pitchFamily="34" charset="0"/>
              <a:buChar char="•"/>
            </a:pPr>
            <a:r>
              <a:rPr lang="en-US" sz="2800" dirty="0">
                <a:solidFill>
                  <a:prstClr val="black"/>
                </a:solidFill>
                <a:ea typeface="ＭＳ Ｐゴシック" pitchFamily="34" charset="-128"/>
                <a:cs typeface="+mn-cs"/>
              </a:rPr>
              <a:t>Use a direct order.</a:t>
            </a:r>
          </a:p>
          <a:p>
            <a:pPr marL="457200" lvl="0" indent="-457200" defTabSz="457200">
              <a:spcBef>
                <a:spcPct val="20000"/>
              </a:spcBef>
              <a:spcAft>
                <a:spcPts val="800"/>
              </a:spcAft>
              <a:buFont typeface="Arial" panose="020B0604020202020204" pitchFamily="34" charset="0"/>
              <a:buChar char="•"/>
            </a:pPr>
            <a:r>
              <a:rPr lang="en-US" sz="2800" dirty="0">
                <a:solidFill>
                  <a:prstClr val="black"/>
                </a:solidFill>
                <a:ea typeface="ＭＳ Ｐゴシック" pitchFamily="34" charset="-128"/>
                <a:cs typeface="+mn-cs"/>
              </a:rPr>
              <a:t>Be clear, concise, and courteous.</a:t>
            </a:r>
          </a:p>
          <a:p>
            <a:pPr marL="457200" lvl="0" indent="-457200" defTabSz="457200">
              <a:spcBef>
                <a:spcPct val="20000"/>
              </a:spcBef>
              <a:spcAft>
                <a:spcPts val="800"/>
              </a:spcAft>
              <a:buFont typeface="Arial" panose="020B0604020202020204" pitchFamily="34" charset="0"/>
              <a:buChar char="•"/>
            </a:pPr>
            <a:r>
              <a:rPr lang="en-US" sz="2800" dirty="0">
                <a:solidFill>
                  <a:prstClr val="black"/>
                </a:solidFill>
                <a:ea typeface="ＭＳ Ｐゴシック" pitchFamily="34" charset="-128"/>
                <a:cs typeface="+mn-cs"/>
              </a:rPr>
              <a:t>Use a professional, somewhat formal tone.</a:t>
            </a:r>
          </a:p>
          <a:p>
            <a:pPr marL="457200" lvl="0" indent="-457200" defTabSz="457200">
              <a:spcBef>
                <a:spcPct val="20000"/>
              </a:spcBef>
              <a:spcAft>
                <a:spcPts val="800"/>
              </a:spcAft>
              <a:buFont typeface="Arial" panose="020B0604020202020204" pitchFamily="34" charset="0"/>
              <a:buChar char="•"/>
            </a:pPr>
            <a:r>
              <a:rPr lang="en-US" sz="2800" dirty="0">
                <a:solidFill>
                  <a:prstClr val="black"/>
                </a:solidFill>
                <a:ea typeface="ＭＳ Ｐゴシック" pitchFamily="34" charset="-128"/>
                <a:cs typeface="+mn-cs"/>
              </a:rPr>
              <a:t>Order the information systematically.</a:t>
            </a:r>
          </a:p>
          <a:p>
            <a:pPr marL="457200" lvl="0" indent="-457200" defTabSz="457200">
              <a:spcBef>
                <a:spcPct val="20000"/>
              </a:spcBef>
              <a:spcAft>
                <a:spcPts val="800"/>
              </a:spcAft>
              <a:buFont typeface="Arial" panose="020B0604020202020204" pitchFamily="34" charset="0"/>
              <a:buChar char="•"/>
            </a:pPr>
            <a:r>
              <a:rPr lang="en-US" sz="2800" dirty="0">
                <a:solidFill>
                  <a:prstClr val="black"/>
                </a:solidFill>
                <a:ea typeface="ＭＳ Ｐゴシック" pitchFamily="34" charset="-128"/>
                <a:cs typeface="+mn-cs"/>
              </a:rPr>
              <a:t>Close with a forward-looking statement.</a:t>
            </a:r>
          </a:p>
        </p:txBody>
      </p:sp>
      <p:sp>
        <p:nvSpPr>
          <p:cNvPr id="7" name="Slide Number Placeholder 3">
            <a:extLst>
              <a:ext uri="{FF2B5EF4-FFF2-40B4-BE49-F238E27FC236}">
                <a16:creationId xmlns:a16="http://schemas.microsoft.com/office/drawing/2014/main" id="{44DCD860-E738-4223-AFD6-2D4EEE084497}"/>
              </a:ext>
            </a:extLst>
          </p:cNvPr>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4160198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bg>
      <p:bgPr>
        <a:gradFill>
          <a:gsLst>
            <a:gs pos="32000">
              <a:schemeClr val="bg1"/>
            </a:gs>
            <a:gs pos="100000">
              <a:srgbClr val="3D97B4"/>
            </a:gs>
            <a:gs pos="100000">
              <a:srgbClr val="3D97B4">
                <a:alpha val="0"/>
              </a:srgbClr>
            </a:gs>
          </a:gsLst>
          <a:lin ang="5400000" scaled="1"/>
        </a:gra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80E096-62F7-4A7A-84FF-FC9281E69253}"/>
              </a:ext>
            </a:extLst>
          </p:cNvPr>
          <p:cNvSpPr>
            <a:spLocks noGrp="1"/>
          </p:cNvSpPr>
          <p:nvPr>
            <p:ph type="title"/>
          </p:nvPr>
        </p:nvSpPr>
        <p:spPr>
          <a:xfrm>
            <a:off x="1199456" y="1052736"/>
            <a:ext cx="9937104" cy="2104508"/>
          </a:xfrm>
        </p:spPr>
        <p:txBody>
          <a:bodyPr/>
          <a:lstStyle/>
          <a:p>
            <a:pPr rtl="0" eaLnBrk="0" fontAlgn="auto" latinLnBrk="0" hangingPunct="0"/>
            <a:r>
              <a:rPr lang="en-US" sz="4800" b="0" kern="1200" dirty="0">
                <a:solidFill>
                  <a:srgbClr val="000000"/>
                </a:solidFill>
                <a:effectLst/>
                <a:latin typeface="Sanserif"/>
                <a:ea typeface="+mn-ea"/>
                <a:cs typeface="Times New Roman" panose="02020603050405020304" pitchFamily="18" charset="0"/>
              </a:rPr>
              <a:t>“Convey the correct meaning in </a:t>
            </a:r>
            <a:br>
              <a:rPr lang="en-US" sz="4800" b="0" kern="1200" dirty="0">
                <a:solidFill>
                  <a:srgbClr val="000000"/>
                </a:solidFill>
                <a:effectLst/>
                <a:latin typeface="Sanserif"/>
                <a:ea typeface="+mn-ea"/>
                <a:cs typeface="Times New Roman" panose="02020603050405020304" pitchFamily="18" charset="0"/>
              </a:rPr>
            </a:br>
            <a:r>
              <a:rPr lang="en-US" sz="4800" b="0" kern="1200" dirty="0">
                <a:solidFill>
                  <a:srgbClr val="000000"/>
                </a:solidFill>
                <a:effectLst/>
                <a:latin typeface="Sanserif"/>
                <a:ea typeface="+mn-ea"/>
                <a:cs typeface="Times New Roman" panose="02020603050405020304" pitchFamily="18" charset="0"/>
              </a:rPr>
              <a:t>both your content and your tone.”</a:t>
            </a:r>
            <a:br>
              <a:rPr lang="en-US" dirty="0"/>
            </a:br>
            <a:endParaRPr lang="en-US" dirty="0">
              <a:effectLst/>
            </a:endParaRPr>
          </a:p>
        </p:txBody>
      </p:sp>
      <p:sp>
        <p:nvSpPr>
          <p:cNvPr id="4" name="Slide Number Placeholder 3">
            <a:extLst>
              <a:ext uri="{FF2B5EF4-FFF2-40B4-BE49-F238E27FC236}">
                <a16:creationId xmlns:a16="http://schemas.microsoft.com/office/drawing/2014/main" id="{D703C787-ED07-4A91-986C-CC092D18AF54}"/>
              </a:ext>
            </a:extLst>
          </p:cNvPr>
          <p:cNvSpPr>
            <a:spLocks noGrp="1"/>
          </p:cNvSpPr>
          <p:nvPr>
            <p:ph type="sldNum" sz="quarter" idx="22"/>
          </p:nvPr>
        </p:nvSpPr>
        <p:spPr/>
        <p:txBody>
          <a:bodyPr/>
          <a:lstStyle/>
          <a:p>
            <a:fld id="{68151E55-6873-49E2-B8D5-2F265E6F1973}" type="slidenum">
              <a:rPr lang="en-US" smtClean="0"/>
              <a:pPr/>
              <a:t>22</a:t>
            </a:fld>
            <a:endParaRPr lang="en-US" dirty="0"/>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hidden="1">
            <a:extLst>
              <a:ext uri="{FF2B5EF4-FFF2-40B4-BE49-F238E27FC236}">
                <a16:creationId xmlns:a16="http://schemas.microsoft.com/office/drawing/2014/main" id="{5CAC6A38-AA5F-4353-B02E-9D28673FB29C}"/>
              </a:ext>
            </a:extLst>
          </p:cNvPr>
          <p:cNvSpPr>
            <a:spLocks noGrp="1"/>
          </p:cNvSpPr>
          <p:nvPr>
            <p:ph type="title"/>
          </p:nvPr>
        </p:nvSpPr>
        <p:spPr/>
        <p:txBody>
          <a:bodyPr/>
          <a:lstStyle/>
          <a:p>
            <a:r>
              <a:rPr lang="en-US" dirty="0">
                <a:solidFill>
                  <a:srgbClr val="000000"/>
                </a:solidFill>
              </a:rPr>
              <a:t>End of Main Content</a:t>
            </a:r>
            <a:endParaRPr lang="en-IN" dirty="0"/>
          </a:p>
        </p:txBody>
      </p:sp>
      <p:sp>
        <p:nvSpPr>
          <p:cNvPr id="4" name="Text Placeholder 9">
            <a:extLst>
              <a:ext uri="{FF2B5EF4-FFF2-40B4-BE49-F238E27FC236}">
                <a16:creationId xmlns:a16="http://schemas.microsoft.com/office/drawing/2014/main" id="{3D7F6A0D-80E7-4A9D-889B-5B26A88CB14B}"/>
              </a:ext>
            </a:extLst>
          </p:cNvPr>
          <p:cNvSpPr txBox="1">
            <a:spLocks/>
          </p:cNvSpPr>
          <p:nvPr/>
        </p:nvSpPr>
        <p:spPr>
          <a:xfrm>
            <a:off x="0" y="6454775"/>
            <a:ext cx="12192000" cy="403225"/>
          </a:xfrm>
          <a:prstGeom prst="rect">
            <a:avLst/>
          </a:prstGeom>
        </p:spPr>
        <p:txBody>
          <a:bodyPr anchor="ctr" anchorCtr="0"/>
          <a:lst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b="0" dirty="0">
                <a:latin typeface="Sanserif"/>
              </a:rPr>
              <a:t>Copyright 2021 © McGraw Hill LLC. All rights reserved. No reproduction or distribution without the prior written consent of McGraw Hill LLC.</a:t>
            </a:r>
            <a:endParaRPr lang="en-US" sz="900" b="0" dirty="0">
              <a:solidFill>
                <a:srgbClr val="000000"/>
              </a:solidFill>
              <a:latin typeface="Sanserif"/>
            </a:endParaRPr>
          </a:p>
        </p:txBody>
      </p:sp>
    </p:spTree>
    <p:extLst>
      <p:ext uri="{BB962C8B-B14F-4D97-AF65-F5344CB8AC3E}">
        <p14:creationId xmlns:p14="http://schemas.microsoft.com/office/powerpoint/2010/main" val="18749665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D287D2-982B-433D-8D95-543F24C6D239}"/>
              </a:ext>
            </a:extLst>
          </p:cNvPr>
          <p:cNvSpPr>
            <a:spLocks noGrp="1"/>
          </p:cNvSpPr>
          <p:nvPr>
            <p:ph type="title"/>
          </p:nvPr>
        </p:nvSpPr>
        <p:spPr>
          <a:xfrm>
            <a:off x="119336" y="304800"/>
            <a:ext cx="11857000" cy="819943"/>
          </a:xfrm>
        </p:spPr>
        <p:txBody>
          <a:bodyPr/>
          <a:lstStyle/>
          <a:p>
            <a:r>
              <a:rPr lang="en-US" sz="3600" dirty="0">
                <a:solidFill>
                  <a:srgbClr val="AC802E"/>
                </a:solidFill>
                <a:ea typeface="Adobe Ming Std L" panose="02020300000000000000" pitchFamily="18" charset="-128"/>
                <a:cs typeface="Arial" panose="020B0604020202020204" pitchFamily="34" charset="0"/>
                <a:sym typeface="Calibri"/>
              </a:rPr>
              <a:t>   Approaches to Good-News and Neutral Messages</a:t>
            </a:r>
            <a:endParaRPr lang="en-IN" dirty="0"/>
          </a:p>
        </p:txBody>
      </p:sp>
      <p:sp>
        <p:nvSpPr>
          <p:cNvPr id="3" name="Content Placeholder 2">
            <a:extLst>
              <a:ext uri="{FF2B5EF4-FFF2-40B4-BE49-F238E27FC236}">
                <a16:creationId xmlns:a16="http://schemas.microsoft.com/office/drawing/2014/main" id="{58C58391-C344-4644-BAC2-7FCD4A385343}"/>
              </a:ext>
            </a:extLst>
          </p:cNvPr>
          <p:cNvSpPr>
            <a:spLocks noGrp="1"/>
          </p:cNvSpPr>
          <p:nvPr>
            <p:ph sz="quarter" idx="20"/>
          </p:nvPr>
        </p:nvSpPr>
        <p:spPr>
          <a:xfrm>
            <a:off x="1631504" y="1430362"/>
            <a:ext cx="10311559" cy="4806950"/>
          </a:xfrm>
        </p:spPr>
        <p:txBody>
          <a:bodyPr/>
          <a:lstStyle/>
          <a:p>
            <a:pPr lvl="0" defTabSz="457200">
              <a:lnSpc>
                <a:spcPct val="80000"/>
              </a:lnSpc>
              <a:spcBef>
                <a:spcPct val="20000"/>
              </a:spcBef>
            </a:pPr>
            <a:r>
              <a:rPr lang="en-US" altLang="ja-JP" sz="3600" dirty="0">
                <a:solidFill>
                  <a:prstClr val="black"/>
                </a:solidFill>
                <a:ea typeface="HGS明朝E" charset="-128"/>
                <a:cs typeface="+mn-cs"/>
              </a:rPr>
              <a:t>Positive or neutral? Be direct.</a:t>
            </a:r>
          </a:p>
          <a:p>
            <a:pPr marL="342000" lvl="2" indent="-571500" defTabSz="457200">
              <a:lnSpc>
                <a:spcPct val="80000"/>
              </a:lnSpc>
              <a:spcBef>
                <a:spcPct val="20000"/>
              </a:spcBef>
            </a:pPr>
            <a:r>
              <a:rPr lang="en-US" sz="3600" dirty="0">
                <a:solidFill>
                  <a:prstClr val="black"/>
                </a:solidFill>
                <a:ea typeface="ＭＳ Ｐゴシック" pitchFamily="34" charset="-128"/>
                <a:cs typeface="+mn-cs"/>
              </a:rPr>
              <a:t>Ask for something.</a:t>
            </a:r>
          </a:p>
          <a:p>
            <a:pPr marL="342000" lvl="2" indent="-571500" defTabSz="457200">
              <a:lnSpc>
                <a:spcPct val="80000"/>
              </a:lnSpc>
              <a:spcBef>
                <a:spcPct val="20000"/>
              </a:spcBef>
            </a:pPr>
            <a:r>
              <a:rPr lang="en-US" sz="3600" dirty="0">
                <a:solidFill>
                  <a:prstClr val="black"/>
                </a:solidFill>
                <a:ea typeface="ＭＳ Ｐゴシック" pitchFamily="34" charset="-128"/>
                <a:cs typeface="+mn-cs"/>
              </a:rPr>
              <a:t>Comply with a </a:t>
            </a:r>
            <a:r>
              <a:rPr lang="en-US" altLang="ja-JP" sz="3600" dirty="0">
                <a:solidFill>
                  <a:prstClr val="black"/>
                </a:solidFill>
                <a:ea typeface="HGS明朝E" charset="-128"/>
                <a:cs typeface="+mn-cs"/>
              </a:rPr>
              <a:t>request.</a:t>
            </a:r>
          </a:p>
          <a:p>
            <a:pPr marL="342000" lvl="2" indent="-571500" defTabSz="457200">
              <a:lnSpc>
                <a:spcPct val="80000"/>
              </a:lnSpc>
              <a:spcBef>
                <a:spcPct val="20000"/>
              </a:spcBef>
            </a:pPr>
            <a:r>
              <a:rPr lang="en-US" sz="3600" dirty="0">
                <a:solidFill>
                  <a:prstClr val="black"/>
                </a:solidFill>
                <a:ea typeface="ＭＳ Ｐゴシック" pitchFamily="34" charset="-128"/>
                <a:cs typeface="+mn-cs"/>
              </a:rPr>
              <a:t>Give good news.</a:t>
            </a:r>
          </a:p>
          <a:p>
            <a:pPr marL="342000" lvl="2" indent="-571500" defTabSz="457200">
              <a:lnSpc>
                <a:spcPct val="80000"/>
              </a:lnSpc>
              <a:spcBef>
                <a:spcPct val="20000"/>
              </a:spcBef>
            </a:pPr>
            <a:r>
              <a:rPr lang="en-US" sz="3600" dirty="0">
                <a:solidFill>
                  <a:prstClr val="black"/>
                </a:solidFill>
                <a:ea typeface="ＭＳ Ｐゴシック" pitchFamily="34" charset="-128"/>
                <a:cs typeface="+mn-cs"/>
              </a:rPr>
              <a:t>Acknowledge an order.</a:t>
            </a:r>
          </a:p>
        </p:txBody>
      </p:sp>
      <p:sp>
        <p:nvSpPr>
          <p:cNvPr id="6" name="Slide Number Placeholder 3">
            <a:extLst>
              <a:ext uri="{FF2B5EF4-FFF2-40B4-BE49-F238E27FC236}">
                <a16:creationId xmlns:a16="http://schemas.microsoft.com/office/drawing/2014/main" id="{CA35275E-062B-4C0D-BE4B-91332D9C34F9}"/>
              </a:ext>
            </a:extLst>
          </p:cNvPr>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36718949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3534040-A883-4221-BACD-F2F3B4A3305E}"/>
              </a:ext>
            </a:extLst>
          </p:cNvPr>
          <p:cNvSpPr>
            <a:spLocks noGrp="1"/>
          </p:cNvSpPr>
          <p:nvPr>
            <p:ph type="title"/>
          </p:nvPr>
        </p:nvSpPr>
        <p:spPr/>
        <p:txBody>
          <a:bodyPr/>
          <a:lstStyle/>
          <a:p>
            <a:r>
              <a:rPr lang="en-US" sz="4800" dirty="0">
                <a:solidFill>
                  <a:srgbClr val="AC802E"/>
                </a:solidFill>
                <a:ea typeface="Calibri"/>
                <a:cs typeface="Calibri"/>
                <a:sym typeface="Calibri"/>
              </a:rPr>
              <a:t>The General Direct Plan</a:t>
            </a:r>
            <a:endParaRPr lang="en-IN" dirty="0"/>
          </a:p>
        </p:txBody>
      </p:sp>
      <p:sp>
        <p:nvSpPr>
          <p:cNvPr id="8" name="Content Placeholder 2">
            <a:extLst>
              <a:ext uri="{FF2B5EF4-FFF2-40B4-BE49-F238E27FC236}">
                <a16:creationId xmlns:a16="http://schemas.microsoft.com/office/drawing/2014/main" id="{2D53D115-D5DB-464E-B482-F8136ED4412F}"/>
              </a:ext>
            </a:extLst>
          </p:cNvPr>
          <p:cNvSpPr>
            <a:spLocks noGrp="1"/>
          </p:cNvSpPr>
          <p:nvPr>
            <p:ph sz="quarter" idx="11"/>
          </p:nvPr>
        </p:nvSpPr>
        <p:spPr>
          <a:xfrm>
            <a:off x="1559497" y="1295401"/>
            <a:ext cx="3096344" cy="3717924"/>
          </a:xfrm>
          <a:solidFill>
            <a:srgbClr val="7F7F7F"/>
          </a:solidFill>
        </p:spPr>
        <p:txBody>
          <a:bodyPr>
            <a:normAutofit/>
          </a:bodyPr>
          <a:lstStyle/>
          <a:p>
            <a:pPr marL="548640" lvl="0" indent="-457200" defTabSz="457200">
              <a:spcBef>
                <a:spcPct val="20000"/>
              </a:spcBef>
              <a:buClr>
                <a:prstClr val="white"/>
              </a:buClr>
              <a:buFont typeface="Arial" panose="020B0604020202020204" pitchFamily="34" charset="0"/>
              <a:buChar char="•"/>
            </a:pPr>
            <a:r>
              <a:rPr lang="en-US" sz="2800" dirty="0">
                <a:solidFill>
                  <a:prstClr val="white"/>
                </a:solidFill>
                <a:ea typeface="ＭＳ Ｐゴシック" pitchFamily="34" charset="-128"/>
                <a:cs typeface="+mn-cs"/>
              </a:rPr>
              <a:t>Begin with your objective.</a:t>
            </a:r>
          </a:p>
          <a:p>
            <a:pPr marL="548640" lvl="0" indent="-457200" defTabSz="457200">
              <a:spcBef>
                <a:spcPct val="20000"/>
              </a:spcBef>
              <a:buClr>
                <a:prstClr val="white"/>
              </a:buClr>
              <a:buFont typeface="Arial" panose="020B0604020202020204" pitchFamily="34" charset="0"/>
              <a:buChar char="•"/>
            </a:pPr>
            <a:r>
              <a:rPr lang="en-US" sz="2800" dirty="0">
                <a:solidFill>
                  <a:prstClr val="white"/>
                </a:solidFill>
                <a:ea typeface="ＭＳ Ｐゴシック" pitchFamily="34" charset="-128"/>
                <a:cs typeface="+mn-cs"/>
              </a:rPr>
              <a:t>Cover the remaining part</a:t>
            </a:r>
            <a:r>
              <a:rPr lang="en-US" sz="2800" baseline="0" dirty="0">
                <a:solidFill>
                  <a:prstClr val="white"/>
                </a:solidFill>
                <a:ea typeface="ＭＳ Ｐゴシック" pitchFamily="34" charset="-128"/>
                <a:cs typeface="+mn-cs"/>
              </a:rPr>
              <a:t> </a:t>
            </a:r>
            <a:r>
              <a:rPr lang="en-US" sz="2800" dirty="0">
                <a:solidFill>
                  <a:prstClr val="white"/>
                </a:solidFill>
                <a:ea typeface="ＭＳ Ｐゴシック" pitchFamily="34" charset="-128"/>
                <a:cs typeface="+mn-cs"/>
              </a:rPr>
              <a:t>of the objective.</a:t>
            </a:r>
          </a:p>
          <a:p>
            <a:pPr marL="548640" lvl="0" indent="-457200" defTabSz="457200">
              <a:spcBef>
                <a:spcPct val="20000"/>
              </a:spcBef>
              <a:buClr>
                <a:prstClr val="white"/>
              </a:buClr>
              <a:buFont typeface="Arial" panose="020B0604020202020204" pitchFamily="34" charset="0"/>
              <a:buChar char="•"/>
            </a:pPr>
            <a:r>
              <a:rPr lang="en-US" sz="2800" dirty="0">
                <a:solidFill>
                  <a:prstClr val="white"/>
                </a:solidFill>
                <a:ea typeface="ＭＳ Ｐゴシック" pitchFamily="34" charset="-128"/>
                <a:cs typeface="+mn-cs"/>
              </a:rPr>
              <a:t>End with goodwill.</a:t>
            </a:r>
          </a:p>
        </p:txBody>
      </p:sp>
      <p:pic>
        <p:nvPicPr>
          <p:cNvPr id="16" name="Picture 3">
            <a:extLst>
              <a:ext uri="{FF2B5EF4-FFF2-40B4-BE49-F238E27FC236}">
                <a16:creationId xmlns:a16="http://schemas.microsoft.com/office/drawing/2014/main" id="{35DEE672-2E06-4554-80A2-E7267E048F65}"/>
              </a:ext>
              <a:ext uri="{C183D7F6-B498-43B3-948B-1728B52AA6E4}">
                <adec:decorative xmlns:adec="http://schemas.microsoft.com/office/drawing/2017/decorative" val="1"/>
              </a:ext>
            </a:extLst>
          </p:cNvPr>
          <p:cNvPicPr>
            <a:picLocks noGrp="1" noChangeAspect="1"/>
          </p:cNvPicPr>
          <p:nvPr>
            <p:ph sz="quarter" idx="14"/>
          </p:nvPr>
        </p:nvPicPr>
        <p:blipFill>
          <a:blip r:embed="rId3" cstate="screen">
            <a:extLst>
              <a:ext uri="{28A0092B-C50C-407E-A947-70E740481C1C}">
                <a14:useLocalDpi xmlns:a14="http://schemas.microsoft.com/office/drawing/2010/main" val="0"/>
              </a:ext>
            </a:extLst>
          </a:blip>
          <a:stretch>
            <a:fillRect/>
          </a:stretch>
        </p:blipFill>
        <p:spPr>
          <a:xfrm>
            <a:off x="4655840" y="1295400"/>
            <a:ext cx="5688632" cy="3717925"/>
          </a:xfrm>
        </p:spPr>
      </p:pic>
      <p:sp>
        <p:nvSpPr>
          <p:cNvPr id="10" name="Text Placeholder 4">
            <a:extLst>
              <a:ext uri="{FF2B5EF4-FFF2-40B4-BE49-F238E27FC236}">
                <a16:creationId xmlns:a16="http://schemas.microsoft.com/office/drawing/2014/main" id="{743273E3-A1AB-40C3-996E-567DD25C2A63}"/>
              </a:ext>
            </a:extLst>
          </p:cNvPr>
          <p:cNvSpPr>
            <a:spLocks noGrp="1"/>
          </p:cNvSpPr>
          <p:nvPr>
            <p:ph type="body" sz="quarter" idx="13"/>
          </p:nvPr>
        </p:nvSpPr>
        <p:spPr/>
        <p:txBody>
          <a:bodyPr/>
          <a:lstStyle/>
          <a:p>
            <a:pPr lvl="0" algn="r" defTabSz="457200">
              <a:spcBef>
                <a:spcPct val="20000"/>
              </a:spcBef>
              <a:spcAft>
                <a:spcPts val="0"/>
              </a:spcAft>
            </a:pPr>
            <a:r>
              <a:rPr lang="en-US" dirty="0">
                <a:cs typeface="+mn-cs"/>
              </a:rPr>
              <a:t>Image: © Digital Vision/Getty Images RF</a:t>
            </a:r>
          </a:p>
        </p:txBody>
      </p:sp>
      <p:sp>
        <p:nvSpPr>
          <p:cNvPr id="6" name="Slide Number Placeholder 5">
            <a:extLst>
              <a:ext uri="{FF2B5EF4-FFF2-40B4-BE49-F238E27FC236}">
                <a16:creationId xmlns:a16="http://schemas.microsoft.com/office/drawing/2014/main" id="{98D42DF4-1CE2-464B-8E38-E6F5C21D4758}"/>
              </a:ext>
            </a:extLst>
          </p:cNvPr>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26020392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CE9E86B-F7BB-4A90-9BEC-91B62DECB4F7}"/>
              </a:ext>
            </a:extLst>
          </p:cNvPr>
          <p:cNvSpPr>
            <a:spLocks noGrp="1"/>
          </p:cNvSpPr>
          <p:nvPr>
            <p:ph type="title"/>
          </p:nvPr>
        </p:nvSpPr>
        <p:spPr/>
        <p:txBody>
          <a:bodyPr/>
          <a:lstStyle/>
          <a:p>
            <a:r>
              <a:rPr lang="en-US" sz="5400" dirty="0">
                <a:solidFill>
                  <a:srgbClr val="AC802E"/>
                </a:solidFill>
                <a:ea typeface="Adobe Ming Std L" panose="02020300000000000000" pitchFamily="18" charset="-128"/>
                <a:cs typeface="Calibri"/>
                <a:sym typeface="Calibri"/>
              </a:rPr>
              <a:t>Routine Inquiries</a:t>
            </a:r>
            <a:endParaRPr lang="en-IN" dirty="0"/>
          </a:p>
        </p:txBody>
      </p:sp>
      <p:sp>
        <p:nvSpPr>
          <p:cNvPr id="9" name="Content Placeholder 2">
            <a:extLst>
              <a:ext uri="{FF2B5EF4-FFF2-40B4-BE49-F238E27FC236}">
                <a16:creationId xmlns:a16="http://schemas.microsoft.com/office/drawing/2014/main" id="{A6FAA545-1B04-4F4D-B7E7-B5AB8CB4F080}"/>
              </a:ext>
            </a:extLst>
          </p:cNvPr>
          <p:cNvSpPr>
            <a:spLocks noGrp="1"/>
          </p:cNvSpPr>
          <p:nvPr>
            <p:ph sz="quarter" idx="20"/>
          </p:nvPr>
        </p:nvSpPr>
        <p:spPr>
          <a:xfrm>
            <a:off x="2063552" y="1196752"/>
            <a:ext cx="8036099" cy="5243169"/>
          </a:xfrm>
        </p:spPr>
        <p:txBody>
          <a:bodyPr>
            <a:noAutofit/>
          </a:bodyPr>
          <a:lstStyle/>
          <a:p>
            <a:pPr marL="457200" lvl="1" indent="-457200" defTabSz="457200">
              <a:spcBef>
                <a:spcPct val="20000"/>
              </a:spcBef>
            </a:pPr>
            <a:r>
              <a:rPr lang="en-US" sz="2800" i="1" dirty="0">
                <a:solidFill>
                  <a:prstClr val="black"/>
                </a:solidFill>
                <a:ea typeface="ＭＳ Ｐゴシック" pitchFamily="34" charset="-128"/>
                <a:cs typeface="+mn-cs"/>
              </a:rPr>
              <a:t>Begin Directly: </a:t>
            </a:r>
            <a:r>
              <a:rPr lang="en-US" sz="2800" dirty="0">
                <a:solidFill>
                  <a:prstClr val="black"/>
                </a:solidFill>
                <a:ea typeface="ＭＳ Ｐゴシック" pitchFamily="34" charset="-128"/>
                <a:cs typeface="+mn-cs"/>
              </a:rPr>
              <a:t>Start by asking a specific question that sets up the message, or make a general request for information.</a:t>
            </a:r>
          </a:p>
          <a:p>
            <a:pPr marL="457200" lvl="1" indent="-457200" defTabSz="457200">
              <a:spcBef>
                <a:spcPct val="20000"/>
              </a:spcBef>
            </a:pPr>
            <a:r>
              <a:rPr lang="en-US" sz="2800" i="1" dirty="0">
                <a:solidFill>
                  <a:prstClr val="black"/>
                </a:solidFill>
                <a:ea typeface="ＭＳ Ｐゴシック" pitchFamily="34" charset="-128"/>
                <a:cs typeface="+mn-cs"/>
              </a:rPr>
              <a:t>Provide Information and Explanations: </a:t>
            </a:r>
            <a:r>
              <a:rPr lang="en-US" sz="2800" dirty="0">
                <a:solidFill>
                  <a:prstClr val="black"/>
                </a:solidFill>
                <a:ea typeface="ＭＳ Ｐゴシック" pitchFamily="34" charset="-128"/>
                <a:cs typeface="+mn-cs"/>
              </a:rPr>
              <a:t>include necessary explanation.</a:t>
            </a:r>
          </a:p>
          <a:p>
            <a:pPr marL="457200" lvl="1" indent="-457200" defTabSz="457200">
              <a:spcBef>
                <a:spcPct val="20000"/>
              </a:spcBef>
            </a:pPr>
            <a:r>
              <a:rPr lang="en-US" sz="2800" i="1" dirty="0">
                <a:solidFill>
                  <a:prstClr val="black"/>
                </a:solidFill>
                <a:ea typeface="ＭＳ Ｐゴシック" pitchFamily="34" charset="-128"/>
                <a:cs typeface="+mn-cs"/>
              </a:rPr>
              <a:t>Ask the Questions: </a:t>
            </a:r>
            <a:r>
              <a:rPr lang="en-US" sz="2800" dirty="0">
                <a:solidFill>
                  <a:prstClr val="black"/>
                </a:solidFill>
                <a:ea typeface="ＭＳ Ｐゴシック" pitchFamily="34" charset="-128"/>
                <a:cs typeface="+mn-cs"/>
              </a:rPr>
              <a:t>If two or more questions are involved, make them stand out with bullets, numbering, paragraphing, and/or question form.</a:t>
            </a:r>
          </a:p>
          <a:p>
            <a:pPr marL="457200" lvl="1" indent="-457200" defTabSz="457200">
              <a:spcBef>
                <a:spcPct val="20000"/>
              </a:spcBef>
            </a:pPr>
            <a:r>
              <a:rPr lang="en-US" sz="2800" i="1" dirty="0">
                <a:solidFill>
                  <a:prstClr val="black"/>
                </a:solidFill>
                <a:ea typeface="ＭＳ Ｐゴシック" pitchFamily="34" charset="-128"/>
                <a:cs typeface="+mn-cs"/>
              </a:rPr>
              <a:t>End with Goodwill: </a:t>
            </a:r>
            <a:r>
              <a:rPr lang="en-US" sz="2800" dirty="0">
                <a:solidFill>
                  <a:prstClr val="black"/>
                </a:solidFill>
                <a:ea typeface="ＭＳ Ｐゴシック" pitchFamily="34" charset="-128"/>
                <a:cs typeface="+mn-cs"/>
              </a:rPr>
              <a:t>conclude with a goodwill conclusion adapted to the topic.</a:t>
            </a:r>
          </a:p>
        </p:txBody>
      </p:sp>
      <p:sp>
        <p:nvSpPr>
          <p:cNvPr id="7" name="Slide Number Placeholder 3">
            <a:extLst>
              <a:ext uri="{FF2B5EF4-FFF2-40B4-BE49-F238E27FC236}">
                <a16:creationId xmlns:a16="http://schemas.microsoft.com/office/drawing/2014/main" id="{896DB6BF-9CCB-41CF-8723-10FFE70B2B96}"/>
              </a:ext>
            </a:extLst>
          </p:cNvPr>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24833424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70F93-73BC-4DD4-B695-69812F9D7141}"/>
              </a:ext>
            </a:extLst>
          </p:cNvPr>
          <p:cNvSpPr>
            <a:spLocks noGrp="1"/>
          </p:cNvSpPr>
          <p:nvPr>
            <p:ph type="title"/>
          </p:nvPr>
        </p:nvSpPr>
        <p:spPr/>
        <p:txBody>
          <a:bodyPr/>
          <a:lstStyle/>
          <a:p>
            <a:r>
              <a:rPr lang="en-US" sz="5400" dirty="0">
                <a:solidFill>
                  <a:srgbClr val="3D97B4"/>
                </a:solidFill>
                <a:cs typeface="Calibri" panose="020F0502020204030204" pitchFamily="34" charset="0"/>
              </a:rPr>
              <a:t>Asking the Questions</a:t>
            </a:r>
            <a:endParaRPr lang="en-IN" dirty="0"/>
          </a:p>
        </p:txBody>
      </p:sp>
      <p:sp>
        <p:nvSpPr>
          <p:cNvPr id="3" name="Content Placeholder 2">
            <a:extLst>
              <a:ext uri="{FF2B5EF4-FFF2-40B4-BE49-F238E27FC236}">
                <a16:creationId xmlns:a16="http://schemas.microsoft.com/office/drawing/2014/main" id="{8C1508F2-67C9-4B11-80CD-984A6F4F8DB1}"/>
              </a:ext>
            </a:extLst>
          </p:cNvPr>
          <p:cNvSpPr>
            <a:spLocks noGrp="1"/>
          </p:cNvSpPr>
          <p:nvPr>
            <p:ph sz="quarter" idx="20"/>
          </p:nvPr>
        </p:nvSpPr>
        <p:spPr>
          <a:xfrm>
            <a:off x="2279576" y="1340768"/>
            <a:ext cx="7460034" cy="4806950"/>
          </a:xfrm>
        </p:spPr>
        <p:txBody>
          <a:bodyPr/>
          <a:lstStyle/>
          <a:p>
            <a:pPr marL="457200" lvl="0" indent="-457200" defTabSz="457200">
              <a:lnSpc>
                <a:spcPct val="85000"/>
              </a:lnSpc>
              <a:spcBef>
                <a:spcPct val="45000"/>
              </a:spcBef>
              <a:buClr>
                <a:prstClr val="black"/>
              </a:buClr>
              <a:buFont typeface="Arial" panose="020B0604020202020204" pitchFamily="34" charset="0"/>
              <a:buChar char="•"/>
              <a:tabLst>
                <a:tab pos="466725" algn="l"/>
              </a:tabLst>
            </a:pPr>
            <a:r>
              <a:rPr lang="en-US" sz="2800" dirty="0">
                <a:solidFill>
                  <a:prstClr val="black"/>
                </a:solidFill>
                <a:ea typeface="ＭＳ Ｐゴシック" pitchFamily="34" charset="-128"/>
                <a:cs typeface="+mn-cs"/>
              </a:rPr>
              <a:t>Make each question a separate sentence with a bullet.</a:t>
            </a:r>
          </a:p>
          <a:p>
            <a:pPr marL="457200" lvl="0" indent="-457200" defTabSz="457200">
              <a:lnSpc>
                <a:spcPct val="85000"/>
              </a:lnSpc>
              <a:spcBef>
                <a:spcPct val="45000"/>
              </a:spcBef>
              <a:buClr>
                <a:prstClr val="black"/>
              </a:buClr>
              <a:buFont typeface="Arial" panose="020B0604020202020204" pitchFamily="34" charset="0"/>
              <a:buChar char="•"/>
              <a:tabLst>
                <a:tab pos="466725" algn="l"/>
              </a:tabLst>
            </a:pPr>
            <a:r>
              <a:rPr lang="en-US" sz="2800" dirty="0">
                <a:solidFill>
                  <a:prstClr val="black"/>
                </a:solidFill>
                <a:ea typeface="ＭＳ Ｐゴシック" pitchFamily="34" charset="-128"/>
                <a:cs typeface="+mn-cs"/>
              </a:rPr>
              <a:t>Give each question a separate paragraph.</a:t>
            </a:r>
          </a:p>
          <a:p>
            <a:pPr marL="457200" lvl="0" indent="-457200" defTabSz="457200">
              <a:lnSpc>
                <a:spcPct val="85000"/>
              </a:lnSpc>
              <a:spcBef>
                <a:spcPct val="45000"/>
              </a:spcBef>
              <a:buClr>
                <a:prstClr val="black"/>
              </a:buClr>
              <a:buFont typeface="Arial" panose="020B0604020202020204" pitchFamily="34" charset="0"/>
              <a:buChar char="•"/>
              <a:tabLst>
                <a:tab pos="466725" algn="l"/>
              </a:tabLst>
            </a:pPr>
            <a:r>
              <a:rPr lang="en-US" sz="2800" dirty="0">
                <a:solidFill>
                  <a:prstClr val="black"/>
                </a:solidFill>
                <a:ea typeface="ＭＳ Ｐゴシック" pitchFamily="34" charset="-128"/>
                <a:cs typeface="+mn-cs"/>
              </a:rPr>
              <a:t>Order or rank each question with a number.</a:t>
            </a:r>
          </a:p>
          <a:p>
            <a:pPr marL="457200" lvl="0" indent="-457200" defTabSz="457200">
              <a:lnSpc>
                <a:spcPct val="85000"/>
              </a:lnSpc>
              <a:spcBef>
                <a:spcPct val="45000"/>
              </a:spcBef>
              <a:buClr>
                <a:prstClr val="black"/>
              </a:buClr>
              <a:buFont typeface="Arial" panose="020B0604020202020204" pitchFamily="34" charset="0"/>
              <a:buChar char="•"/>
              <a:tabLst>
                <a:tab pos="466725" algn="l"/>
              </a:tabLst>
            </a:pPr>
            <a:r>
              <a:rPr lang="en-US" sz="2800" dirty="0">
                <a:solidFill>
                  <a:prstClr val="black"/>
                </a:solidFill>
                <a:ea typeface="ＭＳ Ｐゴシック" pitchFamily="34" charset="-128"/>
                <a:cs typeface="+mn-cs"/>
              </a:rPr>
              <a:t>Structure your questions in true question form so that they stand out (instead of being buried within the text).</a:t>
            </a:r>
          </a:p>
        </p:txBody>
      </p:sp>
      <p:sp>
        <p:nvSpPr>
          <p:cNvPr id="6" name="Slide Number Placeholder 3">
            <a:extLst>
              <a:ext uri="{FF2B5EF4-FFF2-40B4-BE49-F238E27FC236}">
                <a16:creationId xmlns:a16="http://schemas.microsoft.com/office/drawing/2014/main" id="{8F4479E4-DD60-4938-9540-4D81C5F81B74}"/>
              </a:ext>
            </a:extLst>
          </p:cNvPr>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40921633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B4BD22F-C400-4C4B-B926-4929C5E640BD}"/>
              </a:ext>
            </a:extLst>
          </p:cNvPr>
          <p:cNvSpPr>
            <a:spLocks noGrp="1"/>
          </p:cNvSpPr>
          <p:nvPr>
            <p:ph type="title"/>
          </p:nvPr>
        </p:nvSpPr>
        <p:spPr/>
        <p:txBody>
          <a:bodyPr/>
          <a:lstStyle/>
          <a:p>
            <a:pPr lvl="0">
              <a:lnSpc>
                <a:spcPct val="100000"/>
              </a:lnSpc>
            </a:pPr>
            <a:r>
              <a:rPr lang="en-US" sz="5400" dirty="0">
                <a:solidFill>
                  <a:srgbClr val="3D97B4"/>
                </a:solidFill>
                <a:ea typeface="ＭＳ Ｐゴシック" pitchFamily="34" charset="-128"/>
                <a:cs typeface="Calibri" panose="020F0502020204030204" pitchFamily="34" charset="0"/>
              </a:rPr>
              <a:t>Bad Example: Riverdale Inquiry</a:t>
            </a:r>
            <a:endParaRPr lang="en-IN" dirty="0"/>
          </a:p>
        </p:txBody>
      </p:sp>
      <p:pic>
        <p:nvPicPr>
          <p:cNvPr id="12" name="Picture 2" descr="Message with a line through it indicating that this is a bad example.">
            <a:extLst>
              <a:ext uri="{FF2B5EF4-FFF2-40B4-BE49-F238E27FC236}">
                <a16:creationId xmlns:a16="http://schemas.microsoft.com/office/drawing/2014/main" id="{E246148F-88BB-441D-8D1A-11721667F687}"/>
              </a:ext>
            </a:extLst>
          </p:cNvPr>
          <p:cNvPicPr>
            <a:picLocks noGrp="1" noChangeAspect="1"/>
          </p:cNvPicPr>
          <p:nvPr>
            <p:ph sz="quarter" idx="11"/>
          </p:nvPr>
        </p:nvPicPr>
        <p:blipFill>
          <a:blip r:embed="rId3" cstate="screen">
            <a:extLst>
              <a:ext uri="{28A0092B-C50C-407E-A947-70E740481C1C}">
                <a14:useLocalDpi xmlns:a14="http://schemas.microsoft.com/office/drawing/2010/main" val="0"/>
              </a:ext>
            </a:extLst>
          </a:blip>
          <a:stretch>
            <a:fillRect/>
          </a:stretch>
        </p:blipFill>
        <p:spPr>
          <a:xfrm>
            <a:off x="551384" y="1340768"/>
            <a:ext cx="1298561" cy="1286367"/>
          </a:xfrm>
          <a:prstGeom prst="rect">
            <a:avLst/>
          </a:prstGeom>
        </p:spPr>
      </p:pic>
      <p:sp>
        <p:nvSpPr>
          <p:cNvPr id="11" name="Content Placeholder 3">
            <a:extLst>
              <a:ext uri="{FF2B5EF4-FFF2-40B4-BE49-F238E27FC236}">
                <a16:creationId xmlns:a16="http://schemas.microsoft.com/office/drawing/2014/main" id="{E9C95A00-E065-4A9F-9A4B-3069EFC59C57}"/>
              </a:ext>
            </a:extLst>
          </p:cNvPr>
          <p:cNvSpPr>
            <a:spLocks noGrp="1"/>
          </p:cNvSpPr>
          <p:nvPr>
            <p:ph sz="quarter" idx="14"/>
          </p:nvPr>
        </p:nvSpPr>
        <p:spPr>
          <a:xfrm>
            <a:off x="2748532" y="1019410"/>
            <a:ext cx="6803852" cy="4929870"/>
          </a:xfrm>
        </p:spPr>
        <p:txBody>
          <a:bodyPr>
            <a:normAutofit/>
          </a:bodyPr>
          <a:lstStyle/>
          <a:p>
            <a:pPr lvl="0" defTabSz="457200">
              <a:spcBef>
                <a:spcPct val="20000"/>
              </a:spcBef>
            </a:pPr>
            <a:r>
              <a:rPr lang="en-US" sz="2200" dirty="0">
                <a:solidFill>
                  <a:prstClr val="black"/>
                </a:solidFill>
                <a:cs typeface="+mn-cs"/>
              </a:rPr>
              <a:t>Mr. Piper:</a:t>
            </a:r>
          </a:p>
          <a:p>
            <a:pPr lvl="0" defTabSz="457200">
              <a:spcBef>
                <a:spcPct val="20000"/>
              </a:spcBef>
            </a:pPr>
            <a:r>
              <a:rPr lang="en-US" sz="2200" dirty="0">
                <a:solidFill>
                  <a:prstClr val="black"/>
                </a:solidFill>
                <a:cs typeface="+mn-cs"/>
              </a:rPr>
              <a:t>We saw the advertisement for 3,200 square feet of Riverdale office space that you posted a couple of weeks ago on LoopNet. Because we are interested, we would like additional information.</a:t>
            </a:r>
          </a:p>
          <a:p>
            <a:pPr lvl="0" defTabSz="457200">
              <a:spcBef>
                <a:spcPct val="20000"/>
              </a:spcBef>
            </a:pPr>
            <a:r>
              <a:rPr lang="en-US" sz="2200" dirty="0">
                <a:solidFill>
                  <a:prstClr val="black"/>
                </a:solidFill>
                <a:cs typeface="+mn-cs"/>
              </a:rPr>
              <a:t>Specifically, we would like to know the interior layout, annual cost, availability of transportation, length of lease agreement, escalation provisions, and any other information you think pertinent.</a:t>
            </a:r>
          </a:p>
          <a:p>
            <a:pPr lvl="0" defTabSz="457200">
              <a:spcBef>
                <a:spcPct val="20000"/>
              </a:spcBef>
            </a:pPr>
            <a:r>
              <a:rPr lang="en-US" sz="2200" dirty="0">
                <a:solidFill>
                  <a:prstClr val="black"/>
                </a:solidFill>
                <a:cs typeface="+mn-cs"/>
              </a:rPr>
              <a:t>If the information you give us is favorable, we will inspect the property. Please send your reply as soon as possible.</a:t>
            </a:r>
          </a:p>
          <a:p>
            <a:pPr lvl="0" defTabSz="457200">
              <a:spcBef>
                <a:spcPct val="20000"/>
              </a:spcBef>
            </a:pPr>
            <a:r>
              <a:rPr lang="en-US" sz="2200" dirty="0">
                <a:solidFill>
                  <a:prstClr val="black"/>
                </a:solidFill>
                <a:cs typeface="+mn-cs"/>
              </a:rPr>
              <a:t>Sincerely,</a:t>
            </a:r>
          </a:p>
        </p:txBody>
      </p:sp>
      <p:sp>
        <p:nvSpPr>
          <p:cNvPr id="6" name="Slide Number Placeholder 4">
            <a:extLst>
              <a:ext uri="{FF2B5EF4-FFF2-40B4-BE49-F238E27FC236}">
                <a16:creationId xmlns:a16="http://schemas.microsoft.com/office/drawing/2014/main" id="{0D673F3C-6B78-4A18-8C23-9657A0A757AB}"/>
              </a:ext>
            </a:extLst>
          </p:cNvPr>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29707633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51DBE-5E32-4841-993F-B0A795B4DBF2}"/>
              </a:ext>
            </a:extLst>
          </p:cNvPr>
          <p:cNvSpPr>
            <a:spLocks noGrp="1"/>
          </p:cNvSpPr>
          <p:nvPr>
            <p:ph type="title"/>
          </p:nvPr>
        </p:nvSpPr>
        <p:spPr>
          <a:xfrm>
            <a:off x="862930" y="304800"/>
            <a:ext cx="10561662" cy="460800"/>
          </a:xfrm>
        </p:spPr>
        <p:txBody>
          <a:bodyPr/>
          <a:lstStyle/>
          <a:p>
            <a:r>
              <a:rPr lang="en-US" sz="5400" dirty="0">
                <a:solidFill>
                  <a:srgbClr val="3D97B4"/>
                </a:solidFill>
                <a:cs typeface="Calibri" panose="020F0502020204030204" pitchFamily="34" charset="0"/>
              </a:rPr>
              <a:t>Good Example: Riverdale Inquiry </a:t>
            </a:r>
            <a:r>
              <a:rPr lang="en-US" sz="1600" dirty="0">
                <a:solidFill>
                  <a:srgbClr val="3D97B4"/>
                </a:solidFill>
                <a:cs typeface="Calibri" panose="020F0502020204030204" pitchFamily="34" charset="0"/>
              </a:rPr>
              <a:t>1</a:t>
            </a:r>
            <a:endParaRPr lang="en-IN" sz="1600" dirty="0"/>
          </a:p>
        </p:txBody>
      </p:sp>
      <p:pic>
        <p:nvPicPr>
          <p:cNvPr id="8" name="Picture 2" descr="Icon indicating that this is a good example. ">
            <a:extLst>
              <a:ext uri="{FF2B5EF4-FFF2-40B4-BE49-F238E27FC236}">
                <a16:creationId xmlns:a16="http://schemas.microsoft.com/office/drawing/2014/main" id="{6819C252-9C0E-49E1-B5F0-E70383DC4C26}"/>
              </a:ext>
            </a:extLst>
          </p:cNvPr>
          <p:cNvPicPr>
            <a:picLocks noGrp="1" noChangeAspect="1"/>
          </p:cNvPicPr>
          <p:nvPr>
            <p:ph sz="quarter" idx="11"/>
          </p:nvPr>
        </p:nvPicPr>
        <p:blipFill>
          <a:blip r:embed="rId3" cstate="screen">
            <a:extLst>
              <a:ext uri="{28A0092B-C50C-407E-A947-70E740481C1C}">
                <a14:useLocalDpi xmlns:a14="http://schemas.microsoft.com/office/drawing/2010/main" val="0"/>
              </a:ext>
            </a:extLst>
          </a:blip>
          <a:stretch>
            <a:fillRect/>
          </a:stretch>
        </p:blipFill>
        <p:spPr>
          <a:xfrm>
            <a:off x="479376" y="1628800"/>
            <a:ext cx="1304657" cy="1292464"/>
          </a:xfrm>
          <a:prstGeom prst="rect">
            <a:avLst/>
          </a:prstGeom>
        </p:spPr>
      </p:pic>
      <p:sp>
        <p:nvSpPr>
          <p:cNvPr id="4" name="Content Placeholder 3">
            <a:extLst>
              <a:ext uri="{FF2B5EF4-FFF2-40B4-BE49-F238E27FC236}">
                <a16:creationId xmlns:a16="http://schemas.microsoft.com/office/drawing/2014/main" id="{94AE8C65-3A1F-4B77-8D75-A86F317ACB1F}"/>
              </a:ext>
            </a:extLst>
          </p:cNvPr>
          <p:cNvSpPr>
            <a:spLocks noGrp="1"/>
          </p:cNvSpPr>
          <p:nvPr>
            <p:ph sz="quarter" idx="14"/>
          </p:nvPr>
        </p:nvSpPr>
        <p:spPr>
          <a:xfrm>
            <a:off x="2063552" y="1124744"/>
            <a:ext cx="9912784" cy="4896544"/>
          </a:xfrm>
        </p:spPr>
        <p:txBody>
          <a:bodyPr>
            <a:normAutofit/>
          </a:bodyPr>
          <a:lstStyle/>
          <a:p>
            <a:pPr lvl="0" defTabSz="457200">
              <a:lnSpc>
                <a:spcPct val="80000"/>
              </a:lnSpc>
              <a:spcBef>
                <a:spcPct val="0"/>
              </a:spcBef>
            </a:pPr>
            <a:r>
              <a:rPr lang="en-US" altLang="en-US" dirty="0">
                <a:solidFill>
                  <a:prstClr val="black"/>
                </a:solidFill>
                <a:cs typeface="+mn-cs"/>
              </a:rPr>
              <a:t>Dear Mr. Piper: </a:t>
            </a:r>
          </a:p>
          <a:p>
            <a:pPr lvl="0" defTabSz="457200">
              <a:spcBef>
                <a:spcPct val="0"/>
              </a:spcBef>
            </a:pPr>
            <a:r>
              <a:rPr lang="en-US" altLang="en-US" dirty="0">
                <a:solidFill>
                  <a:prstClr val="black"/>
                </a:solidFill>
                <a:cs typeface="+mn-cs"/>
              </a:rPr>
              <a:t>The 3,200-square-foot Riverdale office suite advertised May 24 on LoopNet may be suitable for the new regional headquarters we are opening in November. Could you please answer the following questions about the space?</a:t>
            </a:r>
          </a:p>
          <a:p>
            <a:pPr marL="400050" lvl="0" indent="-342900" defTabSz="457200">
              <a:spcBef>
                <a:spcPts val="75"/>
              </a:spcBef>
              <a:buFont typeface="Arial" panose="020B0604020202020204" pitchFamily="34" charset="0"/>
              <a:buChar char="•"/>
            </a:pPr>
            <a:r>
              <a:rPr lang="en-US" altLang="en-US" dirty="0">
                <a:solidFill>
                  <a:prstClr val="black"/>
                </a:solidFill>
                <a:cs typeface="+mn-cs"/>
              </a:rPr>
              <a:t>Is the layout of these offices suitable for a workforce of two administrators, a receptionist, and seven office employees? (If possible, please send us a diagram of the space.)</a:t>
            </a:r>
          </a:p>
          <a:p>
            <a:pPr marL="342900" lvl="0" indent="-342900" defTabSz="457200">
              <a:spcBef>
                <a:spcPct val="20000"/>
              </a:spcBef>
              <a:buFont typeface="Arial"/>
              <a:buChar char="•"/>
            </a:pPr>
            <a:r>
              <a:rPr lang="en-US" altLang="en-US" dirty="0">
                <a:solidFill>
                  <a:prstClr val="black"/>
                </a:solidFill>
                <a:cs typeface="+mn-cs"/>
              </a:rPr>
              <a:t>What are the dimensions of the office suites on the first and second floors? </a:t>
            </a:r>
            <a:r>
              <a:rPr lang="en-US" dirty="0">
                <a:solidFill>
                  <a:prstClr val="black"/>
                </a:solidFill>
                <a:cs typeface="+mn-cs"/>
              </a:rPr>
              <a:t>What are the dimensions of the office suites on the first and second floors?</a:t>
            </a:r>
          </a:p>
          <a:p>
            <a:pPr marL="342900" lvl="0" indent="-342900" defTabSz="457200">
              <a:spcBef>
                <a:spcPct val="20000"/>
              </a:spcBef>
              <a:buFont typeface="Arial"/>
              <a:buChar char="•"/>
            </a:pPr>
            <a:r>
              <a:rPr lang="en-US" dirty="0">
                <a:solidFill>
                  <a:prstClr val="black"/>
                </a:solidFill>
                <a:cs typeface="+mn-cs"/>
              </a:rPr>
              <a:t>Are housekeeping, maintenance, and utilities included?</a:t>
            </a:r>
          </a:p>
        </p:txBody>
      </p:sp>
      <p:sp>
        <p:nvSpPr>
          <p:cNvPr id="7" name="Slide Number Placeholder 4">
            <a:extLst>
              <a:ext uri="{FF2B5EF4-FFF2-40B4-BE49-F238E27FC236}">
                <a16:creationId xmlns:a16="http://schemas.microsoft.com/office/drawing/2014/main" id="{F1C51424-C9F4-4FAC-A180-41DFE5C24FE2}"/>
              </a:ext>
            </a:extLst>
          </p:cNvPr>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35816786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FF7A45-8A99-4341-8009-AFF3EEB52CD3}"/>
              </a:ext>
            </a:extLst>
          </p:cNvPr>
          <p:cNvSpPr>
            <a:spLocks noGrp="1"/>
          </p:cNvSpPr>
          <p:nvPr>
            <p:ph type="title"/>
          </p:nvPr>
        </p:nvSpPr>
        <p:spPr>
          <a:xfrm>
            <a:off x="940221" y="304800"/>
            <a:ext cx="10438979" cy="460800"/>
          </a:xfrm>
        </p:spPr>
        <p:txBody>
          <a:bodyPr/>
          <a:lstStyle/>
          <a:p>
            <a:r>
              <a:rPr lang="en-US" sz="5400" dirty="0">
                <a:solidFill>
                  <a:srgbClr val="3D97B4"/>
                </a:solidFill>
                <a:cs typeface="Calibri" panose="020F0502020204030204" pitchFamily="34" charset="0"/>
              </a:rPr>
              <a:t>Good Example: Riverdale Inquiry </a:t>
            </a:r>
            <a:r>
              <a:rPr lang="en-US" sz="1600" dirty="0">
                <a:solidFill>
                  <a:srgbClr val="3D97B4"/>
                </a:solidFill>
                <a:cs typeface="Calibri" panose="020F0502020204030204" pitchFamily="34" charset="0"/>
              </a:rPr>
              <a:t>2</a:t>
            </a:r>
            <a:endParaRPr lang="en-IN" sz="1600" dirty="0"/>
          </a:p>
        </p:txBody>
      </p:sp>
      <p:pic>
        <p:nvPicPr>
          <p:cNvPr id="8" name="Picture 2" descr="Icon indicating that this is a good example. ">
            <a:extLst>
              <a:ext uri="{FF2B5EF4-FFF2-40B4-BE49-F238E27FC236}">
                <a16:creationId xmlns:a16="http://schemas.microsoft.com/office/drawing/2014/main" id="{B2AF81E4-0918-4AC4-8CB1-124117E55702}"/>
              </a:ext>
            </a:extLst>
          </p:cNvPr>
          <p:cNvPicPr>
            <a:picLocks noGrp="1" noChangeAspect="1"/>
          </p:cNvPicPr>
          <p:nvPr>
            <p:ph sz="quarter" idx="11"/>
          </p:nvPr>
        </p:nvPicPr>
        <p:blipFill>
          <a:blip r:embed="rId3" cstate="screen">
            <a:extLst>
              <a:ext uri="{28A0092B-C50C-407E-A947-70E740481C1C}">
                <a14:useLocalDpi xmlns:a14="http://schemas.microsoft.com/office/drawing/2010/main" val="0"/>
              </a:ext>
            </a:extLst>
          </a:blip>
          <a:stretch>
            <a:fillRect/>
          </a:stretch>
        </p:blipFill>
        <p:spPr>
          <a:xfrm>
            <a:off x="470863" y="1628800"/>
            <a:ext cx="1304657" cy="1292464"/>
          </a:xfrm>
          <a:prstGeom prst="rect">
            <a:avLst/>
          </a:prstGeom>
        </p:spPr>
      </p:pic>
      <p:sp>
        <p:nvSpPr>
          <p:cNvPr id="4" name="Content Placeholder 3">
            <a:extLst>
              <a:ext uri="{FF2B5EF4-FFF2-40B4-BE49-F238E27FC236}">
                <a16:creationId xmlns:a16="http://schemas.microsoft.com/office/drawing/2014/main" id="{5AEAEA59-9A7F-4B0A-8C9F-114A001D2846}"/>
              </a:ext>
            </a:extLst>
          </p:cNvPr>
          <p:cNvSpPr>
            <a:spLocks noGrp="1"/>
          </p:cNvSpPr>
          <p:nvPr>
            <p:ph sz="quarter" idx="14"/>
          </p:nvPr>
        </p:nvSpPr>
        <p:spPr>
          <a:xfrm>
            <a:off x="2063552" y="1484784"/>
            <a:ext cx="9969614" cy="4573822"/>
          </a:xfrm>
        </p:spPr>
        <p:txBody>
          <a:bodyPr/>
          <a:lstStyle/>
          <a:p>
            <a:pPr marL="342900" lvl="0" indent="-342900" defTabSz="457200">
              <a:spcBef>
                <a:spcPct val="20000"/>
              </a:spcBef>
              <a:buFont typeface="Arial"/>
              <a:buChar char="•"/>
            </a:pPr>
            <a:r>
              <a:rPr lang="en-US" dirty="0">
                <a:solidFill>
                  <a:prstClr val="black"/>
                </a:solidFill>
                <a:cs typeface="+mn-cs"/>
              </a:rPr>
              <a:t>What type of flooring and walls does the office space have?</a:t>
            </a:r>
          </a:p>
          <a:p>
            <a:pPr marL="342900" lvl="0" indent="-342900" defTabSz="457200">
              <a:spcBef>
                <a:spcPct val="20000"/>
              </a:spcBef>
              <a:buFont typeface="Arial"/>
              <a:buChar char="•"/>
            </a:pPr>
            <a:r>
              <a:rPr lang="en-US" dirty="0">
                <a:solidFill>
                  <a:prstClr val="black"/>
                </a:solidFill>
                <a:cs typeface="+mn-cs"/>
              </a:rPr>
              <a:t>Does the location provide easy access to mass transportation and the airport?</a:t>
            </a:r>
          </a:p>
          <a:p>
            <a:pPr marL="342900" lvl="0" indent="-342900" defTabSz="457200">
              <a:spcBef>
                <a:spcPct val="20000"/>
              </a:spcBef>
              <a:buFont typeface="Arial"/>
              <a:buChar char="•"/>
            </a:pPr>
            <a:r>
              <a:rPr lang="en-US" dirty="0">
                <a:solidFill>
                  <a:prstClr val="black"/>
                </a:solidFill>
                <a:cs typeface="+mn-cs"/>
              </a:rPr>
              <a:t>What is the length of the lease agreement?</a:t>
            </a:r>
          </a:p>
          <a:p>
            <a:pPr marL="342900" lvl="0" indent="-342900" defTabSz="457200">
              <a:spcBef>
                <a:spcPct val="20000"/>
              </a:spcBef>
              <a:buFont typeface="Arial"/>
              <a:buChar char="•"/>
            </a:pPr>
            <a:r>
              <a:rPr lang="en-US" dirty="0">
                <a:solidFill>
                  <a:prstClr val="black"/>
                </a:solidFill>
                <a:cs typeface="+mn-cs"/>
              </a:rPr>
              <a:t>What escalation provisions are included in the lease agreement?</a:t>
            </a:r>
          </a:p>
          <a:p>
            <a:pPr lvl="0" defTabSz="457200">
              <a:spcBef>
                <a:spcPct val="20000"/>
              </a:spcBef>
            </a:pPr>
            <a:r>
              <a:rPr lang="en-US" dirty="0">
                <a:solidFill>
                  <a:prstClr val="black"/>
                </a:solidFill>
                <a:cs typeface="+mn-cs"/>
              </a:rPr>
              <a:t>We look forward to learning more about your property. Your response by April 1 will help us secure a space that meets our needs by April 30.</a:t>
            </a:r>
          </a:p>
          <a:p>
            <a:pPr lvl="0" defTabSz="457200">
              <a:spcBef>
                <a:spcPct val="20000"/>
              </a:spcBef>
            </a:pPr>
            <a:r>
              <a:rPr lang="en-US" dirty="0">
                <a:solidFill>
                  <a:prstClr val="black"/>
                </a:solidFill>
                <a:cs typeface="+mn-cs"/>
              </a:rPr>
              <a:t>Sincerely,</a:t>
            </a:r>
            <a:endParaRPr lang="en-IN" dirty="0"/>
          </a:p>
        </p:txBody>
      </p:sp>
      <p:sp>
        <p:nvSpPr>
          <p:cNvPr id="7" name="Slide Number Placeholder 4">
            <a:extLst>
              <a:ext uri="{FF2B5EF4-FFF2-40B4-BE49-F238E27FC236}">
                <a16:creationId xmlns:a16="http://schemas.microsoft.com/office/drawing/2014/main" id="{BE9BACEA-047D-4632-97E8-C90218DECA3F}"/>
              </a:ext>
            </a:extLst>
          </p:cNvPr>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27551035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6.0&quot;&gt;&lt;object type=&quot;1&quot; unique_id=&quot;10001&quot;&gt;&lt;object type=&quot;8&quot; unique_id=&quot;10690&quot;&gt;&lt;/object&gt;&lt;object type=&quot;2&quot; unique_id=&quot;10691&quot;&gt;&lt;object type=&quot;3&quot; unique_id=&quot;10692&quot;&gt;&lt;property id=&quot;20148&quot; value=&quot;5&quot;/&gt;&lt;property id=&quot;20300&quot; value=&quot;Slide 1&quot;/&gt;&lt;property id=&quot;20307&quot; value=&quot;292&quot;/&gt;&lt;/object&gt;&lt;object type=&quot;3&quot; unique_id=&quot;10693&quot;&gt;&lt;property id=&quot;20148&quot; value=&quot;5&quot;/&gt;&lt;property id=&quot;20300&quot; value=&quot;Slide 2 - &amp;quot;Ionic Compounds&amp;#x0D;&amp;#x0A;Introduction to Bonding&amp;quot;&quot;/&gt;&lt;property id=&quot;20307&quot; value=&quot;257&quot;/&gt;&lt;/object&gt;&lt;object type=&quot;3&quot; unique_id=&quot;10694&quot;&gt;&lt;property id=&quot;20148&quot; value=&quot;5&quot;/&gt;&lt;property id=&quot;20300&quot; value=&quot;Slide 3 - &amp;quot;Ionic Compounds&amp;#x0D;&amp;#x0A;Ionic Bonding&amp;quot;&quot;/&gt;&lt;property id=&quot;20307&quot; value=&quot;258&quot;/&gt;&lt;/object&gt;&lt;object type=&quot;3&quot; unique_id=&quot;10695&quot;&gt;&lt;property id=&quot;20148&quot; value=&quot;5&quot;/&gt;&lt;property id=&quot;20300&quot; value=&quot;Slide 4 - &amp;quot;Ionic Compounds&amp;#x0D;&amp;#x0A;Covalent Bonding&amp;quot;&quot;/&gt;&lt;property id=&quot;20307&quot; value=&quot;259&quot;/&gt;&lt;/object&gt;&lt;object type=&quot;3&quot; unique_id=&quot;10696&quot;&gt;&lt;property id=&quot;20148&quot; value=&quot;5&quot;/&gt;&lt;property id=&quot;20300&quot; value=&quot;Slide 5 - &amp;quot;Ions&amp;#x0D;&amp;#x0A;Cations and Anions&amp;quot;&quot;/&gt;&lt;property id=&quot;20307&quot; value=&quot;260&quot;/&gt;&lt;/object&gt;&lt;object type=&quot;3&quot; unique_id=&quot;10697&quot;&gt;&lt;property id=&quot;20148&quot; value=&quot;5&quot;/&gt;&lt;property id=&quot;20300&quot; value=&quot;Slide 6 - &amp;quot;Ions&amp;#x0D;&amp;#x0A;Cations and Anions&amp;quot;&quot;/&gt;&lt;property id=&quot;20307&quot; value=&quot;291&quot;/&gt;&lt;/object&gt;&lt;object type=&quot;3&quot; unique_id=&quot;10698&quot;&gt;&lt;property id=&quot;20148&quot; value=&quot;5&quot;/&gt;&lt;property id=&quot;20300&quot; value=&quot;Slide 7 - &amp;quot;Ions&amp;#x0D;&amp;#x0A;Cations and Anions&amp;quot;&quot;/&gt;&lt;property id=&quot;20307&quot; value=&quot;261&quot;/&gt;&lt;/object&gt;&lt;object type=&quot;3&quot; unique_id=&quot;10699&quot;&gt;&lt;property id=&quot;20148&quot; value=&quot;5&quot;/&gt;&lt;property id=&quot;20300&quot; value=&quot;Slide 8 - &amp;quot;Ions&amp;#x0D;&amp;#x0A;Cations and Anions&amp;quot;&quot;/&gt;&lt;property id=&quot;20307&quot; value=&quot;262&quot;/&gt;&lt;/object&gt;&lt;object type=&quot;3&quot; unique_id=&quot;10700&quot;&gt;&lt;property id=&quot;20148&quot; value=&quot;5&quot;/&gt;&lt;property id=&quot;20300&quot; value=&quot;Slide 9 - &amp;quot;Ions&amp;#x0D;&amp;#x0A;The Octet Rule&amp;quot;&quot;/&gt;&lt;property id=&quot;20307&quot; value=&quot;263&quot;/&gt;&lt;/object&gt;&lt;object type=&quot;3&quot; unique_id=&quot;10701&quot;&gt;&lt;property id=&quot;20148&quot; value=&quot;5&quot;/&gt;&lt;property id=&quot;20300&quot; value=&quot;Slide 10 - &amp;quot;Ions&amp;#x0D;&amp;#x0A;Relating Group Number to Ionic Charge for&amp;#x0D;&amp;#x0A;Main Group Elements&amp;quot;&quot;/&gt;&lt;property id=&quot;20307&quot; value=&quot;264&quot;/&gt;&lt;/object&gt;&lt;object type=&quot;3&quot; unique_id=&quot;10702&quot;&gt;&lt;property id=&quot;20148&quot; value=&quot;5&quot;/&gt;&lt;property id=&quot;20300&quot; value=&quot;Slide 11 - &amp;quot;Ions&amp;#x0D;&amp;#x0A;Relating Group Number to Ionic Charge for&amp;#x0D;&amp;#x0A;Groups 1A–3A&amp;quot;&quot;/&gt;&lt;property id=&quot;20307&quot; value=&quot;265&quot;/&gt;&lt;/object&gt;&lt;object type=&quot;3&quot; unique_id=&quot;10703&quot;&gt;&lt;property id=&quot;20148&quot; value=&quot;5&quot;/&gt;&lt;property id=&quot;20300&quot; value=&quot;Slide 12 - &amp;quot;Ions&amp;#x0D;&amp;#x0A;Relating Group Number to Ionic Charge for&amp;#x0D;&amp;#x0A;Groups 6A and 7A&amp;quot;&quot;/&gt;&lt;property id=&quot;20307&quot; value=&quot;266&quot;/&gt;&lt;/object&gt;&lt;object type=&quot;3&quot; unique_id=&quot;10704&quot;&gt;&lt;property id=&quot;20148&quot; value=&quot;5&quot;/&gt;&lt;property id=&quot;20300&quot; value=&quot;Slide 13 - &amp;quot;Ions&amp;#x0D;&amp;#x0A;Ions Formed by the Main Group Elements&amp;#x0D;&amp;#x0A;&amp;quot;&quot;/&gt;&lt;property id=&quot;20307&quot; value=&quot;267&quot;/&gt;&lt;/object&gt;&lt;object type=&quot;3&quot; unique_id=&quot;10705&quot;&gt;&lt;property id=&quot;20148&quot; value=&quot;5&quot;/&gt;&lt;property id=&quot;20300&quot; value=&quot;Slide 14 - &amp;quot;Ions&amp;#x0D;&amp;#x0A;Metals with Variable Charge&amp;quot;&quot;/&gt;&lt;property id=&quot;20307&quot; value=&quot;268&quot;/&gt;&lt;/object&gt;&lt;object type=&quot;3&quot; unique_id=&quot;10706&quot;&gt;&lt;property id=&quot;20148&quot; value=&quot;5&quot;/&gt;&lt;property id=&quot;20300&quot; value=&quot;Slide 15 - &amp;quot;Ions&amp;#x0D;&amp;#x0A;Common Ions in the Human Body&amp;quot;&quot;/&gt;&lt;property id=&quot;20307&quot; value=&quot;269&quot;/&gt;&lt;/object&gt;&lt;object type=&quot;3&quot; unique_id=&quot;10707&quot;&gt;&lt;property id=&quot;20148&quot; value=&quot;5&quot;/&gt;&lt;property id=&quot;20300&quot; value=&quot;Slide 16 - &amp;quot;Ionic Compounds&amp;#x0D;&amp;#x0A;Formulas for Ionic Compounds&amp;quot;&quot;/&gt;&lt;property id=&quot;20307&quot; value=&quot;270&quot;/&gt;&lt;/object&gt;&lt;object type=&quot;3&quot; unique_id=&quot;10708&quot;&gt;&lt;property id=&quot;20148&quot; value=&quot;5&quot;/&gt;&lt;property id=&quot;20300&quot; value=&quot;Slide 17 - &amp;quot;Ionic Compounds&amp;#x0D;&amp;#x0A;Formulas for Ionic Compounds&amp;quot;&quot;/&gt;&lt;property id=&quot;20307&quot; value=&quot;271&quot;/&gt;&lt;/object&gt;&lt;object type=&quot;3&quot; unique_id=&quot;10709&quot;&gt;&lt;property id=&quot;20148&quot; value=&quot;5&quot;/&gt;&lt;property id=&quot;20300&quot; value=&quot;Slide 18 - &amp;quot;Ionic Compounds&amp;quot;&quot;/&gt;&lt;property id=&quot;20307&quot; value=&quot;272&quot;/&gt;&lt;/object&gt;&lt;object type=&quot;3&quot; unique_id=&quot;10710&quot;&gt;&lt;property id=&quot;20148&quot; value=&quot;5&quot;/&gt;&lt;property id=&quot;20300&quot; value=&quot;Slide 19 - &amp;quot;Ionic Compounds&amp;quot;&quot;/&gt;&lt;property id=&quot;20307&quot; value=&quot;273&quot;/&gt;&lt;/object&gt;&lt;object type=&quot;3&quot; unique_id=&quot;10711&quot;&gt;&lt;property id=&quot;20148&quot; value=&quot;5&quot;/&gt;&lt;property id=&quot;20300&quot; value=&quot;Slide 20 - &amp;quot;Ionic Compounds&amp;quot;&quot;/&gt;&lt;property id=&quot;20307&quot; value=&quot;274&quot;/&gt;&lt;/object&gt;&lt;object type=&quot;3&quot; unique_id=&quot;10712&quot;&gt;&lt;property id=&quot;20148&quot; value=&quot;5&quot;/&gt;&lt;property id=&quot;20300&quot; value=&quot;Slide 21 - &amp;quot;Ionic Compounds&amp;quot;&quot;/&gt;&lt;property id=&quot;20307&quot; value=&quot;275&quot;/&gt;&lt;/object&gt;&lt;object type=&quot;3&quot; unique_id=&quot;10713&quot;&gt;&lt;property id=&quot;20148&quot; value=&quot;5&quot;/&gt;&lt;property id=&quot;20300&quot; value=&quot;Slide 22 - &amp;quot;Naming Ionic Compounds&amp;#x0D;&amp;#x0A;Naming Cations&amp;quot;&quot;/&gt;&lt;property id=&quot;20307&quot; value=&quot;276&quot;/&gt;&lt;/object&gt;&lt;object type=&quot;3&quot; unique_id=&quot;10714&quot;&gt;&lt;property id=&quot;20148&quot; value=&quot;5&quot;/&gt;&lt;property id=&quot;20300&quot; value=&quot;Slide 23 - &amp;quot;Naming Ionic Compounds&amp;#x0D;&amp;#x0A;Naming Cations&amp;quot;&quot;/&gt;&lt;property id=&quot;20307&quot; value=&quot;277&quot;/&gt;&lt;/object&gt;&lt;object type=&quot;3&quot; unique_id=&quot;10715&quot;&gt;&lt;property id=&quot;20148&quot; value=&quot;5&quot;/&gt;&lt;property id=&quot;20300&quot; value=&quot;Slide 24 - &amp;quot;Naming Ionic Compounds&amp;quot;&quot;/&gt;&lt;property id=&quot;20307&quot; value=&quot;278&quot;/&gt;&lt;/object&gt;&lt;object type=&quot;3&quot; unique_id=&quot;10716&quot;&gt;&lt;property id=&quot;20148&quot; value=&quot;5&quot;/&gt;&lt;property id=&quot;20300&quot; value=&quot;Slide 25 - &amp;quot;Naming Ionic Compounds&amp;#x0D;&amp;#x0A;Naming Anions&amp;quot;&quot;/&gt;&lt;property id=&quot;20307&quot; value=&quot;279&quot;/&gt;&lt;/object&gt;&lt;object type=&quot;3&quot; unique_id=&quot;10717&quot;&gt;&lt;property id=&quot;20148&quot; value=&quot;5&quot;/&gt;&lt;property id=&quot;20300&quot; value=&quot;Slide 26 - &amp;quot;Naming Ionic Compounds&amp;#x0D;&amp;#x0A;Compounds of Main Group Metals&amp;quot;&quot;/&gt;&lt;property id=&quot;20307&quot; value=&quot;280&quot;/&gt;&lt;/object&gt;&lt;object type=&quot;3&quot; unique_id=&quot;10718&quot;&gt;&lt;property id=&quot;20148&quot; value=&quot;5&quot;/&gt;&lt;property id=&quot;20300&quot; value=&quot;Slide 27 - &amp;quot;Naming Ionic Compounds&amp;#x0D;&amp;#x0A;Compounds of Metals with a Variable Charge&amp;quot;&quot;/&gt;&lt;property id=&quot;20307&quot; value=&quot;281&quot;/&gt;&lt;/object&gt;&lt;object type=&quot;3&quot; unique_id=&quot;10719&quot;&gt;&lt;property id=&quot;20148&quot; value=&quot;5&quot;/&gt;&lt;property id=&quot;20300&quot; value=&quot;Slide 28 - &amp;quot;Naming Ionic Compounds&amp;#x0D;&amp;#x0A;Compounds of Metals with a Variable Charge&amp;#x0D;&amp;#x0A;&amp;quot;&quot;/&gt;&lt;property id=&quot;20307&quot; value=&quot;282&quot;/&gt;&lt;/object&gt;&lt;object type=&quot;3&quot; unique_id=&quot;10720&quot;&gt;&lt;property id=&quot;20148&quot; value=&quot;5&quot;/&gt;&lt;property id=&quot;20300&quot; value=&quot;Slide 29 - &amp;quot;Naming Ionic Compounds&amp;#x0D;&amp;#x0A;Compounds of Metals with a Variable Charge&amp;#x0D;&amp;#x0A;&amp;quot;&quot;/&gt;&lt;property id=&quot;20307&quot; value=&quot;283&quot;/&gt;&lt;/object&gt;&lt;object type=&quot;3&quot; unique_id=&quot;10721&quot;&gt;&lt;property id=&quot;20148&quot; value=&quot;5&quot;/&gt;&lt;property id=&quot;20300&quot; value=&quot;Slide 30 - &amp;quot;Naming Ionic Compounds&amp;#x0D;&amp;#x0A;Writing a Formula from the Name&amp;quot;&quot;/&gt;&lt;property id=&quot;20307&quot; value=&quot;284&quot;/&gt;&lt;/object&gt;&lt;object type=&quot;3&quot; unique_id=&quot;10722&quot;&gt;&lt;property id=&quot;20148&quot; value=&quot;5&quot;/&gt;&lt;property id=&quot;20300&quot; value=&quot;Slide 31 - &amp;quot;Naming Ionic Compounds&amp;#x0D;&amp;#x0A;Writing a Formula from the Name&amp;quot;&quot;/&gt;&lt;property id=&quot;20307&quot; value=&quot;285&quot;/&gt;&lt;/object&gt;&lt;object type=&quot;3&quot; unique_id=&quot;10723&quot;&gt;&lt;property id=&quot;20148&quot; value=&quot;5&quot;/&gt;&lt;property id=&quot;20300&quot; value=&quot;Slide 32 - &amp;quot;Physical Properties of Ionic Compounds&amp;quot;&quot;/&gt;&lt;property id=&quot;20307&quot; value=&quot;286&quot;/&gt;&lt;/object&gt;&lt;object type=&quot;3&quot; unique_id=&quot;10724&quot;&gt;&lt;property id=&quot;20148&quot; value=&quot;5&quot;/&gt;&lt;property id=&quot;20300&quot; value=&quot;Slide 33 - &amp;quot;Polyatomic Ions&amp;quot;&quot;/&gt;&lt;property id=&quot;20307&quot; value=&quot;287&quot;/&gt;&lt;/object&gt;&lt;object type=&quot;3&quot; unique_id=&quot;10725&quot;&gt;&lt;property id=&quot;20148&quot; value=&quot;5&quot;/&gt;&lt;property id=&quot;20300&quot; value=&quot;Slide 34 - &amp;quot;Polyatomic Ions&amp;#x0D;&amp;#x0A;Writing Formulas for Ionic Compounds with&amp;#x0D;&amp;#x0A;Polyatomic Ions&amp;quot;&quot;/&gt;&lt;property id=&quot;20307&quot; value=&quot;288&quot;/&gt;&lt;/object&gt;&lt;object type=&quot;3&quot; unique_id=&quot;10726&quot;&gt;&lt;property id=&quot;20148&quot; value=&quot;5&quot;/&gt;&lt;property id=&quot;20300&quot; value=&quot;Slide 35 - &amp;quot;Polyatomic Ions&amp;#x0D;&amp;#x0A;Writing Formulas for Ionic Compounds with&amp;#x0D;&amp;#x0A;Polyatomic Ions&amp;quot;&quot;/&gt;&lt;property id=&quot;20307&quot; value=&quot;289&quot;/&gt;&lt;/object&gt;&lt;object type=&quot;3&quot; unique_id=&quot;10727&quot;&gt;&lt;property id=&quot;20148&quot; value=&quot;5&quot;/&gt;&lt;property id=&quot;20300&quot; value=&quot;Slide 36 - &amp;quot;Polyatomic Ions&amp;#x0D;&amp;#x0A;Naming Ionic Compounds with Polyatomic Ions&amp;quot;&quot;/&gt;&lt;property id=&quot;20307&quot; value=&quot;290&quot;/&gt;&lt;/object&gt;&lt;/object&gt;&lt;/object&gt;&lt;/database&gt;"/>
</p:tagLst>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1_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1_Default Design">
  <a:themeElements>
    <a:clrScheme name="Custom 15">
      <a:dk1>
        <a:sysClr val="windowText" lastClr="000000"/>
      </a:dk1>
      <a:lt1>
        <a:sysClr val="window" lastClr="FFFFFF"/>
      </a:lt1>
      <a:dk2>
        <a:srgbClr val="000000"/>
      </a:dk2>
      <a:lt2>
        <a:srgbClr val="76B6F2"/>
      </a:lt2>
      <a:accent1>
        <a:srgbClr val="FBC01E"/>
      </a:accent1>
      <a:accent2>
        <a:srgbClr val="EFE1A2"/>
      </a:accent2>
      <a:accent3>
        <a:srgbClr val="FA8716"/>
      </a:accent3>
      <a:accent4>
        <a:srgbClr val="BE0204"/>
      </a:accent4>
      <a:accent5>
        <a:srgbClr val="008080"/>
      </a:accent5>
      <a:accent6>
        <a:srgbClr val="7E13E3"/>
      </a:accent6>
      <a:hlink>
        <a:srgbClr val="D2D200"/>
      </a:hlink>
      <a:folHlink>
        <a:srgbClr val="D0B9F8"/>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15289</TotalTime>
  <Words>1622</Words>
  <Application>Microsoft Office PowerPoint</Application>
  <PresentationFormat>Widescreen</PresentationFormat>
  <Paragraphs>190</Paragraphs>
  <Slides>23</Slides>
  <Notes>23</Notes>
  <HiddenSlides>0</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23</vt:i4>
      </vt:variant>
    </vt:vector>
  </HeadingPairs>
  <TitlesOfParts>
    <vt:vector size="34" baseType="lpstr">
      <vt:lpstr>Arial</vt:lpstr>
      <vt:lpstr>ArumSans Bold</vt:lpstr>
      <vt:lpstr>Calibri (Body)</vt:lpstr>
      <vt:lpstr>Sanserif</vt:lpstr>
      <vt:lpstr>Times New Roman</vt:lpstr>
      <vt:lpstr>Title Slides Master</vt:lpstr>
      <vt:lpstr>MainContentSlideMaster</vt:lpstr>
      <vt:lpstr>1_ClosingMaster</vt:lpstr>
      <vt:lpstr>DividerSlideMaster</vt:lpstr>
      <vt:lpstr>ImageDescriptionAppendixSlideMaster</vt:lpstr>
      <vt:lpstr>1_Default Design</vt:lpstr>
      <vt:lpstr>Chapter Seven</vt:lpstr>
      <vt:lpstr>Learning Objectives</vt:lpstr>
      <vt:lpstr>   Approaches to Good-News and Neutral Messages</vt:lpstr>
      <vt:lpstr>The General Direct Plan</vt:lpstr>
      <vt:lpstr>Routine Inquiries</vt:lpstr>
      <vt:lpstr>Asking the Questions</vt:lpstr>
      <vt:lpstr>Bad Example: Riverdale Inquiry</vt:lpstr>
      <vt:lpstr>Good Example: Riverdale Inquiry 1</vt:lpstr>
      <vt:lpstr>Good Example: Riverdale Inquiry 2</vt:lpstr>
      <vt:lpstr>You Make the Call 1</vt:lpstr>
      <vt:lpstr>Favorable Responses</vt:lpstr>
      <vt:lpstr>Response Scenario</vt:lpstr>
      <vt:lpstr>Finding the Questions</vt:lpstr>
      <vt:lpstr>Bad Example: Chem-Treat Response</vt:lpstr>
      <vt:lpstr>Good Example: Chem-Treat Response 1</vt:lpstr>
      <vt:lpstr>Good Example: Chem-Treat Response 2</vt:lpstr>
      <vt:lpstr>Order Acknowledgments and Other Thank-You Messages</vt:lpstr>
      <vt:lpstr>External-Operational Messages</vt:lpstr>
      <vt:lpstr>You Make the Call 2</vt:lpstr>
      <vt:lpstr>Internal-Operational Messages</vt:lpstr>
      <vt:lpstr>Writing Formal Messages</vt:lpstr>
      <vt:lpstr>“Convey the correct meaning in  both your content and your tone.” </vt:lpstr>
      <vt:lpstr>End of Main Content</vt:lpstr>
    </vt:vector>
  </TitlesOfParts>
  <Company>McGraw-Hill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Seven: Writing Good-News and Neutral Messages</dc:title>
  <dc:subject>General, Organic, &amp; Biological Chemistry</dc:subject>
  <dc:creator>Bernstein;Fran</dc:creator>
  <dc:description/>
  <cp:lastModifiedBy>Ritik Singh</cp:lastModifiedBy>
  <cp:revision>2140</cp:revision>
  <dcterms:created xsi:type="dcterms:W3CDTF">2017-04-27T00:32:37Z</dcterms:created>
  <dcterms:modified xsi:type="dcterms:W3CDTF">2021-02-08T14:24:35Z</dcterms:modified>
</cp:coreProperties>
</file>