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 id="2147483684" r:id="rId2"/>
    <p:sldMasterId id="2147483733" r:id="rId3"/>
    <p:sldMasterId id="2147483694" r:id="rId4"/>
    <p:sldMasterId id="2147483697" r:id="rId5"/>
    <p:sldMasterId id="2147483660" r:id="rId6"/>
  </p:sldMasterIdLst>
  <p:notesMasterIdLst>
    <p:notesMasterId r:id="rId49"/>
  </p:notesMasterIdLst>
  <p:handoutMasterIdLst>
    <p:handoutMasterId r:id="rId50"/>
  </p:handoutMasterIdLst>
  <p:sldIdLst>
    <p:sldId id="321" r:id="rId7"/>
    <p:sldId id="257" r:id="rId8"/>
    <p:sldId id="263" r:id="rId9"/>
    <p:sldId id="323" r:id="rId10"/>
    <p:sldId id="316" r:id="rId11"/>
    <p:sldId id="278" r:id="rId12"/>
    <p:sldId id="279" r:id="rId13"/>
    <p:sldId id="280" r:id="rId14"/>
    <p:sldId id="281" r:id="rId15"/>
    <p:sldId id="319" r:id="rId16"/>
    <p:sldId id="283" r:id="rId17"/>
    <p:sldId id="284" r:id="rId18"/>
    <p:sldId id="285" r:id="rId19"/>
    <p:sldId id="286" r:id="rId20"/>
    <p:sldId id="287" r:id="rId21"/>
    <p:sldId id="288" r:id="rId22"/>
    <p:sldId id="289" r:id="rId23"/>
    <p:sldId id="290" r:id="rId24"/>
    <p:sldId id="291" r:id="rId25"/>
    <p:sldId id="292" r:id="rId26"/>
    <p:sldId id="315" r:id="rId27"/>
    <p:sldId id="294" r:id="rId28"/>
    <p:sldId id="318" r:id="rId29"/>
    <p:sldId id="296" r:id="rId30"/>
    <p:sldId id="314" r:id="rId31"/>
    <p:sldId id="298" r:id="rId32"/>
    <p:sldId id="299" r:id="rId33"/>
    <p:sldId id="300" r:id="rId34"/>
    <p:sldId id="301" r:id="rId35"/>
    <p:sldId id="302" r:id="rId36"/>
    <p:sldId id="303" r:id="rId37"/>
    <p:sldId id="304" r:id="rId38"/>
    <p:sldId id="305" r:id="rId39"/>
    <p:sldId id="306" r:id="rId40"/>
    <p:sldId id="307" r:id="rId41"/>
    <p:sldId id="308" r:id="rId42"/>
    <p:sldId id="317" r:id="rId43"/>
    <p:sldId id="320" r:id="rId44"/>
    <p:sldId id="310" r:id="rId45"/>
    <p:sldId id="311" r:id="rId46"/>
    <p:sldId id="312" r:id="rId47"/>
    <p:sldId id="313" r:id="rId48"/>
  </p:sldIdLst>
  <p:sldSz cx="12192000" cy="6858000"/>
  <p:notesSz cx="6858000" cy="9144000"/>
  <p:custDataLst>
    <p:tags r:id="rId51"/>
  </p:custDataLst>
  <p:defaultTextStyle>
    <a:defPPr>
      <a:defRPr lang="en-US"/>
    </a:defPPr>
    <a:lvl1pPr algn="l" rtl="0" eaLnBrk="0" fontAlgn="base" hangingPunct="0">
      <a:spcBef>
        <a:spcPct val="0"/>
      </a:spcBef>
      <a:spcAft>
        <a:spcPct val="0"/>
      </a:spcAft>
      <a:defRPr sz="2400" b="1" kern="1200">
        <a:solidFill>
          <a:schemeClr val="tx1"/>
        </a:solidFill>
        <a:latin typeface="Arial" charset="0"/>
        <a:ea typeface="MS PGothic" charset="-128"/>
        <a:cs typeface="+mn-cs"/>
      </a:defRPr>
    </a:lvl1pPr>
    <a:lvl2pPr marL="457200" algn="l" rtl="0" eaLnBrk="0" fontAlgn="base" hangingPunct="0">
      <a:spcBef>
        <a:spcPct val="0"/>
      </a:spcBef>
      <a:spcAft>
        <a:spcPct val="0"/>
      </a:spcAft>
      <a:defRPr sz="2400" b="1"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sz="2400" b="1"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sz="2400" b="1"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sz="2400" b="1" kern="1200">
        <a:solidFill>
          <a:schemeClr val="tx1"/>
        </a:solidFill>
        <a:latin typeface="Arial" charset="0"/>
        <a:ea typeface="MS PGothic" charset="-128"/>
        <a:cs typeface="+mn-cs"/>
      </a:defRPr>
    </a:lvl5pPr>
    <a:lvl6pPr marL="2286000" algn="l" defTabSz="914400" rtl="0" eaLnBrk="1" latinLnBrk="0" hangingPunct="1">
      <a:defRPr sz="2400" b="1" kern="1200">
        <a:solidFill>
          <a:schemeClr val="tx1"/>
        </a:solidFill>
        <a:latin typeface="Arial" charset="0"/>
        <a:ea typeface="MS PGothic" charset="-128"/>
        <a:cs typeface="+mn-cs"/>
      </a:defRPr>
    </a:lvl6pPr>
    <a:lvl7pPr marL="2743200" algn="l" defTabSz="914400" rtl="0" eaLnBrk="1" latinLnBrk="0" hangingPunct="1">
      <a:defRPr sz="2400" b="1" kern="1200">
        <a:solidFill>
          <a:schemeClr val="tx1"/>
        </a:solidFill>
        <a:latin typeface="Arial" charset="0"/>
        <a:ea typeface="MS PGothic" charset="-128"/>
        <a:cs typeface="+mn-cs"/>
      </a:defRPr>
    </a:lvl7pPr>
    <a:lvl8pPr marL="3200400" algn="l" defTabSz="914400" rtl="0" eaLnBrk="1" latinLnBrk="0" hangingPunct="1">
      <a:defRPr sz="2400" b="1" kern="1200">
        <a:solidFill>
          <a:schemeClr val="tx1"/>
        </a:solidFill>
        <a:latin typeface="Arial" charset="0"/>
        <a:ea typeface="MS PGothic" charset="-128"/>
        <a:cs typeface="+mn-cs"/>
      </a:defRPr>
    </a:lvl8pPr>
    <a:lvl9pPr marL="3657600" algn="l" defTabSz="914400" rtl="0" eaLnBrk="1" latinLnBrk="0" hangingPunct="1">
      <a:defRPr sz="2400" b="1" kern="1200">
        <a:solidFill>
          <a:schemeClr val="tx1"/>
        </a:solidFill>
        <a:latin typeface="Arial" charset="0"/>
        <a:ea typeface="MS PGothic" charset="-128"/>
        <a:cs typeface="+mn-cs"/>
      </a:defRPr>
    </a:lvl9pPr>
  </p:defaultTextStyle>
  <p:extLst>
    <p:ext uri="{521415D9-36F7-43E2-AB2F-B90AF26B5E84}">
      <p14:sectionLst xmlns:p14="http://schemas.microsoft.com/office/powerpoint/2010/main">
        <p14:section name="Main Section" id="{5620F3A2-41AA-40AA-94BF-2FCBFC13FB93}">
          <p14:sldIdLst>
            <p14:sldId id="321"/>
            <p14:sldId id="257"/>
            <p14:sldId id="263"/>
            <p14:sldId id="323"/>
            <p14:sldId id="316"/>
            <p14:sldId id="278"/>
            <p14:sldId id="279"/>
            <p14:sldId id="280"/>
            <p14:sldId id="281"/>
            <p14:sldId id="319"/>
            <p14:sldId id="283"/>
            <p14:sldId id="284"/>
            <p14:sldId id="285"/>
            <p14:sldId id="286"/>
            <p14:sldId id="287"/>
            <p14:sldId id="288"/>
            <p14:sldId id="289"/>
            <p14:sldId id="290"/>
            <p14:sldId id="291"/>
            <p14:sldId id="292"/>
            <p14:sldId id="315"/>
            <p14:sldId id="294"/>
            <p14:sldId id="318"/>
            <p14:sldId id="296"/>
            <p14:sldId id="314"/>
            <p14:sldId id="298"/>
            <p14:sldId id="299"/>
            <p14:sldId id="300"/>
            <p14:sldId id="301"/>
            <p14:sldId id="302"/>
            <p14:sldId id="303"/>
            <p14:sldId id="304"/>
            <p14:sldId id="305"/>
            <p14:sldId id="306"/>
            <p14:sldId id="307"/>
            <p14:sldId id="308"/>
            <p14:sldId id="317"/>
            <p14:sldId id="320"/>
          </p14:sldIdLst>
        </p14:section>
        <p14:section name="Appendix: Image Descriptions for Unsighted Students" id="{A95BE333-8068-4167-893A-E421BC806E66}">
          <p14:sldIdLst>
            <p14:sldId id="310"/>
            <p14:sldId id="311"/>
            <p14:sldId id="312"/>
            <p14:sldId id="313"/>
          </p14:sldIdLst>
        </p14:section>
      </p14:sectionLst>
    </p:ext>
    <p:ext uri="{EFAFB233-063F-42B5-8137-9DF3F51BA10A}">
      <p15:sldGuideLst xmlns:p15="http://schemas.microsoft.com/office/powerpoint/2012/main">
        <p15:guide id="1" orient="horz" pos="4156" userDrawn="1">
          <p15:clr>
            <a:srgbClr val="A4A3A4"/>
          </p15:clr>
        </p15:guide>
        <p15:guide id="2" pos="99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D97B4"/>
    <a:srgbClr val="AC802E"/>
    <a:srgbClr val="595959"/>
    <a:srgbClr val="F2F2F2"/>
    <a:srgbClr val="959595"/>
    <a:srgbClr val="7F7F7F"/>
    <a:srgbClr val="4A4675"/>
    <a:srgbClr val="FFB600"/>
    <a:srgbClr val="4A6A6C"/>
    <a:srgbClr val="FBC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97" autoAdjust="0"/>
    <p:restoredTop sz="86410" autoAdjust="0"/>
  </p:normalViewPr>
  <p:slideViewPr>
    <p:cSldViewPr>
      <p:cViewPr varScale="1">
        <p:scale>
          <a:sx n="95" d="100"/>
          <a:sy n="95" d="100"/>
        </p:scale>
        <p:origin x="1440" y="84"/>
      </p:cViewPr>
      <p:guideLst>
        <p:guide orient="horz" pos="4156"/>
        <p:guide pos="997"/>
      </p:guideLst>
    </p:cSldViewPr>
  </p:slideViewPr>
  <p:outlineViewPr>
    <p:cViewPr>
      <p:scale>
        <a:sx n="33" d="100"/>
        <a:sy n="33" d="100"/>
      </p:scale>
      <p:origin x="0" y="-28260"/>
    </p:cViewPr>
  </p:outlineViewPr>
  <p:notesTextViewPr>
    <p:cViewPr>
      <p:scale>
        <a:sx n="150" d="100"/>
        <a:sy n="150" d="100"/>
      </p:scale>
      <p:origin x="0" y="0"/>
    </p:cViewPr>
  </p:notesTextViewPr>
  <p:sorterViewPr>
    <p:cViewPr>
      <p:scale>
        <a:sx n="66" d="100"/>
        <a:sy n="66" d="100"/>
      </p:scale>
      <p:origin x="0" y="0"/>
    </p:cViewPr>
  </p:sorterViewPr>
  <p:notesViewPr>
    <p:cSldViewPr>
      <p:cViewPr varScale="1">
        <p:scale>
          <a:sx n="55" d="100"/>
          <a:sy n="55" d="100"/>
        </p:scale>
        <p:origin x="14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433678-3B08-4AB0-A9C0-1C120A5083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3E31490-A05F-4D68-8464-CDD6DCB9E5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8913AA-2B4E-4752-AC6C-DACC00115039}" type="datetimeFigureOut">
              <a:rPr lang="en-US" smtClean="0"/>
              <a:t>08-Feb-21</a:t>
            </a:fld>
            <a:endParaRPr lang="en-US" dirty="0"/>
          </a:p>
        </p:txBody>
      </p:sp>
      <p:sp>
        <p:nvSpPr>
          <p:cNvPr id="4" name="Footer Placeholder 3">
            <a:extLst>
              <a:ext uri="{FF2B5EF4-FFF2-40B4-BE49-F238E27FC236}">
                <a16:creationId xmlns:a16="http://schemas.microsoft.com/office/drawing/2014/main" id="{E74E9D3E-CD40-4477-A00F-47897F7D46E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163386E-173A-40C2-85F2-1F9C6B23F0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8C9B92-AD3A-4E50-BE69-8538D92BC714}" type="slidenum">
              <a:rPr lang="en-US" smtClean="0"/>
              <a:t>‹#›</a:t>
            </a:fld>
            <a:endParaRPr lang="en-US" dirty="0"/>
          </a:p>
        </p:txBody>
      </p:sp>
    </p:spTree>
    <p:extLst>
      <p:ext uri="{BB962C8B-B14F-4D97-AF65-F5344CB8AC3E}">
        <p14:creationId xmlns:p14="http://schemas.microsoft.com/office/powerpoint/2010/main" val="9674616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Arial" charset="0"/>
                <a:ea typeface="+mn-ea"/>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Arial" charset="0"/>
                <a:ea typeface="+mn-ea"/>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ea typeface="ＭＳ Ｐゴシック" panose="020B0600070205080204" pitchFamily="34" charset="-128"/>
              </a:defRPr>
            </a:lvl1pPr>
          </a:lstStyle>
          <a:p>
            <a:pPr>
              <a:defRPr/>
            </a:pPr>
            <a:fld id="{8C078533-F15E-2D40-9DD4-EFF59AA5F97A}" type="slidenum">
              <a:rPr lang="en-US" altLang="en-US"/>
              <a:pPr>
                <a:defRPr/>
              </a:pPr>
              <a:t>‹#›</a:t>
            </a:fld>
            <a:endParaRPr lang="en-US" altLang="en-US" dirty="0"/>
          </a:p>
        </p:txBody>
      </p:sp>
    </p:spTree>
    <p:extLst>
      <p:ext uri="{BB962C8B-B14F-4D97-AF65-F5344CB8AC3E}">
        <p14:creationId xmlns:p14="http://schemas.microsoft.com/office/powerpoint/2010/main" val="814271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Sanserif"/>
                <a:ea typeface="ＭＳ Ｐゴシック" panose="020B0600070205080204" pitchFamily="34" charset="-128"/>
              </a:rPr>
              <a:t>4-2</a:t>
            </a:r>
            <a:r>
              <a:rPr lang="en-US" altLang="en-US"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a:t>
            </a:fld>
            <a:endParaRPr lang="en-US" altLang="en-US" dirty="0"/>
          </a:p>
        </p:txBody>
      </p:sp>
    </p:spTree>
    <p:extLst>
      <p:ext uri="{BB962C8B-B14F-4D97-AF65-F5344CB8AC3E}">
        <p14:creationId xmlns:p14="http://schemas.microsoft.com/office/powerpoint/2010/main" val="4151771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ja-JP" dirty="0">
                <a:latin typeface="Sanserif"/>
                <a:ea typeface="ＭＳ Ｐゴシック" panose="020B0600070205080204" pitchFamily="34" charset="-128"/>
              </a:rPr>
              <a:t>4-12</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12</a:t>
            </a:fld>
            <a:endParaRPr lang="en-US" altLang="en-US" dirty="0"/>
          </a:p>
        </p:txBody>
      </p:sp>
    </p:spTree>
    <p:extLst>
      <p:ext uri="{BB962C8B-B14F-4D97-AF65-F5344CB8AC3E}">
        <p14:creationId xmlns:p14="http://schemas.microsoft.com/office/powerpoint/2010/main" val="2374983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4-13</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13</a:t>
            </a:fld>
            <a:endParaRPr lang="en-US" altLang="en-US" dirty="0"/>
          </a:p>
        </p:txBody>
      </p:sp>
    </p:spTree>
    <p:extLst>
      <p:ext uri="{BB962C8B-B14F-4D97-AF65-F5344CB8AC3E}">
        <p14:creationId xmlns:p14="http://schemas.microsoft.com/office/powerpoint/2010/main" val="17676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4-14</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14</a:t>
            </a:fld>
            <a:endParaRPr lang="en-US" altLang="en-US" dirty="0"/>
          </a:p>
        </p:txBody>
      </p:sp>
    </p:spTree>
    <p:extLst>
      <p:ext uri="{BB962C8B-B14F-4D97-AF65-F5344CB8AC3E}">
        <p14:creationId xmlns:p14="http://schemas.microsoft.com/office/powerpoint/2010/main" val="4135910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4-15</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15</a:t>
            </a:fld>
            <a:endParaRPr lang="en-US" altLang="en-US" dirty="0"/>
          </a:p>
        </p:txBody>
      </p:sp>
    </p:spTree>
    <p:extLst>
      <p:ext uri="{BB962C8B-B14F-4D97-AF65-F5344CB8AC3E}">
        <p14:creationId xmlns:p14="http://schemas.microsoft.com/office/powerpoint/2010/main" val="1018096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ja-JP" dirty="0">
                <a:latin typeface="Sanserif"/>
                <a:ea typeface="ＭＳ Ｐゴシック" panose="020B0600070205080204" pitchFamily="34" charset="-128"/>
              </a:rPr>
              <a:t>4-16</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16</a:t>
            </a:fld>
            <a:endParaRPr lang="en-US" altLang="en-US" dirty="0"/>
          </a:p>
        </p:txBody>
      </p:sp>
    </p:spTree>
    <p:extLst>
      <p:ext uri="{BB962C8B-B14F-4D97-AF65-F5344CB8AC3E}">
        <p14:creationId xmlns:p14="http://schemas.microsoft.com/office/powerpoint/2010/main" val="1886301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altLang="ja-JP" dirty="0">
                <a:latin typeface="Sanserif"/>
                <a:ea typeface="ＭＳ Ｐゴシック" panose="020B0600070205080204" pitchFamily="34" charset="-128"/>
              </a:rPr>
              <a:t>4-17</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altLang="en-US" dirty="0">
              <a:latin typeface="Sanserif"/>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17</a:t>
            </a:fld>
            <a:endParaRPr lang="en-US" altLang="en-US" dirty="0"/>
          </a:p>
        </p:txBody>
      </p:sp>
    </p:spTree>
    <p:extLst>
      <p:ext uri="{BB962C8B-B14F-4D97-AF65-F5344CB8AC3E}">
        <p14:creationId xmlns:p14="http://schemas.microsoft.com/office/powerpoint/2010/main" val="3649993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4-18</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18</a:t>
            </a:fld>
            <a:endParaRPr lang="en-US" altLang="en-US" dirty="0"/>
          </a:p>
        </p:txBody>
      </p:sp>
    </p:spTree>
    <p:extLst>
      <p:ext uri="{BB962C8B-B14F-4D97-AF65-F5344CB8AC3E}">
        <p14:creationId xmlns:p14="http://schemas.microsoft.com/office/powerpoint/2010/main" val="2009692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4-19</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19</a:t>
            </a:fld>
            <a:endParaRPr lang="en-US" altLang="en-US" dirty="0"/>
          </a:p>
        </p:txBody>
      </p:sp>
    </p:spTree>
    <p:extLst>
      <p:ext uri="{BB962C8B-B14F-4D97-AF65-F5344CB8AC3E}">
        <p14:creationId xmlns:p14="http://schemas.microsoft.com/office/powerpoint/2010/main" val="26880926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4-20</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20</a:t>
            </a:fld>
            <a:endParaRPr lang="en-US" altLang="en-US" dirty="0"/>
          </a:p>
        </p:txBody>
      </p:sp>
    </p:spTree>
    <p:extLst>
      <p:ext uri="{BB962C8B-B14F-4D97-AF65-F5344CB8AC3E}">
        <p14:creationId xmlns:p14="http://schemas.microsoft.com/office/powerpoint/2010/main" val="720825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4-21</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21</a:t>
            </a:fld>
            <a:endParaRPr lang="en-US" altLang="en-US" dirty="0"/>
          </a:p>
        </p:txBody>
      </p:sp>
    </p:spTree>
    <p:extLst>
      <p:ext uri="{BB962C8B-B14F-4D97-AF65-F5344CB8AC3E}">
        <p14:creationId xmlns:p14="http://schemas.microsoft.com/office/powerpoint/2010/main" val="1829793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Sanserif"/>
                <a:ea typeface="ＭＳ Ｐゴシック" panose="020B0600070205080204" pitchFamily="34" charset="-128"/>
              </a:rPr>
              <a:t>4-3</a:t>
            </a:r>
            <a:r>
              <a:rPr lang="en-US" altLang="en-US"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a:t>
            </a:fld>
            <a:endParaRPr lang="en-US" altLang="en-US" dirty="0"/>
          </a:p>
        </p:txBody>
      </p:sp>
    </p:spTree>
    <p:extLst>
      <p:ext uri="{BB962C8B-B14F-4D97-AF65-F5344CB8AC3E}">
        <p14:creationId xmlns:p14="http://schemas.microsoft.com/office/powerpoint/2010/main" val="2158080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4-22</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22</a:t>
            </a:fld>
            <a:endParaRPr lang="en-US" altLang="en-US" dirty="0"/>
          </a:p>
        </p:txBody>
      </p:sp>
    </p:spTree>
    <p:extLst>
      <p:ext uri="{BB962C8B-B14F-4D97-AF65-F5344CB8AC3E}">
        <p14:creationId xmlns:p14="http://schemas.microsoft.com/office/powerpoint/2010/main" val="2556414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4-23</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23</a:t>
            </a:fld>
            <a:endParaRPr lang="en-US" altLang="en-US" dirty="0"/>
          </a:p>
        </p:txBody>
      </p:sp>
    </p:spTree>
    <p:extLst>
      <p:ext uri="{BB962C8B-B14F-4D97-AF65-F5344CB8AC3E}">
        <p14:creationId xmlns:p14="http://schemas.microsoft.com/office/powerpoint/2010/main" val="4178519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4-24</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24</a:t>
            </a:fld>
            <a:endParaRPr lang="en-US" altLang="en-US" dirty="0"/>
          </a:p>
        </p:txBody>
      </p:sp>
    </p:spTree>
    <p:extLst>
      <p:ext uri="{BB962C8B-B14F-4D97-AF65-F5344CB8AC3E}">
        <p14:creationId xmlns:p14="http://schemas.microsoft.com/office/powerpoint/2010/main" val="3516408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4-25</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25</a:t>
            </a:fld>
            <a:endParaRPr lang="en-US" altLang="en-US" dirty="0"/>
          </a:p>
        </p:txBody>
      </p:sp>
    </p:spTree>
    <p:extLst>
      <p:ext uri="{BB962C8B-B14F-4D97-AF65-F5344CB8AC3E}">
        <p14:creationId xmlns:p14="http://schemas.microsoft.com/office/powerpoint/2010/main" val="2369927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4-26</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26</a:t>
            </a:fld>
            <a:endParaRPr lang="en-US" altLang="en-US" dirty="0"/>
          </a:p>
        </p:txBody>
      </p:sp>
    </p:spTree>
    <p:extLst>
      <p:ext uri="{BB962C8B-B14F-4D97-AF65-F5344CB8AC3E}">
        <p14:creationId xmlns:p14="http://schemas.microsoft.com/office/powerpoint/2010/main" val="1873408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4-27</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27</a:t>
            </a:fld>
            <a:endParaRPr lang="en-US" altLang="en-US" dirty="0"/>
          </a:p>
        </p:txBody>
      </p:sp>
    </p:spTree>
    <p:extLst>
      <p:ext uri="{BB962C8B-B14F-4D97-AF65-F5344CB8AC3E}">
        <p14:creationId xmlns:p14="http://schemas.microsoft.com/office/powerpoint/2010/main" val="788065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4-28</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28</a:t>
            </a:fld>
            <a:endParaRPr lang="en-US" altLang="en-US" dirty="0"/>
          </a:p>
        </p:txBody>
      </p:sp>
    </p:spTree>
    <p:extLst>
      <p:ext uri="{BB962C8B-B14F-4D97-AF65-F5344CB8AC3E}">
        <p14:creationId xmlns:p14="http://schemas.microsoft.com/office/powerpoint/2010/main" val="3534052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4-29</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29</a:t>
            </a:fld>
            <a:endParaRPr lang="en-US" altLang="en-US" dirty="0"/>
          </a:p>
        </p:txBody>
      </p:sp>
    </p:spTree>
    <p:extLst>
      <p:ext uri="{BB962C8B-B14F-4D97-AF65-F5344CB8AC3E}">
        <p14:creationId xmlns:p14="http://schemas.microsoft.com/office/powerpoint/2010/main" val="39735747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4-30</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30</a:t>
            </a:fld>
            <a:endParaRPr lang="en-US" altLang="en-US" dirty="0"/>
          </a:p>
        </p:txBody>
      </p:sp>
    </p:spTree>
    <p:extLst>
      <p:ext uri="{BB962C8B-B14F-4D97-AF65-F5344CB8AC3E}">
        <p14:creationId xmlns:p14="http://schemas.microsoft.com/office/powerpoint/2010/main" val="38056755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4-31</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31</a:t>
            </a:fld>
            <a:endParaRPr lang="en-US" altLang="en-US" dirty="0"/>
          </a:p>
        </p:txBody>
      </p:sp>
    </p:spTree>
    <p:extLst>
      <p:ext uri="{BB962C8B-B14F-4D97-AF65-F5344CB8AC3E}">
        <p14:creationId xmlns:p14="http://schemas.microsoft.com/office/powerpoint/2010/main" val="1375101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latin typeface="Sanserif"/>
                <a:ea typeface="ＭＳ Ｐゴシック" panose="020B0600070205080204" pitchFamily="34" charset="-128"/>
              </a:rPr>
              <a:t>4-5</a:t>
            </a:r>
            <a:r>
              <a:rPr lang="en-US" altLang="en-US"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5</a:t>
            </a:fld>
            <a:endParaRPr lang="en-US" altLang="en-US" dirty="0"/>
          </a:p>
        </p:txBody>
      </p:sp>
    </p:spTree>
    <p:extLst>
      <p:ext uri="{BB962C8B-B14F-4D97-AF65-F5344CB8AC3E}">
        <p14:creationId xmlns:p14="http://schemas.microsoft.com/office/powerpoint/2010/main" val="39977173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ja-JP" dirty="0">
                <a:ea typeface="ＭＳ Ｐゴシック" panose="020B0600070205080204" pitchFamily="34" charset="-128"/>
              </a:rPr>
              <a:t>4-32</a:t>
            </a:r>
            <a:r>
              <a:rPr lang="en-US" altLang="ja-JP" baseline="0" dirty="0">
                <a:ea typeface="ＭＳ Ｐゴシック" panose="020B0600070205080204" pitchFamily="34" charset="-128"/>
              </a:rPr>
              <a:t> </a:t>
            </a:r>
            <a:r>
              <a:rPr lang="en-US" dirty="0"/>
              <a:t>Se</a:t>
            </a:r>
            <a:r>
              <a:rPr lang="en-US" baseline="0" dirty="0"/>
              <a:t>e Chapter 4 Instructor’s Manual for teaching notes. </a:t>
            </a:r>
            <a:endParaRPr lang="en-US" dirty="0"/>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32</a:t>
            </a:fld>
            <a:endParaRPr lang="en-US" altLang="en-US" dirty="0"/>
          </a:p>
        </p:txBody>
      </p:sp>
    </p:spTree>
    <p:extLst>
      <p:ext uri="{BB962C8B-B14F-4D97-AF65-F5344CB8AC3E}">
        <p14:creationId xmlns:p14="http://schemas.microsoft.com/office/powerpoint/2010/main" val="19717717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4-33</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33</a:t>
            </a:fld>
            <a:endParaRPr lang="en-US" altLang="en-US" dirty="0"/>
          </a:p>
        </p:txBody>
      </p:sp>
    </p:spTree>
    <p:extLst>
      <p:ext uri="{BB962C8B-B14F-4D97-AF65-F5344CB8AC3E}">
        <p14:creationId xmlns:p14="http://schemas.microsoft.com/office/powerpoint/2010/main" val="1825399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4-34</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34</a:t>
            </a:fld>
            <a:endParaRPr lang="en-US" altLang="en-US" dirty="0"/>
          </a:p>
        </p:txBody>
      </p:sp>
    </p:spTree>
    <p:extLst>
      <p:ext uri="{BB962C8B-B14F-4D97-AF65-F5344CB8AC3E}">
        <p14:creationId xmlns:p14="http://schemas.microsoft.com/office/powerpoint/2010/main" val="25902910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4-35</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35</a:t>
            </a:fld>
            <a:endParaRPr lang="en-US" altLang="en-US" dirty="0"/>
          </a:p>
        </p:txBody>
      </p:sp>
    </p:spTree>
    <p:extLst>
      <p:ext uri="{BB962C8B-B14F-4D97-AF65-F5344CB8AC3E}">
        <p14:creationId xmlns:p14="http://schemas.microsoft.com/office/powerpoint/2010/main" val="3082087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4-36</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36</a:t>
            </a:fld>
            <a:endParaRPr lang="en-US" altLang="en-US" dirty="0"/>
          </a:p>
        </p:txBody>
      </p:sp>
    </p:spTree>
    <p:extLst>
      <p:ext uri="{BB962C8B-B14F-4D97-AF65-F5344CB8AC3E}">
        <p14:creationId xmlns:p14="http://schemas.microsoft.com/office/powerpoint/2010/main" val="27826535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ltLang="ja-JP" dirty="0">
                <a:latin typeface="Sanserif"/>
                <a:ea typeface="ＭＳ Ｐゴシック" panose="020B0600070205080204" pitchFamily="34" charset="-128"/>
              </a:rPr>
              <a:t>4-37</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37</a:t>
            </a:fld>
            <a:endParaRPr lang="en-US" altLang="en-US" dirty="0"/>
          </a:p>
        </p:txBody>
      </p:sp>
    </p:spTree>
    <p:extLst>
      <p:ext uri="{BB962C8B-B14F-4D97-AF65-F5344CB8AC3E}">
        <p14:creationId xmlns:p14="http://schemas.microsoft.com/office/powerpoint/2010/main" val="2626020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4-6</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6</a:t>
            </a:fld>
            <a:endParaRPr lang="en-US" altLang="en-US" dirty="0"/>
          </a:p>
        </p:txBody>
      </p:sp>
    </p:spTree>
    <p:extLst>
      <p:ext uri="{BB962C8B-B14F-4D97-AF65-F5344CB8AC3E}">
        <p14:creationId xmlns:p14="http://schemas.microsoft.com/office/powerpoint/2010/main" val="1310866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4-7</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7</a:t>
            </a:fld>
            <a:endParaRPr lang="en-US" altLang="en-US" dirty="0"/>
          </a:p>
        </p:txBody>
      </p:sp>
    </p:spTree>
    <p:extLst>
      <p:ext uri="{BB962C8B-B14F-4D97-AF65-F5344CB8AC3E}">
        <p14:creationId xmlns:p14="http://schemas.microsoft.com/office/powerpoint/2010/main" val="175138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4-8</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8</a:t>
            </a:fld>
            <a:endParaRPr lang="en-US" altLang="en-US" dirty="0"/>
          </a:p>
        </p:txBody>
      </p:sp>
    </p:spTree>
    <p:extLst>
      <p:ext uri="{BB962C8B-B14F-4D97-AF65-F5344CB8AC3E}">
        <p14:creationId xmlns:p14="http://schemas.microsoft.com/office/powerpoint/2010/main" val="33547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4-9</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9</a:t>
            </a:fld>
            <a:endParaRPr lang="en-US" altLang="en-US" dirty="0"/>
          </a:p>
        </p:txBody>
      </p:sp>
    </p:spTree>
    <p:extLst>
      <p:ext uri="{BB962C8B-B14F-4D97-AF65-F5344CB8AC3E}">
        <p14:creationId xmlns:p14="http://schemas.microsoft.com/office/powerpoint/2010/main" val="1014109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4-10</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dirty="0">
              <a:latin typeface="Sanserif"/>
            </a:endParaRPr>
          </a:p>
        </p:txBody>
      </p:sp>
      <p:sp>
        <p:nvSpPr>
          <p:cNvPr id="4" name="Slide Number Placeholder 3"/>
          <p:cNvSpPr>
            <a:spLocks noGrp="1"/>
          </p:cNvSpPr>
          <p:nvPr>
            <p:ph type="sldNum" sz="quarter" idx="5"/>
          </p:nvPr>
        </p:nvSpPr>
        <p:spPr/>
        <p:txBody>
          <a:bodyPr/>
          <a:lstStyle/>
          <a:p>
            <a:pPr>
              <a:defRPr/>
            </a:pPr>
            <a:fld id="{8C078533-F15E-2D40-9DD4-EFF59AA5F97A}" type="slidenum">
              <a:rPr lang="en-US" altLang="en-US" smtClean="0"/>
              <a:pPr>
                <a:defRPr/>
              </a:pPr>
              <a:t>10</a:t>
            </a:fld>
            <a:endParaRPr lang="en-US" altLang="en-US" dirty="0"/>
          </a:p>
        </p:txBody>
      </p:sp>
    </p:spTree>
    <p:extLst>
      <p:ext uri="{BB962C8B-B14F-4D97-AF65-F5344CB8AC3E}">
        <p14:creationId xmlns:p14="http://schemas.microsoft.com/office/powerpoint/2010/main" val="31348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dirty="0">
                <a:latin typeface="Sanserif"/>
                <a:ea typeface="ＭＳ Ｐゴシック" panose="020B0600070205080204" pitchFamily="34" charset="-128"/>
              </a:rPr>
              <a:t>4-11</a:t>
            </a:r>
            <a:r>
              <a:rPr lang="en-US" altLang="ja-JP" baseline="0" dirty="0">
                <a:latin typeface="Sanserif"/>
                <a:ea typeface="ＭＳ Ｐゴシック" panose="020B0600070205080204" pitchFamily="34" charset="-128"/>
              </a:rPr>
              <a:t> </a:t>
            </a:r>
            <a:r>
              <a:rPr lang="en-US" dirty="0">
                <a:latin typeface="Sanserif"/>
              </a:rPr>
              <a:t>Se</a:t>
            </a:r>
            <a:r>
              <a:rPr lang="en-US" baseline="0" dirty="0">
                <a:latin typeface="Sanserif"/>
              </a:rPr>
              <a:t>e Chapter 4 Instructor’s Manual for teaching notes. </a:t>
            </a:r>
            <a:endParaRPr lang="en-US" altLang="en-US" sz="800" dirty="0">
              <a:latin typeface="Sanserif"/>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pPr>
              <a:defRPr/>
            </a:pPr>
            <a:fld id="{8C078533-F15E-2D40-9DD4-EFF59AA5F97A}" type="slidenum">
              <a:rPr lang="en-US" altLang="en-US" smtClean="0"/>
              <a:pPr>
                <a:defRPr/>
              </a:pPr>
              <a:t>11</a:t>
            </a:fld>
            <a:endParaRPr lang="en-US" altLang="en-US" dirty="0"/>
          </a:p>
        </p:txBody>
      </p:sp>
    </p:spTree>
    <p:extLst>
      <p:ext uri="{BB962C8B-B14F-4D97-AF65-F5344CB8AC3E}">
        <p14:creationId xmlns:p14="http://schemas.microsoft.com/office/powerpoint/2010/main" val="870670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6" name="Title Background">
            <a:extLst>
              <a:ext uri="{FF2B5EF4-FFF2-40B4-BE49-F238E27FC236}">
                <a16:creationId xmlns:a16="http://schemas.microsoft.com/office/drawing/2014/main" id="{29779779-E7AC-423A-A01E-CF1C8919997A}"/>
              </a:ext>
            </a:extLst>
          </p:cNvPr>
          <p:cNvSpPr/>
          <p:nvPr userDrawn="1"/>
        </p:nvSpPr>
        <p:spPr>
          <a:xfrm>
            <a:off x="4439816" y="2718040"/>
            <a:ext cx="7463297" cy="195532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7" name="Slide Title">
            <a:extLst>
              <a:ext uri="{FF2B5EF4-FFF2-40B4-BE49-F238E27FC236}">
                <a16:creationId xmlns:a16="http://schemas.microsoft.com/office/drawing/2014/main" id="{30271373-F650-424D-92E6-DC23B58D3DF7}"/>
              </a:ext>
            </a:extLst>
          </p:cNvPr>
          <p:cNvSpPr>
            <a:spLocks noGrp="1"/>
          </p:cNvSpPr>
          <p:nvPr>
            <p:ph type="ctrTitle"/>
          </p:nvPr>
        </p:nvSpPr>
        <p:spPr>
          <a:xfrm>
            <a:off x="4855833" y="2936545"/>
            <a:ext cx="6766732" cy="680113"/>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8" name="Text Placeholder 1">
            <a:extLst>
              <a:ext uri="{FF2B5EF4-FFF2-40B4-BE49-F238E27FC236}">
                <a16:creationId xmlns:a16="http://schemas.microsoft.com/office/drawing/2014/main" id="{341DF11D-CA52-47C9-B198-6493ED0391D6}"/>
              </a:ext>
            </a:extLst>
          </p:cNvPr>
          <p:cNvSpPr>
            <a:spLocks noGrp="1"/>
          </p:cNvSpPr>
          <p:nvPr>
            <p:ph type="body" sz="quarter" idx="10"/>
          </p:nvPr>
        </p:nvSpPr>
        <p:spPr>
          <a:xfrm>
            <a:off x="4855833" y="3610610"/>
            <a:ext cx="6766732" cy="772854"/>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233CCD7-2193-49E9-96C5-4EAE8C3D66D0}"/>
              </a:ext>
            </a:extLst>
          </p:cNvPr>
          <p:cNvSpPr>
            <a:spLocks noGrp="1"/>
          </p:cNvSpPr>
          <p:nvPr>
            <p:ph type="body" sz="quarter" idx="12"/>
          </p:nvPr>
        </p:nvSpPr>
        <p:spPr>
          <a:xfrm>
            <a:off x="0" y="6492287"/>
            <a:ext cx="12192000" cy="365713"/>
          </a:xfrm>
          <a:prstGeom prst="rect">
            <a:avLst/>
          </a:prstGeom>
        </p:spPr>
        <p:txBody>
          <a:bodyPr anchor="ctr"/>
          <a:lstStyle>
            <a:lvl1pPr algn="ctr">
              <a:defRPr sz="900"/>
            </a:lvl1pPr>
          </a:lstStyle>
          <a:p>
            <a:pPr lvl="0"/>
            <a:endParaRPr lang="en-US" dirty="0"/>
          </a:p>
        </p:txBody>
      </p:sp>
    </p:spTree>
    <p:extLst>
      <p:ext uri="{BB962C8B-B14F-4D97-AF65-F5344CB8AC3E}">
        <p14:creationId xmlns:p14="http://schemas.microsoft.com/office/powerpoint/2010/main" val="1959460939"/>
      </p:ext>
    </p:extLst>
  </p:cSld>
  <p:clrMapOvr>
    <a:masterClrMapping/>
  </p:clrMapOvr>
  <p:extLst>
    <p:ext uri="{DCECCB84-F9BA-43D5-87BE-67443E8EF086}">
      <p15:sldGuideLst xmlns:p15="http://schemas.microsoft.com/office/powerpoint/2012/main">
        <p15:guide id="1" orient="horz" pos="957" userDrawn="1">
          <p15:clr>
            <a:srgbClr val="FBAE40"/>
          </p15:clr>
        </p15:guide>
        <p15:guide id="2" orient="horz" pos="41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940221" y="836713"/>
            <a:ext cx="10311559"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940221" y="1424228"/>
            <a:ext cx="10311559"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95734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1334725" y="304800"/>
            <a:ext cx="9871052" cy="460800"/>
          </a:xfrm>
          <a:prstGeom prst="rect">
            <a:avLst/>
          </a:prstGeom>
        </p:spPr>
        <p:txBody>
          <a:bodyPr anchor="ctr"/>
          <a:lstStyle>
            <a:lvl1pPr>
              <a:defRPr sz="3200">
                <a:solidFill>
                  <a:schemeClr val="tx1"/>
                </a:solidFill>
              </a:defRPr>
            </a:lvl1pPr>
          </a:lstStyle>
          <a:p>
            <a:r>
              <a:rPr lang="en-US" dirty="0"/>
              <a:t>Slide Title</a:t>
            </a:r>
          </a:p>
        </p:txBody>
      </p:sp>
      <p:sp>
        <p:nvSpPr>
          <p:cNvPr id="16" name="Slide Sub Title 2">
            <a:extLst>
              <a:ext uri="{FF2B5EF4-FFF2-40B4-BE49-F238E27FC236}">
                <a16:creationId xmlns:a16="http://schemas.microsoft.com/office/drawing/2014/main" id="{26817883-C2C2-4037-B6BD-A8CBCC53D7AB}"/>
              </a:ext>
            </a:extLst>
          </p:cNvPr>
          <p:cNvSpPr>
            <a:spLocks noGrp="1"/>
          </p:cNvSpPr>
          <p:nvPr>
            <p:ph sz="quarter" idx="19" hasCustomPrompt="1"/>
          </p:nvPr>
        </p:nvSpPr>
        <p:spPr>
          <a:xfrm>
            <a:off x="1334725" y="836713"/>
            <a:ext cx="9871052"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1334724" y="1424228"/>
            <a:ext cx="9871053" cy="2690572"/>
          </a:xfrm>
          <a:prstGeom prst="rect">
            <a:avLst/>
          </a:prstGeom>
        </p:spPr>
        <p:txBody>
          <a:bodyPr/>
          <a:lstStyle>
            <a:lvl1pPr>
              <a:defRPr sz="2400" b="1"/>
            </a:lvl1pPr>
            <a:lvl2pPr>
              <a:defRPr sz="2000" b="1"/>
            </a:lvl2pPr>
            <a:lvl3pPr>
              <a:defRPr sz="1800" b="1"/>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1334724" y="4343400"/>
            <a:ext cx="6561476" cy="1905000"/>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8154929" y="4343400"/>
            <a:ext cx="3050848"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0276207"/>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11424" y="304800"/>
            <a:ext cx="10297144"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911424" y="1424228"/>
            <a:ext cx="4896544"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016557"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016557"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0" name="Appendix Link 6">
            <a:extLst>
              <a:ext uri="{FF2B5EF4-FFF2-40B4-BE49-F238E27FC236}">
                <a16:creationId xmlns:a16="http://schemas.microsoft.com/office/drawing/2014/main" id="{947B2234-26B6-4259-B6D7-02FB594375CB}"/>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68843023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hree Horizontal Main Placeholders">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2">
            <a:extLst>
              <a:ext uri="{FF2B5EF4-FFF2-40B4-BE49-F238E27FC236}">
                <a16:creationId xmlns:a16="http://schemas.microsoft.com/office/drawing/2014/main" id="{A353F349-ABF9-4BD9-8E3D-D263B0E06EBF}"/>
              </a:ext>
            </a:extLst>
          </p:cNvPr>
          <p:cNvSpPr>
            <a:spLocks noGrp="1"/>
          </p:cNvSpPr>
          <p:nvPr>
            <p:ph sz="quarter" idx="20" hasCustomPrompt="1"/>
          </p:nvPr>
        </p:nvSpPr>
        <p:spPr>
          <a:xfrm>
            <a:off x="940221" y="829454"/>
            <a:ext cx="10311559" cy="511314"/>
          </a:xfrm>
        </p:spPr>
        <p:txBody>
          <a:bodyPr>
            <a:normAutofit/>
          </a:bodyPr>
          <a:lstStyle>
            <a:lvl1pPr algn="ctr">
              <a:defRPr sz="2800" b="1"/>
            </a:lvl1pPr>
          </a:lstStyle>
          <a:p>
            <a:pPr lvl="0"/>
            <a:r>
              <a:rPr lang="en-US" dirty="0"/>
              <a:t>Sub Title</a:t>
            </a:r>
            <a:endParaRPr lang="en-IN" dirty="0"/>
          </a:p>
        </p:txBody>
      </p:sp>
      <p:sp>
        <p:nvSpPr>
          <p:cNvPr id="7" name="Content Placeholder 3">
            <a:extLst>
              <a:ext uri="{FF2B5EF4-FFF2-40B4-BE49-F238E27FC236}">
                <a16:creationId xmlns:a16="http://schemas.microsoft.com/office/drawing/2014/main" id="{6A7D4EB3-8906-4A9F-B89D-19960DF2B550}"/>
              </a:ext>
            </a:extLst>
          </p:cNvPr>
          <p:cNvSpPr>
            <a:spLocks noGrp="1"/>
          </p:cNvSpPr>
          <p:nvPr>
            <p:ph sz="quarter" idx="21" hasCustomPrompt="1"/>
          </p:nvPr>
        </p:nvSpPr>
        <p:spPr>
          <a:xfrm>
            <a:off x="940221" y="1464444"/>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1</a:t>
            </a:r>
          </a:p>
          <a:p>
            <a:pPr lvl="1"/>
            <a:r>
              <a:rPr lang="en-US" dirty="0"/>
              <a:t>Second level</a:t>
            </a:r>
          </a:p>
          <a:p>
            <a:pPr lvl="2"/>
            <a:r>
              <a:rPr lang="en-US" dirty="0"/>
              <a:t>Third level</a:t>
            </a:r>
            <a:endParaRPr lang="en-IN" dirty="0"/>
          </a:p>
        </p:txBody>
      </p:sp>
      <p:sp>
        <p:nvSpPr>
          <p:cNvPr id="30" name="Content Placeholder 4">
            <a:extLst>
              <a:ext uri="{FF2B5EF4-FFF2-40B4-BE49-F238E27FC236}">
                <a16:creationId xmlns:a16="http://schemas.microsoft.com/office/drawing/2014/main" id="{1234E8EC-6CE7-4783-94E5-2C90A200BE6A}"/>
              </a:ext>
            </a:extLst>
          </p:cNvPr>
          <p:cNvSpPr>
            <a:spLocks noGrp="1"/>
          </p:cNvSpPr>
          <p:nvPr>
            <p:ph sz="quarter" idx="22" hasCustomPrompt="1"/>
          </p:nvPr>
        </p:nvSpPr>
        <p:spPr>
          <a:xfrm>
            <a:off x="940221" y="3040862"/>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1" name="Content Placeholder 5">
            <a:extLst>
              <a:ext uri="{FF2B5EF4-FFF2-40B4-BE49-F238E27FC236}">
                <a16:creationId xmlns:a16="http://schemas.microsoft.com/office/drawing/2014/main" id="{3156F9AF-58E4-40B2-A99F-24EC8CB8E79D}"/>
              </a:ext>
            </a:extLst>
          </p:cNvPr>
          <p:cNvSpPr>
            <a:spLocks noGrp="1"/>
          </p:cNvSpPr>
          <p:nvPr>
            <p:ph sz="quarter" idx="23" hasCustomPrompt="1"/>
          </p:nvPr>
        </p:nvSpPr>
        <p:spPr>
          <a:xfrm>
            <a:off x="940221" y="4617280"/>
            <a:ext cx="10311559" cy="1476000"/>
          </a:xfrm>
        </p:spPr>
        <p:txBody>
          <a:bodyPr>
            <a:noAutofit/>
          </a:bodyPr>
          <a:lstStyle>
            <a:lvl1pPr>
              <a:defRPr sz="2400" b="0"/>
            </a:lvl1pPr>
            <a:lvl2pPr>
              <a:defRPr sz="2000" b="0"/>
            </a:lvl2pPr>
            <a:lvl3pPr>
              <a:defRPr sz="1800" b="0"/>
            </a:lvl3pPr>
            <a:lvl4pPr>
              <a:defRPr sz="1050" b="1"/>
            </a:lvl4pPr>
            <a:lvl5pPr>
              <a:defRPr sz="1050" b="1"/>
            </a:lvl5pPr>
          </a:lstStyle>
          <a:p>
            <a:pPr lvl="0"/>
            <a:r>
              <a:rPr lang="en-US" dirty="0"/>
              <a:t>Slide Content 2</a:t>
            </a:r>
          </a:p>
          <a:p>
            <a:pPr lvl="1"/>
            <a:r>
              <a:rPr lang="en-US" dirty="0"/>
              <a:t>Second level</a:t>
            </a:r>
          </a:p>
          <a:p>
            <a:pPr lvl="2"/>
            <a:r>
              <a:rPr lang="en-US" dirty="0"/>
              <a:t>Third level</a:t>
            </a:r>
            <a:endParaRPr lang="en-IN" dirty="0"/>
          </a:p>
        </p:txBody>
      </p:sp>
      <p:sp>
        <p:nvSpPr>
          <p:cNvPr id="32" name="Appendix Link 6">
            <a:extLst>
              <a:ext uri="{FF2B5EF4-FFF2-40B4-BE49-F238E27FC236}">
                <a16:creationId xmlns:a16="http://schemas.microsoft.com/office/drawing/2014/main" id="{B9A6D8D2-1856-491D-8203-8EA71EBEB66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33" name="Image Credit 7">
            <a:extLst>
              <a:ext uri="{FF2B5EF4-FFF2-40B4-BE49-F238E27FC236}">
                <a16:creationId xmlns:a16="http://schemas.microsoft.com/office/drawing/2014/main" id="{8B8CE6E7-6BD3-43E4-B054-BA3DAD19DB6D}"/>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26" name="Slide Number Placeholder 8">
            <a:extLst>
              <a:ext uri="{FF2B5EF4-FFF2-40B4-BE49-F238E27FC236}">
                <a16:creationId xmlns:a16="http://schemas.microsoft.com/office/drawing/2014/main" id="{A04DDE2C-0970-407C-BEFE-4FFE6476270D}"/>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7355880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2" name="Slide Title 1">
            <a:extLst>
              <a:ext uri="{FF2B5EF4-FFF2-40B4-BE49-F238E27FC236}">
                <a16:creationId xmlns:a16="http://schemas.microsoft.com/office/drawing/2014/main" id="{903F9853-5374-4B82-B36A-77F6ACFFBC1E}"/>
              </a:ext>
            </a:extLst>
          </p:cNvPr>
          <p:cNvSpPr>
            <a:spLocks noGrp="1"/>
          </p:cNvSpPr>
          <p:nvPr>
            <p:ph type="title" hasCustomPrompt="1"/>
          </p:nvPr>
        </p:nvSpPr>
        <p:spPr>
          <a:xfrm>
            <a:off x="940221" y="304800"/>
            <a:ext cx="10311559" cy="460800"/>
          </a:xfrm>
          <a:prstGeom prst="rect">
            <a:avLst/>
          </a:prstGeom>
        </p:spPr>
        <p:txBody>
          <a:bodyPr vert="horz" lIns="91440" tIns="45720" rIns="91440" bIns="45720" rtlCol="0" anchor="ctr">
            <a:noAutofit/>
          </a:bodyPr>
          <a:lstStyle>
            <a:lvl1pPr>
              <a:defRPr lang="en-US" sz="3200" b="0" dirty="0"/>
            </a:lvl1pPr>
          </a:lstStyle>
          <a:p>
            <a:pPr lvl="0"/>
            <a:r>
              <a:rPr lang="en-US" dirty="0"/>
              <a:t>Slide Title</a:t>
            </a:r>
          </a:p>
        </p:txBody>
      </p:sp>
      <p:sp>
        <p:nvSpPr>
          <p:cNvPr id="73" name="Slide Sub Title 2">
            <a:extLst>
              <a:ext uri="{FF2B5EF4-FFF2-40B4-BE49-F238E27FC236}">
                <a16:creationId xmlns:a16="http://schemas.microsoft.com/office/drawing/2014/main" id="{7B4470EF-BAA2-416D-959C-87C6B89F328D}"/>
              </a:ext>
            </a:extLst>
          </p:cNvPr>
          <p:cNvSpPr>
            <a:spLocks noGrp="1"/>
          </p:cNvSpPr>
          <p:nvPr>
            <p:ph sz="quarter" idx="19" hasCustomPrompt="1"/>
          </p:nvPr>
        </p:nvSpPr>
        <p:spPr>
          <a:xfrm>
            <a:off x="940221" y="836713"/>
            <a:ext cx="10311559"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7" name="Content Placeholder 3">
            <a:extLst>
              <a:ext uri="{FF2B5EF4-FFF2-40B4-BE49-F238E27FC236}">
                <a16:creationId xmlns:a16="http://schemas.microsoft.com/office/drawing/2014/main" id="{2FB7161F-5B94-448A-AF3B-3E4DD33D2C75}"/>
              </a:ext>
            </a:extLst>
          </p:cNvPr>
          <p:cNvSpPr>
            <a:spLocks noGrp="1"/>
          </p:cNvSpPr>
          <p:nvPr>
            <p:ph sz="quarter" idx="20" hasCustomPrompt="1"/>
          </p:nvPr>
        </p:nvSpPr>
        <p:spPr>
          <a:xfrm>
            <a:off x="940221" y="138618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1</a:t>
            </a:r>
          </a:p>
          <a:p>
            <a:pPr lvl="1"/>
            <a:r>
              <a:rPr lang="en-US" dirty="0"/>
              <a:t>Second level</a:t>
            </a:r>
          </a:p>
          <a:p>
            <a:pPr lvl="2"/>
            <a:r>
              <a:rPr lang="en-US" dirty="0"/>
              <a:t>Third level</a:t>
            </a:r>
            <a:endParaRPr lang="en-IN" dirty="0"/>
          </a:p>
        </p:txBody>
      </p:sp>
      <p:sp>
        <p:nvSpPr>
          <p:cNvPr id="91" name="Content Placeholder 4">
            <a:extLst>
              <a:ext uri="{FF2B5EF4-FFF2-40B4-BE49-F238E27FC236}">
                <a16:creationId xmlns:a16="http://schemas.microsoft.com/office/drawing/2014/main" id="{B2E0B541-4A74-418A-9529-C503F0846428}"/>
              </a:ext>
            </a:extLst>
          </p:cNvPr>
          <p:cNvSpPr>
            <a:spLocks noGrp="1"/>
          </p:cNvSpPr>
          <p:nvPr>
            <p:ph sz="quarter" idx="21" hasCustomPrompt="1"/>
          </p:nvPr>
        </p:nvSpPr>
        <p:spPr>
          <a:xfrm>
            <a:off x="940221" y="2203386"/>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2</a:t>
            </a:r>
          </a:p>
          <a:p>
            <a:pPr lvl="1"/>
            <a:r>
              <a:rPr lang="en-US" dirty="0"/>
              <a:t>Second level</a:t>
            </a:r>
          </a:p>
          <a:p>
            <a:pPr lvl="2"/>
            <a:r>
              <a:rPr lang="en-US" dirty="0"/>
              <a:t>Third level</a:t>
            </a:r>
            <a:endParaRPr lang="en-IN" dirty="0"/>
          </a:p>
        </p:txBody>
      </p:sp>
      <p:sp>
        <p:nvSpPr>
          <p:cNvPr id="92" name="Content Placeholder 5">
            <a:extLst>
              <a:ext uri="{FF2B5EF4-FFF2-40B4-BE49-F238E27FC236}">
                <a16:creationId xmlns:a16="http://schemas.microsoft.com/office/drawing/2014/main" id="{260EF9FD-EC72-4CE6-9761-28417ED6D9F9}"/>
              </a:ext>
            </a:extLst>
          </p:cNvPr>
          <p:cNvSpPr>
            <a:spLocks noGrp="1"/>
          </p:cNvSpPr>
          <p:nvPr>
            <p:ph sz="quarter" idx="22" hasCustomPrompt="1"/>
          </p:nvPr>
        </p:nvSpPr>
        <p:spPr>
          <a:xfrm>
            <a:off x="940221" y="3020584"/>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b="0" smtClean="0"/>
            </a:lvl4pPr>
            <a:lvl5pPr>
              <a:defRPr lang="en-IN" b="0"/>
            </a:lvl5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93" name="Content Placeholder 6">
            <a:extLst>
              <a:ext uri="{FF2B5EF4-FFF2-40B4-BE49-F238E27FC236}">
                <a16:creationId xmlns:a16="http://schemas.microsoft.com/office/drawing/2014/main" id="{682FFA8D-245A-4515-872E-E42BF90E6489}"/>
              </a:ext>
            </a:extLst>
          </p:cNvPr>
          <p:cNvSpPr>
            <a:spLocks noGrp="1"/>
          </p:cNvSpPr>
          <p:nvPr>
            <p:ph sz="quarter" idx="23" hasCustomPrompt="1"/>
          </p:nvPr>
        </p:nvSpPr>
        <p:spPr>
          <a:xfrm>
            <a:off x="940221" y="3837782"/>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4</a:t>
            </a:r>
          </a:p>
          <a:p>
            <a:pPr lvl="1"/>
            <a:r>
              <a:rPr lang="en-US" dirty="0"/>
              <a:t>Second level</a:t>
            </a:r>
          </a:p>
          <a:p>
            <a:pPr lvl="2"/>
            <a:r>
              <a:rPr lang="en-US" dirty="0"/>
              <a:t>Third level</a:t>
            </a:r>
            <a:endParaRPr lang="en-IN" dirty="0"/>
          </a:p>
        </p:txBody>
      </p:sp>
      <p:sp>
        <p:nvSpPr>
          <p:cNvPr id="94" name="Content Placeholder 7">
            <a:extLst>
              <a:ext uri="{FF2B5EF4-FFF2-40B4-BE49-F238E27FC236}">
                <a16:creationId xmlns:a16="http://schemas.microsoft.com/office/drawing/2014/main" id="{9A157F23-04B5-4780-B29A-56E01C17016B}"/>
              </a:ext>
            </a:extLst>
          </p:cNvPr>
          <p:cNvSpPr>
            <a:spLocks noGrp="1"/>
          </p:cNvSpPr>
          <p:nvPr>
            <p:ph sz="quarter" idx="24" hasCustomPrompt="1"/>
          </p:nvPr>
        </p:nvSpPr>
        <p:spPr>
          <a:xfrm>
            <a:off x="940221" y="4654980"/>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5</a:t>
            </a:r>
          </a:p>
          <a:p>
            <a:pPr lvl="1"/>
            <a:r>
              <a:rPr lang="en-US" dirty="0"/>
              <a:t>Second level</a:t>
            </a:r>
          </a:p>
          <a:p>
            <a:pPr lvl="2"/>
            <a:r>
              <a:rPr lang="en-US" dirty="0"/>
              <a:t>Third level</a:t>
            </a:r>
            <a:endParaRPr lang="en-IN" dirty="0"/>
          </a:p>
        </p:txBody>
      </p:sp>
      <p:sp>
        <p:nvSpPr>
          <p:cNvPr id="95" name="Content Placeholder 8">
            <a:extLst>
              <a:ext uri="{FF2B5EF4-FFF2-40B4-BE49-F238E27FC236}">
                <a16:creationId xmlns:a16="http://schemas.microsoft.com/office/drawing/2014/main" id="{8F887EA7-4367-4D3A-ABE5-223BCCCC25E2}"/>
              </a:ext>
            </a:extLst>
          </p:cNvPr>
          <p:cNvSpPr>
            <a:spLocks noGrp="1"/>
          </p:cNvSpPr>
          <p:nvPr>
            <p:ph sz="quarter" idx="25" hasCustomPrompt="1"/>
          </p:nvPr>
        </p:nvSpPr>
        <p:spPr>
          <a:xfrm>
            <a:off x="940221" y="5472178"/>
            <a:ext cx="10311559" cy="720601"/>
          </a:xfrm>
        </p:spPr>
        <p:txBody>
          <a:bodyPr vert="horz" lIns="91440" tIns="45720" rIns="91440" bIns="45720" rtlCol="0">
            <a:noAutofit/>
          </a:bodyPr>
          <a:lstStyle>
            <a:lvl1pPr>
              <a:defRPr lang="en-US" sz="2400" b="0" smtClean="0"/>
            </a:lvl1pPr>
            <a:lvl2pPr>
              <a:defRPr lang="en-US" sz="2000" b="0" smtClean="0"/>
            </a:lvl2pPr>
            <a:lvl3pPr>
              <a:defRPr lang="en-US" sz="1800" b="0" smtClean="0"/>
            </a:lvl3pPr>
            <a:lvl4pPr>
              <a:defRPr lang="en-US" smtClean="0"/>
            </a:lvl4pPr>
            <a:lvl5pPr>
              <a:defRPr lang="en-IN"/>
            </a:lvl5pPr>
          </a:lstStyle>
          <a:p>
            <a:pPr lvl="0"/>
            <a:r>
              <a:rPr lang="en-US" dirty="0"/>
              <a:t>Slide Content 6</a:t>
            </a:r>
          </a:p>
          <a:p>
            <a:pPr lvl="1"/>
            <a:r>
              <a:rPr lang="en-US" dirty="0"/>
              <a:t>Second level</a:t>
            </a:r>
          </a:p>
          <a:p>
            <a:pPr lvl="2"/>
            <a:r>
              <a:rPr lang="en-US" dirty="0"/>
              <a:t>Third level</a:t>
            </a:r>
            <a:endParaRPr lang="en-IN" dirty="0"/>
          </a:p>
        </p:txBody>
      </p:sp>
      <p:sp>
        <p:nvSpPr>
          <p:cNvPr id="10" name="Appendix Link 9">
            <a:extLst>
              <a:ext uri="{FF2B5EF4-FFF2-40B4-BE49-F238E27FC236}">
                <a16:creationId xmlns:a16="http://schemas.microsoft.com/office/drawing/2014/main" id="{F8C30CAE-6C93-4B05-93E4-BF07E0D2EEB0}"/>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b="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4" name="Image Credit 10">
            <a:extLst>
              <a:ext uri="{FF2B5EF4-FFF2-40B4-BE49-F238E27FC236}">
                <a16:creationId xmlns:a16="http://schemas.microsoft.com/office/drawing/2014/main" id="{1804BA23-C6F9-4D64-98A1-DDD2E9964EE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b="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2" name="Slide Number Placeholder 11">
            <a:extLst>
              <a:ext uri="{FF2B5EF4-FFF2-40B4-BE49-F238E27FC236}">
                <a16:creationId xmlns:a16="http://schemas.microsoft.com/office/drawing/2014/main" id="{90734336-2997-4CC1-9AEB-E4BCFD5A6FC0}"/>
              </a:ext>
            </a:extLst>
          </p:cNvPr>
          <p:cNvSpPr>
            <a:spLocks noGrp="1"/>
          </p:cNvSpPr>
          <p:nvPr>
            <p:ph type="sldNum" sz="quarter" idx="10"/>
          </p:nvPr>
        </p:nvSpPr>
        <p:spPr>
          <a:xfrm>
            <a:off x="11501883" y="6673531"/>
            <a:ext cx="474453" cy="161396"/>
          </a:xfrm>
        </p:spPr>
        <p:txBody>
          <a:bodyPr/>
          <a:lstStyle>
            <a:lvl1pPr>
              <a:defRPr b="0"/>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63404512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e Main Placeholders">
    <p:spTree>
      <p:nvGrpSpPr>
        <p:cNvPr id="1" name=""/>
        <p:cNvGrpSpPr/>
        <p:nvPr/>
      </p:nvGrpSpPr>
      <p:grpSpPr>
        <a:xfrm>
          <a:off x="0" y="0"/>
          <a:ext cx="0" cy="0"/>
          <a:chOff x="0" y="0"/>
          <a:chExt cx="0" cy="0"/>
        </a:xfrm>
      </p:grpSpPr>
      <p:sp>
        <p:nvSpPr>
          <p:cNvPr id="81" name="Slide Title 1">
            <a:extLst>
              <a:ext uri="{FF2B5EF4-FFF2-40B4-BE49-F238E27FC236}">
                <a16:creationId xmlns:a16="http://schemas.microsoft.com/office/drawing/2014/main" id="{A2BDAF57-334B-4984-88BF-97E8B8FF8821}"/>
              </a:ext>
            </a:extLst>
          </p:cNvPr>
          <p:cNvSpPr>
            <a:spLocks noGrp="1"/>
          </p:cNvSpPr>
          <p:nvPr>
            <p:ph type="title" hasCustomPrompt="1"/>
          </p:nvPr>
        </p:nvSpPr>
        <p:spPr>
          <a:xfrm>
            <a:off x="991268" y="304800"/>
            <a:ext cx="10209464" cy="460800"/>
          </a:xfrm>
          <a:prstGeom prst="rect">
            <a:avLst/>
          </a:prstGeom>
        </p:spPr>
        <p:txBody>
          <a:bodyPr vert="horz" lIns="91440" tIns="45720" rIns="91440" bIns="45720" rtlCol="0" anchor="ctr">
            <a:noAutofit/>
          </a:bodyPr>
          <a:lstStyle>
            <a:lvl1pPr>
              <a:defRPr lang="en-US" sz="3200" b="1" dirty="0"/>
            </a:lvl1pPr>
          </a:lstStyle>
          <a:p>
            <a:pPr lvl="0"/>
            <a:r>
              <a:rPr lang="en-US" dirty="0"/>
              <a:t>Slide Title</a:t>
            </a:r>
          </a:p>
        </p:txBody>
      </p:sp>
      <p:sp>
        <p:nvSpPr>
          <p:cNvPr id="82" name="Slide Sub Title 2">
            <a:extLst>
              <a:ext uri="{FF2B5EF4-FFF2-40B4-BE49-F238E27FC236}">
                <a16:creationId xmlns:a16="http://schemas.microsoft.com/office/drawing/2014/main" id="{64100A95-A723-4099-A727-3D8AFFBA8D81}"/>
              </a:ext>
            </a:extLst>
          </p:cNvPr>
          <p:cNvSpPr>
            <a:spLocks noGrp="1"/>
          </p:cNvSpPr>
          <p:nvPr>
            <p:ph sz="quarter" idx="25" hasCustomPrompt="1"/>
          </p:nvPr>
        </p:nvSpPr>
        <p:spPr>
          <a:xfrm>
            <a:off x="991268" y="836713"/>
            <a:ext cx="10209464" cy="460375"/>
          </a:xfrm>
        </p:spPr>
        <p:txBody>
          <a:bodyPr>
            <a:normAutofit/>
          </a:bodyPr>
          <a:lstStyle>
            <a:lvl1pPr algn="ctr">
              <a:defRPr sz="2800" b="0"/>
            </a:lvl1pPr>
            <a:lvl2pPr>
              <a:defRPr b="1"/>
            </a:lvl2pPr>
            <a:lvl3pPr>
              <a:defRPr b="1"/>
            </a:lvl3pPr>
            <a:lvl4pPr>
              <a:defRPr b="1"/>
            </a:lvl4pPr>
            <a:lvl5pPr>
              <a:defRPr b="1"/>
            </a:lvl5pPr>
          </a:lstStyle>
          <a:p>
            <a:pPr lvl="0"/>
            <a:r>
              <a:rPr lang="en-US" dirty="0"/>
              <a:t>Sub Title</a:t>
            </a:r>
            <a:endParaRPr lang="en-IN" dirty="0"/>
          </a:p>
        </p:txBody>
      </p:sp>
      <p:sp>
        <p:nvSpPr>
          <p:cNvPr id="83" name="Content Placeholder 4">
            <a:extLst>
              <a:ext uri="{FF2B5EF4-FFF2-40B4-BE49-F238E27FC236}">
                <a16:creationId xmlns:a16="http://schemas.microsoft.com/office/drawing/2014/main" id="{A4D685CD-8B99-4D57-8A92-5FE961FCCBE6}"/>
              </a:ext>
            </a:extLst>
          </p:cNvPr>
          <p:cNvSpPr>
            <a:spLocks noGrp="1"/>
          </p:cNvSpPr>
          <p:nvPr>
            <p:ph sz="quarter" idx="14" hasCustomPrompt="1"/>
          </p:nvPr>
        </p:nvSpPr>
        <p:spPr>
          <a:xfrm>
            <a:off x="983432" y="2070496"/>
            <a:ext cx="4960168" cy="649138"/>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p>
        </p:txBody>
      </p:sp>
      <p:sp>
        <p:nvSpPr>
          <p:cNvPr id="84" name="Content Placeholder 3">
            <a:extLst>
              <a:ext uri="{FF2B5EF4-FFF2-40B4-BE49-F238E27FC236}">
                <a16:creationId xmlns:a16="http://schemas.microsoft.com/office/drawing/2014/main" id="{EC45D5C3-C51E-4714-BE32-E1DAF443C971}"/>
              </a:ext>
            </a:extLst>
          </p:cNvPr>
          <p:cNvSpPr>
            <a:spLocks noGrp="1"/>
          </p:cNvSpPr>
          <p:nvPr>
            <p:ph sz="quarter" idx="11" hasCustomPrompt="1"/>
          </p:nvPr>
        </p:nvSpPr>
        <p:spPr>
          <a:xfrm>
            <a:off x="991268" y="1376364"/>
            <a:ext cx="4952332" cy="612476"/>
          </a:xfrm>
          <a:prstGeom prst="rect">
            <a:avLst/>
          </a:prstGeo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85" name="Content Placeholder 5">
            <a:extLst>
              <a:ext uri="{FF2B5EF4-FFF2-40B4-BE49-F238E27FC236}">
                <a16:creationId xmlns:a16="http://schemas.microsoft.com/office/drawing/2014/main" id="{414C4467-6C31-45C8-BB65-BC2DA24F5156}"/>
              </a:ext>
            </a:extLst>
          </p:cNvPr>
          <p:cNvSpPr>
            <a:spLocks noGrp="1"/>
          </p:cNvSpPr>
          <p:nvPr>
            <p:ph sz="quarter" idx="15" hasCustomPrompt="1"/>
          </p:nvPr>
        </p:nvSpPr>
        <p:spPr>
          <a:xfrm>
            <a:off x="983432" y="2900944"/>
            <a:ext cx="4960168" cy="6731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3</a:t>
            </a:r>
          </a:p>
          <a:p>
            <a:pPr lvl="1"/>
            <a:r>
              <a:rPr lang="en-US" dirty="0"/>
              <a:t>Second level</a:t>
            </a:r>
          </a:p>
          <a:p>
            <a:pPr lvl="2"/>
            <a:r>
              <a:rPr lang="en-US" dirty="0"/>
              <a:t>Third level</a:t>
            </a:r>
          </a:p>
        </p:txBody>
      </p:sp>
      <p:sp>
        <p:nvSpPr>
          <p:cNvPr id="86" name="Content Placeholder 6">
            <a:extLst>
              <a:ext uri="{FF2B5EF4-FFF2-40B4-BE49-F238E27FC236}">
                <a16:creationId xmlns:a16="http://schemas.microsoft.com/office/drawing/2014/main" id="{7AE325B2-03AC-4095-918F-DC7A8E759350}"/>
              </a:ext>
            </a:extLst>
          </p:cNvPr>
          <p:cNvSpPr>
            <a:spLocks noGrp="1"/>
          </p:cNvSpPr>
          <p:nvPr>
            <p:ph sz="quarter" idx="16" hasCustomPrompt="1"/>
          </p:nvPr>
        </p:nvSpPr>
        <p:spPr>
          <a:xfrm>
            <a:off x="983432" y="375535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4</a:t>
            </a:r>
          </a:p>
          <a:p>
            <a:pPr lvl="1"/>
            <a:r>
              <a:rPr lang="en-US" dirty="0"/>
              <a:t>Second level</a:t>
            </a:r>
          </a:p>
          <a:p>
            <a:pPr lvl="2"/>
            <a:r>
              <a:rPr lang="en-US" dirty="0"/>
              <a:t>Third level</a:t>
            </a:r>
          </a:p>
        </p:txBody>
      </p:sp>
      <p:sp>
        <p:nvSpPr>
          <p:cNvPr id="87" name="Content Placeholder 7">
            <a:extLst>
              <a:ext uri="{FF2B5EF4-FFF2-40B4-BE49-F238E27FC236}">
                <a16:creationId xmlns:a16="http://schemas.microsoft.com/office/drawing/2014/main" id="{D3E34820-9215-4FF8-9963-FB6C2DDFFDF5}"/>
              </a:ext>
            </a:extLst>
          </p:cNvPr>
          <p:cNvSpPr>
            <a:spLocks noGrp="1"/>
          </p:cNvSpPr>
          <p:nvPr>
            <p:ph sz="quarter" idx="17" hasCustomPrompt="1"/>
          </p:nvPr>
        </p:nvSpPr>
        <p:spPr>
          <a:xfrm>
            <a:off x="983432" y="4635164"/>
            <a:ext cx="4960168" cy="698500"/>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5</a:t>
            </a:r>
          </a:p>
          <a:p>
            <a:pPr lvl="1"/>
            <a:r>
              <a:rPr lang="en-US" dirty="0"/>
              <a:t>Second level</a:t>
            </a:r>
          </a:p>
          <a:p>
            <a:pPr lvl="2"/>
            <a:r>
              <a:rPr lang="en-US" dirty="0"/>
              <a:t>Third level</a:t>
            </a:r>
          </a:p>
        </p:txBody>
      </p:sp>
      <p:sp>
        <p:nvSpPr>
          <p:cNvPr id="88" name="Content Placeholder 8">
            <a:extLst>
              <a:ext uri="{FF2B5EF4-FFF2-40B4-BE49-F238E27FC236}">
                <a16:creationId xmlns:a16="http://schemas.microsoft.com/office/drawing/2014/main" id="{0439243F-9885-43B5-B4C7-CE6137E84F0A}"/>
              </a:ext>
            </a:extLst>
          </p:cNvPr>
          <p:cNvSpPr>
            <a:spLocks noGrp="1"/>
          </p:cNvSpPr>
          <p:nvPr>
            <p:ph sz="quarter" idx="18" hasCustomPrompt="1"/>
          </p:nvPr>
        </p:nvSpPr>
        <p:spPr>
          <a:xfrm>
            <a:off x="983432" y="5514975"/>
            <a:ext cx="4960168" cy="733425"/>
          </a:xfrm>
        </p:spPr>
        <p:txBody>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stStyle>
          <a:p>
            <a:pPr lvl="0"/>
            <a:r>
              <a:rPr lang="en-US" dirty="0"/>
              <a:t>Slide Content 6</a:t>
            </a:r>
          </a:p>
          <a:p>
            <a:pPr lvl="1"/>
            <a:r>
              <a:rPr lang="en-US" dirty="0"/>
              <a:t>Second level</a:t>
            </a:r>
          </a:p>
          <a:p>
            <a:pPr lvl="2"/>
            <a:r>
              <a:rPr lang="en-US" dirty="0"/>
              <a:t>Third level</a:t>
            </a:r>
          </a:p>
        </p:txBody>
      </p:sp>
      <p:sp>
        <p:nvSpPr>
          <p:cNvPr id="89" name="Content Placeholder 9">
            <a:extLst>
              <a:ext uri="{FF2B5EF4-FFF2-40B4-BE49-F238E27FC236}">
                <a16:creationId xmlns:a16="http://schemas.microsoft.com/office/drawing/2014/main" id="{F8F14DA2-5417-49BE-90C3-509A3C0BD433}"/>
              </a:ext>
            </a:extLst>
          </p:cNvPr>
          <p:cNvSpPr>
            <a:spLocks noGrp="1"/>
          </p:cNvSpPr>
          <p:nvPr>
            <p:ph sz="quarter" idx="19" hasCustomPrompt="1"/>
          </p:nvPr>
        </p:nvSpPr>
        <p:spPr>
          <a:xfrm>
            <a:off x="6299199" y="1376192"/>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0" name="Content Placeholder 10">
            <a:extLst>
              <a:ext uri="{FF2B5EF4-FFF2-40B4-BE49-F238E27FC236}">
                <a16:creationId xmlns:a16="http://schemas.microsoft.com/office/drawing/2014/main" id="{2476E9D2-E4EC-442A-A151-F343F8EFFEF1}"/>
              </a:ext>
            </a:extLst>
          </p:cNvPr>
          <p:cNvSpPr>
            <a:spLocks noGrp="1"/>
          </p:cNvSpPr>
          <p:nvPr>
            <p:ph sz="quarter" idx="20" hasCustomPrompt="1"/>
          </p:nvPr>
        </p:nvSpPr>
        <p:spPr>
          <a:xfrm>
            <a:off x="6299199" y="2070496"/>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1" name="Content Placeholder 11">
            <a:extLst>
              <a:ext uri="{FF2B5EF4-FFF2-40B4-BE49-F238E27FC236}">
                <a16:creationId xmlns:a16="http://schemas.microsoft.com/office/drawing/2014/main" id="{AA804FD6-4A57-411F-8830-70CB7EEA012F}"/>
              </a:ext>
            </a:extLst>
          </p:cNvPr>
          <p:cNvSpPr>
            <a:spLocks noGrp="1"/>
          </p:cNvSpPr>
          <p:nvPr>
            <p:ph sz="quarter" idx="21" hasCustomPrompt="1"/>
          </p:nvPr>
        </p:nvSpPr>
        <p:spPr>
          <a:xfrm>
            <a:off x="6299199" y="290094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2" name="Content Placeholder 12">
            <a:extLst>
              <a:ext uri="{FF2B5EF4-FFF2-40B4-BE49-F238E27FC236}">
                <a16:creationId xmlns:a16="http://schemas.microsoft.com/office/drawing/2014/main" id="{D97A1467-B661-458A-BB85-F1ABC5834C8E}"/>
              </a:ext>
            </a:extLst>
          </p:cNvPr>
          <p:cNvSpPr>
            <a:spLocks noGrp="1"/>
          </p:cNvSpPr>
          <p:nvPr>
            <p:ph sz="quarter" idx="22" hasCustomPrompt="1"/>
          </p:nvPr>
        </p:nvSpPr>
        <p:spPr>
          <a:xfrm>
            <a:off x="6299199" y="375535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3" name="Content Placeholder 13">
            <a:extLst>
              <a:ext uri="{FF2B5EF4-FFF2-40B4-BE49-F238E27FC236}">
                <a16:creationId xmlns:a16="http://schemas.microsoft.com/office/drawing/2014/main" id="{64A0008A-E744-452A-B672-E406A09C4F9B}"/>
              </a:ext>
            </a:extLst>
          </p:cNvPr>
          <p:cNvSpPr>
            <a:spLocks noGrp="1"/>
          </p:cNvSpPr>
          <p:nvPr>
            <p:ph sz="quarter" idx="23" hasCustomPrompt="1"/>
          </p:nvPr>
        </p:nvSpPr>
        <p:spPr>
          <a:xfrm>
            <a:off x="6299199" y="4635164"/>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4" name="Content Placeholder 14">
            <a:extLst>
              <a:ext uri="{FF2B5EF4-FFF2-40B4-BE49-F238E27FC236}">
                <a16:creationId xmlns:a16="http://schemas.microsoft.com/office/drawing/2014/main" id="{0A4F8872-D731-4A74-9BB0-85DD807A4B87}"/>
              </a:ext>
            </a:extLst>
          </p:cNvPr>
          <p:cNvSpPr>
            <a:spLocks noGrp="1"/>
          </p:cNvSpPr>
          <p:nvPr>
            <p:ph sz="quarter" idx="24" hasCustomPrompt="1"/>
          </p:nvPr>
        </p:nvSpPr>
        <p:spPr>
          <a:xfrm>
            <a:off x="6299199" y="5514975"/>
            <a:ext cx="4909369" cy="612648"/>
          </a:xfrm>
        </p:spPr>
        <p:txBody>
          <a:bodyPr>
            <a:noAutofit/>
          </a:bodyPr>
          <a:lstStyle>
            <a:lvl1pPr>
              <a:defRPr sz="2400" b="0">
                <a:latin typeface="+mn-lt"/>
                <a:cs typeface="Times New Roman" panose="02020603050405020304" pitchFamily="18" charset="0"/>
              </a:defRPr>
            </a:lvl1pPr>
            <a:lvl2pPr>
              <a:defRPr sz="2000" b="0">
                <a:latin typeface="+mn-lt"/>
                <a:cs typeface="Times New Roman" panose="02020603050405020304" pitchFamily="18" charset="0"/>
              </a:defRPr>
            </a:lvl2pPr>
            <a:lvl3pPr>
              <a:defRPr sz="1800" b="0">
                <a:latin typeface="+mn-lt"/>
                <a:cs typeface="Times New Roman" panose="02020603050405020304" pitchFamily="18" charset="0"/>
              </a:defRPr>
            </a:lvl3pPr>
            <a:lvl4pPr>
              <a:defRPr sz="1050" b="1">
                <a:latin typeface="+mn-lt"/>
                <a:cs typeface="Times New Roman" panose="02020603050405020304" pitchFamily="18" charset="0"/>
              </a:defRPr>
            </a:lvl4pPr>
            <a:lvl5pPr>
              <a:defRPr sz="1050" b="1">
                <a:latin typeface="+mn-lt"/>
                <a:cs typeface="Times New Roman" panose="02020603050405020304" pitchFamily="18" charset="0"/>
              </a:defRPr>
            </a:lvl5pPr>
          </a:lstStyle>
          <a:p>
            <a:pPr lvl="0"/>
            <a:r>
              <a:rPr lang="en-US" dirty="0"/>
              <a:t>Slide Content</a:t>
            </a:r>
          </a:p>
          <a:p>
            <a:pPr lvl="1"/>
            <a:r>
              <a:rPr lang="en-US" dirty="0"/>
              <a:t>Second level</a:t>
            </a:r>
          </a:p>
          <a:p>
            <a:pPr lvl="2"/>
            <a:r>
              <a:rPr lang="en-US" dirty="0"/>
              <a:t>Third level</a:t>
            </a:r>
          </a:p>
        </p:txBody>
      </p:sp>
      <p:sp>
        <p:nvSpPr>
          <p:cNvPr id="95" name="Image Credit 16">
            <a:extLst>
              <a:ext uri="{FF2B5EF4-FFF2-40B4-BE49-F238E27FC236}">
                <a16:creationId xmlns:a16="http://schemas.microsoft.com/office/drawing/2014/main" id="{9D67323D-57FC-42C4-AC2F-4660B0F8318A}"/>
              </a:ext>
            </a:extLst>
          </p:cNvPr>
          <p:cNvSpPr>
            <a:spLocks noGrp="1"/>
          </p:cNvSpPr>
          <p:nvPr>
            <p:ph type="body" sz="quarter" idx="13" hasCustomPrompt="1"/>
          </p:nvPr>
        </p:nvSpPr>
        <p:spPr>
          <a:xfrm>
            <a:off x="2082802" y="6684964"/>
            <a:ext cx="9296399" cy="173037"/>
          </a:xfrm>
        </p:spPr>
        <p:txBody>
          <a:bodyPr anchor="ctr">
            <a:noAutofit/>
          </a:bodyPr>
          <a:lstStyle>
            <a:lvl1pPr algn="r">
              <a:defRPr sz="800" b="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96" name="Appendix Link 15">
            <a:extLst>
              <a:ext uri="{FF2B5EF4-FFF2-40B4-BE49-F238E27FC236}">
                <a16:creationId xmlns:a16="http://schemas.microsoft.com/office/drawing/2014/main" id="{FFCE4C39-67DE-4931-BB38-2B672B590FCD}"/>
              </a:ext>
            </a:extLst>
          </p:cNvPr>
          <p:cNvSpPr>
            <a:spLocks noGrp="1"/>
          </p:cNvSpPr>
          <p:nvPr>
            <p:ph type="body" sz="quarter" idx="12" hasCustomPrompt="1"/>
          </p:nvPr>
        </p:nvSpPr>
        <p:spPr>
          <a:xfrm>
            <a:off x="4492752" y="6324600"/>
            <a:ext cx="3206496" cy="190500"/>
          </a:xfrm>
        </p:spPr>
        <p:txBody>
          <a:bodyPr anchor="b">
            <a:noAutofit/>
          </a:bodyPr>
          <a:lstStyle>
            <a:lvl1pPr algn="ctr">
              <a:defRPr sz="900" b="0">
                <a:latin typeface="+mn-lt"/>
                <a:cs typeface="Times New Roman" panose="02020603050405020304" pitchFamily="18" charset="0"/>
              </a:defRPr>
            </a:lvl1pPr>
          </a:lstStyle>
          <a:p>
            <a:pPr lvl="0"/>
            <a:r>
              <a:rPr lang="en-US" dirty="0"/>
              <a:t>Add text alternative link, if needed.</a:t>
            </a:r>
          </a:p>
        </p:txBody>
      </p:sp>
      <p:sp>
        <p:nvSpPr>
          <p:cNvPr id="97" name="Slide Number Placeholder 17">
            <a:extLst>
              <a:ext uri="{FF2B5EF4-FFF2-40B4-BE49-F238E27FC236}">
                <a16:creationId xmlns:a16="http://schemas.microsoft.com/office/drawing/2014/main" id="{AD719E22-7FE8-4B1E-959A-8F7C6367A661}"/>
              </a:ext>
            </a:extLst>
          </p:cNvPr>
          <p:cNvSpPr>
            <a:spLocks noGrp="1"/>
          </p:cNvSpPr>
          <p:nvPr>
            <p:ph type="sldNum" sz="quarter" idx="10"/>
          </p:nvPr>
        </p:nvSpPr>
        <p:spPr>
          <a:xfrm>
            <a:off x="11501883" y="6673531"/>
            <a:ext cx="474453" cy="161396"/>
          </a:xfrm>
        </p:spPr>
        <p:txBody>
          <a:bodyPr/>
          <a:lstStyle>
            <a:lvl1pPr>
              <a:defRPr b="0">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92009376"/>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12" name="Text Box 3">
            <a:extLst>
              <a:ext uri="{FF2B5EF4-FFF2-40B4-BE49-F238E27FC236}">
                <a16:creationId xmlns:a16="http://schemas.microsoft.com/office/drawing/2014/main" id="{2B271512-BDC8-40E8-BE3C-1C774C48EB83}"/>
              </a:ext>
            </a:extLst>
          </p:cNvPr>
          <p:cNvSpPr txBox="1">
            <a:spLocks noChangeArrowheads="1"/>
          </p:cNvSpPr>
          <p:nvPr userDrawn="1"/>
        </p:nvSpPr>
        <p:spPr bwMode="auto">
          <a:xfrm>
            <a:off x="1712385" y="1800000"/>
            <a:ext cx="8767233" cy="523220"/>
          </a:xfrm>
          <a:prstGeom prst="rect">
            <a:avLst/>
          </a:prstGeom>
          <a:solidFill>
            <a:srgbClr val="14558C"/>
          </a:solidFill>
          <a:ln/>
          <a:effectLst>
            <a:outerShdw blurRad="40005" dist="22860" dir="5400000" algn="ctr" rotWithShape="0">
              <a:srgbClr val="000000">
                <a:alpha val="35000"/>
              </a:srgbClr>
            </a:outerShdw>
          </a:effectLst>
          <a:scene3d>
            <a:camera prst="orthographicFront"/>
            <a:lightRig rig="threePt" dir="t"/>
          </a:scene3d>
          <a:sp3d>
            <a:bevelT w="63500" h="25400"/>
          </a:sp3d>
        </p:spPr>
        <p:style>
          <a:lnRef idx="0">
            <a:schemeClr val="accent5"/>
          </a:lnRef>
          <a:fillRef idx="3">
            <a:schemeClr val="accent5"/>
          </a:fillRef>
          <a:effectRef idx="3">
            <a:schemeClr val="accent5"/>
          </a:effectRef>
          <a:fontRef idx="minor">
            <a:schemeClr val="lt1"/>
          </a:fontRef>
        </p:style>
        <p:txBody>
          <a:bodyPr wrap="square">
            <a:spAutoFit/>
          </a:bodyPr>
          <a:lstStyle>
            <a:lvl1pPr eaLnBrk="0" hangingPunct="0">
              <a:defRPr sz="2400" b="1">
                <a:solidFill>
                  <a:schemeClr val="tx1"/>
                </a:solidFill>
                <a:latin typeface="Arial" charset="0"/>
                <a:ea typeface="ＭＳ Ｐゴシック" charset="0"/>
              </a:defRPr>
            </a:lvl1pPr>
            <a:lvl2pPr marL="742950" indent="-285750" eaLnBrk="0" hangingPunct="0">
              <a:defRPr sz="2400" b="1">
                <a:solidFill>
                  <a:schemeClr val="tx1"/>
                </a:solidFill>
                <a:latin typeface="Arial" charset="0"/>
                <a:ea typeface="ＭＳ Ｐゴシック" charset="0"/>
              </a:defRPr>
            </a:lvl2pPr>
            <a:lvl3pPr marL="1143000" indent="-228600" eaLnBrk="0" hangingPunct="0">
              <a:defRPr sz="2400" b="1">
                <a:solidFill>
                  <a:schemeClr val="tx1"/>
                </a:solidFill>
                <a:latin typeface="Arial" charset="0"/>
                <a:ea typeface="ＭＳ Ｐゴシック" charset="0"/>
              </a:defRPr>
            </a:lvl3pPr>
            <a:lvl4pPr marL="1600200" indent="-228600" eaLnBrk="0" hangingPunct="0">
              <a:defRPr sz="2400" b="1">
                <a:solidFill>
                  <a:schemeClr val="tx1"/>
                </a:solidFill>
                <a:latin typeface="Arial" charset="0"/>
                <a:ea typeface="ＭＳ Ｐゴシック" charset="0"/>
              </a:defRPr>
            </a:lvl4pPr>
            <a:lvl5pPr marL="2057400" indent="-228600" eaLnBrk="0" hangingPunct="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eaLnBrk="1" hangingPunct="1">
              <a:defRPr/>
            </a:pPr>
            <a:endParaRPr lang="en-US" sz="2800" dirty="0">
              <a:solidFill>
                <a:schemeClr val="bg1"/>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50" name="Appendix Link 11">
            <a:extLst>
              <a:ext uri="{FF2B5EF4-FFF2-40B4-BE49-F238E27FC236}">
                <a16:creationId xmlns:a16="http://schemas.microsoft.com/office/drawing/2014/main" id="{42F502A4-1B8E-40BE-A0E6-257B2CAC37B7}"/>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1" name="Image Credit 12">
            <a:extLst>
              <a:ext uri="{FF2B5EF4-FFF2-40B4-BE49-F238E27FC236}">
                <a16:creationId xmlns:a16="http://schemas.microsoft.com/office/drawing/2014/main" id="{88CE28E3-94FB-4272-B677-78B186B575C8}"/>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120717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530658C5-7A83-4741-B9EE-6DEFA73C5409}"/>
              </a:ext>
            </a:extLst>
          </p:cNvPr>
          <p:cNvSpPr>
            <a:spLocks noGrp="1"/>
          </p:cNvSpPr>
          <p:nvPr>
            <p:ph type="title" hasCustomPrompt="1"/>
          </p:nvPr>
        </p:nvSpPr>
        <p:spPr>
          <a:xfrm>
            <a:off x="457200" y="136258"/>
            <a:ext cx="11277600" cy="647955"/>
          </a:xfrm>
        </p:spPr>
        <p:txBody>
          <a:bodyPr/>
          <a:lstStyle/>
          <a:p>
            <a:r>
              <a:rPr lang="en-US" dirty="0"/>
              <a:t>Slide Title</a:t>
            </a:r>
          </a:p>
        </p:txBody>
      </p:sp>
      <p:sp>
        <p:nvSpPr>
          <p:cNvPr id="33" name="Slide Sub Title 2">
            <a:extLst>
              <a:ext uri="{FF2B5EF4-FFF2-40B4-BE49-F238E27FC236}">
                <a16:creationId xmlns:a16="http://schemas.microsoft.com/office/drawing/2014/main" id="{F3FCFB3F-FE0D-4AB6-86F2-F74BE7452D10}"/>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 name="Text Box 3">
            <a:extLst>
              <a:ext uri="{FF2B5EF4-FFF2-40B4-BE49-F238E27FC236}">
                <a16:creationId xmlns:a16="http://schemas.microsoft.com/office/drawing/2014/main" id="{75D71219-616D-4F8F-9485-DB89948D18EB}"/>
              </a:ext>
            </a:extLst>
          </p:cNvPr>
          <p:cNvSpPr txBox="1">
            <a:spLocks noChangeArrowheads="1"/>
          </p:cNvSpPr>
          <p:nvPr userDrawn="1"/>
        </p:nvSpPr>
        <p:spPr bwMode="auto">
          <a:xfrm>
            <a:off x="1758062" y="1800000"/>
            <a:ext cx="8675879" cy="523220"/>
          </a:xfrm>
          <a:prstGeom prst="rect">
            <a:avLst/>
          </a:prstGeom>
          <a:solidFill>
            <a:srgbClr val="B20909"/>
          </a:solidFill>
          <a:ln/>
          <a:scene3d>
            <a:camera prst="orthographicFront"/>
            <a:lightRig rig="threePt" dir="t"/>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eaLnBrk="1" hangingPunct="1">
              <a:defRPr/>
            </a:pPr>
            <a:endParaRPr lang="en-US" altLang="en-US" sz="2800" dirty="0">
              <a:solidFill>
                <a:srgbClr val="FFFFFF"/>
              </a:solidFill>
            </a:endParaRPr>
          </a:p>
        </p:txBody>
      </p:sp>
      <p:sp>
        <p:nvSpPr>
          <p:cNvPr id="35" name="Content Placeholder 4">
            <a:extLst>
              <a:ext uri="{FF2B5EF4-FFF2-40B4-BE49-F238E27FC236}">
                <a16:creationId xmlns:a16="http://schemas.microsoft.com/office/drawing/2014/main" id="{91AEB398-1F68-4CE2-B94A-720F885615E5}"/>
              </a:ext>
            </a:extLst>
          </p:cNvPr>
          <p:cNvSpPr>
            <a:spLocks noGrp="1"/>
          </p:cNvSpPr>
          <p:nvPr>
            <p:ph sz="quarter" idx="23" hasCustomPrompt="1"/>
          </p:nvPr>
        </p:nvSpPr>
        <p:spPr>
          <a:xfrm>
            <a:off x="1648885" y="1800000"/>
            <a:ext cx="8830732" cy="523221"/>
          </a:xfrm>
        </p:spPr>
        <p:txBody>
          <a:bodyPr>
            <a:noAutofit/>
          </a:bodyPr>
          <a:lstStyle>
            <a:lvl1pPr algn="ctr">
              <a:defRPr sz="2800" b="1">
                <a:solidFill>
                  <a:schemeClr val="bg1"/>
                </a:solidFill>
              </a:defRPr>
            </a:lvl1pPr>
            <a:lvl2pPr>
              <a:defRPr sz="2400">
                <a:solidFill>
                  <a:schemeClr val="bg1"/>
                </a:solidFill>
              </a:defRPr>
            </a:lvl2pPr>
            <a:lvl3pPr>
              <a:defRPr sz="2000">
                <a:solidFill>
                  <a:schemeClr val="bg1"/>
                </a:solidFill>
              </a:defRPr>
            </a:lvl3pPr>
            <a:lvl4pPr>
              <a:defRPr sz="1100">
                <a:solidFill>
                  <a:schemeClr val="bg1"/>
                </a:solidFill>
              </a:defRPr>
            </a:lvl4pPr>
            <a:lvl5pPr>
              <a:defRPr sz="1100">
                <a:solidFill>
                  <a:schemeClr val="bg1"/>
                </a:solidFill>
              </a:defRPr>
            </a:lvl5pPr>
          </a:lstStyle>
          <a:p>
            <a:pPr lvl="0"/>
            <a:r>
              <a:rPr lang="en-US" dirty="0"/>
              <a:t>Slide Content</a:t>
            </a:r>
            <a:endParaRPr lang="en-IN" dirty="0"/>
          </a:p>
        </p:txBody>
      </p:sp>
      <p:sp>
        <p:nvSpPr>
          <p:cNvPr id="36" name="Content Placeholder 5">
            <a:extLst>
              <a:ext uri="{FF2B5EF4-FFF2-40B4-BE49-F238E27FC236}">
                <a16:creationId xmlns:a16="http://schemas.microsoft.com/office/drawing/2014/main" id="{4BD3B8C9-EC6B-407D-A817-83DAB479B9F2}"/>
              </a:ext>
            </a:extLst>
          </p:cNvPr>
          <p:cNvSpPr>
            <a:spLocks noGrp="1"/>
          </p:cNvSpPr>
          <p:nvPr>
            <p:ph sz="quarter" idx="24"/>
          </p:nvPr>
        </p:nvSpPr>
        <p:spPr>
          <a:xfrm>
            <a:off x="1452033" y="2552701"/>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7" name="Content Placeholder 6">
            <a:extLst>
              <a:ext uri="{FF2B5EF4-FFF2-40B4-BE49-F238E27FC236}">
                <a16:creationId xmlns:a16="http://schemas.microsoft.com/office/drawing/2014/main" id="{243788EA-024B-4BF2-A201-11D9CA12A1CE}"/>
              </a:ext>
            </a:extLst>
          </p:cNvPr>
          <p:cNvSpPr>
            <a:spLocks noGrp="1"/>
          </p:cNvSpPr>
          <p:nvPr>
            <p:ph sz="quarter" idx="25"/>
          </p:nvPr>
        </p:nvSpPr>
        <p:spPr>
          <a:xfrm>
            <a:off x="4019552" y="2552701"/>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8" name="Content Placeholder 7">
            <a:extLst>
              <a:ext uri="{FF2B5EF4-FFF2-40B4-BE49-F238E27FC236}">
                <a16:creationId xmlns:a16="http://schemas.microsoft.com/office/drawing/2014/main" id="{A13910D1-36ED-4B4A-BCD2-AEC49A36F141}"/>
              </a:ext>
            </a:extLst>
          </p:cNvPr>
          <p:cNvSpPr>
            <a:spLocks noGrp="1"/>
          </p:cNvSpPr>
          <p:nvPr>
            <p:ph sz="quarter" idx="26"/>
          </p:nvPr>
        </p:nvSpPr>
        <p:spPr>
          <a:xfrm>
            <a:off x="1452033" y="3848398"/>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39" name="Content Placeholder 8">
            <a:extLst>
              <a:ext uri="{FF2B5EF4-FFF2-40B4-BE49-F238E27FC236}">
                <a16:creationId xmlns:a16="http://schemas.microsoft.com/office/drawing/2014/main" id="{A5FC661E-41ED-4F76-BA25-96618CB04BA7}"/>
              </a:ext>
            </a:extLst>
          </p:cNvPr>
          <p:cNvSpPr>
            <a:spLocks noGrp="1"/>
          </p:cNvSpPr>
          <p:nvPr>
            <p:ph sz="quarter" idx="27"/>
          </p:nvPr>
        </p:nvSpPr>
        <p:spPr>
          <a:xfrm>
            <a:off x="4019552" y="3848398"/>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0" name="Content Placeholder 9">
            <a:extLst>
              <a:ext uri="{FF2B5EF4-FFF2-40B4-BE49-F238E27FC236}">
                <a16:creationId xmlns:a16="http://schemas.microsoft.com/office/drawing/2014/main" id="{E9B29CCB-887A-4AD1-BB7F-7EA887917091}"/>
              </a:ext>
            </a:extLst>
          </p:cNvPr>
          <p:cNvSpPr>
            <a:spLocks noGrp="1"/>
          </p:cNvSpPr>
          <p:nvPr>
            <p:ph sz="quarter" idx="28"/>
          </p:nvPr>
        </p:nvSpPr>
        <p:spPr>
          <a:xfrm>
            <a:off x="1452033" y="5144542"/>
            <a:ext cx="2243667" cy="460375"/>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1" name="Content Placeholder 10">
            <a:extLst>
              <a:ext uri="{FF2B5EF4-FFF2-40B4-BE49-F238E27FC236}">
                <a16:creationId xmlns:a16="http://schemas.microsoft.com/office/drawing/2014/main" id="{541C2C0A-C146-42F9-8418-60F298A21F82}"/>
              </a:ext>
            </a:extLst>
          </p:cNvPr>
          <p:cNvSpPr>
            <a:spLocks noGrp="1"/>
          </p:cNvSpPr>
          <p:nvPr>
            <p:ph sz="quarter" idx="29"/>
          </p:nvPr>
        </p:nvSpPr>
        <p:spPr>
          <a:xfrm>
            <a:off x="4019552" y="5144542"/>
            <a:ext cx="7725833" cy="1020763"/>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endParaRPr lang="en-IN" dirty="0"/>
          </a:p>
        </p:txBody>
      </p:sp>
      <p:sp>
        <p:nvSpPr>
          <p:cNvPr id="48" name="Appendix Link 11">
            <a:extLst>
              <a:ext uri="{FF2B5EF4-FFF2-40B4-BE49-F238E27FC236}">
                <a16:creationId xmlns:a16="http://schemas.microsoft.com/office/drawing/2014/main" id="{DD21CF00-4EFE-47F3-9569-A74B4FE4C1F4}"/>
              </a:ext>
            </a:extLst>
          </p:cNvPr>
          <p:cNvSpPr>
            <a:spLocks noGrp="1"/>
          </p:cNvSpPr>
          <p:nvPr>
            <p:ph type="body" sz="quarter" idx="30"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F462FE90-0F2D-43CC-978F-B6AC2F3D0CE2}"/>
              </a:ext>
            </a:extLst>
          </p:cNvPr>
          <p:cNvSpPr>
            <a:spLocks noGrp="1"/>
          </p:cNvSpPr>
          <p:nvPr>
            <p:ph type="body" sz="quarter" idx="31"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47" name="Slide Number Placeholder 13">
            <a:extLst>
              <a:ext uri="{FF2B5EF4-FFF2-40B4-BE49-F238E27FC236}">
                <a16:creationId xmlns:a16="http://schemas.microsoft.com/office/drawing/2014/main" id="{9B9D4E6C-6052-4B14-AFA3-C22E18905ED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9213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39" name="Content Placeholder 2">
            <a:extLst>
              <a:ext uri="{FF2B5EF4-FFF2-40B4-BE49-F238E27FC236}">
                <a16:creationId xmlns:a16="http://schemas.microsoft.com/office/drawing/2014/main" id="{28F60A72-83B9-46F8-A25B-83E857A6C47E}"/>
              </a:ext>
            </a:extLst>
          </p:cNvPr>
          <p:cNvSpPr>
            <a:spLocks noGrp="1"/>
          </p:cNvSpPr>
          <p:nvPr>
            <p:ph sz="quarter" idx="30" hasCustomPrompt="1"/>
          </p:nvPr>
        </p:nvSpPr>
        <p:spPr>
          <a:xfrm>
            <a:off x="457200" y="954000"/>
            <a:ext cx="11303429"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lgn="ct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0" name="Content Placeholder 3">
            <a:extLst>
              <a:ext uri="{FF2B5EF4-FFF2-40B4-BE49-F238E27FC236}">
                <a16:creationId xmlns:a16="http://schemas.microsoft.com/office/drawing/2014/main" id="{C8384D43-40F4-4C0B-8F2D-6CE6406CB6EA}"/>
              </a:ext>
            </a:extLst>
          </p:cNvPr>
          <p:cNvSpPr>
            <a:spLocks noGrp="1"/>
          </p:cNvSpPr>
          <p:nvPr>
            <p:ph idx="1"/>
          </p:nvPr>
        </p:nvSpPr>
        <p:spPr>
          <a:xfrm>
            <a:off x="483029" y="1710001"/>
            <a:ext cx="11277600" cy="1574537"/>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4">
            <a:extLst>
              <a:ext uri="{FF2B5EF4-FFF2-40B4-BE49-F238E27FC236}">
                <a16:creationId xmlns:a16="http://schemas.microsoft.com/office/drawing/2014/main" id="{F3B13EEE-56F2-4792-A5EB-CDE4B7421767}"/>
              </a:ext>
            </a:extLst>
          </p:cNvPr>
          <p:cNvSpPr>
            <a:spLocks noGrp="1"/>
          </p:cNvSpPr>
          <p:nvPr>
            <p:ph sz="quarter" idx="23"/>
          </p:nvPr>
        </p:nvSpPr>
        <p:spPr>
          <a:xfrm>
            <a:off x="483029" y="3393757"/>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Content Placeholder 5">
            <a:extLst>
              <a:ext uri="{FF2B5EF4-FFF2-40B4-BE49-F238E27FC236}">
                <a16:creationId xmlns:a16="http://schemas.microsoft.com/office/drawing/2014/main" id="{93F64EB4-9D7B-4A3F-83AD-1E7E45D974C3}"/>
              </a:ext>
            </a:extLst>
          </p:cNvPr>
          <p:cNvSpPr>
            <a:spLocks noGrp="1"/>
          </p:cNvSpPr>
          <p:nvPr>
            <p:ph sz="quarter" idx="24"/>
          </p:nvPr>
        </p:nvSpPr>
        <p:spPr>
          <a:xfrm>
            <a:off x="4321829" y="3393758"/>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3" name="Content Placeholder 6">
            <a:extLst>
              <a:ext uri="{FF2B5EF4-FFF2-40B4-BE49-F238E27FC236}">
                <a16:creationId xmlns:a16="http://schemas.microsoft.com/office/drawing/2014/main" id="{223B2410-5F9F-4F3C-8946-B5067D838885}"/>
              </a:ext>
            </a:extLst>
          </p:cNvPr>
          <p:cNvSpPr>
            <a:spLocks noGrp="1"/>
          </p:cNvSpPr>
          <p:nvPr>
            <p:ph sz="quarter" idx="25"/>
          </p:nvPr>
        </p:nvSpPr>
        <p:spPr>
          <a:xfrm>
            <a:off x="81606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4" name="Content Placeholder 7">
            <a:extLst>
              <a:ext uri="{FF2B5EF4-FFF2-40B4-BE49-F238E27FC236}">
                <a16:creationId xmlns:a16="http://schemas.microsoft.com/office/drawing/2014/main" id="{65A534CC-AFCD-44D5-B856-FDCFAAE14717}"/>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8">
            <a:extLst>
              <a:ext uri="{FF2B5EF4-FFF2-40B4-BE49-F238E27FC236}">
                <a16:creationId xmlns:a16="http://schemas.microsoft.com/office/drawing/2014/main" id="{08D96E79-E122-4C93-8310-092907E1A1B0}"/>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9">
            <a:extLst>
              <a:ext uri="{FF2B5EF4-FFF2-40B4-BE49-F238E27FC236}">
                <a16:creationId xmlns:a16="http://schemas.microsoft.com/office/drawing/2014/main" id="{5F77A00D-2C49-4F44-ABD1-F40CED93F637}"/>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10">
            <a:extLst>
              <a:ext uri="{FF2B5EF4-FFF2-40B4-BE49-F238E27FC236}">
                <a16:creationId xmlns:a16="http://schemas.microsoft.com/office/drawing/2014/main" id="{A337D179-69F9-46B4-94ED-062BDDEABE47}"/>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Appendix Link 11">
            <a:extLst>
              <a:ext uri="{FF2B5EF4-FFF2-40B4-BE49-F238E27FC236}">
                <a16:creationId xmlns:a16="http://schemas.microsoft.com/office/drawing/2014/main" id="{7B962CCC-F6EF-4A00-9879-75860B1F32C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9" name="Image Credit 12">
            <a:extLst>
              <a:ext uri="{FF2B5EF4-FFF2-40B4-BE49-F238E27FC236}">
                <a16:creationId xmlns:a16="http://schemas.microsoft.com/office/drawing/2014/main" id="{C6584108-483E-4C17-A5D4-8B2B86E43C2C}"/>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0" name="Slide Number Placeholder 6">
            <a:extLst>
              <a:ext uri="{FF2B5EF4-FFF2-40B4-BE49-F238E27FC236}">
                <a16:creationId xmlns:a16="http://schemas.microsoft.com/office/drawing/2014/main" id="{6EF3D451-107A-4C95-A904-9BCD91AD184F}"/>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735792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881A5581-9261-4D08-9D38-F188515E6312}"/>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53" name="Content Placeholder 3">
            <a:extLst>
              <a:ext uri="{FF2B5EF4-FFF2-40B4-BE49-F238E27FC236}">
                <a16:creationId xmlns:a16="http://schemas.microsoft.com/office/drawing/2014/main" id="{6DF6E698-8CCF-4FDF-8790-8D3EEDA8BEA4}"/>
              </a:ext>
            </a:extLst>
          </p:cNvPr>
          <p:cNvSpPr>
            <a:spLocks noGrp="1"/>
          </p:cNvSpPr>
          <p:nvPr>
            <p:ph sz="quarter" idx="33" hasCustomPrompt="1"/>
          </p:nvPr>
        </p:nvSpPr>
        <p:spPr>
          <a:xfrm>
            <a:off x="457200" y="9807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3" name="Content Placeholder 2">
            <a:extLst>
              <a:ext uri="{FF2B5EF4-FFF2-40B4-BE49-F238E27FC236}">
                <a16:creationId xmlns:a16="http://schemas.microsoft.com/office/drawing/2014/main" id="{4B88E9F7-FA29-4AA2-841D-34DC6E083AB8}"/>
              </a:ext>
            </a:extLst>
          </p:cNvPr>
          <p:cNvSpPr>
            <a:spLocks noGrp="1"/>
          </p:cNvSpPr>
          <p:nvPr>
            <p:ph sz="quarter" idx="34"/>
          </p:nvPr>
        </p:nvSpPr>
        <p:spPr>
          <a:xfrm>
            <a:off x="457200" y="1709738"/>
            <a:ext cx="11280000" cy="15748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5" name="Content Placeholder 4">
            <a:extLst>
              <a:ext uri="{FF2B5EF4-FFF2-40B4-BE49-F238E27FC236}">
                <a16:creationId xmlns:a16="http://schemas.microsoft.com/office/drawing/2014/main" id="{97C1DC82-92FD-4540-9E8F-2464060363FF}"/>
              </a:ext>
            </a:extLst>
          </p:cNvPr>
          <p:cNvSpPr>
            <a:spLocks noGrp="1"/>
          </p:cNvSpPr>
          <p:nvPr>
            <p:ph sz="quarter" idx="35"/>
          </p:nvPr>
        </p:nvSpPr>
        <p:spPr>
          <a:xfrm>
            <a:off x="451989" y="335699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1" name="Content Placeholder 4">
            <a:extLst>
              <a:ext uri="{FF2B5EF4-FFF2-40B4-BE49-F238E27FC236}">
                <a16:creationId xmlns:a16="http://schemas.microsoft.com/office/drawing/2014/main" id="{99961460-4ECA-4C8A-A4DD-9E580380E81E}"/>
              </a:ext>
            </a:extLst>
          </p:cNvPr>
          <p:cNvSpPr>
            <a:spLocks noGrp="1"/>
          </p:cNvSpPr>
          <p:nvPr>
            <p:ph sz="quarter" idx="36"/>
          </p:nvPr>
        </p:nvSpPr>
        <p:spPr>
          <a:xfrm>
            <a:off x="3326153"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2" name="Content Placeholder 4">
            <a:extLst>
              <a:ext uri="{FF2B5EF4-FFF2-40B4-BE49-F238E27FC236}">
                <a16:creationId xmlns:a16="http://schemas.microsoft.com/office/drawing/2014/main" id="{C829F434-2A35-432C-A4A3-3E88D8032EAF}"/>
              </a:ext>
            </a:extLst>
          </p:cNvPr>
          <p:cNvSpPr>
            <a:spLocks noGrp="1"/>
          </p:cNvSpPr>
          <p:nvPr>
            <p:ph sz="quarter" idx="37"/>
          </p:nvPr>
        </p:nvSpPr>
        <p:spPr>
          <a:xfrm>
            <a:off x="6200317" y="3345943"/>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3" name="Content Placeholder 4">
            <a:extLst>
              <a:ext uri="{FF2B5EF4-FFF2-40B4-BE49-F238E27FC236}">
                <a16:creationId xmlns:a16="http://schemas.microsoft.com/office/drawing/2014/main" id="{8E131613-40E9-461C-9287-E78CC928634B}"/>
              </a:ext>
            </a:extLst>
          </p:cNvPr>
          <p:cNvSpPr>
            <a:spLocks noGrp="1"/>
          </p:cNvSpPr>
          <p:nvPr>
            <p:ph sz="quarter" idx="38"/>
          </p:nvPr>
        </p:nvSpPr>
        <p:spPr>
          <a:xfrm>
            <a:off x="9074480" y="3356992"/>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4" name="Content Placeholder 4">
            <a:extLst>
              <a:ext uri="{FF2B5EF4-FFF2-40B4-BE49-F238E27FC236}">
                <a16:creationId xmlns:a16="http://schemas.microsoft.com/office/drawing/2014/main" id="{0D11B9B5-707A-4311-AB84-53D3F261FC66}"/>
              </a:ext>
            </a:extLst>
          </p:cNvPr>
          <p:cNvSpPr>
            <a:spLocks noGrp="1"/>
          </p:cNvSpPr>
          <p:nvPr>
            <p:ph sz="quarter" idx="39"/>
          </p:nvPr>
        </p:nvSpPr>
        <p:spPr>
          <a:xfrm>
            <a:off x="498139" y="466418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5" name="Content Placeholder 4">
            <a:extLst>
              <a:ext uri="{FF2B5EF4-FFF2-40B4-BE49-F238E27FC236}">
                <a16:creationId xmlns:a16="http://schemas.microsoft.com/office/drawing/2014/main" id="{5AA7563E-4746-4291-94A3-0924986D7ABA}"/>
              </a:ext>
            </a:extLst>
          </p:cNvPr>
          <p:cNvSpPr>
            <a:spLocks noGrp="1"/>
          </p:cNvSpPr>
          <p:nvPr>
            <p:ph sz="quarter" idx="40"/>
          </p:nvPr>
        </p:nvSpPr>
        <p:spPr>
          <a:xfrm>
            <a:off x="3372303"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6" name="Content Placeholder 4">
            <a:extLst>
              <a:ext uri="{FF2B5EF4-FFF2-40B4-BE49-F238E27FC236}">
                <a16:creationId xmlns:a16="http://schemas.microsoft.com/office/drawing/2014/main" id="{39C61912-2EDD-4E2D-B6B3-842A8AD4F486}"/>
              </a:ext>
            </a:extLst>
          </p:cNvPr>
          <p:cNvSpPr>
            <a:spLocks noGrp="1"/>
          </p:cNvSpPr>
          <p:nvPr>
            <p:ph sz="quarter" idx="41"/>
          </p:nvPr>
        </p:nvSpPr>
        <p:spPr>
          <a:xfrm>
            <a:off x="6246467" y="4653137"/>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77" name="Content Placeholder 4">
            <a:extLst>
              <a:ext uri="{FF2B5EF4-FFF2-40B4-BE49-F238E27FC236}">
                <a16:creationId xmlns:a16="http://schemas.microsoft.com/office/drawing/2014/main" id="{7673303C-CFF2-430D-AD5B-6573EB9B1C02}"/>
              </a:ext>
            </a:extLst>
          </p:cNvPr>
          <p:cNvSpPr>
            <a:spLocks noGrp="1"/>
          </p:cNvSpPr>
          <p:nvPr>
            <p:ph sz="quarter" idx="42"/>
          </p:nvPr>
        </p:nvSpPr>
        <p:spPr>
          <a:xfrm>
            <a:off x="9120629" y="4664186"/>
            <a:ext cx="2640000" cy="1223795"/>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1" name="Content Placeholder 4">
            <a:extLst>
              <a:ext uri="{FF2B5EF4-FFF2-40B4-BE49-F238E27FC236}">
                <a16:creationId xmlns:a16="http://schemas.microsoft.com/office/drawing/2014/main" id="{2189FEB5-F69D-4222-96F5-4E10B0D37657}"/>
              </a:ext>
            </a:extLst>
          </p:cNvPr>
          <p:cNvSpPr>
            <a:spLocks noGrp="1"/>
          </p:cNvSpPr>
          <p:nvPr>
            <p:ph sz="quarter" idx="45"/>
          </p:nvPr>
        </p:nvSpPr>
        <p:spPr>
          <a:xfrm>
            <a:off x="52738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2" name="Content Placeholder 4">
            <a:extLst>
              <a:ext uri="{FF2B5EF4-FFF2-40B4-BE49-F238E27FC236}">
                <a16:creationId xmlns:a16="http://schemas.microsoft.com/office/drawing/2014/main" id="{78633642-AF39-40B7-95CD-5E82A99E4430}"/>
              </a:ext>
            </a:extLst>
          </p:cNvPr>
          <p:cNvSpPr>
            <a:spLocks noGrp="1"/>
          </p:cNvSpPr>
          <p:nvPr>
            <p:ph sz="quarter" idx="46"/>
          </p:nvPr>
        </p:nvSpPr>
        <p:spPr>
          <a:xfrm>
            <a:off x="180358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3" name="Content Placeholder 4">
            <a:extLst>
              <a:ext uri="{FF2B5EF4-FFF2-40B4-BE49-F238E27FC236}">
                <a16:creationId xmlns:a16="http://schemas.microsoft.com/office/drawing/2014/main" id="{C484D76D-4000-40A1-8397-BA25C928C011}"/>
              </a:ext>
            </a:extLst>
          </p:cNvPr>
          <p:cNvSpPr>
            <a:spLocks noGrp="1"/>
          </p:cNvSpPr>
          <p:nvPr>
            <p:ph sz="quarter" idx="47"/>
          </p:nvPr>
        </p:nvSpPr>
        <p:spPr>
          <a:xfrm>
            <a:off x="3079792"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4" name="Content Placeholder 4">
            <a:extLst>
              <a:ext uri="{FF2B5EF4-FFF2-40B4-BE49-F238E27FC236}">
                <a16:creationId xmlns:a16="http://schemas.microsoft.com/office/drawing/2014/main" id="{89C20633-1448-4091-A225-FB74D18783AB}"/>
              </a:ext>
            </a:extLst>
          </p:cNvPr>
          <p:cNvSpPr>
            <a:spLocks noGrp="1"/>
          </p:cNvSpPr>
          <p:nvPr>
            <p:ph sz="quarter" idx="48"/>
          </p:nvPr>
        </p:nvSpPr>
        <p:spPr>
          <a:xfrm>
            <a:off x="4355997"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5" name="Content Placeholder 4">
            <a:extLst>
              <a:ext uri="{FF2B5EF4-FFF2-40B4-BE49-F238E27FC236}">
                <a16:creationId xmlns:a16="http://schemas.microsoft.com/office/drawing/2014/main" id="{A383270B-F22E-4935-9752-443465642AB9}"/>
              </a:ext>
            </a:extLst>
          </p:cNvPr>
          <p:cNvSpPr>
            <a:spLocks noGrp="1"/>
          </p:cNvSpPr>
          <p:nvPr>
            <p:ph sz="quarter" idx="49"/>
          </p:nvPr>
        </p:nvSpPr>
        <p:spPr>
          <a:xfrm>
            <a:off x="563220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6" name="Content Placeholder 4">
            <a:extLst>
              <a:ext uri="{FF2B5EF4-FFF2-40B4-BE49-F238E27FC236}">
                <a16:creationId xmlns:a16="http://schemas.microsoft.com/office/drawing/2014/main" id="{8C42300A-C0CA-4EB2-8F02-ED8D1138B468}"/>
              </a:ext>
            </a:extLst>
          </p:cNvPr>
          <p:cNvSpPr>
            <a:spLocks noGrp="1"/>
          </p:cNvSpPr>
          <p:nvPr>
            <p:ph sz="quarter" idx="50"/>
          </p:nvPr>
        </p:nvSpPr>
        <p:spPr>
          <a:xfrm>
            <a:off x="6908408"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7" name="Content Placeholder 4">
            <a:extLst>
              <a:ext uri="{FF2B5EF4-FFF2-40B4-BE49-F238E27FC236}">
                <a16:creationId xmlns:a16="http://schemas.microsoft.com/office/drawing/2014/main" id="{24B38926-7FB8-42DD-9683-8A042D69798C}"/>
              </a:ext>
            </a:extLst>
          </p:cNvPr>
          <p:cNvSpPr>
            <a:spLocks noGrp="1"/>
          </p:cNvSpPr>
          <p:nvPr>
            <p:ph sz="quarter" idx="51"/>
          </p:nvPr>
        </p:nvSpPr>
        <p:spPr>
          <a:xfrm>
            <a:off x="8184613"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8" name="Content Placeholder 4">
            <a:extLst>
              <a:ext uri="{FF2B5EF4-FFF2-40B4-BE49-F238E27FC236}">
                <a16:creationId xmlns:a16="http://schemas.microsoft.com/office/drawing/2014/main" id="{928421FA-4487-4E00-8796-6813ECCF09F0}"/>
              </a:ext>
            </a:extLst>
          </p:cNvPr>
          <p:cNvSpPr>
            <a:spLocks noGrp="1"/>
          </p:cNvSpPr>
          <p:nvPr>
            <p:ph sz="quarter" idx="52"/>
          </p:nvPr>
        </p:nvSpPr>
        <p:spPr>
          <a:xfrm>
            <a:off x="9460819"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89" name="Content Placeholder 4">
            <a:extLst>
              <a:ext uri="{FF2B5EF4-FFF2-40B4-BE49-F238E27FC236}">
                <a16:creationId xmlns:a16="http://schemas.microsoft.com/office/drawing/2014/main" id="{D94D6C0F-BD46-4919-B2F1-8C3B0E8E7C5A}"/>
              </a:ext>
            </a:extLst>
          </p:cNvPr>
          <p:cNvSpPr>
            <a:spLocks noGrp="1"/>
          </p:cNvSpPr>
          <p:nvPr>
            <p:ph sz="quarter" idx="53"/>
          </p:nvPr>
        </p:nvSpPr>
        <p:spPr>
          <a:xfrm>
            <a:off x="10737021" y="5949280"/>
            <a:ext cx="1119619" cy="396000"/>
          </a:xfrm>
        </p:spPr>
        <p:txBody>
          <a:bodyPr/>
          <a:lstStyle/>
          <a:p>
            <a:pPr lvl="0"/>
            <a:r>
              <a:rPr lang="en-US" dirty="0"/>
              <a:t>Click to edit Master text styles</a:t>
            </a:r>
          </a:p>
          <a:p>
            <a:pPr lvl="1"/>
            <a:r>
              <a:rPr lang="en-US" dirty="0"/>
              <a:t>Second level</a:t>
            </a:r>
          </a:p>
          <a:p>
            <a:pPr lvl="2"/>
            <a:r>
              <a:rPr lang="en-US" dirty="0"/>
              <a:t>Third level</a:t>
            </a:r>
            <a:endParaRPr lang="en-IN" dirty="0"/>
          </a:p>
        </p:txBody>
      </p:sp>
      <p:sp>
        <p:nvSpPr>
          <p:cNvPr id="93" name="Appendix Link 12">
            <a:extLst>
              <a:ext uri="{FF2B5EF4-FFF2-40B4-BE49-F238E27FC236}">
                <a16:creationId xmlns:a16="http://schemas.microsoft.com/office/drawing/2014/main" id="{754C32EE-8561-466A-912D-11B4998DF452}"/>
              </a:ext>
            </a:extLst>
          </p:cNvPr>
          <p:cNvSpPr>
            <a:spLocks noGrp="1"/>
          </p:cNvSpPr>
          <p:nvPr>
            <p:ph type="body" sz="quarter" idx="43" hasCustomPrompt="1"/>
          </p:nvPr>
        </p:nvSpPr>
        <p:spPr>
          <a:xfrm>
            <a:off x="4493685" y="6324600"/>
            <a:ext cx="3204633" cy="190500"/>
          </a:xfrm>
        </p:spPr>
        <p:txBody>
          <a:bodyPr>
            <a:noAutofit/>
          </a:bodyPr>
          <a:lstStyle>
            <a:lvl1pPr>
              <a:defRPr sz="900"/>
            </a:lvl1pPr>
          </a:lstStyle>
          <a:p>
            <a:pPr lvl="0"/>
            <a:r>
              <a:rPr lang="en-US" dirty="0"/>
              <a:t>Add text alternative link, if needed.</a:t>
            </a:r>
          </a:p>
        </p:txBody>
      </p:sp>
      <p:sp>
        <p:nvSpPr>
          <p:cNvPr id="94" name="Image Credit 13">
            <a:extLst>
              <a:ext uri="{FF2B5EF4-FFF2-40B4-BE49-F238E27FC236}">
                <a16:creationId xmlns:a16="http://schemas.microsoft.com/office/drawing/2014/main" id="{EFD423A6-532A-468B-BF1A-E6AB1792B38D}"/>
              </a:ext>
            </a:extLst>
          </p:cNvPr>
          <p:cNvSpPr>
            <a:spLocks noGrp="1"/>
          </p:cNvSpPr>
          <p:nvPr>
            <p:ph type="body" sz="quarter" idx="44" hasCustomPrompt="1"/>
          </p:nvPr>
        </p:nvSpPr>
        <p:spPr>
          <a:xfrm>
            <a:off x="2080187" y="6669361"/>
            <a:ext cx="9296400" cy="217487"/>
          </a:xfrm>
        </p:spPr>
        <p:txBody>
          <a:bodyPr>
            <a:noAutofit/>
          </a:bodyPr>
          <a:lstStyle>
            <a:lvl1pPr algn="r">
              <a:defRPr sz="800"/>
            </a:lvl1pPr>
            <a:lvl2pPr>
              <a:defRPr sz="800"/>
            </a:lvl2pPr>
            <a:lvl3pPr>
              <a:defRPr sz="800"/>
            </a:lvl3pPr>
            <a:lvl4pPr>
              <a:defRPr sz="800"/>
            </a:lvl4pPr>
            <a:lvl5pPr>
              <a:defRPr sz="800"/>
            </a:lvl5pPr>
          </a:lstStyle>
          <a:p>
            <a:pPr lvl="0"/>
            <a:r>
              <a:rPr lang="en-US" dirty="0"/>
              <a:t>Insert Image Credit Here</a:t>
            </a:r>
          </a:p>
        </p:txBody>
      </p:sp>
      <p:sp>
        <p:nvSpPr>
          <p:cNvPr id="92" name="Slide Number Placeholder 14">
            <a:extLst>
              <a:ext uri="{FF2B5EF4-FFF2-40B4-BE49-F238E27FC236}">
                <a16:creationId xmlns:a16="http://schemas.microsoft.com/office/drawing/2014/main" id="{DF9C79DB-AC5F-4197-9F2A-F1E5483A63CD}"/>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03329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1">
            <a:extLst>
              <a:ext uri="{FF2B5EF4-FFF2-40B4-BE49-F238E27FC236}">
                <a16:creationId xmlns:a16="http://schemas.microsoft.com/office/drawing/2014/main" id="{A4407840-F6A4-4638-BB2F-9FBAA1A81461}"/>
              </a:ext>
            </a:extLst>
          </p:cNvPr>
          <p:cNvSpPr>
            <a:spLocks noGrp="1"/>
          </p:cNvSpPr>
          <p:nvPr>
            <p:ph type="title" hasCustomPrompt="1"/>
          </p:nvPr>
        </p:nvSpPr>
        <p:spPr>
          <a:xfrm>
            <a:off x="838785" y="304800"/>
            <a:ext cx="10414675" cy="460800"/>
          </a:xfrm>
          <a:prstGeom prst="rect">
            <a:avLst/>
          </a:prstGeom>
        </p:spPr>
        <p:txBody>
          <a:bodyPr anchor="ctr"/>
          <a:lstStyle>
            <a:lvl1pPr algn="ctr">
              <a:defRPr sz="3200">
                <a:solidFill>
                  <a:schemeClr val="tx1"/>
                </a:solidFill>
              </a:defRPr>
            </a:lvl1pPr>
          </a:lstStyle>
          <a:p>
            <a:r>
              <a:rPr lang="en-US" dirty="0"/>
              <a:t>Slide Title</a:t>
            </a:r>
          </a:p>
        </p:txBody>
      </p:sp>
      <p:sp>
        <p:nvSpPr>
          <p:cNvPr id="5" name="Content Placeholder 2">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838785" y="935464"/>
            <a:ext cx="10414675" cy="5312937"/>
          </a:xfrm>
          <a:prstGeom prst="rect">
            <a:avLst/>
          </a:prstGeom>
        </p:spPr>
        <p:txBody>
          <a:bodyPr>
            <a:normAutofit/>
          </a:bodyPr>
          <a:lstStyle>
            <a:lvl1pPr>
              <a:spcBef>
                <a:spcPts val="2400"/>
              </a:spcBef>
              <a:spcAft>
                <a:spcPts val="0"/>
              </a:spcAft>
              <a:defRPr sz="2400" b="0">
                <a:latin typeface="Sanserif"/>
              </a:defRPr>
            </a:lvl1pPr>
            <a:lvl2pPr marL="1588" indent="0">
              <a:buNone/>
              <a:defRPr sz="2200" b="1"/>
            </a:lvl2pPr>
            <a:lvl3pPr marL="284400">
              <a:spcBef>
                <a:spcPts val="576"/>
              </a:spcBef>
              <a:spcAft>
                <a:spcPts val="0"/>
              </a:spcAft>
              <a:defRPr sz="2200" b="0">
                <a:latin typeface="Sanserif"/>
              </a:defRPr>
            </a:lvl3pPr>
          </a:lstStyle>
          <a:p>
            <a:pPr lvl="0"/>
            <a:r>
              <a:rPr lang="en-US" dirty="0"/>
              <a:t>Slide Content</a:t>
            </a:r>
          </a:p>
          <a:p>
            <a:pPr lvl="2"/>
            <a:r>
              <a:rPr lang="en-US" dirty="0"/>
              <a:t>Second level</a:t>
            </a:r>
          </a:p>
        </p:txBody>
      </p:sp>
      <p:sp>
        <p:nvSpPr>
          <p:cNvPr id="7" name="Appendix Link 3">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4492463" y="6324600"/>
            <a:ext cx="3207076" cy="190500"/>
          </a:xfrm>
        </p:spPr>
        <p:txBody>
          <a:bodyPr anchor="b">
            <a:noAutofit/>
          </a:bodyPr>
          <a:lstStyle>
            <a:lvl1pPr algn="ctr">
              <a:defRPr sz="900">
                <a:latin typeface="+mn-lt"/>
                <a:cs typeface="Times New Roman" panose="02020603050405020304" pitchFamily="18" charset="0"/>
              </a:defRPr>
            </a:lvl1pPr>
          </a:lstStyle>
          <a:p>
            <a:pPr lvl="0"/>
            <a:r>
              <a:rPr lang="en-US" dirty="0"/>
              <a:t>Add text alternative link, if needed.</a:t>
            </a:r>
          </a:p>
        </p:txBody>
      </p:sp>
      <p:sp>
        <p:nvSpPr>
          <p:cNvPr id="9" name="Image Credit 4">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latin typeface="+mn-lt"/>
                <a:cs typeface="Times New Roman" panose="02020603050405020304" pitchFamily="18" charset="0"/>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5">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06600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41" name="Title 1">
            <a:extLst>
              <a:ext uri="{FF2B5EF4-FFF2-40B4-BE49-F238E27FC236}">
                <a16:creationId xmlns:a16="http://schemas.microsoft.com/office/drawing/2014/main" id="{35462A37-FFF4-45EA-9D9C-FB6A43912D16}"/>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2" name="Slide Sub Title 2">
            <a:extLst>
              <a:ext uri="{FF2B5EF4-FFF2-40B4-BE49-F238E27FC236}">
                <a16:creationId xmlns:a16="http://schemas.microsoft.com/office/drawing/2014/main" id="{2CDA970D-06FE-4E78-A505-82577E3C2F3D}"/>
              </a:ext>
            </a:extLst>
          </p:cNvPr>
          <p:cNvSpPr>
            <a:spLocks noGrp="1"/>
          </p:cNvSpPr>
          <p:nvPr>
            <p:ph sz="quarter" idx="21" hasCustomPrompt="1"/>
          </p:nvPr>
        </p:nvSpPr>
        <p:spPr>
          <a:xfrm>
            <a:off x="457200" y="836713"/>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3" name="Content Placeholder 3">
            <a:extLst>
              <a:ext uri="{FF2B5EF4-FFF2-40B4-BE49-F238E27FC236}">
                <a16:creationId xmlns:a16="http://schemas.microsoft.com/office/drawing/2014/main" id="{4D18052F-9BFE-4894-82EF-5F3ADFE49BB3}"/>
              </a:ext>
            </a:extLst>
          </p:cNvPr>
          <p:cNvSpPr>
            <a:spLocks noGrp="1"/>
          </p:cNvSpPr>
          <p:nvPr>
            <p:ph sz="quarter" idx="30" hasCustomPrompt="1"/>
          </p:nvPr>
        </p:nvSpPr>
        <p:spPr>
          <a:xfrm>
            <a:off x="482600" y="13248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44" name="Content Placeholder 4">
            <a:extLst>
              <a:ext uri="{FF2B5EF4-FFF2-40B4-BE49-F238E27FC236}">
                <a16:creationId xmlns:a16="http://schemas.microsoft.com/office/drawing/2014/main" id="{40439D5C-71B7-4197-A3B4-ECFD9399D58D}"/>
              </a:ext>
            </a:extLst>
          </p:cNvPr>
          <p:cNvSpPr>
            <a:spLocks noGrp="1"/>
          </p:cNvSpPr>
          <p:nvPr>
            <p:ph idx="1"/>
          </p:nvPr>
        </p:nvSpPr>
        <p:spPr>
          <a:xfrm>
            <a:off x="483029" y="1918176"/>
            <a:ext cx="11277600" cy="1438816"/>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5" name="Content Placeholder 5">
            <a:extLst>
              <a:ext uri="{FF2B5EF4-FFF2-40B4-BE49-F238E27FC236}">
                <a16:creationId xmlns:a16="http://schemas.microsoft.com/office/drawing/2014/main" id="{D7A5A86A-C17E-4CFB-8F16-302334DE8199}"/>
              </a:ext>
            </a:extLst>
          </p:cNvPr>
          <p:cNvSpPr>
            <a:spLocks noGrp="1"/>
          </p:cNvSpPr>
          <p:nvPr>
            <p:ph sz="quarter" idx="23"/>
          </p:nvPr>
        </p:nvSpPr>
        <p:spPr>
          <a:xfrm>
            <a:off x="483029" y="3429000"/>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6" name="Content Placeholder 6">
            <a:extLst>
              <a:ext uri="{FF2B5EF4-FFF2-40B4-BE49-F238E27FC236}">
                <a16:creationId xmlns:a16="http://schemas.microsoft.com/office/drawing/2014/main" id="{F8027EE3-07FB-497E-B9E0-D8CDE25451EE}"/>
              </a:ext>
            </a:extLst>
          </p:cNvPr>
          <p:cNvSpPr>
            <a:spLocks noGrp="1"/>
          </p:cNvSpPr>
          <p:nvPr>
            <p:ph sz="quarter" idx="24"/>
          </p:nvPr>
        </p:nvSpPr>
        <p:spPr>
          <a:xfrm>
            <a:off x="4321829" y="3429001"/>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7" name="Content Placeholder 7">
            <a:extLst>
              <a:ext uri="{FF2B5EF4-FFF2-40B4-BE49-F238E27FC236}">
                <a16:creationId xmlns:a16="http://schemas.microsoft.com/office/drawing/2014/main" id="{ECC35B2F-12AA-48EB-80FF-BEB2A72B3429}"/>
              </a:ext>
            </a:extLst>
          </p:cNvPr>
          <p:cNvSpPr>
            <a:spLocks noGrp="1"/>
          </p:cNvSpPr>
          <p:nvPr>
            <p:ph sz="quarter" idx="25"/>
          </p:nvPr>
        </p:nvSpPr>
        <p:spPr>
          <a:xfrm>
            <a:off x="8160629" y="3464243"/>
            <a:ext cx="360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8" name="Content Placeholder 8">
            <a:extLst>
              <a:ext uri="{FF2B5EF4-FFF2-40B4-BE49-F238E27FC236}">
                <a16:creationId xmlns:a16="http://schemas.microsoft.com/office/drawing/2014/main" id="{31E00C1E-8103-4618-8A7A-27276AF26EAF}"/>
              </a:ext>
            </a:extLst>
          </p:cNvPr>
          <p:cNvSpPr>
            <a:spLocks noGrp="1"/>
          </p:cNvSpPr>
          <p:nvPr>
            <p:ph sz="quarter" idx="26"/>
          </p:nvPr>
        </p:nvSpPr>
        <p:spPr>
          <a:xfrm>
            <a:off x="482600"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9" name="Content Placeholder 9">
            <a:extLst>
              <a:ext uri="{FF2B5EF4-FFF2-40B4-BE49-F238E27FC236}">
                <a16:creationId xmlns:a16="http://schemas.microsoft.com/office/drawing/2014/main" id="{5AAEA00C-07D5-419F-A0E8-D27AA630ED42}"/>
              </a:ext>
            </a:extLst>
          </p:cNvPr>
          <p:cNvSpPr>
            <a:spLocks noGrp="1"/>
          </p:cNvSpPr>
          <p:nvPr>
            <p:ph sz="quarter" idx="27"/>
          </p:nvPr>
        </p:nvSpPr>
        <p:spPr>
          <a:xfrm>
            <a:off x="340770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0" name="Content Placeholder 10">
            <a:extLst>
              <a:ext uri="{FF2B5EF4-FFF2-40B4-BE49-F238E27FC236}">
                <a16:creationId xmlns:a16="http://schemas.microsoft.com/office/drawing/2014/main" id="{A107128E-AFFC-48F6-B490-BA117E0D4153}"/>
              </a:ext>
            </a:extLst>
          </p:cNvPr>
          <p:cNvSpPr>
            <a:spLocks noGrp="1"/>
          </p:cNvSpPr>
          <p:nvPr>
            <p:ph sz="quarter" idx="28"/>
          </p:nvPr>
        </p:nvSpPr>
        <p:spPr>
          <a:xfrm>
            <a:off x="6288021"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1" name="Content Placeholder 11">
            <a:extLst>
              <a:ext uri="{FF2B5EF4-FFF2-40B4-BE49-F238E27FC236}">
                <a16:creationId xmlns:a16="http://schemas.microsoft.com/office/drawing/2014/main" id="{DF25828E-A67A-430C-A8BC-63DBF726E9FF}"/>
              </a:ext>
            </a:extLst>
          </p:cNvPr>
          <p:cNvSpPr>
            <a:spLocks noGrp="1"/>
          </p:cNvSpPr>
          <p:nvPr>
            <p:ph sz="quarter" idx="29"/>
          </p:nvPr>
        </p:nvSpPr>
        <p:spPr>
          <a:xfrm>
            <a:off x="9120629" y="4797152"/>
            <a:ext cx="264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52" name="Appendix Link 12">
            <a:extLst>
              <a:ext uri="{FF2B5EF4-FFF2-40B4-BE49-F238E27FC236}">
                <a16:creationId xmlns:a16="http://schemas.microsoft.com/office/drawing/2014/main" id="{E0D4B7A0-0032-4D68-BD54-0B6868F792D0}"/>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3" name="Image Credit 13">
            <a:extLst>
              <a:ext uri="{FF2B5EF4-FFF2-40B4-BE49-F238E27FC236}">
                <a16:creationId xmlns:a16="http://schemas.microsoft.com/office/drawing/2014/main" id="{DAC8A0EE-C787-4E63-A06B-783DD28556D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4" name="Slide Number Placeholder 14">
            <a:extLst>
              <a:ext uri="{FF2B5EF4-FFF2-40B4-BE49-F238E27FC236}">
                <a16:creationId xmlns:a16="http://schemas.microsoft.com/office/drawing/2014/main" id="{1C908071-7626-43DC-AE66-765DFBBAF0B5}"/>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7897170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660399" y="45536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2951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5241732"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7532399"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9823065" y="45536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4" name="Appendix Link 6">
            <a:extLst>
              <a:ext uri="{FF2B5EF4-FFF2-40B4-BE49-F238E27FC236}">
                <a16:creationId xmlns:a16="http://schemas.microsoft.com/office/drawing/2014/main" id="{9F477CD9-7646-4447-8F26-EA0339279B08}"/>
              </a:ext>
            </a:extLst>
          </p:cNvPr>
          <p:cNvSpPr>
            <a:spLocks noGrp="1"/>
          </p:cNvSpPr>
          <p:nvPr>
            <p:ph type="body" sz="quarter" idx="31"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05" name="Image Credit 7">
            <a:extLst>
              <a:ext uri="{FF2B5EF4-FFF2-40B4-BE49-F238E27FC236}">
                <a16:creationId xmlns:a16="http://schemas.microsoft.com/office/drawing/2014/main" id="{297D0569-382F-49B3-9BB4-903B4832518F}"/>
              </a:ext>
            </a:extLst>
          </p:cNvPr>
          <p:cNvSpPr>
            <a:spLocks noGrp="1"/>
          </p:cNvSpPr>
          <p:nvPr>
            <p:ph type="body" sz="quarter" idx="32"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07" name="Slide Number Placeholder 14">
            <a:extLst>
              <a:ext uri="{FF2B5EF4-FFF2-40B4-BE49-F238E27FC236}">
                <a16:creationId xmlns:a16="http://schemas.microsoft.com/office/drawing/2014/main" id="{AE184463-304D-422F-A9E1-0AB7D79530A6}"/>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92752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93" name="Content Placeholder 3">
            <a:extLst>
              <a:ext uri="{FF2B5EF4-FFF2-40B4-BE49-F238E27FC236}">
                <a16:creationId xmlns:a16="http://schemas.microsoft.com/office/drawing/2014/main" id="{874451FD-9124-4EA1-9A2B-AF4BC9310D86}"/>
              </a:ext>
            </a:extLst>
          </p:cNvPr>
          <p:cNvSpPr>
            <a:spLocks noGrp="1"/>
          </p:cNvSpPr>
          <p:nvPr>
            <p:ph sz="quarter" idx="33" hasCustomPrompt="1"/>
          </p:nvPr>
        </p:nvSpPr>
        <p:spPr>
          <a:xfrm>
            <a:off x="686229" y="1133128"/>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94" name="Content Placeholder 4">
            <a:extLst>
              <a:ext uri="{FF2B5EF4-FFF2-40B4-BE49-F238E27FC236}">
                <a16:creationId xmlns:a16="http://schemas.microsoft.com/office/drawing/2014/main" id="{662C4CA1-2FDB-469E-B462-2CDD9DDB8F54}"/>
              </a:ext>
            </a:extLst>
          </p:cNvPr>
          <p:cNvSpPr>
            <a:spLocks noGrp="1"/>
          </p:cNvSpPr>
          <p:nvPr>
            <p:ph idx="34" hasCustomPrompt="1"/>
          </p:nvPr>
        </p:nvSpPr>
        <p:spPr>
          <a:xfrm>
            <a:off x="686229" y="1857221"/>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95" name="Content Placeholder 5">
            <a:extLst>
              <a:ext uri="{FF2B5EF4-FFF2-40B4-BE49-F238E27FC236}">
                <a16:creationId xmlns:a16="http://schemas.microsoft.com/office/drawing/2014/main" id="{506C19C3-55BE-498A-8AF3-363545FFD2D1}"/>
              </a:ext>
            </a:extLst>
          </p:cNvPr>
          <p:cNvSpPr>
            <a:spLocks noGrp="1"/>
          </p:cNvSpPr>
          <p:nvPr>
            <p:ph sz="quarter" idx="35"/>
          </p:nvPr>
        </p:nvSpPr>
        <p:spPr>
          <a:xfrm>
            <a:off x="2667431" y="1857222"/>
            <a:ext cx="9315635" cy="1076107"/>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6" name="Content Placeholder 6">
            <a:extLst>
              <a:ext uri="{FF2B5EF4-FFF2-40B4-BE49-F238E27FC236}">
                <a16:creationId xmlns:a16="http://schemas.microsoft.com/office/drawing/2014/main" id="{A0C51086-4E14-4CD4-B55E-5593342E5882}"/>
              </a:ext>
            </a:extLst>
          </p:cNvPr>
          <p:cNvSpPr>
            <a:spLocks noGrp="1"/>
          </p:cNvSpPr>
          <p:nvPr>
            <p:ph sz="quarter" idx="36"/>
          </p:nvPr>
        </p:nvSpPr>
        <p:spPr>
          <a:xfrm>
            <a:off x="660400" y="3067773"/>
            <a:ext cx="11322667" cy="1449731"/>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7" name="Content Placeholder 7">
            <a:extLst>
              <a:ext uri="{FF2B5EF4-FFF2-40B4-BE49-F238E27FC236}">
                <a16:creationId xmlns:a16="http://schemas.microsoft.com/office/drawing/2014/main" id="{EC390C47-8125-4BE9-B035-CFD20B6822FC}"/>
              </a:ext>
            </a:extLst>
          </p:cNvPr>
          <p:cNvSpPr>
            <a:spLocks noGrp="1"/>
          </p:cNvSpPr>
          <p:nvPr>
            <p:ph sz="quarter" idx="37"/>
          </p:nvPr>
        </p:nvSpPr>
        <p:spPr>
          <a:xfrm>
            <a:off x="86365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8" name="Content Placeholder 8">
            <a:extLst>
              <a:ext uri="{FF2B5EF4-FFF2-40B4-BE49-F238E27FC236}">
                <a16:creationId xmlns:a16="http://schemas.microsoft.com/office/drawing/2014/main" id="{312259D3-4E66-4CB2-AC11-11C8503B00A5}"/>
              </a:ext>
            </a:extLst>
          </p:cNvPr>
          <p:cNvSpPr>
            <a:spLocks noGrp="1"/>
          </p:cNvSpPr>
          <p:nvPr>
            <p:ph sz="quarter" idx="38"/>
          </p:nvPr>
        </p:nvSpPr>
        <p:spPr>
          <a:xfrm>
            <a:off x="86365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99" name="Content Placeholder 9">
            <a:extLst>
              <a:ext uri="{FF2B5EF4-FFF2-40B4-BE49-F238E27FC236}">
                <a16:creationId xmlns:a16="http://schemas.microsoft.com/office/drawing/2014/main" id="{FE6B4483-EBEA-4157-9063-A8FE64DA5509}"/>
              </a:ext>
            </a:extLst>
          </p:cNvPr>
          <p:cNvSpPr>
            <a:spLocks noGrp="1"/>
          </p:cNvSpPr>
          <p:nvPr>
            <p:ph sz="quarter" idx="39"/>
          </p:nvPr>
        </p:nvSpPr>
        <p:spPr>
          <a:xfrm>
            <a:off x="3791904"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0" name="Content Placeholder 10">
            <a:extLst>
              <a:ext uri="{FF2B5EF4-FFF2-40B4-BE49-F238E27FC236}">
                <a16:creationId xmlns:a16="http://schemas.microsoft.com/office/drawing/2014/main" id="{5C14B0BB-0B4F-4A9A-8F40-5E65EA4E8A21}"/>
              </a:ext>
            </a:extLst>
          </p:cNvPr>
          <p:cNvSpPr>
            <a:spLocks noGrp="1"/>
          </p:cNvSpPr>
          <p:nvPr>
            <p:ph sz="quarter" idx="40"/>
          </p:nvPr>
        </p:nvSpPr>
        <p:spPr>
          <a:xfrm>
            <a:off x="3791904"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01" name="Content Placeholder 11">
            <a:extLst>
              <a:ext uri="{FF2B5EF4-FFF2-40B4-BE49-F238E27FC236}">
                <a16:creationId xmlns:a16="http://schemas.microsoft.com/office/drawing/2014/main" id="{2D6C6697-2A34-44DF-9690-CF704CADF1ED}"/>
              </a:ext>
            </a:extLst>
          </p:cNvPr>
          <p:cNvSpPr>
            <a:spLocks noGrp="1"/>
          </p:cNvSpPr>
          <p:nvPr>
            <p:ph sz="quarter" idx="41"/>
          </p:nvPr>
        </p:nvSpPr>
        <p:spPr>
          <a:xfrm>
            <a:off x="6720149"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5" name="Content Placeholder 11">
            <a:extLst>
              <a:ext uri="{FF2B5EF4-FFF2-40B4-BE49-F238E27FC236}">
                <a16:creationId xmlns:a16="http://schemas.microsoft.com/office/drawing/2014/main" id="{581B96B9-D991-4BB1-B173-E7F2EE1BE96B}"/>
              </a:ext>
            </a:extLst>
          </p:cNvPr>
          <p:cNvSpPr>
            <a:spLocks noGrp="1"/>
          </p:cNvSpPr>
          <p:nvPr>
            <p:ph sz="quarter" idx="42"/>
          </p:nvPr>
        </p:nvSpPr>
        <p:spPr>
          <a:xfrm>
            <a:off x="6720149"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6" name="Content Placeholder 11">
            <a:extLst>
              <a:ext uri="{FF2B5EF4-FFF2-40B4-BE49-F238E27FC236}">
                <a16:creationId xmlns:a16="http://schemas.microsoft.com/office/drawing/2014/main" id="{2C988514-0447-4189-B30D-391260C27422}"/>
              </a:ext>
            </a:extLst>
          </p:cNvPr>
          <p:cNvSpPr>
            <a:spLocks noGrp="1"/>
          </p:cNvSpPr>
          <p:nvPr>
            <p:ph sz="quarter" idx="43"/>
          </p:nvPr>
        </p:nvSpPr>
        <p:spPr>
          <a:xfrm>
            <a:off x="9648395" y="4553648"/>
            <a:ext cx="2160000" cy="72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17" name="Content Placeholder 11">
            <a:extLst>
              <a:ext uri="{FF2B5EF4-FFF2-40B4-BE49-F238E27FC236}">
                <a16:creationId xmlns:a16="http://schemas.microsoft.com/office/drawing/2014/main" id="{528D66AE-3E5E-4350-85D4-CD57EA8930C2}"/>
              </a:ext>
            </a:extLst>
          </p:cNvPr>
          <p:cNvSpPr>
            <a:spLocks noGrp="1"/>
          </p:cNvSpPr>
          <p:nvPr>
            <p:ph sz="quarter" idx="44"/>
          </p:nvPr>
        </p:nvSpPr>
        <p:spPr>
          <a:xfrm>
            <a:off x="9648395" y="5373216"/>
            <a:ext cx="2160000" cy="900000"/>
          </a:xfrm>
        </p:spPr>
        <p:txBody>
          <a:bodyPr>
            <a:noAutofit/>
          </a:bodyPr>
          <a:lstStyle>
            <a:lvl1pPr>
              <a:defRPr sz="2400" b="1">
                <a:latin typeface="+mn-lt"/>
              </a:defRPr>
            </a:lvl1pPr>
            <a:lvl2pPr>
              <a:defRPr sz="2000" b="1">
                <a:latin typeface="+mn-lt"/>
              </a:defRPr>
            </a:lvl2pPr>
            <a:lvl3pPr>
              <a:defRPr sz="1800" b="1">
                <a:latin typeface="+mn-lt"/>
              </a:defRPr>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25" name="Appendix Link 11">
            <a:extLst>
              <a:ext uri="{FF2B5EF4-FFF2-40B4-BE49-F238E27FC236}">
                <a16:creationId xmlns:a16="http://schemas.microsoft.com/office/drawing/2014/main" id="{6C66FC7B-9682-4F79-A7EC-46F53ED55AF7}"/>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26" name="Image Credit 12">
            <a:extLst>
              <a:ext uri="{FF2B5EF4-FFF2-40B4-BE49-F238E27FC236}">
                <a16:creationId xmlns:a16="http://schemas.microsoft.com/office/drawing/2014/main" id="{ECC1E71E-61CC-4CCE-B834-F54DB9DCEEC8}"/>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4" name="Slide Number Placeholder 14">
            <a:extLst>
              <a:ext uri="{FF2B5EF4-FFF2-40B4-BE49-F238E27FC236}">
                <a16:creationId xmlns:a16="http://schemas.microsoft.com/office/drawing/2014/main" id="{3C1A9873-09AD-405A-A6A5-F2F1DF9F5C4A}"/>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34465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E4FFB6E-6542-471E-A0AB-B744685CCAE6}"/>
              </a:ext>
            </a:extLst>
          </p:cNvPr>
          <p:cNvSpPr>
            <a:spLocks noGrp="1"/>
          </p:cNvSpPr>
          <p:nvPr>
            <p:ph type="title" hasCustomPrompt="1"/>
          </p:nvPr>
        </p:nvSpPr>
        <p:spPr>
          <a:xfrm>
            <a:off x="457200" y="11290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22" name="Content Placeholder 3">
            <a:extLst>
              <a:ext uri="{FF2B5EF4-FFF2-40B4-BE49-F238E27FC236}">
                <a16:creationId xmlns:a16="http://schemas.microsoft.com/office/drawing/2014/main" id="{53D57C87-D466-4C8C-A982-0BB750C00F2A}"/>
              </a:ext>
            </a:extLst>
          </p:cNvPr>
          <p:cNvSpPr>
            <a:spLocks noGrp="1"/>
          </p:cNvSpPr>
          <p:nvPr>
            <p:ph sz="quarter" idx="30" hasCustomPrompt="1"/>
          </p:nvPr>
        </p:nvSpPr>
        <p:spPr>
          <a:xfrm>
            <a:off x="483029" y="1350000"/>
            <a:ext cx="1127760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lvl1pPr>
              <a:defRPr lang="en-IN" sz="2400" b="1" dirty="0">
                <a:solidFill>
                  <a:schemeClr val="bg1"/>
                </a:solidFill>
                <a:cs typeface="+mn-cs"/>
              </a:defRPr>
            </a:lvl1pPr>
          </a:lstStyle>
          <a:p>
            <a:pPr algn="ctr" eaLnBrk="1" hangingPunct="1">
              <a:defRPr/>
            </a:pPr>
            <a:r>
              <a:rPr lang="en-US" dirty="0">
                <a:solidFill>
                  <a:schemeClr val="bg1"/>
                </a:solidFill>
              </a:rPr>
              <a:t>HOW TO Write a Formula for an Ionic Compound</a:t>
            </a:r>
          </a:p>
        </p:txBody>
      </p:sp>
      <p:sp>
        <p:nvSpPr>
          <p:cNvPr id="24" name="Content Placeholder 4">
            <a:extLst>
              <a:ext uri="{FF2B5EF4-FFF2-40B4-BE49-F238E27FC236}">
                <a16:creationId xmlns:a16="http://schemas.microsoft.com/office/drawing/2014/main" id="{7D9AAAE5-DD01-47AA-B07B-A5A0DF89444F}"/>
              </a:ext>
            </a:extLst>
          </p:cNvPr>
          <p:cNvSpPr>
            <a:spLocks noGrp="1"/>
          </p:cNvSpPr>
          <p:nvPr>
            <p:ph idx="1" hasCustomPrompt="1"/>
          </p:nvPr>
        </p:nvSpPr>
        <p:spPr>
          <a:xfrm>
            <a:off x="483029" y="2060848"/>
            <a:ext cx="1897532"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Step [0]</a:t>
            </a:r>
          </a:p>
        </p:txBody>
      </p:sp>
      <p:sp>
        <p:nvSpPr>
          <p:cNvPr id="26" name="Content Placeholder 5">
            <a:extLst>
              <a:ext uri="{FF2B5EF4-FFF2-40B4-BE49-F238E27FC236}">
                <a16:creationId xmlns:a16="http://schemas.microsoft.com/office/drawing/2014/main" id="{27F43634-6722-49CE-A863-00E57AC31588}"/>
              </a:ext>
            </a:extLst>
          </p:cNvPr>
          <p:cNvSpPr>
            <a:spLocks noGrp="1"/>
          </p:cNvSpPr>
          <p:nvPr>
            <p:ph sz="quarter" idx="23"/>
          </p:nvPr>
        </p:nvSpPr>
        <p:spPr>
          <a:xfrm>
            <a:off x="2464231" y="2060849"/>
            <a:ext cx="9315635" cy="978388"/>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0" name="Content Placeholder 6">
            <a:extLst>
              <a:ext uri="{FF2B5EF4-FFF2-40B4-BE49-F238E27FC236}">
                <a16:creationId xmlns:a16="http://schemas.microsoft.com/office/drawing/2014/main" id="{8692EAC0-F926-471A-BB3B-3D50A5AF9597}"/>
              </a:ext>
            </a:extLst>
          </p:cNvPr>
          <p:cNvSpPr>
            <a:spLocks noGrp="1"/>
          </p:cNvSpPr>
          <p:nvPr>
            <p:ph sz="quarter" idx="24"/>
          </p:nvPr>
        </p:nvSpPr>
        <p:spPr>
          <a:xfrm>
            <a:off x="457200" y="3141104"/>
            <a:ext cx="11322667"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2" name="Content Placeholder 7">
            <a:extLst>
              <a:ext uri="{FF2B5EF4-FFF2-40B4-BE49-F238E27FC236}">
                <a16:creationId xmlns:a16="http://schemas.microsoft.com/office/drawing/2014/main" id="{E92FD85D-B619-45E9-B489-96B0CE191491}"/>
              </a:ext>
            </a:extLst>
          </p:cNvPr>
          <p:cNvSpPr>
            <a:spLocks noGrp="1"/>
          </p:cNvSpPr>
          <p:nvPr>
            <p:ph sz="quarter" idx="25"/>
          </p:nvPr>
        </p:nvSpPr>
        <p:spPr>
          <a:xfrm>
            <a:off x="457199" y="4401248"/>
            <a:ext cx="2160000" cy="126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3" name="Content Placeholder 8">
            <a:extLst>
              <a:ext uri="{FF2B5EF4-FFF2-40B4-BE49-F238E27FC236}">
                <a16:creationId xmlns:a16="http://schemas.microsoft.com/office/drawing/2014/main" id="{2B03CAC6-2ECC-4ABC-A440-BF7D1581DB6A}"/>
              </a:ext>
            </a:extLst>
          </p:cNvPr>
          <p:cNvSpPr>
            <a:spLocks noGrp="1"/>
          </p:cNvSpPr>
          <p:nvPr>
            <p:ph sz="quarter" idx="26"/>
          </p:nvPr>
        </p:nvSpPr>
        <p:spPr>
          <a:xfrm>
            <a:off x="2747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5" name="Content Placeholder 9">
            <a:extLst>
              <a:ext uri="{FF2B5EF4-FFF2-40B4-BE49-F238E27FC236}">
                <a16:creationId xmlns:a16="http://schemas.microsoft.com/office/drawing/2014/main" id="{22943CC6-77CC-452A-96D5-BB83FF162F51}"/>
              </a:ext>
            </a:extLst>
          </p:cNvPr>
          <p:cNvSpPr>
            <a:spLocks noGrp="1"/>
          </p:cNvSpPr>
          <p:nvPr>
            <p:ph sz="quarter" idx="27"/>
          </p:nvPr>
        </p:nvSpPr>
        <p:spPr>
          <a:xfrm>
            <a:off x="5038532"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37" name="Content Placeholder 10">
            <a:extLst>
              <a:ext uri="{FF2B5EF4-FFF2-40B4-BE49-F238E27FC236}">
                <a16:creationId xmlns:a16="http://schemas.microsoft.com/office/drawing/2014/main" id="{93DDDCD1-28AF-469E-84F6-26DFB4072E55}"/>
              </a:ext>
            </a:extLst>
          </p:cNvPr>
          <p:cNvSpPr>
            <a:spLocks noGrp="1"/>
          </p:cNvSpPr>
          <p:nvPr>
            <p:ph sz="quarter" idx="28"/>
          </p:nvPr>
        </p:nvSpPr>
        <p:spPr>
          <a:xfrm>
            <a:off x="7329199"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1" name="Content Placeholder 11">
            <a:extLst>
              <a:ext uri="{FF2B5EF4-FFF2-40B4-BE49-F238E27FC236}">
                <a16:creationId xmlns:a16="http://schemas.microsoft.com/office/drawing/2014/main" id="{6F435488-0E62-431F-AD41-C0EC93B83A68}"/>
              </a:ext>
            </a:extLst>
          </p:cNvPr>
          <p:cNvSpPr>
            <a:spLocks noGrp="1"/>
          </p:cNvSpPr>
          <p:nvPr>
            <p:ph sz="quarter" idx="29"/>
          </p:nvPr>
        </p:nvSpPr>
        <p:spPr>
          <a:xfrm>
            <a:off x="9619865" y="4401248"/>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42" name="Appendix Link 12">
            <a:extLst>
              <a:ext uri="{FF2B5EF4-FFF2-40B4-BE49-F238E27FC236}">
                <a16:creationId xmlns:a16="http://schemas.microsoft.com/office/drawing/2014/main" id="{E4CE48CB-7708-432B-AA86-174536FCBAB3}"/>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43" name="Image Credit 13">
            <a:extLst>
              <a:ext uri="{FF2B5EF4-FFF2-40B4-BE49-F238E27FC236}">
                <a16:creationId xmlns:a16="http://schemas.microsoft.com/office/drawing/2014/main" id="{01C8000F-8A4A-49C7-A133-78D2F4850B6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44" name="Slide Number Placeholder 14">
            <a:extLst>
              <a:ext uri="{FF2B5EF4-FFF2-40B4-BE49-F238E27FC236}">
                <a16:creationId xmlns:a16="http://schemas.microsoft.com/office/drawing/2014/main" id="{9421B4D6-7BB1-493E-851E-0DF2646EA108}"/>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038520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68" name="Title 1">
            <a:extLst>
              <a:ext uri="{FF2B5EF4-FFF2-40B4-BE49-F238E27FC236}">
                <a16:creationId xmlns:a16="http://schemas.microsoft.com/office/drawing/2014/main" id="{B79947D0-3AC9-4017-860E-D693F0000680}"/>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69" name="Slide Sub Title 2">
            <a:extLst>
              <a:ext uri="{FF2B5EF4-FFF2-40B4-BE49-F238E27FC236}">
                <a16:creationId xmlns:a16="http://schemas.microsoft.com/office/drawing/2014/main" id="{0AC701E0-46BA-498A-A4E7-659539074D0C}"/>
              </a:ext>
            </a:extLst>
          </p:cNvPr>
          <p:cNvSpPr>
            <a:spLocks noGrp="1"/>
          </p:cNvSpPr>
          <p:nvPr>
            <p:ph sz="quarter" idx="21" hasCustomPrompt="1"/>
          </p:nvPr>
        </p:nvSpPr>
        <p:spPr>
          <a:xfrm>
            <a:off x="457200" y="880394"/>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70" name="Content Placeholder 4">
            <a:extLst>
              <a:ext uri="{FF2B5EF4-FFF2-40B4-BE49-F238E27FC236}">
                <a16:creationId xmlns:a16="http://schemas.microsoft.com/office/drawing/2014/main" id="{B5AB9E37-08BA-4FDE-851E-19EC6E0F175A}"/>
              </a:ext>
            </a:extLst>
          </p:cNvPr>
          <p:cNvSpPr>
            <a:spLocks noGrp="1"/>
          </p:cNvSpPr>
          <p:nvPr>
            <p:ph idx="1" hasCustomPrompt="1"/>
          </p:nvPr>
        </p:nvSpPr>
        <p:spPr>
          <a:xfrm>
            <a:off x="483029" y="1867464"/>
            <a:ext cx="1992000" cy="511200"/>
          </a:xfrm>
          <a:prstGeom prst="roundRect">
            <a:avLst/>
          </a:prstGeom>
          <a:solidFill>
            <a:srgbClr val="00645A"/>
          </a:solidFill>
          <a:ln>
            <a:solidFill>
              <a:srgbClr val="002D2D"/>
            </a:solidFill>
          </a:ln>
          <a:effectLst/>
        </p:spPr>
        <p:txBody>
          <a:bodyPr lIns="72000" rIns="72000">
            <a:normAutofit/>
          </a:bodyPr>
          <a:lstStyle>
            <a:lvl1pPr>
              <a:defRPr sz="2400" b="1">
                <a:solidFill>
                  <a:schemeClr val="bg1"/>
                </a:solidFill>
              </a:defRPr>
            </a:lvl1pPr>
            <a:lvl2pPr>
              <a:defRPr sz="2000" b="1"/>
            </a:lvl2pPr>
            <a:lvl3pPr>
              <a:defRPr sz="1800" b="1"/>
            </a:lvl3pPr>
            <a:lvl4pPr>
              <a:defRPr sz="1050" b="1"/>
            </a:lvl4pPr>
            <a:lvl5pPr>
              <a:defRPr sz="1050" b="1"/>
            </a:lvl5pPr>
          </a:lstStyle>
          <a:p>
            <a:pPr lvl="0"/>
            <a:r>
              <a:rPr lang="en-US" dirty="0"/>
              <a:t>Example</a:t>
            </a:r>
          </a:p>
        </p:txBody>
      </p:sp>
      <p:sp>
        <p:nvSpPr>
          <p:cNvPr id="71" name="Content Placeholder 5">
            <a:extLst>
              <a:ext uri="{FF2B5EF4-FFF2-40B4-BE49-F238E27FC236}">
                <a16:creationId xmlns:a16="http://schemas.microsoft.com/office/drawing/2014/main" id="{21F086D7-E80D-4F6B-9793-0716664D62BE}"/>
              </a:ext>
            </a:extLst>
          </p:cNvPr>
          <p:cNvSpPr>
            <a:spLocks noGrp="1"/>
          </p:cNvSpPr>
          <p:nvPr>
            <p:ph sz="quarter" idx="23"/>
          </p:nvPr>
        </p:nvSpPr>
        <p:spPr>
          <a:xfrm>
            <a:off x="2614800" y="1844944"/>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2" name="Content Placeholder 6">
            <a:extLst>
              <a:ext uri="{FF2B5EF4-FFF2-40B4-BE49-F238E27FC236}">
                <a16:creationId xmlns:a16="http://schemas.microsoft.com/office/drawing/2014/main" id="{C7F3CB9D-7925-4D2A-A121-3CB64836F1BC}"/>
              </a:ext>
            </a:extLst>
          </p:cNvPr>
          <p:cNvSpPr>
            <a:spLocks noGrp="1"/>
          </p:cNvSpPr>
          <p:nvPr>
            <p:ph sz="quarter" idx="24" hasCustomPrompt="1"/>
          </p:nvPr>
        </p:nvSpPr>
        <p:spPr>
          <a:xfrm>
            <a:off x="457200" y="3068960"/>
            <a:ext cx="1800000" cy="511200"/>
          </a:xfrm>
          <a:prstGeom prst="roundRect">
            <a:avLst/>
          </a:prstGeom>
          <a:solidFill>
            <a:srgbClr val="00645A"/>
          </a:solidFill>
          <a:ln>
            <a:solidFill>
              <a:srgbClr val="002D2D"/>
            </a:solidFill>
          </a:ln>
          <a:effectLst/>
        </p:spPr>
        <p:txBody>
          <a:bodyPr vert="horz" lIns="72000" tIns="45720" rIns="72000" bIns="45720" rtlCol="0">
            <a:normAutofit/>
          </a:bodyPr>
          <a:lstStyle>
            <a:lvl1pPr>
              <a:defRPr lang="en-US" sz="2400" b="1" dirty="0">
                <a:solidFill>
                  <a:schemeClr val="bg1"/>
                </a:solidFill>
              </a:defRPr>
            </a:lvl1pPr>
            <a:lvl2pPr>
              <a:defRPr lang="en-US" sz="2000" b="1" dirty="0"/>
            </a:lvl2pPr>
            <a:lvl3pPr>
              <a:defRPr lang="en-US" sz="1800" b="1" dirty="0"/>
            </a:lvl3pPr>
            <a:lvl4pPr>
              <a:defRPr lang="en-US" sz="1050" b="1" dirty="0"/>
            </a:lvl4pPr>
            <a:lvl5pPr>
              <a:defRPr lang="en-IN" sz="1050" b="1" dirty="0"/>
            </a:lvl5pPr>
          </a:lstStyle>
          <a:p>
            <a:pPr lvl="0"/>
            <a:r>
              <a:rPr lang="en-US" dirty="0"/>
              <a:t>Step [0]</a:t>
            </a:r>
          </a:p>
        </p:txBody>
      </p:sp>
      <p:sp>
        <p:nvSpPr>
          <p:cNvPr id="73" name="Content Placeholder 7">
            <a:extLst>
              <a:ext uri="{FF2B5EF4-FFF2-40B4-BE49-F238E27FC236}">
                <a16:creationId xmlns:a16="http://schemas.microsoft.com/office/drawing/2014/main" id="{3B3E667E-1EA3-4268-9DA9-6FC12D6C58A6}"/>
              </a:ext>
            </a:extLst>
          </p:cNvPr>
          <p:cNvSpPr>
            <a:spLocks noGrp="1"/>
          </p:cNvSpPr>
          <p:nvPr>
            <p:ph sz="quarter" idx="25"/>
          </p:nvPr>
        </p:nvSpPr>
        <p:spPr>
          <a:xfrm>
            <a:off x="2640629" y="3068960"/>
            <a:ext cx="912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4" name="Content Placeholder 8">
            <a:extLst>
              <a:ext uri="{FF2B5EF4-FFF2-40B4-BE49-F238E27FC236}">
                <a16:creationId xmlns:a16="http://schemas.microsoft.com/office/drawing/2014/main" id="{45DA0E8B-67A5-4D7D-A979-3F63C17AAFDD}"/>
              </a:ext>
            </a:extLst>
          </p:cNvPr>
          <p:cNvSpPr>
            <a:spLocks noGrp="1"/>
          </p:cNvSpPr>
          <p:nvPr>
            <p:ph sz="quarter" idx="26"/>
          </p:nvPr>
        </p:nvSpPr>
        <p:spPr>
          <a:xfrm>
            <a:off x="454800"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5" name="Content Placeholder 9">
            <a:extLst>
              <a:ext uri="{FF2B5EF4-FFF2-40B4-BE49-F238E27FC236}">
                <a16:creationId xmlns:a16="http://schemas.microsoft.com/office/drawing/2014/main" id="{EA3E7B8A-3753-48E4-8C78-2E963BA98D39}"/>
              </a:ext>
            </a:extLst>
          </p:cNvPr>
          <p:cNvSpPr>
            <a:spLocks noGrp="1"/>
          </p:cNvSpPr>
          <p:nvPr>
            <p:ph sz="quarter" idx="27"/>
          </p:nvPr>
        </p:nvSpPr>
        <p:spPr>
          <a:xfrm>
            <a:off x="2741257"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6" name="Content Placeholder 10">
            <a:extLst>
              <a:ext uri="{FF2B5EF4-FFF2-40B4-BE49-F238E27FC236}">
                <a16:creationId xmlns:a16="http://schemas.microsoft.com/office/drawing/2014/main" id="{6B28A758-FCF7-4AC7-A522-5BDAE6656838}"/>
              </a:ext>
            </a:extLst>
          </p:cNvPr>
          <p:cNvSpPr>
            <a:spLocks noGrp="1"/>
          </p:cNvSpPr>
          <p:nvPr>
            <p:ph sz="quarter" idx="28"/>
          </p:nvPr>
        </p:nvSpPr>
        <p:spPr>
          <a:xfrm>
            <a:off x="5027715"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79" name="Content Placeholder 11">
            <a:extLst>
              <a:ext uri="{FF2B5EF4-FFF2-40B4-BE49-F238E27FC236}">
                <a16:creationId xmlns:a16="http://schemas.microsoft.com/office/drawing/2014/main" id="{70282311-0D7E-459A-A68D-8FC16BE1BBB0}"/>
              </a:ext>
            </a:extLst>
          </p:cNvPr>
          <p:cNvSpPr>
            <a:spLocks noGrp="1"/>
          </p:cNvSpPr>
          <p:nvPr>
            <p:ph sz="quarter" idx="29"/>
          </p:nvPr>
        </p:nvSpPr>
        <p:spPr>
          <a:xfrm>
            <a:off x="7314172" y="4437112"/>
            <a:ext cx="2160000" cy="1224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p:txBody>
      </p:sp>
      <p:sp>
        <p:nvSpPr>
          <p:cNvPr id="80" name="Content Placeholder 12">
            <a:extLst>
              <a:ext uri="{FF2B5EF4-FFF2-40B4-BE49-F238E27FC236}">
                <a16:creationId xmlns:a16="http://schemas.microsoft.com/office/drawing/2014/main" id="{43622D03-4ED2-45E4-BE6D-3E5073BA33F9}"/>
              </a:ext>
            </a:extLst>
          </p:cNvPr>
          <p:cNvSpPr>
            <a:spLocks noGrp="1"/>
          </p:cNvSpPr>
          <p:nvPr>
            <p:ph sz="quarter" idx="31"/>
          </p:nvPr>
        </p:nvSpPr>
        <p:spPr>
          <a:xfrm>
            <a:off x="9600629" y="4437112"/>
            <a:ext cx="2160000" cy="1224000"/>
          </a:xfrm>
        </p:spPr>
        <p:txBody>
          <a:bodyPr/>
          <a:lstStyle/>
          <a:p>
            <a:pPr lvl="0"/>
            <a:r>
              <a:rPr lang="en-US" dirty="0"/>
              <a:t>Click to edit Master text styles</a:t>
            </a:r>
          </a:p>
          <a:p>
            <a:pPr lvl="1"/>
            <a:r>
              <a:rPr lang="en-US" dirty="0"/>
              <a:t>Second level</a:t>
            </a:r>
          </a:p>
          <a:p>
            <a:pPr lvl="2"/>
            <a:r>
              <a:rPr lang="en-US" dirty="0"/>
              <a:t>Third level</a:t>
            </a:r>
          </a:p>
        </p:txBody>
      </p:sp>
      <p:sp>
        <p:nvSpPr>
          <p:cNvPr id="81" name="Appendix Link 13">
            <a:extLst>
              <a:ext uri="{FF2B5EF4-FFF2-40B4-BE49-F238E27FC236}">
                <a16:creationId xmlns:a16="http://schemas.microsoft.com/office/drawing/2014/main" id="{11C52BDE-9C4C-4991-B951-C027F354039A}"/>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82" name="Image Credit 14">
            <a:extLst>
              <a:ext uri="{FF2B5EF4-FFF2-40B4-BE49-F238E27FC236}">
                <a16:creationId xmlns:a16="http://schemas.microsoft.com/office/drawing/2014/main" id="{9E2B7B79-A01A-422F-9CF7-AA5D8BEC1C83}"/>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83" name="Slide Number Placeholder 15">
            <a:extLst>
              <a:ext uri="{FF2B5EF4-FFF2-40B4-BE49-F238E27FC236}">
                <a16:creationId xmlns:a16="http://schemas.microsoft.com/office/drawing/2014/main" id="{0B2FF9D9-E773-486A-AD39-4A051EDF6093}"/>
              </a:ext>
            </a:extLst>
          </p:cNvPr>
          <p:cNvSpPr>
            <a:spLocks noGrp="1"/>
          </p:cNvSpPr>
          <p:nvPr>
            <p:ph type="sldNum" sz="quarter" idx="22"/>
          </p:nvPr>
        </p:nvSpPr>
        <p:spPr>
          <a:xfrm>
            <a:off x="11574208"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446612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43" name="Title 1">
            <a:extLst>
              <a:ext uri="{FF2B5EF4-FFF2-40B4-BE49-F238E27FC236}">
                <a16:creationId xmlns:a16="http://schemas.microsoft.com/office/drawing/2014/main" id="{139C0CD7-ABCE-43D2-A072-295AE194F26A}"/>
              </a:ext>
            </a:extLst>
          </p:cNvPr>
          <p:cNvSpPr>
            <a:spLocks noGrp="1"/>
          </p:cNvSpPr>
          <p:nvPr>
            <p:ph type="title" hasCustomPrompt="1"/>
          </p:nvPr>
        </p:nvSpPr>
        <p:spPr>
          <a:xfrm>
            <a:off x="457200" y="116632"/>
            <a:ext cx="11277600" cy="685800"/>
          </a:xfrm>
        </p:spPr>
        <p:txBody>
          <a:bodyPr vert="horz" lIns="91440" tIns="45720" rIns="91440" bIns="45720" rtlCol="0" anchor="ctr">
            <a:noAutofit/>
          </a:bodyPr>
          <a:lstStyle>
            <a:lvl1pPr>
              <a:defRPr lang="en-US"/>
            </a:lvl1pPr>
          </a:lstStyle>
          <a:p>
            <a:pPr lvl="0"/>
            <a:r>
              <a:rPr lang="en-US" dirty="0"/>
              <a:t>Slide Title</a:t>
            </a:r>
          </a:p>
        </p:txBody>
      </p:sp>
      <p:sp>
        <p:nvSpPr>
          <p:cNvPr id="44" name="Slide Sub Title 2">
            <a:extLst>
              <a:ext uri="{FF2B5EF4-FFF2-40B4-BE49-F238E27FC236}">
                <a16:creationId xmlns:a16="http://schemas.microsoft.com/office/drawing/2014/main" id="{D5972910-E2E2-4026-A5AA-9DED6741FBBF}"/>
              </a:ext>
            </a:extLst>
          </p:cNvPr>
          <p:cNvSpPr>
            <a:spLocks noGrp="1"/>
          </p:cNvSpPr>
          <p:nvPr>
            <p:ph sz="quarter" idx="21" hasCustomPrompt="1"/>
          </p:nvPr>
        </p:nvSpPr>
        <p:spPr>
          <a:xfrm>
            <a:off x="457200" y="793991"/>
            <a:ext cx="11277600"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45" name="Content Placeholder 34">
            <a:extLst>
              <a:ext uri="{FF2B5EF4-FFF2-40B4-BE49-F238E27FC236}">
                <a16:creationId xmlns:a16="http://schemas.microsoft.com/office/drawing/2014/main" id="{4765AB8A-0373-4CB3-A473-760C84B8AEE2}"/>
              </a:ext>
            </a:extLst>
          </p:cNvPr>
          <p:cNvSpPr>
            <a:spLocks noGrp="1"/>
          </p:cNvSpPr>
          <p:nvPr>
            <p:ph sz="quarter" idx="30" hasCustomPrompt="1"/>
          </p:nvPr>
        </p:nvSpPr>
        <p:spPr>
          <a:xfrm>
            <a:off x="719403" y="1262038"/>
            <a:ext cx="3620921"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wrap="none" anchor="ctr">
            <a:spAutoFit/>
          </a:bodyPr>
          <a:lstStyle>
            <a:lvl1pPr>
              <a:defRPr lang="en-IN" sz="2400" b="1" dirty="0">
                <a:solidFill>
                  <a:schemeClr val="bg1"/>
                </a:solidFill>
                <a:cs typeface="+mn-cs"/>
              </a:defRPr>
            </a:lvl1pPr>
          </a:lstStyle>
          <a:p>
            <a:pPr marL="0" lvl="0" indent="0" eaLnBrk="1" hangingPunct="1">
              <a:spcBef>
                <a:spcPct val="0"/>
              </a:spcBef>
              <a:buNone/>
              <a:defRPr/>
            </a:pPr>
            <a:r>
              <a:rPr lang="en-US" sz="2400" b="1" kern="1200" dirty="0">
                <a:solidFill>
                  <a:prstClr val="white"/>
                </a:solidFill>
                <a:ea typeface="+mn-ea"/>
                <a:cs typeface="+mn-cs"/>
              </a:rPr>
              <a:t>Sample Problem XX.XX</a:t>
            </a:r>
          </a:p>
        </p:txBody>
      </p:sp>
      <p:sp>
        <p:nvSpPr>
          <p:cNvPr id="46" name="Content Placeholder 2">
            <a:extLst>
              <a:ext uri="{FF2B5EF4-FFF2-40B4-BE49-F238E27FC236}">
                <a16:creationId xmlns:a16="http://schemas.microsoft.com/office/drawing/2014/main" id="{CF7C94BF-AB32-4E55-A7B4-7C47C8209A9B}"/>
              </a:ext>
            </a:extLst>
          </p:cNvPr>
          <p:cNvSpPr>
            <a:spLocks noGrp="1"/>
          </p:cNvSpPr>
          <p:nvPr>
            <p:ph idx="1"/>
          </p:nvPr>
        </p:nvSpPr>
        <p:spPr>
          <a:xfrm>
            <a:off x="483029" y="1860224"/>
            <a:ext cx="11277600" cy="1460624"/>
          </a:xfrm>
          <a:effectLst/>
        </p:spPr>
        <p:txBody>
          <a:bodyPr>
            <a:norm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7" name="Content Placeholder 12">
            <a:extLst>
              <a:ext uri="{FF2B5EF4-FFF2-40B4-BE49-F238E27FC236}">
                <a16:creationId xmlns:a16="http://schemas.microsoft.com/office/drawing/2014/main" id="{60E5F164-41C6-4AC5-B8F4-140A8B868B95}"/>
              </a:ext>
            </a:extLst>
          </p:cNvPr>
          <p:cNvSpPr>
            <a:spLocks noGrp="1"/>
          </p:cNvSpPr>
          <p:nvPr>
            <p:ph sz="quarter" idx="23" hasCustomPrompt="1"/>
          </p:nvPr>
        </p:nvSpPr>
        <p:spPr>
          <a:xfrm>
            <a:off x="719403" y="3422278"/>
            <a:ext cx="1453550" cy="510778"/>
          </a:xfrm>
          <a:prstGeom prst="roundRect">
            <a:avLst/>
          </a:prstGeom>
          <a:solidFill>
            <a:srgbClr val="00645A"/>
          </a:solidFill>
          <a:ln w="19050">
            <a:solidFill>
              <a:srgbClr val="002D2D"/>
            </a:solidFill>
            <a:headEnd/>
            <a:tailEnd type="none" w="lg" len="lg"/>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rtlCol="0" anchor="ctr">
            <a:spAutoFit/>
          </a:bodyPr>
          <a:lstStyle>
            <a:lvl1pPr>
              <a:defRPr lang="en-US" sz="2400" b="1" dirty="0">
                <a:solidFill>
                  <a:prstClr val="white"/>
                </a:solidFill>
                <a:cs typeface="+mn-cs"/>
              </a:defRPr>
            </a:lvl1pPr>
          </a:lstStyle>
          <a:p>
            <a:pPr lvl="0">
              <a:spcBef>
                <a:spcPct val="0"/>
              </a:spcBef>
            </a:pPr>
            <a:r>
              <a:rPr lang="en-US" sz="2400" b="1" kern="1200" dirty="0">
                <a:solidFill>
                  <a:prstClr val="white"/>
                </a:solidFill>
                <a:ea typeface="+mn-ea"/>
                <a:cs typeface="+mn-cs"/>
              </a:rPr>
              <a:t>Solution</a:t>
            </a:r>
          </a:p>
        </p:txBody>
      </p:sp>
      <p:sp>
        <p:nvSpPr>
          <p:cNvPr id="48" name="Content Placeholder 17">
            <a:extLst>
              <a:ext uri="{FF2B5EF4-FFF2-40B4-BE49-F238E27FC236}">
                <a16:creationId xmlns:a16="http://schemas.microsoft.com/office/drawing/2014/main" id="{6AA730BE-5C7D-4CA0-B22A-E5C321DC77C4}"/>
              </a:ext>
            </a:extLst>
          </p:cNvPr>
          <p:cNvSpPr>
            <a:spLocks noGrp="1"/>
          </p:cNvSpPr>
          <p:nvPr>
            <p:ph sz="quarter" idx="24"/>
          </p:nvPr>
        </p:nvSpPr>
        <p:spPr>
          <a:xfrm>
            <a:off x="483029" y="3967572"/>
            <a:ext cx="11251771" cy="1117612"/>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9" name="Content Placeholder 19">
            <a:extLst>
              <a:ext uri="{FF2B5EF4-FFF2-40B4-BE49-F238E27FC236}">
                <a16:creationId xmlns:a16="http://schemas.microsoft.com/office/drawing/2014/main" id="{67C6BD15-5C3A-48B2-AE9B-132D0E4CA48A}"/>
              </a:ext>
            </a:extLst>
          </p:cNvPr>
          <p:cNvSpPr>
            <a:spLocks noGrp="1"/>
          </p:cNvSpPr>
          <p:nvPr>
            <p:ph sz="quarter" idx="31"/>
          </p:nvPr>
        </p:nvSpPr>
        <p:spPr>
          <a:xfrm>
            <a:off x="4572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0" name="Content Placeholder 19">
            <a:extLst>
              <a:ext uri="{FF2B5EF4-FFF2-40B4-BE49-F238E27FC236}">
                <a16:creationId xmlns:a16="http://schemas.microsoft.com/office/drawing/2014/main" id="{D95A3821-2E77-4B69-937C-120F40BC987B}"/>
              </a:ext>
            </a:extLst>
          </p:cNvPr>
          <p:cNvSpPr>
            <a:spLocks noGrp="1"/>
          </p:cNvSpPr>
          <p:nvPr>
            <p:ph sz="quarter" idx="25"/>
          </p:nvPr>
        </p:nvSpPr>
        <p:spPr>
          <a:xfrm>
            <a:off x="27126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1" name="Content Placeholder 21">
            <a:extLst>
              <a:ext uri="{FF2B5EF4-FFF2-40B4-BE49-F238E27FC236}">
                <a16:creationId xmlns:a16="http://schemas.microsoft.com/office/drawing/2014/main" id="{DDF165BD-5819-4FCE-B6E5-160F2E7EA4A7}"/>
              </a:ext>
            </a:extLst>
          </p:cNvPr>
          <p:cNvSpPr>
            <a:spLocks noGrp="1"/>
          </p:cNvSpPr>
          <p:nvPr>
            <p:ph sz="quarter" idx="32"/>
          </p:nvPr>
        </p:nvSpPr>
        <p:spPr>
          <a:xfrm>
            <a:off x="4968000"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2" name="Content Placeholder 23">
            <a:extLst>
              <a:ext uri="{FF2B5EF4-FFF2-40B4-BE49-F238E27FC236}">
                <a16:creationId xmlns:a16="http://schemas.microsoft.com/office/drawing/2014/main" id="{76D335A1-E3FA-46D6-8F4B-86310BDF2952}"/>
              </a:ext>
            </a:extLst>
          </p:cNvPr>
          <p:cNvSpPr>
            <a:spLocks noGrp="1"/>
          </p:cNvSpPr>
          <p:nvPr>
            <p:ph sz="quarter" idx="27"/>
          </p:nvPr>
        </p:nvSpPr>
        <p:spPr>
          <a:xfrm>
            <a:off x="7344139" y="51571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3" name="Content Placeholder 23">
            <a:extLst>
              <a:ext uri="{FF2B5EF4-FFF2-40B4-BE49-F238E27FC236}">
                <a16:creationId xmlns:a16="http://schemas.microsoft.com/office/drawing/2014/main" id="{2A82B738-A1CB-4339-A42E-EFF3C30451BD}"/>
              </a:ext>
            </a:extLst>
          </p:cNvPr>
          <p:cNvSpPr>
            <a:spLocks noGrp="1"/>
          </p:cNvSpPr>
          <p:nvPr>
            <p:ph sz="quarter" idx="33"/>
          </p:nvPr>
        </p:nvSpPr>
        <p:spPr>
          <a:xfrm>
            <a:off x="9682000" y="5309592"/>
            <a:ext cx="2160000" cy="1080000"/>
          </a:xfrm>
        </p:spPr>
        <p:txBody>
          <a:bodyPr>
            <a:noAutofit/>
          </a:bodyPr>
          <a:lstStyle>
            <a:lvl1pPr>
              <a:defRPr sz="2400" b="1"/>
            </a:lvl1pPr>
            <a:lvl2pPr>
              <a:defRPr sz="2000" b="1"/>
            </a:lvl2pPr>
            <a:lvl3pPr>
              <a:defRPr sz="1800" b="1"/>
            </a:lvl3pPr>
            <a:lvl4pPr>
              <a:defRPr sz="1050" b="1"/>
            </a:lvl4pPr>
            <a:lvl5pPr>
              <a:defRPr sz="105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4" name="Appendix Link 11">
            <a:extLst>
              <a:ext uri="{FF2B5EF4-FFF2-40B4-BE49-F238E27FC236}">
                <a16:creationId xmlns:a16="http://schemas.microsoft.com/office/drawing/2014/main" id="{B24AC17A-1B48-457E-A920-46DA998B419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55" name="Image Credit 12">
            <a:extLst>
              <a:ext uri="{FF2B5EF4-FFF2-40B4-BE49-F238E27FC236}">
                <a16:creationId xmlns:a16="http://schemas.microsoft.com/office/drawing/2014/main" id="{4075B3CC-6AE2-4525-AA07-12DD1589B60A}"/>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56" name="Slide Number Placeholder 6">
            <a:extLst>
              <a:ext uri="{FF2B5EF4-FFF2-40B4-BE49-F238E27FC236}">
                <a16:creationId xmlns:a16="http://schemas.microsoft.com/office/drawing/2014/main" id="{138AF8AE-02F8-48A0-B0D6-BE3D09425447}"/>
              </a:ext>
            </a:extLst>
          </p:cNvPr>
          <p:cNvSpPr>
            <a:spLocks noGrp="1"/>
          </p:cNvSpPr>
          <p:nvPr>
            <p:ph type="sldNum" sz="quarter" idx="22"/>
          </p:nvPr>
        </p:nvSpPr>
        <p:spPr>
          <a:xfrm>
            <a:off x="11501883" y="6673531"/>
            <a:ext cx="474453" cy="161396"/>
          </a:xfrm>
        </p:spPr>
        <p:txBody>
          <a:body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1277124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98835" y="457201"/>
            <a:ext cx="3994332" cy="365760"/>
          </a:xfrm>
          <a:prstGeom prst="rect">
            <a:avLst/>
          </a:prstGeom>
        </p:spPr>
        <p:txBody>
          <a:bodyPr anchor="ctr"/>
          <a:lstStyle>
            <a:lvl1pPr>
              <a:defRPr sz="1600">
                <a:solidFill>
                  <a:schemeClr val="tx1"/>
                </a:solidFill>
              </a:defRPr>
            </a:lvl1pPr>
          </a:lstStyle>
          <a:p>
            <a:r>
              <a:rPr lang="en-US" dirty="0"/>
              <a:t>End of Main Content</a:t>
            </a:r>
          </a:p>
        </p:txBody>
      </p:sp>
      <p:sp>
        <p:nvSpPr>
          <p:cNvPr id="10" name="MGH Tagline">
            <a:extLst>
              <a:ext uri="{FF2B5EF4-FFF2-40B4-BE49-F238E27FC236}">
                <a16:creationId xmlns:a16="http://schemas.microsoft.com/office/drawing/2014/main" id="{3BFBBE5B-94C5-4798-8F12-2E3CFF8AF45F}"/>
              </a:ext>
            </a:extLst>
          </p:cNvPr>
          <p:cNvSpPr txBox="1"/>
          <p:nvPr userDrawn="1"/>
        </p:nvSpPr>
        <p:spPr>
          <a:xfrm>
            <a:off x="1044883" y="4372425"/>
            <a:ext cx="101022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Calibri (Body)"/>
                <a:ea typeface="Microsoft YaHei" panose="020B0503020204020204" pitchFamily="34" charset="-122"/>
                <a:cs typeface="+mn-cs"/>
              </a:rPr>
              <a:t>Because learning changes everything.</a:t>
            </a:r>
            <a:r>
              <a:rPr kumimoji="0" lang="en-US" sz="2400" b="0" i="0" u="none" strike="noStrike" kern="1200" cap="none" spc="40" normalizeH="0" baseline="40000" noProof="0" dirty="0">
                <a:ln>
                  <a:noFill/>
                </a:ln>
                <a:solidFill>
                  <a:srgbClr val="000000"/>
                </a:solidFill>
                <a:effectLst/>
                <a:uLnTx/>
                <a:uFillTx/>
                <a:latin typeface="Calibri (Body)"/>
                <a:ea typeface="Microsoft YaHei" panose="020B0503020204020204" pitchFamily="34" charset="-122"/>
                <a:cs typeface="+mn-cs"/>
              </a:rPr>
              <a:t>®</a:t>
            </a:r>
          </a:p>
        </p:txBody>
      </p:sp>
      <p:sp>
        <p:nvSpPr>
          <p:cNvPr id="11" name="MGH URL">
            <a:extLst>
              <a:ext uri="{FF2B5EF4-FFF2-40B4-BE49-F238E27FC236}">
                <a16:creationId xmlns:a16="http://schemas.microsoft.com/office/drawing/2014/main" id="{BE742C64-27F9-42B4-A1BF-2CAF365D0339}"/>
              </a:ext>
            </a:extLst>
          </p:cNvPr>
          <p:cNvSpPr txBox="1"/>
          <p:nvPr userDrawn="1"/>
        </p:nvSpPr>
        <p:spPr>
          <a:xfrm>
            <a:off x="3779707" y="5329121"/>
            <a:ext cx="463258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Body)"/>
                <a:ea typeface="Microsoft YaHei" panose="020B0503020204020204" pitchFamily="34" charset="-122"/>
                <a:cs typeface="+mn-cs"/>
              </a:rPr>
              <a:t>www.mheducation.com</a:t>
            </a:r>
          </a:p>
        </p:txBody>
      </p:sp>
      <p:sp>
        <p:nvSpPr>
          <p:cNvPr id="6" name="Text Placeholder 5">
            <a:extLst>
              <a:ext uri="{FF2B5EF4-FFF2-40B4-BE49-F238E27FC236}">
                <a16:creationId xmlns:a16="http://schemas.microsoft.com/office/drawing/2014/main" id="{102AC264-7552-41D4-BAF5-978FFE241393}"/>
              </a:ext>
            </a:extLst>
          </p:cNvPr>
          <p:cNvSpPr>
            <a:spLocks noGrp="1"/>
          </p:cNvSpPr>
          <p:nvPr>
            <p:ph type="body" sz="quarter" idx="11"/>
          </p:nvPr>
        </p:nvSpPr>
        <p:spPr>
          <a:xfrm>
            <a:off x="0" y="6477651"/>
            <a:ext cx="12192000" cy="383421"/>
          </a:xfrm>
          <a:prstGeom prst="rect">
            <a:avLst/>
          </a:prstGeom>
        </p:spPr>
        <p:txBody>
          <a:bodyPr anchor="ctr"/>
          <a:lstStyle>
            <a:lvl1pPr marL="0" indent="0" algn="ctr">
              <a:buNone/>
              <a:defRPr kumimoji="0" lang="en-US" sz="800" b="0" i="0" u="none" strike="noStrike" kern="1200" cap="none" spc="0" normalizeH="0" baseline="0" dirty="0">
                <a:ln>
                  <a:noFill/>
                </a:ln>
                <a:solidFill>
                  <a:schemeClr val="bg1"/>
                </a:solidFill>
                <a:effectLst/>
                <a:uLnTx/>
                <a:uFillTx/>
                <a:latin typeface="Calibri"/>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pic>
        <p:nvPicPr>
          <p:cNvPr id="7" name="MGH Logo">
            <a:extLst>
              <a:ext uri="{FF2B5EF4-FFF2-40B4-BE49-F238E27FC236}">
                <a16:creationId xmlns:a16="http://schemas.microsoft.com/office/drawing/2014/main" id="{BB4330F9-4192-47BF-A37B-4881E6C28A5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4871864" y="1318936"/>
            <a:ext cx="2443579" cy="2443579"/>
          </a:xfrm>
          <a:prstGeom prst="rect">
            <a:avLst/>
          </a:prstGeom>
        </p:spPr>
      </p:pic>
    </p:spTree>
    <p:extLst>
      <p:ext uri="{BB962C8B-B14F-4D97-AF65-F5344CB8AC3E}">
        <p14:creationId xmlns:p14="http://schemas.microsoft.com/office/powerpoint/2010/main" val="2149629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457199" y="2366309"/>
            <a:ext cx="10262559" cy="526936"/>
          </a:xfrm>
          <a:prstGeom prst="rect">
            <a:avLst/>
          </a:prstGeom>
        </p:spPr>
        <p:txBody>
          <a:bodyPr anchor="ctr">
            <a:noAutofit/>
          </a:bodyPr>
          <a:lstStyle>
            <a:lvl1pPr algn="ctr">
              <a:defRPr sz="2400">
                <a:solidFill>
                  <a:schemeClr val="tx1"/>
                </a:solidFill>
                <a:latin typeface="Sanserif"/>
                <a:cs typeface="Times New Roman" panose="02020603050405020304" pitchFamily="18" charset="0"/>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11516269" y="6682315"/>
            <a:ext cx="457200" cy="143831"/>
          </a:xfrm>
          <a:prstGeom prst="rect">
            <a:avLst/>
          </a:prstGeom>
        </p:spPr>
        <p:txBody>
          <a:bodyPr/>
          <a:lstStyle>
            <a:lvl1pPr>
              <a:defRPr b="0">
                <a:latin typeface="Sanserif"/>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5491337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452601" y="117244"/>
            <a:ext cx="8087801" cy="730970"/>
          </a:xfrm>
          <a:prstGeom prst="rect">
            <a:avLst/>
          </a:prstGeom>
        </p:spPr>
        <p:txBody>
          <a:bodyPr/>
          <a:lstStyle>
            <a:lvl1pPr>
              <a:defRPr>
                <a:latin typeface="+mj-lt"/>
                <a:cs typeface="Times New Roman" panose="02020603050405020304" pitchFamily="18" charset="0"/>
              </a:defRPr>
            </a:lvl1p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11516269" y="6682315"/>
            <a:ext cx="4572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457200" y="1973249"/>
            <a:ext cx="8636000" cy="4343400"/>
          </a:xfrm>
        </p:spPr>
        <p:txBody>
          <a:bodyPr/>
          <a:lstStyle>
            <a:lvl1pPr>
              <a:defRPr>
                <a:latin typeface="+mn-lt"/>
                <a:cs typeface="Times New Roman" panose="02020603050405020304" pitchFamily="18" charset="0"/>
              </a:defRPr>
            </a:lvl1pPr>
            <a:lvl2pPr marL="344488" indent="-342900">
              <a:buFont typeface="Arial" panose="020B0604020202020204" pitchFamily="34" charset="0"/>
              <a:buChar char="•"/>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38604328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2200">
                <a:latin typeface="Sanserif"/>
              </a:defRPr>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4108783" y="1068235"/>
            <a:ext cx="3974435" cy="225425"/>
          </a:xfrm>
        </p:spPr>
        <p:txBody>
          <a:bodyPr anchor="ctr">
            <a:noAutofit/>
          </a:bodyPr>
          <a:lstStyle>
            <a:lvl1pPr algn="ctr">
              <a:defRPr sz="900">
                <a:latin typeface="Sanserif"/>
              </a:defRPr>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457200" y="1371601"/>
            <a:ext cx="11277600" cy="4873752"/>
          </a:xfrm>
        </p:spPr>
        <p:txBody>
          <a:bodyPr>
            <a:noAutofit/>
          </a:bodyPr>
          <a:lstStyle>
            <a:lvl1pPr>
              <a:defRPr sz="2000">
                <a:latin typeface="Sanserif"/>
              </a:defRPr>
            </a:lvl1pPr>
            <a:lvl2pPr>
              <a:defRPr sz="2000">
                <a:latin typeface="Sanserif"/>
              </a:defRPr>
            </a:lvl2pPr>
            <a:lvl3pPr>
              <a:defRPr sz="2000">
                <a:latin typeface="Sanserif"/>
              </a:defRPr>
            </a:lvl3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4094595" y="6350211"/>
            <a:ext cx="3974592" cy="228600"/>
          </a:xfrm>
        </p:spPr>
        <p:txBody>
          <a:bodyPr anchor="ctr">
            <a:noAutofit/>
          </a:bodyPr>
          <a:lstStyle>
            <a:lvl1pPr algn="ctr">
              <a:defRPr sz="900">
                <a:latin typeface="Sanserif"/>
              </a:defRPr>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97508686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42" name="Slide Title 1">
            <a:extLst>
              <a:ext uri="{FF2B5EF4-FFF2-40B4-BE49-F238E27FC236}">
                <a16:creationId xmlns:a16="http://schemas.microsoft.com/office/drawing/2014/main" id="{61E96587-16CA-4CE2-8209-77132657C339}"/>
              </a:ext>
            </a:extLst>
          </p:cNvPr>
          <p:cNvSpPr>
            <a:spLocks noGrp="1"/>
          </p:cNvSpPr>
          <p:nvPr>
            <p:ph type="title" hasCustomPrompt="1"/>
          </p:nvPr>
        </p:nvSpPr>
        <p:spPr>
          <a:xfrm>
            <a:off x="940221" y="304801"/>
            <a:ext cx="10311559" cy="689342"/>
          </a:xfrm>
          <a:prstGeom prst="rect">
            <a:avLst/>
          </a:prstGeom>
        </p:spPr>
        <p:txBody>
          <a:bodyPr anchor="ctr"/>
          <a:lstStyle>
            <a:lvl1pPr algn="ctr">
              <a:defRPr sz="3200">
                <a:solidFill>
                  <a:schemeClr val="tx1"/>
                </a:solidFill>
              </a:defRPr>
            </a:lvl1pPr>
          </a:lstStyle>
          <a:p>
            <a:r>
              <a:rPr lang="en-US" dirty="0"/>
              <a:t>Slide Title</a:t>
            </a:r>
          </a:p>
        </p:txBody>
      </p:sp>
      <p:sp>
        <p:nvSpPr>
          <p:cNvPr id="60" name="Content Placeholder 3">
            <a:extLst>
              <a:ext uri="{FF2B5EF4-FFF2-40B4-BE49-F238E27FC236}">
                <a16:creationId xmlns:a16="http://schemas.microsoft.com/office/drawing/2014/main" id="{9AEB9956-DC8B-4238-B57F-342EDD190BD7}"/>
              </a:ext>
            </a:extLst>
          </p:cNvPr>
          <p:cNvSpPr>
            <a:spLocks noGrp="1"/>
          </p:cNvSpPr>
          <p:nvPr>
            <p:ph sz="quarter" idx="20"/>
          </p:nvPr>
        </p:nvSpPr>
        <p:spPr>
          <a:xfrm>
            <a:off x="940221" y="1430362"/>
            <a:ext cx="10311559" cy="4806950"/>
          </a:xfrm>
        </p:spPr>
        <p:txBody>
          <a:bodyPr>
            <a:normAutofit/>
          </a:bodyPr>
          <a:lstStyle>
            <a:lvl1pPr>
              <a:defRPr sz="2000" b="0">
                <a:latin typeface="Sanserif"/>
              </a:defRPr>
            </a:lvl1pPr>
            <a:lvl2pPr>
              <a:defRPr sz="1800" b="0">
                <a:latin typeface="Sanserif"/>
              </a:defRPr>
            </a:lvl2pPr>
            <a:lvl3pPr>
              <a:defRPr sz="1600" b="0">
                <a:latin typeface="Sanserif"/>
              </a:defRPr>
            </a:lvl3pPr>
          </a:lstStyle>
          <a:p>
            <a:pPr lvl="0"/>
            <a:r>
              <a:rPr lang="en-US" dirty="0"/>
              <a:t>Click to edit Master text styles</a:t>
            </a:r>
          </a:p>
          <a:p>
            <a:pPr lvl="1"/>
            <a:r>
              <a:rPr lang="en-US" dirty="0"/>
              <a:t>Second level</a:t>
            </a:r>
          </a:p>
          <a:p>
            <a:pPr lvl="2"/>
            <a:r>
              <a:rPr lang="en-US" dirty="0"/>
              <a:t>Third level</a:t>
            </a:r>
            <a:endParaRPr lang="en-IN" dirty="0"/>
          </a:p>
        </p:txBody>
      </p:sp>
      <p:sp>
        <p:nvSpPr>
          <p:cNvPr id="61" name="Appendix Link 4">
            <a:extLst>
              <a:ext uri="{FF2B5EF4-FFF2-40B4-BE49-F238E27FC236}">
                <a16:creationId xmlns:a16="http://schemas.microsoft.com/office/drawing/2014/main" id="{6BE138A7-5033-4446-952A-517E4A2093EF}"/>
              </a:ext>
            </a:extLst>
          </p:cNvPr>
          <p:cNvSpPr>
            <a:spLocks noGrp="1"/>
          </p:cNvSpPr>
          <p:nvPr>
            <p:ph type="body" sz="quarter" idx="21"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62" name="Image Credit 5">
            <a:extLst>
              <a:ext uri="{FF2B5EF4-FFF2-40B4-BE49-F238E27FC236}">
                <a16:creationId xmlns:a16="http://schemas.microsoft.com/office/drawing/2014/main" id="{5FB99112-9476-4D38-904F-68F3B0F3071C}"/>
              </a:ext>
            </a:extLst>
          </p:cNvPr>
          <p:cNvSpPr>
            <a:spLocks noGrp="1"/>
          </p:cNvSpPr>
          <p:nvPr>
            <p:ph type="body" sz="quarter" idx="22" hasCustomPrompt="1"/>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57" name="Slide Number Placeholder 6">
            <a:extLst>
              <a:ext uri="{FF2B5EF4-FFF2-40B4-BE49-F238E27FC236}">
                <a16:creationId xmlns:a16="http://schemas.microsoft.com/office/drawing/2014/main" id="{E76D13AF-3A30-4FFF-A13B-806BC199B9F9}"/>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26678100"/>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360" userDrawn="1">
          <p15:clr>
            <a:srgbClr val="FBAE40"/>
          </p15:clr>
        </p15:guide>
        <p15:guide id="3" pos="352" userDrawn="1">
          <p15:clr>
            <a:srgbClr val="FBAE40"/>
          </p15:clr>
        </p15:guide>
        <p15:guide id="4" orient="horz" pos="216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82823415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ppendix-Three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6833"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933303"/>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93192"/>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932432"/>
            <a:ext cx="5437632" cy="228600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5" name="Image Identifier 3"/>
          <p:cNvSpPr>
            <a:spLocks noGrp="1"/>
          </p:cNvSpPr>
          <p:nvPr>
            <p:ph type="body" sz="quarter" idx="22" hasCustomPrompt="1"/>
          </p:nvPr>
        </p:nvSpPr>
        <p:spPr>
          <a:xfrm>
            <a:off x="457200" y="4331208"/>
            <a:ext cx="11277600" cy="393192"/>
          </a:xfrm>
        </p:spPr>
        <p:txBody>
          <a:bodyPr vert="horz" lIns="91440" tIns="45720" rIns="91440" bIns="45720" rtlCol="0" anchor="ctr">
            <a:noAutofit/>
          </a:bodyPr>
          <a:lstStyle>
            <a:lvl1pPr>
              <a:defRPr lang="en-US" b="1" dirty="0">
                <a:latin typeface="+mn-lt"/>
                <a:cs typeface="Times New Roman" panose="02020603050405020304" pitchFamily="18" charset="0"/>
              </a:defRPr>
            </a:lvl1pPr>
          </a:lstStyle>
          <a:p>
            <a:pPr lvl="0" algn="ctr"/>
            <a:r>
              <a:rPr lang="en-US" dirty="0"/>
              <a:t>Image Identifier 2</a:t>
            </a:r>
          </a:p>
        </p:txBody>
      </p:sp>
      <p:sp>
        <p:nvSpPr>
          <p:cNvPr id="7" name="Content Placeholder 3"/>
          <p:cNvSpPr>
            <a:spLocks noGrp="1"/>
          </p:cNvSpPr>
          <p:nvPr>
            <p:ph sz="quarter" idx="23"/>
          </p:nvPr>
        </p:nvSpPr>
        <p:spPr>
          <a:xfrm flipH="1">
            <a:off x="457200" y="4846534"/>
            <a:ext cx="11277600" cy="14630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Return to main slide Link 2">
            <a:extLst>
              <a:ext uri="{FF2B5EF4-FFF2-40B4-BE49-F238E27FC236}">
                <a16:creationId xmlns:a16="http://schemas.microsoft.com/office/drawing/2014/main" id="{1698DB40-E492-415B-8A4F-3B0D4651CA11}"/>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1043397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ppendix-Four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anchor="ctr">
            <a:noAutofit/>
          </a:bodyPr>
          <a:lstStyle>
            <a:lvl1pPr>
              <a:lnSpc>
                <a:spcPct val="90000"/>
              </a:lnSpc>
              <a:defRPr sz="3200">
                <a:latin typeface="+mj-lt"/>
                <a:cs typeface="Times New Roman" panose="02020603050405020304" pitchFamily="18" charset="0"/>
              </a:defRPr>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atin typeface="+mn-lt"/>
                <a:cs typeface="Times New Roman" panose="02020603050405020304" pitchFamily="18" charset="0"/>
              </a:defRPr>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5720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7200"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6286860" y="1410562"/>
            <a:ext cx="5437632" cy="365760"/>
          </a:xfrm>
        </p:spPr>
        <p:txBody>
          <a:bodyPr anchor="ctr">
            <a:noAutofit/>
          </a:bodyPr>
          <a:lstStyle>
            <a:lvl1pPr algn="ctr">
              <a:defRPr b="1">
                <a:latin typeface="+mn-lt"/>
                <a:cs typeface="Times New Roman" panose="02020603050405020304" pitchFamily="18" charset="0"/>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6297168" y="1847088"/>
            <a:ext cx="5437632" cy="1920240"/>
          </a:xfrm>
        </p:spPr>
        <p:txBody>
          <a:bodyPr>
            <a:noAutofit/>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stStyle>
          <a:p>
            <a:pPr lvl="0"/>
            <a:r>
              <a:rPr lang="en-US" dirty="0"/>
              <a:t>Slide Content 2</a:t>
            </a:r>
          </a:p>
          <a:p>
            <a:pPr lvl="1"/>
            <a:r>
              <a:rPr lang="en-US" dirty="0"/>
              <a:t>Second level</a:t>
            </a:r>
          </a:p>
          <a:p>
            <a:pPr lvl="2"/>
            <a:r>
              <a:rPr lang="en-US" dirty="0"/>
              <a:t>Third level</a:t>
            </a:r>
            <a:endParaRPr lang="en-IN" dirty="0"/>
          </a:p>
        </p:txBody>
      </p:sp>
      <p:sp>
        <p:nvSpPr>
          <p:cNvPr id="5" name="Image Identifier 3"/>
          <p:cNvSpPr>
            <a:spLocks noGrp="1"/>
          </p:cNvSpPr>
          <p:nvPr>
            <p:ph type="body" sz="quarter" idx="22" hasCustomPrompt="1"/>
          </p:nvPr>
        </p:nvSpPr>
        <p:spPr>
          <a:xfrm>
            <a:off x="457200" y="3840480"/>
            <a:ext cx="5437632" cy="365760"/>
          </a:xfrm>
        </p:spPr>
        <p:txBody>
          <a:bodyPr vert="horz" lIns="91440" tIns="45720" rIns="91440" bIns="45720" rtlCol="0" anchor="ctr">
            <a:noAutofit/>
          </a:bodyPr>
          <a:lstStyle>
            <a:lvl5pPr marL="685800" indent="0" algn="ctr">
              <a:buFont typeface="Arial" panose="020B0604020202020204" pitchFamily="34" charset="0"/>
              <a:buNone/>
              <a:defRPr lang="en-US" sz="2400" b="1" dirty="0">
                <a:latin typeface="+mn-lt"/>
                <a:cs typeface="Times New Roman" panose="02020603050405020304" pitchFamily="18" charset="0"/>
              </a:defRPr>
            </a:lvl5pPr>
          </a:lstStyle>
          <a:p>
            <a:pPr lvl="4"/>
            <a:r>
              <a:rPr lang="en-US" dirty="0"/>
              <a:t>Image Identifier 3</a:t>
            </a:r>
          </a:p>
        </p:txBody>
      </p:sp>
      <p:sp>
        <p:nvSpPr>
          <p:cNvPr id="11" name="Content Placeholder 3"/>
          <p:cNvSpPr>
            <a:spLocks noGrp="1"/>
          </p:cNvSpPr>
          <p:nvPr>
            <p:ph sz="quarter" idx="24"/>
          </p:nvPr>
        </p:nvSpPr>
        <p:spPr>
          <a:xfrm>
            <a:off x="45720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Image Identifier 4"/>
          <p:cNvSpPr>
            <a:spLocks noGrp="1"/>
          </p:cNvSpPr>
          <p:nvPr>
            <p:ph type="body" sz="quarter" idx="23" hasCustomPrompt="1"/>
          </p:nvPr>
        </p:nvSpPr>
        <p:spPr>
          <a:xfrm>
            <a:off x="6286860" y="3840480"/>
            <a:ext cx="5437632" cy="365760"/>
          </a:xfrm>
        </p:spPr>
        <p:txBody>
          <a:bodyPr vert="horz" lIns="91440" tIns="45720" rIns="91440" bIns="45720" rtlCol="0" anchor="ctr">
            <a:noAutofit/>
          </a:bodyPr>
          <a:lstStyle>
            <a:lvl5pPr>
              <a:defRPr lang="en-US" sz="2400" b="1" dirty="0" smtClean="0">
                <a:latin typeface="+mn-lt"/>
                <a:cs typeface="Times New Roman" panose="02020603050405020304" pitchFamily="18" charset="0"/>
              </a:defRPr>
            </a:lvl5pPr>
          </a:lstStyle>
          <a:p>
            <a:pPr marL="685800" lvl="4" indent="0" algn="ctr">
              <a:buNone/>
            </a:pPr>
            <a:r>
              <a:rPr lang="en-US" dirty="0"/>
              <a:t>Image Identifier 4</a:t>
            </a:r>
          </a:p>
        </p:txBody>
      </p:sp>
      <p:sp>
        <p:nvSpPr>
          <p:cNvPr id="15" name="Content Placeholder 4"/>
          <p:cNvSpPr>
            <a:spLocks noGrp="1"/>
          </p:cNvSpPr>
          <p:nvPr>
            <p:ph sz="quarter" idx="25"/>
          </p:nvPr>
        </p:nvSpPr>
        <p:spPr>
          <a:xfrm>
            <a:off x="6286860" y="4343400"/>
            <a:ext cx="5437632" cy="1920240"/>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Return to main slide Link 2">
            <a:extLst>
              <a:ext uri="{FF2B5EF4-FFF2-40B4-BE49-F238E27FC236}">
                <a16:creationId xmlns:a16="http://schemas.microsoft.com/office/drawing/2014/main" id="{80F61E8F-7ABD-4278-92E1-F1DA339F54CC}"/>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atin typeface="+mn-lt"/>
                <a:cs typeface="Times New Roman" panose="02020603050405020304" pitchFamily="18" charset="0"/>
              </a:defRPr>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264369608"/>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457200" y="304801"/>
            <a:ext cx="11277600" cy="678611"/>
          </a:xfrm>
          <a:prstGeom prst="rect">
            <a:avLst/>
          </a:prstGeom>
        </p:spPr>
        <p:txBody>
          <a:bodyPr vert="horz" lIns="91440" tIns="45720" rIns="91440" bIns="45720" rtlCol="0" anchor="ctr">
            <a:noAutofit/>
          </a:bodyPr>
          <a:lstStyle>
            <a:lvl1pPr>
              <a:defRPr lang="en-US" dirty="0"/>
            </a:lvl1pPr>
          </a:lstStyle>
          <a:p>
            <a:pPr lvl="0"/>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4108704" y="1059828"/>
            <a:ext cx="3974592"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480768" y="1408542"/>
            <a:ext cx="3713976" cy="393192"/>
          </a:xfrm>
        </p:spPr>
        <p:txBody>
          <a:bodyPr anchor="ctr">
            <a:noAutofit/>
          </a:bodyPr>
          <a:lstStyle>
            <a:lvl1pPr algn="ctr">
              <a:defRPr b="1"/>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451135" y="1931422"/>
            <a:ext cx="3713976"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244168" y="1408542"/>
            <a:ext cx="3713976" cy="393192"/>
          </a:xfrm>
        </p:spPr>
        <p:txBody>
          <a:bodyPr anchor="ctr">
            <a:noAutofit/>
          </a:bodyPr>
          <a:lstStyle>
            <a:lvl1pPr algn="ctr">
              <a:defRPr b="1"/>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234505" y="1931422"/>
            <a:ext cx="3713976"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1" name="Image Identifier 3">
            <a:extLst>
              <a:ext uri="{FF2B5EF4-FFF2-40B4-BE49-F238E27FC236}">
                <a16:creationId xmlns:a16="http://schemas.microsoft.com/office/drawing/2014/main" id="{CA437F59-604E-46D0-A9FA-2CE290C464EF}"/>
              </a:ext>
            </a:extLst>
          </p:cNvPr>
          <p:cNvSpPr>
            <a:spLocks noGrp="1"/>
          </p:cNvSpPr>
          <p:nvPr>
            <p:ph type="body" sz="quarter" idx="22" hasCustomPrompt="1"/>
          </p:nvPr>
        </p:nvSpPr>
        <p:spPr>
          <a:xfrm>
            <a:off x="8007567" y="1408542"/>
            <a:ext cx="3713976" cy="393192"/>
          </a:xfrm>
        </p:spPr>
        <p:txBody>
          <a:bodyPr anchor="ctr">
            <a:noAutofit/>
          </a:bodyPr>
          <a:lstStyle>
            <a:lvl1pPr algn="ctr">
              <a:defRPr b="1"/>
            </a:lvl1pPr>
          </a:lstStyle>
          <a:p>
            <a:pPr lvl="0"/>
            <a:r>
              <a:rPr lang="en-US" dirty="0"/>
              <a:t>Image Identifier 3</a:t>
            </a:r>
          </a:p>
        </p:txBody>
      </p:sp>
      <p:sp>
        <p:nvSpPr>
          <p:cNvPr id="13" name="Content Placeholder 3">
            <a:extLst>
              <a:ext uri="{FF2B5EF4-FFF2-40B4-BE49-F238E27FC236}">
                <a16:creationId xmlns:a16="http://schemas.microsoft.com/office/drawing/2014/main" id="{C323C3B4-EDAD-42BB-8351-596866DF97B8}"/>
              </a:ext>
            </a:extLst>
          </p:cNvPr>
          <p:cNvSpPr>
            <a:spLocks noGrp="1"/>
          </p:cNvSpPr>
          <p:nvPr>
            <p:ph sz="quarter" idx="23" hasCustomPrompt="1"/>
          </p:nvPr>
        </p:nvSpPr>
        <p:spPr>
          <a:xfrm>
            <a:off x="8017875" y="1931422"/>
            <a:ext cx="3713976" cy="4315968"/>
          </a:xfrm>
        </p:spPr>
        <p:txBody>
          <a:bodyPr>
            <a:noAutofit/>
          </a:bodyPr>
          <a:lstStyle>
            <a:lvl1pPr>
              <a:defRPr/>
            </a:lvl1pPr>
          </a:lstStyle>
          <a:p>
            <a:pPr lvl="0"/>
            <a:r>
              <a:rPr lang="en-US" dirty="0"/>
              <a:t>Slide Content 3</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7" name="Return to main slide Link 2">
            <a:extLst>
              <a:ext uri="{FF2B5EF4-FFF2-40B4-BE49-F238E27FC236}">
                <a16:creationId xmlns:a16="http://schemas.microsoft.com/office/drawing/2014/main" id="{3836A3AB-D7D1-4CCF-976F-8F61C99258CE}"/>
              </a:ext>
            </a:extLst>
          </p:cNvPr>
          <p:cNvSpPr>
            <a:spLocks noGrp="1"/>
          </p:cNvSpPr>
          <p:nvPr>
            <p:ph type="body" sz="quarter" idx="21" hasCustomPrompt="1"/>
          </p:nvPr>
        </p:nvSpPr>
        <p:spPr>
          <a:xfrm>
            <a:off x="4108704" y="6348550"/>
            <a:ext cx="3974592"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a:solidFill>
                  <a:schemeClr val="tx1"/>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48743379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8" name="Content Placeholder 7"/>
          <p:cNvSpPr>
            <a:spLocks noGrp="1"/>
          </p:cNvSpPr>
          <p:nvPr>
            <p:ph sz="quarter" idx="10"/>
          </p:nvPr>
        </p:nvSpPr>
        <p:spPr>
          <a:xfrm>
            <a:off x="1295401" y="3933825"/>
            <a:ext cx="2112433" cy="719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1"/>
          </p:nvPr>
        </p:nvSpPr>
        <p:spPr>
          <a:xfrm>
            <a:off x="4078817" y="4005264"/>
            <a:ext cx="2497667" cy="936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1"/>
          <p:cNvSpPr>
            <a:spLocks noGrp="1"/>
          </p:cNvSpPr>
          <p:nvPr>
            <p:ph sz="quarter" idx="12"/>
          </p:nvPr>
        </p:nvSpPr>
        <p:spPr>
          <a:xfrm>
            <a:off x="7152217" y="4149725"/>
            <a:ext cx="1919816" cy="5032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3"/>
          </p:nvPr>
        </p:nvSpPr>
        <p:spPr>
          <a:xfrm>
            <a:off x="1583268" y="4941888"/>
            <a:ext cx="2112433" cy="1079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632557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787A21E3-E0B5-1645-B21A-D2D613CF16D7}" type="slidenum">
              <a:rPr lang="en-US" altLang="en-US"/>
              <a:pPr>
                <a:defRPr/>
              </a:pPr>
              <a:t>‹#›</a:t>
            </a:fld>
            <a:endParaRPr lang="en-US" altLang="en-US"/>
          </a:p>
        </p:txBody>
      </p:sp>
      <p:sp>
        <p:nvSpPr>
          <p:cNvPr id="8" name="Content Placeholder 7"/>
          <p:cNvSpPr>
            <a:spLocks noGrp="1"/>
          </p:cNvSpPr>
          <p:nvPr>
            <p:ph sz="quarter" idx="13"/>
          </p:nvPr>
        </p:nvSpPr>
        <p:spPr>
          <a:xfrm>
            <a:off x="2159001" y="4365625"/>
            <a:ext cx="1824567" cy="503238"/>
          </a:xfrm>
        </p:spPr>
        <p:txBody>
          <a:bodyPr/>
          <a:lstStyle/>
          <a:p>
            <a:pPr lvl="0"/>
            <a:endParaRPr lang="en-US" dirty="0"/>
          </a:p>
        </p:txBody>
      </p:sp>
      <p:sp>
        <p:nvSpPr>
          <p:cNvPr id="10" name="Content Placeholder 9"/>
          <p:cNvSpPr>
            <a:spLocks noGrp="1"/>
          </p:cNvSpPr>
          <p:nvPr>
            <p:ph sz="quarter" idx="14"/>
          </p:nvPr>
        </p:nvSpPr>
        <p:spPr>
          <a:xfrm>
            <a:off x="5232400" y="4437063"/>
            <a:ext cx="2302933" cy="863600"/>
          </a:xfrm>
        </p:spPr>
        <p:txBody>
          <a:bodyPr/>
          <a:lstStyle/>
          <a:p>
            <a:pPr lvl="0"/>
            <a:endParaRPr lang="en-US" dirty="0"/>
          </a:p>
        </p:txBody>
      </p:sp>
      <p:sp>
        <p:nvSpPr>
          <p:cNvPr id="15" name="Content Placeholder 14"/>
          <p:cNvSpPr>
            <a:spLocks noGrp="1"/>
          </p:cNvSpPr>
          <p:nvPr>
            <p:ph sz="quarter" idx="15"/>
          </p:nvPr>
        </p:nvSpPr>
        <p:spPr>
          <a:xfrm>
            <a:off x="5615518" y="2276476"/>
            <a:ext cx="2305049" cy="792163"/>
          </a:xfrm>
        </p:spPr>
        <p:txBody>
          <a:bodyPr/>
          <a:lstStyle/>
          <a:p>
            <a:pPr lvl="0"/>
            <a:endParaRPr lang="en-US" dirty="0"/>
          </a:p>
        </p:txBody>
      </p:sp>
      <p:sp>
        <p:nvSpPr>
          <p:cNvPr id="17" name="Content Placeholder 16"/>
          <p:cNvSpPr>
            <a:spLocks noGrp="1"/>
          </p:cNvSpPr>
          <p:nvPr>
            <p:ph sz="quarter" idx="16"/>
          </p:nvPr>
        </p:nvSpPr>
        <p:spPr>
          <a:xfrm>
            <a:off x="8208433" y="3500439"/>
            <a:ext cx="2305051" cy="865187"/>
          </a:xfrm>
        </p:spPr>
        <p:txBody>
          <a:bodyPr/>
          <a:lstStyle/>
          <a:p>
            <a:pPr lvl="0"/>
            <a:endParaRPr lang="en-US" dirty="0"/>
          </a:p>
        </p:txBody>
      </p:sp>
    </p:spTree>
    <p:extLst>
      <p:ext uri="{BB962C8B-B14F-4D97-AF65-F5344CB8AC3E}">
        <p14:creationId xmlns:p14="http://schemas.microsoft.com/office/powerpoint/2010/main" val="34830939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3FD5552-EC7A-A14A-80E6-EE0A97DF6A6D}" type="slidenum">
              <a:rPr lang="en-US" altLang="en-US"/>
              <a:pPr>
                <a:defRPr/>
              </a:pPr>
              <a:t>‹#›</a:t>
            </a:fld>
            <a:endParaRPr lang="en-US" altLang="en-US"/>
          </a:p>
        </p:txBody>
      </p:sp>
    </p:spTree>
    <p:extLst>
      <p:ext uri="{BB962C8B-B14F-4D97-AF65-F5344CB8AC3E}">
        <p14:creationId xmlns:p14="http://schemas.microsoft.com/office/powerpoint/2010/main" val="40625683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E8A8316-7982-4247-A674-32AE316D8424}" type="slidenum">
              <a:rPr lang="en-US" altLang="en-US"/>
              <a:pPr>
                <a:defRPr/>
              </a:pPr>
              <a:t>‹#›</a:t>
            </a:fld>
            <a:endParaRPr lang="en-US" altLang="en-US"/>
          </a:p>
        </p:txBody>
      </p:sp>
    </p:spTree>
    <p:extLst>
      <p:ext uri="{BB962C8B-B14F-4D97-AF65-F5344CB8AC3E}">
        <p14:creationId xmlns:p14="http://schemas.microsoft.com/office/powerpoint/2010/main" val="17716205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9F68E2EC-428B-9647-87B0-F2336FAACE6E}" type="slidenum">
              <a:rPr lang="en-US" altLang="en-US"/>
              <a:pPr>
                <a:defRPr/>
              </a:pPr>
              <a:t>‹#›</a:t>
            </a:fld>
            <a:endParaRPr lang="en-US" altLang="en-US"/>
          </a:p>
        </p:txBody>
      </p:sp>
    </p:spTree>
    <p:extLst>
      <p:ext uri="{BB962C8B-B14F-4D97-AF65-F5344CB8AC3E}">
        <p14:creationId xmlns:p14="http://schemas.microsoft.com/office/powerpoint/2010/main" val="1600753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B8212DEC-9F20-084D-B9A8-DDC47FE4038B}" type="slidenum">
              <a:rPr lang="en-US" altLang="en-US"/>
              <a:pPr>
                <a:defRPr/>
              </a:pPr>
              <a:t>‹#›</a:t>
            </a:fld>
            <a:endParaRPr lang="en-US" altLang="en-US"/>
          </a:p>
        </p:txBody>
      </p:sp>
    </p:spTree>
    <p:extLst>
      <p:ext uri="{BB962C8B-B14F-4D97-AF65-F5344CB8AC3E}">
        <p14:creationId xmlns:p14="http://schemas.microsoft.com/office/powerpoint/2010/main" val="3152801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460800"/>
          </a:xfrm>
          <a:prstGeom prst="rect">
            <a:avLst/>
          </a:prstGeom>
        </p:spPr>
        <p:txBody>
          <a:bodyPr anchor="ctr"/>
          <a:lstStyle>
            <a:lvl1pPr>
              <a:defRPr sz="3200">
                <a:solidFill>
                  <a:schemeClr val="tx1"/>
                </a:solidFill>
              </a:defRPr>
            </a:lvl1pPr>
          </a:lstStyle>
          <a:p>
            <a:r>
              <a:rPr lang="en-US" dirty="0"/>
              <a:t>Slide Title</a:t>
            </a:r>
          </a:p>
        </p:txBody>
      </p:sp>
      <p:sp>
        <p:nvSpPr>
          <p:cNvPr id="13" name="Content Placeholder 2">
            <a:extLst>
              <a:ext uri="{FF2B5EF4-FFF2-40B4-BE49-F238E27FC236}">
                <a16:creationId xmlns:a16="http://schemas.microsoft.com/office/drawing/2014/main" id="{02853272-4999-4C16-B375-3C055FB5F6C6}"/>
              </a:ext>
            </a:extLst>
          </p:cNvPr>
          <p:cNvSpPr>
            <a:spLocks noGrp="1"/>
          </p:cNvSpPr>
          <p:nvPr>
            <p:ph sz="quarter" idx="11" hasCustomPrompt="1"/>
          </p:nvPr>
        </p:nvSpPr>
        <p:spPr>
          <a:xfrm>
            <a:off x="940221" y="935464"/>
            <a:ext cx="10311559" cy="3179337"/>
          </a:xfrm>
          <a:prstGeom prst="rect">
            <a:avLst/>
          </a:prstGeom>
        </p:spPr>
        <p:txBody>
          <a:bodyPr>
            <a:normAutofit/>
          </a:bodyPr>
          <a:lstStyle>
            <a:lvl1pPr>
              <a:defRPr sz="2400" b="0">
                <a:latin typeface="Sanserif"/>
              </a:defRPr>
            </a:lvl1pPr>
            <a:lvl2pPr>
              <a:defRPr sz="2200" b="0">
                <a:latin typeface="Sanserif"/>
              </a:defRPr>
            </a:lvl2pPr>
            <a:lvl3pPr>
              <a:defRPr sz="1800" b="0">
                <a:latin typeface="Sanserif"/>
              </a:defRPr>
            </a:lvl3pPr>
          </a:lstStyle>
          <a:p>
            <a:pPr lvl="0"/>
            <a:r>
              <a:rPr lang="en-US" dirty="0"/>
              <a:t>Slide Content</a:t>
            </a:r>
          </a:p>
          <a:p>
            <a:pPr lvl="1"/>
            <a:r>
              <a:rPr lang="en-US" dirty="0"/>
              <a:t>Second level</a:t>
            </a:r>
          </a:p>
          <a:p>
            <a:pPr lvl="2"/>
            <a:r>
              <a:rPr lang="en-US" dirty="0"/>
              <a:t>Third level</a:t>
            </a:r>
          </a:p>
        </p:txBody>
      </p:sp>
      <p:sp>
        <p:nvSpPr>
          <p:cNvPr id="14" name="Content Placeholder 3">
            <a:extLst>
              <a:ext uri="{FF2B5EF4-FFF2-40B4-BE49-F238E27FC236}">
                <a16:creationId xmlns:a16="http://schemas.microsoft.com/office/drawing/2014/main" id="{BA538512-4073-4270-B45D-630BF1C4E95E}"/>
              </a:ext>
            </a:extLst>
          </p:cNvPr>
          <p:cNvSpPr>
            <a:spLocks noGrp="1"/>
          </p:cNvSpPr>
          <p:nvPr>
            <p:ph sz="quarter" idx="14" hasCustomPrompt="1"/>
          </p:nvPr>
        </p:nvSpPr>
        <p:spPr>
          <a:xfrm>
            <a:off x="940221" y="4284664"/>
            <a:ext cx="10311559" cy="1963737"/>
          </a:xfrm>
        </p:spPr>
        <p:txBody>
          <a:bodyPr>
            <a:normAutofit/>
          </a:bodyPr>
          <a:lstStyle>
            <a:lvl1pPr>
              <a:defRPr sz="2400" b="0"/>
            </a:lvl1pPr>
            <a:lvl2pPr>
              <a:defRPr sz="2000" b="0"/>
            </a:lvl2pPr>
            <a:lvl3pPr>
              <a:defRPr sz="1800" b="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15" name="Appendix Link 4">
            <a:extLst>
              <a:ext uri="{FF2B5EF4-FFF2-40B4-BE49-F238E27FC236}">
                <a16:creationId xmlns:a16="http://schemas.microsoft.com/office/drawing/2014/main" id="{D47B0D2A-B68F-4AC1-A428-049636B5F162}"/>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6" name="Image Credit 5">
            <a:extLst>
              <a:ext uri="{FF2B5EF4-FFF2-40B4-BE49-F238E27FC236}">
                <a16:creationId xmlns:a16="http://schemas.microsoft.com/office/drawing/2014/main" id="{6063A722-95FB-4C23-B34D-EED3600C3F2F}"/>
              </a:ext>
            </a:extLst>
          </p:cNvPr>
          <p:cNvSpPr>
            <a:spLocks noGrp="1"/>
          </p:cNvSpPr>
          <p:nvPr>
            <p:ph type="body" sz="quarter" idx="13"/>
          </p:nvPr>
        </p:nvSpPr>
        <p:spPr>
          <a:xfrm>
            <a:off x="2082800" y="6684964"/>
            <a:ext cx="9296400" cy="173037"/>
          </a:xfrm>
        </p:spPr>
        <p:txBody>
          <a:bodyPr vert="horz" lIns="91440" tIns="45720" rIns="91440" bIns="45720" rtlCol="0" anchor="ctr">
            <a:noAutofit/>
          </a:bodyPr>
          <a:lstStyle>
            <a:lvl1pPr>
              <a:defRPr lang="en-US" sz="800" dirty="0">
                <a:solidFill>
                  <a:schemeClr val="tx1"/>
                </a:solidFill>
              </a:defRPr>
            </a:lvl1pPr>
          </a:lstStyle>
          <a:p>
            <a:pPr lvl="0" algn="r"/>
            <a:endParaRPr lang="en-US" dirty="0"/>
          </a:p>
        </p:txBody>
      </p:sp>
      <p:sp>
        <p:nvSpPr>
          <p:cNvPr id="18" name="Slide Number Placeholder 6">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617755"/>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F8DCD13-7C4E-AE4C-80EF-BA56420687E4}" type="slidenum">
              <a:rPr lang="en-US" altLang="en-US"/>
              <a:pPr>
                <a:defRPr/>
              </a:pPr>
              <a:t>‹#›</a:t>
            </a:fld>
            <a:endParaRPr lang="en-US" altLang="en-US"/>
          </a:p>
        </p:txBody>
      </p:sp>
    </p:spTree>
    <p:extLst>
      <p:ext uri="{BB962C8B-B14F-4D97-AF65-F5344CB8AC3E}">
        <p14:creationId xmlns:p14="http://schemas.microsoft.com/office/powerpoint/2010/main" val="5745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0FD05ACD-E492-114A-BE2F-C90F7E895A9C}" type="slidenum">
              <a:rPr lang="en-US" altLang="en-US"/>
              <a:pPr>
                <a:defRPr/>
              </a:pPr>
              <a:t>‹#›</a:t>
            </a:fld>
            <a:endParaRPr lang="en-US" altLang="en-US"/>
          </a:p>
        </p:txBody>
      </p:sp>
    </p:spTree>
    <p:extLst>
      <p:ext uri="{BB962C8B-B14F-4D97-AF65-F5344CB8AC3E}">
        <p14:creationId xmlns:p14="http://schemas.microsoft.com/office/powerpoint/2010/main" val="11977414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84B93880-09EA-8E43-8FC8-049356BC52E3}" type="slidenum">
              <a:rPr lang="en-US" altLang="en-US"/>
              <a:pPr>
                <a:defRPr/>
              </a:pPr>
              <a:t>‹#›</a:t>
            </a:fld>
            <a:endParaRPr lang="en-US" altLang="en-US"/>
          </a:p>
        </p:txBody>
      </p:sp>
    </p:spTree>
    <p:extLst>
      <p:ext uri="{BB962C8B-B14F-4D97-AF65-F5344CB8AC3E}">
        <p14:creationId xmlns:p14="http://schemas.microsoft.com/office/powerpoint/2010/main" val="36289041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C1357511-1776-2E43-8896-A15BCB60DCE6}" type="slidenum">
              <a:rPr lang="en-US" altLang="en-US"/>
              <a:pPr>
                <a:defRPr/>
              </a:pPr>
              <a:t>‹#›</a:t>
            </a:fld>
            <a:endParaRPr lang="en-US" altLang="en-US"/>
          </a:p>
        </p:txBody>
      </p:sp>
    </p:spTree>
    <p:extLst>
      <p:ext uri="{BB962C8B-B14F-4D97-AF65-F5344CB8AC3E}">
        <p14:creationId xmlns:p14="http://schemas.microsoft.com/office/powerpoint/2010/main" val="284985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defRPr/>
            </a:pPr>
            <a:fld id="{4DCA1136-DA3B-4949-872B-C5AE2C58A41B}" type="slidenum">
              <a:rPr lang="en-US" altLang="en-US"/>
              <a:pPr>
                <a:defRPr/>
              </a:pPr>
              <a:t>‹#›</a:t>
            </a:fld>
            <a:endParaRPr lang="en-US" altLang="en-US"/>
          </a:p>
        </p:txBody>
      </p:sp>
    </p:spTree>
    <p:extLst>
      <p:ext uri="{BB962C8B-B14F-4D97-AF65-F5344CB8AC3E}">
        <p14:creationId xmlns:p14="http://schemas.microsoft.com/office/powerpoint/2010/main" val="138500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hree with Third as Accent">
    <p:spTree>
      <p:nvGrpSpPr>
        <p:cNvPr id="1" name=""/>
        <p:cNvGrpSpPr/>
        <p:nvPr/>
      </p:nvGrpSpPr>
      <p:grpSpPr>
        <a:xfrm>
          <a:off x="0" y="0"/>
          <a:ext cx="0" cy="0"/>
          <a:chOff x="0" y="0"/>
          <a:chExt cx="0" cy="0"/>
        </a:xfrm>
      </p:grpSpPr>
      <p:sp>
        <p:nvSpPr>
          <p:cNvPr id="15" name="Slide Title 1">
            <a:extLst>
              <a:ext uri="{FF2B5EF4-FFF2-40B4-BE49-F238E27FC236}">
                <a16:creationId xmlns:a16="http://schemas.microsoft.com/office/drawing/2014/main" id="{D5E05419-A24E-4F3F-AB7C-D7FAD1A5CA01}"/>
              </a:ext>
            </a:extLst>
          </p:cNvPr>
          <p:cNvSpPr>
            <a:spLocks noGrp="1"/>
          </p:cNvSpPr>
          <p:nvPr>
            <p:ph type="title" hasCustomPrompt="1"/>
          </p:nvPr>
        </p:nvSpPr>
        <p:spPr>
          <a:xfrm>
            <a:off x="457200" y="304800"/>
            <a:ext cx="11277600" cy="747937"/>
          </a:xfrm>
          <a:prstGeom prst="rect">
            <a:avLst/>
          </a:prstGeom>
        </p:spPr>
        <p:txBody>
          <a:bodyPr anchor="ctr"/>
          <a:lstStyle>
            <a:lvl1pPr>
              <a:defRPr sz="3200">
                <a:solidFill>
                  <a:schemeClr val="tx1"/>
                </a:solidFill>
              </a:defRPr>
            </a:lvl1pPr>
          </a:lstStyle>
          <a:p>
            <a:r>
              <a:rPr lang="en-US" dirty="0"/>
              <a:t>Slide Title</a:t>
            </a:r>
          </a:p>
        </p:txBody>
      </p:sp>
      <p:sp>
        <p:nvSpPr>
          <p:cNvPr id="17" name="Content Placeholder 3">
            <a:extLst>
              <a:ext uri="{FF2B5EF4-FFF2-40B4-BE49-F238E27FC236}">
                <a16:creationId xmlns:a16="http://schemas.microsoft.com/office/drawing/2014/main" id="{A410A674-2A7F-44B7-B624-399E04FD9020}"/>
              </a:ext>
            </a:extLst>
          </p:cNvPr>
          <p:cNvSpPr>
            <a:spLocks noGrp="1"/>
          </p:cNvSpPr>
          <p:nvPr>
            <p:ph sz="quarter" idx="11" hasCustomPrompt="1"/>
          </p:nvPr>
        </p:nvSpPr>
        <p:spPr>
          <a:xfrm>
            <a:off x="457200" y="1424228"/>
            <a:ext cx="5350768"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8" name="Content Placeholder 4">
            <a:extLst>
              <a:ext uri="{FF2B5EF4-FFF2-40B4-BE49-F238E27FC236}">
                <a16:creationId xmlns:a16="http://schemas.microsoft.com/office/drawing/2014/main" id="{A1B8F149-363B-48CA-BD37-90480FCEE1DB}"/>
              </a:ext>
            </a:extLst>
          </p:cNvPr>
          <p:cNvSpPr>
            <a:spLocks noGrp="1"/>
          </p:cNvSpPr>
          <p:nvPr>
            <p:ph sz="quarter" idx="14" hasCustomPrompt="1"/>
          </p:nvPr>
        </p:nvSpPr>
        <p:spPr>
          <a:xfrm>
            <a:off x="6192011" y="1424228"/>
            <a:ext cx="5542789" cy="2652844"/>
          </a:xfrm>
        </p:spPr>
        <p:txBody>
          <a:bodyPr>
            <a:normAutofit/>
          </a:bodyPr>
          <a:lstStyle>
            <a:lvl1pPr>
              <a:defRPr sz="2400" b="1"/>
            </a:lvl1pPr>
            <a:lvl2pPr>
              <a:defRPr sz="2000" b="1"/>
            </a:lvl2pPr>
            <a:lvl3pPr>
              <a:defRPr sz="1800" b="1"/>
            </a:lvl3pPr>
          </a:lstStyle>
          <a:p>
            <a:pPr lvl="0"/>
            <a:r>
              <a:rPr lang="en-US" dirty="0"/>
              <a:t>Slide Content 2</a:t>
            </a:r>
          </a:p>
          <a:p>
            <a:pPr lvl="1"/>
            <a:r>
              <a:rPr lang="en-US" dirty="0"/>
              <a:t>Second level</a:t>
            </a:r>
          </a:p>
          <a:p>
            <a:pPr lvl="2"/>
            <a:r>
              <a:rPr lang="en-US" dirty="0"/>
              <a:t>Third level</a:t>
            </a:r>
          </a:p>
        </p:txBody>
      </p:sp>
      <p:sp>
        <p:nvSpPr>
          <p:cNvPr id="19" name="Content Placeholder 5">
            <a:extLst>
              <a:ext uri="{FF2B5EF4-FFF2-40B4-BE49-F238E27FC236}">
                <a16:creationId xmlns:a16="http://schemas.microsoft.com/office/drawing/2014/main" id="{93912087-2248-43BC-B49B-00DA1BADADC2}"/>
              </a:ext>
            </a:extLst>
          </p:cNvPr>
          <p:cNvSpPr>
            <a:spLocks noGrp="1"/>
          </p:cNvSpPr>
          <p:nvPr>
            <p:ph sz="quarter" idx="15" hasCustomPrompt="1"/>
          </p:nvPr>
        </p:nvSpPr>
        <p:spPr>
          <a:xfrm>
            <a:off x="6192011" y="4343400"/>
            <a:ext cx="5542789" cy="1905000"/>
          </a:xfrm>
        </p:spPr>
        <p:txBody>
          <a:bodyPr>
            <a:noAutofit/>
          </a:bodyPr>
          <a:lstStyle>
            <a:lvl1pPr>
              <a:defRPr sz="2400" b="1"/>
            </a:lvl1pPr>
            <a:lvl2pPr>
              <a:defRPr sz="2000" b="1"/>
            </a:lvl2pPr>
            <a:lvl3pPr>
              <a:defRPr sz="1800" b="1"/>
            </a:lvl3pPr>
          </a:lstStyle>
          <a:p>
            <a:pPr lvl="0"/>
            <a:r>
              <a:rPr lang="en-US" dirty="0"/>
              <a:t>Slide Content 3</a:t>
            </a:r>
          </a:p>
          <a:p>
            <a:pPr lvl="1"/>
            <a:r>
              <a:rPr lang="en-US" dirty="0"/>
              <a:t>Second level</a:t>
            </a:r>
          </a:p>
          <a:p>
            <a:pPr lvl="2"/>
            <a:r>
              <a:rPr lang="en-US" dirty="0"/>
              <a:t>Third level</a:t>
            </a:r>
          </a:p>
        </p:txBody>
      </p:sp>
      <p:sp>
        <p:nvSpPr>
          <p:cNvPr id="21" name="Image Credit 7">
            <a:extLst>
              <a:ext uri="{FF2B5EF4-FFF2-40B4-BE49-F238E27FC236}">
                <a16:creationId xmlns:a16="http://schemas.microsoft.com/office/drawing/2014/main" id="{5718FA8A-CBF4-47BF-B946-3102EED1A251}"/>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Text Placeholder 2">
            <a:extLst>
              <a:ext uri="{FF2B5EF4-FFF2-40B4-BE49-F238E27FC236}">
                <a16:creationId xmlns:a16="http://schemas.microsoft.com/office/drawing/2014/main" id="{C8A337D9-B0BB-4C64-A446-053567A35356}"/>
              </a:ext>
            </a:extLst>
          </p:cNvPr>
          <p:cNvSpPr>
            <a:spLocks noGrp="1"/>
          </p:cNvSpPr>
          <p:nvPr>
            <p:ph type="body" sz="quarter" idx="16"/>
          </p:nvPr>
        </p:nvSpPr>
        <p:spPr>
          <a:xfrm>
            <a:off x="4272492" y="6314516"/>
            <a:ext cx="3647016" cy="238125"/>
          </a:xfrm>
        </p:spPr>
        <p:txBody>
          <a:bodyPr anchor="ctr">
            <a:normAutofit/>
          </a:bodyPr>
          <a:lstStyle>
            <a:lvl1pPr algn="ctr">
              <a:defRPr sz="900"/>
            </a:lvl1pPr>
          </a:lstStyle>
          <a:p>
            <a:pPr lvl="0"/>
            <a:r>
              <a:rPr lang="en-US" dirty="0"/>
              <a:t>Click to edit Master text styles</a:t>
            </a:r>
          </a:p>
        </p:txBody>
      </p:sp>
      <p:sp>
        <p:nvSpPr>
          <p:cNvPr id="22" name="Slide Number Placeholder 8">
            <a:extLst>
              <a:ext uri="{FF2B5EF4-FFF2-40B4-BE49-F238E27FC236}">
                <a16:creationId xmlns:a16="http://schemas.microsoft.com/office/drawing/2014/main" id="{2F3A5A10-268C-4DA1-A759-69B32A07E5A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74787459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44120D7-0C34-49F4-B872-93E77F3D2B10}"/>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4" name="Slide Title">
            <a:extLst>
              <a:ext uri="{FF2B5EF4-FFF2-40B4-BE49-F238E27FC236}">
                <a16:creationId xmlns:a16="http://schemas.microsoft.com/office/drawing/2014/main" id="{2816DAA1-943C-4EF3-B63E-BFC90C9E934E}"/>
              </a:ext>
            </a:extLst>
          </p:cNvPr>
          <p:cNvSpPr>
            <a:spLocks noGrp="1"/>
          </p:cNvSpPr>
          <p:nvPr>
            <p:ph type="title" hasCustomPrompt="1"/>
          </p:nvPr>
        </p:nvSpPr>
        <p:spPr>
          <a:xfrm>
            <a:off x="457200" y="304801"/>
            <a:ext cx="11277600" cy="678611"/>
          </a:xfrm>
          <a:prstGeom prst="rect">
            <a:avLst/>
          </a:prstGeom>
        </p:spPr>
        <p:txBody>
          <a:bodyPr anchor="ctr">
            <a:normAutofit/>
          </a:bodyPr>
          <a:lstStyle>
            <a:lvl1pPr>
              <a:defRPr sz="3200"/>
            </a:lvl1pPr>
          </a:lstStyle>
          <a:p>
            <a:r>
              <a:rPr lang="en-US" dirty="0"/>
              <a:t>Slide Title</a:t>
            </a:r>
          </a:p>
        </p:txBody>
      </p:sp>
      <p:sp>
        <p:nvSpPr>
          <p:cNvPr id="5" name="Content Placeholder 1">
            <a:extLst>
              <a:ext uri="{FF2B5EF4-FFF2-40B4-BE49-F238E27FC236}">
                <a16:creationId xmlns:a16="http://schemas.microsoft.com/office/drawing/2014/main" id="{F09A4281-B718-4D8A-ADA8-876D1421F6FD}"/>
              </a:ext>
            </a:extLst>
          </p:cNvPr>
          <p:cNvSpPr>
            <a:spLocks noGrp="1"/>
          </p:cNvSpPr>
          <p:nvPr>
            <p:ph sz="quarter" idx="11" hasCustomPrompt="1"/>
          </p:nvPr>
        </p:nvSpPr>
        <p:spPr>
          <a:xfrm>
            <a:off x="457200" y="1276710"/>
            <a:ext cx="112776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8B1C52C9-8982-437D-8865-0F1F7FD6368C}"/>
              </a:ext>
            </a:extLst>
          </p:cNvPr>
          <p:cNvSpPr>
            <a:spLocks noGrp="1"/>
          </p:cNvSpPr>
          <p:nvPr>
            <p:ph type="body" sz="quarter" idx="12"/>
          </p:nvPr>
        </p:nvSpPr>
        <p:spPr>
          <a:xfrm>
            <a:off x="469093" y="6324601"/>
            <a:ext cx="3518708" cy="173037"/>
          </a:xfrm>
        </p:spPr>
        <p:txBody>
          <a:bodyPr anchor="ctr">
            <a:noAutofit/>
          </a:bodyPr>
          <a:lstStyle>
            <a:lvl1pPr algn="ctr">
              <a:defRPr sz="900"/>
            </a:lvl1pPr>
          </a:lstStyle>
          <a:p>
            <a:pPr lvl="0"/>
            <a:endParaRPr lang="en-US" dirty="0"/>
          </a:p>
        </p:txBody>
      </p:sp>
      <p:sp>
        <p:nvSpPr>
          <p:cNvPr id="7" name="Text Placeholder 5">
            <a:extLst>
              <a:ext uri="{FF2B5EF4-FFF2-40B4-BE49-F238E27FC236}">
                <a16:creationId xmlns:a16="http://schemas.microsoft.com/office/drawing/2014/main" id="{E2DA3E69-42AF-41C6-915C-D9E8B8C1F9BD}"/>
              </a:ext>
            </a:extLst>
          </p:cNvPr>
          <p:cNvSpPr>
            <a:spLocks noGrp="1"/>
          </p:cNvSpPr>
          <p:nvPr>
            <p:ph type="body" sz="quarter" idx="14"/>
          </p:nvPr>
        </p:nvSpPr>
        <p:spPr>
          <a:xfrm>
            <a:off x="4493684" y="6324600"/>
            <a:ext cx="3361267" cy="190500"/>
          </a:xfrm>
        </p:spPr>
        <p:txBody>
          <a:bodyPr anchor="ctr">
            <a:normAutofit/>
          </a:bodyPr>
          <a:lstStyle>
            <a:lvl1pPr algn="ctr">
              <a:defRPr sz="900"/>
            </a:lvl1pPr>
          </a:lstStyle>
          <a:p>
            <a:pPr lvl="0"/>
            <a:endParaRPr lang="en-US" dirty="0"/>
          </a:p>
        </p:txBody>
      </p:sp>
      <p:sp>
        <p:nvSpPr>
          <p:cNvPr id="8" name="Text Placeholder 9">
            <a:extLst>
              <a:ext uri="{FF2B5EF4-FFF2-40B4-BE49-F238E27FC236}">
                <a16:creationId xmlns:a16="http://schemas.microsoft.com/office/drawing/2014/main" id="{0AB7DA16-2264-44AD-A5D7-AE1F0B6A7716}"/>
              </a:ext>
            </a:extLst>
          </p:cNvPr>
          <p:cNvSpPr>
            <a:spLocks noGrp="1"/>
          </p:cNvSpPr>
          <p:nvPr>
            <p:ph type="body" sz="quarter" idx="15"/>
          </p:nvPr>
        </p:nvSpPr>
        <p:spPr>
          <a:xfrm>
            <a:off x="8360835" y="6324600"/>
            <a:ext cx="3361267" cy="190501"/>
          </a:xfrm>
        </p:spPr>
        <p:txBody>
          <a:bodyPr anchor="ctr">
            <a:noAutofit/>
          </a:bodyPr>
          <a:lstStyle>
            <a:lvl1pPr algn="ctr">
              <a:defRPr sz="900"/>
            </a:lvl1pPr>
          </a:lstStyle>
          <a:p>
            <a:pPr lvl="0"/>
            <a:endParaRPr lang="en-US" dirty="0"/>
          </a:p>
        </p:txBody>
      </p:sp>
      <p:sp>
        <p:nvSpPr>
          <p:cNvPr id="9" name="Image Credit">
            <a:extLst>
              <a:ext uri="{FF2B5EF4-FFF2-40B4-BE49-F238E27FC236}">
                <a16:creationId xmlns:a16="http://schemas.microsoft.com/office/drawing/2014/main" id="{779C50C9-EA76-4755-B397-09B1956255B1}"/>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368254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Horizontal Main Placeholders">
    <p:spTree>
      <p:nvGrpSpPr>
        <p:cNvPr id="1" name=""/>
        <p:cNvGrpSpPr/>
        <p:nvPr/>
      </p:nvGrpSpPr>
      <p:grpSpPr>
        <a:xfrm>
          <a:off x="0" y="0"/>
          <a:ext cx="0" cy="0"/>
          <a:chOff x="0" y="0"/>
          <a:chExt cx="0" cy="0"/>
        </a:xfrm>
      </p:grpSpPr>
      <p:sp>
        <p:nvSpPr>
          <p:cNvPr id="10" name="Slide Title 1">
            <a:extLst>
              <a:ext uri="{FF2B5EF4-FFF2-40B4-BE49-F238E27FC236}">
                <a16:creationId xmlns:a16="http://schemas.microsoft.com/office/drawing/2014/main" id="{A445C6F0-8A68-45D1-AC29-49CEA7E35E09}"/>
              </a:ext>
            </a:extLst>
          </p:cNvPr>
          <p:cNvSpPr>
            <a:spLocks noGrp="1"/>
          </p:cNvSpPr>
          <p:nvPr>
            <p:ph type="title" hasCustomPrompt="1"/>
          </p:nvPr>
        </p:nvSpPr>
        <p:spPr>
          <a:xfrm>
            <a:off x="940221" y="304800"/>
            <a:ext cx="10311559" cy="701040"/>
          </a:xfrm>
          <a:prstGeom prst="rect">
            <a:avLst/>
          </a:prstGeom>
        </p:spPr>
        <p:txBody>
          <a:bodyPr anchor="ctr"/>
          <a:lstStyle>
            <a:lvl1pPr>
              <a:defRPr sz="3200">
                <a:solidFill>
                  <a:schemeClr val="tx1"/>
                </a:solidFill>
              </a:defRPr>
            </a:lvl1pPr>
          </a:lstStyle>
          <a:p>
            <a:r>
              <a:rPr lang="en-US" dirty="0"/>
              <a:t>Slide Title</a:t>
            </a:r>
          </a:p>
        </p:txBody>
      </p:sp>
      <p:sp>
        <p:nvSpPr>
          <p:cNvPr id="3" name="Content Placeholder 3">
            <a:extLst>
              <a:ext uri="{FF2B5EF4-FFF2-40B4-BE49-F238E27FC236}">
                <a16:creationId xmlns:a16="http://schemas.microsoft.com/office/drawing/2014/main" id="{5A1A3914-84ED-45BE-973D-712465DA8E25}"/>
              </a:ext>
            </a:extLst>
          </p:cNvPr>
          <p:cNvSpPr>
            <a:spLocks noGrp="1"/>
          </p:cNvSpPr>
          <p:nvPr>
            <p:ph sz="quarter" idx="20" hasCustomPrompt="1"/>
          </p:nvPr>
        </p:nvSpPr>
        <p:spPr>
          <a:xfrm>
            <a:off x="940221" y="1404000"/>
            <a:ext cx="10311559" cy="2769537"/>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1</a:t>
            </a:r>
          </a:p>
          <a:p>
            <a:pPr lvl="1"/>
            <a:r>
              <a:rPr lang="en-US" dirty="0"/>
              <a:t>Second level</a:t>
            </a:r>
          </a:p>
          <a:p>
            <a:pPr lvl="2"/>
            <a:r>
              <a:rPr lang="en-US" dirty="0"/>
              <a:t>Third level</a:t>
            </a:r>
            <a:endParaRPr lang="en-IN" dirty="0"/>
          </a:p>
        </p:txBody>
      </p:sp>
      <p:sp>
        <p:nvSpPr>
          <p:cNvPr id="11" name="Content Placeholder 4">
            <a:extLst>
              <a:ext uri="{FF2B5EF4-FFF2-40B4-BE49-F238E27FC236}">
                <a16:creationId xmlns:a16="http://schemas.microsoft.com/office/drawing/2014/main" id="{4DEBEF53-66AC-4D90-B31F-39CE8792CCFF}"/>
              </a:ext>
            </a:extLst>
          </p:cNvPr>
          <p:cNvSpPr>
            <a:spLocks noGrp="1"/>
          </p:cNvSpPr>
          <p:nvPr>
            <p:ph sz="quarter" idx="21" hasCustomPrompt="1"/>
          </p:nvPr>
        </p:nvSpPr>
        <p:spPr>
          <a:xfrm>
            <a:off x="940221" y="4257312"/>
            <a:ext cx="10311559" cy="1980000"/>
          </a:xfrm>
        </p:spPr>
        <p:txBody>
          <a:bodyPr>
            <a:noAutofit/>
          </a:bodyPr>
          <a:lstStyle>
            <a:lvl1pPr>
              <a:defRPr sz="2400" b="0"/>
            </a:lvl1pPr>
            <a:lvl2pPr>
              <a:defRPr sz="2000" b="0"/>
            </a:lvl2pPr>
            <a:lvl3pPr>
              <a:defRPr sz="1800" b="0"/>
            </a:lvl3pPr>
            <a:lvl4pPr>
              <a:defRPr sz="1050" b="1"/>
            </a:lvl4pPr>
            <a:lvl5pPr>
              <a:defRPr sz="1050" b="1"/>
            </a:lvl5p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dirty="0"/>
              <a:t>Slide Content 2</a:t>
            </a:r>
          </a:p>
          <a:p>
            <a:pPr lvl="1"/>
            <a:r>
              <a:rPr lang="en-US" dirty="0"/>
              <a:t>Second level</a:t>
            </a:r>
          </a:p>
          <a:p>
            <a:pPr lvl="2"/>
            <a:r>
              <a:rPr lang="en-US" dirty="0"/>
              <a:t>Third level</a:t>
            </a:r>
            <a:endParaRPr lang="en-IN" dirty="0"/>
          </a:p>
        </p:txBody>
      </p:sp>
      <p:sp>
        <p:nvSpPr>
          <p:cNvPr id="17" name="Appendix Link 5">
            <a:extLst>
              <a:ext uri="{FF2B5EF4-FFF2-40B4-BE49-F238E27FC236}">
                <a16:creationId xmlns:a16="http://schemas.microsoft.com/office/drawing/2014/main" id="{C30524C5-E764-4ACB-A97F-CC98B48AC9F4}"/>
              </a:ext>
            </a:extLst>
          </p:cNvPr>
          <p:cNvSpPr>
            <a:spLocks noGrp="1"/>
          </p:cNvSpPr>
          <p:nvPr>
            <p:ph type="body" sz="quarter" idx="26" hasCustomPrompt="1"/>
          </p:nvPr>
        </p:nvSpPr>
        <p:spPr>
          <a:xfrm>
            <a:off x="4493685" y="6324600"/>
            <a:ext cx="3204633" cy="190500"/>
          </a:xfrm>
        </p:spPr>
        <p:txBody>
          <a:bodyPr vert="horz" lIns="91440" tIns="45720" rIns="91440" bIns="45720" rtlCol="0" anchor="b">
            <a:noAutofit/>
          </a:bodyPr>
          <a:lstStyle>
            <a:lvl1pPr algn="ctr">
              <a:defRPr lang="en-US" sz="900" smtClean="0"/>
            </a:lvl1pPr>
            <a:lvl2pPr>
              <a:defRPr lang="en-US" smtClean="0"/>
            </a:lvl2pPr>
            <a:lvl3pPr>
              <a:defRPr lang="en-US" smtClean="0"/>
            </a:lvl3pPr>
            <a:lvl4pPr>
              <a:defRPr lang="en-US" smtClean="0"/>
            </a:lvl4pPr>
            <a:lvl5pPr>
              <a:defRPr lang="en-IN"/>
            </a:lvl5pPr>
          </a:lstStyle>
          <a:p>
            <a:pPr lvl="0"/>
            <a:r>
              <a:rPr lang="en-US" dirty="0"/>
              <a:t>Add text alternative link, if needed.</a:t>
            </a:r>
          </a:p>
        </p:txBody>
      </p:sp>
      <p:sp>
        <p:nvSpPr>
          <p:cNvPr id="19" name="Image Credit 6">
            <a:extLst>
              <a:ext uri="{FF2B5EF4-FFF2-40B4-BE49-F238E27FC236}">
                <a16:creationId xmlns:a16="http://schemas.microsoft.com/office/drawing/2014/main" id="{89C220DB-BBD1-4C04-B963-F13DD6EEC39A}"/>
              </a:ext>
            </a:extLst>
          </p:cNvPr>
          <p:cNvSpPr>
            <a:spLocks noGrp="1"/>
          </p:cNvSpPr>
          <p:nvPr>
            <p:ph type="body" sz="quarter" idx="27" hasCustomPrompt="1"/>
          </p:nvPr>
        </p:nvSpPr>
        <p:spPr>
          <a:xfrm>
            <a:off x="2063553" y="6673851"/>
            <a:ext cx="9313532" cy="161077"/>
          </a:xfrm>
        </p:spPr>
        <p:txBody>
          <a:bodyPr anchor="ctr">
            <a:noAutofit/>
          </a:bodyPr>
          <a:lstStyle>
            <a:lvl1pPr algn="r">
              <a:spcBef>
                <a:spcPts val="0"/>
              </a:spcBef>
              <a:spcAft>
                <a:spcPts val="0"/>
              </a:spcAft>
              <a:defRPr sz="800"/>
            </a:lvl1pPr>
            <a:lvl2pPr algn="r">
              <a:spcBef>
                <a:spcPts val="0"/>
              </a:spcBef>
              <a:spcAft>
                <a:spcPts val="0"/>
              </a:spcAft>
              <a:defRPr sz="800"/>
            </a:lvl2pPr>
            <a:lvl3pPr algn="r">
              <a:spcBef>
                <a:spcPts val="0"/>
              </a:spcBef>
              <a:spcAft>
                <a:spcPts val="0"/>
              </a:spcAft>
              <a:defRPr sz="800"/>
            </a:lvl3pPr>
            <a:lvl4pPr algn="r">
              <a:spcBef>
                <a:spcPts val="0"/>
              </a:spcBef>
              <a:spcAft>
                <a:spcPts val="0"/>
              </a:spcAft>
              <a:defRPr sz="800"/>
            </a:lvl4pPr>
            <a:lvl5pPr algn="r">
              <a:spcBef>
                <a:spcPts val="0"/>
              </a:spcBef>
              <a:spcAft>
                <a:spcPts val="0"/>
              </a:spcAft>
              <a:defRPr sz="800"/>
            </a:lvl5pPr>
          </a:lstStyle>
          <a:p>
            <a:pPr lvl="0"/>
            <a:r>
              <a:rPr lang="en-US" dirty="0"/>
              <a:t>Insert Image Credit Here</a:t>
            </a:r>
          </a:p>
        </p:txBody>
      </p:sp>
      <p:sp>
        <p:nvSpPr>
          <p:cNvPr id="18" name="Slide Number Placeholder 7">
            <a:extLst>
              <a:ext uri="{FF2B5EF4-FFF2-40B4-BE49-F238E27FC236}">
                <a16:creationId xmlns:a16="http://schemas.microsoft.com/office/drawing/2014/main" id="{BD372522-AF74-49BA-AFA8-E18CC688ED4C}"/>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0080833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12" name="Slide Title 1">
            <a:extLst>
              <a:ext uri="{FF2B5EF4-FFF2-40B4-BE49-F238E27FC236}">
                <a16:creationId xmlns:a16="http://schemas.microsoft.com/office/drawing/2014/main" id="{60C40862-C564-4408-A8CE-917FABF536CD}"/>
              </a:ext>
            </a:extLst>
          </p:cNvPr>
          <p:cNvSpPr>
            <a:spLocks noGrp="1"/>
          </p:cNvSpPr>
          <p:nvPr>
            <p:ph type="title" hasCustomPrompt="1"/>
          </p:nvPr>
        </p:nvSpPr>
        <p:spPr>
          <a:xfrm>
            <a:off x="1474754" y="304800"/>
            <a:ext cx="9242493" cy="714997"/>
          </a:xfrm>
          <a:prstGeom prst="rect">
            <a:avLst/>
          </a:prstGeom>
        </p:spPr>
        <p:txBody>
          <a:bodyPr anchor="ctr"/>
          <a:lstStyle>
            <a:lvl1pPr>
              <a:defRPr sz="3200">
                <a:solidFill>
                  <a:schemeClr val="tx1"/>
                </a:solidFill>
              </a:defRPr>
            </a:lvl1pPr>
          </a:lstStyle>
          <a:p>
            <a:r>
              <a:rPr lang="en-US" dirty="0"/>
              <a:t>Slide Title</a:t>
            </a:r>
          </a:p>
        </p:txBody>
      </p:sp>
      <p:sp>
        <p:nvSpPr>
          <p:cNvPr id="15" name="Content Placeholder 3">
            <a:extLst>
              <a:ext uri="{FF2B5EF4-FFF2-40B4-BE49-F238E27FC236}">
                <a16:creationId xmlns:a16="http://schemas.microsoft.com/office/drawing/2014/main" id="{70F5C8A0-AEE6-4A9D-BF4C-62C007AEF7F9}"/>
              </a:ext>
            </a:extLst>
          </p:cNvPr>
          <p:cNvSpPr>
            <a:spLocks noGrp="1"/>
          </p:cNvSpPr>
          <p:nvPr>
            <p:ph sz="quarter" idx="11" hasCustomPrompt="1"/>
          </p:nvPr>
        </p:nvSpPr>
        <p:spPr>
          <a:xfrm>
            <a:off x="947642" y="1424228"/>
            <a:ext cx="5148357"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16" name="Content Placeholder 4">
            <a:extLst>
              <a:ext uri="{FF2B5EF4-FFF2-40B4-BE49-F238E27FC236}">
                <a16:creationId xmlns:a16="http://schemas.microsoft.com/office/drawing/2014/main" id="{BCF159AB-E79E-4B31-B246-8FCDCE67086C}"/>
              </a:ext>
            </a:extLst>
          </p:cNvPr>
          <p:cNvSpPr>
            <a:spLocks noGrp="1"/>
          </p:cNvSpPr>
          <p:nvPr>
            <p:ph sz="quarter" idx="14" hasCustomPrompt="1"/>
          </p:nvPr>
        </p:nvSpPr>
        <p:spPr>
          <a:xfrm>
            <a:off x="6240016" y="1424228"/>
            <a:ext cx="5004341" cy="4844872"/>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17" name="Appendix Link 5">
            <a:extLst>
              <a:ext uri="{FF2B5EF4-FFF2-40B4-BE49-F238E27FC236}">
                <a16:creationId xmlns:a16="http://schemas.microsoft.com/office/drawing/2014/main" id="{AE1F6D5B-4AE8-4137-BEE5-EBC2C212C361}"/>
              </a:ext>
            </a:extLst>
          </p:cNvPr>
          <p:cNvSpPr>
            <a:spLocks noGrp="1"/>
          </p:cNvSpPr>
          <p:nvPr>
            <p:ph type="body" sz="quarter" idx="12" hasCustomPrompt="1"/>
          </p:nvPr>
        </p:nvSpPr>
        <p:spPr>
          <a:xfrm>
            <a:off x="4492752" y="6324600"/>
            <a:ext cx="3206496" cy="190500"/>
          </a:xfrm>
        </p:spPr>
        <p:txBody>
          <a:bodyPr anchor="b">
            <a:noAutofit/>
          </a:bodyPr>
          <a:lstStyle>
            <a:lvl1pPr algn="ctr">
              <a:defRPr sz="900"/>
            </a:lvl1pPr>
          </a:lstStyle>
          <a:p>
            <a:pPr lvl="0"/>
            <a:r>
              <a:rPr lang="en-US" dirty="0"/>
              <a:t>Add text alternative link, if needed.</a:t>
            </a:r>
          </a:p>
        </p:txBody>
      </p:sp>
      <p:sp>
        <p:nvSpPr>
          <p:cNvPr id="18" name="Image Credit 6">
            <a:extLst>
              <a:ext uri="{FF2B5EF4-FFF2-40B4-BE49-F238E27FC236}">
                <a16:creationId xmlns:a16="http://schemas.microsoft.com/office/drawing/2014/main" id="{6E4278BF-2CD1-4F80-81FA-9D481B7747D6}"/>
              </a:ext>
            </a:extLst>
          </p:cNvPr>
          <p:cNvSpPr>
            <a:spLocks noGrp="1"/>
          </p:cNvSpPr>
          <p:nvPr>
            <p:ph type="body" sz="quarter" idx="13" hasCustomPrompt="1"/>
          </p:nvPr>
        </p:nvSpPr>
        <p:spPr>
          <a:xfrm>
            <a:off x="2082800" y="6684964"/>
            <a:ext cx="92964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19" name="Slide Number Placeholder 7">
            <a:extLst>
              <a:ext uri="{FF2B5EF4-FFF2-40B4-BE49-F238E27FC236}">
                <a16:creationId xmlns:a16="http://schemas.microsoft.com/office/drawing/2014/main" id="{A4ECA187-D170-4879-AA5F-DE4DF1C55773}"/>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13245804"/>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3" pos="3840" userDrawn="1">
          <p15:clr>
            <a:srgbClr val="FBAE40"/>
          </p15:clr>
        </p15:guide>
        <p15:guide id="4" pos="3968" userDrawn="1">
          <p15:clr>
            <a:srgbClr val="FBAE40"/>
          </p15:clr>
        </p15:guide>
        <p15:guide id="5" pos="37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0" name="Slide Title 1">
            <a:extLst>
              <a:ext uri="{FF2B5EF4-FFF2-40B4-BE49-F238E27FC236}">
                <a16:creationId xmlns:a16="http://schemas.microsoft.com/office/drawing/2014/main" id="{6656225F-6747-465B-A600-A3A19503DE30}"/>
              </a:ext>
            </a:extLst>
          </p:cNvPr>
          <p:cNvSpPr>
            <a:spLocks noGrp="1"/>
          </p:cNvSpPr>
          <p:nvPr>
            <p:ph type="title" hasCustomPrompt="1"/>
          </p:nvPr>
        </p:nvSpPr>
        <p:spPr>
          <a:xfrm>
            <a:off x="2154903" y="304800"/>
            <a:ext cx="7882195" cy="460800"/>
          </a:xfrm>
          <a:prstGeom prst="rect">
            <a:avLst/>
          </a:prstGeom>
        </p:spPr>
        <p:txBody>
          <a:bodyPr anchor="ctr"/>
          <a:lstStyle>
            <a:lvl1pPr>
              <a:defRPr sz="3200">
                <a:solidFill>
                  <a:schemeClr val="tx1"/>
                </a:solidFill>
              </a:defRPr>
            </a:lvl1pPr>
          </a:lstStyle>
          <a:p>
            <a:r>
              <a:rPr lang="en-US" dirty="0"/>
              <a:t>Slide Title</a:t>
            </a:r>
          </a:p>
        </p:txBody>
      </p:sp>
      <p:sp>
        <p:nvSpPr>
          <p:cNvPr id="21" name="Slide Sub Title 2">
            <a:extLst>
              <a:ext uri="{FF2B5EF4-FFF2-40B4-BE49-F238E27FC236}">
                <a16:creationId xmlns:a16="http://schemas.microsoft.com/office/drawing/2014/main" id="{52DC616D-643F-40C9-BD04-0B093FAFC2DE}"/>
              </a:ext>
            </a:extLst>
          </p:cNvPr>
          <p:cNvSpPr>
            <a:spLocks noGrp="1"/>
          </p:cNvSpPr>
          <p:nvPr>
            <p:ph sz="quarter" idx="19" hasCustomPrompt="1"/>
          </p:nvPr>
        </p:nvSpPr>
        <p:spPr>
          <a:xfrm>
            <a:off x="2154903" y="836713"/>
            <a:ext cx="7882195" cy="460375"/>
          </a:xfrm>
        </p:spPr>
        <p:txBody>
          <a:bodyPr>
            <a:normAutofit/>
          </a:bodyPr>
          <a:lstStyle>
            <a:lvl1pPr algn="ctr">
              <a:defRPr sz="2800" b="1"/>
            </a:lvl1pPr>
            <a:lvl2pPr>
              <a:defRPr b="1"/>
            </a:lvl2pPr>
            <a:lvl3pPr>
              <a:defRPr b="1"/>
            </a:lvl3pPr>
            <a:lvl4pPr>
              <a:defRPr b="1"/>
            </a:lvl4pPr>
            <a:lvl5pPr>
              <a:defRPr b="1"/>
            </a:lvl5pPr>
          </a:lstStyle>
          <a:p>
            <a:pPr lvl="0"/>
            <a:r>
              <a:rPr lang="en-US" dirty="0"/>
              <a:t>Sub Title</a:t>
            </a:r>
            <a:endParaRPr lang="en-IN" dirty="0"/>
          </a:p>
        </p:txBody>
      </p:sp>
      <p:sp>
        <p:nvSpPr>
          <p:cNvPr id="22" name="Content Placeholder 3">
            <a:extLst>
              <a:ext uri="{FF2B5EF4-FFF2-40B4-BE49-F238E27FC236}">
                <a16:creationId xmlns:a16="http://schemas.microsoft.com/office/drawing/2014/main" id="{9B0DBB73-2A5A-4FF6-A30F-0B0F887FDCEC}"/>
              </a:ext>
            </a:extLst>
          </p:cNvPr>
          <p:cNvSpPr>
            <a:spLocks noGrp="1"/>
          </p:cNvSpPr>
          <p:nvPr>
            <p:ph sz="quarter" idx="11" hasCustomPrompt="1"/>
          </p:nvPr>
        </p:nvSpPr>
        <p:spPr>
          <a:xfrm>
            <a:off x="1619591" y="1424228"/>
            <a:ext cx="6204601" cy="4824172"/>
          </a:xfrm>
          <a:prstGeom prst="rect">
            <a:avLst/>
          </a:prstGeom>
        </p:spPr>
        <p:txBody>
          <a:bodyPr/>
          <a:lstStyle>
            <a:lvl1pPr>
              <a:defRPr sz="2400" b="0"/>
            </a:lvl1pPr>
            <a:lvl2pPr>
              <a:defRPr sz="2000" b="0"/>
            </a:lvl2pPr>
            <a:lvl3pPr>
              <a:defRPr sz="1800" b="0"/>
            </a:lvl3pPr>
          </a:lstStyle>
          <a:p>
            <a:pPr lvl="0"/>
            <a:r>
              <a:rPr lang="en-US" dirty="0"/>
              <a:t>Slide Content</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5751351B-9515-48D6-8A03-2E7F4AD472E7}"/>
              </a:ext>
            </a:extLst>
          </p:cNvPr>
          <p:cNvSpPr>
            <a:spLocks noGrp="1"/>
          </p:cNvSpPr>
          <p:nvPr>
            <p:ph sz="quarter" idx="14" hasCustomPrompt="1"/>
          </p:nvPr>
        </p:nvSpPr>
        <p:spPr>
          <a:xfrm>
            <a:off x="7968208" y="1424227"/>
            <a:ext cx="3288273" cy="4824173"/>
          </a:xfrm>
        </p:spPr>
        <p:txBody>
          <a:bodyPr>
            <a:normAutofit/>
          </a:bodyPr>
          <a:lstStyle>
            <a:lvl1pPr>
              <a:defRPr sz="2400" b="0"/>
            </a:lvl1pPr>
            <a:lvl2pPr>
              <a:defRPr sz="2000" b="0"/>
            </a:lvl2pPr>
            <a:lvl3pPr>
              <a:defRPr sz="1800" b="0"/>
            </a:lvl3pPr>
          </a:lstStyle>
          <a:p>
            <a:pPr lvl="0"/>
            <a:r>
              <a:rPr lang="en-US" dirty="0"/>
              <a:t>Slide Content 2</a:t>
            </a:r>
          </a:p>
          <a:p>
            <a:pPr lvl="1"/>
            <a:r>
              <a:rPr lang="en-US" dirty="0"/>
              <a:t>Second level</a:t>
            </a:r>
          </a:p>
          <a:p>
            <a:pPr lvl="2"/>
            <a:r>
              <a:rPr lang="en-US" dirty="0"/>
              <a:t>Third level</a:t>
            </a:r>
          </a:p>
        </p:txBody>
      </p:sp>
      <p:sp>
        <p:nvSpPr>
          <p:cNvPr id="24" name="Appendix Link 5">
            <a:extLst>
              <a:ext uri="{FF2B5EF4-FFF2-40B4-BE49-F238E27FC236}">
                <a16:creationId xmlns:a16="http://schemas.microsoft.com/office/drawing/2014/main" id="{400BCF2F-5F71-40D4-BD53-F6D879B1FDBA}"/>
              </a:ext>
            </a:extLst>
          </p:cNvPr>
          <p:cNvSpPr>
            <a:spLocks noGrp="1"/>
          </p:cNvSpPr>
          <p:nvPr>
            <p:ph type="body" sz="quarter" idx="12" hasCustomPrompt="1"/>
          </p:nvPr>
        </p:nvSpPr>
        <p:spPr>
          <a:xfrm>
            <a:off x="4492752" y="6324600"/>
            <a:ext cx="3206496"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25" name="Image Credit 6">
            <a:extLst>
              <a:ext uri="{FF2B5EF4-FFF2-40B4-BE49-F238E27FC236}">
                <a16:creationId xmlns:a16="http://schemas.microsoft.com/office/drawing/2014/main" id="{D09F3D45-5A4D-498E-BE23-931ABFA08C26}"/>
              </a:ext>
            </a:extLst>
          </p:cNvPr>
          <p:cNvSpPr>
            <a:spLocks noGrp="1"/>
          </p:cNvSpPr>
          <p:nvPr>
            <p:ph type="body" sz="quarter" idx="13" hasCustomPrompt="1"/>
          </p:nvPr>
        </p:nvSpPr>
        <p:spPr>
          <a:xfrm>
            <a:off x="2082802" y="6684964"/>
            <a:ext cx="92963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26" name="Slide Number Placeholder 7">
            <a:extLst>
              <a:ext uri="{FF2B5EF4-FFF2-40B4-BE49-F238E27FC236}">
                <a16:creationId xmlns:a16="http://schemas.microsoft.com/office/drawing/2014/main" id="{18E144D6-5126-46DF-A2D5-37807F236202}"/>
              </a:ext>
            </a:extLst>
          </p:cNvPr>
          <p:cNvSpPr>
            <a:spLocks noGrp="1"/>
          </p:cNvSpPr>
          <p:nvPr>
            <p:ph type="sldNum" sz="quarter" idx="10"/>
          </p:nvPr>
        </p:nvSpPr>
        <p:spPr>
          <a:xfrm>
            <a:off x="11501883" y="6673531"/>
            <a:ext cx="474453" cy="161396"/>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77771081"/>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guide id="4" pos="5376" userDrawn="1">
          <p15:clr>
            <a:srgbClr val="FBAE40"/>
          </p15:clr>
        </p15:guide>
        <p15:guide id="5" pos="515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image" Target="../media/image2.png"/><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media/image2.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theme" Target="../theme/theme5.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500848" y="6670335"/>
            <a:ext cx="475488" cy="164592"/>
          </a:xfrm>
          <a:prstGeom prst="rect">
            <a:avLst/>
          </a:prstGeom>
        </p:spPr>
        <p:txBody>
          <a:bodyPr vert="horz" lIns="45720" tIns="45720" rIns="45720" bIns="45720" rtlCol="0" anchor="ctr"/>
          <a:lstStyle>
            <a:lvl1pPr>
              <a:defRPr lang="en-US" sz="800" smtClean="0">
                <a:latin typeface="+mn-lt"/>
                <a:cs typeface="Times New Roman" panose="02020603050405020304" pitchFamily="18" charset="0"/>
              </a:defRPr>
            </a:lvl1pPr>
          </a:lstStyle>
          <a:p>
            <a:pPr algn="r"/>
            <a:fld id="{592C7B53-B1FF-4ABB-8C35-04A9A32BF31E}" type="slidenum">
              <a:rPr lang="en-IN" smtClean="0"/>
              <a:pPr algn="r"/>
              <a:t>‹#›</a:t>
            </a:fld>
            <a:endParaRPr lang="en-IN" dirty="0"/>
          </a:p>
        </p:txBody>
      </p:sp>
      <p:pic>
        <p:nvPicPr>
          <p:cNvPr id="7" name="Picture 6">
            <a:extLst>
              <a:ext uri="{FF2B5EF4-FFF2-40B4-BE49-F238E27FC236}">
                <a16:creationId xmlns:a16="http://schemas.microsoft.com/office/drawing/2014/main" id="{C8CB252F-5AD8-4AA3-BBEF-69914B364E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8801" y="1124744"/>
            <a:ext cx="3886200" cy="4896612"/>
          </a:xfrm>
          <a:prstGeom prst="rect">
            <a:avLst/>
          </a:prstGeom>
        </p:spPr>
      </p:pic>
      <p:pic>
        <p:nvPicPr>
          <p:cNvPr id="8" name="Picture 7">
            <a:extLst>
              <a:ext uri="{FF2B5EF4-FFF2-40B4-BE49-F238E27FC236}">
                <a16:creationId xmlns:a16="http://schemas.microsoft.com/office/drawing/2014/main" id="{77EDDDA9-E25A-4FCB-A2D0-40204D549591}"/>
              </a:ext>
            </a:extLst>
          </p:cNvPr>
          <p:cNvPicPr>
            <a:picLocks noChangeAspect="1"/>
          </p:cNvPicPr>
          <p:nvPr userDrawn="1"/>
        </p:nvPicPr>
        <p:blipFill>
          <a:blip r:embed="rId4"/>
          <a:stretch>
            <a:fillRect/>
          </a:stretch>
        </p:blipFill>
        <p:spPr>
          <a:xfrm>
            <a:off x="11277600" y="5661248"/>
            <a:ext cx="838200" cy="969314"/>
          </a:xfrm>
          <a:prstGeom prst="rect">
            <a:avLst/>
          </a:prstGeom>
        </p:spPr>
      </p:pic>
      <p:sp>
        <p:nvSpPr>
          <p:cNvPr id="10" name="MGH Tagline">
            <a:extLst>
              <a:ext uri="{FF2B5EF4-FFF2-40B4-BE49-F238E27FC236}">
                <a16:creationId xmlns:a16="http://schemas.microsoft.com/office/drawing/2014/main" id="{4CF9794F-9681-4983-B5BD-2685920CCCEF}"/>
              </a:ext>
            </a:extLst>
          </p:cNvPr>
          <p:cNvSpPr txBox="1"/>
          <p:nvPr userDrawn="1"/>
        </p:nvSpPr>
        <p:spPr>
          <a:xfrm>
            <a:off x="7752184" y="751092"/>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spc="40" dirty="0">
                <a:solidFill>
                  <a:schemeClr val="tx1"/>
                </a:solidFill>
                <a:effectLst/>
                <a:latin typeface="+mj-lt"/>
                <a:ea typeface="Calibri" panose="020F0502020204030204" pitchFamily="34" charset="0"/>
                <a:cs typeface="Times New Roman" panose="02020603050405020304" pitchFamily="18" charset="0"/>
              </a:rPr>
              <a:t>Because learning changes everything.</a:t>
            </a:r>
            <a:r>
              <a:rPr lang="en-US" sz="1050" b="0" spc="40" baseline="60000" dirty="0">
                <a:solidFill>
                  <a:schemeClr val="tx1"/>
                </a:solidFill>
                <a:effectLst/>
                <a:latin typeface="+mj-lt"/>
                <a:ea typeface="Calibri" panose="020F0502020204030204" pitchFamily="34" charset="0"/>
                <a:cs typeface="Times New Roman" panose="02020603050405020304" pitchFamily="18" charset="0"/>
              </a:rPr>
              <a:t>®</a:t>
            </a:r>
            <a:endParaRPr lang="en-US" sz="1600" b="0" spc="40" baseline="60000" dirty="0">
              <a:solidFill>
                <a:schemeClr val="tx1"/>
              </a:solidFill>
              <a:latin typeface="+mj-lt"/>
              <a:cs typeface="Times New Roman" panose="02020603050405020304" pitchFamily="18" charset="0"/>
            </a:endParaRPr>
          </a:p>
        </p:txBody>
      </p:sp>
      <p:pic>
        <p:nvPicPr>
          <p:cNvPr id="12" name="Picture 11">
            <a:extLst>
              <a:ext uri="{FF2B5EF4-FFF2-40B4-BE49-F238E27FC236}">
                <a16:creationId xmlns:a16="http://schemas.microsoft.com/office/drawing/2014/main" id="{E28B8A2A-4292-47FC-8679-C5AA8B328850}"/>
              </a:ext>
            </a:extLst>
          </p:cNvPr>
          <p:cNvPicPr>
            <a:picLocks noChangeAspect="1"/>
          </p:cNvPicPr>
          <p:nvPr userDrawn="1"/>
        </p:nvPicPr>
        <p:blipFill>
          <a:blip r:embed="rId5"/>
          <a:stretch>
            <a:fillRect/>
          </a:stretch>
        </p:blipFill>
        <p:spPr>
          <a:xfrm>
            <a:off x="1" y="0"/>
            <a:ext cx="767407" cy="839699"/>
          </a:xfrm>
          <a:prstGeom prst="rect">
            <a:avLst/>
          </a:prstGeom>
        </p:spPr>
      </p:pic>
    </p:spTree>
    <p:extLst>
      <p:ext uri="{BB962C8B-B14F-4D97-AF65-F5344CB8AC3E}">
        <p14:creationId xmlns:p14="http://schemas.microsoft.com/office/powerpoint/2010/main" val="2812901373"/>
      </p:ext>
    </p:extLst>
  </p:cSld>
  <p:clrMap bg1="lt1" tx1="dk1" bg2="lt2" tx2="dk2" accent1="accent1" accent2="accent2" accent3="accent3" accent4="accent4" accent5="accent5" accent6="accent6" hlink="hlink" folHlink="folHlink"/>
  <p:sldLayoutIdLst>
    <p:sldLayoutId id="2147483704" r:id="rId1"/>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3840"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960" userDrawn="1">
          <p15:clr>
            <a:srgbClr val="F26B43"/>
          </p15:clr>
        </p15:guide>
        <p15:guide id="11"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923594" y="136257"/>
            <a:ext cx="10311560" cy="685800"/>
          </a:xfrm>
          <a:prstGeom prst="rect">
            <a:avLst/>
          </a:prstGeom>
        </p:spPr>
        <p:txBody>
          <a:bodyPr vert="horz" lIns="91440" tIns="45720" rIns="91440" bIns="45720" rtlCol="0" anchor="ctr">
            <a:no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923594" y="1273877"/>
            <a:ext cx="1031156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87544" y="6664280"/>
            <a:ext cx="1644771"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1785B108-9675-48DC-A715-1E1CFF1414AF}"/>
              </a:ext>
            </a:extLst>
          </p:cNvPr>
          <p:cNvPicPr>
            <a:picLocks noChangeAspect="1"/>
          </p:cNvPicPr>
          <p:nvPr userDrawn="1"/>
        </p:nvPicPr>
        <p:blipFill>
          <a:blip r:embed="rId26"/>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607432276"/>
      </p:ext>
    </p:extLst>
  </p:cSld>
  <p:clrMap bg1="lt1" tx1="dk1" bg2="lt2" tx2="dk2" accent1="accent1" accent2="accent2" accent3="accent3" accent4="accent4" accent5="accent5" accent6="accent6" hlink="hlink" folHlink="folHlink"/>
  <p:sldLayoutIdLst>
    <p:sldLayoutId id="2147483685" r:id="rId1"/>
    <p:sldLayoutId id="2147483708" r:id="rId2"/>
    <p:sldLayoutId id="2147483686" r:id="rId3"/>
    <p:sldLayoutId id="2147483735" r:id="rId4"/>
    <p:sldLayoutId id="2147483732" r:id="rId5"/>
    <p:sldLayoutId id="2147483709" r:id="rId6"/>
    <p:sldLayoutId id="2147483687" r:id="rId7"/>
    <p:sldLayoutId id="2147483688" r:id="rId8"/>
    <p:sldLayoutId id="2147483730" r:id="rId9"/>
    <p:sldLayoutId id="2147483689" r:id="rId10"/>
    <p:sldLayoutId id="2147483726" r:id="rId11"/>
    <p:sldLayoutId id="2147483721" r:id="rId12"/>
    <p:sldLayoutId id="2147483690" r:id="rId13"/>
    <p:sldLayoutId id="2147483691" r:id="rId14"/>
    <p:sldLayoutId id="2147483716" r:id="rId15"/>
    <p:sldLayoutId id="2147483722" r:id="rId16"/>
    <p:sldLayoutId id="2147483710" r:id="rId17"/>
    <p:sldLayoutId id="2147483725" r:id="rId18"/>
    <p:sldLayoutId id="2147483717" r:id="rId19"/>
    <p:sldLayoutId id="2147483718" r:id="rId20"/>
    <p:sldLayoutId id="2147483724" r:id="rId21"/>
    <p:sldLayoutId id="2147483723" r:id="rId22"/>
    <p:sldLayoutId id="2147483719" r:id="rId23"/>
    <p:sldLayoutId id="2147483720" r:id="rId24"/>
  </p:sldLayoutIdLst>
  <p:hf hdr="0" ftr="0" dt="0"/>
  <p:txStyles>
    <p:titleStyle>
      <a:lvl1pPr algn="ctr" defTabSz="914400" rtl="0" eaLnBrk="1" latinLnBrk="0" hangingPunct="1">
        <a:lnSpc>
          <a:spcPct val="90000"/>
        </a:lnSpc>
        <a:spcBef>
          <a:spcPct val="0"/>
        </a:spcBef>
        <a:buNone/>
        <a:defRPr sz="3200" b="1" kern="1200">
          <a:solidFill>
            <a:schemeClr val="tx1"/>
          </a:solidFill>
          <a:latin typeface="Sanserif"/>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b="0" kern="1200">
          <a:solidFill>
            <a:schemeClr val="tx2"/>
          </a:solidFill>
          <a:latin typeface="Sanserif"/>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200" b="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b="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2"/>
            <a:ext cx="12192000" cy="362309"/>
          </a:xfrm>
          <a:prstGeom prst="rect">
            <a:avLst/>
          </a:prstGeom>
        </p:spPr>
        <p:txBody>
          <a:bodyPr vert="horz" lIns="91440" tIns="45720" rIns="91440" bIns="45720" rtlCol="0" anchor="ctr"/>
          <a:lstStyle>
            <a:lvl1pPr algn="ctr">
              <a:defRPr sz="800">
                <a:solidFill>
                  <a:schemeClr val="tx1"/>
                </a:solidFill>
                <a:latin typeface="+mn-lt"/>
                <a:cs typeface="Times New Roman" panose="02020603050405020304" pitchFamily="18" charset="0"/>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8"/>
            <a:ext cx="12192000" cy="54593"/>
          </a:xfrm>
          <a:prstGeom prst="rect">
            <a:avLst/>
          </a:pr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1056223969"/>
      </p:ext>
    </p:extLst>
  </p:cSld>
  <p:clrMap bg1="lt1" tx1="dk1" bg2="lt2" tx2="dk2" accent1="accent1" accent2="accent2" accent3="accent3" accent4="accent4" accent5="accent5" accent6="accent6" hlink="hlink" folHlink="folHlink"/>
  <p:sldLayoutIdLst>
    <p:sldLayoutId id="2147483734" r:id="rId1"/>
  </p:sldLayoutIdLst>
  <p:hf hdr="0" ft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457202" y="1976546"/>
            <a:ext cx="8640791"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457201" y="136257"/>
            <a:ext cx="8098404" cy="685800"/>
          </a:xfrm>
          <a:prstGeom prst="rect">
            <a:avLst/>
          </a:prstGeom>
        </p:spPr>
        <p:txBody>
          <a:bodyPr vert="horz" lIns="91440" tIns="45720" rIns="91440" bIns="45720" rtlCol="0" anchor="ctr">
            <a:normAutofit/>
          </a:bodyPr>
          <a:lstStyle/>
          <a:p>
            <a:r>
              <a:rPr lang="en-US" dirty="0"/>
              <a:t>Title goes here</a:t>
            </a:r>
          </a:p>
        </p:txBody>
      </p:sp>
      <p:sp>
        <p:nvSpPr>
          <p:cNvPr id="14"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Sanserif"/>
                <a:cs typeface="Times New Roman" panose="02020603050405020304" pitchFamily="18" charset="0"/>
              </a:defRPr>
            </a:lvl1pPr>
          </a:lstStyle>
          <a:p>
            <a:fld id="{68151E55-6873-49E2-B8D5-2F265E6F1973}" type="slidenum">
              <a:rPr lang="en-US" smtClean="0"/>
              <a:pPr/>
              <a:t>‹#›</a:t>
            </a:fld>
            <a:endParaRPr lang="en-US" dirty="0"/>
          </a:p>
        </p:txBody>
      </p:sp>
      <p:pic>
        <p:nvPicPr>
          <p:cNvPr id="7" name="Picture 6">
            <a:extLst>
              <a:ext uri="{FF2B5EF4-FFF2-40B4-BE49-F238E27FC236}">
                <a16:creationId xmlns:a16="http://schemas.microsoft.com/office/drawing/2014/main" id="{C688E5C9-794B-4D25-8680-85B8BF469C95}"/>
              </a:ext>
            </a:extLst>
          </p:cNvPr>
          <p:cNvPicPr>
            <a:picLocks noChangeAspect="1"/>
          </p:cNvPicPr>
          <p:nvPr userDrawn="1"/>
        </p:nvPicPr>
        <p:blipFill>
          <a:blip r:embed="rId4"/>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1426429230"/>
      </p:ext>
    </p:extLst>
  </p:cSld>
  <p:clrMap bg1="lt1" tx1="dk1" bg2="lt2" tx2="dk2" accent1="accent1" accent2="accent2" accent3="accent3" accent4="accent4" accent5="accent5" accent6="accent6" hlink="hlink" folHlink="folHlink"/>
  <p:sldLayoutIdLst>
    <p:sldLayoutId id="2147483695" r:id="rId1"/>
    <p:sldLayoutId id="2147483696" r:id="rId2"/>
  </p:sldLayoutIdLst>
  <p:hf hdr="0" ft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orient="horz" pos="192" userDrawn="1">
          <p15:clr>
            <a:srgbClr val="F26B43"/>
          </p15:clr>
        </p15:guide>
        <p15:guide id="5" pos="7392" userDrawn="1">
          <p15:clr>
            <a:srgbClr val="F26B43"/>
          </p15:clr>
        </p15:guide>
        <p15:guide id="6" pos="288" userDrawn="1">
          <p15:clr>
            <a:srgbClr val="F26B43"/>
          </p15:clr>
        </p15:guide>
        <p15:guide id="7" pos="5728" userDrawn="1">
          <p15:clr>
            <a:srgbClr val="F26B43"/>
          </p15:clr>
        </p15:guide>
        <p15:guide id="9" orient="horz" pos="4211" userDrawn="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3973" userDrawn="1">
          <p15:clr>
            <a:srgbClr val="F26B43"/>
          </p15:clr>
        </p15:guide>
        <p15:guide id="14" orient="horz" pos="2260" userDrawn="1">
          <p15:clr>
            <a:srgbClr val="F26B43"/>
          </p15:clr>
        </p15:guide>
        <p15:guide id="15" pos="35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457200" y="136257"/>
            <a:ext cx="112776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457200" y="1371600"/>
            <a:ext cx="112776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92608" y="6665976"/>
            <a:ext cx="1645920" cy="215444"/>
          </a:xfrm>
          <a:prstGeom prst="rect">
            <a:avLst/>
          </a:prstGeom>
          <a:noFill/>
        </p:spPr>
        <p:txBody>
          <a:bodyPr wrap="square" lIns="45720" rIns="45720" rtlCol="0" anchor="ctr">
            <a:spAutoFit/>
          </a:bodyPr>
          <a:lstStyle/>
          <a:p>
            <a:r>
              <a:rPr lang="en-US" sz="800" b="0" i="0" dirty="0">
                <a:solidFill>
                  <a:srgbClr val="222222"/>
                </a:solidFill>
                <a:effectLst/>
                <a:latin typeface="Sanserif"/>
              </a:rPr>
              <a:t>© </a:t>
            </a:r>
            <a:r>
              <a:rPr lang="en-US" sz="800" b="0" i="0" dirty="0">
                <a:solidFill>
                  <a:srgbClr val="000000"/>
                </a:solidFill>
                <a:effectLst/>
                <a:latin typeface="Sanserif"/>
              </a:rPr>
              <a:t>McGraw Hill LLC</a:t>
            </a:r>
            <a:endParaRPr lang="en-US" sz="800" b="0" dirty="0">
              <a:solidFill>
                <a:srgbClr val="000000"/>
              </a:solidFill>
              <a:latin typeface="Sanserif"/>
              <a:cs typeface="Times New Roman" panose="02020603050405020304" pitchFamily="18" charset="0"/>
            </a:endParaRPr>
          </a:p>
        </p:txBody>
      </p:sp>
      <p:sp>
        <p:nvSpPr>
          <p:cNvPr id="9"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11501883" y="6673531"/>
            <a:ext cx="474453" cy="161396"/>
          </a:xfrm>
          <a:prstGeom prst="rect">
            <a:avLst/>
          </a:prstGeom>
        </p:spPr>
        <p:txBody>
          <a:bodyPr vert="horz" lIns="45720" tIns="45720" rIns="45720" bIns="45720" rtlCol="0" anchor="ctr"/>
          <a:lstStyle>
            <a:lvl1pPr algn="r">
              <a:defRPr sz="800" b="0">
                <a:solidFill>
                  <a:schemeClr val="tx1"/>
                </a:solidFill>
                <a:latin typeface="+mn-lt"/>
                <a:cs typeface="Times New Roman" panose="02020603050405020304" pitchFamily="18" charset="0"/>
              </a:defRPr>
            </a:lvl1pPr>
          </a:lstStyle>
          <a:p>
            <a:fld id="{68151E55-6873-49E2-B8D5-2F265E6F1973}" type="slidenum">
              <a:rPr lang="en-US" smtClean="0"/>
              <a:pPr/>
              <a:t>‹#›</a:t>
            </a:fld>
            <a:endParaRPr lang="en-US" dirty="0"/>
          </a:p>
        </p:txBody>
      </p:sp>
      <p:pic>
        <p:nvPicPr>
          <p:cNvPr id="8" name="Picture 7">
            <a:extLst>
              <a:ext uri="{FF2B5EF4-FFF2-40B4-BE49-F238E27FC236}">
                <a16:creationId xmlns:a16="http://schemas.microsoft.com/office/drawing/2014/main" id="{56B0677F-ADB9-4EAC-8845-4AD520E87F55}"/>
              </a:ext>
            </a:extLst>
          </p:cNvPr>
          <p:cNvPicPr>
            <a:picLocks noChangeAspect="1"/>
          </p:cNvPicPr>
          <p:nvPr userDrawn="1"/>
        </p:nvPicPr>
        <p:blipFill>
          <a:blip r:embed="rId7"/>
          <a:stretch>
            <a:fillRect/>
          </a:stretch>
        </p:blipFill>
        <p:spPr>
          <a:xfrm>
            <a:off x="11277600" y="5661248"/>
            <a:ext cx="838200" cy="969314"/>
          </a:xfrm>
          <a:prstGeom prst="rect">
            <a:avLst/>
          </a:prstGeom>
        </p:spPr>
      </p:pic>
    </p:spTree>
    <p:extLst>
      <p:ext uri="{BB962C8B-B14F-4D97-AF65-F5344CB8AC3E}">
        <p14:creationId xmlns:p14="http://schemas.microsoft.com/office/powerpoint/2010/main" val="214739373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userDrawn="1">
          <p15:clr>
            <a:srgbClr val="F26B43"/>
          </p15:clr>
        </p15:guide>
        <p15:guide id="6" pos="288" userDrawn="1">
          <p15:clr>
            <a:srgbClr val="F26B43"/>
          </p15:clr>
        </p15:guide>
        <p15:guide id="7" pos="7392" userDrawn="1">
          <p15:clr>
            <a:srgbClr val="F26B43"/>
          </p15:clr>
        </p15:guide>
        <p15:guide id="9" orient="horz" pos="4211" userDrawn="1">
          <p15:clr>
            <a:srgbClr val="F26B43"/>
          </p15:clr>
        </p15:guide>
        <p15:guide id="10" orient="horz" pos="624" userDrawn="1">
          <p15:clr>
            <a:srgbClr val="F26B43"/>
          </p15:clr>
        </p15:guide>
        <p15:guide id="11" orient="horz" pos="4104" userDrawn="1">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1312" userDrawn="1">
          <p15:clr>
            <a:srgbClr val="F26B43"/>
          </p15:clr>
        </p15:guide>
        <p15:guide id="16" pos="7168" userDrawn="1">
          <p15:clr>
            <a:srgbClr val="F26B43"/>
          </p15:clr>
        </p15:guide>
        <p15:guide id="17" pos="35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d Bar"/>
          <p:cNvSpPr/>
          <p:nvPr userDrawn="1"/>
        </p:nvSpPr>
        <p:spPr>
          <a:xfrm>
            <a:off x="0" y="0"/>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bg2"/>
              </a:solidFill>
            </a:endParaRPr>
          </a:p>
        </p:txBody>
      </p:sp>
      <p:pic>
        <p:nvPicPr>
          <p:cNvPr id="8"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20001" y="115696"/>
            <a:ext cx="4297492" cy="272375"/>
          </a:xfrm>
          <a:prstGeom prst="rect">
            <a:avLst/>
          </a:prstGeom>
        </p:spPr>
      </p:pic>
    </p:spTree>
    <p:extLst>
      <p:ext uri="{BB962C8B-B14F-4D97-AF65-F5344CB8AC3E}">
        <p14:creationId xmlns:p14="http://schemas.microsoft.com/office/powerpoint/2010/main" val="4124718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slide" Target="slide4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764DC-7920-4CAD-A950-D3ABC7F34052}"/>
              </a:ext>
            </a:extLst>
          </p:cNvPr>
          <p:cNvSpPr>
            <a:spLocks noGrp="1"/>
          </p:cNvSpPr>
          <p:nvPr>
            <p:ph type="ctrTitle"/>
          </p:nvPr>
        </p:nvSpPr>
        <p:spPr/>
        <p:txBody>
          <a:bodyPr/>
          <a:lstStyle/>
          <a:p>
            <a:r>
              <a:rPr lang="en-US" kern="0" dirty="0">
                <a:solidFill>
                  <a:srgbClr val="FFFFFF"/>
                </a:solidFill>
                <a:latin typeface="Sanserif"/>
                <a:cs typeface="Calibri"/>
                <a:sym typeface="Calibri"/>
              </a:rPr>
              <a:t>Chapter  Four</a:t>
            </a:r>
            <a:endParaRPr lang="en-IN" dirty="0">
              <a:latin typeface="Sanserif"/>
            </a:endParaRPr>
          </a:p>
        </p:txBody>
      </p:sp>
      <p:sp>
        <p:nvSpPr>
          <p:cNvPr id="3" name="Text Placeholder 2">
            <a:extLst>
              <a:ext uri="{FF2B5EF4-FFF2-40B4-BE49-F238E27FC236}">
                <a16:creationId xmlns:a16="http://schemas.microsoft.com/office/drawing/2014/main" id="{F5F3424A-360D-4A58-8301-9BBD5E692F13}"/>
              </a:ext>
            </a:extLst>
          </p:cNvPr>
          <p:cNvSpPr>
            <a:spLocks noGrp="1"/>
          </p:cNvSpPr>
          <p:nvPr>
            <p:ph type="body" sz="quarter" idx="10"/>
          </p:nvPr>
        </p:nvSpPr>
        <p:spPr/>
        <p:txBody>
          <a:bodyPr/>
          <a:lstStyle/>
          <a:p>
            <a:pPr lvl="0">
              <a:spcBef>
                <a:spcPts val="0"/>
              </a:spcBef>
              <a:buClr>
                <a:srgbClr val="FFFFFF"/>
              </a:buClr>
              <a:buSzPts val="2800"/>
            </a:pPr>
            <a:r>
              <a:rPr lang="en-US" sz="2800" kern="0" dirty="0">
                <a:solidFill>
                  <a:srgbClr val="FFFFFF"/>
                </a:solidFill>
                <a:latin typeface="Sanserif"/>
                <a:cs typeface="Arial"/>
                <a:sym typeface="Arial"/>
              </a:rPr>
              <a:t>Designing the Right Type of Message: From Letters to Social Media</a:t>
            </a:r>
            <a:endParaRPr lang="en-IN" sz="2800" dirty="0">
              <a:latin typeface="Sanserif"/>
            </a:endParaRPr>
          </a:p>
        </p:txBody>
      </p:sp>
      <p:sp>
        <p:nvSpPr>
          <p:cNvPr id="7" name="Text Placeholder 3">
            <a:extLst>
              <a:ext uri="{FF2B5EF4-FFF2-40B4-BE49-F238E27FC236}">
                <a16:creationId xmlns:a16="http://schemas.microsoft.com/office/drawing/2014/main" id="{49962169-316A-4070-9492-1B910BDE0CF5}"/>
              </a:ext>
            </a:extLst>
          </p:cNvPr>
          <p:cNvSpPr txBox="1">
            <a:spLocks/>
          </p:cNvSpPr>
          <p:nvPr/>
        </p:nvSpPr>
        <p:spPr>
          <a:xfrm>
            <a:off x="0" y="6492287"/>
            <a:ext cx="12192000" cy="365713"/>
          </a:xfrm>
          <a:prstGeom prst="rect">
            <a:avLst/>
          </a:prstGeom>
        </p:spPr>
        <p:txBody>
          <a:bodyPr anchor="ctr"/>
          <a:lstStyle>
            <a:lvl1pPr marL="0" marR="0" indent="0" algn="ctr" defTabSz="914400" rtl="0" eaLnBrk="1" fontAlgn="auto" latinLnBrk="0" hangingPunct="1">
              <a:lnSpc>
                <a:spcPct val="100000"/>
              </a:lnSpc>
              <a:spcBef>
                <a:spcPts val="1200"/>
              </a:spcBef>
              <a:spcAft>
                <a:spcPts val="0"/>
              </a:spcAft>
              <a:buClrTx/>
              <a:buSzTx/>
              <a:buFont typeface="Arial" panose="020B0604020202020204" pitchFamily="34" charset="0"/>
              <a:buNone/>
              <a:tabLst/>
              <a:defRPr sz="9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dirty="0">
                <a:latin typeface="Sanserif"/>
              </a:rPr>
              <a:t>Copyright 2021 © McGraw Hill LLC. All rights reserved. No reproduction or distribution without the prior written consent of McGraw Hill LLC.</a:t>
            </a:r>
            <a:endParaRPr lang="en-US" b="0" dirty="0">
              <a:solidFill>
                <a:srgbClr val="000000"/>
              </a:solidFill>
              <a:latin typeface="Sanserif"/>
            </a:endParaRPr>
          </a:p>
        </p:txBody>
      </p:sp>
    </p:spTree>
    <p:extLst>
      <p:ext uri="{BB962C8B-B14F-4D97-AF65-F5344CB8AC3E}">
        <p14:creationId xmlns:p14="http://schemas.microsoft.com/office/powerpoint/2010/main" val="197091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000" dirty="0">
                <a:solidFill>
                  <a:srgbClr val="3D97B4"/>
                </a:solidFill>
                <a:cs typeface="Calibri" panose="020F0502020204030204" pitchFamily="34" charset="0"/>
              </a:rPr>
              <a:t>Rock On</a:t>
            </a:r>
            <a:endParaRPr lang="en-US" dirty="0"/>
          </a:p>
        </p:txBody>
      </p:sp>
      <p:sp>
        <p:nvSpPr>
          <p:cNvPr id="3" name="Content Placeholder 2"/>
          <p:cNvSpPr>
            <a:spLocks noGrp="1"/>
          </p:cNvSpPr>
          <p:nvPr>
            <p:ph sz="quarter" idx="20"/>
          </p:nvPr>
        </p:nvSpPr>
        <p:spPr>
          <a:xfrm>
            <a:off x="767408" y="970005"/>
            <a:ext cx="10311559" cy="5703526"/>
          </a:xfrm>
        </p:spPr>
        <p:txBody>
          <a:bodyPr>
            <a:noAutofit/>
          </a:bodyPr>
          <a:lstStyle/>
          <a:p>
            <a:pPr lvl="0">
              <a:spcBef>
                <a:spcPts val="2000"/>
              </a:spcBef>
            </a:pPr>
            <a:r>
              <a:rPr lang="en-US" altLang="ja-JP" sz="2800" dirty="0">
                <a:solidFill>
                  <a:srgbClr val="000000"/>
                </a:solidFill>
                <a:cs typeface="Calibri" panose="020F0502020204030204" pitchFamily="34" charset="0"/>
              </a:rPr>
              <a:t>You are organizing a fundraiser concert event for a local nonprofit that helps at-risk kids stay in school. Come up with an idea for an article, letter, flier, or video presentation that tells donors about the event. </a:t>
            </a:r>
          </a:p>
          <a:p>
            <a:pPr lvl="0">
              <a:spcBef>
                <a:spcPts val="2000"/>
              </a:spcBef>
            </a:pPr>
            <a:r>
              <a:rPr lang="en-US" altLang="ja-JP" sz="2800" dirty="0">
                <a:solidFill>
                  <a:srgbClr val="000000"/>
                </a:solidFill>
                <a:cs typeface="Calibri" panose="020F0502020204030204" pitchFamily="34" charset="0"/>
              </a:rPr>
              <a:t>Look up info: real touring dates or local band schedules, venue availability, collect data number of kids they aim to help, and so on.</a:t>
            </a:r>
          </a:p>
          <a:p>
            <a:pPr marL="342900" lvl="0" indent="-342900">
              <a:spcBef>
                <a:spcPts val="800"/>
              </a:spcBef>
              <a:buFont typeface="Arial" panose="020B0604020202020204" pitchFamily="34" charset="0"/>
              <a:buChar char="•"/>
            </a:pPr>
            <a:r>
              <a:rPr lang="en-US" altLang="ja-JP" sz="2800" dirty="0">
                <a:solidFill>
                  <a:srgbClr val="000000"/>
                </a:solidFill>
                <a:cs typeface="Calibri" panose="020F0502020204030204" pitchFamily="34" charset="0"/>
              </a:rPr>
              <a:t>What info do you need to create this message? </a:t>
            </a:r>
          </a:p>
          <a:p>
            <a:pPr marL="342900" lvl="0" indent="-342900">
              <a:spcBef>
                <a:spcPts val="800"/>
              </a:spcBef>
              <a:buFont typeface="Arial" panose="020B0604020202020204" pitchFamily="34" charset="0"/>
              <a:buChar char="•"/>
            </a:pPr>
            <a:r>
              <a:rPr lang="en-US" altLang="ja-JP" sz="2800" dirty="0">
                <a:solidFill>
                  <a:srgbClr val="000000"/>
                </a:solidFill>
                <a:cs typeface="Calibri" panose="020F0502020204030204" pitchFamily="34" charset="0"/>
              </a:rPr>
              <a:t>What computer tools could you use to organize your</a:t>
            </a:r>
            <a:r>
              <a:rPr lang="en-US" altLang="ja-JP" sz="2800" baseline="0" dirty="0">
                <a:solidFill>
                  <a:srgbClr val="000000"/>
                </a:solidFill>
                <a:cs typeface="Calibri" panose="020F0502020204030204" pitchFamily="34" charset="0"/>
              </a:rPr>
              <a:t> </a:t>
            </a:r>
            <a:r>
              <a:rPr lang="en-US" altLang="ja-JP" sz="2800" dirty="0">
                <a:solidFill>
                  <a:srgbClr val="000000"/>
                </a:solidFill>
                <a:cs typeface="Calibri" panose="020F0502020204030204" pitchFamily="34" charset="0"/>
              </a:rPr>
              <a:t>information and create the communication piece?</a:t>
            </a:r>
          </a:p>
          <a:p>
            <a:pPr marL="342900" lvl="0" indent="-342900">
              <a:spcBef>
                <a:spcPts val="800"/>
              </a:spcBef>
              <a:buFont typeface="Arial" panose="020B0604020202020204" pitchFamily="34" charset="0"/>
              <a:buChar char="•"/>
            </a:pPr>
            <a:r>
              <a:rPr lang="en-US" altLang="ja-JP" sz="2800" dirty="0">
                <a:solidFill>
                  <a:srgbClr val="000000"/>
                </a:solidFill>
                <a:cs typeface="Calibri" panose="020F0502020204030204" pitchFamily="34" charset="0"/>
              </a:rPr>
              <a:t>What would be a reasonable project schedule?</a:t>
            </a:r>
            <a:endParaRPr lang="en-US" sz="2800" dirty="0">
              <a:solidFill>
                <a:srgbClr val="000000"/>
              </a:solidFill>
              <a:cs typeface="Calibri" panose="020F0502020204030204" pitchFamily="34" charset="0"/>
            </a:endParaRPr>
          </a:p>
        </p:txBody>
      </p:sp>
      <p:sp>
        <p:nvSpPr>
          <p:cNvPr id="6" name="Slide Number Placeholder 3"/>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946736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p:txBody>
          <a:bodyPr/>
          <a:lstStyle/>
          <a:p>
            <a:r>
              <a:rPr lang="en-US" sz="5400" dirty="0">
                <a:solidFill>
                  <a:srgbClr val="3D97B4"/>
                </a:solidFill>
                <a:cs typeface="Calibri" panose="020F0502020204030204" pitchFamily="34" charset="0"/>
              </a:rPr>
              <a:t>Drafting the Message</a:t>
            </a:r>
            <a:endParaRPr lang="en-US" sz="5400" dirty="0"/>
          </a:p>
        </p:txBody>
      </p:sp>
      <p:sp>
        <p:nvSpPr>
          <p:cNvPr id="14" name="Content Placeholder 2"/>
          <p:cNvSpPr>
            <a:spLocks noGrp="1"/>
          </p:cNvSpPr>
          <p:nvPr>
            <p:ph sz="quarter" idx="20"/>
          </p:nvPr>
        </p:nvSpPr>
        <p:spPr>
          <a:solidFill>
            <a:srgbClr val="595959"/>
          </a:solidFill>
        </p:spPr>
        <p:txBody>
          <a:bodyPr>
            <a:normAutofit/>
          </a:bodyPr>
          <a:lstStyle/>
          <a:p>
            <a:pPr marL="722376" lvl="0" indent="-722376">
              <a:spcBef>
                <a:spcPts val="2400"/>
              </a:spcBef>
              <a:spcAft>
                <a:spcPts val="0"/>
              </a:spcAft>
              <a:buClr>
                <a:srgbClr val="3D97B4"/>
              </a:buClr>
              <a:buFont typeface="Arial" panose="020B0604020202020204" pitchFamily="34" charset="0"/>
              <a:buChar char="•"/>
              <a:defRPr/>
            </a:pPr>
            <a:r>
              <a:rPr lang="en-US" sz="4000" kern="0" dirty="0">
                <a:solidFill>
                  <a:srgbClr val="FFFFFF"/>
                </a:solidFill>
                <a:cs typeface="Calibri" panose="020F0502020204030204" pitchFamily="34" charset="0"/>
                <a:sym typeface="Arial"/>
              </a:rPr>
              <a:t>Avoid perfectionism.</a:t>
            </a:r>
          </a:p>
          <a:p>
            <a:pPr marL="722376" lvl="0" indent="-722376">
              <a:spcBef>
                <a:spcPts val="2400"/>
              </a:spcBef>
              <a:spcAft>
                <a:spcPts val="0"/>
              </a:spcAft>
              <a:buClr>
                <a:srgbClr val="3D97B4"/>
              </a:buClr>
              <a:buFont typeface="Arial" panose="020B0604020202020204" pitchFamily="34" charset="0"/>
              <a:buChar char="•"/>
              <a:defRPr/>
            </a:pPr>
            <a:r>
              <a:rPr lang="en-US" sz="4000" kern="0" dirty="0">
                <a:solidFill>
                  <a:srgbClr val="FFFFFF"/>
                </a:solidFill>
                <a:cs typeface="Calibri" panose="020F0502020204030204" pitchFamily="34" charset="0"/>
                <a:sym typeface="Arial"/>
              </a:rPr>
              <a:t>Keep going.</a:t>
            </a:r>
          </a:p>
          <a:p>
            <a:pPr marL="722376" lvl="0" indent="-722376">
              <a:spcBef>
                <a:spcPts val="2400"/>
              </a:spcBef>
              <a:spcAft>
                <a:spcPts val="0"/>
              </a:spcAft>
              <a:buClr>
                <a:srgbClr val="3D97B4"/>
              </a:buClr>
              <a:buFont typeface="Arial" panose="020B0604020202020204" pitchFamily="34" charset="0"/>
              <a:buChar char="•"/>
              <a:defRPr/>
            </a:pPr>
            <a:r>
              <a:rPr lang="en-US" sz="4000" kern="0" dirty="0">
                <a:solidFill>
                  <a:srgbClr val="FFFFFF"/>
                </a:solidFill>
                <a:cs typeface="Calibri" panose="020F0502020204030204" pitchFamily="34" charset="0"/>
                <a:sym typeface="Arial"/>
              </a:rPr>
              <a:t>Use any strategies that will keep you working productively.</a:t>
            </a:r>
          </a:p>
        </p:txBody>
      </p:sp>
      <p:sp>
        <p:nvSpPr>
          <p:cNvPr id="12" name="Slide Number Placeholder 3"/>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2124896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Calibri" panose="020F0502020204030204" pitchFamily="34" charset="0"/>
              </a:rPr>
              <a:t>Computer Tools for Drafting</a:t>
            </a:r>
            <a:endParaRPr lang="en-US" sz="5400" dirty="0"/>
          </a:p>
        </p:txBody>
      </p:sp>
      <p:sp>
        <p:nvSpPr>
          <p:cNvPr id="8" name="Content Placeholder 2"/>
          <p:cNvSpPr>
            <a:spLocks noGrp="1"/>
          </p:cNvSpPr>
          <p:nvPr>
            <p:ph sz="quarter" idx="11"/>
          </p:nvPr>
        </p:nvSpPr>
        <p:spPr>
          <a:xfrm>
            <a:off x="407368" y="1484784"/>
            <a:ext cx="6706825" cy="4653776"/>
          </a:xfrm>
        </p:spPr>
        <p:txBody>
          <a:bodyPr>
            <a:normAutofit/>
          </a:bodyPr>
          <a:lstStyle/>
          <a:p>
            <a:r>
              <a:rPr lang="en-US" sz="3600" dirty="0">
                <a:cs typeface="Calibri" panose="020F0502020204030204" pitchFamily="34" charset="0"/>
              </a:rPr>
              <a:t>Explore these word-processing features:</a:t>
            </a:r>
          </a:p>
          <a:p>
            <a:pPr marL="342900" lvl="1">
              <a:spcAft>
                <a:spcPts val="0"/>
              </a:spcAft>
              <a:buClr>
                <a:srgbClr val="3D97B4"/>
              </a:buClr>
            </a:pPr>
            <a:r>
              <a:rPr lang="en-US" sz="3596" i="1" dirty="0">
                <a:cs typeface="Calibri" panose="020F0502020204030204" pitchFamily="34" charset="0"/>
              </a:rPr>
              <a:t>Help</a:t>
            </a:r>
            <a:r>
              <a:rPr lang="en-US" sz="3596" dirty="0">
                <a:cs typeface="Calibri" panose="020F0502020204030204" pitchFamily="34" charset="0"/>
              </a:rPr>
              <a:t> feature to adjust settings.</a:t>
            </a:r>
          </a:p>
          <a:p>
            <a:pPr marL="342900" lvl="1">
              <a:spcAft>
                <a:spcPts val="0"/>
              </a:spcAft>
              <a:buClr>
                <a:srgbClr val="3D97B4"/>
              </a:buClr>
            </a:pPr>
            <a:r>
              <a:rPr lang="en-US" sz="3596" dirty="0">
                <a:cs typeface="Calibri" panose="020F0502020204030204" pitchFamily="34" charset="0"/>
              </a:rPr>
              <a:t>Built-in styles and themes.</a:t>
            </a:r>
          </a:p>
          <a:p>
            <a:pPr marL="342900" indent="-342900">
              <a:spcAft>
                <a:spcPts val="0"/>
              </a:spcAft>
              <a:buClr>
                <a:srgbClr val="3D97B4"/>
              </a:buClr>
              <a:buFont typeface="Arial" panose="020B0604020202020204" pitchFamily="34" charset="0"/>
              <a:buChar char="•"/>
            </a:pPr>
            <a:r>
              <a:rPr lang="en-US" sz="4000" i="1" dirty="0">
                <a:cs typeface="Calibri" panose="020F0502020204030204" pitchFamily="34" charset="0"/>
              </a:rPr>
              <a:t>Save</a:t>
            </a:r>
            <a:r>
              <a:rPr lang="en-US" sz="4000" dirty="0">
                <a:cs typeface="Calibri" panose="020F0502020204030204" pitchFamily="34" charset="0"/>
              </a:rPr>
              <a:t> settings.</a:t>
            </a:r>
          </a:p>
          <a:p>
            <a:pPr marL="342900" lvl="1">
              <a:spcAft>
                <a:spcPts val="0"/>
              </a:spcAft>
              <a:buClr>
                <a:srgbClr val="3D97B4"/>
              </a:buClr>
            </a:pPr>
            <a:r>
              <a:rPr lang="en-US" sz="3596" dirty="0">
                <a:cs typeface="Calibri" panose="020F0502020204030204" pitchFamily="34" charset="0"/>
              </a:rPr>
              <a:t>Speech recognition.</a:t>
            </a:r>
          </a:p>
        </p:txBody>
      </p:sp>
      <p:sp>
        <p:nvSpPr>
          <p:cNvPr id="11" name="Content Placeholder 3"/>
          <p:cNvSpPr>
            <a:spLocks noGrp="1"/>
          </p:cNvSpPr>
          <p:nvPr>
            <p:ph sz="quarter" idx="14"/>
          </p:nvPr>
        </p:nvSpPr>
        <p:spPr>
          <a:xfrm>
            <a:off x="7474233" y="2060848"/>
            <a:ext cx="4502103" cy="2343199"/>
          </a:xfrm>
        </p:spPr>
        <p:txBody>
          <a:bodyPr>
            <a:noAutofit/>
          </a:bodyPr>
          <a:lstStyle/>
          <a:p>
            <a:pPr lvl="0">
              <a:spcAft>
                <a:spcPts val="808"/>
              </a:spcAft>
              <a:buClr>
                <a:srgbClr val="000000"/>
              </a:buClr>
            </a:pPr>
            <a:r>
              <a:rPr lang="en-US" sz="4800" b="1" kern="0" dirty="0">
                <a:solidFill>
                  <a:srgbClr val="000000"/>
                </a:solidFill>
                <a:cs typeface="Arial"/>
                <a:sym typeface="Arial"/>
              </a:rPr>
              <a:t>What are your favorite ways to draft text? </a:t>
            </a:r>
          </a:p>
        </p:txBody>
      </p:sp>
      <p:sp>
        <p:nvSpPr>
          <p:cNvPr id="6" name="Slide Number Placeholder 4"/>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283633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5400" dirty="0">
                <a:solidFill>
                  <a:srgbClr val="3D97B4"/>
                </a:solidFill>
              </a:rPr>
              <a:t>Revising the Message</a:t>
            </a:r>
            <a:endParaRPr lang="en-US" sz="5400" dirty="0"/>
          </a:p>
        </p:txBody>
      </p:sp>
      <p:sp>
        <p:nvSpPr>
          <p:cNvPr id="3" name="Content Placeholder 2"/>
          <p:cNvSpPr>
            <a:spLocks noGrp="1"/>
          </p:cNvSpPr>
          <p:nvPr>
            <p:ph sz="quarter" idx="11"/>
          </p:nvPr>
        </p:nvSpPr>
        <p:spPr>
          <a:xfrm>
            <a:off x="1847528" y="1268759"/>
            <a:ext cx="3517288" cy="4507867"/>
          </a:xfrm>
          <a:solidFill>
            <a:srgbClr val="595959"/>
          </a:solidFill>
        </p:spPr>
        <p:txBody>
          <a:bodyPr>
            <a:normAutofit/>
          </a:bodyPr>
          <a:lstStyle/>
          <a:p>
            <a:pPr lvl="0" indent="-277206">
              <a:spcBef>
                <a:spcPts val="3200"/>
              </a:spcBef>
              <a:spcAft>
                <a:spcPts val="0"/>
              </a:spcAft>
              <a:buClr>
                <a:srgbClr val="000000"/>
              </a:buClr>
              <a:defRPr/>
            </a:pPr>
            <a:r>
              <a:rPr lang="en-US" sz="3032" kern="0" dirty="0">
                <a:solidFill>
                  <a:srgbClr val="FFFFFF"/>
                </a:solidFill>
                <a:cs typeface="Century Gothic"/>
                <a:sym typeface="Arial"/>
              </a:rPr>
              <a:t>Gathering feedback</a:t>
            </a:r>
          </a:p>
          <a:p>
            <a:pPr lvl="0" indent="-277206">
              <a:spcBef>
                <a:spcPts val="3200"/>
              </a:spcBef>
              <a:spcAft>
                <a:spcPts val="0"/>
              </a:spcAft>
              <a:buClr>
                <a:srgbClr val="000000"/>
              </a:buClr>
              <a:defRPr/>
            </a:pPr>
            <a:r>
              <a:rPr lang="en-US" sz="3032" kern="0" dirty="0">
                <a:solidFill>
                  <a:srgbClr val="FFFFFF"/>
                </a:solidFill>
                <a:cs typeface="Century Gothic"/>
                <a:sym typeface="Arial"/>
              </a:rPr>
              <a:t>Top-level revising</a:t>
            </a:r>
          </a:p>
          <a:p>
            <a:pPr lvl="0" indent="-277206">
              <a:spcBef>
                <a:spcPts val="3200"/>
              </a:spcBef>
              <a:spcAft>
                <a:spcPts val="0"/>
              </a:spcAft>
              <a:buClr>
                <a:srgbClr val="000000"/>
              </a:buClr>
              <a:defRPr/>
            </a:pPr>
            <a:r>
              <a:rPr lang="en-US" sz="3032" kern="0" dirty="0">
                <a:solidFill>
                  <a:srgbClr val="FFFFFF"/>
                </a:solidFill>
                <a:cs typeface="Century Gothic"/>
                <a:sym typeface="Arial"/>
              </a:rPr>
              <a:t>Editing for style</a:t>
            </a:r>
          </a:p>
          <a:p>
            <a:pPr lvl="0" indent="-277206">
              <a:spcBef>
                <a:spcPts val="3200"/>
              </a:spcBef>
              <a:spcAft>
                <a:spcPts val="0"/>
              </a:spcAft>
              <a:buClr>
                <a:srgbClr val="000000"/>
              </a:buClr>
              <a:defRPr/>
            </a:pPr>
            <a:r>
              <a:rPr lang="en-US" sz="3032" kern="0" dirty="0">
                <a:solidFill>
                  <a:srgbClr val="FFFFFF"/>
                </a:solidFill>
                <a:cs typeface="Century Gothic"/>
                <a:sym typeface="Arial"/>
              </a:rPr>
              <a:t>Proofreading</a:t>
            </a:r>
          </a:p>
        </p:txBody>
      </p:sp>
      <p:pic>
        <p:nvPicPr>
          <p:cNvPr id="8"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364816" y="1296328"/>
            <a:ext cx="5366312" cy="4480298"/>
          </a:xfrm>
          <a:prstGeom prst="rect">
            <a:avLst/>
          </a:prstGeom>
        </p:spPr>
      </p:pic>
      <p:sp>
        <p:nvSpPr>
          <p:cNvPr id="6" name="Text Placeholder 4"/>
          <p:cNvSpPr>
            <a:spLocks noGrp="1"/>
          </p:cNvSpPr>
          <p:nvPr>
            <p:ph type="body" sz="quarter" idx="13"/>
          </p:nvPr>
        </p:nvSpPr>
        <p:spPr>
          <a:xfrm>
            <a:off x="8832304" y="6461963"/>
            <a:ext cx="2047912" cy="403411"/>
          </a:xfrm>
        </p:spPr>
        <p:txBody>
          <a:bodyPr/>
          <a:lstStyle/>
          <a:p>
            <a:pPr algn="r"/>
            <a:r>
              <a:rPr lang="en-US" sz="1000" dirty="0">
                <a:cs typeface="Calibri" panose="020F0502020204030204" pitchFamily="34" charset="0"/>
              </a:rPr>
              <a:t>© Image Source/PunchStock</a:t>
            </a:r>
          </a:p>
        </p:txBody>
      </p:sp>
      <p:sp>
        <p:nvSpPr>
          <p:cNvPr id="7" name="Slide Number Placeholder 5"/>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731664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b="1" dirty="0">
                <a:solidFill>
                  <a:srgbClr val="3D97B4"/>
                </a:solidFill>
                <a:cs typeface="Calibri" panose="020F0502020204030204" pitchFamily="34" charset="0"/>
              </a:rPr>
              <a:t>You Revise It</a:t>
            </a:r>
            <a:endParaRPr lang="en-US" sz="5400" dirty="0"/>
          </a:p>
        </p:txBody>
      </p:sp>
      <p:sp>
        <p:nvSpPr>
          <p:cNvPr id="10" name="Content Placeholder 2"/>
          <p:cNvSpPr>
            <a:spLocks noGrp="1"/>
          </p:cNvSpPr>
          <p:nvPr>
            <p:ph sz="quarter" idx="20"/>
          </p:nvPr>
        </p:nvSpPr>
        <p:spPr>
          <a:xfrm>
            <a:off x="616184" y="1120819"/>
            <a:ext cx="10311559" cy="720601"/>
          </a:xfrm>
        </p:spPr>
        <p:txBody>
          <a:bodyPr/>
          <a:lstStyle/>
          <a:p>
            <a:pPr lvl="0" algn="ctr">
              <a:spcAft>
                <a:spcPts val="808"/>
              </a:spcAft>
              <a:buClr>
                <a:srgbClr val="000000"/>
              </a:buClr>
            </a:pPr>
            <a:r>
              <a:rPr lang="en-US" sz="2425" b="1" kern="0" dirty="0">
                <a:solidFill>
                  <a:srgbClr val="000000"/>
                </a:solidFill>
                <a:cs typeface="Arial"/>
                <a:sym typeface="Arial"/>
              </a:rPr>
              <a:t>Read this draft of a memo, then make suggestions for revision.</a:t>
            </a:r>
          </a:p>
        </p:txBody>
      </p:sp>
      <p:sp>
        <p:nvSpPr>
          <p:cNvPr id="11" name="Content Placeholder 3"/>
          <p:cNvSpPr>
            <a:spLocks noGrp="1"/>
          </p:cNvSpPr>
          <p:nvPr>
            <p:ph sz="quarter" idx="21"/>
          </p:nvPr>
        </p:nvSpPr>
        <p:spPr>
          <a:xfrm>
            <a:off x="1415480" y="1628800"/>
            <a:ext cx="8712968" cy="4104456"/>
          </a:xfrm>
        </p:spPr>
        <p:txBody>
          <a:bodyPr/>
          <a:lstStyle/>
          <a:p>
            <a:pPr lvl="0">
              <a:spcAft>
                <a:spcPts val="808"/>
              </a:spcAft>
              <a:buClr>
                <a:srgbClr val="000000"/>
              </a:buClr>
            </a:pPr>
            <a:r>
              <a:rPr lang="en-US" kern="0" dirty="0">
                <a:solidFill>
                  <a:srgbClr val="000000"/>
                </a:solidFill>
                <a:latin typeface="Arial"/>
                <a:cs typeface="Arial"/>
                <a:sym typeface="Arial"/>
              </a:rPr>
              <a:t>In the new perf review program we will be rolling out soon, maybe next week, we will have managers meet individually with all their direct reports. Then they will meet with small groups of reports later. They will meet with these reports at set times to be decided on between the manager and report, at a time convenient to both. These meetings between managers and reports will take place sometimes in the next two weeks, if possible and able, or they can take place the following week, if necessary. All meetings that aren’t have not been finished by May 30 will not be included in the annual performance records and so should really happen before that date if at all possible. </a:t>
            </a:r>
          </a:p>
        </p:txBody>
      </p:sp>
      <p:sp>
        <p:nvSpPr>
          <p:cNvPr id="12" name="Content Placeholder 4"/>
          <p:cNvSpPr>
            <a:spLocks noGrp="1"/>
          </p:cNvSpPr>
          <p:nvPr>
            <p:ph sz="quarter" idx="22"/>
          </p:nvPr>
        </p:nvSpPr>
        <p:spPr>
          <a:xfrm>
            <a:off x="695400" y="5955037"/>
            <a:ext cx="8367343" cy="572400"/>
          </a:xfrm>
        </p:spPr>
        <p:txBody>
          <a:bodyPr/>
          <a:lstStyle/>
          <a:p>
            <a:pPr lvl="0" algn="ctr">
              <a:spcAft>
                <a:spcPts val="808"/>
              </a:spcAft>
              <a:buClr>
                <a:srgbClr val="000000"/>
              </a:buClr>
            </a:pPr>
            <a:r>
              <a:rPr lang="en-US" sz="2425" b="1" kern="0" dirty="0">
                <a:solidFill>
                  <a:srgbClr val="000000"/>
                </a:solidFill>
                <a:cs typeface="Arial"/>
                <a:sym typeface="Arial"/>
              </a:rPr>
              <a:t>What principles guided your revision suggestions?</a:t>
            </a:r>
          </a:p>
        </p:txBody>
      </p:sp>
      <p:sp>
        <p:nvSpPr>
          <p:cNvPr id="7" name="Slide Number Placeholder 5"/>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82220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966861" y="116632"/>
            <a:ext cx="10311559" cy="1625446"/>
          </a:xfrm>
        </p:spPr>
        <p:txBody>
          <a:bodyPr/>
          <a:lstStyle/>
          <a:p>
            <a:r>
              <a:rPr lang="en-US" sz="5400" dirty="0">
                <a:solidFill>
                  <a:srgbClr val="3D97B4"/>
                </a:solidFill>
                <a:cs typeface="Calibri" panose="020F0502020204030204" pitchFamily="34" charset="0"/>
              </a:rPr>
              <a:t>Computer Tools for Revising and Editing</a:t>
            </a:r>
            <a:endParaRPr lang="en-US" sz="5400" dirty="0"/>
          </a:p>
        </p:txBody>
      </p:sp>
      <p:sp>
        <p:nvSpPr>
          <p:cNvPr id="14" name="Content Placeholder 2"/>
          <p:cNvSpPr>
            <a:spLocks noGrp="1"/>
          </p:cNvSpPr>
          <p:nvPr>
            <p:ph sz="quarter" idx="20"/>
          </p:nvPr>
        </p:nvSpPr>
        <p:spPr>
          <a:xfrm>
            <a:off x="940221" y="1866581"/>
            <a:ext cx="10311559" cy="4806950"/>
          </a:xfrm>
        </p:spPr>
        <p:txBody>
          <a:bodyPr>
            <a:normAutofit fontScale="92500" lnSpcReduction="10000"/>
          </a:bodyPr>
          <a:lstStyle/>
          <a:p>
            <a:r>
              <a:rPr lang="en-US" sz="4000" dirty="0"/>
              <a:t>Explore these word-processing features: </a:t>
            </a:r>
          </a:p>
          <a:p>
            <a:pPr marL="457200" indent="-457200">
              <a:buClr>
                <a:srgbClr val="002060"/>
              </a:buClr>
              <a:buFont typeface="Arial" panose="020B0604020202020204" pitchFamily="34" charset="0"/>
              <a:buChar char="•"/>
            </a:pPr>
            <a:r>
              <a:rPr lang="en-US" sz="3600" dirty="0"/>
              <a:t>Find and replace.</a:t>
            </a:r>
          </a:p>
          <a:p>
            <a:pPr marL="457200" indent="-457200">
              <a:buClr>
                <a:srgbClr val="002060"/>
              </a:buClr>
              <a:buFont typeface="Arial" panose="020B0604020202020204" pitchFamily="34" charset="0"/>
              <a:buChar char="•"/>
            </a:pPr>
            <a:r>
              <a:rPr lang="en-US" sz="3600" dirty="0"/>
              <a:t>Comment and track.</a:t>
            </a:r>
          </a:p>
          <a:p>
            <a:pPr marL="457200" indent="-457200">
              <a:buClr>
                <a:srgbClr val="002060"/>
              </a:buClr>
              <a:buFont typeface="Arial" panose="020B0604020202020204" pitchFamily="34" charset="0"/>
              <a:buChar char="•"/>
            </a:pPr>
            <a:r>
              <a:rPr lang="en-US" sz="3600" dirty="0"/>
              <a:t>Auto correct.</a:t>
            </a:r>
          </a:p>
          <a:p>
            <a:pPr marL="457200" indent="-457200">
              <a:buClr>
                <a:srgbClr val="002060"/>
              </a:buClr>
              <a:buFont typeface="Arial" panose="020B0604020202020204" pitchFamily="34" charset="0"/>
              <a:buChar char="•"/>
            </a:pPr>
            <a:r>
              <a:rPr lang="en-US" sz="3600" dirty="0"/>
              <a:t>Spell check.</a:t>
            </a:r>
          </a:p>
          <a:p>
            <a:pPr marL="457200" indent="-457200">
              <a:buClr>
                <a:srgbClr val="002060"/>
              </a:buClr>
              <a:buFont typeface="Arial" panose="020B0604020202020204" pitchFamily="34" charset="0"/>
              <a:buChar char="•"/>
            </a:pPr>
            <a:r>
              <a:rPr lang="en-US" sz="3600" dirty="0"/>
              <a:t>Thesaurus.</a:t>
            </a:r>
          </a:p>
          <a:p>
            <a:pPr marL="457200" indent="-457200">
              <a:buClr>
                <a:srgbClr val="002060"/>
              </a:buClr>
              <a:buFont typeface="Arial" panose="020B0604020202020204" pitchFamily="34" charset="0"/>
              <a:buChar char="•"/>
            </a:pPr>
            <a:r>
              <a:rPr lang="en-US" sz="3600" dirty="0"/>
              <a:t>Grammar and style check.</a:t>
            </a:r>
          </a:p>
          <a:p>
            <a:pPr marL="457200" indent="-457200">
              <a:buClr>
                <a:srgbClr val="002060"/>
              </a:buClr>
              <a:buFont typeface="Arial" panose="020B0604020202020204" pitchFamily="34" charset="0"/>
              <a:buChar char="•"/>
            </a:pPr>
            <a:r>
              <a:rPr lang="en-US" sz="3600" dirty="0"/>
              <a:t>IRM (information rights management).</a:t>
            </a:r>
          </a:p>
        </p:txBody>
      </p:sp>
      <p:sp>
        <p:nvSpPr>
          <p:cNvPr id="12" name="Slide Number Placeholder 3"/>
          <p:cNvSpPr>
            <a:spLocks noGrp="1"/>
          </p:cNvSpPr>
          <p:nvPr>
            <p:ph type="sldNum" sz="quarter" idx="10"/>
          </p:nvPr>
        </p:nvSpPr>
        <p:spPr/>
        <p:txBody>
          <a:bodyPr/>
          <a:lstStyle/>
          <a:p>
            <a:fld id="{68151E55-6873-49E2-B8D5-2F265E6F1973}" type="slidenum">
              <a:rPr lang="en-US" smtClean="0"/>
              <a:pPr/>
              <a:t>15</a:t>
            </a:fld>
            <a:endParaRPr lang="en-US" dirty="0"/>
          </a:p>
        </p:txBody>
      </p:sp>
    </p:spTree>
    <p:extLst>
      <p:ext uri="{BB962C8B-B14F-4D97-AF65-F5344CB8AC3E}">
        <p14:creationId xmlns:p14="http://schemas.microsoft.com/office/powerpoint/2010/main" val="1476658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5400" dirty="0">
                <a:solidFill>
                  <a:srgbClr val="3D97B4"/>
                </a:solidFill>
              </a:rPr>
              <a:t>Business Message Forms</a:t>
            </a:r>
            <a:endParaRPr lang="en-US" sz="5400" dirty="0"/>
          </a:p>
        </p:txBody>
      </p:sp>
      <p:sp>
        <p:nvSpPr>
          <p:cNvPr id="3" name="Content Placeholder 2"/>
          <p:cNvSpPr>
            <a:spLocks noGrp="1"/>
          </p:cNvSpPr>
          <p:nvPr>
            <p:ph sz="quarter" idx="20"/>
          </p:nvPr>
        </p:nvSpPr>
        <p:spPr>
          <a:xfrm>
            <a:off x="940221" y="1430361"/>
            <a:ext cx="10311559" cy="5122837"/>
          </a:xfrm>
        </p:spPr>
        <p:txBody>
          <a:bodyPr>
            <a:normAutofit/>
          </a:bodyPr>
          <a:lstStyle/>
          <a:p>
            <a:pPr lvl="0">
              <a:spcAft>
                <a:spcPts val="808"/>
              </a:spcAft>
              <a:buFont typeface="Arial" panose="020B0604020202020204" pitchFamily="34" charset="0"/>
              <a:buChar char="•"/>
            </a:pPr>
            <a:r>
              <a:rPr lang="en-US" sz="2829" kern="0" dirty="0">
                <a:solidFill>
                  <a:srgbClr val="000000"/>
                </a:solidFill>
                <a:latin typeface="Arial"/>
                <a:cs typeface="Arial"/>
                <a:sym typeface="Arial"/>
              </a:rPr>
              <a:t> Letters.</a:t>
            </a:r>
          </a:p>
          <a:p>
            <a:pPr lvl="0">
              <a:spcAft>
                <a:spcPts val="808"/>
              </a:spcAft>
              <a:buFont typeface="Arial" panose="020B0604020202020204" pitchFamily="34" charset="0"/>
              <a:buChar char="•"/>
            </a:pPr>
            <a:r>
              <a:rPr lang="en-US" sz="2829" kern="0" dirty="0">
                <a:solidFill>
                  <a:srgbClr val="000000"/>
                </a:solidFill>
                <a:latin typeface="Arial"/>
                <a:cs typeface="Arial"/>
                <a:sym typeface="Arial"/>
              </a:rPr>
              <a:t> Memos.</a:t>
            </a:r>
          </a:p>
          <a:p>
            <a:pPr lvl="0">
              <a:spcAft>
                <a:spcPts val="808"/>
              </a:spcAft>
              <a:buFont typeface="Arial" panose="020B0604020202020204" pitchFamily="34" charset="0"/>
              <a:buChar char="•"/>
            </a:pPr>
            <a:r>
              <a:rPr lang="en-US" sz="2829" kern="0" dirty="0">
                <a:solidFill>
                  <a:srgbClr val="000000"/>
                </a:solidFill>
                <a:latin typeface="Arial"/>
                <a:cs typeface="Arial"/>
                <a:sym typeface="Arial"/>
              </a:rPr>
              <a:t> Email.</a:t>
            </a:r>
          </a:p>
          <a:p>
            <a:pPr lvl="0">
              <a:spcAft>
                <a:spcPts val="808"/>
              </a:spcAft>
              <a:buFont typeface="Arial" panose="020B0604020202020204" pitchFamily="34" charset="0"/>
              <a:buChar char="•"/>
            </a:pPr>
            <a:r>
              <a:rPr lang="en-US" sz="2829" kern="0" dirty="0">
                <a:solidFill>
                  <a:srgbClr val="000000"/>
                </a:solidFill>
                <a:latin typeface="Arial"/>
                <a:cs typeface="Arial"/>
                <a:sym typeface="Arial"/>
              </a:rPr>
              <a:t> Text and Instant Messages.</a:t>
            </a:r>
          </a:p>
          <a:p>
            <a:pPr lvl="0">
              <a:spcAft>
                <a:spcPts val="808"/>
              </a:spcAft>
              <a:buFont typeface="Arial" panose="020B0604020202020204" pitchFamily="34" charset="0"/>
              <a:buChar char="•"/>
            </a:pPr>
            <a:r>
              <a:rPr lang="en-US" sz="2829" kern="0" dirty="0">
                <a:solidFill>
                  <a:srgbClr val="000000"/>
                </a:solidFill>
                <a:latin typeface="Arial"/>
                <a:cs typeface="Arial"/>
                <a:sym typeface="Arial"/>
              </a:rPr>
              <a:t> Social Media.</a:t>
            </a:r>
          </a:p>
          <a:p>
            <a:pPr lvl="0" algn="ctr">
              <a:spcBef>
                <a:spcPts val="3800"/>
              </a:spcBef>
              <a:spcAft>
                <a:spcPts val="808"/>
              </a:spcAft>
              <a:buClr>
                <a:srgbClr val="39A7CC"/>
              </a:buClr>
            </a:pPr>
            <a:r>
              <a:rPr lang="en-US" sz="2829" b="1" kern="0" dirty="0">
                <a:solidFill>
                  <a:srgbClr val="000000"/>
                </a:solidFill>
                <a:latin typeface="Arial"/>
                <a:cs typeface="Arial"/>
                <a:sym typeface="Arial"/>
              </a:rPr>
              <a:t>Which ones do you use more often in your work? </a:t>
            </a:r>
          </a:p>
          <a:p>
            <a:pPr lvl="0" algn="ctr">
              <a:spcAft>
                <a:spcPts val="808"/>
              </a:spcAft>
              <a:buClr>
                <a:srgbClr val="39A7CC"/>
              </a:buClr>
            </a:pPr>
            <a:r>
              <a:rPr lang="en-US" sz="2829" b="1" kern="0" dirty="0">
                <a:solidFill>
                  <a:srgbClr val="000000"/>
                </a:solidFill>
                <a:latin typeface="Arial"/>
                <a:cs typeface="Arial"/>
                <a:sym typeface="Arial"/>
              </a:rPr>
              <a:t>Which ones do you see businesses using?</a:t>
            </a:r>
          </a:p>
          <a:p>
            <a:pPr lvl="0" algn="ctr">
              <a:spcBef>
                <a:spcPts val="2400"/>
              </a:spcBef>
              <a:spcAft>
                <a:spcPts val="0"/>
              </a:spcAft>
              <a:buClr>
                <a:srgbClr val="39A7CC"/>
              </a:buClr>
            </a:pPr>
            <a:r>
              <a:rPr lang="en-US" sz="2829" b="1" kern="0" dirty="0">
                <a:solidFill>
                  <a:srgbClr val="000000"/>
                </a:solidFill>
                <a:latin typeface="Arial"/>
                <a:cs typeface="Arial"/>
                <a:sym typeface="Arial"/>
              </a:rPr>
              <a:t>Which ones are used less or not at all? Why?</a:t>
            </a:r>
          </a:p>
        </p:txBody>
      </p:sp>
      <p:sp>
        <p:nvSpPr>
          <p:cNvPr id="6" name="Slide Number Placeholder 3"/>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392730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AC802E"/>
                </a:solidFill>
                <a:cs typeface="Calibri" panose="020F0502020204030204" pitchFamily="34" charset="0"/>
              </a:rPr>
              <a:t>Letters</a:t>
            </a:r>
            <a:r>
              <a:rPr lang="en-US" sz="5400" dirty="0">
                <a:solidFill>
                  <a:srgbClr val="3D97B4"/>
                </a:solidFill>
                <a:cs typeface="Calibri" panose="020F0502020204030204" pitchFamily="34" charset="0"/>
              </a:rPr>
              <a:t> </a:t>
            </a:r>
            <a:endParaRPr lang="en-US" sz="5400" dirty="0"/>
          </a:p>
        </p:txBody>
      </p:sp>
      <p:sp>
        <p:nvSpPr>
          <p:cNvPr id="8" name="Content Placeholder 2"/>
          <p:cNvSpPr>
            <a:spLocks noGrp="1"/>
          </p:cNvSpPr>
          <p:nvPr>
            <p:ph sz="quarter" idx="11"/>
          </p:nvPr>
        </p:nvSpPr>
        <p:spPr>
          <a:solidFill>
            <a:srgbClr val="595959"/>
          </a:solidFill>
        </p:spPr>
        <p:txBody>
          <a:bodyPr>
            <a:normAutofit/>
          </a:bodyPr>
          <a:lstStyle/>
          <a:p>
            <a:pPr marL="347472" lvl="0" indent="-347472">
              <a:spcBef>
                <a:spcPts val="2400"/>
              </a:spcBef>
              <a:buClr>
                <a:srgbClr val="000000"/>
              </a:buClr>
              <a:buFont typeface="Arial" panose="020B0604020202020204" pitchFamily="34" charset="0"/>
              <a:buChar char="•"/>
              <a:defRPr/>
            </a:pPr>
            <a:r>
              <a:rPr lang="en-US" sz="3032" kern="0" dirty="0">
                <a:solidFill>
                  <a:srgbClr val="FFFFFF"/>
                </a:solidFill>
                <a:cs typeface="Century Gothic"/>
                <a:sym typeface="Arial"/>
              </a:rPr>
              <a:t>Most traditional form.</a:t>
            </a:r>
          </a:p>
          <a:p>
            <a:pPr marL="347472" lvl="0" indent="-347472">
              <a:spcBef>
                <a:spcPts val="2400"/>
              </a:spcBef>
              <a:buClr>
                <a:srgbClr val="000000"/>
              </a:buClr>
              <a:buFont typeface="Arial" panose="020B0604020202020204" pitchFamily="34" charset="0"/>
              <a:buChar char="•"/>
              <a:defRPr/>
            </a:pPr>
            <a:r>
              <a:rPr lang="en-US" sz="3032" kern="0" dirty="0">
                <a:solidFill>
                  <a:srgbClr val="FFFFFF"/>
                </a:solidFill>
                <a:cs typeface="Century Gothic"/>
                <a:sym typeface="Arial"/>
              </a:rPr>
              <a:t>Used to correspond outside an organization.</a:t>
            </a:r>
          </a:p>
          <a:p>
            <a:pPr marL="347472" lvl="0" indent="-347472">
              <a:spcBef>
                <a:spcPts val="2400"/>
              </a:spcBef>
              <a:buClr>
                <a:srgbClr val="000000"/>
              </a:buClr>
              <a:buFont typeface="Arial" panose="020B0604020202020204" pitchFamily="34" charset="0"/>
              <a:buChar char="•"/>
              <a:defRPr/>
            </a:pPr>
            <a:r>
              <a:rPr lang="en-US" sz="3032" kern="0" dirty="0">
                <a:solidFill>
                  <a:srgbClr val="FFFFFF"/>
                </a:solidFill>
                <a:cs typeface="Century Gothic"/>
                <a:sym typeface="Arial"/>
              </a:rPr>
              <a:t>Not as formal as they once were.</a:t>
            </a:r>
          </a:p>
          <a:p>
            <a:pPr marL="347472" lvl="0" indent="-347472">
              <a:spcBef>
                <a:spcPts val="2400"/>
              </a:spcBef>
              <a:buClr>
                <a:srgbClr val="000000"/>
              </a:buClr>
              <a:buFont typeface="Arial" panose="020B0604020202020204" pitchFamily="34" charset="0"/>
              <a:buChar char="•"/>
              <a:defRPr/>
            </a:pPr>
            <a:r>
              <a:rPr lang="en-US" sz="3032" kern="0" dirty="0">
                <a:solidFill>
                  <a:srgbClr val="FFFFFF"/>
                </a:solidFill>
                <a:cs typeface="Century Gothic"/>
                <a:sym typeface="Arial"/>
              </a:rPr>
              <a:t>Strategic for achieving a business goal.</a:t>
            </a:r>
          </a:p>
        </p:txBody>
      </p:sp>
      <p:pic>
        <p:nvPicPr>
          <p:cNvPr id="12"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095999" y="1421758"/>
            <a:ext cx="5148264" cy="4826642"/>
          </a:xfrm>
          <a:prstGeom prst="rect">
            <a:avLst/>
          </a:prstGeom>
        </p:spPr>
      </p:pic>
      <p:sp>
        <p:nvSpPr>
          <p:cNvPr id="10" name="Text Placeholder 4"/>
          <p:cNvSpPr>
            <a:spLocks noGrp="1"/>
          </p:cNvSpPr>
          <p:nvPr>
            <p:ph type="body" sz="quarter" idx="13"/>
          </p:nvPr>
        </p:nvSpPr>
        <p:spPr>
          <a:xfrm>
            <a:off x="8356574" y="6520548"/>
            <a:ext cx="2887689" cy="305965"/>
          </a:xfrm>
        </p:spPr>
        <p:txBody>
          <a:bodyPr/>
          <a:lstStyle/>
          <a:p>
            <a:r>
              <a:rPr lang="en-US" sz="1000" dirty="0">
                <a:cs typeface="Calibri" panose="020F0502020204030204" pitchFamily="34" charset="0"/>
              </a:rPr>
              <a:t>Image: © Dragon Images/Shutterstock</a:t>
            </a:r>
          </a:p>
        </p:txBody>
      </p:sp>
      <p:sp>
        <p:nvSpPr>
          <p:cNvPr id="6" name="Slide Number Placeholder 5"/>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169417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9617" y="28135"/>
            <a:ext cx="9567630" cy="1479229"/>
          </a:xfrm>
        </p:spPr>
        <p:txBody>
          <a:bodyPr/>
          <a:lstStyle/>
          <a:p>
            <a:r>
              <a:rPr lang="en-US" altLang="en-US" sz="5400" dirty="0">
                <a:solidFill>
                  <a:srgbClr val="3D97B4"/>
                </a:solidFill>
                <a:ea typeface="ＭＳ Ｐゴシック" panose="020B0600070205080204" pitchFamily="34" charset="-128"/>
                <a:cs typeface="Calibri" panose="020F0502020204030204" pitchFamily="34" charset="0"/>
              </a:rPr>
              <a:t>Elements of Business Letters</a:t>
            </a:r>
            <a:endParaRPr lang="en-US" sz="5400" dirty="0"/>
          </a:p>
        </p:txBody>
      </p:sp>
      <p:sp>
        <p:nvSpPr>
          <p:cNvPr id="3" name="Content Placeholder 2"/>
          <p:cNvSpPr>
            <a:spLocks noGrp="1"/>
          </p:cNvSpPr>
          <p:nvPr>
            <p:ph sz="quarter" idx="11"/>
          </p:nvPr>
        </p:nvSpPr>
        <p:spPr>
          <a:xfrm>
            <a:off x="947642" y="1424228"/>
            <a:ext cx="10431559" cy="996660"/>
          </a:xfrm>
        </p:spPr>
        <p:txBody>
          <a:bodyPr/>
          <a:lstStyle/>
          <a:p>
            <a:r>
              <a:rPr lang="en-US" dirty="0"/>
              <a:t>This next section gives an overview of acceptable formats for business communications. Consider these traditional elements:</a:t>
            </a:r>
          </a:p>
        </p:txBody>
      </p:sp>
      <p:sp>
        <p:nvSpPr>
          <p:cNvPr id="8" name="Content Placeholder 3"/>
          <p:cNvSpPr>
            <a:spLocks noGrp="1"/>
          </p:cNvSpPr>
          <p:nvPr>
            <p:ph sz="half" idx="4294967295"/>
          </p:nvPr>
        </p:nvSpPr>
        <p:spPr>
          <a:xfrm>
            <a:off x="1813819" y="2420888"/>
            <a:ext cx="8239225" cy="3758267"/>
          </a:xfrm>
          <a:prstGeom prst="rect">
            <a:avLst/>
          </a:prstGeom>
        </p:spPr>
        <p:txBody>
          <a:bodyPr numCol="2"/>
          <a:lstStyle/>
          <a:p>
            <a:pPr>
              <a:buClr>
                <a:srgbClr val="73BD91"/>
              </a:buClr>
            </a:pPr>
            <a:r>
              <a:rPr lang="en-US" dirty="0"/>
              <a:t>Letterhead, return address</a:t>
            </a:r>
          </a:p>
          <a:p>
            <a:pPr>
              <a:buClr>
                <a:srgbClr val="73BD91"/>
              </a:buClr>
            </a:pPr>
            <a:r>
              <a:rPr lang="en-US" dirty="0"/>
              <a:t>Dateline, inside address</a:t>
            </a:r>
          </a:p>
          <a:p>
            <a:pPr>
              <a:buClr>
                <a:srgbClr val="73BD91"/>
              </a:buClr>
            </a:pPr>
            <a:r>
              <a:rPr lang="en-US" dirty="0"/>
              <a:t>Attention line</a:t>
            </a:r>
          </a:p>
          <a:p>
            <a:pPr>
              <a:buClr>
                <a:srgbClr val="73BD91"/>
              </a:buClr>
            </a:pPr>
            <a:r>
              <a:rPr lang="en-US" dirty="0"/>
              <a:t>Salutation</a:t>
            </a:r>
          </a:p>
          <a:p>
            <a:pPr>
              <a:buClr>
                <a:srgbClr val="73BD91"/>
              </a:buClr>
            </a:pPr>
            <a:r>
              <a:rPr lang="en-US" dirty="0"/>
              <a:t>Mixed or open punctuation</a:t>
            </a:r>
          </a:p>
          <a:p>
            <a:pPr>
              <a:buClr>
                <a:srgbClr val="73BD91"/>
              </a:buClr>
            </a:pPr>
            <a:r>
              <a:rPr lang="en-US" dirty="0"/>
              <a:t>Subject line</a:t>
            </a:r>
          </a:p>
          <a:p>
            <a:pPr>
              <a:buClr>
                <a:srgbClr val="73BD91"/>
              </a:buClr>
            </a:pPr>
            <a:r>
              <a:rPr lang="en-US" dirty="0"/>
              <a:t>Second-page heading</a:t>
            </a:r>
          </a:p>
          <a:p>
            <a:pPr>
              <a:buClr>
                <a:srgbClr val="73BD91"/>
              </a:buClr>
            </a:pPr>
            <a:r>
              <a:rPr lang="en-US" dirty="0"/>
              <a:t>Complimentary close</a:t>
            </a:r>
          </a:p>
          <a:p>
            <a:pPr>
              <a:buClr>
                <a:srgbClr val="73BD91"/>
              </a:buClr>
            </a:pPr>
            <a:r>
              <a:rPr lang="en-US" dirty="0"/>
              <a:t>Signature block</a:t>
            </a:r>
          </a:p>
          <a:p>
            <a:pPr>
              <a:buClr>
                <a:srgbClr val="73BD91"/>
              </a:buClr>
            </a:pPr>
            <a:r>
              <a:rPr lang="en-US" dirty="0"/>
              <a:t>Info notations, postscripts</a:t>
            </a:r>
          </a:p>
          <a:p>
            <a:pPr>
              <a:buClr>
                <a:srgbClr val="73BD91"/>
              </a:buClr>
            </a:pPr>
            <a:r>
              <a:rPr lang="en-US" dirty="0"/>
              <a:t>Paper and folds </a:t>
            </a:r>
          </a:p>
          <a:p>
            <a:pPr>
              <a:buClr>
                <a:srgbClr val="73BD91"/>
              </a:buClr>
            </a:pPr>
            <a:r>
              <a:rPr lang="en-US" dirty="0"/>
              <a:t>Envelope address</a:t>
            </a:r>
          </a:p>
        </p:txBody>
      </p:sp>
      <p:sp>
        <p:nvSpPr>
          <p:cNvPr id="7" name="Slide Number Placeholder 4"/>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4094100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Letter Format </a:t>
            </a:r>
            <a:endParaRPr lang="en-US" sz="5400" dirty="0"/>
          </a:p>
        </p:txBody>
      </p:sp>
      <p:pic>
        <p:nvPicPr>
          <p:cNvPr id="11" name="Picture 2" descr="Four panels show format for formal letters with full block; modified block, blocked paragraphs; modified blocks, intended paragraphs and simplified.&#10;"/>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2567608" y="994143"/>
            <a:ext cx="6840759" cy="5281035"/>
          </a:xfrm>
          <a:prstGeom prst="rect">
            <a:avLst/>
          </a:prstGeom>
        </p:spPr>
      </p:pic>
      <p:sp>
        <p:nvSpPr>
          <p:cNvPr id="10" name="Text Placeholder 3"/>
          <p:cNvSpPr>
            <a:spLocks noGrp="1"/>
          </p:cNvSpPr>
          <p:nvPr>
            <p:ph type="body" sz="quarter" idx="22"/>
          </p:nvPr>
        </p:nvSpPr>
        <p:spPr>
          <a:xfrm>
            <a:off x="3143672" y="6453336"/>
            <a:ext cx="7704855" cy="472554"/>
          </a:xfrm>
        </p:spPr>
        <p:txBody>
          <a:bodyPr/>
          <a:lstStyle/>
          <a:p>
            <a:pPr algn="ctr"/>
            <a:r>
              <a:rPr lang="en-US" sz="1000" dirty="0">
                <a:cs typeface="Calibri" panose="020F0502020204030204" pitchFamily="34" charset="0"/>
              </a:rPr>
              <a:t>Eau Claire Chamber Orchestra. Copyright © Eau Claire Chamber Orchestra. All rights reserved. Used with permission.</a:t>
            </a:r>
          </a:p>
        </p:txBody>
      </p:sp>
      <p:sp>
        <p:nvSpPr>
          <p:cNvPr id="7" name="Slide Number Placeholder 4"/>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4257305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F443287-B217-4160-AAE4-25061AAED347}"/>
              </a:ext>
            </a:extLst>
          </p:cNvPr>
          <p:cNvSpPr>
            <a:spLocks noGrp="1"/>
          </p:cNvSpPr>
          <p:nvPr>
            <p:ph type="title"/>
          </p:nvPr>
        </p:nvSpPr>
        <p:spPr>
          <a:xfrm>
            <a:off x="838785" y="404664"/>
            <a:ext cx="10414675" cy="460800"/>
          </a:xfrm>
        </p:spPr>
        <p:txBody>
          <a:bodyPr/>
          <a:lstStyle/>
          <a:p>
            <a:r>
              <a:rPr lang="en-US" sz="4800" b="0" kern="0" dirty="0">
                <a:solidFill>
                  <a:srgbClr val="000000"/>
                </a:solidFill>
                <a:cs typeface="Calibri"/>
                <a:sym typeface="Calibri"/>
              </a:rPr>
              <a:t>Learning Objectives </a:t>
            </a:r>
            <a:r>
              <a:rPr lang="en-US" sz="1600" b="0" kern="0" dirty="0">
                <a:solidFill>
                  <a:srgbClr val="000000"/>
                </a:solidFill>
                <a:cs typeface="Calibri"/>
                <a:sym typeface="Calibri"/>
              </a:rPr>
              <a:t>1</a:t>
            </a:r>
            <a:endParaRPr lang="en-IN" sz="1600" dirty="0"/>
          </a:p>
        </p:txBody>
      </p:sp>
      <p:sp>
        <p:nvSpPr>
          <p:cNvPr id="5" name="Content Placeholder 2">
            <a:extLst>
              <a:ext uri="{FF2B5EF4-FFF2-40B4-BE49-F238E27FC236}">
                <a16:creationId xmlns:a16="http://schemas.microsoft.com/office/drawing/2014/main" id="{51E11764-FFA1-407C-A993-851C766145BC}"/>
              </a:ext>
            </a:extLst>
          </p:cNvPr>
          <p:cNvSpPr>
            <a:spLocks noGrp="1"/>
          </p:cNvSpPr>
          <p:nvPr>
            <p:ph sz="quarter" idx="11"/>
          </p:nvPr>
        </p:nvSpPr>
        <p:spPr>
          <a:xfrm>
            <a:off x="263352" y="1124744"/>
            <a:ext cx="10990108" cy="5548787"/>
          </a:xfrm>
        </p:spPr>
        <p:txBody>
          <a:bodyPr>
            <a:noAutofit/>
          </a:bodyPr>
          <a:lstStyle/>
          <a:p>
            <a:pPr lvl="0">
              <a:spcBef>
                <a:spcPts val="0"/>
              </a:spcBef>
              <a:spcAft>
                <a:spcPts val="808"/>
              </a:spcAft>
              <a:buClr>
                <a:srgbClr val="000000"/>
              </a:buClr>
            </a:pPr>
            <a:r>
              <a:rPr lang="en-US" sz="3705" kern="0" dirty="0">
                <a:solidFill>
                  <a:srgbClr val="3D97B4"/>
                </a:solidFill>
                <a:cs typeface="Arial"/>
                <a:sym typeface="Arial"/>
              </a:rPr>
              <a:t>LO4-1</a:t>
            </a:r>
            <a:r>
              <a:rPr lang="en-US" sz="3705" kern="0" dirty="0">
                <a:solidFill>
                  <a:srgbClr val="000000"/>
                </a:solidFill>
                <a:cs typeface="Arial"/>
                <a:sym typeface="Arial"/>
              </a:rPr>
              <a:t> Understand the importance of skillful writing in business.</a:t>
            </a:r>
          </a:p>
          <a:p>
            <a:pPr lvl="0">
              <a:spcBef>
                <a:spcPts val="0"/>
              </a:spcBef>
              <a:spcAft>
                <a:spcPts val="808"/>
              </a:spcAft>
              <a:buClr>
                <a:srgbClr val="000000"/>
              </a:buClr>
            </a:pPr>
            <a:r>
              <a:rPr lang="en-US" sz="3705" kern="0" dirty="0">
                <a:solidFill>
                  <a:srgbClr val="3D97B4"/>
                </a:solidFill>
                <a:cs typeface="Arial"/>
                <a:sym typeface="Arial"/>
              </a:rPr>
              <a:t>LO4-2</a:t>
            </a:r>
            <a:r>
              <a:rPr lang="en-US" sz="3705" kern="0" dirty="0">
                <a:solidFill>
                  <a:srgbClr val="000000"/>
                </a:solidFill>
                <a:cs typeface="Arial"/>
                <a:sym typeface="Arial"/>
              </a:rPr>
              <a:t> Describe the writing process and effective writing</a:t>
            </a:r>
            <a:r>
              <a:rPr lang="en-US" sz="3705" kern="0" baseline="0" dirty="0">
                <a:solidFill>
                  <a:srgbClr val="000000"/>
                </a:solidFill>
                <a:cs typeface="Arial"/>
                <a:sym typeface="Arial"/>
              </a:rPr>
              <a:t> </a:t>
            </a:r>
            <a:r>
              <a:rPr lang="en-US" sz="3705" kern="0" dirty="0">
                <a:solidFill>
                  <a:srgbClr val="000000"/>
                </a:solidFill>
                <a:cs typeface="Arial"/>
                <a:sym typeface="Arial"/>
              </a:rPr>
              <a:t>strategies.</a:t>
            </a:r>
          </a:p>
          <a:p>
            <a:pPr lvl="0">
              <a:spcBef>
                <a:spcPts val="0"/>
              </a:spcBef>
              <a:spcAft>
                <a:spcPts val="808"/>
              </a:spcAft>
              <a:buClr>
                <a:srgbClr val="000000"/>
              </a:buClr>
            </a:pPr>
            <a:r>
              <a:rPr lang="en-US" sz="3705" kern="0" dirty="0">
                <a:solidFill>
                  <a:srgbClr val="3D97B4"/>
                </a:solidFill>
                <a:cs typeface="Arial"/>
                <a:sym typeface="Arial"/>
              </a:rPr>
              <a:t>LO4-3</a:t>
            </a:r>
            <a:r>
              <a:rPr lang="en-US" sz="3705" kern="0" dirty="0">
                <a:solidFill>
                  <a:srgbClr val="000000"/>
                </a:solidFill>
                <a:cs typeface="Arial"/>
                <a:sym typeface="Arial"/>
              </a:rPr>
              <a:t> Describe the purpose and form of letters. </a:t>
            </a:r>
          </a:p>
          <a:p>
            <a:pPr lvl="0">
              <a:spcBef>
                <a:spcPts val="0"/>
              </a:spcBef>
              <a:spcAft>
                <a:spcPts val="808"/>
              </a:spcAft>
              <a:buClr>
                <a:srgbClr val="000000"/>
              </a:buClr>
            </a:pPr>
            <a:r>
              <a:rPr lang="en-US" sz="3705" kern="0" dirty="0">
                <a:solidFill>
                  <a:srgbClr val="3D97B4"/>
                </a:solidFill>
                <a:cs typeface="Arial"/>
                <a:sym typeface="Arial"/>
              </a:rPr>
              <a:t>LO4-4</a:t>
            </a:r>
            <a:r>
              <a:rPr lang="en-US" sz="3705" kern="0" dirty="0">
                <a:solidFill>
                  <a:srgbClr val="000000"/>
                </a:solidFill>
                <a:cs typeface="Arial"/>
                <a:sym typeface="Arial"/>
              </a:rPr>
              <a:t> Describe the purpose and form of memorandums</a:t>
            </a:r>
            <a:r>
              <a:rPr lang="en-US" sz="3705" kern="0" baseline="0" dirty="0">
                <a:solidFill>
                  <a:srgbClr val="000000"/>
                </a:solidFill>
                <a:cs typeface="Arial"/>
                <a:sym typeface="Arial"/>
              </a:rPr>
              <a:t> </a:t>
            </a:r>
            <a:r>
              <a:rPr lang="en-US" sz="3705" kern="0" dirty="0">
                <a:solidFill>
                  <a:srgbClr val="000000"/>
                </a:solidFill>
                <a:cs typeface="Arial"/>
                <a:sym typeface="Arial"/>
              </a:rPr>
              <a:t>(memos).</a:t>
            </a:r>
          </a:p>
          <a:p>
            <a:pPr lvl="0">
              <a:spcBef>
                <a:spcPts val="0"/>
              </a:spcBef>
              <a:spcAft>
                <a:spcPts val="808"/>
              </a:spcAft>
              <a:buClr>
                <a:srgbClr val="000000"/>
              </a:buClr>
            </a:pPr>
            <a:r>
              <a:rPr lang="en-US" sz="3705" kern="0" dirty="0">
                <a:solidFill>
                  <a:srgbClr val="3D97B4"/>
                </a:solidFill>
                <a:cs typeface="Arial"/>
                <a:sym typeface="Arial"/>
              </a:rPr>
              <a:t>LO4-5</a:t>
            </a:r>
            <a:r>
              <a:rPr lang="en-US" sz="3705" kern="0" dirty="0">
                <a:solidFill>
                  <a:srgbClr val="000000"/>
                </a:solidFill>
                <a:cs typeface="Arial"/>
                <a:sym typeface="Arial"/>
              </a:rPr>
              <a:t> Describe the purpose and form of emails.</a:t>
            </a:r>
          </a:p>
        </p:txBody>
      </p:sp>
      <p:sp>
        <p:nvSpPr>
          <p:cNvPr id="2" name="Slide Number Placeholder 3"/>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130705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You Write It</a:t>
            </a:r>
            <a:endParaRPr lang="en-US" sz="5400" dirty="0"/>
          </a:p>
        </p:txBody>
      </p:sp>
      <p:sp>
        <p:nvSpPr>
          <p:cNvPr id="3" name="Content Placeholder 2"/>
          <p:cNvSpPr>
            <a:spLocks noGrp="1"/>
          </p:cNvSpPr>
          <p:nvPr>
            <p:ph sz="quarter" idx="20"/>
          </p:nvPr>
        </p:nvSpPr>
        <p:spPr>
          <a:xfrm>
            <a:off x="551385" y="1268760"/>
            <a:ext cx="10700396" cy="4806950"/>
          </a:xfrm>
        </p:spPr>
        <p:txBody>
          <a:bodyPr>
            <a:normAutofit/>
          </a:bodyPr>
          <a:lstStyle/>
          <a:p>
            <a:pPr>
              <a:spcBef>
                <a:spcPts val="3200"/>
              </a:spcBef>
            </a:pPr>
            <a:r>
              <a:rPr lang="en-US" sz="2830" dirty="0"/>
              <a:t>You are an intern at a business journal and have been tasked with requesting the presence of a local construction company CEO, who happens to be a woman, on a panel at a community impact conference your journal is sponsoring. You admire this particular company’s practices and want to make a favorable impression on the CEO. </a:t>
            </a:r>
          </a:p>
          <a:p>
            <a:pPr>
              <a:spcBef>
                <a:spcPts val="3200"/>
              </a:spcBef>
            </a:pPr>
            <a:r>
              <a:rPr lang="en-US" sz="2830" b="1" dirty="0"/>
              <a:t>How would you construct your letter? </a:t>
            </a:r>
          </a:p>
        </p:txBody>
      </p:sp>
      <p:sp>
        <p:nvSpPr>
          <p:cNvPr id="6" name="Slide Number Placeholder 3"/>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744756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sz="5400" dirty="0">
                <a:solidFill>
                  <a:srgbClr val="AC802E"/>
                </a:solidFill>
                <a:cs typeface="Calibri" panose="020F0502020204030204" pitchFamily="34" charset="0"/>
              </a:rPr>
              <a:t>Memos</a:t>
            </a:r>
            <a:endParaRPr lang="en-US" dirty="0"/>
          </a:p>
        </p:txBody>
      </p:sp>
      <p:sp>
        <p:nvSpPr>
          <p:cNvPr id="8" name="Content Placeholder 2"/>
          <p:cNvSpPr>
            <a:spLocks noGrp="1"/>
          </p:cNvSpPr>
          <p:nvPr>
            <p:ph sz="quarter" idx="11"/>
          </p:nvPr>
        </p:nvSpPr>
        <p:spPr>
          <a:xfrm>
            <a:off x="1474754" y="1424228"/>
            <a:ext cx="4621245" cy="4290699"/>
          </a:xfrm>
          <a:solidFill>
            <a:srgbClr val="595959"/>
          </a:solidFill>
        </p:spPr>
        <p:txBody>
          <a:bodyPr>
            <a:normAutofit/>
          </a:bodyPr>
          <a:lstStyle/>
          <a:p>
            <a:pPr marL="342900" lvl="0" indent="-342900">
              <a:spcBef>
                <a:spcPts val="3000"/>
              </a:spcBef>
              <a:spcAft>
                <a:spcPts val="0"/>
              </a:spcAft>
              <a:buClr>
                <a:srgbClr val="000000"/>
              </a:buClr>
              <a:buFont typeface="Arial" panose="020B0604020202020204" pitchFamily="34" charset="0"/>
              <a:buChar char="•"/>
              <a:defRPr/>
            </a:pPr>
            <a:r>
              <a:rPr lang="en-US" sz="2600" kern="0" dirty="0">
                <a:solidFill>
                  <a:srgbClr val="FFFFFF"/>
                </a:solidFill>
                <a:cs typeface="Arial"/>
                <a:sym typeface="Arial"/>
              </a:rPr>
              <a:t>Written internally.</a:t>
            </a:r>
          </a:p>
          <a:p>
            <a:pPr marL="342900" lvl="0" indent="-342900">
              <a:spcBef>
                <a:spcPts val="3000"/>
              </a:spcBef>
              <a:spcAft>
                <a:spcPts val="0"/>
              </a:spcAft>
              <a:buClr>
                <a:srgbClr val="000000"/>
              </a:buClr>
              <a:buFont typeface="Arial" panose="020B0604020202020204" pitchFamily="34" charset="0"/>
              <a:buChar char="•"/>
              <a:defRPr/>
            </a:pPr>
            <a:r>
              <a:rPr lang="en-US" sz="2600" kern="0" dirty="0">
                <a:solidFill>
                  <a:srgbClr val="FFFFFF"/>
                </a:solidFill>
                <a:cs typeface="Arial"/>
                <a:sym typeface="Arial"/>
              </a:rPr>
              <a:t>More formal than email.</a:t>
            </a:r>
          </a:p>
          <a:p>
            <a:pPr marL="342900" lvl="0" indent="-342900">
              <a:spcBef>
                <a:spcPts val="3000"/>
              </a:spcBef>
              <a:spcAft>
                <a:spcPts val="0"/>
              </a:spcAft>
              <a:buClr>
                <a:srgbClr val="000000"/>
              </a:buClr>
              <a:buFont typeface="Arial" panose="020B0604020202020204" pitchFamily="34" charset="0"/>
              <a:buChar char="•"/>
              <a:defRPr/>
            </a:pPr>
            <a:r>
              <a:rPr lang="en-US" sz="2600" kern="0" dirty="0">
                <a:solidFill>
                  <a:srgbClr val="FFFFFF"/>
                </a:solidFill>
                <a:cs typeface="Arial"/>
                <a:sym typeface="Arial"/>
              </a:rPr>
              <a:t>Meant to share factual, problem-related info; can be classified as reports.</a:t>
            </a:r>
          </a:p>
          <a:p>
            <a:pPr marL="342900" lvl="0" indent="-342900">
              <a:spcBef>
                <a:spcPts val="3000"/>
              </a:spcBef>
              <a:spcAft>
                <a:spcPts val="0"/>
              </a:spcAft>
              <a:buClr>
                <a:srgbClr val="000000"/>
              </a:buClr>
              <a:buFont typeface="Arial" panose="020B0604020202020204" pitchFamily="34" charset="0"/>
              <a:buChar char="•"/>
              <a:defRPr/>
            </a:pPr>
            <a:r>
              <a:rPr lang="en-US" sz="2600" kern="0" dirty="0">
                <a:solidFill>
                  <a:srgbClr val="FFFFFF"/>
                </a:solidFill>
                <a:cs typeface="Arial"/>
                <a:sym typeface="Arial"/>
              </a:rPr>
              <a:t>Being replaced by email.</a:t>
            </a:r>
          </a:p>
        </p:txBody>
      </p:sp>
      <p:pic>
        <p:nvPicPr>
          <p:cNvPr id="12" name="Picture 3">
            <a:extLst>
              <a:ext uri="{C183D7F6-B498-43B3-948B-1728B52AA6E4}">
                <adec:decorative xmlns:adec="http://schemas.microsoft.com/office/drawing/2017/decorative" val="1"/>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095999" y="1423988"/>
            <a:ext cx="4752529" cy="4309268"/>
          </a:xfrm>
          <a:prstGeom prst="rect">
            <a:avLst/>
          </a:prstGeom>
        </p:spPr>
      </p:pic>
      <p:sp>
        <p:nvSpPr>
          <p:cNvPr id="10" name="Text Placeholder 4"/>
          <p:cNvSpPr>
            <a:spLocks noGrp="1"/>
          </p:cNvSpPr>
          <p:nvPr>
            <p:ph type="body" sz="quarter" idx="13"/>
          </p:nvPr>
        </p:nvSpPr>
        <p:spPr>
          <a:xfrm>
            <a:off x="1891690" y="6586710"/>
            <a:ext cx="9296401" cy="173037"/>
          </a:xfrm>
        </p:spPr>
        <p:txBody>
          <a:bodyPr/>
          <a:lstStyle/>
          <a:p>
            <a:r>
              <a:rPr lang="en-US" sz="1000" dirty="0">
                <a:cs typeface="Calibri" panose="020F0502020204030204" pitchFamily="34" charset="0"/>
              </a:rPr>
              <a:t>Image: Ryan </a:t>
            </a:r>
            <a:r>
              <a:rPr lang="en-US" sz="1000" dirty="0" err="1">
                <a:cs typeface="Calibri" panose="020F0502020204030204" pitchFamily="34" charset="0"/>
              </a:rPr>
              <a:t>McVay</a:t>
            </a:r>
            <a:r>
              <a:rPr lang="en-US" sz="1000" dirty="0">
                <a:cs typeface="Calibri" panose="020F0502020204030204" pitchFamily="34" charset="0"/>
              </a:rPr>
              <a:t>/Getty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31122207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5400" dirty="0">
                <a:solidFill>
                  <a:srgbClr val="3D97B4"/>
                </a:solidFill>
                <a:cs typeface="Calibri" panose="020F0502020204030204" pitchFamily="34" charset="0"/>
              </a:rPr>
              <a:t>Elements of Memorandums</a:t>
            </a:r>
            <a:endParaRPr lang="en-US" sz="5400" dirty="0"/>
          </a:p>
        </p:txBody>
      </p:sp>
      <p:sp>
        <p:nvSpPr>
          <p:cNvPr id="3" name="Content Placeholder 2"/>
          <p:cNvSpPr>
            <a:spLocks noGrp="1"/>
          </p:cNvSpPr>
          <p:nvPr>
            <p:ph sz="quarter" idx="11"/>
          </p:nvPr>
        </p:nvSpPr>
        <p:spPr>
          <a:xfrm>
            <a:off x="947642" y="1424228"/>
            <a:ext cx="10116909" cy="1284692"/>
          </a:xfrm>
        </p:spPr>
        <p:txBody>
          <a:bodyPr>
            <a:noAutofit/>
          </a:bodyPr>
          <a:lstStyle/>
          <a:p>
            <a:r>
              <a:rPr lang="en-US" sz="2830" dirty="0"/>
              <a:t>All memos have the same basic components—heading and body—but their form varies widely from organization to organization.</a:t>
            </a:r>
          </a:p>
        </p:txBody>
      </p:sp>
      <p:sp>
        <p:nvSpPr>
          <p:cNvPr id="8" name="Content Placeholder 3"/>
          <p:cNvSpPr>
            <a:spLocks noGrp="1"/>
          </p:cNvSpPr>
          <p:nvPr>
            <p:ph sz="half" idx="4294967295"/>
          </p:nvPr>
        </p:nvSpPr>
        <p:spPr>
          <a:xfrm>
            <a:off x="2279577" y="2852936"/>
            <a:ext cx="7416823" cy="2926080"/>
          </a:xfrm>
          <a:prstGeom prst="rect">
            <a:avLst/>
          </a:prstGeom>
        </p:spPr>
        <p:txBody>
          <a:bodyPr numCol="2">
            <a:normAutofit lnSpcReduction="10000"/>
          </a:bodyPr>
          <a:lstStyle/>
          <a:p>
            <a:r>
              <a:rPr lang="en-US" sz="2829" b="1" dirty="0"/>
              <a:t>Heading</a:t>
            </a:r>
            <a:endParaRPr lang="en-US" sz="2829" dirty="0"/>
          </a:p>
          <a:p>
            <a:pPr>
              <a:buClr>
                <a:srgbClr val="73BD91"/>
              </a:buClr>
            </a:pPr>
            <a:r>
              <a:rPr lang="en-US" sz="2829" dirty="0"/>
              <a:t>To				</a:t>
            </a:r>
          </a:p>
          <a:p>
            <a:pPr>
              <a:buClr>
                <a:srgbClr val="73BD91"/>
              </a:buClr>
            </a:pPr>
            <a:r>
              <a:rPr lang="en-US" sz="2829" dirty="0"/>
              <a:t>From</a:t>
            </a:r>
          </a:p>
          <a:p>
            <a:pPr>
              <a:buClr>
                <a:srgbClr val="73BD91"/>
              </a:buClr>
            </a:pPr>
            <a:r>
              <a:rPr lang="en-US" sz="2829" dirty="0"/>
              <a:t>Date</a:t>
            </a:r>
          </a:p>
          <a:p>
            <a:pPr>
              <a:buClr>
                <a:srgbClr val="73BD91"/>
              </a:buClr>
            </a:pPr>
            <a:r>
              <a:rPr lang="en-US" sz="2829" dirty="0"/>
              <a:t>Subject</a:t>
            </a:r>
          </a:p>
          <a:p>
            <a:r>
              <a:rPr lang="en-US" sz="2829" b="1" dirty="0"/>
              <a:t>Body</a:t>
            </a:r>
          </a:p>
          <a:p>
            <a:pPr>
              <a:buClr>
                <a:srgbClr val="73BD91"/>
              </a:buClr>
            </a:pPr>
            <a:r>
              <a:rPr lang="en-US" sz="2829" dirty="0"/>
              <a:t>Single-spaced text</a:t>
            </a:r>
          </a:p>
          <a:p>
            <a:pPr>
              <a:buClr>
                <a:srgbClr val="73BD91"/>
              </a:buClr>
            </a:pPr>
            <a:r>
              <a:rPr lang="en-US" sz="2829" dirty="0"/>
              <a:t>Aligned at left (usually)</a:t>
            </a:r>
          </a:p>
          <a:p>
            <a:pPr>
              <a:buClr>
                <a:srgbClr val="73BD91"/>
              </a:buClr>
            </a:pPr>
            <a:r>
              <a:rPr lang="en-US" sz="2829" dirty="0"/>
              <a:t>Uses </a:t>
            </a:r>
            <a:r>
              <a:rPr lang="en-US" sz="2829" i="1" dirty="0"/>
              <a:t>Att</a:t>
            </a:r>
            <a:r>
              <a:rPr lang="en-US" sz="2829" dirty="0"/>
              <a:t>. rather than </a:t>
            </a:r>
            <a:r>
              <a:rPr lang="en-US" sz="2829" i="1" dirty="0"/>
              <a:t>Enc</a:t>
            </a:r>
            <a:r>
              <a:rPr lang="en-US" sz="2829" dirty="0"/>
              <a:t>.</a:t>
            </a:r>
          </a:p>
        </p:txBody>
      </p:sp>
      <p:sp>
        <p:nvSpPr>
          <p:cNvPr id="7" name="Slide Number Placeholder 4"/>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742031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fontScale="90000"/>
          </a:bodyPr>
          <a:lstStyle/>
          <a:p>
            <a:r>
              <a:rPr lang="en-US" altLang="en-US" sz="5400" dirty="0">
                <a:solidFill>
                  <a:srgbClr val="3D97B4"/>
                </a:solidFill>
                <a:ea typeface="ＭＳ Ｐゴシック" panose="020B0600070205080204" pitchFamily="34" charset="-128"/>
                <a:cs typeface="Calibri" panose="020F0502020204030204" pitchFamily="34" charset="0"/>
              </a:rPr>
              <a:t>Memo Format</a:t>
            </a:r>
            <a:endParaRPr lang="en-US" dirty="0"/>
          </a:p>
        </p:txBody>
      </p:sp>
      <p:sp>
        <p:nvSpPr>
          <p:cNvPr id="10" name="Text Placeholder 2"/>
          <p:cNvSpPr>
            <a:spLocks noGrp="1"/>
          </p:cNvSpPr>
          <p:nvPr>
            <p:ph type="body" sz="quarter" idx="12"/>
          </p:nvPr>
        </p:nvSpPr>
        <p:spPr>
          <a:xfrm>
            <a:off x="8112224" y="5229200"/>
            <a:ext cx="2389282" cy="556859"/>
          </a:xfrm>
        </p:spPr>
        <p:txBody>
          <a:bodyPr/>
          <a:lstStyle/>
          <a:p>
            <a:pPr lvl="0" algn="r"/>
            <a:r>
              <a:rPr lang="en-US" sz="2200" dirty="0">
                <a:solidFill>
                  <a:srgbClr val="000000"/>
                </a:solidFill>
              </a:rPr>
              <a:t>Exhibit 4-10</a:t>
            </a:r>
          </a:p>
        </p:txBody>
      </p:sp>
      <p:pic>
        <p:nvPicPr>
          <p:cNvPr id="14" name="Picture 3" descr="Specimen of memorandum format in a word template. &#10;"/>
          <p:cNvPicPr>
            <a:picLocks noGrp="1" noChangeAspect="1"/>
          </p:cNvPicPr>
          <p:nvPr>
            <p:ph sz="quarter" idx="11"/>
          </p:nvPr>
        </p:nvPicPr>
        <p:blipFill>
          <a:blip r:embed="rId3"/>
          <a:stretch>
            <a:fillRect/>
          </a:stretch>
        </p:blipFill>
        <p:spPr>
          <a:xfrm>
            <a:off x="3594969" y="983412"/>
            <a:ext cx="5002062" cy="4972050"/>
          </a:xfrm>
          <a:prstGeom prst="rect">
            <a:avLst/>
          </a:prstGeom>
        </p:spPr>
      </p:pic>
      <p:sp>
        <p:nvSpPr>
          <p:cNvPr id="12" name="Text Placeholder 4"/>
          <p:cNvSpPr>
            <a:spLocks noGrp="1"/>
          </p:cNvSpPr>
          <p:nvPr>
            <p:ph type="body" sz="quarter" idx="14"/>
          </p:nvPr>
        </p:nvSpPr>
        <p:spPr>
          <a:xfrm>
            <a:off x="4415366" y="6538823"/>
            <a:ext cx="3361267" cy="190500"/>
          </a:xfrm>
        </p:spPr>
        <p:txBody>
          <a:bodyPr>
            <a:noAutofit/>
          </a:bodyPr>
          <a:lstStyle/>
          <a:p>
            <a:pPr lvl="0"/>
            <a:r>
              <a:rPr lang="en-US" dirty="0">
                <a:solidFill>
                  <a:srgbClr val="000000"/>
                </a:solidFill>
                <a:hlinkClick r:id="rId4" action="ppaction://hlinksldjump"/>
              </a:rPr>
              <a:t>Access the text alternative for slide images.</a:t>
            </a:r>
            <a:endParaRPr lang="en-US" dirty="0">
              <a:solidFill>
                <a:srgbClr val="000000"/>
              </a:solidFill>
            </a:endParaRPr>
          </a:p>
        </p:txBody>
      </p:sp>
      <p:sp>
        <p:nvSpPr>
          <p:cNvPr id="7" name="Slide Number Placeholder 5"/>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118179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352" y="260649"/>
            <a:ext cx="11593288" cy="1080120"/>
          </a:xfrm>
        </p:spPr>
        <p:txBody>
          <a:bodyPr/>
          <a:lstStyle/>
          <a:p>
            <a:r>
              <a:rPr lang="en-US" altLang="en-US" sz="5400" dirty="0">
                <a:solidFill>
                  <a:srgbClr val="002060"/>
                </a:solidFill>
                <a:ea typeface="ＭＳ Ｐゴシック" panose="020B0600070205080204" pitchFamily="34" charset="-128"/>
              </a:rPr>
              <a:t> </a:t>
            </a:r>
            <a:r>
              <a:rPr lang="en-US" altLang="en-US" sz="5400" dirty="0">
                <a:solidFill>
                  <a:srgbClr val="3D97B4"/>
                </a:solidFill>
                <a:ea typeface="ＭＳ Ｐゴシック" panose="020B0600070205080204" pitchFamily="34" charset="-128"/>
                <a:cs typeface="Calibri" panose="020F0502020204030204" pitchFamily="34" charset="0"/>
              </a:rPr>
              <a:t>You Make the Call: Memo or No?</a:t>
            </a:r>
            <a:endParaRPr lang="en-US" sz="5400" dirty="0"/>
          </a:p>
        </p:txBody>
      </p:sp>
      <p:pic>
        <p:nvPicPr>
          <p:cNvPr id="11" name="Picture 2">
            <a:extLst>
              <a:ext uri="{C183D7F6-B498-43B3-948B-1728B52AA6E4}">
                <adec:decorative xmlns:adec="http://schemas.microsoft.com/office/drawing/2017/decorative" val="1"/>
              </a:ext>
            </a:extLst>
          </p:cNvPr>
          <p:cNvPicPr preferRelativeResize="0">
            <a:picLocks noGrp="1"/>
          </p:cNvPicPr>
          <p:nvPr>
            <p:ph sz="quarter" idx="11"/>
          </p:nvPr>
        </p:nvPicPr>
        <p:blipFill rotWithShape="1">
          <a:blip r:embed="rId3">
            <a:alphaModFix/>
          </a:blip>
          <a:srcRect/>
          <a:stretch/>
        </p:blipFill>
        <p:spPr>
          <a:xfrm>
            <a:off x="479376" y="1019797"/>
            <a:ext cx="1402202" cy="1287892"/>
          </a:xfrm>
          <a:prstGeom prst="rect">
            <a:avLst/>
          </a:prstGeom>
          <a:noFill/>
          <a:ln>
            <a:noFill/>
          </a:ln>
        </p:spPr>
      </p:pic>
      <p:sp>
        <p:nvSpPr>
          <p:cNvPr id="10" name="Content Placeholder 3"/>
          <p:cNvSpPr>
            <a:spLocks noGrp="1"/>
          </p:cNvSpPr>
          <p:nvPr>
            <p:ph sz="quarter" idx="14"/>
          </p:nvPr>
        </p:nvSpPr>
        <p:spPr>
          <a:xfrm>
            <a:off x="1991544" y="1340768"/>
            <a:ext cx="9252813" cy="4928332"/>
          </a:xfrm>
        </p:spPr>
        <p:txBody>
          <a:bodyPr>
            <a:noAutofit/>
          </a:bodyPr>
          <a:lstStyle/>
          <a:p>
            <a:pPr marL="342900" indent="-342900">
              <a:buFont typeface="Arial" panose="020B0604020202020204" pitchFamily="34" charset="0"/>
              <a:buChar char="•"/>
            </a:pPr>
            <a:r>
              <a:rPr lang="en-US" dirty="0">
                <a:cs typeface="Calibri" panose="020F0502020204030204" pitchFamily="34" charset="0"/>
              </a:rPr>
              <a:t>All employees you manage have email access. In which instances would you send a memo instead of an email? Why?</a:t>
            </a:r>
          </a:p>
          <a:p>
            <a:pPr marL="342900" indent="-342900">
              <a:buFont typeface="Arial" panose="020B0604020202020204" pitchFamily="34" charset="0"/>
              <a:buChar char="•"/>
            </a:pPr>
            <a:r>
              <a:rPr lang="en-US" dirty="0">
                <a:cs typeface="Calibri" panose="020F0502020204030204" pitchFamily="34" charset="0"/>
              </a:rPr>
              <a:t>You want to circulate a print journal article that features reviews of your products to key team members.</a:t>
            </a:r>
          </a:p>
          <a:p>
            <a:pPr marL="342900" indent="-342900">
              <a:buFont typeface="Arial" panose="020B0604020202020204" pitchFamily="34" charset="0"/>
              <a:buChar char="•"/>
            </a:pPr>
            <a:r>
              <a:rPr lang="en-US" dirty="0">
                <a:cs typeface="Calibri" panose="020F0502020204030204" pitchFamily="34" charset="0"/>
              </a:rPr>
              <a:t>You want to let a large number of employees know about a significant change to your health insurance policy. </a:t>
            </a:r>
          </a:p>
          <a:p>
            <a:pPr marL="342900" indent="-342900">
              <a:buFont typeface="Arial" panose="020B0604020202020204" pitchFamily="34" charset="0"/>
              <a:buChar char="•"/>
            </a:pPr>
            <a:r>
              <a:rPr lang="en-US" dirty="0">
                <a:cs typeface="Calibri" panose="020F0502020204030204" pitchFamily="34" charset="0"/>
              </a:rPr>
              <a:t>You want to gather donations for a gift to a coworker who has recently lost a loved one.</a:t>
            </a:r>
          </a:p>
          <a:p>
            <a:pPr marL="342900" indent="-342900">
              <a:buFont typeface="Arial" panose="020B0604020202020204" pitchFamily="34" charset="0"/>
              <a:buChar char="•"/>
            </a:pPr>
            <a:r>
              <a:rPr lang="en-US" dirty="0">
                <a:cs typeface="Calibri" panose="020F0502020204030204" pitchFamily="34" charset="0"/>
              </a:rPr>
              <a:t>You want to remind employees of an urgent deadline for certain tax-related forms to be turned in. </a:t>
            </a:r>
          </a:p>
          <a:p>
            <a:pPr marL="342900" indent="-342900">
              <a:buFont typeface="Arial" panose="020B0604020202020204" pitchFamily="34" charset="0"/>
              <a:buChar char="•"/>
            </a:pPr>
            <a:r>
              <a:rPr lang="en-US" dirty="0">
                <a:cs typeface="Calibri" panose="020F0502020204030204" pitchFamily="34" charset="0"/>
              </a:rPr>
              <a:t>You want to distribute an agenda regarding an executive-level meeting to discuss certain sensitive company policies. </a:t>
            </a:r>
          </a:p>
        </p:txBody>
      </p:sp>
      <p:sp>
        <p:nvSpPr>
          <p:cNvPr id="6" name="Slide Number Placeholder 4"/>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4023453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dirty="0">
                <a:solidFill>
                  <a:srgbClr val="AC802E"/>
                </a:solidFill>
                <a:cs typeface="Calibri" panose="020F0502020204030204" pitchFamily="34" charset="0"/>
              </a:rPr>
              <a:t>Emails</a:t>
            </a:r>
            <a:endParaRPr lang="en-US" dirty="0"/>
          </a:p>
        </p:txBody>
      </p:sp>
      <p:sp>
        <p:nvSpPr>
          <p:cNvPr id="9" name="Content Placeholder 2"/>
          <p:cNvSpPr>
            <a:spLocks noGrp="1"/>
          </p:cNvSpPr>
          <p:nvPr>
            <p:ph sz="quarter" idx="11"/>
          </p:nvPr>
        </p:nvSpPr>
        <p:spPr/>
        <p:txBody>
          <a:bodyPr>
            <a:normAutofit fontScale="92500" lnSpcReduction="10000"/>
          </a:bodyPr>
          <a:lstStyle/>
          <a:p>
            <a:pPr lvl="1">
              <a:lnSpc>
                <a:spcPct val="110000"/>
              </a:lnSpc>
              <a:buClr>
                <a:srgbClr val="002060"/>
              </a:buClr>
              <a:defRPr/>
            </a:pPr>
            <a:r>
              <a:rPr lang="en-US" altLang="en-US" sz="3234" b="0" dirty="0">
                <a:latin typeface="Sanserif"/>
                <a:ea typeface="ＭＳ Ｐゴシック" panose="020B0600070205080204" pitchFamily="34" charset="-128"/>
                <a:cs typeface="Calibri" panose="020F0502020204030204" pitchFamily="34" charset="0"/>
              </a:rPr>
              <a:t>Advantages:</a:t>
            </a:r>
            <a:endParaRPr lang="en-US" altLang="en-US" sz="2526" b="0" dirty="0">
              <a:latin typeface="Sanserif"/>
              <a:ea typeface="ＭＳ Ｐゴシック" panose="020B0600070205080204" pitchFamily="34" charset="-128"/>
              <a:cs typeface="Calibri" panose="020F0502020204030204" pitchFamily="34" charset="0"/>
            </a:endParaRPr>
          </a:p>
          <a:p>
            <a:pPr marL="457200" lvl="4" indent="-457200">
              <a:lnSpc>
                <a:spcPct val="110000"/>
              </a:lnSpc>
              <a:buClrTx/>
              <a:defRPr/>
            </a:pPr>
            <a:r>
              <a:rPr lang="en-US" altLang="en-US" sz="2600" dirty="0">
                <a:latin typeface="Sanserif"/>
                <a:ea typeface="ＭＳ Ｐゴシック" panose="020B0600070205080204" pitchFamily="34" charset="-128"/>
                <a:cs typeface="Calibri" panose="020F0502020204030204" pitchFamily="34" charset="0"/>
              </a:rPr>
              <a:t>Is quick and low on cost.</a:t>
            </a:r>
          </a:p>
          <a:p>
            <a:pPr marL="457200" lvl="4" indent="-457200">
              <a:lnSpc>
                <a:spcPct val="110000"/>
              </a:lnSpc>
              <a:buClrTx/>
              <a:defRPr/>
            </a:pPr>
            <a:r>
              <a:rPr lang="en-US" altLang="en-US" sz="2600" dirty="0">
                <a:latin typeface="Sanserif"/>
                <a:ea typeface="ＭＳ Ｐゴシック" panose="020B0600070205080204" pitchFamily="34" charset="-128"/>
                <a:cs typeface="Calibri" panose="020F0502020204030204" pitchFamily="34" charset="0"/>
              </a:rPr>
              <a:t>Eliminates telephone tag.</a:t>
            </a:r>
          </a:p>
          <a:p>
            <a:pPr marL="457200" lvl="4" indent="-457200">
              <a:lnSpc>
                <a:spcPct val="110000"/>
              </a:lnSpc>
              <a:buClrTx/>
              <a:defRPr/>
            </a:pPr>
            <a:r>
              <a:rPr lang="en-US" altLang="en-US" sz="2600" dirty="0">
                <a:latin typeface="Sanserif"/>
                <a:ea typeface="ＭＳ Ｐゴシック" panose="020B0600070205080204" pitchFamily="34" charset="-128"/>
                <a:cs typeface="Calibri" panose="020F0502020204030204" pitchFamily="34" charset="0"/>
              </a:rPr>
              <a:t>Speeds up decisions.</a:t>
            </a:r>
          </a:p>
          <a:p>
            <a:pPr marL="457200" lvl="4" indent="-457200">
              <a:lnSpc>
                <a:spcPct val="110000"/>
              </a:lnSpc>
              <a:buClrTx/>
              <a:defRPr/>
            </a:pPr>
            <a:r>
              <a:rPr lang="en-US" altLang="en-US" sz="2600" dirty="0">
                <a:latin typeface="Sanserif"/>
                <a:ea typeface="ＭＳ Ｐゴシック" panose="020B0600070205080204" pitchFamily="34" charset="-128"/>
                <a:cs typeface="Calibri" panose="020F0502020204030204" pitchFamily="34" charset="0"/>
              </a:rPr>
              <a:t>Provides a written record.</a:t>
            </a:r>
            <a:endParaRPr lang="en-US" altLang="en-US" sz="2425" dirty="0">
              <a:ea typeface="ＭＳ Ｐゴシック" panose="020B0600070205080204" pitchFamily="34" charset="-128"/>
              <a:cs typeface="Calibri" panose="020F0502020204030204" pitchFamily="34" charset="0"/>
            </a:endParaRPr>
          </a:p>
          <a:p>
            <a:pPr marL="0" lvl="1">
              <a:lnSpc>
                <a:spcPct val="110000"/>
              </a:lnSpc>
              <a:spcBef>
                <a:spcPts val="3200"/>
              </a:spcBef>
              <a:defRPr/>
            </a:pPr>
            <a:r>
              <a:rPr lang="en-US" altLang="en-US" sz="3234" b="0" dirty="0">
                <a:latin typeface="Sanserif"/>
                <a:ea typeface="ＭＳ Ｐゴシック" panose="020B0600070205080204" pitchFamily="34" charset="-128"/>
                <a:cs typeface="Calibri" panose="020F0502020204030204" pitchFamily="34" charset="0"/>
              </a:rPr>
              <a:t>Disadvantages:</a:t>
            </a:r>
          </a:p>
          <a:p>
            <a:pPr marL="457200" lvl="2" indent="-457200">
              <a:lnSpc>
                <a:spcPct val="110000"/>
              </a:lnSpc>
              <a:defRPr/>
            </a:pPr>
            <a:r>
              <a:rPr lang="en-US" altLang="en-US" sz="2600" dirty="0">
                <a:ea typeface="ＭＳ Ｐゴシック" panose="020B0600070205080204" pitchFamily="34" charset="-128"/>
                <a:cs typeface="Calibri" panose="020F0502020204030204" pitchFamily="34" charset="0"/>
              </a:rPr>
              <a:t>Is not confidential.</a:t>
            </a:r>
          </a:p>
          <a:p>
            <a:pPr marL="457200" lvl="2" indent="-457200">
              <a:lnSpc>
                <a:spcPct val="110000"/>
              </a:lnSpc>
              <a:defRPr/>
            </a:pPr>
            <a:r>
              <a:rPr lang="en-US" altLang="en-US" sz="2600" dirty="0">
                <a:ea typeface="ＭＳ Ｐゴシック" panose="020B0600070205080204" pitchFamily="34" charset="-128"/>
                <a:cs typeface="Calibri" panose="020F0502020204030204" pitchFamily="34" charset="0"/>
              </a:rPr>
              <a:t>Can be misunderstood or used to avoid difficult live conversations.</a:t>
            </a:r>
          </a:p>
          <a:p>
            <a:pPr marL="457200" lvl="2" indent="-457200">
              <a:lnSpc>
                <a:spcPct val="110000"/>
              </a:lnSpc>
              <a:defRPr/>
            </a:pPr>
            <a:r>
              <a:rPr lang="en-US" altLang="en-US" sz="2600" dirty="0">
                <a:ea typeface="ＭＳ Ｐゴシック" panose="020B0600070205080204" pitchFamily="34" charset="-128"/>
                <a:cs typeface="Calibri" panose="020F0502020204030204" pitchFamily="34" charset="0"/>
              </a:rPr>
              <a:t>May not communicate writer’</a:t>
            </a:r>
            <a:r>
              <a:rPr lang="en-US" altLang="ja-JP" sz="2600" dirty="0">
                <a:cs typeface="Calibri" panose="020F0502020204030204" pitchFamily="34" charset="0"/>
              </a:rPr>
              <a:t>s emotional intent.</a:t>
            </a:r>
          </a:p>
          <a:p>
            <a:pPr marL="457200" lvl="2" indent="-457200">
              <a:lnSpc>
                <a:spcPct val="110000"/>
              </a:lnSpc>
              <a:defRPr/>
            </a:pPr>
            <a:r>
              <a:rPr lang="en-US" altLang="en-US" sz="2600" dirty="0">
                <a:ea typeface="ＭＳ Ｐゴシック" panose="020B0600070205080204" pitchFamily="34" charset="-128"/>
                <a:cs typeface="Calibri" panose="020F0502020204030204" pitchFamily="34" charset="0"/>
              </a:rPr>
              <a:t>May be ignored.</a:t>
            </a:r>
          </a:p>
        </p:txBody>
      </p:sp>
      <p:sp>
        <p:nvSpPr>
          <p:cNvPr id="7" name="Slide Number Placeholder 3"/>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4172173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Email Form</a:t>
            </a:r>
            <a:endParaRPr lang="en-US" sz="5400" dirty="0"/>
          </a:p>
        </p:txBody>
      </p:sp>
      <p:sp>
        <p:nvSpPr>
          <p:cNvPr id="3" name="Content Placeholder 2"/>
          <p:cNvSpPr>
            <a:spLocks noGrp="1"/>
          </p:cNvSpPr>
          <p:nvPr>
            <p:ph sz="quarter" idx="20"/>
          </p:nvPr>
        </p:nvSpPr>
        <p:spPr>
          <a:xfrm>
            <a:off x="473595" y="1245893"/>
            <a:ext cx="10778185" cy="4127323"/>
          </a:xfrm>
        </p:spPr>
        <p:txBody>
          <a:bodyPr>
            <a:noAutofit/>
          </a:bodyPr>
          <a:lstStyle/>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Header: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includes </a:t>
            </a:r>
            <a:r>
              <a:rPr lang="en-US" altLang="en-US" sz="3000" i="1" kern="0" dirty="0">
                <a:solidFill>
                  <a:srgbClr val="000000"/>
                </a:solidFill>
                <a:ea typeface="ＭＳ Ｐゴシック" panose="020B0600070205080204" pitchFamily="34" charset="-128"/>
                <a:cs typeface="Calibri" panose="020F0502020204030204" pitchFamily="34" charset="0"/>
                <a:sym typeface="Arial"/>
              </a:rPr>
              <a:t>To</a:t>
            </a:r>
            <a:r>
              <a:rPr lang="en-US" altLang="en-US" sz="3000" kern="0" dirty="0">
                <a:solidFill>
                  <a:srgbClr val="000000"/>
                </a:solidFill>
                <a:ea typeface="ＭＳ Ｐゴシック" panose="020B0600070205080204" pitchFamily="34" charset="-128"/>
                <a:cs typeface="Calibri" panose="020F0502020204030204" pitchFamily="34" charset="0"/>
                <a:sym typeface="Arial"/>
              </a:rPr>
              <a:t>, </a:t>
            </a:r>
            <a:r>
              <a:rPr lang="en-US" altLang="en-US" sz="3000" i="1" kern="0" dirty="0">
                <a:solidFill>
                  <a:srgbClr val="000000"/>
                </a:solidFill>
                <a:ea typeface="ＭＳ Ｐゴシック" panose="020B0600070205080204" pitchFamily="34" charset="-128"/>
                <a:cs typeface="Calibri" panose="020F0502020204030204" pitchFamily="34" charset="0"/>
                <a:sym typeface="Arial"/>
              </a:rPr>
              <a:t>Cc</a:t>
            </a:r>
            <a:r>
              <a:rPr lang="en-US" altLang="en-US" sz="3000" kern="0" dirty="0">
                <a:solidFill>
                  <a:srgbClr val="000000"/>
                </a:solidFill>
                <a:ea typeface="ＭＳ Ｐゴシック" panose="020B0600070205080204" pitchFamily="34" charset="-128"/>
                <a:cs typeface="Calibri" panose="020F0502020204030204" pitchFamily="34" charset="0"/>
                <a:sym typeface="Arial"/>
              </a:rPr>
              <a:t>, </a:t>
            </a:r>
            <a:r>
              <a:rPr lang="en-US" altLang="en-US" sz="3000" i="1" kern="0" dirty="0">
                <a:solidFill>
                  <a:srgbClr val="000000"/>
                </a:solidFill>
                <a:ea typeface="ＭＳ Ｐゴシック" panose="020B0600070205080204" pitchFamily="34" charset="-128"/>
                <a:cs typeface="Calibri" panose="020F0502020204030204" pitchFamily="34" charset="0"/>
                <a:sym typeface="Arial"/>
              </a:rPr>
              <a:t>Bcc.</a:t>
            </a:r>
          </a:p>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Subject: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short (five to seven words), clear, and</a:t>
            </a:r>
            <a:r>
              <a:rPr lang="en-US" altLang="en-US" sz="3000" kern="0" baseline="0" dirty="0">
                <a:solidFill>
                  <a:srgbClr val="000000"/>
                </a:solidFill>
                <a:ea typeface="ＭＳ Ｐゴシック" panose="020B0600070205080204" pitchFamily="34" charset="-128"/>
                <a:cs typeface="Calibri" panose="020F0502020204030204" pitchFamily="34" charset="0"/>
                <a:sym typeface="Arial"/>
              </a:rPr>
              <a:t>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descriptive.</a:t>
            </a:r>
          </a:p>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Salutation: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formal, informal, or generic—depends on relationship with recipient.</a:t>
            </a:r>
          </a:p>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Message: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to the point.</a:t>
            </a:r>
          </a:p>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Closing: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informal or more formal, in keeping with tone.</a:t>
            </a:r>
          </a:p>
          <a:p>
            <a:pPr marL="457200" lvl="0" indent="-457200">
              <a:spcAft>
                <a:spcPts val="808"/>
              </a:spcAft>
              <a:buClr>
                <a:srgbClr val="3D97B4"/>
              </a:buClr>
              <a:buFont typeface="Arial" panose="020B0604020202020204" pitchFamily="34" charset="0"/>
              <a:buChar char="•"/>
            </a:pPr>
            <a:r>
              <a:rPr lang="en-US" altLang="en-US" sz="3000" b="1" kern="0" dirty="0">
                <a:solidFill>
                  <a:srgbClr val="000000"/>
                </a:solidFill>
                <a:ea typeface="ＭＳ Ｐゴシック" panose="020B0600070205080204" pitchFamily="34" charset="-128"/>
                <a:cs typeface="Calibri" panose="020F0502020204030204" pitchFamily="34" charset="0"/>
                <a:sym typeface="Arial"/>
              </a:rPr>
              <a:t>Attachment: </a:t>
            </a:r>
            <a:r>
              <a:rPr lang="en-US" altLang="en-US" sz="3000" kern="0" dirty="0">
                <a:solidFill>
                  <a:srgbClr val="000000"/>
                </a:solidFill>
                <a:ea typeface="ＭＳ Ｐゴシック" panose="020B0600070205080204" pitchFamily="34" charset="-128"/>
                <a:cs typeface="Calibri" panose="020F0502020204030204" pitchFamily="34" charset="0"/>
                <a:sym typeface="Arial"/>
              </a:rPr>
              <a:t>includes only what reader needs.</a:t>
            </a:r>
          </a:p>
        </p:txBody>
      </p:sp>
      <p:sp>
        <p:nvSpPr>
          <p:cNvPr id="6" name="Slide Number Placeholder 3"/>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794851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5400" dirty="0">
                <a:solidFill>
                  <a:srgbClr val="3D97B4"/>
                </a:solidFill>
                <a:cs typeface="Calibri" panose="020F0502020204030204" pitchFamily="34" charset="0"/>
              </a:rPr>
              <a:t>Email Structure and Style</a:t>
            </a:r>
            <a:endParaRPr lang="en-US" sz="5400" dirty="0"/>
          </a:p>
        </p:txBody>
      </p:sp>
      <p:sp>
        <p:nvSpPr>
          <p:cNvPr id="3" name="Content Placeholder 2"/>
          <p:cNvSpPr>
            <a:spLocks noGrp="1"/>
          </p:cNvSpPr>
          <p:nvPr>
            <p:ph sz="quarter" idx="20"/>
          </p:nvPr>
        </p:nvSpPr>
        <p:spPr>
          <a:solidFill>
            <a:srgbClr val="F2F2F2"/>
          </a:solidFill>
        </p:spPr>
        <p:txBody>
          <a:bodyPr/>
          <a:lstStyle/>
          <a:p>
            <a:pPr lvl="0">
              <a:spcAft>
                <a:spcPts val="3200"/>
              </a:spcAft>
              <a:buClr>
                <a:srgbClr val="39A7CC"/>
              </a:buClr>
            </a:pPr>
            <a:r>
              <a:rPr lang="en-US" altLang="en-US" sz="2829" kern="0" dirty="0">
                <a:solidFill>
                  <a:srgbClr val="000000"/>
                </a:solidFill>
                <a:cs typeface="Arial"/>
                <a:sym typeface="Arial"/>
              </a:rPr>
              <a:t>Three categories of messages </a:t>
            </a:r>
          </a:p>
          <a:p>
            <a:pPr marL="457200" lvl="2" indent="-457200">
              <a:spcBef>
                <a:spcPts val="0"/>
              </a:spcBef>
              <a:spcAft>
                <a:spcPct val="0"/>
              </a:spcAft>
            </a:pPr>
            <a:r>
              <a:rPr lang="en-US" altLang="en-US" sz="2627" i="1" kern="0" dirty="0">
                <a:solidFill>
                  <a:srgbClr val="000000"/>
                </a:solidFill>
                <a:cs typeface="Arial"/>
                <a:sym typeface="Arial"/>
              </a:rPr>
              <a:t>Casual</a:t>
            </a:r>
            <a:r>
              <a:rPr lang="en-US" altLang="en-US" sz="2627" kern="0" dirty="0">
                <a:solidFill>
                  <a:srgbClr val="000000"/>
                </a:solidFill>
                <a:cs typeface="Arial"/>
                <a:sym typeface="Arial"/>
              </a:rPr>
              <a:t>: resembles conversation, best limited to close friends.</a:t>
            </a:r>
          </a:p>
          <a:p>
            <a:pPr marL="457200" lvl="2" indent="-457200">
              <a:spcBef>
                <a:spcPts val="0"/>
              </a:spcBef>
              <a:spcAft>
                <a:spcPct val="0"/>
              </a:spcAft>
            </a:pPr>
            <a:r>
              <a:rPr lang="en-US" altLang="en-US" sz="2627" i="1" kern="0" dirty="0">
                <a:solidFill>
                  <a:srgbClr val="000000"/>
                </a:solidFill>
                <a:cs typeface="Arial"/>
                <a:sym typeface="Arial"/>
              </a:rPr>
              <a:t>Informal: </a:t>
            </a:r>
            <a:r>
              <a:rPr lang="en-US" altLang="en-US" sz="2627" kern="0" dirty="0">
                <a:solidFill>
                  <a:srgbClr val="000000"/>
                </a:solidFill>
                <a:cs typeface="Arial"/>
                <a:sym typeface="Arial"/>
              </a:rPr>
              <a:t>is more organized and well-constructed.</a:t>
            </a:r>
          </a:p>
          <a:p>
            <a:pPr marL="457200" lvl="2" indent="-457200">
              <a:spcBef>
                <a:spcPts val="0"/>
              </a:spcBef>
              <a:spcAft>
                <a:spcPct val="0"/>
              </a:spcAft>
            </a:pPr>
            <a:r>
              <a:rPr lang="en-US" altLang="en-US" sz="2627" i="1" kern="0" dirty="0">
                <a:solidFill>
                  <a:srgbClr val="000000"/>
                </a:solidFill>
                <a:cs typeface="Arial"/>
                <a:sym typeface="Arial"/>
              </a:rPr>
              <a:t>Formal: </a:t>
            </a:r>
            <a:r>
              <a:rPr lang="en-US" altLang="en-US" sz="2627" kern="0" dirty="0">
                <a:solidFill>
                  <a:srgbClr val="000000"/>
                </a:solidFill>
                <a:cs typeface="Arial"/>
                <a:sym typeface="Arial"/>
              </a:rPr>
              <a:t>resembles a report.</a:t>
            </a:r>
          </a:p>
          <a:p>
            <a:pPr marL="0" lvl="2" indent="0">
              <a:spcBef>
                <a:spcPts val="3200"/>
              </a:spcBef>
              <a:spcAft>
                <a:spcPct val="0"/>
              </a:spcAft>
              <a:buClr>
                <a:srgbClr val="002060"/>
              </a:buClr>
              <a:buNone/>
            </a:pPr>
            <a:r>
              <a:rPr lang="en-US" altLang="en-US" sz="2425" kern="0" dirty="0">
                <a:solidFill>
                  <a:srgbClr val="000000"/>
                </a:solidFill>
                <a:cs typeface="Arial"/>
                <a:sym typeface="Arial"/>
              </a:rPr>
              <a:t>All good business emails are written to achieve communication goals, promote goodwill, and present a professional image.</a:t>
            </a:r>
          </a:p>
        </p:txBody>
      </p:sp>
      <p:sp>
        <p:nvSpPr>
          <p:cNvPr id="6" name="Slide Number Placeholder 3"/>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767768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221" y="304801"/>
            <a:ext cx="10311559" cy="891951"/>
          </a:xfrm>
        </p:spPr>
        <p:txBody>
          <a:bodyPr/>
          <a:lstStyle/>
          <a:p>
            <a:r>
              <a:rPr lang="en-US" sz="5400" dirty="0">
                <a:solidFill>
                  <a:srgbClr val="3D97B4"/>
                </a:solidFill>
                <a:cs typeface="Calibri" panose="020F0502020204030204" pitchFamily="34" charset="0"/>
              </a:rPr>
              <a:t>Email Wall of Shame</a:t>
            </a:r>
            <a:endParaRPr lang="en-US" sz="5400" dirty="0"/>
          </a:p>
        </p:txBody>
      </p:sp>
      <p:sp>
        <p:nvSpPr>
          <p:cNvPr id="3" name="Content Placeholder 2"/>
          <p:cNvSpPr>
            <a:spLocks noGrp="1"/>
          </p:cNvSpPr>
          <p:nvPr>
            <p:ph sz="quarter" idx="20"/>
          </p:nvPr>
        </p:nvSpPr>
        <p:spPr>
          <a:xfrm>
            <a:off x="940221" y="1340767"/>
            <a:ext cx="10844411" cy="5332763"/>
          </a:xfrm>
        </p:spPr>
        <p:txBody>
          <a:bodyPr>
            <a:noAutofit/>
          </a:bodyPr>
          <a:lstStyle/>
          <a:p>
            <a:pPr marL="462010" indent="-462010">
              <a:buFont typeface="Arial" panose="020B0604020202020204" pitchFamily="34" charset="0"/>
              <a:buChar char="•"/>
            </a:pPr>
            <a:r>
              <a:rPr lang="en-US" altLang="en-US" sz="3000" dirty="0">
                <a:ea typeface="ＭＳ Ｐゴシック" panose="020B0600070205080204" pitchFamily="34" charset="-128"/>
              </a:rPr>
              <a:t>Using vague subject lines such as “</a:t>
            </a:r>
            <a:r>
              <a:rPr lang="en-US" altLang="ja-JP" sz="3000" dirty="0"/>
              <a:t>meeting</a:t>
            </a:r>
            <a:r>
              <a:rPr lang="en-US" altLang="en-US" sz="3000" dirty="0">
                <a:ea typeface="ＭＳ Ｐゴシック" panose="020B0600070205080204" pitchFamily="34" charset="-128"/>
              </a:rPr>
              <a:t>”.</a:t>
            </a:r>
            <a:endParaRPr lang="en-US" altLang="ja-JP" sz="3000" dirty="0"/>
          </a:p>
          <a:p>
            <a:pPr marL="462010" indent="-462010">
              <a:buFont typeface="Arial" panose="020B0604020202020204" pitchFamily="34" charset="0"/>
              <a:buChar char="•"/>
            </a:pPr>
            <a:r>
              <a:rPr lang="en-US" altLang="en-US" sz="3000" dirty="0">
                <a:ea typeface="ＭＳ Ｐゴシック" panose="020B0600070205080204" pitchFamily="34" charset="-128"/>
              </a:rPr>
              <a:t>Hiding the main point.</a:t>
            </a:r>
          </a:p>
          <a:p>
            <a:pPr marL="462010" indent="-462010">
              <a:buFont typeface="Arial" panose="020B0604020202020204" pitchFamily="34" charset="0"/>
              <a:buChar char="•"/>
            </a:pPr>
            <a:r>
              <a:rPr lang="en-US" altLang="en-US" sz="3000" dirty="0">
                <a:ea typeface="ＭＳ Ｐゴシック" panose="020B0600070205080204" pitchFamily="34" charset="-128"/>
              </a:rPr>
              <a:t>Using the “</a:t>
            </a:r>
            <a:r>
              <a:rPr lang="en-US" altLang="ja-JP" sz="3000" dirty="0"/>
              <a:t>bcc</a:t>
            </a:r>
            <a:r>
              <a:rPr lang="en-US" altLang="en-US" sz="3000" dirty="0">
                <a:ea typeface="ＭＳ Ｐゴシック" panose="020B0600070205080204" pitchFamily="34" charset="-128"/>
              </a:rPr>
              <a:t>”</a:t>
            </a:r>
            <a:r>
              <a:rPr lang="en-US" altLang="ja-JP" sz="3000" dirty="0"/>
              <a:t> field to be sneaky in communication.</a:t>
            </a:r>
          </a:p>
          <a:p>
            <a:pPr marL="462010" indent="-462010">
              <a:buFont typeface="Arial" panose="020B0604020202020204" pitchFamily="34" charset="0"/>
              <a:buChar char="•"/>
            </a:pPr>
            <a:r>
              <a:rPr lang="en-US" altLang="en-US" sz="3000" dirty="0">
                <a:ea typeface="ＭＳ Ｐゴシック" panose="020B0600070205080204" pitchFamily="34" charset="-128"/>
              </a:rPr>
              <a:t>Not deleting strings of replies unnecessary to the recipient.</a:t>
            </a:r>
          </a:p>
          <a:p>
            <a:pPr marL="462010" indent="-462010">
              <a:buFont typeface="Arial" panose="020B0604020202020204" pitchFamily="34" charset="0"/>
              <a:buChar char="•"/>
            </a:pPr>
            <a:r>
              <a:rPr lang="en-US" altLang="en-US" sz="3000" dirty="0">
                <a:ea typeface="ＭＳ Ｐゴシック" panose="020B0600070205080204" pitchFamily="34" charset="-128"/>
              </a:rPr>
              <a:t>Ignoring grammar and mechanics.</a:t>
            </a:r>
            <a:endParaRPr lang="en-US" altLang="en-US" sz="3000" b="1" dirty="0">
              <a:ea typeface="ＭＳ Ｐゴシック" panose="020B0600070205080204" pitchFamily="34" charset="-128"/>
            </a:endParaRPr>
          </a:p>
          <a:p>
            <a:pPr algn="ctr">
              <a:spcBef>
                <a:spcPts val="8400"/>
              </a:spcBef>
              <a:buClr>
                <a:srgbClr val="39A7CC"/>
              </a:buClr>
            </a:pPr>
            <a:r>
              <a:rPr lang="en-US" altLang="en-US" sz="2830" b="1" dirty="0">
                <a:ea typeface="ＭＳ Ｐゴシック" panose="020B0600070205080204" pitchFamily="34" charset="-128"/>
              </a:rPr>
              <a:t>What email offenses would you add?</a:t>
            </a:r>
            <a:r>
              <a:rPr lang="en-US" altLang="en-US" sz="2800" b="1" dirty="0">
                <a:ea typeface="ＭＳ Ｐゴシック" panose="020B0600070205080204" pitchFamily="34" charset="-128"/>
              </a:rPr>
              <a:t> </a:t>
            </a:r>
          </a:p>
        </p:txBody>
      </p:sp>
      <p:sp>
        <p:nvSpPr>
          <p:cNvPr id="6" name="Slide Number Placeholder 3"/>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860265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Email Etiquette Checklist</a:t>
            </a:r>
            <a:endParaRPr lang="en-US" sz="5400" dirty="0"/>
          </a:p>
        </p:txBody>
      </p:sp>
      <p:sp>
        <p:nvSpPr>
          <p:cNvPr id="3" name="Content Placeholder 2"/>
          <p:cNvSpPr>
            <a:spLocks noGrp="1"/>
          </p:cNvSpPr>
          <p:nvPr>
            <p:ph sz="quarter" idx="20"/>
          </p:nvPr>
        </p:nvSpPr>
        <p:spPr>
          <a:xfrm>
            <a:off x="465767" y="1017615"/>
            <a:ext cx="11036116" cy="5679388"/>
          </a:xfrm>
        </p:spPr>
        <p:txBody>
          <a:bodyPr>
            <a:noAutofit/>
          </a:bodyPr>
          <a:lstStyle/>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Is your message needed?</a:t>
            </a:r>
          </a:p>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Is your message for routine or for sensitive material? </a:t>
            </a:r>
          </a:p>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Is your message spam?</a:t>
            </a:r>
          </a:p>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Is your recipient list correct? </a:t>
            </a:r>
          </a:p>
          <a:p>
            <a:pPr marL="571500" lvl="0" indent="-571500">
              <a:spcAft>
                <a:spcPts val="808"/>
              </a:spcAft>
              <a:buClr>
                <a:srgbClr val="3D97B4"/>
              </a:buClr>
              <a:buFont typeface="Arial" panose="020B0604020202020204" pitchFamily="34" charset="0"/>
              <a:buChar char="•"/>
            </a:pPr>
            <a:r>
              <a:rPr lang="en-US" altLang="en-US" sz="3400" kern="0" dirty="0">
                <a:solidFill>
                  <a:srgbClr val="000000"/>
                </a:solidFill>
                <a:ea typeface="ＭＳ Ｐゴシック" panose="020B0600070205080204" pitchFamily="34" charset="-128"/>
                <a:cs typeface="Arial"/>
                <a:sym typeface="Arial"/>
              </a:rPr>
              <a:t>Has everyone necessary been copied? (Don’t </a:t>
            </a:r>
            <a:r>
              <a:rPr lang="en-US" altLang="ja-JP" sz="3400" kern="0" dirty="0">
                <a:solidFill>
                  <a:srgbClr val="000000"/>
                </a:solidFill>
                <a:cs typeface="Arial"/>
                <a:sym typeface="Arial"/>
              </a:rPr>
              <a:t>offend by omission.)</a:t>
            </a:r>
          </a:p>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Have you proofread carefully?</a:t>
            </a:r>
          </a:p>
          <a:p>
            <a:pPr marL="571500" lvl="0" indent="-571500">
              <a:spcAft>
                <a:spcPts val="808"/>
              </a:spcAft>
              <a:buClr>
                <a:srgbClr val="3D97B4"/>
              </a:buClr>
              <a:buFont typeface="Arial" panose="020B0604020202020204" pitchFamily="34" charset="0"/>
              <a:buChar char="•"/>
            </a:pPr>
            <a:r>
              <a:rPr lang="en-US" altLang="en-US" sz="3600" kern="0" dirty="0">
                <a:solidFill>
                  <a:srgbClr val="000000"/>
                </a:solidFill>
                <a:ea typeface="ＭＳ Ｐゴシック" panose="020B0600070205080204" pitchFamily="34" charset="-128"/>
                <a:cs typeface="Arial"/>
                <a:sym typeface="Arial"/>
              </a:rPr>
              <a:t>Does your signature avoid offensive quotes?</a:t>
            </a:r>
          </a:p>
        </p:txBody>
      </p:sp>
      <p:sp>
        <p:nvSpPr>
          <p:cNvPr id="6" name="Slide Number Placeholder 3"/>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1055690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0" kern="0" dirty="0">
                <a:solidFill>
                  <a:srgbClr val="000000"/>
                </a:solidFill>
                <a:cs typeface="Calibri"/>
                <a:sym typeface="Calibri"/>
              </a:rPr>
              <a:t>Learning Objectives </a:t>
            </a:r>
            <a:r>
              <a:rPr lang="en-US" sz="1600" b="0" kern="0" dirty="0">
                <a:solidFill>
                  <a:srgbClr val="000000"/>
                </a:solidFill>
                <a:cs typeface="Calibri"/>
                <a:sym typeface="Calibri"/>
              </a:rPr>
              <a:t>2</a:t>
            </a:r>
            <a:endParaRPr lang="en-US" sz="1600" dirty="0"/>
          </a:p>
        </p:txBody>
      </p:sp>
      <p:sp>
        <p:nvSpPr>
          <p:cNvPr id="3" name="Content Placeholder 2"/>
          <p:cNvSpPr>
            <a:spLocks noGrp="1"/>
          </p:cNvSpPr>
          <p:nvPr>
            <p:ph sz="quarter" idx="20"/>
          </p:nvPr>
        </p:nvSpPr>
        <p:spPr>
          <a:xfrm>
            <a:off x="335360" y="1124743"/>
            <a:ext cx="11640976" cy="5710183"/>
          </a:xfrm>
        </p:spPr>
        <p:txBody>
          <a:bodyPr>
            <a:noAutofit/>
          </a:bodyPr>
          <a:lstStyle/>
          <a:p>
            <a:pPr lvl="0">
              <a:spcAft>
                <a:spcPts val="808"/>
              </a:spcAft>
              <a:buClr>
                <a:srgbClr val="000000"/>
              </a:buClr>
            </a:pPr>
            <a:r>
              <a:rPr lang="en-US" sz="3200" kern="0" dirty="0">
                <a:solidFill>
                  <a:srgbClr val="3D97B4"/>
                </a:solidFill>
                <a:cs typeface="Arial"/>
                <a:sym typeface="Arial"/>
              </a:rPr>
              <a:t>LO4-6</a:t>
            </a:r>
            <a:r>
              <a:rPr lang="en-US" sz="3200" kern="0" dirty="0">
                <a:solidFill>
                  <a:srgbClr val="000000"/>
                </a:solidFill>
                <a:cs typeface="Arial"/>
                <a:sym typeface="Arial"/>
              </a:rPr>
              <a:t> Describe the use of computer tools to facilitate planning messages.</a:t>
            </a:r>
          </a:p>
          <a:p>
            <a:pPr lvl="0">
              <a:spcAft>
                <a:spcPts val="808"/>
              </a:spcAft>
              <a:buClr>
                <a:srgbClr val="000000"/>
              </a:buClr>
            </a:pPr>
            <a:r>
              <a:rPr lang="en-US" sz="3200" kern="0" dirty="0">
                <a:solidFill>
                  <a:srgbClr val="3D97B4"/>
                </a:solidFill>
                <a:cs typeface="Arial"/>
                <a:sym typeface="Arial"/>
              </a:rPr>
              <a:t>LO4-7 </a:t>
            </a:r>
            <a:r>
              <a:rPr lang="en-US" sz="3200" kern="0" dirty="0">
                <a:solidFill>
                  <a:srgbClr val="000000"/>
                </a:solidFill>
                <a:cs typeface="Arial"/>
                <a:sym typeface="Arial"/>
              </a:rPr>
              <a:t>Describe the use of computer tools to facilitate drafting messages. </a:t>
            </a:r>
          </a:p>
          <a:p>
            <a:pPr lvl="0">
              <a:spcAft>
                <a:spcPts val="808"/>
              </a:spcAft>
              <a:buClr>
                <a:srgbClr val="000000"/>
              </a:buClr>
            </a:pPr>
            <a:r>
              <a:rPr lang="en-US" sz="3200" kern="0" dirty="0">
                <a:solidFill>
                  <a:srgbClr val="3D97B4"/>
                </a:solidFill>
                <a:cs typeface="Arial"/>
                <a:sym typeface="Arial"/>
              </a:rPr>
              <a:t>LO4-8</a:t>
            </a:r>
            <a:r>
              <a:rPr lang="en-US" sz="3200" kern="0" dirty="0">
                <a:solidFill>
                  <a:srgbClr val="000000"/>
                </a:solidFill>
                <a:cs typeface="Arial"/>
                <a:sym typeface="Arial"/>
              </a:rPr>
              <a:t> Describe the use of computer tools to facilitate revising messages.</a:t>
            </a:r>
          </a:p>
          <a:p>
            <a:pPr lvl="0">
              <a:spcAft>
                <a:spcPts val="808"/>
              </a:spcAft>
              <a:buClr>
                <a:srgbClr val="000000"/>
              </a:buClr>
            </a:pPr>
            <a:r>
              <a:rPr lang="en-US" sz="3200" kern="0" dirty="0">
                <a:solidFill>
                  <a:srgbClr val="3D97B4"/>
                </a:solidFill>
                <a:cs typeface="Arial"/>
                <a:sym typeface="Arial"/>
              </a:rPr>
              <a:t>LO4-9</a:t>
            </a:r>
            <a:r>
              <a:rPr lang="en-US" sz="3200" kern="0" dirty="0">
                <a:solidFill>
                  <a:srgbClr val="000000"/>
                </a:solidFill>
                <a:cs typeface="Arial"/>
                <a:sym typeface="Arial"/>
              </a:rPr>
              <a:t> Understand the nature and business uses of other</a:t>
            </a:r>
            <a:r>
              <a:rPr lang="en-US" sz="3200" kern="0" baseline="0" dirty="0">
                <a:solidFill>
                  <a:srgbClr val="000000"/>
                </a:solidFill>
                <a:cs typeface="Arial"/>
                <a:sym typeface="Arial"/>
              </a:rPr>
              <a:t> </a:t>
            </a:r>
            <a:r>
              <a:rPr lang="en-US" sz="3200" kern="0" dirty="0">
                <a:solidFill>
                  <a:srgbClr val="000000"/>
                </a:solidFill>
                <a:cs typeface="Arial"/>
                <a:sym typeface="Arial"/>
              </a:rPr>
              <a:t>communication media.</a:t>
            </a:r>
          </a:p>
          <a:p>
            <a:pPr lvl="0">
              <a:spcAft>
                <a:spcPts val="808"/>
              </a:spcAft>
              <a:buClr>
                <a:srgbClr val="000000"/>
              </a:buClr>
            </a:pPr>
            <a:r>
              <a:rPr lang="en-US" sz="3200" kern="0" dirty="0">
                <a:solidFill>
                  <a:srgbClr val="3D97B4"/>
                </a:solidFill>
                <a:cs typeface="Arial"/>
                <a:sym typeface="Arial"/>
              </a:rPr>
              <a:t>LO4-10</a:t>
            </a:r>
            <a:r>
              <a:rPr lang="en-US" sz="3200" kern="0" dirty="0">
                <a:solidFill>
                  <a:srgbClr val="000000"/>
                </a:solidFill>
                <a:cs typeface="Arial"/>
                <a:sym typeface="Arial"/>
              </a:rPr>
              <a:t> Describe how technology will continue to impact communication in the future.</a:t>
            </a:r>
          </a:p>
        </p:txBody>
      </p:sp>
      <p:sp>
        <p:nvSpPr>
          <p:cNvPr id="6" name="Slide Number Placeholder 3"/>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91241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You Send It</a:t>
            </a:r>
            <a:endParaRPr lang="en-US" sz="5400" dirty="0"/>
          </a:p>
        </p:txBody>
      </p:sp>
      <p:sp>
        <p:nvSpPr>
          <p:cNvPr id="3" name="Content Placeholder 2"/>
          <p:cNvSpPr>
            <a:spLocks noGrp="1"/>
          </p:cNvSpPr>
          <p:nvPr>
            <p:ph sz="quarter" idx="20"/>
          </p:nvPr>
        </p:nvSpPr>
        <p:spPr>
          <a:xfrm>
            <a:off x="839417" y="1124744"/>
            <a:ext cx="10404162" cy="4806950"/>
          </a:xfrm>
        </p:spPr>
        <p:txBody>
          <a:bodyPr>
            <a:normAutofit/>
          </a:bodyPr>
          <a:lstStyle/>
          <a:p>
            <a:pPr>
              <a:spcBef>
                <a:spcPts val="3200"/>
              </a:spcBef>
            </a:pPr>
            <a:r>
              <a:rPr lang="en-US" sz="2830" b="1" dirty="0"/>
              <a:t>Group A: </a:t>
            </a:r>
            <a:r>
              <a:rPr lang="en-US" sz="2830" dirty="0"/>
              <a:t>You want to add some key words to a presentation slide one of your team members is preparing for a meeting at 4 p.m. today. You know he doesn’t have a lot of time to do this, and you also were supposed to have all changes in yesterday. Write an email to request your changes. </a:t>
            </a:r>
          </a:p>
          <a:p>
            <a:pPr>
              <a:spcBef>
                <a:spcPts val="3200"/>
              </a:spcBef>
            </a:pPr>
            <a:r>
              <a:rPr lang="en-US" sz="2830" b="1" dirty="0"/>
              <a:t>Group B: </a:t>
            </a:r>
            <a:r>
              <a:rPr lang="en-US" sz="2830" dirty="0"/>
              <a:t>You receive an email from one of your team members who requests changes to a presentation you already finalized this morning. You know you will have to make the changes anyway. How do you respond?</a:t>
            </a:r>
          </a:p>
        </p:txBody>
      </p:sp>
      <p:sp>
        <p:nvSpPr>
          <p:cNvPr id="6" name="Slide Number Placeholder 3"/>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4885983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60649"/>
            <a:ext cx="11784991" cy="1296144"/>
          </a:xfrm>
        </p:spPr>
        <p:txBody>
          <a:bodyPr/>
          <a:lstStyle/>
          <a:p>
            <a:r>
              <a:rPr lang="en-US" sz="5400" dirty="0">
                <a:solidFill>
                  <a:srgbClr val="AC802E"/>
                </a:solidFill>
              </a:rPr>
              <a:t>Additional Media in Business Writing</a:t>
            </a:r>
            <a:endParaRPr lang="en-US" sz="5400" dirty="0"/>
          </a:p>
        </p:txBody>
      </p:sp>
      <p:sp>
        <p:nvSpPr>
          <p:cNvPr id="3" name="Content Placeholder 2"/>
          <p:cNvSpPr>
            <a:spLocks noGrp="1"/>
          </p:cNvSpPr>
          <p:nvPr>
            <p:ph sz="quarter" idx="20"/>
          </p:nvPr>
        </p:nvSpPr>
        <p:spPr>
          <a:xfrm>
            <a:off x="2351584" y="1717694"/>
            <a:ext cx="7920880" cy="4806950"/>
          </a:xfrm>
        </p:spPr>
        <p:txBody>
          <a:bodyPr/>
          <a:lstStyle/>
          <a:p>
            <a:pPr>
              <a:lnSpc>
                <a:spcPct val="120000"/>
              </a:lnSpc>
              <a:spcAft>
                <a:spcPts val="0"/>
              </a:spcAft>
              <a:buClr>
                <a:srgbClr val="002060"/>
              </a:buClr>
              <a:defRPr/>
            </a:pPr>
            <a:r>
              <a:rPr lang="en-US" sz="4300" b="1" dirty="0">
                <a:solidFill>
                  <a:srgbClr val="3D97B4"/>
                </a:solidFill>
                <a:cs typeface="Calibri" panose="020F0502020204030204" pitchFamily="34" charset="0"/>
              </a:rPr>
              <a:t>Texts and IM</a:t>
            </a:r>
          </a:p>
          <a:p>
            <a:pPr marL="457200" indent="-457200">
              <a:lnSpc>
                <a:spcPct val="120000"/>
              </a:lnSpc>
              <a:spcBef>
                <a:spcPts val="800"/>
              </a:spcBef>
              <a:spcAft>
                <a:spcPts val="3200"/>
              </a:spcAft>
              <a:buClr>
                <a:srgbClr val="3D97B4"/>
              </a:buClr>
              <a:buFont typeface="Arial" panose="020B0604020202020204" pitchFamily="34" charset="0"/>
              <a:buChar char="•"/>
              <a:defRPr/>
            </a:pPr>
            <a:r>
              <a:rPr lang="en-US" sz="3000" dirty="0"/>
              <a:t>Used for promotions, brand awareness, customer relations, time-sensitive messages.</a:t>
            </a:r>
          </a:p>
          <a:p>
            <a:pPr marL="457200" indent="-457200">
              <a:lnSpc>
                <a:spcPct val="120000"/>
              </a:lnSpc>
              <a:spcBef>
                <a:spcPts val="800"/>
              </a:spcBef>
              <a:spcAft>
                <a:spcPts val="3200"/>
              </a:spcAft>
              <a:buClr>
                <a:srgbClr val="3D97B4"/>
              </a:buClr>
              <a:buFont typeface="Arial" panose="020B0604020202020204" pitchFamily="34" charset="0"/>
              <a:buChar char="•"/>
              <a:defRPr/>
            </a:pPr>
            <a:r>
              <a:rPr lang="en-US" sz="3000" dirty="0"/>
              <a:t>Typically formed with a max of 150 characters.</a:t>
            </a:r>
          </a:p>
        </p:txBody>
      </p:sp>
      <p:sp>
        <p:nvSpPr>
          <p:cNvPr id="6" name="Slide Number Placeholder 3"/>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1747840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Tips for Using Texts and IM</a:t>
            </a:r>
            <a:endParaRPr lang="en-US" sz="5400" dirty="0"/>
          </a:p>
        </p:txBody>
      </p:sp>
      <p:sp>
        <p:nvSpPr>
          <p:cNvPr id="3" name="Content Placeholder 2"/>
          <p:cNvSpPr>
            <a:spLocks noGrp="1"/>
          </p:cNvSpPr>
          <p:nvPr>
            <p:ph sz="quarter" idx="20"/>
          </p:nvPr>
        </p:nvSpPr>
        <p:spPr/>
        <p:txBody>
          <a:bodyPr>
            <a:normAutofit/>
          </a:bodyPr>
          <a:lstStyle/>
          <a:p>
            <a:pPr marL="571500" indent="-571500">
              <a:lnSpc>
                <a:spcPct val="120000"/>
              </a:lnSpc>
              <a:spcAft>
                <a:spcPts val="0"/>
              </a:spcAft>
              <a:buFont typeface="Arial" panose="020B0604020202020204" pitchFamily="34" charset="0"/>
              <a:buChar char="•"/>
              <a:defRPr/>
            </a:pPr>
            <a:r>
              <a:rPr lang="en-US" sz="3600" dirty="0"/>
              <a:t>Cover all critical information.</a:t>
            </a:r>
          </a:p>
          <a:p>
            <a:pPr marL="571500" indent="-571500">
              <a:lnSpc>
                <a:spcPct val="120000"/>
              </a:lnSpc>
              <a:spcAft>
                <a:spcPts val="0"/>
              </a:spcAft>
              <a:buFont typeface="Arial" panose="020B0604020202020204" pitchFamily="34" charset="0"/>
              <a:buChar char="•"/>
              <a:defRPr/>
            </a:pPr>
            <a:r>
              <a:rPr lang="en-US" sz="3600" dirty="0"/>
              <a:t>Keep it short.</a:t>
            </a:r>
          </a:p>
          <a:p>
            <a:pPr marL="571500" indent="-571500">
              <a:lnSpc>
                <a:spcPct val="120000"/>
              </a:lnSpc>
              <a:spcAft>
                <a:spcPts val="0"/>
              </a:spcAft>
              <a:buFont typeface="Arial" panose="020B0604020202020204" pitchFamily="34" charset="0"/>
              <a:buChar char="•"/>
              <a:defRPr/>
            </a:pPr>
            <a:r>
              <a:rPr lang="en-US" sz="3600" dirty="0"/>
              <a:t>Strive for clarity.</a:t>
            </a:r>
          </a:p>
          <a:p>
            <a:pPr marL="571500" indent="-571500">
              <a:lnSpc>
                <a:spcPct val="120000"/>
              </a:lnSpc>
              <a:spcAft>
                <a:spcPts val="0"/>
              </a:spcAft>
              <a:buFont typeface="Arial" panose="020B0604020202020204" pitchFamily="34" charset="0"/>
              <a:buChar char="•"/>
              <a:defRPr/>
            </a:pPr>
            <a:r>
              <a:rPr lang="en-US" sz="3600" dirty="0"/>
              <a:t>Maintain a conversational tone.</a:t>
            </a:r>
          </a:p>
          <a:p>
            <a:pPr marL="571500" indent="-571500">
              <a:lnSpc>
                <a:spcPct val="120000"/>
              </a:lnSpc>
              <a:spcAft>
                <a:spcPts val="0"/>
              </a:spcAft>
              <a:buFont typeface="Arial" panose="020B0604020202020204" pitchFamily="34" charset="0"/>
              <a:buChar char="•"/>
              <a:defRPr/>
            </a:pPr>
            <a:r>
              <a:rPr lang="en-US" sz="3600" dirty="0"/>
              <a:t>Adapt messages to the audience.</a:t>
            </a:r>
          </a:p>
          <a:p>
            <a:pPr marL="571500" indent="-571500">
              <a:lnSpc>
                <a:spcPct val="120000"/>
              </a:lnSpc>
              <a:spcAft>
                <a:spcPts val="0"/>
              </a:spcAft>
              <a:buFont typeface="Arial" panose="020B0604020202020204" pitchFamily="34" charset="0"/>
              <a:buChar char="•"/>
              <a:defRPr/>
            </a:pPr>
            <a:r>
              <a:rPr lang="en-US" sz="3600" dirty="0"/>
              <a:t>Keep language and content professional.</a:t>
            </a:r>
          </a:p>
        </p:txBody>
      </p:sp>
      <p:sp>
        <p:nvSpPr>
          <p:cNvPr id="6" name="Slide Number Placeholder 3"/>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4549510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Social Media Warnings</a:t>
            </a:r>
            <a:endParaRPr lang="en-US" sz="5400" dirty="0"/>
          </a:p>
        </p:txBody>
      </p:sp>
      <p:sp>
        <p:nvSpPr>
          <p:cNvPr id="3" name="Content Placeholder 2"/>
          <p:cNvSpPr>
            <a:spLocks noGrp="1"/>
          </p:cNvSpPr>
          <p:nvPr>
            <p:ph sz="quarter" idx="20"/>
          </p:nvPr>
        </p:nvSpPr>
        <p:spPr>
          <a:xfrm>
            <a:off x="700388" y="1196752"/>
            <a:ext cx="10585175" cy="4806950"/>
          </a:xfrm>
          <a:solidFill>
            <a:srgbClr val="595959"/>
          </a:solidFill>
        </p:spPr>
        <p:txBody>
          <a:bodyPr>
            <a:normAutofit/>
          </a:bodyPr>
          <a:lstStyle/>
          <a:p>
            <a:pPr marL="457200" indent="-457200">
              <a:spcBef>
                <a:spcPts val="2400"/>
              </a:spcBef>
              <a:buClr>
                <a:schemeClr val="bg1"/>
              </a:buClr>
              <a:buFont typeface="Arial" panose="020B0604020202020204" pitchFamily="34" charset="0"/>
              <a:buChar char="•"/>
            </a:pPr>
            <a:r>
              <a:rPr lang="en-US" altLang="en-US" sz="2800" i="1" dirty="0">
                <a:solidFill>
                  <a:schemeClr val="bg1"/>
                </a:solidFill>
                <a:ea typeface="ＭＳ Ｐゴシック" panose="020B0600070205080204" pitchFamily="34" charset="-128"/>
              </a:rPr>
              <a:t>Reppler</a:t>
            </a:r>
            <a:r>
              <a:rPr lang="en-US" altLang="en-US" sz="2800" dirty="0">
                <a:solidFill>
                  <a:schemeClr val="bg1"/>
                </a:solidFill>
                <a:ea typeface="ＭＳ Ｐゴシック" panose="020B0600070205080204" pitchFamily="34" charset="-128"/>
              </a:rPr>
              <a:t>, a social media monitoring service, found that more than 90 percent of recruiters and hiring managers have visited a candidate’</a:t>
            </a:r>
            <a:r>
              <a:rPr lang="en-US" altLang="ja-JP" sz="2800" dirty="0">
                <a:solidFill>
                  <a:schemeClr val="bg1"/>
                </a:solidFill>
              </a:rPr>
              <a:t>s profile.</a:t>
            </a:r>
          </a:p>
          <a:p>
            <a:pPr marL="457200" indent="-457200">
              <a:spcBef>
                <a:spcPts val="2400"/>
              </a:spcBef>
              <a:buClr>
                <a:schemeClr val="bg1"/>
              </a:buClr>
              <a:buFont typeface="Arial" panose="020B0604020202020204" pitchFamily="34" charset="0"/>
              <a:buChar char="•"/>
            </a:pPr>
            <a:r>
              <a:rPr lang="en-US" altLang="en-US" sz="2800" dirty="0">
                <a:solidFill>
                  <a:schemeClr val="bg1"/>
                </a:solidFill>
                <a:ea typeface="ＭＳ Ｐゴシック" panose="020B0600070205080204" pitchFamily="34" charset="-128"/>
              </a:rPr>
              <a:t>69 percent rejected (and 68 percent </a:t>
            </a:r>
            <a:r>
              <a:rPr lang="en-US" altLang="en-US" sz="2800" dirty="0" err="1">
                <a:solidFill>
                  <a:schemeClr val="bg1"/>
                </a:solidFill>
                <a:ea typeface="ＭＳ Ｐゴシック" panose="020B0600070205080204" pitchFamily="34" charset="-128"/>
              </a:rPr>
              <a:t>percent</a:t>
            </a:r>
            <a:r>
              <a:rPr lang="en-US" altLang="en-US" sz="2800" dirty="0">
                <a:solidFill>
                  <a:schemeClr val="bg1"/>
                </a:solidFill>
                <a:ea typeface="ＭＳ Ｐゴシック" panose="020B0600070205080204" pitchFamily="34" charset="-128"/>
              </a:rPr>
              <a:t> hired) a candidate based on profile.</a:t>
            </a:r>
          </a:p>
          <a:p>
            <a:pPr>
              <a:spcBef>
                <a:spcPts val="2400"/>
              </a:spcBef>
              <a:buClr>
                <a:schemeClr val="bg1"/>
              </a:buClr>
            </a:pPr>
            <a:r>
              <a:rPr lang="en-US" altLang="en-US" sz="2800" i="1" dirty="0">
                <a:solidFill>
                  <a:schemeClr val="bg1"/>
                </a:solidFill>
                <a:ea typeface="ＭＳ Ｐゴシック" panose="020B0600070205080204" pitchFamily="34" charset="-128"/>
              </a:rPr>
              <a:t>How would you feel about a potential employer accessing your social media profiles right now?  </a:t>
            </a:r>
          </a:p>
        </p:txBody>
      </p:sp>
      <p:sp>
        <p:nvSpPr>
          <p:cNvPr id="6" name="Slide Number Placeholder 3"/>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1616359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dirty="0">
                <a:solidFill>
                  <a:srgbClr val="3D97B4"/>
                </a:solidFill>
                <a:cs typeface="Calibri" panose="020F0502020204030204" pitchFamily="34" charset="0"/>
              </a:rPr>
              <a:t>Social Media</a:t>
            </a:r>
            <a:endParaRPr lang="en-US" sz="5400" dirty="0"/>
          </a:p>
        </p:txBody>
      </p:sp>
      <p:sp>
        <p:nvSpPr>
          <p:cNvPr id="8" name="Content Placeholder 2"/>
          <p:cNvSpPr>
            <a:spLocks noGrp="1"/>
          </p:cNvSpPr>
          <p:nvPr>
            <p:ph sz="quarter" idx="11"/>
          </p:nvPr>
        </p:nvSpPr>
        <p:spPr>
          <a:xfrm>
            <a:off x="263352" y="1628800"/>
            <a:ext cx="5148357" cy="2796860"/>
          </a:xfrm>
        </p:spPr>
        <p:txBody>
          <a:bodyPr>
            <a:normAutofit/>
          </a:bodyPr>
          <a:lstStyle/>
          <a:p>
            <a:pPr algn="ctr">
              <a:spcBef>
                <a:spcPts val="2400"/>
              </a:spcBef>
            </a:pPr>
            <a:r>
              <a:rPr lang="en-US" sz="2430" b="1" dirty="0"/>
              <a:t>Which businesses or brands are using social media well?</a:t>
            </a:r>
          </a:p>
          <a:p>
            <a:pPr algn="ctr">
              <a:spcBef>
                <a:spcPts val="2400"/>
              </a:spcBef>
            </a:pPr>
            <a:r>
              <a:rPr lang="en-US" sz="2430" b="1" dirty="0"/>
              <a:t>What do they gain and/or lose from using social media?</a:t>
            </a:r>
          </a:p>
        </p:txBody>
      </p:sp>
      <p:pic>
        <p:nvPicPr>
          <p:cNvPr id="12" name="Picture 3" descr="Chart shows network recommendations by industry for Facebook, Twitter, Pinterest, YouTube, LinkedIn, Instagram and Snapchat.&#10;"/>
          <p:cNvPicPr>
            <a:picLocks noGrp="1" noChangeAspect="1"/>
          </p:cNvPicPr>
          <p:nvPr>
            <p:ph sz="quarter" idx="14"/>
          </p:nvPr>
        </p:nvPicPr>
        <p:blipFill>
          <a:blip r:embed="rId3"/>
          <a:stretch>
            <a:fillRect/>
          </a:stretch>
        </p:blipFill>
        <p:spPr>
          <a:xfrm>
            <a:off x="5411709" y="1007931"/>
            <a:ext cx="5821975" cy="4797333"/>
          </a:xfrm>
          <a:prstGeom prst="rect">
            <a:avLst/>
          </a:prstGeom>
        </p:spPr>
      </p:pic>
      <p:sp>
        <p:nvSpPr>
          <p:cNvPr id="9" name="Text Placeholder 4"/>
          <p:cNvSpPr>
            <a:spLocks noGrp="1"/>
          </p:cNvSpPr>
          <p:nvPr>
            <p:ph type="body" sz="quarter" idx="12"/>
          </p:nvPr>
        </p:nvSpPr>
        <p:spPr/>
        <p:txBody>
          <a:bodyPr/>
          <a:lstStyle/>
          <a:p>
            <a:r>
              <a:rPr lang="en-US" dirty="0">
                <a:hlinkClick r:id="rId4" action="ppaction://hlinksldjump"/>
              </a:rPr>
              <a:t>Access the text alternative for slide images.</a:t>
            </a:r>
            <a:endParaRPr lang="en-US" dirty="0"/>
          </a:p>
        </p:txBody>
      </p:sp>
      <p:sp>
        <p:nvSpPr>
          <p:cNvPr id="6" name="Slide Number Placeholder 5"/>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862546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z="5400" dirty="0">
                <a:solidFill>
                  <a:srgbClr val="3D97B4"/>
                </a:solidFill>
                <a:cs typeface="Calibri" panose="020F0502020204030204" pitchFamily="34" charset="0"/>
              </a:rPr>
              <a:t>Social Media Uses</a:t>
            </a:r>
            <a:endParaRPr lang="en-US" sz="5400" dirty="0"/>
          </a:p>
        </p:txBody>
      </p:sp>
      <p:sp>
        <p:nvSpPr>
          <p:cNvPr id="9" name="Content Placeholder 2"/>
          <p:cNvSpPr>
            <a:spLocks noGrp="1"/>
          </p:cNvSpPr>
          <p:nvPr>
            <p:ph sz="quarter" idx="20"/>
          </p:nvPr>
        </p:nvSpPr>
        <p:spPr/>
        <p:txBody>
          <a:bodyPr/>
          <a:lstStyle/>
          <a:p>
            <a:pPr marL="457200" indent="-457200">
              <a:lnSpc>
                <a:spcPct val="120000"/>
              </a:lnSpc>
              <a:spcAft>
                <a:spcPts val="0"/>
              </a:spcAft>
              <a:buClr>
                <a:srgbClr val="3D97B4"/>
              </a:buClr>
              <a:buFont typeface="Arial" panose="020B0604020202020204" pitchFamily="34" charset="0"/>
              <a:buChar char="•"/>
              <a:defRPr/>
            </a:pPr>
            <a:r>
              <a:rPr lang="en-US" sz="3030" dirty="0"/>
              <a:t> Communicating with customers or clients.</a:t>
            </a:r>
          </a:p>
          <a:p>
            <a:pPr marL="457200" indent="-457200">
              <a:lnSpc>
                <a:spcPct val="120000"/>
              </a:lnSpc>
              <a:spcAft>
                <a:spcPts val="0"/>
              </a:spcAft>
              <a:buClr>
                <a:srgbClr val="3D97B4"/>
              </a:buClr>
              <a:buFont typeface="Arial" panose="020B0604020202020204" pitchFamily="34" charset="0"/>
              <a:buChar char="•"/>
              <a:defRPr/>
            </a:pPr>
            <a:r>
              <a:rPr lang="en-US" sz="3030" dirty="0"/>
              <a:t> Publicizing or promoting products.</a:t>
            </a:r>
          </a:p>
          <a:p>
            <a:pPr marL="457200" indent="-457200">
              <a:lnSpc>
                <a:spcPct val="120000"/>
              </a:lnSpc>
              <a:spcAft>
                <a:spcPts val="0"/>
              </a:spcAft>
              <a:buClr>
                <a:srgbClr val="3D97B4"/>
              </a:buClr>
              <a:buFont typeface="Arial" panose="020B0604020202020204" pitchFamily="34" charset="0"/>
              <a:buChar char="•"/>
              <a:defRPr/>
            </a:pPr>
            <a:r>
              <a:rPr lang="en-US" sz="3030" dirty="0"/>
              <a:t> Communicating internally.</a:t>
            </a:r>
          </a:p>
          <a:p>
            <a:pPr marL="457200" indent="-457200">
              <a:lnSpc>
                <a:spcPct val="120000"/>
              </a:lnSpc>
              <a:spcAft>
                <a:spcPts val="0"/>
              </a:spcAft>
              <a:buClr>
                <a:srgbClr val="3D97B4"/>
              </a:buClr>
              <a:buFont typeface="Arial" panose="020B0604020202020204" pitchFamily="34" charset="0"/>
              <a:buChar char="•"/>
              <a:defRPr/>
            </a:pPr>
            <a:r>
              <a:rPr lang="en-US" sz="3030" dirty="0"/>
              <a:t> Networking.</a:t>
            </a:r>
          </a:p>
          <a:p>
            <a:pPr marL="457200" indent="-457200">
              <a:lnSpc>
                <a:spcPct val="120000"/>
              </a:lnSpc>
              <a:spcAft>
                <a:spcPts val="0"/>
              </a:spcAft>
              <a:buClr>
                <a:srgbClr val="3D97B4"/>
              </a:buClr>
              <a:buFont typeface="Arial" panose="020B0604020202020204" pitchFamily="34" charset="0"/>
              <a:buChar char="•"/>
              <a:defRPr/>
            </a:pPr>
            <a:r>
              <a:rPr lang="en-US" sz="3030" dirty="0"/>
              <a:t> Evaluating potential employees.</a:t>
            </a:r>
            <a:endParaRPr lang="en-US" dirty="0"/>
          </a:p>
          <a:p>
            <a:pPr marL="70585">
              <a:lnSpc>
                <a:spcPct val="120000"/>
              </a:lnSpc>
              <a:spcBef>
                <a:spcPts val="2400"/>
              </a:spcBef>
              <a:spcAft>
                <a:spcPts val="0"/>
              </a:spcAft>
              <a:defRPr/>
            </a:pPr>
            <a:r>
              <a:rPr lang="en-US" sz="2430" dirty="0"/>
              <a:t>Reminder: Nothing on these sites is confidential. Your employer (or a potential employer) may view them.</a:t>
            </a:r>
          </a:p>
        </p:txBody>
      </p:sp>
      <p:sp>
        <p:nvSpPr>
          <p:cNvPr id="7" name="Slide Number Placeholder 3"/>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2583418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solidFill>
                  <a:srgbClr val="3D97B4"/>
                </a:solidFill>
                <a:cs typeface="Calibri" panose="020F0502020204030204" pitchFamily="34" charset="0"/>
              </a:rPr>
              <a:t>You Make the Call </a:t>
            </a:r>
            <a:r>
              <a:rPr lang="en-US" sz="1600" dirty="0">
                <a:solidFill>
                  <a:srgbClr val="3D97B4"/>
                </a:solidFill>
                <a:cs typeface="Calibri" panose="020F0502020204030204" pitchFamily="34" charset="0"/>
              </a:rPr>
              <a:t>2</a:t>
            </a:r>
            <a:endParaRPr lang="en-US" sz="1600" dirty="0"/>
          </a:p>
        </p:txBody>
      </p:sp>
      <p:pic>
        <p:nvPicPr>
          <p:cNvPr id="5" name="Picture 2">
            <a:extLst>
              <a:ext uri="{FF2B5EF4-FFF2-40B4-BE49-F238E27FC236}">
                <a16:creationId xmlns:a16="http://schemas.microsoft.com/office/drawing/2014/main" id="{1F18DB8F-66ED-44E1-9959-5B51A1C8385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5440" y="202055"/>
            <a:ext cx="1296144" cy="1138713"/>
          </a:xfrm>
          <a:prstGeom prst="rect">
            <a:avLst/>
          </a:prstGeom>
          <a:noFill/>
          <a:ln>
            <a:noFill/>
          </a:ln>
        </p:spPr>
      </p:pic>
      <p:sp>
        <p:nvSpPr>
          <p:cNvPr id="3" name="Content Placeholder 3"/>
          <p:cNvSpPr>
            <a:spLocks noGrp="1"/>
          </p:cNvSpPr>
          <p:nvPr>
            <p:ph sz="quarter" idx="20"/>
          </p:nvPr>
        </p:nvSpPr>
        <p:spPr>
          <a:xfrm>
            <a:off x="407369" y="1412776"/>
            <a:ext cx="10844412" cy="5027145"/>
          </a:xfrm>
        </p:spPr>
        <p:txBody>
          <a:bodyPr>
            <a:noAutofit/>
          </a:bodyPr>
          <a:lstStyle/>
          <a:p>
            <a:pPr lvl="0">
              <a:lnSpc>
                <a:spcPct val="90000"/>
              </a:lnSpc>
              <a:spcAft>
                <a:spcPts val="808"/>
              </a:spcAft>
              <a:buClr>
                <a:srgbClr val="39A7CC"/>
              </a:buClr>
            </a:pPr>
            <a:r>
              <a:rPr lang="en-US" altLang="en-US" sz="2800" kern="0" dirty="0">
                <a:solidFill>
                  <a:srgbClr val="000000"/>
                </a:solidFill>
                <a:ea typeface="ＭＳ Ｐゴシック" panose="020B0600070205080204" pitchFamily="34" charset="-128"/>
                <a:cs typeface="Arial"/>
                <a:sym typeface="Arial"/>
              </a:rPr>
              <a:t>You are in charge of developing a new social media policy for your start-up app design firm. You have some apps in development that are top secret due to piracy concerns. </a:t>
            </a:r>
          </a:p>
          <a:p>
            <a:pPr marL="457200" lvl="0" indent="-457200">
              <a:lnSpc>
                <a:spcPct val="90000"/>
              </a:lnSpc>
              <a:spcAft>
                <a:spcPts val="808"/>
              </a:spcAft>
              <a:buClr>
                <a:srgbClr val="002060"/>
              </a:buClr>
              <a:buFont typeface="Arial" panose="020B0604020202020204" pitchFamily="34" charset="0"/>
              <a:buChar char="•"/>
            </a:pPr>
            <a:r>
              <a:rPr lang="en-US" altLang="en-US" sz="2800" kern="0" dirty="0">
                <a:solidFill>
                  <a:srgbClr val="000000"/>
                </a:solidFill>
                <a:ea typeface="ＭＳ Ｐゴシック" panose="020B0600070205080204" pitchFamily="34" charset="-128"/>
                <a:cs typeface="Arial"/>
                <a:sym typeface="Arial"/>
              </a:rPr>
              <a:t>What will you restrict employees from posting about on social media?</a:t>
            </a:r>
          </a:p>
          <a:p>
            <a:pPr>
              <a:lnSpc>
                <a:spcPct val="90000"/>
              </a:lnSpc>
              <a:spcBef>
                <a:spcPts val="2400"/>
              </a:spcBef>
              <a:spcAft>
                <a:spcPts val="808"/>
              </a:spcAft>
              <a:buClr>
                <a:srgbClr val="002060"/>
              </a:buClr>
            </a:pPr>
            <a:r>
              <a:rPr lang="en-US" altLang="en-US" sz="2800" dirty="0">
                <a:ea typeface="ＭＳ Ｐゴシック" panose="020B0600070205080204" pitchFamily="34" charset="-128"/>
              </a:rPr>
              <a:t>Your company is brand new and still developing its image. Do you want employees to list the company name as their employer on social media or not? </a:t>
            </a:r>
          </a:p>
          <a:p>
            <a:pPr marL="457200" indent="-457200">
              <a:lnSpc>
                <a:spcPct val="90000"/>
              </a:lnSpc>
              <a:spcAft>
                <a:spcPts val="808"/>
              </a:spcAft>
              <a:buClr>
                <a:srgbClr val="002060"/>
              </a:buClr>
              <a:buFont typeface="Arial" panose="020B0604020202020204" pitchFamily="34" charset="0"/>
              <a:buChar char="•"/>
            </a:pPr>
            <a:r>
              <a:rPr lang="en-US" altLang="en-US" sz="2800" dirty="0">
                <a:ea typeface="ＭＳ Ｐゴシック" panose="020B0600070205080204" pitchFamily="34" charset="-128"/>
              </a:rPr>
              <a:t>What will you encourage employees to post on social media? </a:t>
            </a:r>
          </a:p>
          <a:p>
            <a:pPr marL="457200" indent="-457200">
              <a:lnSpc>
                <a:spcPct val="90000"/>
              </a:lnSpc>
              <a:spcAft>
                <a:spcPts val="808"/>
              </a:spcAft>
              <a:buClr>
                <a:srgbClr val="002060"/>
              </a:buClr>
              <a:buFont typeface="Arial" panose="020B0604020202020204" pitchFamily="34" charset="0"/>
              <a:buChar char="•"/>
            </a:pPr>
            <a:r>
              <a:rPr lang="en-US" altLang="en-US" sz="2800" dirty="0">
                <a:ea typeface="ＭＳ Ｐゴシック" panose="020B0600070205080204" pitchFamily="34" charset="-128"/>
              </a:rPr>
              <a:t>Will you also allow employees to use social media at work for personal purposes?</a:t>
            </a:r>
          </a:p>
        </p:txBody>
      </p:sp>
      <p:sp>
        <p:nvSpPr>
          <p:cNvPr id="6" name="Slide Number Placeholder 4"/>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1533867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normAutofit fontScale="90000"/>
          </a:bodyPr>
          <a:lstStyle/>
          <a:p>
            <a:r>
              <a:rPr lang="en-US" sz="5400" dirty="0">
                <a:solidFill>
                  <a:srgbClr val="3D97B4"/>
                </a:solidFill>
                <a:cs typeface="Calibri" panose="020F0502020204030204" pitchFamily="34" charset="0"/>
              </a:rPr>
              <a:t>Future Technology</a:t>
            </a:r>
            <a:endParaRPr lang="en-US" dirty="0"/>
          </a:p>
        </p:txBody>
      </p:sp>
      <p:pic>
        <p:nvPicPr>
          <p:cNvPr id="13" name="Picture 2">
            <a:extLst>
              <a:ext uri="{C183D7F6-B498-43B3-948B-1728B52AA6E4}">
                <adec:decorative xmlns:adec="http://schemas.microsoft.com/office/drawing/2017/decorative" val="1"/>
              </a:ext>
            </a:extLst>
          </p:cNvPr>
          <p:cNvPicPr>
            <a:picLocks noGrp="1" noChangeAspect="1" noChangeArrowheads="1"/>
          </p:cNvPicPr>
          <p:nvPr>
            <p:ph sz="quarter" idx="11"/>
          </p:nvPr>
        </p:nvPicPr>
        <p:blipFill>
          <a:blip r:embed="rId3" cstate="screen">
            <a:extLst>
              <a:ext uri="{28A0092B-C50C-407E-A947-70E740481C1C}">
                <a14:useLocalDpi xmlns:a14="http://schemas.microsoft.com/office/drawing/2010/main" val="0"/>
              </a:ext>
            </a:extLst>
          </a:blip>
          <a:srcRect/>
          <a:stretch>
            <a:fillRect/>
          </a:stretch>
        </p:blipFill>
        <p:spPr bwMode="auto">
          <a:xfrm>
            <a:off x="1991543" y="1628800"/>
            <a:ext cx="4182773" cy="3515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Placeholder 3"/>
          <p:cNvSpPr>
            <a:spLocks noGrp="1"/>
          </p:cNvSpPr>
          <p:nvPr>
            <p:ph type="body" sz="quarter" idx="12"/>
          </p:nvPr>
        </p:nvSpPr>
        <p:spPr>
          <a:xfrm>
            <a:off x="6174923" y="1628800"/>
            <a:ext cx="4385573" cy="3515872"/>
          </a:xfrm>
          <a:solidFill>
            <a:srgbClr val="595959"/>
          </a:solidFill>
        </p:spPr>
        <p:txBody>
          <a:bodyPr/>
          <a:lstStyle/>
          <a:p>
            <a:pPr marL="457200" lvl="0" indent="-457200" algn="l">
              <a:spcBef>
                <a:spcPts val="800"/>
              </a:spcBef>
              <a:spcAft>
                <a:spcPts val="808"/>
              </a:spcAft>
              <a:buClr>
                <a:srgbClr val="FFFFFF"/>
              </a:buClr>
              <a:buFont typeface="Arial" panose="020B0604020202020204" pitchFamily="34" charset="0"/>
              <a:buChar char="•"/>
            </a:pPr>
            <a:r>
              <a:rPr lang="en-US" sz="2829" kern="0" dirty="0">
                <a:solidFill>
                  <a:srgbClr val="FFFFFF"/>
                </a:solidFill>
                <a:cs typeface="Arial"/>
                <a:sym typeface="Arial"/>
              </a:rPr>
              <a:t>Developments in social media.</a:t>
            </a:r>
          </a:p>
          <a:p>
            <a:pPr marL="457200" lvl="0" indent="-457200" algn="l">
              <a:spcBef>
                <a:spcPts val="800"/>
              </a:spcBef>
              <a:spcAft>
                <a:spcPts val="808"/>
              </a:spcAft>
              <a:buClr>
                <a:srgbClr val="FFFFFF"/>
              </a:buClr>
              <a:buFont typeface="Arial" panose="020B0604020202020204" pitchFamily="34" charset="0"/>
              <a:buChar char="•"/>
            </a:pPr>
            <a:r>
              <a:rPr lang="en-US" sz="2829" kern="0" dirty="0">
                <a:solidFill>
                  <a:srgbClr val="FFFFFF"/>
                </a:solidFill>
                <a:cs typeface="Arial"/>
                <a:sym typeface="Arial"/>
              </a:rPr>
              <a:t>Mobile personal business solutions.</a:t>
            </a:r>
          </a:p>
          <a:p>
            <a:pPr marL="457200" lvl="0" indent="-457200" algn="l">
              <a:spcBef>
                <a:spcPts val="800"/>
              </a:spcBef>
              <a:spcAft>
                <a:spcPts val="808"/>
              </a:spcAft>
              <a:buClr>
                <a:srgbClr val="FFFFFF"/>
              </a:buClr>
              <a:buFont typeface="Arial" panose="020B0604020202020204" pitchFamily="34" charset="0"/>
              <a:buChar char="•"/>
            </a:pPr>
            <a:r>
              <a:rPr lang="en-US" sz="2829" kern="0" dirty="0">
                <a:solidFill>
                  <a:srgbClr val="FFFFFF"/>
                </a:solidFill>
                <a:cs typeface="Arial"/>
                <a:sym typeface="Arial"/>
              </a:rPr>
              <a:t>Cloud computing.</a:t>
            </a:r>
          </a:p>
        </p:txBody>
      </p:sp>
      <p:sp>
        <p:nvSpPr>
          <p:cNvPr id="10" name="Text Placeholder 4"/>
          <p:cNvSpPr>
            <a:spLocks noGrp="1"/>
          </p:cNvSpPr>
          <p:nvPr>
            <p:ph type="body" sz="quarter" idx="13"/>
          </p:nvPr>
        </p:nvSpPr>
        <p:spPr/>
        <p:txBody>
          <a:bodyPr/>
          <a:lstStyle/>
          <a:p>
            <a:pPr lvl="0"/>
            <a:r>
              <a:rPr lang="en-US" sz="1000" dirty="0">
                <a:solidFill>
                  <a:srgbClr val="000000"/>
                </a:solidFill>
                <a:cs typeface="Calibri" panose="020F0502020204030204" pitchFamily="34" charset="0"/>
              </a:rPr>
              <a:t>Image: © Brand New Images/Getty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2710765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hidden="1">
            <a:extLst>
              <a:ext uri="{FF2B5EF4-FFF2-40B4-BE49-F238E27FC236}">
                <a16:creationId xmlns:a16="http://schemas.microsoft.com/office/drawing/2014/main" id="{5CAC6A38-AA5F-4353-B02E-9D28673FB29C}"/>
              </a:ext>
            </a:extLst>
          </p:cNvPr>
          <p:cNvSpPr>
            <a:spLocks noGrp="1"/>
          </p:cNvSpPr>
          <p:nvPr>
            <p:ph type="title"/>
          </p:nvPr>
        </p:nvSpPr>
        <p:spPr/>
        <p:txBody>
          <a:bodyPr/>
          <a:lstStyle/>
          <a:p>
            <a:r>
              <a:rPr lang="en-US" dirty="0">
                <a:solidFill>
                  <a:srgbClr val="000000"/>
                </a:solidFill>
              </a:rPr>
              <a:t>End of Main Content</a:t>
            </a:r>
            <a:endParaRPr lang="en-IN" dirty="0"/>
          </a:p>
        </p:txBody>
      </p:sp>
      <p:sp>
        <p:nvSpPr>
          <p:cNvPr id="6" name="Text Placeholder 9">
            <a:extLst>
              <a:ext uri="{FF2B5EF4-FFF2-40B4-BE49-F238E27FC236}">
                <a16:creationId xmlns:a16="http://schemas.microsoft.com/office/drawing/2014/main" id="{E96EC7F5-905D-4AE4-9EA5-FBD78D20A50B}"/>
              </a:ext>
            </a:extLst>
          </p:cNvPr>
          <p:cNvSpPr txBox="1">
            <a:spLocks/>
          </p:cNvSpPr>
          <p:nvPr/>
        </p:nvSpPr>
        <p:spPr>
          <a:xfrm>
            <a:off x="-1524" y="6474579"/>
            <a:ext cx="12192000" cy="383421"/>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kumimoji="0" lang="en-US" sz="800" b="0" i="0" u="none" strike="noStrike" kern="1200" cap="none" spc="0" normalizeH="0" baseline="0" dirty="0">
                <a:ln>
                  <a:noFill/>
                </a:ln>
                <a:solidFill>
                  <a:schemeClr val="bg1"/>
                </a:solidFill>
                <a:effectLst/>
                <a:uLnTx/>
                <a:uFillTx/>
                <a:latin typeface="Calibri"/>
                <a:ea typeface="+mn-ea"/>
                <a:cs typeface="+mn-cs"/>
              </a:defRPr>
            </a:lvl1pPr>
            <a:lvl2pPr marL="457200"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2"/>
                </a:solidFill>
                <a:latin typeface="+mn-lt"/>
                <a:ea typeface="+mn-ea"/>
                <a:cs typeface="+mn-cs"/>
              </a:defRPr>
            </a:lvl3pPr>
            <a:lvl4pPr marL="13716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1828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en-US" sz="900" dirty="0">
                <a:solidFill>
                  <a:srgbClr val="000000"/>
                </a:solidFill>
                <a:latin typeface="Sanserif"/>
              </a:rPr>
              <a:t>Copyright 2021 © McGraw Hill LLC. All rights reserved. No reproduction or distribution without the prior written consent of McGraw Hill LLC.</a:t>
            </a:r>
          </a:p>
        </p:txBody>
      </p:sp>
    </p:spTree>
    <p:extLst>
      <p:ext uri="{BB962C8B-B14F-4D97-AF65-F5344CB8AC3E}">
        <p14:creationId xmlns:p14="http://schemas.microsoft.com/office/powerpoint/2010/main" val="1874966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Accessibility Content: Text Alternatives for Images</a:t>
            </a:r>
          </a:p>
        </p:txBody>
      </p:sp>
      <p:sp>
        <p:nvSpPr>
          <p:cNvPr id="2" name="Slide Number Placeholder 2"/>
          <p:cNvSpPr>
            <a:spLocks noGrp="1"/>
          </p:cNvSpPr>
          <p:nvPr>
            <p:ph type="sldNum" sz="quarter" idx="10"/>
          </p:nvPr>
        </p:nvSpPr>
        <p:spPr/>
        <p:txBody>
          <a:bodyPr/>
          <a:lstStyle/>
          <a:p>
            <a:fld id="{68151E55-6873-49E2-B8D5-2F265E6F1973}" type="slidenum">
              <a:rPr lang="en-US" smtClean="0"/>
              <a:pPr/>
              <a:t>39</a:t>
            </a:fld>
            <a:endParaRPr lang="en-US" dirty="0"/>
          </a:p>
        </p:txBody>
      </p:sp>
    </p:spTree>
    <p:extLst>
      <p:ext uri="{BB962C8B-B14F-4D97-AF65-F5344CB8AC3E}">
        <p14:creationId xmlns:p14="http://schemas.microsoft.com/office/powerpoint/2010/main" val="32627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2F75BD7-7FAF-425D-BFDB-2DBDF92292ED}"/>
              </a:ext>
            </a:extLst>
          </p:cNvPr>
          <p:cNvSpPr>
            <a:spLocks noGrp="1"/>
          </p:cNvSpPr>
          <p:nvPr>
            <p:ph type="title"/>
          </p:nvPr>
        </p:nvSpPr>
        <p:spPr/>
        <p:txBody>
          <a:bodyPr/>
          <a:lstStyle/>
          <a:p>
            <a:r>
              <a:rPr lang="en-US" dirty="0">
                <a:solidFill>
                  <a:srgbClr val="AC802E"/>
                </a:solidFill>
              </a:rPr>
              <a:t>The Importance of Good Business-Writing Skills</a:t>
            </a:r>
            <a:endParaRPr lang="en-IN" dirty="0"/>
          </a:p>
        </p:txBody>
      </p:sp>
      <p:sp>
        <p:nvSpPr>
          <p:cNvPr id="9" name="Content Placeholder 8">
            <a:extLst>
              <a:ext uri="{FF2B5EF4-FFF2-40B4-BE49-F238E27FC236}">
                <a16:creationId xmlns:a16="http://schemas.microsoft.com/office/drawing/2014/main" id="{D7F4F6E8-138D-4E20-B867-0AD933EEF442}"/>
              </a:ext>
            </a:extLst>
          </p:cNvPr>
          <p:cNvSpPr>
            <a:spLocks noGrp="1"/>
          </p:cNvSpPr>
          <p:nvPr>
            <p:ph sz="quarter" idx="11"/>
          </p:nvPr>
        </p:nvSpPr>
        <p:spPr>
          <a:xfrm>
            <a:off x="457200" y="1424228"/>
            <a:ext cx="5782816" cy="2004772"/>
          </a:xfrm>
        </p:spPr>
        <p:txBody>
          <a:bodyPr/>
          <a:lstStyle/>
          <a:p>
            <a:pPr marL="0" marR="0" lvl="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5400" b="1" i="0" u="none" strike="noStrike" kern="1200" cap="none" spc="0" normalizeH="0" baseline="0" noProof="0" dirty="0">
                <a:ln>
                  <a:noFill/>
                </a:ln>
                <a:solidFill>
                  <a:srgbClr val="3D97B4"/>
                </a:solidFill>
                <a:effectLst/>
                <a:uLnTx/>
                <a:uFillTx/>
                <a:latin typeface="Sanserif"/>
                <a:ea typeface="+mn-ea"/>
                <a:cs typeface="Times New Roman" panose="02020603050405020304" pitchFamily="18" charset="0"/>
              </a:rPr>
              <a:t>“Communication is essential.”</a:t>
            </a:r>
          </a:p>
        </p:txBody>
      </p:sp>
      <p:pic>
        <p:nvPicPr>
          <p:cNvPr id="19" name="Picture 18" descr="Figure shows communication goals reversibly leading to business goals which collectively lead to business solutions.">
            <a:extLst>
              <a:ext uri="{FF2B5EF4-FFF2-40B4-BE49-F238E27FC236}">
                <a16:creationId xmlns:a16="http://schemas.microsoft.com/office/drawing/2014/main" id="{E6A14707-541B-443A-B7E9-3265DEB056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9245" y="1424228"/>
            <a:ext cx="4572638" cy="3581900"/>
          </a:xfrm>
          <a:prstGeom prst="rect">
            <a:avLst/>
          </a:prstGeom>
        </p:spPr>
      </p:pic>
      <p:sp>
        <p:nvSpPr>
          <p:cNvPr id="12" name="Content Placeholder 11">
            <a:extLst>
              <a:ext uri="{FF2B5EF4-FFF2-40B4-BE49-F238E27FC236}">
                <a16:creationId xmlns:a16="http://schemas.microsoft.com/office/drawing/2014/main" id="{CB89EF90-EC2A-431E-8AE9-FF1A540EF183}"/>
              </a:ext>
            </a:extLst>
          </p:cNvPr>
          <p:cNvSpPr>
            <a:spLocks noGrp="1"/>
          </p:cNvSpPr>
          <p:nvPr>
            <p:ph sz="quarter" idx="15"/>
          </p:nvPr>
        </p:nvSpPr>
        <p:spPr>
          <a:xfrm>
            <a:off x="7608168" y="5434012"/>
            <a:ext cx="1512168" cy="451979"/>
          </a:xfrm>
        </p:spPr>
        <p:txBody>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2200" b="0" i="0" u="none" strike="noStrike" kern="1200" cap="none" spc="0" normalizeH="0" baseline="0" noProof="0" dirty="0">
                <a:ln>
                  <a:noFill/>
                </a:ln>
                <a:solidFill>
                  <a:srgbClr val="000000"/>
                </a:solidFill>
                <a:effectLst/>
                <a:uLnTx/>
                <a:uFillTx/>
                <a:latin typeface="Sanserif"/>
                <a:ea typeface="+mn-ea"/>
                <a:cs typeface="Times New Roman" panose="02020603050405020304" pitchFamily="18" charset="0"/>
              </a:rPr>
              <a:t>Exhibit 4-2</a:t>
            </a:r>
          </a:p>
        </p:txBody>
      </p:sp>
      <p:sp>
        <p:nvSpPr>
          <p:cNvPr id="7" name="Slide Number Placeholder 6">
            <a:extLst>
              <a:ext uri="{FF2B5EF4-FFF2-40B4-BE49-F238E27FC236}">
                <a16:creationId xmlns:a16="http://schemas.microsoft.com/office/drawing/2014/main" id="{65D6CE57-7153-49D3-A157-4404F738FE95}"/>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8628728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sz="2400" dirty="0"/>
              <a:t>The Writing Process – Text Alternative</a:t>
            </a:r>
          </a:p>
        </p:txBody>
      </p:sp>
      <p:sp>
        <p:nvSpPr>
          <p:cNvPr id="6" name="Text Placeholder 2"/>
          <p:cNvSpPr>
            <a:spLocks noGrp="1"/>
          </p:cNvSpPr>
          <p:nvPr>
            <p:ph type="body" sz="quarter" idx="14"/>
          </p:nvPr>
        </p:nvSpPr>
        <p:spPr>
          <a:xfrm>
            <a:off x="4108784" y="935167"/>
            <a:ext cx="3960404" cy="358494"/>
          </a:xfrm>
        </p:spPr>
        <p:txBody>
          <a:bodyPr/>
          <a:lstStyle/>
          <a:p>
            <a:r>
              <a:rPr lang="en-US" dirty="0">
                <a:hlinkClick r:id="rId2" action="ppaction://hlinksldjump"/>
              </a:rPr>
              <a:t>Return to parent-slide containing images.</a:t>
            </a:r>
            <a:endParaRPr lang="en-US" dirty="0"/>
          </a:p>
        </p:txBody>
      </p:sp>
      <p:sp>
        <p:nvSpPr>
          <p:cNvPr id="7" name="Content Placeholder 3"/>
          <p:cNvSpPr>
            <a:spLocks noGrp="1"/>
          </p:cNvSpPr>
          <p:nvPr>
            <p:ph sz="quarter" idx="16"/>
          </p:nvPr>
        </p:nvSpPr>
        <p:spPr/>
        <p:txBody>
          <a:bodyPr/>
          <a:lstStyle/>
          <a:p>
            <a:r>
              <a:rPr lang="en-US" sz="2400" dirty="0"/>
              <a:t>The three steps are given as follows:</a:t>
            </a:r>
            <a:br>
              <a:rPr lang="en-US" sz="2400" dirty="0"/>
            </a:br>
            <a:r>
              <a:rPr lang="en-US" sz="2400" dirty="0"/>
              <a:t>Planning your solution: It includes determining goals, analyzing the audience, gathering data, analyzing and organizing information and choosing a form. </a:t>
            </a:r>
            <a:br>
              <a:rPr lang="en-US" sz="2400" dirty="0"/>
            </a:br>
            <a:r>
              <a:rPr lang="en-US" sz="2400" dirty="0"/>
              <a:t>Drafting your solution: It includes being flexible, to keep going and using your own favorite strategies. </a:t>
            </a:r>
            <a:br>
              <a:rPr lang="en-US" sz="2400" dirty="0"/>
            </a:br>
            <a:r>
              <a:rPr lang="en-US" sz="2400" dirty="0"/>
              <a:t>Revising your solution: It includes revising contents, structure, and format, editing sentences and words and proofreading.</a:t>
            </a:r>
          </a:p>
        </p:txBody>
      </p:sp>
      <p:sp>
        <p:nvSpPr>
          <p:cNvPr id="8" name="Text Placeholder 4"/>
          <p:cNvSpPr>
            <a:spLocks noGrp="1"/>
          </p:cNvSpPr>
          <p:nvPr>
            <p:ph type="body" sz="quarter" idx="17"/>
          </p:nvPr>
        </p:nvSpPr>
        <p:spPr>
          <a:xfrm>
            <a:off x="4094594" y="6453336"/>
            <a:ext cx="4233654" cy="180205"/>
          </a:xfrm>
        </p:spPr>
        <p:txBody>
          <a:bodyPr/>
          <a:lstStyle/>
          <a:p>
            <a:r>
              <a:rPr lang="en-US" dirty="0">
                <a:hlinkClick r:id="rId2" action="ppaction://hlinksldjump"/>
              </a:rPr>
              <a:t>Return to parent-slide containing images.</a:t>
            </a:r>
            <a:endParaRPr lang="en-US" dirty="0"/>
          </a:p>
        </p:txBody>
      </p:sp>
      <p:sp>
        <p:nvSpPr>
          <p:cNvPr id="2" name="Slide Number Placeholder 5"/>
          <p:cNvSpPr>
            <a:spLocks noGrp="1"/>
          </p:cNvSpPr>
          <p:nvPr>
            <p:ph type="sldNum" sz="quarter" idx="4"/>
          </p:nvPr>
        </p:nvSpPr>
        <p:spPr/>
        <p:txBody>
          <a:bodyPr/>
          <a:lstStyle/>
          <a:p>
            <a:fld id="{68151E55-6873-49E2-B8D5-2F265E6F1973}" type="slidenum">
              <a:rPr lang="en-US" smtClean="0"/>
              <a:pPr/>
              <a:t>40</a:t>
            </a:fld>
            <a:endParaRPr lang="en-US" dirty="0"/>
          </a:p>
        </p:txBody>
      </p:sp>
    </p:spTree>
    <p:extLst>
      <p:ext uri="{BB962C8B-B14F-4D97-AF65-F5344CB8AC3E}">
        <p14:creationId xmlns:p14="http://schemas.microsoft.com/office/powerpoint/2010/main" val="543146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altLang="en-US" sz="2400" dirty="0">
                <a:ea typeface="ＭＳ Ｐゴシック" panose="020B0600070205080204" pitchFamily="34" charset="-128"/>
                <a:cs typeface="Calibri" panose="020F0502020204030204" pitchFamily="34" charset="0"/>
              </a:rPr>
              <a:t>Memo Format </a:t>
            </a:r>
            <a:r>
              <a:rPr lang="en-US" sz="2400" dirty="0"/>
              <a:t>– Text Alternative</a:t>
            </a: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p:txBody>
          <a:bodyPr/>
          <a:lstStyle/>
          <a:p>
            <a:r>
              <a:rPr lang="en-US" dirty="0"/>
              <a:t>The components of the memorandum includes the following information: </a:t>
            </a:r>
            <a:br>
              <a:rPr lang="en-US" dirty="0"/>
            </a:br>
            <a:r>
              <a:rPr lang="en-US" dirty="0"/>
              <a:t>Receiver (to), sender (from), carbon copy (Cc), date; and reply (Re) followed by text. A text box at top-right reads: Ralston's Plumbing and Heading.</a:t>
            </a:r>
          </a:p>
        </p:txBody>
      </p:sp>
      <p:sp>
        <p:nvSpPr>
          <p:cNvPr id="13" name="Text Placeholder 4"/>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9" name="Slide Number Placeholder 5"/>
          <p:cNvSpPr>
            <a:spLocks noGrp="1"/>
          </p:cNvSpPr>
          <p:nvPr>
            <p:ph type="sldNum" sz="quarter" idx="4"/>
          </p:nvPr>
        </p:nvSpPr>
        <p:spPr/>
        <p:txBody>
          <a:bodyPr/>
          <a:lstStyle/>
          <a:p>
            <a:fld id="{68151E55-6873-49E2-B8D5-2F265E6F1973}" type="slidenum">
              <a:rPr lang="en-US" smtClean="0"/>
              <a:pPr/>
              <a:t>41</a:t>
            </a:fld>
            <a:endParaRPr lang="en-US" dirty="0"/>
          </a:p>
        </p:txBody>
      </p:sp>
    </p:spTree>
    <p:extLst>
      <p:ext uri="{BB962C8B-B14F-4D97-AF65-F5344CB8AC3E}">
        <p14:creationId xmlns:p14="http://schemas.microsoft.com/office/powerpoint/2010/main" val="17042294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sz="2400" dirty="0">
                <a:cs typeface="Calibri" panose="020F0502020204030204" pitchFamily="34" charset="0"/>
              </a:rPr>
              <a:t>Social Media </a:t>
            </a:r>
            <a:r>
              <a:rPr lang="fr-FR" sz="2400" dirty="0"/>
              <a:t>– </a:t>
            </a:r>
            <a:r>
              <a:rPr lang="en-US" sz="2400" dirty="0"/>
              <a:t>Text Alternative</a:t>
            </a:r>
          </a:p>
        </p:txBody>
      </p:sp>
      <p:sp>
        <p:nvSpPr>
          <p:cNvPr id="11"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12" name="Content Placeholder 3"/>
          <p:cNvSpPr>
            <a:spLocks noGrp="1"/>
          </p:cNvSpPr>
          <p:nvPr>
            <p:ph sz="quarter" idx="16"/>
          </p:nvPr>
        </p:nvSpPr>
        <p:spPr>
          <a:xfrm>
            <a:off x="457200" y="1371601"/>
            <a:ext cx="11277600" cy="4978610"/>
          </a:xfrm>
        </p:spPr>
        <p:txBody>
          <a:bodyPr numCol="3"/>
          <a:lstStyle/>
          <a:p>
            <a:r>
              <a:rPr lang="en-US" sz="1600" dirty="0"/>
              <a:t>The data is as follows: </a:t>
            </a:r>
            <a:br>
              <a:rPr lang="en-US" sz="1600" dirty="0"/>
            </a:br>
            <a:r>
              <a:rPr lang="en-US" sz="1600" dirty="0"/>
              <a:t>Facebook:  </a:t>
            </a:r>
            <a:br>
              <a:rPr lang="en-US" sz="1600" dirty="0"/>
            </a:br>
            <a:r>
              <a:rPr lang="en-US" sz="1600" dirty="0"/>
              <a:t>Retail: Ideal for Industry</a:t>
            </a:r>
            <a:br>
              <a:rPr lang="en-US" sz="1600" dirty="0"/>
            </a:br>
            <a:r>
              <a:rPr lang="en-US" sz="1600" dirty="0"/>
              <a:t>Media: Ideal for Industry</a:t>
            </a:r>
            <a:br>
              <a:rPr lang="en-US" sz="1600" dirty="0"/>
            </a:br>
            <a:r>
              <a:rPr lang="en-US" sz="1600" dirty="0"/>
              <a:t>Sports: Depends on Content Strategy</a:t>
            </a:r>
            <a:br>
              <a:rPr lang="en-US" sz="1600" dirty="0"/>
            </a:br>
            <a:r>
              <a:rPr lang="en-US" sz="1600" dirty="0"/>
              <a:t>CPG: Not Right for Industry</a:t>
            </a:r>
            <a:br>
              <a:rPr lang="en-US" sz="1600" dirty="0"/>
            </a:br>
            <a:r>
              <a:rPr lang="en-US" sz="1600" dirty="0"/>
              <a:t>Financial Services: Ideal for Industry</a:t>
            </a:r>
            <a:br>
              <a:rPr lang="en-US" sz="1600" dirty="0"/>
            </a:br>
            <a:r>
              <a:rPr lang="en-US" sz="1600" dirty="0"/>
              <a:t>Automotive: Depends on Content Strategy</a:t>
            </a:r>
            <a:br>
              <a:rPr lang="en-US" sz="1600" dirty="0"/>
            </a:br>
            <a:r>
              <a:rPr lang="en-US" sz="1600" dirty="0"/>
              <a:t>Health Care: Ideal for Industry</a:t>
            </a:r>
            <a:br>
              <a:rPr lang="en-US" sz="1600" dirty="0"/>
            </a:br>
            <a:r>
              <a:rPr lang="en-US" sz="1600" dirty="0"/>
              <a:t>Twitter:  </a:t>
            </a:r>
            <a:br>
              <a:rPr lang="en-US" sz="1600" dirty="0"/>
            </a:br>
            <a:r>
              <a:rPr lang="en-US" sz="1600" dirty="0"/>
              <a:t>Retail: Not Right for Industry</a:t>
            </a:r>
            <a:br>
              <a:rPr lang="en-US" sz="1600" dirty="0"/>
            </a:br>
            <a:r>
              <a:rPr lang="en-US" sz="1600" dirty="0"/>
              <a:t>Media: Ideal for Industry</a:t>
            </a:r>
            <a:br>
              <a:rPr lang="en-US" sz="1600" dirty="0"/>
            </a:br>
            <a:r>
              <a:rPr lang="en-US" sz="1600" dirty="0"/>
              <a:t>Sports: Ideal for Industry</a:t>
            </a:r>
            <a:br>
              <a:rPr lang="en-US" sz="1600" dirty="0"/>
            </a:br>
            <a:r>
              <a:rPr lang="en-US" sz="1600" dirty="0"/>
              <a:t>CPG: Depends on Content Strategy</a:t>
            </a:r>
            <a:br>
              <a:rPr lang="en-US" sz="1600" dirty="0"/>
            </a:br>
            <a:r>
              <a:rPr lang="en-US" sz="1600" dirty="0"/>
              <a:t>Financial Services: Ideal for Industry</a:t>
            </a:r>
            <a:br>
              <a:rPr lang="en-US" sz="1600" dirty="0"/>
            </a:br>
            <a:r>
              <a:rPr lang="en-US" sz="1600" dirty="0"/>
              <a:t>Automotive: Depends on Content Strategy</a:t>
            </a:r>
            <a:br>
              <a:rPr lang="en-US" sz="1600" dirty="0"/>
            </a:br>
            <a:r>
              <a:rPr lang="en-US" sz="1600" dirty="0"/>
              <a:t>Health Care: Ideal for Industry</a:t>
            </a:r>
            <a:br>
              <a:rPr lang="en-US" sz="1600" dirty="0"/>
            </a:br>
            <a:r>
              <a:rPr lang="en-US" sz="1600" dirty="0"/>
              <a:t>Pinterest:  </a:t>
            </a:r>
            <a:br>
              <a:rPr lang="en-US" sz="1600" dirty="0"/>
            </a:br>
            <a:r>
              <a:rPr lang="en-US" sz="1600" dirty="0"/>
              <a:t>Retail: Ideal for Industry</a:t>
            </a:r>
            <a:br>
              <a:rPr lang="en-US" sz="1600" dirty="0"/>
            </a:br>
            <a:r>
              <a:rPr lang="en-US" sz="1600" dirty="0"/>
              <a:t>Media: Not Right for Industry</a:t>
            </a:r>
            <a:br>
              <a:rPr lang="en-US" sz="1600" dirty="0"/>
            </a:br>
            <a:r>
              <a:rPr lang="en-US" sz="1600" dirty="0"/>
              <a:t>Sports: Not Right for Industry</a:t>
            </a:r>
            <a:br>
              <a:rPr lang="en-US" sz="1600" dirty="0"/>
            </a:br>
            <a:r>
              <a:rPr lang="en-US" sz="1600" dirty="0"/>
              <a:t>CPG: Ideal for Industry</a:t>
            </a:r>
            <a:br>
              <a:rPr lang="en-US" sz="1600" dirty="0"/>
            </a:br>
            <a:r>
              <a:rPr lang="en-US" sz="1600" dirty="0"/>
              <a:t>Financial Services: Not Right for Industry</a:t>
            </a:r>
            <a:br>
              <a:rPr lang="en-US" sz="1600" dirty="0"/>
            </a:br>
            <a:r>
              <a:rPr lang="en-US" sz="1600" dirty="0"/>
              <a:t>Automotive: Ideal for Industry</a:t>
            </a:r>
            <a:br>
              <a:rPr lang="en-US" sz="1600" dirty="0"/>
            </a:br>
            <a:r>
              <a:rPr lang="en-US" sz="1600" dirty="0"/>
              <a:t>Health Care: Ideal for Industry</a:t>
            </a:r>
            <a:br>
              <a:rPr lang="en-US" sz="1600" dirty="0"/>
            </a:br>
            <a:r>
              <a:rPr lang="en-US" sz="1600" dirty="0"/>
              <a:t>YouTube:  </a:t>
            </a:r>
            <a:br>
              <a:rPr lang="en-US" sz="1600" dirty="0"/>
            </a:br>
            <a:r>
              <a:rPr lang="en-US" sz="1600" dirty="0"/>
              <a:t>Retail: Depends on Content Strategy</a:t>
            </a:r>
            <a:br>
              <a:rPr lang="en-US" sz="1600" dirty="0"/>
            </a:br>
            <a:r>
              <a:rPr lang="en-US" sz="1600" dirty="0"/>
              <a:t>Media: Ideal for Industry</a:t>
            </a:r>
            <a:br>
              <a:rPr lang="en-US" sz="1600" dirty="0"/>
            </a:br>
            <a:r>
              <a:rPr lang="en-US" sz="1600" dirty="0"/>
              <a:t>Sports: Ideal for Industry</a:t>
            </a:r>
            <a:br>
              <a:rPr lang="en-US" sz="1600" dirty="0"/>
            </a:br>
            <a:r>
              <a:rPr lang="en-US" sz="1600" dirty="0"/>
              <a:t>CPG: Ideal for Industry</a:t>
            </a:r>
            <a:br>
              <a:rPr lang="en-US" sz="1600" dirty="0"/>
            </a:br>
            <a:r>
              <a:rPr lang="en-US" sz="1600" dirty="0"/>
              <a:t>Financial Services: Depends on Content Strategy</a:t>
            </a:r>
            <a:br>
              <a:rPr lang="en-US" sz="1600" dirty="0"/>
            </a:br>
            <a:r>
              <a:rPr lang="en-US" sz="1600" dirty="0"/>
              <a:t>Automotive: Ideal for Industry</a:t>
            </a:r>
            <a:br>
              <a:rPr lang="en-US" sz="1600" dirty="0"/>
            </a:br>
            <a:r>
              <a:rPr lang="en-US" sz="1600" dirty="0"/>
              <a:t>Health Care: Depends on Content Strategy</a:t>
            </a:r>
            <a:br>
              <a:rPr lang="en-US" sz="1600" dirty="0"/>
            </a:br>
            <a:r>
              <a:rPr lang="en-US" sz="1600" dirty="0"/>
              <a:t>LinkedIn:  </a:t>
            </a:r>
            <a:br>
              <a:rPr lang="en-US" sz="1600" dirty="0"/>
            </a:br>
            <a:r>
              <a:rPr lang="en-US" sz="1600" dirty="0"/>
              <a:t>Retail: Not Right for Industry</a:t>
            </a:r>
            <a:br>
              <a:rPr lang="en-US" sz="1600" dirty="0"/>
            </a:br>
            <a:r>
              <a:rPr lang="en-US" sz="1600" dirty="0"/>
              <a:t>Media: Depends on Content Strategy</a:t>
            </a:r>
            <a:br>
              <a:rPr lang="en-US" sz="1600" dirty="0"/>
            </a:br>
            <a:r>
              <a:rPr lang="en-US" sz="1600" dirty="0"/>
              <a:t>Sports: Not Right for Industry</a:t>
            </a:r>
            <a:br>
              <a:rPr lang="en-US" sz="1600" dirty="0"/>
            </a:br>
            <a:r>
              <a:rPr lang="en-US" sz="1600" dirty="0"/>
              <a:t>CPG: Not Right for Industry</a:t>
            </a:r>
            <a:br>
              <a:rPr lang="en-US" sz="1600" dirty="0"/>
            </a:br>
            <a:r>
              <a:rPr lang="en-US" sz="1600" dirty="0"/>
              <a:t>Financial Services: Ideal for Industry</a:t>
            </a:r>
            <a:br>
              <a:rPr lang="en-US" sz="1600" dirty="0"/>
            </a:br>
            <a:r>
              <a:rPr lang="en-US" sz="1600" dirty="0"/>
              <a:t>Automotive: Depends on Content Strategy</a:t>
            </a:r>
            <a:br>
              <a:rPr lang="en-US" sz="1600" dirty="0"/>
            </a:br>
            <a:r>
              <a:rPr lang="en-US" sz="1600" dirty="0"/>
              <a:t>Health Care: Not Right for Industry</a:t>
            </a:r>
            <a:br>
              <a:rPr lang="en-US" sz="1600" dirty="0"/>
            </a:br>
            <a:r>
              <a:rPr lang="en-US" sz="1600" dirty="0"/>
              <a:t>Instagram:  </a:t>
            </a:r>
            <a:br>
              <a:rPr lang="en-US" sz="1600" dirty="0"/>
            </a:br>
            <a:r>
              <a:rPr lang="en-US" sz="1600" dirty="0"/>
              <a:t>Retail: Ideal for Industry</a:t>
            </a:r>
            <a:br>
              <a:rPr lang="en-US" sz="1600" dirty="0"/>
            </a:br>
            <a:r>
              <a:rPr lang="en-US" sz="1600" dirty="0"/>
              <a:t>Media: Depends on Content Strategy</a:t>
            </a:r>
            <a:br>
              <a:rPr lang="en-US" sz="1600" dirty="0"/>
            </a:br>
            <a:r>
              <a:rPr lang="en-US" sz="1600" dirty="0"/>
              <a:t>Sports: Ideal for Industry</a:t>
            </a:r>
            <a:br>
              <a:rPr lang="en-US" sz="1600" dirty="0"/>
            </a:br>
            <a:r>
              <a:rPr lang="en-US" sz="1600" dirty="0"/>
              <a:t>CPG: Depends on Content Strategy</a:t>
            </a:r>
            <a:br>
              <a:rPr lang="en-US" sz="1600" dirty="0"/>
            </a:br>
            <a:r>
              <a:rPr lang="en-US" sz="1600" dirty="0"/>
              <a:t>Financial Services: Not Right for Industry</a:t>
            </a:r>
            <a:br>
              <a:rPr lang="en-US" sz="1600" dirty="0"/>
            </a:br>
            <a:r>
              <a:rPr lang="en-US" sz="1600" dirty="0"/>
              <a:t>Automotive: Ideal for Industry</a:t>
            </a:r>
            <a:br>
              <a:rPr lang="en-US" sz="1600" dirty="0"/>
            </a:br>
            <a:r>
              <a:rPr lang="en-US" sz="1600" dirty="0"/>
              <a:t>Health Care: Depends on Content Strategy</a:t>
            </a:r>
            <a:br>
              <a:rPr lang="en-US" sz="1600" dirty="0"/>
            </a:br>
            <a:r>
              <a:rPr lang="en-US" sz="1600" dirty="0"/>
              <a:t>Snapchat:  </a:t>
            </a:r>
            <a:br>
              <a:rPr lang="en-US" sz="1600" dirty="0"/>
            </a:br>
            <a:r>
              <a:rPr lang="en-US" sz="1600" dirty="0"/>
              <a:t>Retail: Ideal for Industry</a:t>
            </a:r>
            <a:br>
              <a:rPr lang="en-US" sz="1600" dirty="0"/>
            </a:br>
            <a:r>
              <a:rPr lang="en-US" sz="1600" dirty="0"/>
              <a:t>Media: Ideal for Industry</a:t>
            </a:r>
            <a:br>
              <a:rPr lang="en-US" sz="1600" dirty="0"/>
            </a:br>
            <a:r>
              <a:rPr lang="en-US" sz="1600" dirty="0"/>
              <a:t>Sports: Ideal for Industry</a:t>
            </a:r>
            <a:br>
              <a:rPr lang="en-US" sz="1600" dirty="0"/>
            </a:br>
            <a:r>
              <a:rPr lang="en-US" sz="1600" dirty="0"/>
              <a:t>CPG: Ideal for Industry</a:t>
            </a:r>
            <a:br>
              <a:rPr lang="en-US" sz="1600" dirty="0"/>
            </a:br>
            <a:r>
              <a:rPr lang="en-US" sz="1600" dirty="0"/>
              <a:t>Financial Services: Depends on Content Strategy</a:t>
            </a:r>
            <a:br>
              <a:rPr lang="en-US" sz="1600" dirty="0"/>
            </a:br>
            <a:r>
              <a:rPr lang="en-US" sz="1600" dirty="0"/>
              <a:t>Automotive: Depends on Content Strategy</a:t>
            </a:r>
            <a:br>
              <a:rPr lang="en-US" sz="1600" dirty="0"/>
            </a:br>
            <a:r>
              <a:rPr lang="en-US" sz="1600" dirty="0"/>
              <a:t>Health Care: Not Right for Industry</a:t>
            </a:r>
          </a:p>
        </p:txBody>
      </p:sp>
      <p:sp>
        <p:nvSpPr>
          <p:cNvPr id="13" name="Text Placeholder 4"/>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9" name="Slide Number Placeholder 5"/>
          <p:cNvSpPr>
            <a:spLocks noGrp="1"/>
          </p:cNvSpPr>
          <p:nvPr>
            <p:ph type="sldNum" sz="quarter" idx="4"/>
          </p:nvPr>
        </p:nvSpPr>
        <p:spPr/>
        <p:txBody>
          <a:bodyPr/>
          <a:lstStyle/>
          <a:p>
            <a:fld id="{68151E55-6873-49E2-B8D5-2F265E6F1973}" type="slidenum">
              <a:rPr lang="en-US" smtClean="0"/>
              <a:pPr/>
              <a:t>42</a:t>
            </a:fld>
            <a:endParaRPr lang="en-US" dirty="0"/>
          </a:p>
        </p:txBody>
      </p:sp>
    </p:spTree>
    <p:extLst>
      <p:ext uri="{BB962C8B-B14F-4D97-AF65-F5344CB8AC3E}">
        <p14:creationId xmlns:p14="http://schemas.microsoft.com/office/powerpoint/2010/main" val="1506735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normAutofit fontScale="90000"/>
          </a:bodyPr>
          <a:lstStyle/>
          <a:p>
            <a:r>
              <a:rPr lang="en-US" sz="4400" dirty="0">
                <a:solidFill>
                  <a:srgbClr val="AC802E"/>
                </a:solidFill>
                <a:cs typeface="Calibri"/>
                <a:sym typeface="Calibri"/>
              </a:rPr>
              <a:t>The Writing Process</a:t>
            </a:r>
            <a:endParaRPr lang="en-US" dirty="0"/>
          </a:p>
        </p:txBody>
      </p:sp>
      <p:pic>
        <p:nvPicPr>
          <p:cNvPr id="14" name="Picture 2" descr="The writing process consists of planning, drafting, and revising."/>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127448" y="1220689"/>
            <a:ext cx="9525000" cy="4800600"/>
          </a:xfrm>
        </p:spPr>
      </p:pic>
      <p:sp>
        <p:nvSpPr>
          <p:cNvPr id="12" name="Text Placeholder 4"/>
          <p:cNvSpPr>
            <a:spLocks noGrp="1"/>
          </p:cNvSpPr>
          <p:nvPr>
            <p:ph type="body" sz="quarter" idx="14"/>
          </p:nvPr>
        </p:nvSpPr>
        <p:spPr>
          <a:xfrm>
            <a:off x="4415366" y="6483800"/>
            <a:ext cx="3361267" cy="190500"/>
          </a:xfrm>
        </p:spPr>
        <p:txBody>
          <a:bodyPr>
            <a:noAutofit/>
          </a:bodyPr>
          <a:lstStyle/>
          <a:p>
            <a:r>
              <a:rPr lang="en-US" dirty="0">
                <a:hlinkClick r:id="rId4" action="ppaction://hlinksldjump"/>
              </a:rPr>
              <a:t>Access the text alternative for slide images.</a:t>
            </a:r>
            <a:endParaRPr lang="en-US" dirty="0"/>
          </a:p>
        </p:txBody>
      </p:sp>
      <p:sp>
        <p:nvSpPr>
          <p:cNvPr id="7" name="Slide Number Placeholder 5"/>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804407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Planning the Message</a:t>
            </a:r>
            <a:endParaRPr lang="en-US" sz="5400" dirty="0"/>
          </a:p>
        </p:txBody>
      </p:sp>
      <p:sp>
        <p:nvSpPr>
          <p:cNvPr id="8" name="Content Placeholder 2"/>
          <p:cNvSpPr>
            <a:spLocks noGrp="1"/>
          </p:cNvSpPr>
          <p:nvPr>
            <p:ph sz="quarter" idx="11"/>
          </p:nvPr>
        </p:nvSpPr>
        <p:spPr>
          <a:xfrm>
            <a:off x="279751" y="1052736"/>
            <a:ext cx="11207499" cy="5437174"/>
          </a:xfrm>
        </p:spPr>
        <p:txBody>
          <a:bodyPr>
            <a:normAutofit/>
          </a:bodyPr>
          <a:lstStyle/>
          <a:p>
            <a:pPr marL="571500" lvl="1" indent="-571500">
              <a:spcBef>
                <a:spcPts val="0"/>
              </a:spcBef>
              <a:spcAft>
                <a:spcPts val="808"/>
              </a:spcAft>
              <a:buClr>
                <a:srgbClr val="3D97B4"/>
              </a:buClr>
              <a:buFont typeface="Arial" panose="020B0604020202020204" pitchFamily="34" charset="0"/>
              <a:buChar char="•"/>
            </a:pPr>
            <a:r>
              <a:rPr lang="en-US" altLang="en-US" sz="3400" b="0" kern="0" dirty="0">
                <a:solidFill>
                  <a:srgbClr val="000000"/>
                </a:solidFill>
                <a:latin typeface="Sanserif"/>
                <a:ea typeface="ＭＳ Ｐゴシック" panose="020B0600070205080204" pitchFamily="34" charset="-128"/>
                <a:cs typeface="Arial"/>
                <a:sym typeface="Arial"/>
              </a:rPr>
              <a:t>Determine goals (business goals and communication goals).</a:t>
            </a:r>
          </a:p>
          <a:p>
            <a:pPr marL="571500" lvl="1" indent="-571500">
              <a:lnSpc>
                <a:spcPct val="150000"/>
              </a:lnSpc>
              <a:spcBef>
                <a:spcPts val="0"/>
              </a:spcBef>
              <a:spcAft>
                <a:spcPts val="808"/>
              </a:spcAft>
              <a:buClr>
                <a:srgbClr val="3D97B4"/>
              </a:buClr>
              <a:buFont typeface="Arial" panose="020B0604020202020204" pitchFamily="34" charset="0"/>
              <a:buChar char="•"/>
            </a:pPr>
            <a:r>
              <a:rPr lang="en-US" altLang="en-US" sz="3400" b="0" kern="0" dirty="0">
                <a:solidFill>
                  <a:srgbClr val="000000"/>
                </a:solidFill>
                <a:latin typeface="Sanserif"/>
                <a:ea typeface="ＭＳ Ｐゴシック" panose="020B0600070205080204" pitchFamily="34" charset="-128"/>
                <a:cs typeface="Arial"/>
                <a:sym typeface="Arial"/>
              </a:rPr>
              <a:t>Analyze the audience.</a:t>
            </a:r>
          </a:p>
          <a:p>
            <a:pPr marL="571500" lvl="1" indent="-571500">
              <a:lnSpc>
                <a:spcPct val="150000"/>
              </a:lnSpc>
              <a:spcBef>
                <a:spcPts val="0"/>
              </a:spcBef>
              <a:spcAft>
                <a:spcPts val="808"/>
              </a:spcAft>
              <a:buClr>
                <a:srgbClr val="3D97B4"/>
              </a:buClr>
              <a:buFont typeface="Arial" panose="020B0604020202020204" pitchFamily="34" charset="0"/>
              <a:buChar char="•"/>
            </a:pPr>
            <a:r>
              <a:rPr lang="en-US" altLang="en-US" sz="3400" b="0" kern="0" dirty="0">
                <a:solidFill>
                  <a:srgbClr val="000000"/>
                </a:solidFill>
                <a:latin typeface="Sanserif"/>
                <a:ea typeface="ＭＳ Ｐゴシック" panose="020B0600070205080204" pitchFamily="34" charset="-128"/>
                <a:cs typeface="Arial"/>
                <a:sym typeface="Arial"/>
              </a:rPr>
              <a:t>Gather information.</a:t>
            </a:r>
          </a:p>
          <a:p>
            <a:pPr marL="571500" lvl="1" indent="-571500">
              <a:lnSpc>
                <a:spcPct val="150000"/>
              </a:lnSpc>
              <a:spcBef>
                <a:spcPts val="0"/>
              </a:spcBef>
              <a:spcAft>
                <a:spcPts val="808"/>
              </a:spcAft>
              <a:buClr>
                <a:srgbClr val="3D97B4"/>
              </a:buClr>
              <a:buFont typeface="Arial" panose="020B0604020202020204" pitchFamily="34" charset="0"/>
              <a:buChar char="•"/>
            </a:pPr>
            <a:r>
              <a:rPr lang="en-US" altLang="en-US" sz="3400" b="0" kern="0" dirty="0">
                <a:solidFill>
                  <a:srgbClr val="000000"/>
                </a:solidFill>
                <a:latin typeface="Sanserif"/>
                <a:ea typeface="ＭＳ Ｐゴシック" panose="020B0600070205080204" pitchFamily="34" charset="-128"/>
                <a:cs typeface="Arial"/>
                <a:sym typeface="Arial"/>
              </a:rPr>
              <a:t>Analyze and organize the information.</a:t>
            </a:r>
          </a:p>
          <a:p>
            <a:pPr marL="571500" lvl="1" indent="-571500">
              <a:lnSpc>
                <a:spcPct val="150000"/>
              </a:lnSpc>
              <a:spcBef>
                <a:spcPts val="0"/>
              </a:spcBef>
              <a:spcAft>
                <a:spcPts val="808"/>
              </a:spcAft>
              <a:buClr>
                <a:srgbClr val="3D97B4"/>
              </a:buClr>
              <a:buFont typeface="Arial" panose="020B0604020202020204" pitchFamily="34" charset="0"/>
              <a:buChar char="•"/>
            </a:pPr>
            <a:r>
              <a:rPr lang="en-US" altLang="en-US" sz="3400" b="0" kern="0" dirty="0">
                <a:solidFill>
                  <a:srgbClr val="000000"/>
                </a:solidFill>
                <a:latin typeface="Sanserif"/>
                <a:ea typeface="ＭＳ Ｐゴシック" panose="020B0600070205080204" pitchFamily="34" charset="-128"/>
                <a:cs typeface="Arial"/>
                <a:sym typeface="Arial"/>
              </a:rPr>
              <a:t>Choose a form, channel, and format.</a:t>
            </a:r>
          </a:p>
        </p:txBody>
      </p:sp>
      <p:sp>
        <p:nvSpPr>
          <p:cNvPr id="6" name="Slide Number Placeholder 3"/>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411693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You Make the Call </a:t>
            </a:r>
            <a:r>
              <a:rPr lang="en-US" sz="1600" kern="0" dirty="0">
                <a:solidFill>
                  <a:srgbClr val="3D97B4"/>
                </a:solidFill>
                <a:cs typeface="Calibri" panose="020F0502020204030204" pitchFamily="34" charset="0"/>
                <a:sym typeface="Arial"/>
              </a:rPr>
              <a:t>1</a:t>
            </a:r>
            <a:endParaRPr lang="en-US" sz="1600" dirty="0"/>
          </a:p>
        </p:txBody>
      </p:sp>
      <p:pic>
        <p:nvPicPr>
          <p:cNvPr id="12" name="Picture 2">
            <a:extLst>
              <a:ext uri="{C183D7F6-B498-43B3-948B-1728B52AA6E4}">
                <adec:decorative xmlns:adec="http://schemas.microsoft.com/office/drawing/2017/decorative" val="1"/>
              </a:ext>
            </a:extLst>
          </p:cNvPr>
          <p:cNvPicPr>
            <a:picLocks noGrp="1" noChangeAspect="1"/>
          </p:cNvPicPr>
          <p:nvPr>
            <p:ph sz="quarter" idx="11"/>
          </p:nvPr>
        </p:nvPicPr>
        <p:blipFill rotWithShape="1">
          <a:blip r:embed="rId3" cstate="screen">
            <a:extLst>
              <a:ext uri="{28A0092B-C50C-407E-A947-70E740481C1C}">
                <a14:useLocalDpi xmlns:a14="http://schemas.microsoft.com/office/drawing/2010/main" val="0"/>
              </a:ext>
            </a:extLst>
          </a:blip>
          <a:srcRect/>
          <a:stretch/>
        </p:blipFill>
        <p:spPr>
          <a:xfrm>
            <a:off x="767409" y="514705"/>
            <a:ext cx="1294574" cy="802073"/>
          </a:xfrm>
          <a:prstGeom prst="rect">
            <a:avLst/>
          </a:prstGeom>
        </p:spPr>
      </p:pic>
      <p:sp>
        <p:nvSpPr>
          <p:cNvPr id="11" name="Content Placeholder 3"/>
          <p:cNvSpPr>
            <a:spLocks noGrp="1"/>
          </p:cNvSpPr>
          <p:nvPr>
            <p:ph sz="quarter" idx="14"/>
          </p:nvPr>
        </p:nvSpPr>
        <p:spPr>
          <a:xfrm>
            <a:off x="1271463" y="1316778"/>
            <a:ext cx="9980317" cy="5356752"/>
          </a:xfrm>
        </p:spPr>
        <p:txBody>
          <a:bodyPr>
            <a:noAutofit/>
          </a:bodyPr>
          <a:lstStyle/>
          <a:p>
            <a:pPr lvl="0">
              <a:spcBef>
                <a:spcPts val="2400"/>
              </a:spcBef>
              <a:spcAft>
                <a:spcPts val="808"/>
              </a:spcAft>
              <a:buClr>
                <a:srgbClr val="39A7CC"/>
              </a:buClr>
            </a:pPr>
            <a:r>
              <a:rPr lang="en-US" altLang="en-US" sz="3200" kern="0" dirty="0">
                <a:solidFill>
                  <a:srgbClr val="000000"/>
                </a:solidFill>
                <a:ea typeface="ＭＳ Ｐゴシック" panose="020B0600070205080204" pitchFamily="34" charset="-128"/>
                <a:cs typeface="Arial"/>
                <a:sym typeface="Arial"/>
              </a:rPr>
              <a:t>It’s a hot, humid summer, and you manage a hotel in a busy city where the air conditioning has stopped working. </a:t>
            </a:r>
          </a:p>
          <a:p>
            <a:pPr lvl="0">
              <a:spcBef>
                <a:spcPts val="2400"/>
              </a:spcBef>
              <a:spcAft>
                <a:spcPts val="808"/>
              </a:spcAft>
              <a:buClr>
                <a:srgbClr val="002060"/>
              </a:buClr>
            </a:pPr>
            <a:r>
              <a:rPr lang="en-US" altLang="en-US" sz="3200" kern="0" dirty="0">
                <a:solidFill>
                  <a:srgbClr val="000000"/>
                </a:solidFill>
                <a:ea typeface="ＭＳ Ｐゴシック" panose="020B0600070205080204" pitchFamily="34" charset="-128"/>
                <a:cs typeface="Arial"/>
                <a:sym typeface="Arial"/>
              </a:rPr>
              <a:t>How will you communicate to current guests about this problem? How can the planning steps we’ve talked about help? </a:t>
            </a:r>
          </a:p>
          <a:p>
            <a:pPr lvl="0">
              <a:spcBef>
                <a:spcPts val="2400"/>
              </a:spcBef>
              <a:spcAft>
                <a:spcPts val="808"/>
              </a:spcAft>
              <a:buClr>
                <a:srgbClr val="002060"/>
              </a:buClr>
            </a:pPr>
            <a:r>
              <a:rPr lang="en-US" altLang="en-US" sz="3200" kern="0" dirty="0">
                <a:solidFill>
                  <a:srgbClr val="000000"/>
                </a:solidFill>
                <a:ea typeface="ＭＳ Ｐゴシック" panose="020B0600070205080204" pitchFamily="34" charset="-128"/>
                <a:cs typeface="Arial"/>
                <a:sym typeface="Arial"/>
              </a:rPr>
              <a:t>How might you respond to a guest’s complaint letter that comes to you a week after the incident? </a:t>
            </a:r>
          </a:p>
        </p:txBody>
      </p:sp>
      <p:sp>
        <p:nvSpPr>
          <p:cNvPr id="6" name="Slide Number Placeholder 4"/>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140048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63352" y="304800"/>
            <a:ext cx="11712983" cy="891952"/>
          </a:xfrm>
        </p:spPr>
        <p:txBody>
          <a:bodyPr/>
          <a:lstStyle/>
          <a:p>
            <a:r>
              <a:rPr lang="en-US" sz="4800" kern="0" dirty="0">
                <a:solidFill>
                  <a:srgbClr val="AC802E"/>
                </a:solidFill>
                <a:cs typeface="Arial"/>
                <a:sym typeface="Arial"/>
              </a:rPr>
              <a:t>Computer Tools in Business Communication</a:t>
            </a:r>
            <a:endParaRPr lang="en-US" sz="4800" dirty="0"/>
          </a:p>
        </p:txBody>
      </p:sp>
      <p:sp>
        <p:nvSpPr>
          <p:cNvPr id="9" name="Content Placeholder 2"/>
          <p:cNvSpPr>
            <a:spLocks noGrp="1"/>
          </p:cNvSpPr>
          <p:nvPr>
            <p:ph sz="quarter" idx="11"/>
          </p:nvPr>
        </p:nvSpPr>
        <p:spPr>
          <a:xfrm>
            <a:off x="3287688" y="1412776"/>
            <a:ext cx="6768752" cy="5422151"/>
          </a:xfrm>
        </p:spPr>
        <p:txBody>
          <a:bodyPr>
            <a:noAutofit/>
          </a:bodyPr>
          <a:lstStyle/>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Planning Projects.</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Gathering Information.</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Organizing Information and Ideas.</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Presenting Information.</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Drafting Messages.</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Revising and Editing.</a:t>
            </a:r>
          </a:p>
          <a:p>
            <a:pPr marL="342900" lvl="0" indent="-342900">
              <a:lnSpc>
                <a:spcPct val="150000"/>
              </a:lnSpc>
              <a:spcBef>
                <a:spcPts val="0"/>
              </a:spcBef>
              <a:spcAft>
                <a:spcPts val="808"/>
              </a:spcAft>
              <a:buClr>
                <a:srgbClr val="AC802E"/>
              </a:buClr>
              <a:buFont typeface="Arial" panose="020B0604020202020204" pitchFamily="34" charset="0"/>
              <a:buChar char="•"/>
            </a:pPr>
            <a:r>
              <a:rPr lang="en-US" sz="3000" kern="0" dirty="0">
                <a:solidFill>
                  <a:srgbClr val="000000"/>
                </a:solidFill>
                <a:cs typeface="Arial"/>
                <a:sym typeface="Arial"/>
              </a:rPr>
              <a:t>Securing and Sharing.</a:t>
            </a:r>
          </a:p>
        </p:txBody>
      </p:sp>
      <p:sp>
        <p:nvSpPr>
          <p:cNvPr id="7" name="Slide Number Placeholder 3"/>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106969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kern="0" dirty="0">
                <a:solidFill>
                  <a:srgbClr val="3D97B4"/>
                </a:solidFill>
                <a:cs typeface="Calibri" panose="020F0502020204030204" pitchFamily="34" charset="0"/>
                <a:sym typeface="Arial"/>
              </a:rPr>
              <a:t>Computer Tools for Planning</a:t>
            </a:r>
            <a:endParaRPr lang="en-US" sz="5400" dirty="0"/>
          </a:p>
        </p:txBody>
      </p:sp>
      <p:sp>
        <p:nvSpPr>
          <p:cNvPr id="3" name="Content Placeholder 2"/>
          <p:cNvSpPr>
            <a:spLocks noGrp="1"/>
          </p:cNvSpPr>
          <p:nvPr>
            <p:ph sz="quarter" idx="20"/>
          </p:nvPr>
        </p:nvSpPr>
        <p:spPr>
          <a:xfrm>
            <a:off x="767408" y="986082"/>
            <a:ext cx="10311559" cy="5539262"/>
          </a:xfrm>
        </p:spPr>
        <p:txBody>
          <a:bodyPr>
            <a:noAutofit/>
          </a:bodyPr>
          <a:lstStyle/>
          <a:p>
            <a:pPr marL="571500" lvl="0" indent="-571500">
              <a:lnSpc>
                <a:spcPct val="150000"/>
              </a:lnSpc>
              <a:spcAft>
                <a:spcPts val="808"/>
              </a:spcAft>
              <a:buClr>
                <a:srgbClr val="3D97B4"/>
              </a:buClr>
              <a:buFont typeface="Arial" panose="020B0604020202020204" pitchFamily="34" charset="0"/>
              <a:buChar char="•"/>
            </a:pPr>
            <a:r>
              <a:rPr lang="en-US" sz="3400" kern="0" dirty="0">
                <a:solidFill>
                  <a:srgbClr val="000000"/>
                </a:solidFill>
                <a:cs typeface="Arial"/>
                <a:sym typeface="Arial"/>
              </a:rPr>
              <a:t>Complex writing projects can be helped by using.</a:t>
            </a:r>
          </a:p>
          <a:p>
            <a:pPr marL="571500" lvl="0" indent="-571500">
              <a:lnSpc>
                <a:spcPct val="150000"/>
              </a:lnSpc>
              <a:spcAft>
                <a:spcPts val="808"/>
              </a:spcAft>
              <a:buClr>
                <a:srgbClr val="3D97B4"/>
              </a:buClr>
              <a:buFont typeface="Arial" panose="020B0604020202020204" pitchFamily="34" charset="0"/>
              <a:buChar char="•"/>
            </a:pPr>
            <a:r>
              <a:rPr lang="en-US" sz="3400" kern="0" dirty="0">
                <a:solidFill>
                  <a:srgbClr val="000000"/>
                </a:solidFill>
                <a:cs typeface="Arial"/>
                <a:sym typeface="Arial"/>
              </a:rPr>
              <a:t>Project planning tools (Gantt charts).</a:t>
            </a:r>
          </a:p>
          <a:p>
            <a:pPr marL="571500" lvl="0" indent="-571500">
              <a:lnSpc>
                <a:spcPct val="150000"/>
              </a:lnSpc>
              <a:spcAft>
                <a:spcPts val="808"/>
              </a:spcAft>
              <a:buClr>
                <a:srgbClr val="3D97B4"/>
              </a:buClr>
              <a:buFont typeface="Arial" panose="020B0604020202020204" pitchFamily="34" charset="0"/>
              <a:buChar char="•"/>
            </a:pPr>
            <a:r>
              <a:rPr lang="en-US" sz="3400" kern="0" dirty="0">
                <a:solidFill>
                  <a:srgbClr val="000000"/>
                </a:solidFill>
                <a:cs typeface="Arial"/>
                <a:sym typeface="Arial"/>
              </a:rPr>
              <a:t>Scheduling tools (electronic calendars).</a:t>
            </a:r>
          </a:p>
          <a:p>
            <a:pPr marL="571500" lvl="0" indent="-571500">
              <a:lnSpc>
                <a:spcPct val="150000"/>
              </a:lnSpc>
              <a:spcAft>
                <a:spcPts val="808"/>
              </a:spcAft>
              <a:buClr>
                <a:srgbClr val="3D97B4"/>
              </a:buClr>
              <a:buFont typeface="Arial" panose="020B0604020202020204" pitchFamily="34" charset="0"/>
              <a:buChar char="•"/>
            </a:pPr>
            <a:r>
              <a:rPr lang="en-US" sz="3400" kern="0" dirty="0">
                <a:solidFill>
                  <a:srgbClr val="000000"/>
                </a:solidFill>
                <a:cs typeface="Arial"/>
                <a:sym typeface="Arial"/>
              </a:rPr>
              <a:t>Research tools (internet research and RSS).</a:t>
            </a:r>
          </a:p>
          <a:p>
            <a:pPr marL="571500" lvl="0" indent="-571500">
              <a:lnSpc>
                <a:spcPct val="150000"/>
              </a:lnSpc>
              <a:spcAft>
                <a:spcPts val="808"/>
              </a:spcAft>
              <a:buClr>
                <a:srgbClr val="3D97B4"/>
              </a:buClr>
              <a:buFont typeface="Arial" panose="020B0604020202020204" pitchFamily="34" charset="0"/>
              <a:buChar char="•"/>
            </a:pPr>
            <a:r>
              <a:rPr lang="en-US" sz="3400" kern="0" dirty="0">
                <a:solidFill>
                  <a:srgbClr val="000000"/>
                </a:solidFill>
                <a:cs typeface="Arial"/>
                <a:sym typeface="Arial"/>
              </a:rPr>
              <a:t>Organizing tools (databases and outlining).</a:t>
            </a:r>
          </a:p>
          <a:p>
            <a:pPr marL="571500" lvl="0" indent="-571500">
              <a:spcAft>
                <a:spcPts val="808"/>
              </a:spcAft>
              <a:buClr>
                <a:srgbClr val="3D97B4"/>
              </a:buClr>
              <a:buFont typeface="Arial" panose="020B0604020202020204" pitchFamily="34" charset="0"/>
              <a:buChar char="•"/>
            </a:pPr>
            <a:r>
              <a:rPr lang="en-US" sz="3400" kern="0" dirty="0">
                <a:solidFill>
                  <a:srgbClr val="000000"/>
                </a:solidFill>
                <a:cs typeface="Arial"/>
                <a:sym typeface="Arial"/>
              </a:rPr>
              <a:t>Presenting tools (statistical programs, multimedia presenters).</a:t>
            </a:r>
          </a:p>
        </p:txBody>
      </p:sp>
      <p:sp>
        <p:nvSpPr>
          <p:cNvPr id="6" name="Slide Number Placeholder 3"/>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30267975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6.0&quot;&gt;&lt;object type=&quot;1&quot; unique_id=&quot;10001&quot;&gt;&lt;object type=&quot;8&quot; unique_id=&quot;10690&quot;&gt;&lt;/object&gt;&lt;object type=&quot;2&quot; unique_id=&quot;10691&quot;&gt;&lt;object type=&quot;3&quot; unique_id=&quot;10692&quot;&gt;&lt;property id=&quot;20148&quot; value=&quot;5&quot;/&gt;&lt;property id=&quot;20300&quot; value=&quot;Slide 1&quot;/&gt;&lt;property id=&quot;20307&quot; value=&quot;292&quot;/&gt;&lt;/object&gt;&lt;object type=&quot;3&quot; unique_id=&quot;10693&quot;&gt;&lt;property id=&quot;20148&quot; value=&quot;5&quot;/&gt;&lt;property id=&quot;20300&quot; value=&quot;Slide 2 - &amp;quot;Ionic Compounds&amp;#x0D;&amp;#x0A;Introduction to Bonding&amp;quot;&quot;/&gt;&lt;property id=&quot;20307&quot; value=&quot;257&quot;/&gt;&lt;/object&gt;&lt;object type=&quot;3&quot; unique_id=&quot;10694&quot;&gt;&lt;property id=&quot;20148&quot; value=&quot;5&quot;/&gt;&lt;property id=&quot;20300&quot; value=&quot;Slide 3 - &amp;quot;Ionic Compounds&amp;#x0D;&amp;#x0A;Ionic Bonding&amp;quot;&quot;/&gt;&lt;property id=&quot;20307&quot; value=&quot;258&quot;/&gt;&lt;/object&gt;&lt;object type=&quot;3&quot; unique_id=&quot;10695&quot;&gt;&lt;property id=&quot;20148&quot; value=&quot;5&quot;/&gt;&lt;property id=&quot;20300&quot; value=&quot;Slide 4 - &amp;quot;Ionic Compounds&amp;#x0D;&amp;#x0A;Covalent Bonding&amp;quot;&quot;/&gt;&lt;property id=&quot;20307&quot; value=&quot;259&quot;/&gt;&lt;/object&gt;&lt;object type=&quot;3&quot; unique_id=&quot;10696&quot;&gt;&lt;property id=&quot;20148&quot; value=&quot;5&quot;/&gt;&lt;property id=&quot;20300&quot; value=&quot;Slide 5 - &amp;quot;Ions&amp;#x0D;&amp;#x0A;Cations and Anions&amp;quot;&quot;/&gt;&lt;property id=&quot;20307&quot; value=&quot;260&quot;/&gt;&lt;/object&gt;&lt;object type=&quot;3&quot; unique_id=&quot;10697&quot;&gt;&lt;property id=&quot;20148&quot; value=&quot;5&quot;/&gt;&lt;property id=&quot;20300&quot; value=&quot;Slide 6 - &amp;quot;Ions&amp;#x0D;&amp;#x0A;Cations and Anions&amp;quot;&quot;/&gt;&lt;property id=&quot;20307&quot; value=&quot;291&quot;/&gt;&lt;/object&gt;&lt;object type=&quot;3&quot; unique_id=&quot;10698&quot;&gt;&lt;property id=&quot;20148&quot; value=&quot;5&quot;/&gt;&lt;property id=&quot;20300&quot; value=&quot;Slide 7 - &amp;quot;Ions&amp;#x0D;&amp;#x0A;Cations and Anions&amp;quot;&quot;/&gt;&lt;property id=&quot;20307&quot; value=&quot;261&quot;/&gt;&lt;/object&gt;&lt;object type=&quot;3&quot; unique_id=&quot;10699&quot;&gt;&lt;property id=&quot;20148&quot; value=&quot;5&quot;/&gt;&lt;property id=&quot;20300&quot; value=&quot;Slide 8 - &amp;quot;Ions&amp;#x0D;&amp;#x0A;Cations and Anions&amp;quot;&quot;/&gt;&lt;property id=&quot;20307&quot; value=&quot;262&quot;/&gt;&lt;/object&gt;&lt;object type=&quot;3&quot; unique_id=&quot;10700&quot;&gt;&lt;property id=&quot;20148&quot; value=&quot;5&quot;/&gt;&lt;property id=&quot;20300&quot; value=&quot;Slide 9 - &amp;quot;Ions&amp;#x0D;&amp;#x0A;The Octet Rule&amp;quot;&quot;/&gt;&lt;property id=&quot;20307&quot; value=&quot;263&quot;/&gt;&lt;/object&gt;&lt;object type=&quot;3&quot; unique_id=&quot;10701&quot;&gt;&lt;property id=&quot;20148&quot; value=&quot;5&quot;/&gt;&lt;property id=&quot;20300&quot; value=&quot;Slide 10 - &amp;quot;Ions&amp;#x0D;&amp;#x0A;Relating Group Number to Ionic Charge for&amp;#x0D;&amp;#x0A;Main Group Elements&amp;quot;&quot;/&gt;&lt;property id=&quot;20307&quot; value=&quot;264&quot;/&gt;&lt;/object&gt;&lt;object type=&quot;3&quot; unique_id=&quot;10702&quot;&gt;&lt;property id=&quot;20148&quot; value=&quot;5&quot;/&gt;&lt;property id=&quot;20300&quot; value=&quot;Slide 11 - &amp;quot;Ions&amp;#x0D;&amp;#x0A;Relating Group Number to Ionic Charge for&amp;#x0D;&amp;#x0A;Groups 1A–3A&amp;quot;&quot;/&gt;&lt;property id=&quot;20307&quot; value=&quot;265&quot;/&gt;&lt;/object&gt;&lt;object type=&quot;3&quot; unique_id=&quot;10703&quot;&gt;&lt;property id=&quot;20148&quot; value=&quot;5&quot;/&gt;&lt;property id=&quot;20300&quot; value=&quot;Slide 12 - &amp;quot;Ions&amp;#x0D;&amp;#x0A;Relating Group Number to Ionic Charge for&amp;#x0D;&amp;#x0A;Groups 6A and 7A&amp;quot;&quot;/&gt;&lt;property id=&quot;20307&quot; value=&quot;266&quot;/&gt;&lt;/object&gt;&lt;object type=&quot;3&quot; unique_id=&quot;10704&quot;&gt;&lt;property id=&quot;20148&quot; value=&quot;5&quot;/&gt;&lt;property id=&quot;20300&quot; value=&quot;Slide 13 - &amp;quot;Ions&amp;#x0D;&amp;#x0A;Ions Formed by the Main Group Elements&amp;#x0D;&amp;#x0A;&amp;quot;&quot;/&gt;&lt;property id=&quot;20307&quot; value=&quot;267&quot;/&gt;&lt;/object&gt;&lt;object type=&quot;3&quot; unique_id=&quot;10705&quot;&gt;&lt;property id=&quot;20148&quot; value=&quot;5&quot;/&gt;&lt;property id=&quot;20300&quot; value=&quot;Slide 14 - &amp;quot;Ions&amp;#x0D;&amp;#x0A;Metals with Variable Charge&amp;quot;&quot;/&gt;&lt;property id=&quot;20307&quot; value=&quot;268&quot;/&gt;&lt;/object&gt;&lt;object type=&quot;3&quot; unique_id=&quot;10706&quot;&gt;&lt;property id=&quot;20148&quot; value=&quot;5&quot;/&gt;&lt;property id=&quot;20300&quot; value=&quot;Slide 15 - &amp;quot;Ions&amp;#x0D;&amp;#x0A;Common Ions in the Human Body&amp;quot;&quot;/&gt;&lt;property id=&quot;20307&quot; value=&quot;269&quot;/&gt;&lt;/object&gt;&lt;object type=&quot;3&quot; unique_id=&quot;10707&quot;&gt;&lt;property id=&quot;20148&quot; value=&quot;5&quot;/&gt;&lt;property id=&quot;20300&quot; value=&quot;Slide 16 - &amp;quot;Ionic Compounds&amp;#x0D;&amp;#x0A;Formulas for Ionic Compounds&amp;quot;&quot;/&gt;&lt;property id=&quot;20307&quot; value=&quot;270&quot;/&gt;&lt;/object&gt;&lt;object type=&quot;3&quot; unique_id=&quot;10708&quot;&gt;&lt;property id=&quot;20148&quot; value=&quot;5&quot;/&gt;&lt;property id=&quot;20300&quot; value=&quot;Slide 17 - &amp;quot;Ionic Compounds&amp;#x0D;&amp;#x0A;Formulas for Ionic Compounds&amp;quot;&quot;/&gt;&lt;property id=&quot;20307&quot; value=&quot;271&quot;/&gt;&lt;/object&gt;&lt;object type=&quot;3&quot; unique_id=&quot;10709&quot;&gt;&lt;property id=&quot;20148&quot; value=&quot;5&quot;/&gt;&lt;property id=&quot;20300&quot; value=&quot;Slide 18 - &amp;quot;Ionic Compounds&amp;quot;&quot;/&gt;&lt;property id=&quot;20307&quot; value=&quot;272&quot;/&gt;&lt;/object&gt;&lt;object type=&quot;3&quot; unique_id=&quot;10710&quot;&gt;&lt;property id=&quot;20148&quot; value=&quot;5&quot;/&gt;&lt;property id=&quot;20300&quot; value=&quot;Slide 19 - &amp;quot;Ionic Compounds&amp;quot;&quot;/&gt;&lt;property id=&quot;20307&quot; value=&quot;273&quot;/&gt;&lt;/object&gt;&lt;object type=&quot;3&quot; unique_id=&quot;10711&quot;&gt;&lt;property id=&quot;20148&quot; value=&quot;5&quot;/&gt;&lt;property id=&quot;20300&quot; value=&quot;Slide 20 - &amp;quot;Ionic Compounds&amp;quot;&quot;/&gt;&lt;property id=&quot;20307&quot; value=&quot;274&quot;/&gt;&lt;/object&gt;&lt;object type=&quot;3&quot; unique_id=&quot;10712&quot;&gt;&lt;property id=&quot;20148&quot; value=&quot;5&quot;/&gt;&lt;property id=&quot;20300&quot; value=&quot;Slide 21 - &amp;quot;Ionic Compounds&amp;quot;&quot;/&gt;&lt;property id=&quot;20307&quot; value=&quot;275&quot;/&gt;&lt;/object&gt;&lt;object type=&quot;3&quot; unique_id=&quot;10713&quot;&gt;&lt;property id=&quot;20148&quot; value=&quot;5&quot;/&gt;&lt;property id=&quot;20300&quot; value=&quot;Slide 22 - &amp;quot;Naming Ionic Compounds&amp;#x0D;&amp;#x0A;Naming Cations&amp;quot;&quot;/&gt;&lt;property id=&quot;20307&quot; value=&quot;276&quot;/&gt;&lt;/object&gt;&lt;object type=&quot;3&quot; unique_id=&quot;10714&quot;&gt;&lt;property id=&quot;20148&quot; value=&quot;5&quot;/&gt;&lt;property id=&quot;20300&quot; value=&quot;Slide 23 - &amp;quot;Naming Ionic Compounds&amp;#x0D;&amp;#x0A;Naming Cations&amp;quot;&quot;/&gt;&lt;property id=&quot;20307&quot; value=&quot;277&quot;/&gt;&lt;/object&gt;&lt;object type=&quot;3&quot; unique_id=&quot;10715&quot;&gt;&lt;property id=&quot;20148&quot; value=&quot;5&quot;/&gt;&lt;property id=&quot;20300&quot; value=&quot;Slide 24 - &amp;quot;Naming Ionic Compounds&amp;quot;&quot;/&gt;&lt;property id=&quot;20307&quot; value=&quot;278&quot;/&gt;&lt;/object&gt;&lt;object type=&quot;3&quot; unique_id=&quot;10716&quot;&gt;&lt;property id=&quot;20148&quot; value=&quot;5&quot;/&gt;&lt;property id=&quot;20300&quot; value=&quot;Slide 25 - &amp;quot;Naming Ionic Compounds&amp;#x0D;&amp;#x0A;Naming Anions&amp;quot;&quot;/&gt;&lt;property id=&quot;20307&quot; value=&quot;279&quot;/&gt;&lt;/object&gt;&lt;object type=&quot;3&quot; unique_id=&quot;10717&quot;&gt;&lt;property id=&quot;20148&quot; value=&quot;5&quot;/&gt;&lt;property id=&quot;20300&quot; value=&quot;Slide 26 - &amp;quot;Naming Ionic Compounds&amp;#x0D;&amp;#x0A;Compounds of Main Group Metals&amp;quot;&quot;/&gt;&lt;property id=&quot;20307&quot; value=&quot;280&quot;/&gt;&lt;/object&gt;&lt;object type=&quot;3&quot; unique_id=&quot;10718&quot;&gt;&lt;property id=&quot;20148&quot; value=&quot;5&quot;/&gt;&lt;property id=&quot;20300&quot; value=&quot;Slide 27 - &amp;quot;Naming Ionic Compounds&amp;#x0D;&amp;#x0A;Compounds of Metals with a Variable Charge&amp;quot;&quot;/&gt;&lt;property id=&quot;20307&quot; value=&quot;281&quot;/&gt;&lt;/object&gt;&lt;object type=&quot;3&quot; unique_id=&quot;10719&quot;&gt;&lt;property id=&quot;20148&quot; value=&quot;5&quot;/&gt;&lt;property id=&quot;20300&quot; value=&quot;Slide 28 - &amp;quot;Naming Ionic Compounds&amp;#x0D;&amp;#x0A;Compounds of Metals with a Variable Charge&amp;#x0D;&amp;#x0A;&amp;quot;&quot;/&gt;&lt;property id=&quot;20307&quot; value=&quot;282&quot;/&gt;&lt;/object&gt;&lt;object type=&quot;3&quot; unique_id=&quot;10720&quot;&gt;&lt;property id=&quot;20148&quot; value=&quot;5&quot;/&gt;&lt;property id=&quot;20300&quot; value=&quot;Slide 29 - &amp;quot;Naming Ionic Compounds&amp;#x0D;&amp;#x0A;Compounds of Metals with a Variable Charge&amp;#x0D;&amp;#x0A;&amp;quot;&quot;/&gt;&lt;property id=&quot;20307&quot; value=&quot;283&quot;/&gt;&lt;/object&gt;&lt;object type=&quot;3&quot; unique_id=&quot;10721&quot;&gt;&lt;property id=&quot;20148&quot; value=&quot;5&quot;/&gt;&lt;property id=&quot;20300&quot; value=&quot;Slide 30 - &amp;quot;Naming Ionic Compounds&amp;#x0D;&amp;#x0A;Writing a Formula from the Name&amp;quot;&quot;/&gt;&lt;property id=&quot;20307&quot; value=&quot;284&quot;/&gt;&lt;/object&gt;&lt;object type=&quot;3&quot; unique_id=&quot;10722&quot;&gt;&lt;property id=&quot;20148&quot; value=&quot;5&quot;/&gt;&lt;property id=&quot;20300&quot; value=&quot;Slide 31 - &amp;quot;Naming Ionic Compounds&amp;#x0D;&amp;#x0A;Writing a Formula from the Name&amp;quot;&quot;/&gt;&lt;property id=&quot;20307&quot; value=&quot;285&quot;/&gt;&lt;/object&gt;&lt;object type=&quot;3&quot; unique_id=&quot;10723&quot;&gt;&lt;property id=&quot;20148&quot; value=&quot;5&quot;/&gt;&lt;property id=&quot;20300&quot; value=&quot;Slide 32 - &amp;quot;Physical Properties of Ionic Compounds&amp;quot;&quot;/&gt;&lt;property id=&quot;20307&quot; value=&quot;286&quot;/&gt;&lt;/object&gt;&lt;object type=&quot;3&quot; unique_id=&quot;10724&quot;&gt;&lt;property id=&quot;20148&quot; value=&quot;5&quot;/&gt;&lt;property id=&quot;20300&quot; value=&quot;Slide 33 - &amp;quot;Polyatomic Ions&amp;quot;&quot;/&gt;&lt;property id=&quot;20307&quot; value=&quot;287&quot;/&gt;&lt;/object&gt;&lt;object type=&quot;3&quot; unique_id=&quot;10725&quot;&gt;&lt;property id=&quot;20148&quot; value=&quot;5&quot;/&gt;&lt;property id=&quot;20300&quot; value=&quot;Slide 34 - &amp;quot;Polyatomic Ions&amp;#x0D;&amp;#x0A;Writing Formulas for Ionic Compounds with&amp;#x0D;&amp;#x0A;Polyatomic Ions&amp;quot;&quot;/&gt;&lt;property id=&quot;20307&quot; value=&quot;288&quot;/&gt;&lt;/object&gt;&lt;object type=&quot;3&quot; unique_id=&quot;10726&quot;&gt;&lt;property id=&quot;20148&quot; value=&quot;5&quot;/&gt;&lt;property id=&quot;20300&quot; value=&quot;Slide 35 - &amp;quot;Polyatomic Ions&amp;#x0D;&amp;#x0A;Writing Formulas for Ionic Compounds with&amp;#x0D;&amp;#x0A;Polyatomic Ions&amp;quot;&quot;/&gt;&lt;property id=&quot;20307&quot; value=&quot;289&quot;/&gt;&lt;/object&gt;&lt;object type=&quot;3&quot; unique_id=&quot;10727&quot;&gt;&lt;property id=&quot;20148&quot; value=&quot;5&quot;/&gt;&lt;property id=&quot;20300&quot; value=&quot;Slide 36 - &amp;quot;Polyatomic Ions&amp;#x0D;&amp;#x0A;Naming Ionic Compounds with Polyatomic Ions&amp;quot;&quot;/&gt;&lt;property id=&quot;20307&quot; value=&quot;290&quot;/&gt;&lt;/object&gt;&lt;/object&gt;&lt;/object&gt;&lt;/database&gt;"/>
</p:tagLst>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1_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efault Design">
  <a:themeElements>
    <a:clrScheme name="Custom 15">
      <a:dk1>
        <a:sysClr val="windowText" lastClr="000000"/>
      </a:dk1>
      <a:lt1>
        <a:sysClr val="window" lastClr="FFFFFF"/>
      </a:lt1>
      <a:dk2>
        <a:srgbClr val="000000"/>
      </a:dk2>
      <a:lt2>
        <a:srgbClr val="76B6F2"/>
      </a:lt2>
      <a:accent1>
        <a:srgbClr val="FBC01E"/>
      </a:accent1>
      <a:accent2>
        <a:srgbClr val="EFE1A2"/>
      </a:accent2>
      <a:accent3>
        <a:srgbClr val="FA8716"/>
      </a:accent3>
      <a:accent4>
        <a:srgbClr val="BE0204"/>
      </a:accent4>
      <a:accent5>
        <a:srgbClr val="008080"/>
      </a:accent5>
      <a:accent6>
        <a:srgbClr val="7E13E3"/>
      </a:accent6>
      <a:hlink>
        <a:srgbClr val="D2D200"/>
      </a:hlink>
      <a:folHlink>
        <a:srgbClr val="D0B9F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14836</TotalTime>
  <Words>2905</Words>
  <Application>Microsoft Office PowerPoint</Application>
  <PresentationFormat>Widescreen</PresentationFormat>
  <Paragraphs>346</Paragraphs>
  <Slides>42</Slides>
  <Notes>35</Notes>
  <HiddenSlides>4</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42</vt:i4>
      </vt:variant>
    </vt:vector>
  </HeadingPairs>
  <TitlesOfParts>
    <vt:vector size="54" baseType="lpstr">
      <vt:lpstr>Arial</vt:lpstr>
      <vt:lpstr>ArumSans Bold</vt:lpstr>
      <vt:lpstr>Calibri</vt:lpstr>
      <vt:lpstr>Calibri (Body)</vt:lpstr>
      <vt:lpstr>Sanserif</vt:lpstr>
      <vt:lpstr>Times New Roman</vt:lpstr>
      <vt:lpstr>Title Slides Master</vt:lpstr>
      <vt:lpstr>MainContentSlideMaster</vt:lpstr>
      <vt:lpstr>1_ClosingMaster</vt:lpstr>
      <vt:lpstr>DividerSlideMaster</vt:lpstr>
      <vt:lpstr>ImageDescriptionAppendixSlideMaster</vt:lpstr>
      <vt:lpstr>1_Default Design</vt:lpstr>
      <vt:lpstr>Chapter  Four</vt:lpstr>
      <vt:lpstr>Learning Objectives 1</vt:lpstr>
      <vt:lpstr>Learning Objectives 2</vt:lpstr>
      <vt:lpstr>The Importance of Good Business-Writing Skills</vt:lpstr>
      <vt:lpstr>The Writing Process</vt:lpstr>
      <vt:lpstr>Planning the Message</vt:lpstr>
      <vt:lpstr>You Make the Call 1</vt:lpstr>
      <vt:lpstr>Computer Tools in Business Communication</vt:lpstr>
      <vt:lpstr>Computer Tools for Planning</vt:lpstr>
      <vt:lpstr>Rock On</vt:lpstr>
      <vt:lpstr>Drafting the Message</vt:lpstr>
      <vt:lpstr>Computer Tools for Drafting</vt:lpstr>
      <vt:lpstr>Revising the Message</vt:lpstr>
      <vt:lpstr>You Revise It</vt:lpstr>
      <vt:lpstr>Computer Tools for Revising and Editing</vt:lpstr>
      <vt:lpstr>Business Message Forms</vt:lpstr>
      <vt:lpstr>Letters </vt:lpstr>
      <vt:lpstr>Elements of Business Letters</vt:lpstr>
      <vt:lpstr>Letter Format </vt:lpstr>
      <vt:lpstr>You Write It</vt:lpstr>
      <vt:lpstr>Memos</vt:lpstr>
      <vt:lpstr>Elements of Memorandums</vt:lpstr>
      <vt:lpstr>Memo Format</vt:lpstr>
      <vt:lpstr> You Make the Call: Memo or No?</vt:lpstr>
      <vt:lpstr>Emails</vt:lpstr>
      <vt:lpstr>Email Form</vt:lpstr>
      <vt:lpstr>Email Structure and Style</vt:lpstr>
      <vt:lpstr>Email Wall of Shame</vt:lpstr>
      <vt:lpstr>Email Etiquette Checklist</vt:lpstr>
      <vt:lpstr>You Send It</vt:lpstr>
      <vt:lpstr>Additional Media in Business Writing</vt:lpstr>
      <vt:lpstr>Tips for Using Texts and IM</vt:lpstr>
      <vt:lpstr>Social Media Warnings</vt:lpstr>
      <vt:lpstr>Social Media</vt:lpstr>
      <vt:lpstr>Social Media Uses</vt:lpstr>
      <vt:lpstr>You Make the Call 2</vt:lpstr>
      <vt:lpstr>Future Technology</vt:lpstr>
      <vt:lpstr>End of Main Content</vt:lpstr>
      <vt:lpstr>Accessibility Content: Text Alternatives for Images</vt:lpstr>
      <vt:lpstr>The Writing Process – Text Alternative</vt:lpstr>
      <vt:lpstr>Memo Format – Text Alternative</vt:lpstr>
      <vt:lpstr>Social Media – Text Alternative</vt:lpstr>
    </vt:vector>
  </TitlesOfParts>
  <Company>McGraw-Hill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Four: Designing the Right Type of Message: From Letters to Social Media</dc:title>
  <dc:subject>General, Organic, &amp; Biological Chemistry</dc:subject>
  <dc:creator>Bernstein;Fran</dc:creator>
  <dc:description/>
  <cp:lastModifiedBy>Ritik Singh</cp:lastModifiedBy>
  <cp:revision>1921</cp:revision>
  <dcterms:created xsi:type="dcterms:W3CDTF">2017-04-27T00:32:37Z</dcterms:created>
  <dcterms:modified xsi:type="dcterms:W3CDTF">2021-02-08T14:23:44Z</dcterms:modified>
</cp:coreProperties>
</file>