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 id="2147483684" r:id="rId2"/>
    <p:sldMasterId id="2147483733" r:id="rId3"/>
    <p:sldMasterId id="2147483694" r:id="rId4"/>
    <p:sldMasterId id="2147483697" r:id="rId5"/>
    <p:sldMasterId id="2147483660" r:id="rId6"/>
  </p:sldMasterIdLst>
  <p:notesMasterIdLst>
    <p:notesMasterId r:id="rId30"/>
  </p:notesMasterIdLst>
  <p:handoutMasterIdLst>
    <p:handoutMasterId r:id="rId31"/>
  </p:handoutMasterIdLst>
  <p:sldIdLst>
    <p:sldId id="321" r:id="rId7"/>
    <p:sldId id="325" r:id="rId8"/>
    <p:sldId id="257" r:id="rId9"/>
    <p:sldId id="263" r:id="rId10"/>
    <p:sldId id="326" r:id="rId11"/>
    <p:sldId id="327" r:id="rId12"/>
    <p:sldId id="328" r:id="rId13"/>
    <p:sldId id="279" r:id="rId14"/>
    <p:sldId id="329" r:id="rId15"/>
    <p:sldId id="334" r:id="rId16"/>
    <p:sldId id="284" r:id="rId17"/>
    <p:sldId id="331" r:id="rId18"/>
    <p:sldId id="343" r:id="rId19"/>
    <p:sldId id="289" r:id="rId20"/>
    <p:sldId id="332" r:id="rId21"/>
    <p:sldId id="341" r:id="rId22"/>
    <p:sldId id="335" r:id="rId23"/>
    <p:sldId id="336" r:id="rId24"/>
    <p:sldId id="337" r:id="rId25"/>
    <p:sldId id="338" r:id="rId26"/>
    <p:sldId id="339" r:id="rId27"/>
    <p:sldId id="340" r:id="rId28"/>
    <p:sldId id="320" r:id="rId29"/>
  </p:sldIdLst>
  <p:sldSz cx="12192000" cy="6858000"/>
  <p:notesSz cx="6858000" cy="9144000"/>
  <p:custDataLst>
    <p:tags r:id="rId32"/>
  </p:custDataLst>
  <p:defaultTextStyle>
    <a:defPPr>
      <a:defRPr lang="en-US"/>
    </a:defPPr>
    <a:lvl1pPr algn="l" rtl="0" eaLnBrk="0" fontAlgn="base" hangingPunct="0">
      <a:spcBef>
        <a:spcPct val="0"/>
      </a:spcBef>
      <a:spcAft>
        <a:spcPct val="0"/>
      </a:spcAft>
      <a:defRPr sz="2400" b="1" kern="1200">
        <a:solidFill>
          <a:schemeClr val="tx1"/>
        </a:solidFill>
        <a:latin typeface="Arial" charset="0"/>
        <a:ea typeface="MS PGothic" charset="-128"/>
        <a:cs typeface="+mn-cs"/>
      </a:defRPr>
    </a:lvl1pPr>
    <a:lvl2pPr marL="457200" algn="l" rtl="0" eaLnBrk="0" fontAlgn="base" hangingPunct="0">
      <a:spcBef>
        <a:spcPct val="0"/>
      </a:spcBef>
      <a:spcAft>
        <a:spcPct val="0"/>
      </a:spcAft>
      <a:defRPr sz="2400" b="1"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sz="2400" b="1"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sz="2400" b="1"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sz="2400" b="1" kern="1200">
        <a:solidFill>
          <a:schemeClr val="tx1"/>
        </a:solidFill>
        <a:latin typeface="Arial" charset="0"/>
        <a:ea typeface="MS PGothic" charset="-128"/>
        <a:cs typeface="+mn-cs"/>
      </a:defRPr>
    </a:lvl5pPr>
    <a:lvl6pPr marL="2286000" algn="l" defTabSz="914400" rtl="0" eaLnBrk="1" latinLnBrk="0" hangingPunct="1">
      <a:defRPr sz="2400" b="1" kern="1200">
        <a:solidFill>
          <a:schemeClr val="tx1"/>
        </a:solidFill>
        <a:latin typeface="Arial" charset="0"/>
        <a:ea typeface="MS PGothic" charset="-128"/>
        <a:cs typeface="+mn-cs"/>
      </a:defRPr>
    </a:lvl6pPr>
    <a:lvl7pPr marL="2743200" algn="l" defTabSz="914400" rtl="0" eaLnBrk="1" latinLnBrk="0" hangingPunct="1">
      <a:defRPr sz="2400" b="1" kern="1200">
        <a:solidFill>
          <a:schemeClr val="tx1"/>
        </a:solidFill>
        <a:latin typeface="Arial" charset="0"/>
        <a:ea typeface="MS PGothic" charset="-128"/>
        <a:cs typeface="+mn-cs"/>
      </a:defRPr>
    </a:lvl7pPr>
    <a:lvl8pPr marL="3200400" algn="l" defTabSz="914400" rtl="0" eaLnBrk="1" latinLnBrk="0" hangingPunct="1">
      <a:defRPr sz="2400" b="1" kern="1200">
        <a:solidFill>
          <a:schemeClr val="tx1"/>
        </a:solidFill>
        <a:latin typeface="Arial" charset="0"/>
        <a:ea typeface="MS PGothic" charset="-128"/>
        <a:cs typeface="+mn-cs"/>
      </a:defRPr>
    </a:lvl8pPr>
    <a:lvl9pPr marL="3657600" algn="l" defTabSz="914400" rtl="0" eaLnBrk="1" latinLnBrk="0" hangingPunct="1">
      <a:defRPr sz="2400" b="1" kern="1200">
        <a:solidFill>
          <a:schemeClr val="tx1"/>
        </a:solidFill>
        <a:latin typeface="Arial" charset="0"/>
        <a:ea typeface="MS PGothic" charset="-128"/>
        <a:cs typeface="+mn-cs"/>
      </a:defRPr>
    </a:lvl9pPr>
  </p:defaultTextStyle>
  <p:extLst>
    <p:ext uri="{521415D9-36F7-43E2-AB2F-B90AF26B5E84}">
      <p14:sectionLst xmlns:p14="http://schemas.microsoft.com/office/powerpoint/2010/main">
        <p14:section name="Main Section" id="{5620F3A2-41AA-40AA-94BF-2FCBFC13FB93}">
          <p14:sldIdLst>
            <p14:sldId id="321"/>
            <p14:sldId id="325"/>
            <p14:sldId id="257"/>
            <p14:sldId id="263"/>
            <p14:sldId id="326"/>
            <p14:sldId id="327"/>
            <p14:sldId id="328"/>
            <p14:sldId id="279"/>
            <p14:sldId id="329"/>
            <p14:sldId id="334"/>
            <p14:sldId id="284"/>
            <p14:sldId id="331"/>
            <p14:sldId id="343"/>
            <p14:sldId id="289"/>
            <p14:sldId id="332"/>
            <p14:sldId id="341"/>
            <p14:sldId id="335"/>
            <p14:sldId id="336"/>
            <p14:sldId id="337"/>
            <p14:sldId id="338"/>
            <p14:sldId id="339"/>
            <p14:sldId id="340"/>
            <p14:sldId id="320"/>
          </p14:sldIdLst>
        </p14:section>
      </p14:sectionLst>
    </p:ext>
    <p:ext uri="{EFAFB233-063F-42B5-8137-9DF3F51BA10A}">
      <p15:sldGuideLst xmlns:p15="http://schemas.microsoft.com/office/powerpoint/2012/main">
        <p15:guide id="1" orient="horz" pos="4156" userDrawn="1">
          <p15:clr>
            <a:srgbClr val="A4A3A4"/>
          </p15:clr>
        </p15:guide>
        <p15:guide id="2" pos="99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7F7F7F"/>
    <a:srgbClr val="999999"/>
    <a:srgbClr val="595959"/>
    <a:srgbClr val="3D97B4"/>
    <a:srgbClr val="AC802E"/>
    <a:srgbClr val="F2F2F2"/>
    <a:srgbClr val="959595"/>
    <a:srgbClr val="4A4675"/>
    <a:srgbClr val="FFB600"/>
    <a:srgbClr val="4A6A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89" autoAdjust="0"/>
    <p:restoredTop sz="86877" autoAdjust="0"/>
  </p:normalViewPr>
  <p:slideViewPr>
    <p:cSldViewPr>
      <p:cViewPr varScale="1">
        <p:scale>
          <a:sx n="95" d="100"/>
          <a:sy n="95" d="100"/>
        </p:scale>
        <p:origin x="1368" y="96"/>
      </p:cViewPr>
      <p:guideLst>
        <p:guide orient="horz" pos="4156"/>
        <p:guide pos="997"/>
      </p:guideLst>
    </p:cSldViewPr>
  </p:slideViewPr>
  <p:outlineViewPr>
    <p:cViewPr>
      <p:scale>
        <a:sx n="33" d="100"/>
        <a:sy n="33" d="100"/>
      </p:scale>
      <p:origin x="0" y="-17262"/>
    </p:cViewPr>
  </p:outlineViewPr>
  <p:notesTextViewPr>
    <p:cViewPr>
      <p:scale>
        <a:sx n="200" d="100"/>
        <a:sy n="200" d="100"/>
      </p:scale>
      <p:origin x="0" y="0"/>
    </p:cViewPr>
  </p:notesTextViewPr>
  <p:sorterViewPr>
    <p:cViewPr>
      <p:scale>
        <a:sx n="66" d="100"/>
        <a:sy n="66" d="100"/>
      </p:scale>
      <p:origin x="0" y="0"/>
    </p:cViewPr>
  </p:sorterViewPr>
  <p:notesViewPr>
    <p:cSldViewPr>
      <p:cViewPr varScale="1">
        <p:scale>
          <a:sx n="55" d="100"/>
          <a:sy n="55" d="100"/>
        </p:scale>
        <p:origin x="144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433678-3B08-4AB0-A9C0-1C120A5083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3E31490-A05F-4D68-8464-CDD6DCB9E5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8913AA-2B4E-4752-AC6C-DACC00115039}" type="datetimeFigureOut">
              <a:rPr lang="en-US" smtClean="0"/>
              <a:t>08-Feb-21</a:t>
            </a:fld>
            <a:endParaRPr lang="en-US" dirty="0"/>
          </a:p>
        </p:txBody>
      </p:sp>
      <p:sp>
        <p:nvSpPr>
          <p:cNvPr id="4" name="Footer Placeholder 3">
            <a:extLst>
              <a:ext uri="{FF2B5EF4-FFF2-40B4-BE49-F238E27FC236}">
                <a16:creationId xmlns:a16="http://schemas.microsoft.com/office/drawing/2014/main" id="{E74E9D3E-CD40-4477-A00F-47897F7D46E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163386E-173A-40C2-85F2-1F9C6B23F0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8C9B92-AD3A-4E50-BE69-8538D92BC714}" type="slidenum">
              <a:rPr lang="en-US" smtClean="0"/>
              <a:t>‹#›</a:t>
            </a:fld>
            <a:endParaRPr lang="en-US" dirty="0"/>
          </a:p>
        </p:txBody>
      </p:sp>
    </p:spTree>
    <p:extLst>
      <p:ext uri="{BB962C8B-B14F-4D97-AF65-F5344CB8AC3E}">
        <p14:creationId xmlns:p14="http://schemas.microsoft.com/office/powerpoint/2010/main" val="9674616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ea typeface="+mn-ea"/>
                <a:cs typeface="+mn-cs"/>
              </a:defRPr>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ea typeface="ＭＳ Ｐゴシック" panose="020B0600070205080204" pitchFamily="34" charset="-128"/>
              </a:defRPr>
            </a:lvl1pPr>
          </a:lstStyle>
          <a:p>
            <a:pPr>
              <a:defRPr/>
            </a:pPr>
            <a:fld id="{8C078533-F15E-2D40-9DD4-EFF59AA5F97A}" type="slidenum">
              <a:rPr lang="en-US" altLang="en-US"/>
              <a:pPr>
                <a:defRPr/>
              </a:pPr>
              <a:t>‹#›</a:t>
            </a:fld>
            <a:endParaRPr lang="en-US" altLang="en-US" dirty="0"/>
          </a:p>
        </p:txBody>
      </p:sp>
    </p:spTree>
    <p:extLst>
      <p:ext uri="{BB962C8B-B14F-4D97-AF65-F5344CB8AC3E}">
        <p14:creationId xmlns:p14="http://schemas.microsoft.com/office/powerpoint/2010/main" val="814271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2-1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a:t>
            </a:fld>
            <a:endParaRPr lang="en-US" altLang="en-US" dirty="0"/>
          </a:p>
        </p:txBody>
      </p:sp>
    </p:spTree>
    <p:extLst>
      <p:ext uri="{BB962C8B-B14F-4D97-AF65-F5344CB8AC3E}">
        <p14:creationId xmlns:p14="http://schemas.microsoft.com/office/powerpoint/2010/main" val="41040902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2-10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a:p>
            <a:endParaRPr lang="en-US" dirty="0">
              <a:latin typeface="Sanserif"/>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10</a:t>
            </a:fld>
            <a:endParaRPr lang="en-US" altLang="en-US" dirty="0"/>
          </a:p>
        </p:txBody>
      </p:sp>
    </p:spTree>
    <p:extLst>
      <p:ext uri="{BB962C8B-B14F-4D97-AF65-F5344CB8AC3E}">
        <p14:creationId xmlns:p14="http://schemas.microsoft.com/office/powerpoint/2010/main" val="31752660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2-11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11</a:t>
            </a:fld>
            <a:endParaRPr lang="en-US" altLang="en-US" dirty="0"/>
          </a:p>
        </p:txBody>
      </p:sp>
    </p:spTree>
    <p:extLst>
      <p:ext uri="{BB962C8B-B14F-4D97-AF65-F5344CB8AC3E}">
        <p14:creationId xmlns:p14="http://schemas.microsoft.com/office/powerpoint/2010/main" val="2374983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2-12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a:p>
            <a:endParaRPr lang="en-US" dirty="0">
              <a:latin typeface="Sanserif"/>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12</a:t>
            </a:fld>
            <a:endParaRPr lang="en-US" altLang="en-US" dirty="0"/>
          </a:p>
        </p:txBody>
      </p:sp>
    </p:spTree>
    <p:extLst>
      <p:ext uri="{BB962C8B-B14F-4D97-AF65-F5344CB8AC3E}">
        <p14:creationId xmlns:p14="http://schemas.microsoft.com/office/powerpoint/2010/main" val="28531040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2-13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13</a:t>
            </a:fld>
            <a:endParaRPr lang="en-US" altLang="en-US" dirty="0"/>
          </a:p>
        </p:txBody>
      </p:sp>
    </p:spTree>
    <p:extLst>
      <p:ext uri="{BB962C8B-B14F-4D97-AF65-F5344CB8AC3E}">
        <p14:creationId xmlns:p14="http://schemas.microsoft.com/office/powerpoint/2010/main" val="21734504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2-14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14</a:t>
            </a:fld>
            <a:endParaRPr lang="en-US" altLang="en-US" dirty="0"/>
          </a:p>
        </p:txBody>
      </p:sp>
    </p:spTree>
    <p:extLst>
      <p:ext uri="{BB962C8B-B14F-4D97-AF65-F5344CB8AC3E}">
        <p14:creationId xmlns:p14="http://schemas.microsoft.com/office/powerpoint/2010/main" val="36499937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2-15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a:p>
            <a:endParaRPr lang="en-US" dirty="0">
              <a:latin typeface="Sanserif"/>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15</a:t>
            </a:fld>
            <a:endParaRPr lang="en-US" altLang="en-US" dirty="0"/>
          </a:p>
        </p:txBody>
      </p:sp>
    </p:spTree>
    <p:extLst>
      <p:ext uri="{BB962C8B-B14F-4D97-AF65-F5344CB8AC3E}">
        <p14:creationId xmlns:p14="http://schemas.microsoft.com/office/powerpoint/2010/main" val="6523512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2-16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16</a:t>
            </a:fld>
            <a:endParaRPr lang="en-US" altLang="en-US" dirty="0"/>
          </a:p>
        </p:txBody>
      </p:sp>
    </p:spTree>
    <p:extLst>
      <p:ext uri="{BB962C8B-B14F-4D97-AF65-F5344CB8AC3E}">
        <p14:creationId xmlns:p14="http://schemas.microsoft.com/office/powerpoint/2010/main" val="7442577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2-17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17</a:t>
            </a:fld>
            <a:endParaRPr lang="en-US" altLang="en-US" dirty="0"/>
          </a:p>
        </p:txBody>
      </p:sp>
    </p:spTree>
    <p:extLst>
      <p:ext uri="{BB962C8B-B14F-4D97-AF65-F5344CB8AC3E}">
        <p14:creationId xmlns:p14="http://schemas.microsoft.com/office/powerpoint/2010/main" val="11529310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2-18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18</a:t>
            </a:fld>
            <a:endParaRPr lang="en-US" altLang="en-US" dirty="0"/>
          </a:p>
        </p:txBody>
      </p:sp>
    </p:spTree>
    <p:extLst>
      <p:ext uri="{BB962C8B-B14F-4D97-AF65-F5344CB8AC3E}">
        <p14:creationId xmlns:p14="http://schemas.microsoft.com/office/powerpoint/2010/main" val="292933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2-19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19</a:t>
            </a:fld>
            <a:endParaRPr lang="en-US" altLang="en-US" dirty="0"/>
          </a:p>
        </p:txBody>
      </p:sp>
    </p:spTree>
    <p:extLst>
      <p:ext uri="{BB962C8B-B14F-4D97-AF65-F5344CB8AC3E}">
        <p14:creationId xmlns:p14="http://schemas.microsoft.com/office/powerpoint/2010/main" val="2690179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2-2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a:t>
            </a:fld>
            <a:endParaRPr lang="en-US" altLang="en-US" dirty="0"/>
          </a:p>
        </p:txBody>
      </p:sp>
    </p:spTree>
    <p:extLst>
      <p:ext uri="{BB962C8B-B14F-4D97-AF65-F5344CB8AC3E}">
        <p14:creationId xmlns:p14="http://schemas.microsoft.com/office/powerpoint/2010/main" val="26867938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dirty="0">
                <a:ea typeface="ＭＳ Ｐゴシック" pitchFamily="34" charset="-128"/>
              </a:rPr>
              <a:t>2-20 </a:t>
            </a:r>
            <a:r>
              <a:rPr lang="en-US" sz="1200" dirty="0"/>
              <a:t>Se</a:t>
            </a:r>
            <a:r>
              <a:rPr lang="en-US" sz="1200" baseline="0" dirty="0"/>
              <a:t>e Chapter 2 Instructor’s Manual for teaching notes. </a:t>
            </a:r>
            <a:endParaRPr lang="en-US" sz="1200" dirty="0"/>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20</a:t>
            </a:fld>
            <a:endParaRPr lang="en-US" altLang="en-US" dirty="0"/>
          </a:p>
        </p:txBody>
      </p:sp>
    </p:spTree>
    <p:extLst>
      <p:ext uri="{BB962C8B-B14F-4D97-AF65-F5344CB8AC3E}">
        <p14:creationId xmlns:p14="http://schemas.microsoft.com/office/powerpoint/2010/main" val="33597064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2-21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a:p>
            <a:endParaRPr lang="en-US" dirty="0">
              <a:latin typeface="Sanserif"/>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21</a:t>
            </a:fld>
            <a:endParaRPr lang="en-US" altLang="en-US" dirty="0"/>
          </a:p>
        </p:txBody>
      </p:sp>
    </p:spTree>
    <p:extLst>
      <p:ext uri="{BB962C8B-B14F-4D97-AF65-F5344CB8AC3E}">
        <p14:creationId xmlns:p14="http://schemas.microsoft.com/office/powerpoint/2010/main" val="41633113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2-22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22</a:t>
            </a:fld>
            <a:endParaRPr lang="en-US" altLang="en-US" dirty="0"/>
          </a:p>
        </p:txBody>
      </p:sp>
    </p:spTree>
    <p:extLst>
      <p:ext uri="{BB962C8B-B14F-4D97-AF65-F5344CB8AC3E}">
        <p14:creationId xmlns:p14="http://schemas.microsoft.com/office/powerpoint/2010/main" val="2932572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2-3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a:t>
            </a:fld>
            <a:endParaRPr lang="en-US" altLang="en-US" dirty="0"/>
          </a:p>
        </p:txBody>
      </p:sp>
    </p:spTree>
    <p:extLst>
      <p:ext uri="{BB962C8B-B14F-4D97-AF65-F5344CB8AC3E}">
        <p14:creationId xmlns:p14="http://schemas.microsoft.com/office/powerpoint/2010/main" val="41517715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2-4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a:t>
            </a:fld>
            <a:endParaRPr lang="en-US" altLang="en-US" dirty="0"/>
          </a:p>
        </p:txBody>
      </p:sp>
    </p:spTree>
    <p:extLst>
      <p:ext uri="{BB962C8B-B14F-4D97-AF65-F5344CB8AC3E}">
        <p14:creationId xmlns:p14="http://schemas.microsoft.com/office/powerpoint/2010/main" val="2158080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2-5 </a:t>
            </a:r>
            <a:r>
              <a:rPr kumimoji="0" lang="en-US" sz="10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5</a:t>
            </a:fld>
            <a:endParaRPr lang="en-US" altLang="en-US" dirty="0"/>
          </a:p>
        </p:txBody>
      </p:sp>
    </p:spTree>
    <p:extLst>
      <p:ext uri="{BB962C8B-B14F-4D97-AF65-F5344CB8AC3E}">
        <p14:creationId xmlns:p14="http://schemas.microsoft.com/office/powerpoint/2010/main" val="324050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2-6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endPar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6</a:t>
            </a:fld>
            <a:endParaRPr lang="en-US" altLang="en-US" dirty="0"/>
          </a:p>
        </p:txBody>
      </p:sp>
    </p:spTree>
    <p:extLst>
      <p:ext uri="{BB962C8B-B14F-4D97-AF65-F5344CB8AC3E}">
        <p14:creationId xmlns:p14="http://schemas.microsoft.com/office/powerpoint/2010/main" val="1201406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2-7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7</a:t>
            </a:fld>
            <a:endParaRPr lang="en-US" altLang="en-US" dirty="0"/>
          </a:p>
        </p:txBody>
      </p:sp>
    </p:spTree>
    <p:extLst>
      <p:ext uri="{BB962C8B-B14F-4D97-AF65-F5344CB8AC3E}">
        <p14:creationId xmlns:p14="http://schemas.microsoft.com/office/powerpoint/2010/main" val="40153601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2-8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8</a:t>
            </a:fld>
            <a:endParaRPr lang="en-US" altLang="en-US" dirty="0"/>
          </a:p>
        </p:txBody>
      </p:sp>
    </p:spTree>
    <p:extLst>
      <p:ext uri="{BB962C8B-B14F-4D97-AF65-F5344CB8AC3E}">
        <p14:creationId xmlns:p14="http://schemas.microsoft.com/office/powerpoint/2010/main" val="175138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ct val="0"/>
              </a:spcBef>
              <a:spcAft>
                <a:spcPts val="0"/>
              </a:spcAft>
              <a:buClr>
                <a:srgbClr val="000000"/>
              </a:buClr>
              <a:buSzPts val="1400"/>
              <a:buFont typeface="Arial"/>
              <a:buNone/>
              <a:tabLst/>
              <a:defRPr/>
            </a:pPr>
            <a:r>
              <a:rPr kumimoji="0" lang="en-US" sz="1200" b="0" i="0" u="none" strike="noStrike" kern="0" cap="none" spc="0" normalizeH="0" baseline="0" noProof="0" dirty="0">
                <a:ln>
                  <a:noFill/>
                </a:ln>
                <a:solidFill>
                  <a:srgbClr val="000000"/>
                </a:solidFill>
                <a:effectLst/>
                <a:uLnTx/>
                <a:uFillTx/>
                <a:latin typeface="Sanserif"/>
                <a:ea typeface="ＭＳ Ｐゴシック" pitchFamily="34" charset="-128"/>
                <a:cs typeface="Calibri"/>
                <a:sym typeface="Calibri"/>
              </a:rPr>
              <a:t>2-9 </a:t>
            </a:r>
            <a:r>
              <a:rPr kumimoji="0" lang="en-US" sz="1200" b="0" i="0" u="none" strike="noStrike" kern="0" cap="none" spc="0" normalizeH="0" baseline="0" noProof="0" dirty="0">
                <a:ln>
                  <a:noFill/>
                </a:ln>
                <a:solidFill>
                  <a:srgbClr val="000000"/>
                </a:solidFill>
                <a:effectLst/>
                <a:uLnTx/>
                <a:uFillTx/>
                <a:latin typeface="Sanserif"/>
                <a:cs typeface="Calibri"/>
                <a:sym typeface="Calibri"/>
              </a:rPr>
              <a:t>See Chapter 2 Instructor’s Manual for teaching notes. </a:t>
            </a: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9</a:t>
            </a:fld>
            <a:endParaRPr lang="en-US" altLang="en-US" dirty="0"/>
          </a:p>
        </p:txBody>
      </p:sp>
    </p:spTree>
    <p:extLst>
      <p:ext uri="{BB962C8B-B14F-4D97-AF65-F5344CB8AC3E}">
        <p14:creationId xmlns:p14="http://schemas.microsoft.com/office/powerpoint/2010/main" val="1811759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6" name="Title Background">
            <a:extLst>
              <a:ext uri="{FF2B5EF4-FFF2-40B4-BE49-F238E27FC236}">
                <a16:creationId xmlns:a16="http://schemas.microsoft.com/office/drawing/2014/main" id="{29779779-E7AC-423A-A01E-CF1C8919997A}"/>
              </a:ext>
            </a:extLst>
          </p:cNvPr>
          <p:cNvSpPr/>
          <p:nvPr userDrawn="1"/>
        </p:nvSpPr>
        <p:spPr>
          <a:xfrm>
            <a:off x="4439816" y="2718040"/>
            <a:ext cx="7463297" cy="195532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7" name="Slide Title">
            <a:extLst>
              <a:ext uri="{FF2B5EF4-FFF2-40B4-BE49-F238E27FC236}">
                <a16:creationId xmlns:a16="http://schemas.microsoft.com/office/drawing/2014/main" id="{30271373-F650-424D-92E6-DC23B58D3DF7}"/>
              </a:ext>
            </a:extLst>
          </p:cNvPr>
          <p:cNvSpPr>
            <a:spLocks noGrp="1"/>
          </p:cNvSpPr>
          <p:nvPr>
            <p:ph type="ctrTitle"/>
          </p:nvPr>
        </p:nvSpPr>
        <p:spPr>
          <a:xfrm>
            <a:off x="4855833" y="2936545"/>
            <a:ext cx="6766732" cy="680113"/>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8" name="Text Placeholder 1">
            <a:extLst>
              <a:ext uri="{FF2B5EF4-FFF2-40B4-BE49-F238E27FC236}">
                <a16:creationId xmlns:a16="http://schemas.microsoft.com/office/drawing/2014/main" id="{341DF11D-CA52-47C9-B198-6493ED0391D6}"/>
              </a:ext>
            </a:extLst>
          </p:cNvPr>
          <p:cNvSpPr>
            <a:spLocks noGrp="1"/>
          </p:cNvSpPr>
          <p:nvPr>
            <p:ph type="body" sz="quarter" idx="10"/>
          </p:nvPr>
        </p:nvSpPr>
        <p:spPr>
          <a:xfrm>
            <a:off x="4855833" y="3610610"/>
            <a:ext cx="6766732" cy="772854"/>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233CCD7-2193-49E9-96C5-4EAE8C3D66D0}"/>
              </a:ext>
            </a:extLst>
          </p:cNvPr>
          <p:cNvSpPr>
            <a:spLocks noGrp="1"/>
          </p:cNvSpPr>
          <p:nvPr>
            <p:ph type="body" sz="quarter" idx="12"/>
          </p:nvPr>
        </p:nvSpPr>
        <p:spPr>
          <a:xfrm>
            <a:off x="0" y="6492287"/>
            <a:ext cx="12192000" cy="365713"/>
          </a:xfrm>
          <a:prstGeom prst="rect">
            <a:avLst/>
          </a:prstGeom>
        </p:spPr>
        <p:txBody>
          <a:bodyPr anchor="ctr"/>
          <a:lstStyle>
            <a:lvl1pPr algn="ctr">
              <a:defRPr sz="900"/>
            </a:lvl1pPr>
          </a:lstStyle>
          <a:p>
            <a:pPr lvl="0"/>
            <a:endParaRPr lang="en-US" dirty="0"/>
          </a:p>
        </p:txBody>
      </p:sp>
    </p:spTree>
    <p:extLst>
      <p:ext uri="{BB962C8B-B14F-4D97-AF65-F5344CB8AC3E}">
        <p14:creationId xmlns:p14="http://schemas.microsoft.com/office/powerpoint/2010/main" val="1959460939"/>
      </p:ext>
    </p:extLst>
  </p:cSld>
  <p:clrMapOvr>
    <a:masterClrMapping/>
  </p:clrMapOvr>
  <p:extLst>
    <p:ext uri="{DCECCB84-F9BA-43D5-87BE-67443E8EF086}">
      <p15:sldGuideLst xmlns:p15="http://schemas.microsoft.com/office/powerpoint/2012/main">
        <p15:guide id="1" orient="horz" pos="957" userDrawn="1">
          <p15:clr>
            <a:srgbClr val="FBAE40"/>
          </p15:clr>
        </p15:guide>
        <p15:guide id="2" orient="horz" pos="41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940221" y="836713"/>
            <a:ext cx="10311559"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940221" y="1424228"/>
            <a:ext cx="10311559"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95734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1334725" y="304800"/>
            <a:ext cx="9871052" cy="460800"/>
          </a:xfrm>
          <a:prstGeom prst="rect">
            <a:avLst/>
          </a:prstGeom>
        </p:spPr>
        <p:txBody>
          <a:bodyPr anchor="ctr"/>
          <a:lstStyle>
            <a:lvl1pPr>
              <a:defRPr sz="3200">
                <a:solidFill>
                  <a:schemeClr val="tx1"/>
                </a:solidFill>
              </a:defRPr>
            </a:lvl1pPr>
          </a:lstStyle>
          <a:p>
            <a:r>
              <a:rPr lang="en-US" dirty="0"/>
              <a:t>Slide Title</a:t>
            </a:r>
          </a:p>
        </p:txBody>
      </p:sp>
      <p:sp>
        <p:nvSpPr>
          <p:cNvPr id="16" name="Slide Sub Title 2">
            <a:extLst>
              <a:ext uri="{FF2B5EF4-FFF2-40B4-BE49-F238E27FC236}">
                <a16:creationId xmlns:a16="http://schemas.microsoft.com/office/drawing/2014/main" id="{26817883-C2C2-4037-B6BD-A8CBCC53D7AB}"/>
              </a:ext>
            </a:extLst>
          </p:cNvPr>
          <p:cNvSpPr>
            <a:spLocks noGrp="1"/>
          </p:cNvSpPr>
          <p:nvPr>
            <p:ph sz="quarter" idx="19" hasCustomPrompt="1"/>
          </p:nvPr>
        </p:nvSpPr>
        <p:spPr>
          <a:xfrm>
            <a:off x="1334725" y="836713"/>
            <a:ext cx="9871052"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1334724" y="1424228"/>
            <a:ext cx="9871053" cy="2690572"/>
          </a:xfrm>
          <a:prstGeom prst="rect">
            <a:avLst/>
          </a:prstGeom>
        </p:spPr>
        <p:txBody>
          <a:bodyPr/>
          <a:lstStyle>
            <a:lvl1pPr>
              <a:defRPr sz="2400" b="1"/>
            </a:lvl1pPr>
            <a:lvl2pPr>
              <a:defRPr sz="2000" b="1"/>
            </a:lvl2pPr>
            <a:lvl3pPr>
              <a:defRPr sz="1800" b="1"/>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1334724" y="4343400"/>
            <a:ext cx="6561476" cy="1905000"/>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8154929" y="4343400"/>
            <a:ext cx="3050848"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90276207"/>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11424" y="304800"/>
            <a:ext cx="10297144"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911424" y="1424228"/>
            <a:ext cx="4896544"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016557"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016557"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68843023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ree Horizontal Main Placeholders">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2">
            <a:extLst>
              <a:ext uri="{FF2B5EF4-FFF2-40B4-BE49-F238E27FC236}">
                <a16:creationId xmlns:a16="http://schemas.microsoft.com/office/drawing/2014/main" id="{A353F349-ABF9-4BD9-8E3D-D263B0E06EBF}"/>
              </a:ext>
            </a:extLst>
          </p:cNvPr>
          <p:cNvSpPr>
            <a:spLocks noGrp="1"/>
          </p:cNvSpPr>
          <p:nvPr>
            <p:ph sz="quarter" idx="20" hasCustomPrompt="1"/>
          </p:nvPr>
        </p:nvSpPr>
        <p:spPr>
          <a:xfrm>
            <a:off x="940221" y="829454"/>
            <a:ext cx="10311559" cy="511314"/>
          </a:xfrm>
        </p:spPr>
        <p:txBody>
          <a:bodyPr>
            <a:normAutofit/>
          </a:bodyPr>
          <a:lstStyle>
            <a:lvl1pPr algn="ctr">
              <a:defRPr sz="2800" b="1"/>
            </a:lvl1pPr>
          </a:lstStyle>
          <a:p>
            <a:pPr lvl="0"/>
            <a:r>
              <a:rPr lang="en-US" dirty="0"/>
              <a:t>Sub Title</a:t>
            </a:r>
            <a:endParaRPr lang="en-IN" dirty="0"/>
          </a:p>
        </p:txBody>
      </p:sp>
      <p:sp>
        <p:nvSpPr>
          <p:cNvPr id="7" name="Content Placeholder 3">
            <a:extLst>
              <a:ext uri="{FF2B5EF4-FFF2-40B4-BE49-F238E27FC236}">
                <a16:creationId xmlns:a16="http://schemas.microsoft.com/office/drawing/2014/main" id="{6A7D4EB3-8906-4A9F-B89D-19960DF2B550}"/>
              </a:ext>
            </a:extLst>
          </p:cNvPr>
          <p:cNvSpPr>
            <a:spLocks noGrp="1"/>
          </p:cNvSpPr>
          <p:nvPr>
            <p:ph sz="quarter" idx="21" hasCustomPrompt="1"/>
          </p:nvPr>
        </p:nvSpPr>
        <p:spPr>
          <a:xfrm>
            <a:off x="940221" y="1464444"/>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1</a:t>
            </a:r>
          </a:p>
          <a:p>
            <a:pPr lvl="1"/>
            <a:r>
              <a:rPr lang="en-US" dirty="0"/>
              <a:t>Second level</a:t>
            </a:r>
          </a:p>
          <a:p>
            <a:pPr lvl="2"/>
            <a:r>
              <a:rPr lang="en-US" dirty="0"/>
              <a:t>Third level</a:t>
            </a:r>
            <a:endParaRPr lang="en-IN" dirty="0"/>
          </a:p>
        </p:txBody>
      </p:sp>
      <p:sp>
        <p:nvSpPr>
          <p:cNvPr id="30" name="Content Placeholder 4">
            <a:extLst>
              <a:ext uri="{FF2B5EF4-FFF2-40B4-BE49-F238E27FC236}">
                <a16:creationId xmlns:a16="http://schemas.microsoft.com/office/drawing/2014/main" id="{1234E8EC-6CE7-4783-94E5-2C90A200BE6A}"/>
              </a:ext>
            </a:extLst>
          </p:cNvPr>
          <p:cNvSpPr>
            <a:spLocks noGrp="1"/>
          </p:cNvSpPr>
          <p:nvPr>
            <p:ph sz="quarter" idx="22" hasCustomPrompt="1"/>
          </p:nvPr>
        </p:nvSpPr>
        <p:spPr>
          <a:xfrm>
            <a:off x="940221" y="3040862"/>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1" name="Content Placeholder 5">
            <a:extLst>
              <a:ext uri="{FF2B5EF4-FFF2-40B4-BE49-F238E27FC236}">
                <a16:creationId xmlns:a16="http://schemas.microsoft.com/office/drawing/2014/main" id="{3156F9AF-58E4-40B2-A99F-24EC8CB8E79D}"/>
              </a:ext>
            </a:extLst>
          </p:cNvPr>
          <p:cNvSpPr>
            <a:spLocks noGrp="1"/>
          </p:cNvSpPr>
          <p:nvPr>
            <p:ph sz="quarter" idx="23" hasCustomPrompt="1"/>
          </p:nvPr>
        </p:nvSpPr>
        <p:spPr>
          <a:xfrm>
            <a:off x="940221" y="4617280"/>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2" name="Appendix Link 6">
            <a:extLst>
              <a:ext uri="{FF2B5EF4-FFF2-40B4-BE49-F238E27FC236}">
                <a16:creationId xmlns:a16="http://schemas.microsoft.com/office/drawing/2014/main" id="{B9A6D8D2-1856-491D-8203-8EA71EBEB66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33" name="Image Credit 7">
            <a:extLst>
              <a:ext uri="{FF2B5EF4-FFF2-40B4-BE49-F238E27FC236}">
                <a16:creationId xmlns:a16="http://schemas.microsoft.com/office/drawing/2014/main" id="{8B8CE6E7-6BD3-43E4-B054-BA3DAD19DB6D}"/>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26" name="Slide Number Placeholder 8">
            <a:extLst>
              <a:ext uri="{FF2B5EF4-FFF2-40B4-BE49-F238E27FC236}">
                <a16:creationId xmlns:a16="http://schemas.microsoft.com/office/drawing/2014/main" id="{A04DDE2C-0970-407C-BEFE-4FFE6476270D}"/>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7355880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2" name="Slide Title 1">
            <a:extLst>
              <a:ext uri="{FF2B5EF4-FFF2-40B4-BE49-F238E27FC236}">
                <a16:creationId xmlns:a16="http://schemas.microsoft.com/office/drawing/2014/main" id="{903F9853-5374-4B82-B36A-77F6ACFFBC1E}"/>
              </a:ext>
            </a:extLst>
          </p:cNvPr>
          <p:cNvSpPr>
            <a:spLocks noGrp="1"/>
          </p:cNvSpPr>
          <p:nvPr>
            <p:ph type="title" hasCustomPrompt="1"/>
          </p:nvPr>
        </p:nvSpPr>
        <p:spPr>
          <a:xfrm>
            <a:off x="940221" y="304800"/>
            <a:ext cx="10311559" cy="460800"/>
          </a:xfrm>
          <a:prstGeom prst="rect">
            <a:avLst/>
          </a:prstGeom>
        </p:spPr>
        <p:txBody>
          <a:bodyPr vert="horz" lIns="91440" tIns="45720" rIns="91440" bIns="45720" rtlCol="0" anchor="ctr">
            <a:noAutofit/>
          </a:bodyPr>
          <a:lstStyle>
            <a:lvl1pPr>
              <a:defRPr lang="en-US" sz="3200" b="0" dirty="0"/>
            </a:lvl1pPr>
          </a:lstStyle>
          <a:p>
            <a:pPr lvl="0"/>
            <a:r>
              <a:rPr lang="en-US" dirty="0"/>
              <a:t>Slide Title</a:t>
            </a:r>
          </a:p>
        </p:txBody>
      </p:sp>
      <p:sp>
        <p:nvSpPr>
          <p:cNvPr id="73" name="Slide Sub Title 2">
            <a:extLst>
              <a:ext uri="{FF2B5EF4-FFF2-40B4-BE49-F238E27FC236}">
                <a16:creationId xmlns:a16="http://schemas.microsoft.com/office/drawing/2014/main" id="{7B4470EF-BAA2-416D-959C-87C6B89F328D}"/>
              </a:ext>
            </a:extLst>
          </p:cNvPr>
          <p:cNvSpPr>
            <a:spLocks noGrp="1"/>
          </p:cNvSpPr>
          <p:nvPr>
            <p:ph sz="quarter" idx="19" hasCustomPrompt="1"/>
          </p:nvPr>
        </p:nvSpPr>
        <p:spPr>
          <a:xfrm>
            <a:off x="940221" y="836713"/>
            <a:ext cx="10311559"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7" name="Content Placeholder 3">
            <a:extLst>
              <a:ext uri="{FF2B5EF4-FFF2-40B4-BE49-F238E27FC236}">
                <a16:creationId xmlns:a16="http://schemas.microsoft.com/office/drawing/2014/main" id="{2FB7161F-5B94-448A-AF3B-3E4DD33D2C75}"/>
              </a:ext>
            </a:extLst>
          </p:cNvPr>
          <p:cNvSpPr>
            <a:spLocks noGrp="1"/>
          </p:cNvSpPr>
          <p:nvPr>
            <p:ph sz="quarter" idx="20" hasCustomPrompt="1"/>
          </p:nvPr>
        </p:nvSpPr>
        <p:spPr>
          <a:xfrm>
            <a:off x="940221" y="138618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1</a:t>
            </a:r>
          </a:p>
          <a:p>
            <a:pPr lvl="1"/>
            <a:r>
              <a:rPr lang="en-US" dirty="0"/>
              <a:t>Second level</a:t>
            </a:r>
          </a:p>
          <a:p>
            <a:pPr lvl="2"/>
            <a:r>
              <a:rPr lang="en-US" dirty="0"/>
              <a:t>Third level</a:t>
            </a:r>
            <a:endParaRPr lang="en-IN" dirty="0"/>
          </a:p>
        </p:txBody>
      </p:sp>
      <p:sp>
        <p:nvSpPr>
          <p:cNvPr id="91" name="Content Placeholder 4">
            <a:extLst>
              <a:ext uri="{FF2B5EF4-FFF2-40B4-BE49-F238E27FC236}">
                <a16:creationId xmlns:a16="http://schemas.microsoft.com/office/drawing/2014/main" id="{B2E0B541-4A74-418A-9529-C503F0846428}"/>
              </a:ext>
            </a:extLst>
          </p:cNvPr>
          <p:cNvSpPr>
            <a:spLocks noGrp="1"/>
          </p:cNvSpPr>
          <p:nvPr>
            <p:ph sz="quarter" idx="21" hasCustomPrompt="1"/>
          </p:nvPr>
        </p:nvSpPr>
        <p:spPr>
          <a:xfrm>
            <a:off x="940221" y="2203386"/>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2</a:t>
            </a:r>
          </a:p>
          <a:p>
            <a:pPr lvl="1"/>
            <a:r>
              <a:rPr lang="en-US" dirty="0"/>
              <a:t>Second level</a:t>
            </a:r>
          </a:p>
          <a:p>
            <a:pPr lvl="2"/>
            <a:r>
              <a:rPr lang="en-US" dirty="0"/>
              <a:t>Third level</a:t>
            </a:r>
            <a:endParaRPr lang="en-IN" dirty="0"/>
          </a:p>
        </p:txBody>
      </p:sp>
      <p:sp>
        <p:nvSpPr>
          <p:cNvPr id="92" name="Content Placeholder 5">
            <a:extLst>
              <a:ext uri="{FF2B5EF4-FFF2-40B4-BE49-F238E27FC236}">
                <a16:creationId xmlns:a16="http://schemas.microsoft.com/office/drawing/2014/main" id="{260EF9FD-EC72-4CE6-9761-28417ED6D9F9}"/>
              </a:ext>
            </a:extLst>
          </p:cNvPr>
          <p:cNvSpPr>
            <a:spLocks noGrp="1"/>
          </p:cNvSpPr>
          <p:nvPr>
            <p:ph sz="quarter" idx="22" hasCustomPrompt="1"/>
          </p:nvPr>
        </p:nvSpPr>
        <p:spPr>
          <a:xfrm>
            <a:off x="940221" y="3020584"/>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b="0" smtClean="0"/>
            </a:lvl4pPr>
            <a:lvl5pPr>
              <a:defRPr lang="en-IN" b="0"/>
            </a:lvl5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3" name="Content Placeholder 6">
            <a:extLst>
              <a:ext uri="{FF2B5EF4-FFF2-40B4-BE49-F238E27FC236}">
                <a16:creationId xmlns:a16="http://schemas.microsoft.com/office/drawing/2014/main" id="{682FFA8D-245A-4515-872E-E42BF90E6489}"/>
              </a:ext>
            </a:extLst>
          </p:cNvPr>
          <p:cNvSpPr>
            <a:spLocks noGrp="1"/>
          </p:cNvSpPr>
          <p:nvPr>
            <p:ph sz="quarter" idx="23" hasCustomPrompt="1"/>
          </p:nvPr>
        </p:nvSpPr>
        <p:spPr>
          <a:xfrm>
            <a:off x="940221" y="3837782"/>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4</a:t>
            </a:r>
          </a:p>
          <a:p>
            <a:pPr lvl="1"/>
            <a:r>
              <a:rPr lang="en-US" dirty="0"/>
              <a:t>Second level</a:t>
            </a:r>
          </a:p>
          <a:p>
            <a:pPr lvl="2"/>
            <a:r>
              <a:rPr lang="en-US" dirty="0"/>
              <a:t>Third level</a:t>
            </a:r>
            <a:endParaRPr lang="en-IN" dirty="0"/>
          </a:p>
        </p:txBody>
      </p:sp>
      <p:sp>
        <p:nvSpPr>
          <p:cNvPr id="94" name="Content Placeholder 7">
            <a:extLst>
              <a:ext uri="{FF2B5EF4-FFF2-40B4-BE49-F238E27FC236}">
                <a16:creationId xmlns:a16="http://schemas.microsoft.com/office/drawing/2014/main" id="{9A157F23-04B5-4780-B29A-56E01C17016B}"/>
              </a:ext>
            </a:extLst>
          </p:cNvPr>
          <p:cNvSpPr>
            <a:spLocks noGrp="1"/>
          </p:cNvSpPr>
          <p:nvPr>
            <p:ph sz="quarter" idx="24" hasCustomPrompt="1"/>
          </p:nvPr>
        </p:nvSpPr>
        <p:spPr>
          <a:xfrm>
            <a:off x="940221" y="4654980"/>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5</a:t>
            </a:r>
          </a:p>
          <a:p>
            <a:pPr lvl="1"/>
            <a:r>
              <a:rPr lang="en-US" dirty="0"/>
              <a:t>Second level</a:t>
            </a:r>
          </a:p>
          <a:p>
            <a:pPr lvl="2"/>
            <a:r>
              <a:rPr lang="en-US" dirty="0"/>
              <a:t>Third level</a:t>
            </a:r>
            <a:endParaRPr lang="en-IN" dirty="0"/>
          </a:p>
        </p:txBody>
      </p:sp>
      <p:sp>
        <p:nvSpPr>
          <p:cNvPr id="95" name="Content Placeholder 8">
            <a:extLst>
              <a:ext uri="{FF2B5EF4-FFF2-40B4-BE49-F238E27FC236}">
                <a16:creationId xmlns:a16="http://schemas.microsoft.com/office/drawing/2014/main" id="{8F887EA7-4367-4D3A-ABE5-223BCCCC25E2}"/>
              </a:ext>
            </a:extLst>
          </p:cNvPr>
          <p:cNvSpPr>
            <a:spLocks noGrp="1"/>
          </p:cNvSpPr>
          <p:nvPr>
            <p:ph sz="quarter" idx="25" hasCustomPrompt="1"/>
          </p:nvPr>
        </p:nvSpPr>
        <p:spPr>
          <a:xfrm>
            <a:off x="940221" y="547217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6</a:t>
            </a:r>
          </a:p>
          <a:p>
            <a:pPr lvl="1"/>
            <a:r>
              <a:rPr lang="en-US" dirty="0"/>
              <a:t>Second level</a:t>
            </a:r>
          </a:p>
          <a:p>
            <a:pPr lvl="2"/>
            <a:r>
              <a:rPr lang="en-US" dirty="0"/>
              <a:t>Third level</a:t>
            </a:r>
            <a:endParaRPr lang="en-IN" dirty="0"/>
          </a:p>
        </p:txBody>
      </p:sp>
      <p:sp>
        <p:nvSpPr>
          <p:cNvPr id="10" name="Appendix Link 9">
            <a:extLst>
              <a:ext uri="{FF2B5EF4-FFF2-40B4-BE49-F238E27FC236}">
                <a16:creationId xmlns:a16="http://schemas.microsoft.com/office/drawing/2014/main" id="{F8C30CAE-6C93-4B05-93E4-BF07E0D2EEB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b="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4" name="Image Credit 10">
            <a:extLst>
              <a:ext uri="{FF2B5EF4-FFF2-40B4-BE49-F238E27FC236}">
                <a16:creationId xmlns:a16="http://schemas.microsoft.com/office/drawing/2014/main" id="{1804BA23-C6F9-4D64-98A1-DDD2E9964EE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b="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2" name="Slide Number Placeholder 11">
            <a:extLst>
              <a:ext uri="{FF2B5EF4-FFF2-40B4-BE49-F238E27FC236}">
                <a16:creationId xmlns:a16="http://schemas.microsoft.com/office/drawing/2014/main" id="{90734336-2997-4CC1-9AEB-E4BCFD5A6FC0}"/>
              </a:ext>
            </a:extLst>
          </p:cNvPr>
          <p:cNvSpPr>
            <a:spLocks noGrp="1"/>
          </p:cNvSpPr>
          <p:nvPr>
            <p:ph type="sldNum" sz="quarter" idx="10"/>
          </p:nvPr>
        </p:nvSpPr>
        <p:spPr>
          <a:xfrm>
            <a:off x="11501883" y="6673531"/>
            <a:ext cx="474453" cy="161396"/>
          </a:xfrm>
        </p:spPr>
        <p:txBody>
          <a:bodyPr/>
          <a:lstStyle>
            <a:lvl1pPr>
              <a:defRPr b="0"/>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63404512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e Main Placeholders">
    <p:spTree>
      <p:nvGrpSpPr>
        <p:cNvPr id="1" name=""/>
        <p:cNvGrpSpPr/>
        <p:nvPr/>
      </p:nvGrpSpPr>
      <p:grpSpPr>
        <a:xfrm>
          <a:off x="0" y="0"/>
          <a:ext cx="0" cy="0"/>
          <a:chOff x="0" y="0"/>
          <a:chExt cx="0" cy="0"/>
        </a:xfrm>
      </p:grpSpPr>
      <p:sp>
        <p:nvSpPr>
          <p:cNvPr id="81" name="Slide Title 1">
            <a:extLst>
              <a:ext uri="{FF2B5EF4-FFF2-40B4-BE49-F238E27FC236}">
                <a16:creationId xmlns:a16="http://schemas.microsoft.com/office/drawing/2014/main" id="{A2BDAF57-334B-4984-88BF-97E8B8FF8821}"/>
              </a:ext>
            </a:extLst>
          </p:cNvPr>
          <p:cNvSpPr>
            <a:spLocks noGrp="1"/>
          </p:cNvSpPr>
          <p:nvPr>
            <p:ph type="title" hasCustomPrompt="1"/>
          </p:nvPr>
        </p:nvSpPr>
        <p:spPr>
          <a:xfrm>
            <a:off x="991268" y="304800"/>
            <a:ext cx="10209464" cy="460800"/>
          </a:xfrm>
          <a:prstGeom prst="rect">
            <a:avLst/>
          </a:prstGeom>
        </p:spPr>
        <p:txBody>
          <a:bodyPr vert="horz" lIns="91440" tIns="45720" rIns="91440" bIns="45720" rtlCol="0" anchor="ctr">
            <a:noAutofit/>
          </a:bodyPr>
          <a:lstStyle>
            <a:lvl1pPr>
              <a:defRPr lang="en-US" sz="3200" b="1" dirty="0"/>
            </a:lvl1pPr>
          </a:lstStyle>
          <a:p>
            <a:pPr lvl="0"/>
            <a:r>
              <a:rPr lang="en-US" dirty="0"/>
              <a:t>Slide Title</a:t>
            </a:r>
          </a:p>
        </p:txBody>
      </p:sp>
      <p:sp>
        <p:nvSpPr>
          <p:cNvPr id="82" name="Slide Sub Title 2">
            <a:extLst>
              <a:ext uri="{FF2B5EF4-FFF2-40B4-BE49-F238E27FC236}">
                <a16:creationId xmlns:a16="http://schemas.microsoft.com/office/drawing/2014/main" id="{64100A95-A723-4099-A727-3D8AFFBA8D81}"/>
              </a:ext>
            </a:extLst>
          </p:cNvPr>
          <p:cNvSpPr>
            <a:spLocks noGrp="1"/>
          </p:cNvSpPr>
          <p:nvPr>
            <p:ph sz="quarter" idx="25" hasCustomPrompt="1"/>
          </p:nvPr>
        </p:nvSpPr>
        <p:spPr>
          <a:xfrm>
            <a:off x="991268" y="836713"/>
            <a:ext cx="10209464"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83" name="Content Placeholder 4">
            <a:extLst>
              <a:ext uri="{FF2B5EF4-FFF2-40B4-BE49-F238E27FC236}">
                <a16:creationId xmlns:a16="http://schemas.microsoft.com/office/drawing/2014/main" id="{A4D685CD-8B99-4D57-8A92-5FE961FCCBE6}"/>
              </a:ext>
            </a:extLst>
          </p:cNvPr>
          <p:cNvSpPr>
            <a:spLocks noGrp="1"/>
          </p:cNvSpPr>
          <p:nvPr>
            <p:ph sz="quarter" idx="14" hasCustomPrompt="1"/>
          </p:nvPr>
        </p:nvSpPr>
        <p:spPr>
          <a:xfrm>
            <a:off x="983432" y="2070496"/>
            <a:ext cx="4960168" cy="649138"/>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p>
        </p:txBody>
      </p:sp>
      <p:sp>
        <p:nvSpPr>
          <p:cNvPr id="84" name="Content Placeholder 3">
            <a:extLst>
              <a:ext uri="{FF2B5EF4-FFF2-40B4-BE49-F238E27FC236}">
                <a16:creationId xmlns:a16="http://schemas.microsoft.com/office/drawing/2014/main" id="{EC45D5C3-C51E-4714-BE32-E1DAF443C971}"/>
              </a:ext>
            </a:extLst>
          </p:cNvPr>
          <p:cNvSpPr>
            <a:spLocks noGrp="1"/>
          </p:cNvSpPr>
          <p:nvPr>
            <p:ph sz="quarter" idx="11" hasCustomPrompt="1"/>
          </p:nvPr>
        </p:nvSpPr>
        <p:spPr>
          <a:xfrm>
            <a:off x="991268" y="1376364"/>
            <a:ext cx="4952332" cy="612476"/>
          </a:xfrm>
          <a:prstGeom prst="rect">
            <a:avLst/>
          </a:prstGeo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85" name="Content Placeholder 5">
            <a:extLst>
              <a:ext uri="{FF2B5EF4-FFF2-40B4-BE49-F238E27FC236}">
                <a16:creationId xmlns:a16="http://schemas.microsoft.com/office/drawing/2014/main" id="{414C4467-6C31-45C8-BB65-BC2DA24F5156}"/>
              </a:ext>
            </a:extLst>
          </p:cNvPr>
          <p:cNvSpPr>
            <a:spLocks noGrp="1"/>
          </p:cNvSpPr>
          <p:nvPr>
            <p:ph sz="quarter" idx="15" hasCustomPrompt="1"/>
          </p:nvPr>
        </p:nvSpPr>
        <p:spPr>
          <a:xfrm>
            <a:off x="983432" y="2900944"/>
            <a:ext cx="4960168" cy="6731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3</a:t>
            </a:r>
          </a:p>
          <a:p>
            <a:pPr lvl="1"/>
            <a:r>
              <a:rPr lang="en-US" dirty="0"/>
              <a:t>Second level</a:t>
            </a:r>
          </a:p>
          <a:p>
            <a:pPr lvl="2"/>
            <a:r>
              <a:rPr lang="en-US" dirty="0"/>
              <a:t>Third level</a:t>
            </a:r>
          </a:p>
        </p:txBody>
      </p:sp>
      <p:sp>
        <p:nvSpPr>
          <p:cNvPr id="86" name="Content Placeholder 6">
            <a:extLst>
              <a:ext uri="{FF2B5EF4-FFF2-40B4-BE49-F238E27FC236}">
                <a16:creationId xmlns:a16="http://schemas.microsoft.com/office/drawing/2014/main" id="{7AE325B2-03AC-4095-918F-DC7A8E759350}"/>
              </a:ext>
            </a:extLst>
          </p:cNvPr>
          <p:cNvSpPr>
            <a:spLocks noGrp="1"/>
          </p:cNvSpPr>
          <p:nvPr>
            <p:ph sz="quarter" idx="16" hasCustomPrompt="1"/>
          </p:nvPr>
        </p:nvSpPr>
        <p:spPr>
          <a:xfrm>
            <a:off x="983432" y="375535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4</a:t>
            </a:r>
          </a:p>
          <a:p>
            <a:pPr lvl="1"/>
            <a:r>
              <a:rPr lang="en-US" dirty="0"/>
              <a:t>Second level</a:t>
            </a:r>
          </a:p>
          <a:p>
            <a:pPr lvl="2"/>
            <a:r>
              <a:rPr lang="en-US" dirty="0"/>
              <a:t>Third level</a:t>
            </a:r>
          </a:p>
        </p:txBody>
      </p:sp>
      <p:sp>
        <p:nvSpPr>
          <p:cNvPr id="87" name="Content Placeholder 7">
            <a:extLst>
              <a:ext uri="{FF2B5EF4-FFF2-40B4-BE49-F238E27FC236}">
                <a16:creationId xmlns:a16="http://schemas.microsoft.com/office/drawing/2014/main" id="{D3E34820-9215-4FF8-9963-FB6C2DDFFDF5}"/>
              </a:ext>
            </a:extLst>
          </p:cNvPr>
          <p:cNvSpPr>
            <a:spLocks noGrp="1"/>
          </p:cNvSpPr>
          <p:nvPr>
            <p:ph sz="quarter" idx="17" hasCustomPrompt="1"/>
          </p:nvPr>
        </p:nvSpPr>
        <p:spPr>
          <a:xfrm>
            <a:off x="983432" y="463516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5</a:t>
            </a:r>
          </a:p>
          <a:p>
            <a:pPr lvl="1"/>
            <a:r>
              <a:rPr lang="en-US" dirty="0"/>
              <a:t>Second level</a:t>
            </a:r>
          </a:p>
          <a:p>
            <a:pPr lvl="2"/>
            <a:r>
              <a:rPr lang="en-US" dirty="0"/>
              <a:t>Third level</a:t>
            </a:r>
          </a:p>
        </p:txBody>
      </p:sp>
      <p:sp>
        <p:nvSpPr>
          <p:cNvPr id="88" name="Content Placeholder 8">
            <a:extLst>
              <a:ext uri="{FF2B5EF4-FFF2-40B4-BE49-F238E27FC236}">
                <a16:creationId xmlns:a16="http://schemas.microsoft.com/office/drawing/2014/main" id="{0439243F-9885-43B5-B4C7-CE6137E84F0A}"/>
              </a:ext>
            </a:extLst>
          </p:cNvPr>
          <p:cNvSpPr>
            <a:spLocks noGrp="1"/>
          </p:cNvSpPr>
          <p:nvPr>
            <p:ph sz="quarter" idx="18" hasCustomPrompt="1"/>
          </p:nvPr>
        </p:nvSpPr>
        <p:spPr>
          <a:xfrm>
            <a:off x="983432" y="5514975"/>
            <a:ext cx="4960168" cy="733425"/>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6</a:t>
            </a:r>
          </a:p>
          <a:p>
            <a:pPr lvl="1"/>
            <a:r>
              <a:rPr lang="en-US" dirty="0"/>
              <a:t>Second level</a:t>
            </a:r>
          </a:p>
          <a:p>
            <a:pPr lvl="2"/>
            <a:r>
              <a:rPr lang="en-US" dirty="0"/>
              <a:t>Third level</a:t>
            </a:r>
          </a:p>
        </p:txBody>
      </p:sp>
      <p:sp>
        <p:nvSpPr>
          <p:cNvPr id="89" name="Content Placeholder 9">
            <a:extLst>
              <a:ext uri="{FF2B5EF4-FFF2-40B4-BE49-F238E27FC236}">
                <a16:creationId xmlns:a16="http://schemas.microsoft.com/office/drawing/2014/main" id="{F8F14DA2-5417-49BE-90C3-509A3C0BD433}"/>
              </a:ext>
            </a:extLst>
          </p:cNvPr>
          <p:cNvSpPr>
            <a:spLocks noGrp="1"/>
          </p:cNvSpPr>
          <p:nvPr>
            <p:ph sz="quarter" idx="19" hasCustomPrompt="1"/>
          </p:nvPr>
        </p:nvSpPr>
        <p:spPr>
          <a:xfrm>
            <a:off x="6299199" y="1376192"/>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0" name="Content Placeholder 10">
            <a:extLst>
              <a:ext uri="{FF2B5EF4-FFF2-40B4-BE49-F238E27FC236}">
                <a16:creationId xmlns:a16="http://schemas.microsoft.com/office/drawing/2014/main" id="{2476E9D2-E4EC-442A-A151-F343F8EFFEF1}"/>
              </a:ext>
            </a:extLst>
          </p:cNvPr>
          <p:cNvSpPr>
            <a:spLocks noGrp="1"/>
          </p:cNvSpPr>
          <p:nvPr>
            <p:ph sz="quarter" idx="20" hasCustomPrompt="1"/>
          </p:nvPr>
        </p:nvSpPr>
        <p:spPr>
          <a:xfrm>
            <a:off x="6299199" y="2070496"/>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1" name="Content Placeholder 11">
            <a:extLst>
              <a:ext uri="{FF2B5EF4-FFF2-40B4-BE49-F238E27FC236}">
                <a16:creationId xmlns:a16="http://schemas.microsoft.com/office/drawing/2014/main" id="{AA804FD6-4A57-411F-8830-70CB7EEA012F}"/>
              </a:ext>
            </a:extLst>
          </p:cNvPr>
          <p:cNvSpPr>
            <a:spLocks noGrp="1"/>
          </p:cNvSpPr>
          <p:nvPr>
            <p:ph sz="quarter" idx="21" hasCustomPrompt="1"/>
          </p:nvPr>
        </p:nvSpPr>
        <p:spPr>
          <a:xfrm>
            <a:off x="6299199" y="290094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2" name="Content Placeholder 12">
            <a:extLst>
              <a:ext uri="{FF2B5EF4-FFF2-40B4-BE49-F238E27FC236}">
                <a16:creationId xmlns:a16="http://schemas.microsoft.com/office/drawing/2014/main" id="{D97A1467-B661-458A-BB85-F1ABC5834C8E}"/>
              </a:ext>
            </a:extLst>
          </p:cNvPr>
          <p:cNvSpPr>
            <a:spLocks noGrp="1"/>
          </p:cNvSpPr>
          <p:nvPr>
            <p:ph sz="quarter" idx="22" hasCustomPrompt="1"/>
          </p:nvPr>
        </p:nvSpPr>
        <p:spPr>
          <a:xfrm>
            <a:off x="6299199" y="375535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3" name="Content Placeholder 13">
            <a:extLst>
              <a:ext uri="{FF2B5EF4-FFF2-40B4-BE49-F238E27FC236}">
                <a16:creationId xmlns:a16="http://schemas.microsoft.com/office/drawing/2014/main" id="{64A0008A-E744-452A-B672-E406A09C4F9B}"/>
              </a:ext>
            </a:extLst>
          </p:cNvPr>
          <p:cNvSpPr>
            <a:spLocks noGrp="1"/>
          </p:cNvSpPr>
          <p:nvPr>
            <p:ph sz="quarter" idx="23" hasCustomPrompt="1"/>
          </p:nvPr>
        </p:nvSpPr>
        <p:spPr>
          <a:xfrm>
            <a:off x="6299199" y="463516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4" name="Content Placeholder 14">
            <a:extLst>
              <a:ext uri="{FF2B5EF4-FFF2-40B4-BE49-F238E27FC236}">
                <a16:creationId xmlns:a16="http://schemas.microsoft.com/office/drawing/2014/main" id="{0A4F8872-D731-4A74-9BB0-85DD807A4B87}"/>
              </a:ext>
            </a:extLst>
          </p:cNvPr>
          <p:cNvSpPr>
            <a:spLocks noGrp="1"/>
          </p:cNvSpPr>
          <p:nvPr>
            <p:ph sz="quarter" idx="24" hasCustomPrompt="1"/>
          </p:nvPr>
        </p:nvSpPr>
        <p:spPr>
          <a:xfrm>
            <a:off x="6299199" y="5514975"/>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5" name="Image Credit 16">
            <a:extLst>
              <a:ext uri="{FF2B5EF4-FFF2-40B4-BE49-F238E27FC236}">
                <a16:creationId xmlns:a16="http://schemas.microsoft.com/office/drawing/2014/main" id="{9D67323D-57FC-42C4-AC2F-4660B0F8318A}"/>
              </a:ext>
            </a:extLst>
          </p:cNvPr>
          <p:cNvSpPr>
            <a:spLocks noGrp="1"/>
          </p:cNvSpPr>
          <p:nvPr>
            <p:ph type="body" sz="quarter" idx="13" hasCustomPrompt="1"/>
          </p:nvPr>
        </p:nvSpPr>
        <p:spPr>
          <a:xfrm>
            <a:off x="2082802" y="6684964"/>
            <a:ext cx="9296399" cy="173037"/>
          </a:xfrm>
        </p:spPr>
        <p:txBody>
          <a:bodyPr anchor="ctr">
            <a:noAutofit/>
          </a:bodyPr>
          <a:lstStyle>
            <a:lvl1pPr algn="r">
              <a:defRPr sz="800" b="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96" name="Appendix Link 15">
            <a:extLst>
              <a:ext uri="{FF2B5EF4-FFF2-40B4-BE49-F238E27FC236}">
                <a16:creationId xmlns:a16="http://schemas.microsoft.com/office/drawing/2014/main" id="{FFCE4C39-67DE-4931-BB38-2B672B590FCD}"/>
              </a:ext>
            </a:extLst>
          </p:cNvPr>
          <p:cNvSpPr>
            <a:spLocks noGrp="1"/>
          </p:cNvSpPr>
          <p:nvPr>
            <p:ph type="body" sz="quarter" idx="12" hasCustomPrompt="1"/>
          </p:nvPr>
        </p:nvSpPr>
        <p:spPr>
          <a:xfrm>
            <a:off x="4492752" y="6324600"/>
            <a:ext cx="3206496" cy="190500"/>
          </a:xfrm>
        </p:spPr>
        <p:txBody>
          <a:bodyPr anchor="b">
            <a:noAutofit/>
          </a:bodyPr>
          <a:lstStyle>
            <a:lvl1pPr algn="ctr">
              <a:defRPr sz="900" b="0">
                <a:latin typeface="+mn-lt"/>
                <a:cs typeface="Times New Roman" panose="02020603050405020304" pitchFamily="18" charset="0"/>
              </a:defRPr>
            </a:lvl1pPr>
          </a:lstStyle>
          <a:p>
            <a:pPr lvl="0"/>
            <a:r>
              <a:rPr lang="en-US" dirty="0"/>
              <a:t>Add text alternative link, if needed.</a:t>
            </a:r>
          </a:p>
        </p:txBody>
      </p:sp>
      <p:sp>
        <p:nvSpPr>
          <p:cNvPr id="97" name="Slide Number Placeholder 17">
            <a:extLst>
              <a:ext uri="{FF2B5EF4-FFF2-40B4-BE49-F238E27FC236}">
                <a16:creationId xmlns:a16="http://schemas.microsoft.com/office/drawing/2014/main" id="{AD719E22-7FE8-4B1E-959A-8F7C6367A661}"/>
              </a:ext>
            </a:extLst>
          </p:cNvPr>
          <p:cNvSpPr>
            <a:spLocks noGrp="1"/>
          </p:cNvSpPr>
          <p:nvPr>
            <p:ph type="sldNum" sz="quarter" idx="10"/>
          </p:nvPr>
        </p:nvSpPr>
        <p:spPr>
          <a:xfrm>
            <a:off x="11501883" y="6673531"/>
            <a:ext cx="474453" cy="161396"/>
          </a:xfrm>
        </p:spPr>
        <p:txBody>
          <a:bodyPr/>
          <a:lstStyle>
            <a:lvl1pPr>
              <a:defRPr b="0">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92009376"/>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2" name="Text Box 3">
            <a:extLst>
              <a:ext uri="{FF2B5EF4-FFF2-40B4-BE49-F238E27FC236}">
                <a16:creationId xmlns:a16="http://schemas.microsoft.com/office/drawing/2014/main" id="{2B271512-BDC8-40E8-BE3C-1C774C48EB83}"/>
              </a:ext>
            </a:extLst>
          </p:cNvPr>
          <p:cNvSpPr txBox="1">
            <a:spLocks noChangeArrowheads="1"/>
          </p:cNvSpPr>
          <p:nvPr userDrawn="1"/>
        </p:nvSpPr>
        <p:spPr bwMode="auto">
          <a:xfrm>
            <a:off x="1712385" y="1800000"/>
            <a:ext cx="8767233" cy="523220"/>
          </a:xfrm>
          <a:prstGeom prst="rect">
            <a:avLst/>
          </a:prstGeom>
          <a:solidFill>
            <a:srgbClr val="14558C"/>
          </a:solidFill>
          <a:ln/>
          <a:effectLst>
            <a:outerShdw blurRad="40005" dist="22860" dir="5400000" algn="ctr" rotWithShape="0">
              <a:srgbClr val="000000">
                <a:alpha val="35000"/>
              </a:srgbClr>
            </a:outerShdw>
          </a:effectLst>
          <a:scene3d>
            <a:camera prst="orthographicFront"/>
            <a:lightRig rig="threePt" dir="t"/>
          </a:scene3d>
          <a:sp3d>
            <a:bevelT w="63500" h="25400"/>
          </a:sp3d>
        </p:spPr>
        <p:style>
          <a:lnRef idx="0">
            <a:schemeClr val="accent5"/>
          </a:lnRef>
          <a:fillRef idx="3">
            <a:schemeClr val="accent5"/>
          </a:fillRef>
          <a:effectRef idx="3">
            <a:schemeClr val="accent5"/>
          </a:effectRef>
          <a:fontRef idx="minor">
            <a:schemeClr val="lt1"/>
          </a:fontRef>
        </p:style>
        <p:txBody>
          <a:bodyPr wrap="square">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defRPr/>
            </a:pPr>
            <a:endParaRPr lang="en-US" sz="2800" dirty="0">
              <a:solidFill>
                <a:schemeClr val="bg1"/>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50" name="Appendix Link 11">
            <a:extLst>
              <a:ext uri="{FF2B5EF4-FFF2-40B4-BE49-F238E27FC236}">
                <a16:creationId xmlns:a16="http://schemas.microsoft.com/office/drawing/2014/main" id="{42F502A4-1B8E-40BE-A0E6-257B2CAC37B7}"/>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1" name="Image Credit 12">
            <a:extLst>
              <a:ext uri="{FF2B5EF4-FFF2-40B4-BE49-F238E27FC236}">
                <a16:creationId xmlns:a16="http://schemas.microsoft.com/office/drawing/2014/main" id="{88CE28E3-94FB-4272-B677-78B186B575C8}"/>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120717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 name="Text Box 3">
            <a:extLst>
              <a:ext uri="{FF2B5EF4-FFF2-40B4-BE49-F238E27FC236}">
                <a16:creationId xmlns:a16="http://schemas.microsoft.com/office/drawing/2014/main" id="{75D71219-616D-4F8F-9485-DB89948D18EB}"/>
              </a:ext>
            </a:extLst>
          </p:cNvPr>
          <p:cNvSpPr txBox="1">
            <a:spLocks noChangeArrowheads="1"/>
          </p:cNvSpPr>
          <p:nvPr userDrawn="1"/>
        </p:nvSpPr>
        <p:spPr bwMode="auto">
          <a:xfrm>
            <a:off x="1758062" y="1800000"/>
            <a:ext cx="8675879" cy="523220"/>
          </a:xfrm>
          <a:prstGeom prst="rect">
            <a:avLst/>
          </a:prstGeom>
          <a:solidFill>
            <a:srgbClr val="B20909"/>
          </a:solidFill>
          <a:ln/>
          <a:scene3d>
            <a:camera prst="orthographicFront"/>
            <a:lightRig rig="threePt" dir="t"/>
          </a:scene3d>
          <a:sp3d>
            <a:bevelT w="63500" h="25400"/>
          </a:sp3d>
        </p:spPr>
        <p:style>
          <a:lnRef idx="0">
            <a:schemeClr val="accent4"/>
          </a:lnRef>
          <a:fillRef idx="3">
            <a:schemeClr val="accent4"/>
          </a:fillRef>
          <a:effectRef idx="3">
            <a:schemeClr val="accent4"/>
          </a:effectRef>
          <a:fontRef idx="minor">
            <a:schemeClr val="lt1"/>
          </a:fontRef>
        </p:style>
        <p:txBody>
          <a:bodyPr wrap="square">
            <a:spAutoFit/>
          </a:bodyPr>
          <a:lstStyle>
            <a:lvl1pPr eaLnBrk="0" hangingPunct="0">
              <a:defRPr sz="2400" b="1">
                <a:solidFill>
                  <a:schemeClr val="tx1"/>
                </a:solidFill>
                <a:latin typeface="Arial" pitchFamily="34" charset="0"/>
                <a:ea typeface="ＭＳ Ｐゴシック" pitchFamily="34" charset="-128"/>
              </a:defRPr>
            </a:lvl1pPr>
            <a:lvl2pPr marL="742950" indent="-285750" eaLnBrk="0" hangingPunct="0">
              <a:defRPr sz="2400" b="1">
                <a:solidFill>
                  <a:schemeClr val="tx1"/>
                </a:solidFill>
                <a:latin typeface="Arial" pitchFamily="34" charset="0"/>
                <a:ea typeface="ＭＳ Ｐゴシック" pitchFamily="34" charset="-128"/>
              </a:defRPr>
            </a:lvl2pPr>
            <a:lvl3pPr marL="1143000" indent="-228600" eaLnBrk="0" hangingPunct="0">
              <a:defRPr sz="2400" b="1">
                <a:solidFill>
                  <a:schemeClr val="tx1"/>
                </a:solidFill>
                <a:latin typeface="Arial" pitchFamily="34" charset="0"/>
                <a:ea typeface="ＭＳ Ｐゴシック" pitchFamily="34" charset="-128"/>
              </a:defRPr>
            </a:lvl3pPr>
            <a:lvl4pPr marL="1600200" indent="-228600" eaLnBrk="0" hangingPunct="0">
              <a:defRPr sz="2400" b="1">
                <a:solidFill>
                  <a:schemeClr val="tx1"/>
                </a:solidFill>
                <a:latin typeface="Arial" pitchFamily="34" charset="0"/>
                <a:ea typeface="ＭＳ Ｐゴシック" pitchFamily="34" charset="-128"/>
              </a:defRPr>
            </a:lvl4pPr>
            <a:lvl5pPr marL="2057400" indent="-228600" eaLnBrk="0" hangingPunct="0">
              <a:defRPr sz="24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9pPr>
          </a:lstStyle>
          <a:p>
            <a:pPr eaLnBrk="1" hangingPunct="1">
              <a:defRPr/>
            </a:pPr>
            <a:endParaRPr lang="en-US" altLang="en-US" sz="2800" dirty="0">
              <a:solidFill>
                <a:srgbClr val="FFFFFF"/>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8" name="Appendix Link 11">
            <a:extLst>
              <a:ext uri="{FF2B5EF4-FFF2-40B4-BE49-F238E27FC236}">
                <a16:creationId xmlns:a16="http://schemas.microsoft.com/office/drawing/2014/main" id="{DD21CF00-4EFE-47F3-9569-A74B4FE4C1F4}"/>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F462FE90-0F2D-43CC-978F-B6AC2F3D0CE2}"/>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9213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39" name="Content Placeholder 2">
            <a:extLst>
              <a:ext uri="{FF2B5EF4-FFF2-40B4-BE49-F238E27FC236}">
                <a16:creationId xmlns:a16="http://schemas.microsoft.com/office/drawing/2014/main" id="{28F60A72-83B9-46F8-A25B-83E857A6C47E}"/>
              </a:ext>
            </a:extLst>
          </p:cNvPr>
          <p:cNvSpPr>
            <a:spLocks noGrp="1"/>
          </p:cNvSpPr>
          <p:nvPr>
            <p:ph sz="quarter" idx="30" hasCustomPrompt="1"/>
          </p:nvPr>
        </p:nvSpPr>
        <p:spPr>
          <a:xfrm>
            <a:off x="457200" y="954000"/>
            <a:ext cx="11303429"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lgn="ct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0" name="Content Placeholder 3">
            <a:extLst>
              <a:ext uri="{FF2B5EF4-FFF2-40B4-BE49-F238E27FC236}">
                <a16:creationId xmlns:a16="http://schemas.microsoft.com/office/drawing/2014/main" id="{C8384D43-40F4-4C0B-8F2D-6CE6406CB6EA}"/>
              </a:ext>
            </a:extLst>
          </p:cNvPr>
          <p:cNvSpPr>
            <a:spLocks noGrp="1"/>
          </p:cNvSpPr>
          <p:nvPr>
            <p:ph idx="1"/>
          </p:nvPr>
        </p:nvSpPr>
        <p:spPr>
          <a:xfrm>
            <a:off x="483029" y="1710001"/>
            <a:ext cx="11277600" cy="1574537"/>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4">
            <a:extLst>
              <a:ext uri="{FF2B5EF4-FFF2-40B4-BE49-F238E27FC236}">
                <a16:creationId xmlns:a16="http://schemas.microsoft.com/office/drawing/2014/main" id="{F3B13EEE-56F2-4792-A5EB-CDE4B7421767}"/>
              </a:ext>
            </a:extLst>
          </p:cNvPr>
          <p:cNvSpPr>
            <a:spLocks noGrp="1"/>
          </p:cNvSpPr>
          <p:nvPr>
            <p:ph sz="quarter" idx="23"/>
          </p:nvPr>
        </p:nvSpPr>
        <p:spPr>
          <a:xfrm>
            <a:off x="483029" y="3393757"/>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Content Placeholder 5">
            <a:extLst>
              <a:ext uri="{FF2B5EF4-FFF2-40B4-BE49-F238E27FC236}">
                <a16:creationId xmlns:a16="http://schemas.microsoft.com/office/drawing/2014/main" id="{93F64EB4-9D7B-4A3F-83AD-1E7E45D974C3}"/>
              </a:ext>
            </a:extLst>
          </p:cNvPr>
          <p:cNvSpPr>
            <a:spLocks noGrp="1"/>
          </p:cNvSpPr>
          <p:nvPr>
            <p:ph sz="quarter" idx="24"/>
          </p:nvPr>
        </p:nvSpPr>
        <p:spPr>
          <a:xfrm>
            <a:off x="4321829" y="3393758"/>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3" name="Content Placeholder 6">
            <a:extLst>
              <a:ext uri="{FF2B5EF4-FFF2-40B4-BE49-F238E27FC236}">
                <a16:creationId xmlns:a16="http://schemas.microsoft.com/office/drawing/2014/main" id="{223B2410-5F9F-4F3C-8946-B5067D838885}"/>
              </a:ext>
            </a:extLst>
          </p:cNvPr>
          <p:cNvSpPr>
            <a:spLocks noGrp="1"/>
          </p:cNvSpPr>
          <p:nvPr>
            <p:ph sz="quarter" idx="25"/>
          </p:nvPr>
        </p:nvSpPr>
        <p:spPr>
          <a:xfrm>
            <a:off x="81606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4" name="Content Placeholder 7">
            <a:extLst>
              <a:ext uri="{FF2B5EF4-FFF2-40B4-BE49-F238E27FC236}">
                <a16:creationId xmlns:a16="http://schemas.microsoft.com/office/drawing/2014/main" id="{65A534CC-AFCD-44D5-B856-FDCFAAE14717}"/>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8">
            <a:extLst>
              <a:ext uri="{FF2B5EF4-FFF2-40B4-BE49-F238E27FC236}">
                <a16:creationId xmlns:a16="http://schemas.microsoft.com/office/drawing/2014/main" id="{08D96E79-E122-4C93-8310-092907E1A1B0}"/>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9">
            <a:extLst>
              <a:ext uri="{FF2B5EF4-FFF2-40B4-BE49-F238E27FC236}">
                <a16:creationId xmlns:a16="http://schemas.microsoft.com/office/drawing/2014/main" id="{5F77A00D-2C49-4F44-ABD1-F40CED93F637}"/>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10">
            <a:extLst>
              <a:ext uri="{FF2B5EF4-FFF2-40B4-BE49-F238E27FC236}">
                <a16:creationId xmlns:a16="http://schemas.microsoft.com/office/drawing/2014/main" id="{A337D179-69F9-46B4-94ED-062BDDEABE47}"/>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Appendix Link 11">
            <a:extLst>
              <a:ext uri="{FF2B5EF4-FFF2-40B4-BE49-F238E27FC236}">
                <a16:creationId xmlns:a16="http://schemas.microsoft.com/office/drawing/2014/main" id="{7B962CCC-F6EF-4A00-9879-75860B1F32C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C6584108-483E-4C17-A5D4-8B2B86E43C2C}"/>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0" name="Slide Number Placeholder 6">
            <a:extLst>
              <a:ext uri="{FF2B5EF4-FFF2-40B4-BE49-F238E27FC236}">
                <a16:creationId xmlns:a16="http://schemas.microsoft.com/office/drawing/2014/main" id="{6EF3D451-107A-4C95-A904-9BCD91AD184F}"/>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735792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53" name="Content Placeholder 3">
            <a:extLst>
              <a:ext uri="{FF2B5EF4-FFF2-40B4-BE49-F238E27FC236}">
                <a16:creationId xmlns:a16="http://schemas.microsoft.com/office/drawing/2014/main" id="{6DF6E698-8CCF-4FDF-8790-8D3EEDA8BEA4}"/>
              </a:ext>
            </a:extLst>
          </p:cNvPr>
          <p:cNvSpPr>
            <a:spLocks noGrp="1"/>
          </p:cNvSpPr>
          <p:nvPr>
            <p:ph sz="quarter" idx="33" hasCustomPrompt="1"/>
          </p:nvPr>
        </p:nvSpPr>
        <p:spPr>
          <a:xfrm>
            <a:off x="457200" y="9807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3" name="Content Placeholder 2">
            <a:extLst>
              <a:ext uri="{FF2B5EF4-FFF2-40B4-BE49-F238E27FC236}">
                <a16:creationId xmlns:a16="http://schemas.microsoft.com/office/drawing/2014/main" id="{4B88E9F7-FA29-4AA2-841D-34DC6E083AB8}"/>
              </a:ext>
            </a:extLst>
          </p:cNvPr>
          <p:cNvSpPr>
            <a:spLocks noGrp="1"/>
          </p:cNvSpPr>
          <p:nvPr>
            <p:ph sz="quarter" idx="34"/>
          </p:nvPr>
        </p:nvSpPr>
        <p:spPr>
          <a:xfrm>
            <a:off x="457200" y="1709738"/>
            <a:ext cx="11280000" cy="15748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5" name="Content Placeholder 4">
            <a:extLst>
              <a:ext uri="{FF2B5EF4-FFF2-40B4-BE49-F238E27FC236}">
                <a16:creationId xmlns:a16="http://schemas.microsoft.com/office/drawing/2014/main" id="{97C1DC82-92FD-4540-9E8F-2464060363FF}"/>
              </a:ext>
            </a:extLst>
          </p:cNvPr>
          <p:cNvSpPr>
            <a:spLocks noGrp="1"/>
          </p:cNvSpPr>
          <p:nvPr>
            <p:ph sz="quarter" idx="35"/>
          </p:nvPr>
        </p:nvSpPr>
        <p:spPr>
          <a:xfrm>
            <a:off x="451989" y="335699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1" name="Content Placeholder 4">
            <a:extLst>
              <a:ext uri="{FF2B5EF4-FFF2-40B4-BE49-F238E27FC236}">
                <a16:creationId xmlns:a16="http://schemas.microsoft.com/office/drawing/2014/main" id="{99961460-4ECA-4C8A-A4DD-9E580380E81E}"/>
              </a:ext>
            </a:extLst>
          </p:cNvPr>
          <p:cNvSpPr>
            <a:spLocks noGrp="1"/>
          </p:cNvSpPr>
          <p:nvPr>
            <p:ph sz="quarter" idx="36"/>
          </p:nvPr>
        </p:nvSpPr>
        <p:spPr>
          <a:xfrm>
            <a:off x="3326153"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2" name="Content Placeholder 4">
            <a:extLst>
              <a:ext uri="{FF2B5EF4-FFF2-40B4-BE49-F238E27FC236}">
                <a16:creationId xmlns:a16="http://schemas.microsoft.com/office/drawing/2014/main" id="{C829F434-2A35-432C-A4A3-3E88D8032EAF}"/>
              </a:ext>
            </a:extLst>
          </p:cNvPr>
          <p:cNvSpPr>
            <a:spLocks noGrp="1"/>
          </p:cNvSpPr>
          <p:nvPr>
            <p:ph sz="quarter" idx="37"/>
          </p:nvPr>
        </p:nvSpPr>
        <p:spPr>
          <a:xfrm>
            <a:off x="6200317" y="334594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3" name="Content Placeholder 4">
            <a:extLst>
              <a:ext uri="{FF2B5EF4-FFF2-40B4-BE49-F238E27FC236}">
                <a16:creationId xmlns:a16="http://schemas.microsoft.com/office/drawing/2014/main" id="{8E131613-40E9-461C-9287-E78CC928634B}"/>
              </a:ext>
            </a:extLst>
          </p:cNvPr>
          <p:cNvSpPr>
            <a:spLocks noGrp="1"/>
          </p:cNvSpPr>
          <p:nvPr>
            <p:ph sz="quarter" idx="38"/>
          </p:nvPr>
        </p:nvSpPr>
        <p:spPr>
          <a:xfrm>
            <a:off x="9074480"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4" name="Content Placeholder 4">
            <a:extLst>
              <a:ext uri="{FF2B5EF4-FFF2-40B4-BE49-F238E27FC236}">
                <a16:creationId xmlns:a16="http://schemas.microsoft.com/office/drawing/2014/main" id="{0D11B9B5-707A-4311-AB84-53D3F261FC66}"/>
              </a:ext>
            </a:extLst>
          </p:cNvPr>
          <p:cNvSpPr>
            <a:spLocks noGrp="1"/>
          </p:cNvSpPr>
          <p:nvPr>
            <p:ph sz="quarter" idx="39"/>
          </p:nvPr>
        </p:nvSpPr>
        <p:spPr>
          <a:xfrm>
            <a:off x="498139" y="466418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5" name="Content Placeholder 4">
            <a:extLst>
              <a:ext uri="{FF2B5EF4-FFF2-40B4-BE49-F238E27FC236}">
                <a16:creationId xmlns:a16="http://schemas.microsoft.com/office/drawing/2014/main" id="{5AA7563E-4746-4291-94A3-0924986D7ABA}"/>
              </a:ext>
            </a:extLst>
          </p:cNvPr>
          <p:cNvSpPr>
            <a:spLocks noGrp="1"/>
          </p:cNvSpPr>
          <p:nvPr>
            <p:ph sz="quarter" idx="40"/>
          </p:nvPr>
        </p:nvSpPr>
        <p:spPr>
          <a:xfrm>
            <a:off x="3372303"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6" name="Content Placeholder 4">
            <a:extLst>
              <a:ext uri="{FF2B5EF4-FFF2-40B4-BE49-F238E27FC236}">
                <a16:creationId xmlns:a16="http://schemas.microsoft.com/office/drawing/2014/main" id="{39C61912-2EDD-4E2D-B6B3-842A8AD4F486}"/>
              </a:ext>
            </a:extLst>
          </p:cNvPr>
          <p:cNvSpPr>
            <a:spLocks noGrp="1"/>
          </p:cNvSpPr>
          <p:nvPr>
            <p:ph sz="quarter" idx="41"/>
          </p:nvPr>
        </p:nvSpPr>
        <p:spPr>
          <a:xfrm>
            <a:off x="6246467" y="465313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7" name="Content Placeholder 4">
            <a:extLst>
              <a:ext uri="{FF2B5EF4-FFF2-40B4-BE49-F238E27FC236}">
                <a16:creationId xmlns:a16="http://schemas.microsoft.com/office/drawing/2014/main" id="{7673303C-CFF2-430D-AD5B-6573EB9B1C02}"/>
              </a:ext>
            </a:extLst>
          </p:cNvPr>
          <p:cNvSpPr>
            <a:spLocks noGrp="1"/>
          </p:cNvSpPr>
          <p:nvPr>
            <p:ph sz="quarter" idx="42"/>
          </p:nvPr>
        </p:nvSpPr>
        <p:spPr>
          <a:xfrm>
            <a:off x="9120629"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1" name="Content Placeholder 4">
            <a:extLst>
              <a:ext uri="{FF2B5EF4-FFF2-40B4-BE49-F238E27FC236}">
                <a16:creationId xmlns:a16="http://schemas.microsoft.com/office/drawing/2014/main" id="{2189FEB5-F69D-4222-96F5-4E10B0D37657}"/>
              </a:ext>
            </a:extLst>
          </p:cNvPr>
          <p:cNvSpPr>
            <a:spLocks noGrp="1"/>
          </p:cNvSpPr>
          <p:nvPr>
            <p:ph sz="quarter" idx="45"/>
          </p:nvPr>
        </p:nvSpPr>
        <p:spPr>
          <a:xfrm>
            <a:off x="52738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2" name="Content Placeholder 4">
            <a:extLst>
              <a:ext uri="{FF2B5EF4-FFF2-40B4-BE49-F238E27FC236}">
                <a16:creationId xmlns:a16="http://schemas.microsoft.com/office/drawing/2014/main" id="{78633642-AF39-40B7-95CD-5E82A99E4430}"/>
              </a:ext>
            </a:extLst>
          </p:cNvPr>
          <p:cNvSpPr>
            <a:spLocks noGrp="1"/>
          </p:cNvSpPr>
          <p:nvPr>
            <p:ph sz="quarter" idx="46"/>
          </p:nvPr>
        </p:nvSpPr>
        <p:spPr>
          <a:xfrm>
            <a:off x="180358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3" name="Content Placeholder 4">
            <a:extLst>
              <a:ext uri="{FF2B5EF4-FFF2-40B4-BE49-F238E27FC236}">
                <a16:creationId xmlns:a16="http://schemas.microsoft.com/office/drawing/2014/main" id="{C484D76D-4000-40A1-8397-BA25C928C011}"/>
              </a:ext>
            </a:extLst>
          </p:cNvPr>
          <p:cNvSpPr>
            <a:spLocks noGrp="1"/>
          </p:cNvSpPr>
          <p:nvPr>
            <p:ph sz="quarter" idx="47"/>
          </p:nvPr>
        </p:nvSpPr>
        <p:spPr>
          <a:xfrm>
            <a:off x="3079792"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4" name="Content Placeholder 4">
            <a:extLst>
              <a:ext uri="{FF2B5EF4-FFF2-40B4-BE49-F238E27FC236}">
                <a16:creationId xmlns:a16="http://schemas.microsoft.com/office/drawing/2014/main" id="{89C20633-1448-4091-A225-FB74D18783AB}"/>
              </a:ext>
            </a:extLst>
          </p:cNvPr>
          <p:cNvSpPr>
            <a:spLocks noGrp="1"/>
          </p:cNvSpPr>
          <p:nvPr>
            <p:ph sz="quarter" idx="48"/>
          </p:nvPr>
        </p:nvSpPr>
        <p:spPr>
          <a:xfrm>
            <a:off x="435599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5" name="Content Placeholder 4">
            <a:extLst>
              <a:ext uri="{FF2B5EF4-FFF2-40B4-BE49-F238E27FC236}">
                <a16:creationId xmlns:a16="http://schemas.microsoft.com/office/drawing/2014/main" id="{A383270B-F22E-4935-9752-443465642AB9}"/>
              </a:ext>
            </a:extLst>
          </p:cNvPr>
          <p:cNvSpPr>
            <a:spLocks noGrp="1"/>
          </p:cNvSpPr>
          <p:nvPr>
            <p:ph sz="quarter" idx="49"/>
          </p:nvPr>
        </p:nvSpPr>
        <p:spPr>
          <a:xfrm>
            <a:off x="563220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6" name="Content Placeholder 4">
            <a:extLst>
              <a:ext uri="{FF2B5EF4-FFF2-40B4-BE49-F238E27FC236}">
                <a16:creationId xmlns:a16="http://schemas.microsoft.com/office/drawing/2014/main" id="{8C42300A-C0CA-4EB2-8F02-ED8D1138B468}"/>
              </a:ext>
            </a:extLst>
          </p:cNvPr>
          <p:cNvSpPr>
            <a:spLocks noGrp="1"/>
          </p:cNvSpPr>
          <p:nvPr>
            <p:ph sz="quarter" idx="50"/>
          </p:nvPr>
        </p:nvSpPr>
        <p:spPr>
          <a:xfrm>
            <a:off x="6908408"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7" name="Content Placeholder 4">
            <a:extLst>
              <a:ext uri="{FF2B5EF4-FFF2-40B4-BE49-F238E27FC236}">
                <a16:creationId xmlns:a16="http://schemas.microsoft.com/office/drawing/2014/main" id="{24B38926-7FB8-42DD-9683-8A042D69798C}"/>
              </a:ext>
            </a:extLst>
          </p:cNvPr>
          <p:cNvSpPr>
            <a:spLocks noGrp="1"/>
          </p:cNvSpPr>
          <p:nvPr>
            <p:ph sz="quarter" idx="51"/>
          </p:nvPr>
        </p:nvSpPr>
        <p:spPr>
          <a:xfrm>
            <a:off x="818461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8" name="Content Placeholder 4">
            <a:extLst>
              <a:ext uri="{FF2B5EF4-FFF2-40B4-BE49-F238E27FC236}">
                <a16:creationId xmlns:a16="http://schemas.microsoft.com/office/drawing/2014/main" id="{928421FA-4487-4E00-8796-6813ECCF09F0}"/>
              </a:ext>
            </a:extLst>
          </p:cNvPr>
          <p:cNvSpPr>
            <a:spLocks noGrp="1"/>
          </p:cNvSpPr>
          <p:nvPr>
            <p:ph sz="quarter" idx="52"/>
          </p:nvPr>
        </p:nvSpPr>
        <p:spPr>
          <a:xfrm>
            <a:off x="9460819"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9" name="Content Placeholder 4">
            <a:extLst>
              <a:ext uri="{FF2B5EF4-FFF2-40B4-BE49-F238E27FC236}">
                <a16:creationId xmlns:a16="http://schemas.microsoft.com/office/drawing/2014/main" id="{D94D6C0F-BD46-4919-B2F1-8C3B0E8E7C5A}"/>
              </a:ext>
            </a:extLst>
          </p:cNvPr>
          <p:cNvSpPr>
            <a:spLocks noGrp="1"/>
          </p:cNvSpPr>
          <p:nvPr>
            <p:ph sz="quarter" idx="53"/>
          </p:nvPr>
        </p:nvSpPr>
        <p:spPr>
          <a:xfrm>
            <a:off x="1073702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93" name="Appendix Link 12">
            <a:extLst>
              <a:ext uri="{FF2B5EF4-FFF2-40B4-BE49-F238E27FC236}">
                <a16:creationId xmlns:a16="http://schemas.microsoft.com/office/drawing/2014/main" id="{754C32EE-8561-466A-912D-11B4998DF452}"/>
              </a:ext>
            </a:extLst>
          </p:cNvPr>
          <p:cNvSpPr>
            <a:spLocks noGrp="1"/>
          </p:cNvSpPr>
          <p:nvPr>
            <p:ph type="body" sz="quarter" idx="43" hasCustomPrompt="1"/>
          </p:nvPr>
        </p:nvSpPr>
        <p:spPr>
          <a:xfrm>
            <a:off x="4493685" y="6324600"/>
            <a:ext cx="3204633" cy="190500"/>
          </a:xfrm>
        </p:spPr>
        <p:txBody>
          <a:bodyPr>
            <a:noAutofit/>
          </a:bodyPr>
          <a:lstStyle>
            <a:lvl1pPr>
              <a:defRPr sz="900"/>
            </a:lvl1pPr>
          </a:lstStyle>
          <a:p>
            <a:pPr lvl="0"/>
            <a:r>
              <a:rPr lang="en-US" dirty="0"/>
              <a:t>Add text alternative link, if needed.</a:t>
            </a:r>
          </a:p>
        </p:txBody>
      </p:sp>
      <p:sp>
        <p:nvSpPr>
          <p:cNvPr id="94" name="Image Credit 13">
            <a:extLst>
              <a:ext uri="{FF2B5EF4-FFF2-40B4-BE49-F238E27FC236}">
                <a16:creationId xmlns:a16="http://schemas.microsoft.com/office/drawing/2014/main" id="{EFD423A6-532A-468B-BF1A-E6AB1792B38D}"/>
              </a:ext>
            </a:extLst>
          </p:cNvPr>
          <p:cNvSpPr>
            <a:spLocks noGrp="1"/>
          </p:cNvSpPr>
          <p:nvPr>
            <p:ph type="body" sz="quarter" idx="44" hasCustomPrompt="1"/>
          </p:nvPr>
        </p:nvSpPr>
        <p:spPr>
          <a:xfrm>
            <a:off x="2080187" y="6669361"/>
            <a:ext cx="9296400" cy="217487"/>
          </a:xfrm>
        </p:spPr>
        <p:txBody>
          <a:bodyPr>
            <a:noAutofit/>
          </a:bodyPr>
          <a:lstStyle>
            <a:lvl1pPr algn="r">
              <a:defRPr sz="800"/>
            </a:lvl1pPr>
            <a:lvl2pPr>
              <a:defRPr sz="800"/>
            </a:lvl2pPr>
            <a:lvl3pPr>
              <a:defRPr sz="800"/>
            </a:lvl3pPr>
            <a:lvl4pPr>
              <a:defRPr sz="800"/>
            </a:lvl4pPr>
            <a:lvl5pPr>
              <a:defRPr sz="800"/>
            </a:lvl5pPr>
          </a:lstStyle>
          <a:p>
            <a:pPr lvl="0"/>
            <a:r>
              <a:rPr lang="en-US" dirty="0"/>
              <a:t>Insert Image Credit Here</a:t>
            </a:r>
          </a:p>
        </p:txBody>
      </p:sp>
      <p:sp>
        <p:nvSpPr>
          <p:cNvPr id="92" name="Slide Number Placeholder 14">
            <a:extLst>
              <a:ext uri="{FF2B5EF4-FFF2-40B4-BE49-F238E27FC236}">
                <a16:creationId xmlns:a16="http://schemas.microsoft.com/office/drawing/2014/main" id="{DF9C79DB-AC5F-4197-9F2A-F1E5483A63C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3329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1">
            <a:extLst>
              <a:ext uri="{FF2B5EF4-FFF2-40B4-BE49-F238E27FC236}">
                <a16:creationId xmlns:a16="http://schemas.microsoft.com/office/drawing/2014/main" id="{A4407840-F6A4-4638-BB2F-9FBAA1A81461}"/>
              </a:ext>
            </a:extLst>
          </p:cNvPr>
          <p:cNvSpPr>
            <a:spLocks noGrp="1"/>
          </p:cNvSpPr>
          <p:nvPr>
            <p:ph type="title" hasCustomPrompt="1"/>
          </p:nvPr>
        </p:nvSpPr>
        <p:spPr>
          <a:xfrm>
            <a:off x="838785" y="304800"/>
            <a:ext cx="10414675" cy="460800"/>
          </a:xfrm>
          <a:prstGeom prst="rect">
            <a:avLst/>
          </a:prstGeom>
        </p:spPr>
        <p:txBody>
          <a:bodyPr anchor="ctr"/>
          <a:lstStyle>
            <a:lvl1pPr algn="ctr">
              <a:defRPr sz="3200">
                <a:solidFill>
                  <a:schemeClr val="tx1"/>
                </a:solidFill>
              </a:defRPr>
            </a:lvl1pPr>
          </a:lstStyle>
          <a:p>
            <a:r>
              <a:rPr lang="en-US" dirty="0"/>
              <a:t>Slide Title</a:t>
            </a:r>
          </a:p>
        </p:txBody>
      </p:sp>
      <p:sp>
        <p:nvSpPr>
          <p:cNvPr id="5" name="Content Placeholder 2">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838785" y="935464"/>
            <a:ext cx="10414675" cy="5312937"/>
          </a:xfrm>
          <a:prstGeom prst="rect">
            <a:avLst/>
          </a:prstGeom>
        </p:spPr>
        <p:txBody>
          <a:bodyPr>
            <a:normAutofit/>
          </a:bodyPr>
          <a:lstStyle>
            <a:lvl1pPr>
              <a:spcBef>
                <a:spcPts val="2400"/>
              </a:spcBef>
              <a:spcAft>
                <a:spcPts val="0"/>
              </a:spcAft>
              <a:defRPr sz="2400" b="0">
                <a:latin typeface="Sanserif"/>
              </a:defRPr>
            </a:lvl1pPr>
            <a:lvl2pPr marL="1588" indent="0">
              <a:buNone/>
              <a:defRPr sz="2200" b="1"/>
            </a:lvl2pPr>
            <a:lvl3pPr marL="284400">
              <a:spcBef>
                <a:spcPts val="576"/>
              </a:spcBef>
              <a:spcAft>
                <a:spcPts val="0"/>
              </a:spcAft>
              <a:defRPr sz="2200" b="0">
                <a:latin typeface="Sanserif"/>
              </a:defRPr>
            </a:lvl3pPr>
          </a:lstStyle>
          <a:p>
            <a:pPr lvl="0"/>
            <a:r>
              <a:rPr lang="en-US" dirty="0"/>
              <a:t>Slide Content</a:t>
            </a:r>
          </a:p>
          <a:p>
            <a:pPr lvl="2"/>
            <a:r>
              <a:rPr lang="en-US" dirty="0"/>
              <a:t>Second level</a:t>
            </a:r>
          </a:p>
        </p:txBody>
      </p:sp>
      <p:sp>
        <p:nvSpPr>
          <p:cNvPr id="7" name="Appendix Link 3">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4492463" y="6324600"/>
            <a:ext cx="3207076" cy="190500"/>
          </a:xfrm>
        </p:spPr>
        <p:txBody>
          <a:bodyPr anchor="b">
            <a:noAutofit/>
          </a:bodyPr>
          <a:lstStyle>
            <a:lvl1pPr algn="ctr">
              <a:defRPr sz="900">
                <a:latin typeface="+mn-lt"/>
                <a:cs typeface="Times New Roman" panose="02020603050405020304" pitchFamily="18" charset="0"/>
              </a:defRPr>
            </a:lvl1pPr>
          </a:lstStyle>
          <a:p>
            <a:pPr lvl="0"/>
            <a:r>
              <a:rPr lang="en-US" dirty="0"/>
              <a:t>Add text alternative link, if needed.</a:t>
            </a:r>
          </a:p>
        </p:txBody>
      </p:sp>
      <p:sp>
        <p:nvSpPr>
          <p:cNvPr id="9" name="Image Credit 4">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5">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0066001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41" name="Title 1">
            <a:extLst>
              <a:ext uri="{FF2B5EF4-FFF2-40B4-BE49-F238E27FC236}">
                <a16:creationId xmlns:a16="http://schemas.microsoft.com/office/drawing/2014/main" id="{35462A37-FFF4-45EA-9D9C-FB6A43912D16}"/>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2" name="Slide Sub Title 2">
            <a:extLst>
              <a:ext uri="{FF2B5EF4-FFF2-40B4-BE49-F238E27FC236}">
                <a16:creationId xmlns:a16="http://schemas.microsoft.com/office/drawing/2014/main" id="{2CDA970D-06FE-4E78-A505-82577E3C2F3D}"/>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3" name="Content Placeholder 3">
            <a:extLst>
              <a:ext uri="{FF2B5EF4-FFF2-40B4-BE49-F238E27FC236}">
                <a16:creationId xmlns:a16="http://schemas.microsoft.com/office/drawing/2014/main" id="{4D18052F-9BFE-4894-82EF-5F3ADFE49BB3}"/>
              </a:ext>
            </a:extLst>
          </p:cNvPr>
          <p:cNvSpPr>
            <a:spLocks noGrp="1"/>
          </p:cNvSpPr>
          <p:nvPr>
            <p:ph sz="quarter" idx="30" hasCustomPrompt="1"/>
          </p:nvPr>
        </p:nvSpPr>
        <p:spPr>
          <a:xfrm>
            <a:off x="482600" y="13248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4" name="Content Placeholder 4">
            <a:extLst>
              <a:ext uri="{FF2B5EF4-FFF2-40B4-BE49-F238E27FC236}">
                <a16:creationId xmlns:a16="http://schemas.microsoft.com/office/drawing/2014/main" id="{40439D5C-71B7-4197-A3B4-ECFD9399D58D}"/>
              </a:ext>
            </a:extLst>
          </p:cNvPr>
          <p:cNvSpPr>
            <a:spLocks noGrp="1"/>
          </p:cNvSpPr>
          <p:nvPr>
            <p:ph idx="1"/>
          </p:nvPr>
        </p:nvSpPr>
        <p:spPr>
          <a:xfrm>
            <a:off x="483029" y="1918176"/>
            <a:ext cx="11277600" cy="1438816"/>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5">
            <a:extLst>
              <a:ext uri="{FF2B5EF4-FFF2-40B4-BE49-F238E27FC236}">
                <a16:creationId xmlns:a16="http://schemas.microsoft.com/office/drawing/2014/main" id="{D7A5A86A-C17E-4CFB-8F16-302334DE8199}"/>
              </a:ext>
            </a:extLst>
          </p:cNvPr>
          <p:cNvSpPr>
            <a:spLocks noGrp="1"/>
          </p:cNvSpPr>
          <p:nvPr>
            <p:ph sz="quarter" idx="23"/>
          </p:nvPr>
        </p:nvSpPr>
        <p:spPr>
          <a:xfrm>
            <a:off x="4830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6">
            <a:extLst>
              <a:ext uri="{FF2B5EF4-FFF2-40B4-BE49-F238E27FC236}">
                <a16:creationId xmlns:a16="http://schemas.microsoft.com/office/drawing/2014/main" id="{F8027EE3-07FB-497E-B9E0-D8CDE25451EE}"/>
              </a:ext>
            </a:extLst>
          </p:cNvPr>
          <p:cNvSpPr>
            <a:spLocks noGrp="1"/>
          </p:cNvSpPr>
          <p:nvPr>
            <p:ph sz="quarter" idx="24"/>
          </p:nvPr>
        </p:nvSpPr>
        <p:spPr>
          <a:xfrm>
            <a:off x="4321829" y="3429001"/>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7">
            <a:extLst>
              <a:ext uri="{FF2B5EF4-FFF2-40B4-BE49-F238E27FC236}">
                <a16:creationId xmlns:a16="http://schemas.microsoft.com/office/drawing/2014/main" id="{ECC35B2F-12AA-48EB-80FF-BEB2A72B3429}"/>
              </a:ext>
            </a:extLst>
          </p:cNvPr>
          <p:cNvSpPr>
            <a:spLocks noGrp="1"/>
          </p:cNvSpPr>
          <p:nvPr>
            <p:ph sz="quarter" idx="25"/>
          </p:nvPr>
        </p:nvSpPr>
        <p:spPr>
          <a:xfrm>
            <a:off x="8160629" y="3464243"/>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Content Placeholder 8">
            <a:extLst>
              <a:ext uri="{FF2B5EF4-FFF2-40B4-BE49-F238E27FC236}">
                <a16:creationId xmlns:a16="http://schemas.microsoft.com/office/drawing/2014/main" id="{31E00C1E-8103-4618-8A7A-27276AF26EAF}"/>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9" name="Content Placeholder 9">
            <a:extLst>
              <a:ext uri="{FF2B5EF4-FFF2-40B4-BE49-F238E27FC236}">
                <a16:creationId xmlns:a16="http://schemas.microsoft.com/office/drawing/2014/main" id="{5AAEA00C-07D5-419F-A0E8-D27AA630ED42}"/>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0" name="Content Placeholder 10">
            <a:extLst>
              <a:ext uri="{FF2B5EF4-FFF2-40B4-BE49-F238E27FC236}">
                <a16:creationId xmlns:a16="http://schemas.microsoft.com/office/drawing/2014/main" id="{A107128E-AFFC-48F6-B490-BA117E0D4153}"/>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1" name="Content Placeholder 11">
            <a:extLst>
              <a:ext uri="{FF2B5EF4-FFF2-40B4-BE49-F238E27FC236}">
                <a16:creationId xmlns:a16="http://schemas.microsoft.com/office/drawing/2014/main" id="{DF25828E-A67A-430C-A8BC-63DBF726E9FF}"/>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2" name="Appendix Link 12">
            <a:extLst>
              <a:ext uri="{FF2B5EF4-FFF2-40B4-BE49-F238E27FC236}">
                <a16:creationId xmlns:a16="http://schemas.microsoft.com/office/drawing/2014/main" id="{E0D4B7A0-0032-4D68-BD54-0B6868F792D0}"/>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3" name="Image Credit 13">
            <a:extLst>
              <a:ext uri="{FF2B5EF4-FFF2-40B4-BE49-F238E27FC236}">
                <a16:creationId xmlns:a16="http://schemas.microsoft.com/office/drawing/2014/main" id="{DAC8A0EE-C787-4E63-A06B-783DD28556D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4" name="Slide Number Placeholder 14">
            <a:extLst>
              <a:ext uri="{FF2B5EF4-FFF2-40B4-BE49-F238E27FC236}">
                <a16:creationId xmlns:a16="http://schemas.microsoft.com/office/drawing/2014/main" id="{1C908071-7626-43DC-AE66-765DFBBAF0B5}"/>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7897170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660399" y="45536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2951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5241732"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7532399"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9823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4" name="Appendix Link 6">
            <a:extLst>
              <a:ext uri="{FF2B5EF4-FFF2-40B4-BE49-F238E27FC236}">
                <a16:creationId xmlns:a16="http://schemas.microsoft.com/office/drawing/2014/main" id="{9F477CD9-7646-4447-8F26-EA0339279B08}"/>
              </a:ext>
            </a:extLst>
          </p:cNvPr>
          <p:cNvSpPr>
            <a:spLocks noGrp="1"/>
          </p:cNvSpPr>
          <p:nvPr>
            <p:ph type="body" sz="quarter" idx="31"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5" name="Image Credit 7">
            <a:extLst>
              <a:ext uri="{FF2B5EF4-FFF2-40B4-BE49-F238E27FC236}">
                <a16:creationId xmlns:a16="http://schemas.microsoft.com/office/drawing/2014/main" id="{297D0569-382F-49B3-9BB4-903B4832518F}"/>
              </a:ext>
            </a:extLst>
          </p:cNvPr>
          <p:cNvSpPr>
            <a:spLocks noGrp="1"/>
          </p:cNvSpPr>
          <p:nvPr>
            <p:ph type="body" sz="quarter" idx="32"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7" name="Slide Number Placeholder 14">
            <a:extLst>
              <a:ext uri="{FF2B5EF4-FFF2-40B4-BE49-F238E27FC236}">
                <a16:creationId xmlns:a16="http://schemas.microsoft.com/office/drawing/2014/main" id="{AE184463-304D-422F-A9E1-0AB7D79530A6}"/>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92752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86365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86365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3791904"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3791904"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672014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5" name="Content Placeholder 11">
            <a:extLst>
              <a:ext uri="{FF2B5EF4-FFF2-40B4-BE49-F238E27FC236}">
                <a16:creationId xmlns:a16="http://schemas.microsoft.com/office/drawing/2014/main" id="{581B96B9-D991-4BB1-B173-E7F2EE1BE96B}"/>
              </a:ext>
            </a:extLst>
          </p:cNvPr>
          <p:cNvSpPr>
            <a:spLocks noGrp="1"/>
          </p:cNvSpPr>
          <p:nvPr>
            <p:ph sz="quarter" idx="42"/>
          </p:nvPr>
        </p:nvSpPr>
        <p:spPr>
          <a:xfrm>
            <a:off x="672014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6" name="Content Placeholder 11">
            <a:extLst>
              <a:ext uri="{FF2B5EF4-FFF2-40B4-BE49-F238E27FC236}">
                <a16:creationId xmlns:a16="http://schemas.microsoft.com/office/drawing/2014/main" id="{2C988514-0447-4189-B30D-391260C27422}"/>
              </a:ext>
            </a:extLst>
          </p:cNvPr>
          <p:cNvSpPr>
            <a:spLocks noGrp="1"/>
          </p:cNvSpPr>
          <p:nvPr>
            <p:ph sz="quarter" idx="43"/>
          </p:nvPr>
        </p:nvSpPr>
        <p:spPr>
          <a:xfrm>
            <a:off x="9648395"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7" name="Content Placeholder 11">
            <a:extLst>
              <a:ext uri="{FF2B5EF4-FFF2-40B4-BE49-F238E27FC236}">
                <a16:creationId xmlns:a16="http://schemas.microsoft.com/office/drawing/2014/main" id="{528D66AE-3E5E-4350-85D4-CD57EA8930C2}"/>
              </a:ext>
            </a:extLst>
          </p:cNvPr>
          <p:cNvSpPr>
            <a:spLocks noGrp="1"/>
          </p:cNvSpPr>
          <p:nvPr>
            <p:ph sz="quarter" idx="44"/>
          </p:nvPr>
        </p:nvSpPr>
        <p:spPr>
          <a:xfrm>
            <a:off x="9648395"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25" name="Appendix Link 11">
            <a:extLst>
              <a:ext uri="{FF2B5EF4-FFF2-40B4-BE49-F238E27FC236}">
                <a16:creationId xmlns:a16="http://schemas.microsoft.com/office/drawing/2014/main" id="{6C66FC7B-9682-4F79-A7EC-46F53ED55AF7}"/>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6" name="Image Credit 12">
            <a:extLst>
              <a:ext uri="{FF2B5EF4-FFF2-40B4-BE49-F238E27FC236}">
                <a16:creationId xmlns:a16="http://schemas.microsoft.com/office/drawing/2014/main" id="{ECC1E71E-61CC-4CCE-B834-F54DB9DCEEC8}"/>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4" name="Slide Number Placeholder 14">
            <a:extLst>
              <a:ext uri="{FF2B5EF4-FFF2-40B4-BE49-F238E27FC236}">
                <a16:creationId xmlns:a16="http://schemas.microsoft.com/office/drawing/2014/main" id="{3C1A9873-09AD-405A-A6A5-F2F1DF9F5C4A}"/>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2344657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22" name="Content Placeholder 3">
            <a:extLst>
              <a:ext uri="{FF2B5EF4-FFF2-40B4-BE49-F238E27FC236}">
                <a16:creationId xmlns:a16="http://schemas.microsoft.com/office/drawing/2014/main" id="{53D57C87-D466-4C8C-A982-0BB750C00F2A}"/>
              </a:ext>
            </a:extLst>
          </p:cNvPr>
          <p:cNvSpPr>
            <a:spLocks noGrp="1"/>
          </p:cNvSpPr>
          <p:nvPr>
            <p:ph sz="quarter" idx="30" hasCustomPrompt="1"/>
          </p:nvPr>
        </p:nvSpPr>
        <p:spPr>
          <a:xfrm>
            <a:off x="483029" y="13500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24" name="Content Placeholder 4">
            <a:extLst>
              <a:ext uri="{FF2B5EF4-FFF2-40B4-BE49-F238E27FC236}">
                <a16:creationId xmlns:a16="http://schemas.microsoft.com/office/drawing/2014/main" id="{7D9AAAE5-DD01-47AA-B07B-A5A0DF89444F}"/>
              </a:ext>
            </a:extLst>
          </p:cNvPr>
          <p:cNvSpPr>
            <a:spLocks noGrp="1"/>
          </p:cNvSpPr>
          <p:nvPr>
            <p:ph idx="1" hasCustomPrompt="1"/>
          </p:nvPr>
        </p:nvSpPr>
        <p:spPr>
          <a:xfrm>
            <a:off x="483029" y="2060848"/>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26" name="Content Placeholder 5">
            <a:extLst>
              <a:ext uri="{FF2B5EF4-FFF2-40B4-BE49-F238E27FC236}">
                <a16:creationId xmlns:a16="http://schemas.microsoft.com/office/drawing/2014/main" id="{27F43634-6722-49CE-A863-00E57AC31588}"/>
              </a:ext>
            </a:extLst>
          </p:cNvPr>
          <p:cNvSpPr>
            <a:spLocks noGrp="1"/>
          </p:cNvSpPr>
          <p:nvPr>
            <p:ph sz="quarter" idx="23"/>
          </p:nvPr>
        </p:nvSpPr>
        <p:spPr>
          <a:xfrm>
            <a:off x="2464231" y="2060849"/>
            <a:ext cx="9315635" cy="978388"/>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0" name="Content Placeholder 6">
            <a:extLst>
              <a:ext uri="{FF2B5EF4-FFF2-40B4-BE49-F238E27FC236}">
                <a16:creationId xmlns:a16="http://schemas.microsoft.com/office/drawing/2014/main" id="{8692EAC0-F926-471A-BB3B-3D50A5AF9597}"/>
              </a:ext>
            </a:extLst>
          </p:cNvPr>
          <p:cNvSpPr>
            <a:spLocks noGrp="1"/>
          </p:cNvSpPr>
          <p:nvPr>
            <p:ph sz="quarter" idx="24"/>
          </p:nvPr>
        </p:nvSpPr>
        <p:spPr>
          <a:xfrm>
            <a:off x="457200" y="3141104"/>
            <a:ext cx="11322667"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2" name="Content Placeholder 7">
            <a:extLst>
              <a:ext uri="{FF2B5EF4-FFF2-40B4-BE49-F238E27FC236}">
                <a16:creationId xmlns:a16="http://schemas.microsoft.com/office/drawing/2014/main" id="{E92FD85D-B619-45E9-B489-96B0CE191491}"/>
              </a:ext>
            </a:extLst>
          </p:cNvPr>
          <p:cNvSpPr>
            <a:spLocks noGrp="1"/>
          </p:cNvSpPr>
          <p:nvPr>
            <p:ph sz="quarter" idx="25"/>
          </p:nvPr>
        </p:nvSpPr>
        <p:spPr>
          <a:xfrm>
            <a:off x="457199" y="44012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3" name="Content Placeholder 8">
            <a:extLst>
              <a:ext uri="{FF2B5EF4-FFF2-40B4-BE49-F238E27FC236}">
                <a16:creationId xmlns:a16="http://schemas.microsoft.com/office/drawing/2014/main" id="{2B03CAC6-2ECC-4ABC-A440-BF7D1581DB6A}"/>
              </a:ext>
            </a:extLst>
          </p:cNvPr>
          <p:cNvSpPr>
            <a:spLocks noGrp="1"/>
          </p:cNvSpPr>
          <p:nvPr>
            <p:ph sz="quarter" idx="26"/>
          </p:nvPr>
        </p:nvSpPr>
        <p:spPr>
          <a:xfrm>
            <a:off x="2747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5" name="Content Placeholder 9">
            <a:extLst>
              <a:ext uri="{FF2B5EF4-FFF2-40B4-BE49-F238E27FC236}">
                <a16:creationId xmlns:a16="http://schemas.microsoft.com/office/drawing/2014/main" id="{22943CC6-77CC-452A-96D5-BB83FF162F51}"/>
              </a:ext>
            </a:extLst>
          </p:cNvPr>
          <p:cNvSpPr>
            <a:spLocks noGrp="1"/>
          </p:cNvSpPr>
          <p:nvPr>
            <p:ph sz="quarter" idx="27"/>
          </p:nvPr>
        </p:nvSpPr>
        <p:spPr>
          <a:xfrm>
            <a:off x="5038532"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7" name="Content Placeholder 10">
            <a:extLst>
              <a:ext uri="{FF2B5EF4-FFF2-40B4-BE49-F238E27FC236}">
                <a16:creationId xmlns:a16="http://schemas.microsoft.com/office/drawing/2014/main" id="{93DDDCD1-28AF-469E-84F6-26DFB4072E55}"/>
              </a:ext>
            </a:extLst>
          </p:cNvPr>
          <p:cNvSpPr>
            <a:spLocks noGrp="1"/>
          </p:cNvSpPr>
          <p:nvPr>
            <p:ph sz="quarter" idx="28"/>
          </p:nvPr>
        </p:nvSpPr>
        <p:spPr>
          <a:xfrm>
            <a:off x="7329199"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11">
            <a:extLst>
              <a:ext uri="{FF2B5EF4-FFF2-40B4-BE49-F238E27FC236}">
                <a16:creationId xmlns:a16="http://schemas.microsoft.com/office/drawing/2014/main" id="{6F435488-0E62-431F-AD41-C0EC93B83A68}"/>
              </a:ext>
            </a:extLst>
          </p:cNvPr>
          <p:cNvSpPr>
            <a:spLocks noGrp="1"/>
          </p:cNvSpPr>
          <p:nvPr>
            <p:ph sz="quarter" idx="29"/>
          </p:nvPr>
        </p:nvSpPr>
        <p:spPr>
          <a:xfrm>
            <a:off x="9619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Appendix Link 12">
            <a:extLst>
              <a:ext uri="{FF2B5EF4-FFF2-40B4-BE49-F238E27FC236}">
                <a16:creationId xmlns:a16="http://schemas.microsoft.com/office/drawing/2014/main" id="{E4CE48CB-7708-432B-AA86-174536FCBAB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3" name="Image Credit 13">
            <a:extLst>
              <a:ext uri="{FF2B5EF4-FFF2-40B4-BE49-F238E27FC236}">
                <a16:creationId xmlns:a16="http://schemas.microsoft.com/office/drawing/2014/main" id="{01C8000F-8A4A-49C7-A133-78D2F4850B6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44" name="Slide Number Placeholder 14">
            <a:extLst>
              <a:ext uri="{FF2B5EF4-FFF2-40B4-BE49-F238E27FC236}">
                <a16:creationId xmlns:a16="http://schemas.microsoft.com/office/drawing/2014/main" id="{9421B4D6-7BB1-493E-851E-0DF2646EA108}"/>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038520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68" name="Title 1">
            <a:extLst>
              <a:ext uri="{FF2B5EF4-FFF2-40B4-BE49-F238E27FC236}">
                <a16:creationId xmlns:a16="http://schemas.microsoft.com/office/drawing/2014/main" id="{B79947D0-3AC9-4017-860E-D693F0000680}"/>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69" name="Slide Sub Title 2">
            <a:extLst>
              <a:ext uri="{FF2B5EF4-FFF2-40B4-BE49-F238E27FC236}">
                <a16:creationId xmlns:a16="http://schemas.microsoft.com/office/drawing/2014/main" id="{0AC701E0-46BA-498A-A4E7-659539074D0C}"/>
              </a:ext>
            </a:extLst>
          </p:cNvPr>
          <p:cNvSpPr>
            <a:spLocks noGrp="1"/>
          </p:cNvSpPr>
          <p:nvPr>
            <p:ph sz="quarter" idx="21" hasCustomPrompt="1"/>
          </p:nvPr>
        </p:nvSpPr>
        <p:spPr>
          <a:xfrm>
            <a:off x="457200" y="880394"/>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70" name="Content Placeholder 4">
            <a:extLst>
              <a:ext uri="{FF2B5EF4-FFF2-40B4-BE49-F238E27FC236}">
                <a16:creationId xmlns:a16="http://schemas.microsoft.com/office/drawing/2014/main" id="{B5AB9E37-08BA-4FDE-851E-19EC6E0F175A}"/>
              </a:ext>
            </a:extLst>
          </p:cNvPr>
          <p:cNvSpPr>
            <a:spLocks noGrp="1"/>
          </p:cNvSpPr>
          <p:nvPr>
            <p:ph idx="1" hasCustomPrompt="1"/>
          </p:nvPr>
        </p:nvSpPr>
        <p:spPr>
          <a:xfrm>
            <a:off x="483029" y="1867464"/>
            <a:ext cx="1992000"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Example</a:t>
            </a:r>
          </a:p>
        </p:txBody>
      </p:sp>
      <p:sp>
        <p:nvSpPr>
          <p:cNvPr id="71" name="Content Placeholder 5">
            <a:extLst>
              <a:ext uri="{FF2B5EF4-FFF2-40B4-BE49-F238E27FC236}">
                <a16:creationId xmlns:a16="http://schemas.microsoft.com/office/drawing/2014/main" id="{21F086D7-E80D-4F6B-9793-0716664D62BE}"/>
              </a:ext>
            </a:extLst>
          </p:cNvPr>
          <p:cNvSpPr>
            <a:spLocks noGrp="1"/>
          </p:cNvSpPr>
          <p:nvPr>
            <p:ph sz="quarter" idx="23"/>
          </p:nvPr>
        </p:nvSpPr>
        <p:spPr>
          <a:xfrm>
            <a:off x="2614800" y="1844944"/>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2" name="Content Placeholder 6">
            <a:extLst>
              <a:ext uri="{FF2B5EF4-FFF2-40B4-BE49-F238E27FC236}">
                <a16:creationId xmlns:a16="http://schemas.microsoft.com/office/drawing/2014/main" id="{C7F3CB9D-7925-4D2A-A121-3CB64836F1BC}"/>
              </a:ext>
            </a:extLst>
          </p:cNvPr>
          <p:cNvSpPr>
            <a:spLocks noGrp="1"/>
          </p:cNvSpPr>
          <p:nvPr>
            <p:ph sz="quarter" idx="24" hasCustomPrompt="1"/>
          </p:nvPr>
        </p:nvSpPr>
        <p:spPr>
          <a:xfrm>
            <a:off x="457200" y="3068960"/>
            <a:ext cx="1800000" cy="511200"/>
          </a:xfrm>
          <a:prstGeom prst="roundRect">
            <a:avLst/>
          </a:prstGeom>
          <a:solidFill>
            <a:srgbClr val="00645A"/>
          </a:solidFill>
          <a:ln>
            <a:solidFill>
              <a:srgbClr val="002D2D"/>
            </a:solidFill>
          </a:ln>
          <a:effectLst/>
        </p:spPr>
        <p:txBody>
          <a:bodyPr vert="horz" lIns="72000" tIns="45720" rIns="72000" bIns="45720" rtlCol="0">
            <a:normAutofit/>
          </a:bodyPr>
          <a:lstStyle>
            <a:lvl1pPr>
              <a:defRPr lang="en-US" sz="2400" b="1" dirty="0">
                <a:solidFill>
                  <a:schemeClr val="bg1"/>
                </a:solidFill>
              </a:defRPr>
            </a:lvl1pPr>
            <a:lvl2pPr>
              <a:defRPr lang="en-US" sz="2000" b="1" dirty="0"/>
            </a:lvl2pPr>
            <a:lvl3pPr>
              <a:defRPr lang="en-US" sz="1800" b="1" dirty="0"/>
            </a:lvl3pPr>
            <a:lvl4pPr>
              <a:defRPr lang="en-US" sz="1050" b="1" dirty="0"/>
            </a:lvl4pPr>
            <a:lvl5pPr>
              <a:defRPr lang="en-IN" sz="1050" b="1" dirty="0"/>
            </a:lvl5pPr>
          </a:lstStyle>
          <a:p>
            <a:pPr lvl="0"/>
            <a:r>
              <a:rPr lang="en-US" dirty="0"/>
              <a:t>Step [0]</a:t>
            </a:r>
          </a:p>
        </p:txBody>
      </p:sp>
      <p:sp>
        <p:nvSpPr>
          <p:cNvPr id="73" name="Content Placeholder 7">
            <a:extLst>
              <a:ext uri="{FF2B5EF4-FFF2-40B4-BE49-F238E27FC236}">
                <a16:creationId xmlns:a16="http://schemas.microsoft.com/office/drawing/2014/main" id="{3B3E667E-1EA3-4268-9DA9-6FC12D6C58A6}"/>
              </a:ext>
            </a:extLst>
          </p:cNvPr>
          <p:cNvSpPr>
            <a:spLocks noGrp="1"/>
          </p:cNvSpPr>
          <p:nvPr>
            <p:ph sz="quarter" idx="25"/>
          </p:nvPr>
        </p:nvSpPr>
        <p:spPr>
          <a:xfrm>
            <a:off x="2640629" y="3068960"/>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4" name="Content Placeholder 8">
            <a:extLst>
              <a:ext uri="{FF2B5EF4-FFF2-40B4-BE49-F238E27FC236}">
                <a16:creationId xmlns:a16="http://schemas.microsoft.com/office/drawing/2014/main" id="{45DA0E8B-67A5-4D7D-A979-3F63C17AAFDD}"/>
              </a:ext>
            </a:extLst>
          </p:cNvPr>
          <p:cNvSpPr>
            <a:spLocks noGrp="1"/>
          </p:cNvSpPr>
          <p:nvPr>
            <p:ph sz="quarter" idx="26"/>
          </p:nvPr>
        </p:nvSpPr>
        <p:spPr>
          <a:xfrm>
            <a:off x="454800"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5" name="Content Placeholder 9">
            <a:extLst>
              <a:ext uri="{FF2B5EF4-FFF2-40B4-BE49-F238E27FC236}">
                <a16:creationId xmlns:a16="http://schemas.microsoft.com/office/drawing/2014/main" id="{EA3E7B8A-3753-48E4-8C78-2E963BA98D39}"/>
              </a:ext>
            </a:extLst>
          </p:cNvPr>
          <p:cNvSpPr>
            <a:spLocks noGrp="1"/>
          </p:cNvSpPr>
          <p:nvPr>
            <p:ph sz="quarter" idx="27"/>
          </p:nvPr>
        </p:nvSpPr>
        <p:spPr>
          <a:xfrm>
            <a:off x="2741257"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6" name="Content Placeholder 10">
            <a:extLst>
              <a:ext uri="{FF2B5EF4-FFF2-40B4-BE49-F238E27FC236}">
                <a16:creationId xmlns:a16="http://schemas.microsoft.com/office/drawing/2014/main" id="{6B28A758-FCF7-4AC7-A522-5BDAE6656838}"/>
              </a:ext>
            </a:extLst>
          </p:cNvPr>
          <p:cNvSpPr>
            <a:spLocks noGrp="1"/>
          </p:cNvSpPr>
          <p:nvPr>
            <p:ph sz="quarter" idx="28"/>
          </p:nvPr>
        </p:nvSpPr>
        <p:spPr>
          <a:xfrm>
            <a:off x="5027715"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9" name="Content Placeholder 11">
            <a:extLst>
              <a:ext uri="{FF2B5EF4-FFF2-40B4-BE49-F238E27FC236}">
                <a16:creationId xmlns:a16="http://schemas.microsoft.com/office/drawing/2014/main" id="{70282311-0D7E-459A-A68D-8FC16BE1BBB0}"/>
              </a:ext>
            </a:extLst>
          </p:cNvPr>
          <p:cNvSpPr>
            <a:spLocks noGrp="1"/>
          </p:cNvSpPr>
          <p:nvPr>
            <p:ph sz="quarter" idx="29"/>
          </p:nvPr>
        </p:nvSpPr>
        <p:spPr>
          <a:xfrm>
            <a:off x="7314172"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80" name="Content Placeholder 12">
            <a:extLst>
              <a:ext uri="{FF2B5EF4-FFF2-40B4-BE49-F238E27FC236}">
                <a16:creationId xmlns:a16="http://schemas.microsoft.com/office/drawing/2014/main" id="{43622D03-4ED2-45E4-BE6D-3E5073BA33F9}"/>
              </a:ext>
            </a:extLst>
          </p:cNvPr>
          <p:cNvSpPr>
            <a:spLocks noGrp="1"/>
          </p:cNvSpPr>
          <p:nvPr>
            <p:ph sz="quarter" idx="31"/>
          </p:nvPr>
        </p:nvSpPr>
        <p:spPr>
          <a:xfrm>
            <a:off x="9600629" y="4437112"/>
            <a:ext cx="2160000" cy="1224000"/>
          </a:xfrm>
        </p:spPr>
        <p:txBody>
          <a:bodyPr/>
          <a:lstStyle/>
          <a:p>
            <a:pPr lvl="0"/>
            <a:r>
              <a:rPr lang="en-US" dirty="0"/>
              <a:t>Click to edit Master text styles</a:t>
            </a:r>
          </a:p>
          <a:p>
            <a:pPr lvl="1"/>
            <a:r>
              <a:rPr lang="en-US" dirty="0"/>
              <a:t>Second level</a:t>
            </a:r>
          </a:p>
          <a:p>
            <a:pPr lvl="2"/>
            <a:r>
              <a:rPr lang="en-US" dirty="0"/>
              <a:t>Third level</a:t>
            </a:r>
          </a:p>
        </p:txBody>
      </p:sp>
      <p:sp>
        <p:nvSpPr>
          <p:cNvPr id="81" name="Appendix Link 13">
            <a:extLst>
              <a:ext uri="{FF2B5EF4-FFF2-40B4-BE49-F238E27FC236}">
                <a16:creationId xmlns:a16="http://schemas.microsoft.com/office/drawing/2014/main" id="{11C52BDE-9C4C-4991-B951-C027F354039A}"/>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82" name="Image Credit 14">
            <a:extLst>
              <a:ext uri="{FF2B5EF4-FFF2-40B4-BE49-F238E27FC236}">
                <a16:creationId xmlns:a16="http://schemas.microsoft.com/office/drawing/2014/main" id="{9E2B7B79-A01A-422F-9CF7-AA5D8BEC1C83}"/>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83" name="Slide Number Placeholder 15">
            <a:extLst>
              <a:ext uri="{FF2B5EF4-FFF2-40B4-BE49-F238E27FC236}">
                <a16:creationId xmlns:a16="http://schemas.microsoft.com/office/drawing/2014/main" id="{0B2FF9D9-E773-486A-AD39-4A051EDF6093}"/>
              </a:ext>
            </a:extLst>
          </p:cNvPr>
          <p:cNvSpPr>
            <a:spLocks noGrp="1"/>
          </p:cNvSpPr>
          <p:nvPr>
            <p:ph type="sldNum" sz="quarter" idx="22"/>
          </p:nvPr>
        </p:nvSpPr>
        <p:spPr>
          <a:xfrm>
            <a:off x="11574208"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4466129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43" name="Title 1">
            <a:extLst>
              <a:ext uri="{FF2B5EF4-FFF2-40B4-BE49-F238E27FC236}">
                <a16:creationId xmlns:a16="http://schemas.microsoft.com/office/drawing/2014/main" id="{139C0CD7-ABCE-43D2-A072-295AE194F26A}"/>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4" name="Slide Sub Title 2">
            <a:extLst>
              <a:ext uri="{FF2B5EF4-FFF2-40B4-BE49-F238E27FC236}">
                <a16:creationId xmlns:a16="http://schemas.microsoft.com/office/drawing/2014/main" id="{D5972910-E2E2-4026-A5AA-9DED6741FBBF}"/>
              </a:ext>
            </a:extLst>
          </p:cNvPr>
          <p:cNvSpPr>
            <a:spLocks noGrp="1"/>
          </p:cNvSpPr>
          <p:nvPr>
            <p:ph sz="quarter" idx="21" hasCustomPrompt="1"/>
          </p:nvPr>
        </p:nvSpPr>
        <p:spPr>
          <a:xfrm>
            <a:off x="457200" y="793991"/>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5" name="Content Placeholder 34">
            <a:extLst>
              <a:ext uri="{FF2B5EF4-FFF2-40B4-BE49-F238E27FC236}">
                <a16:creationId xmlns:a16="http://schemas.microsoft.com/office/drawing/2014/main" id="{4765AB8A-0373-4CB3-A473-760C84B8AEE2}"/>
              </a:ext>
            </a:extLst>
          </p:cNvPr>
          <p:cNvSpPr>
            <a:spLocks noGrp="1"/>
          </p:cNvSpPr>
          <p:nvPr>
            <p:ph sz="quarter" idx="30" hasCustomPrompt="1"/>
          </p:nvPr>
        </p:nvSpPr>
        <p:spPr>
          <a:xfrm>
            <a:off x="719403" y="1262038"/>
            <a:ext cx="3620921"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none" anchor="ctr">
            <a:spAutoFit/>
          </a:bodyPr>
          <a:lstStyle>
            <a:lvl1pPr>
              <a:defRPr lang="en-IN" sz="2400" b="1" dirty="0">
                <a:solidFill>
                  <a:schemeClr val="bg1"/>
                </a:solidFill>
                <a:cs typeface="+mn-cs"/>
              </a:defRPr>
            </a:lvl1pPr>
          </a:lstStyle>
          <a:p>
            <a:pPr marL="0" lvl="0" indent="0" eaLnBrk="1" hangingPunct="1">
              <a:spcBef>
                <a:spcPct val="0"/>
              </a:spcBef>
              <a:buNone/>
              <a:defRPr/>
            </a:pPr>
            <a:r>
              <a:rPr lang="en-US" sz="2400" b="1" kern="1200" dirty="0">
                <a:solidFill>
                  <a:prstClr val="white"/>
                </a:solidFill>
                <a:ea typeface="+mn-ea"/>
                <a:cs typeface="+mn-cs"/>
              </a:rPr>
              <a:t>Sample Problem XX.XX</a:t>
            </a:r>
          </a:p>
        </p:txBody>
      </p:sp>
      <p:sp>
        <p:nvSpPr>
          <p:cNvPr id="46" name="Content Placeholder 2">
            <a:extLst>
              <a:ext uri="{FF2B5EF4-FFF2-40B4-BE49-F238E27FC236}">
                <a16:creationId xmlns:a16="http://schemas.microsoft.com/office/drawing/2014/main" id="{CF7C94BF-AB32-4E55-A7B4-7C47C8209A9B}"/>
              </a:ext>
            </a:extLst>
          </p:cNvPr>
          <p:cNvSpPr>
            <a:spLocks noGrp="1"/>
          </p:cNvSpPr>
          <p:nvPr>
            <p:ph idx="1"/>
          </p:nvPr>
        </p:nvSpPr>
        <p:spPr>
          <a:xfrm>
            <a:off x="483029" y="1860224"/>
            <a:ext cx="11277600" cy="1460624"/>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Content Placeholder 12">
            <a:extLst>
              <a:ext uri="{FF2B5EF4-FFF2-40B4-BE49-F238E27FC236}">
                <a16:creationId xmlns:a16="http://schemas.microsoft.com/office/drawing/2014/main" id="{60E5F164-41C6-4AC5-B8F4-140A8B868B95}"/>
              </a:ext>
            </a:extLst>
          </p:cNvPr>
          <p:cNvSpPr>
            <a:spLocks noGrp="1"/>
          </p:cNvSpPr>
          <p:nvPr>
            <p:ph sz="quarter" idx="23" hasCustomPrompt="1"/>
          </p:nvPr>
        </p:nvSpPr>
        <p:spPr>
          <a:xfrm>
            <a:off x="719403" y="3422278"/>
            <a:ext cx="145355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rtlCol="0" anchor="ctr">
            <a:spAutoFit/>
          </a:bodyPr>
          <a:lstStyle>
            <a:lvl1pPr>
              <a:defRPr lang="en-US" sz="2400" b="1" dirty="0">
                <a:solidFill>
                  <a:prstClr val="white"/>
                </a:solidFill>
                <a:cs typeface="+mn-cs"/>
              </a:defRPr>
            </a:lvl1pPr>
          </a:lstStyle>
          <a:p>
            <a:pPr lvl="0">
              <a:spcBef>
                <a:spcPct val="0"/>
              </a:spcBef>
            </a:pPr>
            <a:r>
              <a:rPr lang="en-US" sz="2400" b="1" kern="1200" dirty="0">
                <a:solidFill>
                  <a:prstClr val="white"/>
                </a:solidFill>
                <a:ea typeface="+mn-ea"/>
                <a:cs typeface="+mn-cs"/>
              </a:rPr>
              <a:t>Solution</a:t>
            </a:r>
          </a:p>
        </p:txBody>
      </p:sp>
      <p:sp>
        <p:nvSpPr>
          <p:cNvPr id="48" name="Content Placeholder 17">
            <a:extLst>
              <a:ext uri="{FF2B5EF4-FFF2-40B4-BE49-F238E27FC236}">
                <a16:creationId xmlns:a16="http://schemas.microsoft.com/office/drawing/2014/main" id="{6AA730BE-5C7D-4CA0-B22A-E5C321DC77C4}"/>
              </a:ext>
            </a:extLst>
          </p:cNvPr>
          <p:cNvSpPr>
            <a:spLocks noGrp="1"/>
          </p:cNvSpPr>
          <p:nvPr>
            <p:ph sz="quarter" idx="24"/>
          </p:nvPr>
        </p:nvSpPr>
        <p:spPr>
          <a:xfrm>
            <a:off x="483029" y="3967572"/>
            <a:ext cx="11251771" cy="1117612"/>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9" name="Content Placeholder 19">
            <a:extLst>
              <a:ext uri="{FF2B5EF4-FFF2-40B4-BE49-F238E27FC236}">
                <a16:creationId xmlns:a16="http://schemas.microsoft.com/office/drawing/2014/main" id="{67C6BD15-5C3A-48B2-AE9B-132D0E4CA48A}"/>
              </a:ext>
            </a:extLst>
          </p:cNvPr>
          <p:cNvSpPr>
            <a:spLocks noGrp="1"/>
          </p:cNvSpPr>
          <p:nvPr>
            <p:ph sz="quarter" idx="31"/>
          </p:nvPr>
        </p:nvSpPr>
        <p:spPr>
          <a:xfrm>
            <a:off x="4572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0" name="Content Placeholder 19">
            <a:extLst>
              <a:ext uri="{FF2B5EF4-FFF2-40B4-BE49-F238E27FC236}">
                <a16:creationId xmlns:a16="http://schemas.microsoft.com/office/drawing/2014/main" id="{D95A3821-2E77-4B69-937C-120F40BC987B}"/>
              </a:ext>
            </a:extLst>
          </p:cNvPr>
          <p:cNvSpPr>
            <a:spLocks noGrp="1"/>
          </p:cNvSpPr>
          <p:nvPr>
            <p:ph sz="quarter" idx="25"/>
          </p:nvPr>
        </p:nvSpPr>
        <p:spPr>
          <a:xfrm>
            <a:off x="27126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1" name="Content Placeholder 21">
            <a:extLst>
              <a:ext uri="{FF2B5EF4-FFF2-40B4-BE49-F238E27FC236}">
                <a16:creationId xmlns:a16="http://schemas.microsoft.com/office/drawing/2014/main" id="{DDF165BD-5819-4FCE-B6E5-160F2E7EA4A7}"/>
              </a:ext>
            </a:extLst>
          </p:cNvPr>
          <p:cNvSpPr>
            <a:spLocks noGrp="1"/>
          </p:cNvSpPr>
          <p:nvPr>
            <p:ph sz="quarter" idx="32"/>
          </p:nvPr>
        </p:nvSpPr>
        <p:spPr>
          <a:xfrm>
            <a:off x="49680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2" name="Content Placeholder 23">
            <a:extLst>
              <a:ext uri="{FF2B5EF4-FFF2-40B4-BE49-F238E27FC236}">
                <a16:creationId xmlns:a16="http://schemas.microsoft.com/office/drawing/2014/main" id="{76D335A1-E3FA-46D6-8F4B-86310BDF2952}"/>
              </a:ext>
            </a:extLst>
          </p:cNvPr>
          <p:cNvSpPr>
            <a:spLocks noGrp="1"/>
          </p:cNvSpPr>
          <p:nvPr>
            <p:ph sz="quarter" idx="27"/>
          </p:nvPr>
        </p:nvSpPr>
        <p:spPr>
          <a:xfrm>
            <a:off x="7344139"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3" name="Content Placeholder 23">
            <a:extLst>
              <a:ext uri="{FF2B5EF4-FFF2-40B4-BE49-F238E27FC236}">
                <a16:creationId xmlns:a16="http://schemas.microsoft.com/office/drawing/2014/main" id="{2A82B738-A1CB-4339-A42E-EFF3C30451BD}"/>
              </a:ext>
            </a:extLst>
          </p:cNvPr>
          <p:cNvSpPr>
            <a:spLocks noGrp="1"/>
          </p:cNvSpPr>
          <p:nvPr>
            <p:ph sz="quarter" idx="33"/>
          </p:nvPr>
        </p:nvSpPr>
        <p:spPr>
          <a:xfrm>
            <a:off x="9682000" y="53095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4" name="Appendix Link 11">
            <a:extLst>
              <a:ext uri="{FF2B5EF4-FFF2-40B4-BE49-F238E27FC236}">
                <a16:creationId xmlns:a16="http://schemas.microsoft.com/office/drawing/2014/main" id="{B24AC17A-1B48-457E-A920-46DA998B419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5" name="Image Credit 12">
            <a:extLst>
              <a:ext uri="{FF2B5EF4-FFF2-40B4-BE49-F238E27FC236}">
                <a16:creationId xmlns:a16="http://schemas.microsoft.com/office/drawing/2014/main" id="{4075B3CC-6AE2-4525-AA07-12DD1589B60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6" name="Slide Number Placeholder 6">
            <a:extLst>
              <a:ext uri="{FF2B5EF4-FFF2-40B4-BE49-F238E27FC236}">
                <a16:creationId xmlns:a16="http://schemas.microsoft.com/office/drawing/2014/main" id="{138AF8AE-02F8-48A0-B0D6-BE3D09425447}"/>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1277124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61D36B-B1BB-4BB1-84C9-4356D3C0600B}"/>
              </a:ext>
            </a:extLst>
          </p:cNvPr>
          <p:cNvSpPr>
            <a:spLocks noGrp="1"/>
          </p:cNvSpPr>
          <p:nvPr>
            <p:ph type="title" hasCustomPrompt="1"/>
          </p:nvPr>
        </p:nvSpPr>
        <p:spPr>
          <a:xfrm>
            <a:off x="4098835" y="457201"/>
            <a:ext cx="3994332" cy="365760"/>
          </a:xfrm>
          <a:prstGeom prst="rect">
            <a:avLst/>
          </a:prstGeom>
        </p:spPr>
        <p:txBody>
          <a:bodyPr anchor="ctr"/>
          <a:lstStyle>
            <a:lvl1pPr>
              <a:defRPr sz="1600">
                <a:solidFill>
                  <a:schemeClr val="tx1"/>
                </a:solidFill>
              </a:defRPr>
            </a:lvl1pPr>
          </a:lstStyle>
          <a:p>
            <a:r>
              <a:rPr lang="en-US" dirty="0"/>
              <a:t>End of Main Content</a:t>
            </a:r>
          </a:p>
        </p:txBody>
      </p:sp>
      <p:pic>
        <p:nvPicPr>
          <p:cNvPr id="5" name="MGH Logo">
            <a:extLst>
              <a:ext uri="{FF2B5EF4-FFF2-40B4-BE49-F238E27FC236}">
                <a16:creationId xmlns:a16="http://schemas.microsoft.com/office/drawing/2014/main" id="{EA88022A-1F84-4720-A354-AA57D7ED3F1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871864" y="1318936"/>
            <a:ext cx="2443579" cy="2443579"/>
          </a:xfrm>
          <a:prstGeom prst="rect">
            <a:avLst/>
          </a:prstGeom>
        </p:spPr>
      </p:pic>
      <p:sp>
        <p:nvSpPr>
          <p:cNvPr id="6" name="MGH Tagline">
            <a:extLst>
              <a:ext uri="{FF2B5EF4-FFF2-40B4-BE49-F238E27FC236}">
                <a16:creationId xmlns:a16="http://schemas.microsoft.com/office/drawing/2014/main" id="{06631D4D-4E70-4A0C-BB4B-7F064B132893}"/>
              </a:ext>
            </a:extLst>
          </p:cNvPr>
          <p:cNvSpPr txBox="1"/>
          <p:nvPr userDrawn="1"/>
        </p:nvSpPr>
        <p:spPr>
          <a:xfrm>
            <a:off x="1044883" y="4372425"/>
            <a:ext cx="101022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Calibri (Body)"/>
                <a:ea typeface="Microsoft YaHei" panose="020B0503020204020204" pitchFamily="34" charset="-122"/>
                <a:cs typeface="+mn-cs"/>
              </a:rPr>
              <a:t>Because learning changes everything.</a:t>
            </a:r>
            <a:r>
              <a:rPr kumimoji="0" lang="en-US" sz="2400" b="0" i="0" u="none" strike="noStrike" kern="1200" cap="none" spc="40" normalizeH="0" baseline="40000" noProof="0" dirty="0">
                <a:ln>
                  <a:noFill/>
                </a:ln>
                <a:solidFill>
                  <a:srgbClr val="000000"/>
                </a:solidFill>
                <a:effectLst/>
                <a:uLnTx/>
                <a:uFillTx/>
                <a:latin typeface="Calibri (Body)"/>
                <a:ea typeface="Microsoft YaHei" panose="020B0503020204020204" pitchFamily="34" charset="-122"/>
                <a:cs typeface="+mn-cs"/>
              </a:rPr>
              <a:t>®</a:t>
            </a:r>
          </a:p>
        </p:txBody>
      </p:sp>
      <p:sp>
        <p:nvSpPr>
          <p:cNvPr id="7" name="MGH URL">
            <a:extLst>
              <a:ext uri="{FF2B5EF4-FFF2-40B4-BE49-F238E27FC236}">
                <a16:creationId xmlns:a16="http://schemas.microsoft.com/office/drawing/2014/main" id="{3A6139BC-EB7A-4BE3-A6C9-DEAABE15BB75}"/>
              </a:ext>
            </a:extLst>
          </p:cNvPr>
          <p:cNvSpPr txBox="1"/>
          <p:nvPr userDrawn="1"/>
        </p:nvSpPr>
        <p:spPr>
          <a:xfrm>
            <a:off x="3779707" y="5329121"/>
            <a:ext cx="46325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Body)"/>
                <a:ea typeface="Microsoft YaHei" panose="020B0503020204020204" pitchFamily="34" charset="-122"/>
                <a:cs typeface="+mn-cs"/>
              </a:rPr>
              <a:t>www.mheducation.com</a:t>
            </a:r>
          </a:p>
        </p:txBody>
      </p:sp>
      <p:sp>
        <p:nvSpPr>
          <p:cNvPr id="3" name="Footer Placeholder 2">
            <a:extLst>
              <a:ext uri="{FF2B5EF4-FFF2-40B4-BE49-F238E27FC236}">
                <a16:creationId xmlns:a16="http://schemas.microsoft.com/office/drawing/2014/main" id="{7E35DE49-DF83-4FED-BFDA-662805B1427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0592721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457199" y="2366309"/>
            <a:ext cx="10262559" cy="526936"/>
          </a:xfrm>
          <a:prstGeom prst="rect">
            <a:avLst/>
          </a:prstGeom>
        </p:spPr>
        <p:txBody>
          <a:bodyPr anchor="ctr">
            <a:noAutofit/>
          </a:bodyPr>
          <a:lstStyle>
            <a:lvl1pPr algn="ctr">
              <a:defRPr sz="2400">
                <a:solidFill>
                  <a:schemeClr val="tx1"/>
                </a:solidFill>
                <a:latin typeface="Sanserif"/>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11516269" y="6682315"/>
            <a:ext cx="457200" cy="143831"/>
          </a:xfrm>
          <a:prstGeom prst="rect">
            <a:avLst/>
          </a:prstGeom>
        </p:spPr>
        <p:txBody>
          <a:bodyPr/>
          <a:lstStyle>
            <a:lvl1pPr>
              <a:defRPr b="0">
                <a:latin typeface="Sanserif"/>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5491337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452601" y="117244"/>
            <a:ext cx="8087801" cy="730970"/>
          </a:xfrm>
          <a:prstGeom prst="rect">
            <a:avLst/>
          </a:prstGeom>
        </p:spPr>
        <p:txBody>
          <a:bodyPr/>
          <a:lstStyle>
            <a:lvl1pPr>
              <a:defRPr>
                <a:latin typeface="+mj-lt"/>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11516269" y="6682315"/>
            <a:ext cx="4572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457200" y="1973249"/>
            <a:ext cx="8636000" cy="4343400"/>
          </a:xfrm>
        </p:spPr>
        <p:txBody>
          <a:bodyPr/>
          <a:lstStyle>
            <a:lvl1pPr>
              <a:defRPr>
                <a:latin typeface="+mn-lt"/>
                <a:cs typeface="Times New Roman" panose="02020603050405020304" pitchFamily="18" charset="0"/>
              </a:defRPr>
            </a:lvl1pPr>
            <a:lvl2pPr marL="344488" indent="-342900">
              <a:buFont typeface="Arial" panose="020B0604020202020204" pitchFamily="34" charset="0"/>
              <a:buChar char="•"/>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38604328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2200">
                <a:latin typeface="Sanserif"/>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4108783" y="1068235"/>
            <a:ext cx="3974435" cy="225425"/>
          </a:xfrm>
        </p:spPr>
        <p:txBody>
          <a:bodyPr anchor="ctr">
            <a:noAutofit/>
          </a:bodyPr>
          <a:lstStyle>
            <a:lvl1pPr algn="ctr">
              <a:defRPr sz="900">
                <a:latin typeface="Sanserif"/>
              </a:defRPr>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457200" y="1371601"/>
            <a:ext cx="11277600" cy="4873752"/>
          </a:xfrm>
        </p:spPr>
        <p:txBody>
          <a:bodyPr>
            <a:noAutofit/>
          </a:bodyPr>
          <a:lstStyle>
            <a:lvl1pPr>
              <a:defRPr sz="2000">
                <a:latin typeface="Sanserif"/>
              </a:defRPr>
            </a:lvl1pPr>
            <a:lvl2pPr>
              <a:defRPr sz="2000">
                <a:latin typeface="Sanserif"/>
              </a:defRPr>
            </a:lvl2pPr>
            <a:lvl3pPr>
              <a:defRPr sz="2000">
                <a:latin typeface="Sanserif"/>
              </a:defRPr>
            </a:lvl3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4094595" y="6350211"/>
            <a:ext cx="3974592" cy="228600"/>
          </a:xfrm>
        </p:spPr>
        <p:txBody>
          <a:bodyPr anchor="ctr">
            <a:noAutofit/>
          </a:bodyPr>
          <a:lstStyle>
            <a:lvl1pPr algn="ctr">
              <a:defRPr sz="900">
                <a:latin typeface="Sanserif"/>
              </a:defRPr>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97508686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42" name="Slide Title 1">
            <a:extLst>
              <a:ext uri="{FF2B5EF4-FFF2-40B4-BE49-F238E27FC236}">
                <a16:creationId xmlns:a16="http://schemas.microsoft.com/office/drawing/2014/main" id="{61E96587-16CA-4CE2-8209-77132657C339}"/>
              </a:ext>
            </a:extLst>
          </p:cNvPr>
          <p:cNvSpPr>
            <a:spLocks noGrp="1"/>
          </p:cNvSpPr>
          <p:nvPr>
            <p:ph type="title" hasCustomPrompt="1"/>
          </p:nvPr>
        </p:nvSpPr>
        <p:spPr>
          <a:xfrm>
            <a:off x="940221" y="304801"/>
            <a:ext cx="10311559" cy="689342"/>
          </a:xfrm>
          <a:prstGeom prst="rect">
            <a:avLst/>
          </a:prstGeom>
        </p:spPr>
        <p:txBody>
          <a:bodyPr anchor="ctr"/>
          <a:lstStyle>
            <a:lvl1pPr algn="ctr">
              <a:defRPr sz="3200">
                <a:solidFill>
                  <a:schemeClr val="tx1"/>
                </a:solidFill>
              </a:defRPr>
            </a:lvl1pPr>
          </a:lstStyle>
          <a:p>
            <a:r>
              <a:rPr lang="en-US" dirty="0"/>
              <a:t>Slide Title</a:t>
            </a:r>
          </a:p>
        </p:txBody>
      </p:sp>
      <p:sp>
        <p:nvSpPr>
          <p:cNvPr id="60" name="Content Placeholder 3">
            <a:extLst>
              <a:ext uri="{FF2B5EF4-FFF2-40B4-BE49-F238E27FC236}">
                <a16:creationId xmlns:a16="http://schemas.microsoft.com/office/drawing/2014/main" id="{9AEB9956-DC8B-4238-B57F-342EDD190BD7}"/>
              </a:ext>
            </a:extLst>
          </p:cNvPr>
          <p:cNvSpPr>
            <a:spLocks noGrp="1"/>
          </p:cNvSpPr>
          <p:nvPr>
            <p:ph sz="quarter" idx="20"/>
          </p:nvPr>
        </p:nvSpPr>
        <p:spPr>
          <a:xfrm>
            <a:off x="940221" y="1430362"/>
            <a:ext cx="10311559" cy="4806950"/>
          </a:xfrm>
        </p:spPr>
        <p:txBody>
          <a:bodyPr>
            <a:normAutofit/>
          </a:bodyPr>
          <a:lstStyle>
            <a:lvl1pPr>
              <a:defRPr sz="2000" b="0">
                <a:latin typeface="Sanserif"/>
              </a:defRPr>
            </a:lvl1pPr>
            <a:lvl2pPr>
              <a:defRPr sz="1800" b="0">
                <a:latin typeface="Sanserif"/>
              </a:defRPr>
            </a:lvl2pPr>
            <a:lvl3pPr>
              <a:defRPr sz="1600" b="0">
                <a:latin typeface="Sanserif"/>
              </a:defRPr>
            </a:lvl3pPr>
          </a:lstStyle>
          <a:p>
            <a:pPr lvl="0"/>
            <a:r>
              <a:rPr lang="en-US" dirty="0"/>
              <a:t>Click to edit Master text styles</a:t>
            </a:r>
          </a:p>
          <a:p>
            <a:pPr lvl="1"/>
            <a:r>
              <a:rPr lang="en-US" dirty="0"/>
              <a:t>Second level</a:t>
            </a:r>
          </a:p>
          <a:p>
            <a:pPr lvl="2"/>
            <a:r>
              <a:rPr lang="en-US" dirty="0"/>
              <a:t>Third level</a:t>
            </a:r>
            <a:endParaRPr lang="en-IN" dirty="0"/>
          </a:p>
        </p:txBody>
      </p:sp>
      <p:sp>
        <p:nvSpPr>
          <p:cNvPr id="61" name="Appendix Link 4">
            <a:extLst>
              <a:ext uri="{FF2B5EF4-FFF2-40B4-BE49-F238E27FC236}">
                <a16:creationId xmlns:a16="http://schemas.microsoft.com/office/drawing/2014/main" id="{6BE138A7-5033-4446-952A-517E4A2093EF}"/>
              </a:ext>
            </a:extLst>
          </p:cNvPr>
          <p:cNvSpPr>
            <a:spLocks noGrp="1"/>
          </p:cNvSpPr>
          <p:nvPr>
            <p:ph type="body" sz="quarter" idx="21"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62" name="Image Credit 5">
            <a:extLst>
              <a:ext uri="{FF2B5EF4-FFF2-40B4-BE49-F238E27FC236}">
                <a16:creationId xmlns:a16="http://schemas.microsoft.com/office/drawing/2014/main" id="{5FB99112-9476-4D38-904F-68F3B0F3071C}"/>
              </a:ext>
            </a:extLst>
          </p:cNvPr>
          <p:cNvSpPr>
            <a:spLocks noGrp="1"/>
          </p:cNvSpPr>
          <p:nvPr>
            <p:ph type="body" sz="quarter" idx="22"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57" name="Slide Number Placeholder 6">
            <a:extLst>
              <a:ext uri="{FF2B5EF4-FFF2-40B4-BE49-F238E27FC236}">
                <a16:creationId xmlns:a16="http://schemas.microsoft.com/office/drawing/2014/main" id="{E76D13AF-3A30-4FFF-A13B-806BC199B9F9}"/>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26678100"/>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823415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ppendix-Three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Image Identifier 3"/>
          <p:cNvSpPr>
            <a:spLocks noGrp="1"/>
          </p:cNvSpPr>
          <p:nvPr>
            <p:ph type="body" sz="quarter" idx="22" hasCustomPrompt="1"/>
          </p:nvPr>
        </p:nvSpPr>
        <p:spPr>
          <a:xfrm>
            <a:off x="457200" y="4331208"/>
            <a:ext cx="11277600" cy="393192"/>
          </a:xfrm>
        </p:spPr>
        <p:txBody>
          <a:bodyPr vert="horz" lIns="91440" tIns="45720" rIns="91440" bIns="45720" rtlCol="0" anchor="ctr">
            <a:noAutofit/>
          </a:bodyPr>
          <a:lstStyle>
            <a:lvl1pPr>
              <a:defRPr lang="en-US" b="1" dirty="0">
                <a:latin typeface="+mn-lt"/>
                <a:cs typeface="Times New Roman" panose="02020603050405020304" pitchFamily="18" charset="0"/>
              </a:defRPr>
            </a:lvl1pPr>
          </a:lstStyle>
          <a:p>
            <a:pPr lvl="0" algn="ctr"/>
            <a:r>
              <a:rPr lang="en-US" dirty="0"/>
              <a:t>Image Identifier 2</a:t>
            </a:r>
          </a:p>
        </p:txBody>
      </p:sp>
      <p:sp>
        <p:nvSpPr>
          <p:cNvPr id="7" name="Content Placeholder 3"/>
          <p:cNvSpPr>
            <a:spLocks noGrp="1"/>
          </p:cNvSpPr>
          <p:nvPr>
            <p:ph sz="quarter" idx="23"/>
          </p:nvPr>
        </p:nvSpPr>
        <p:spPr>
          <a:xfrm flipH="1">
            <a:off x="457200" y="4846534"/>
            <a:ext cx="11277600" cy="14630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turn to main slide Link 2">
            <a:extLst>
              <a:ext uri="{FF2B5EF4-FFF2-40B4-BE49-F238E27FC236}">
                <a16:creationId xmlns:a16="http://schemas.microsoft.com/office/drawing/2014/main" id="{1698DB40-E492-415B-8A4F-3B0D4651CA11}"/>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1043397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ppendix-Four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5720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endParaRPr lang="en-IN" dirty="0"/>
          </a:p>
        </p:txBody>
      </p:sp>
      <p:sp>
        <p:nvSpPr>
          <p:cNvPr id="5" name="Image Identifier 3"/>
          <p:cNvSpPr>
            <a:spLocks noGrp="1"/>
          </p:cNvSpPr>
          <p:nvPr>
            <p:ph type="body" sz="quarter" idx="22" hasCustomPrompt="1"/>
          </p:nvPr>
        </p:nvSpPr>
        <p:spPr>
          <a:xfrm>
            <a:off x="457200" y="3840480"/>
            <a:ext cx="5437632" cy="365760"/>
          </a:xfrm>
        </p:spPr>
        <p:txBody>
          <a:bodyPr vert="horz" lIns="91440" tIns="45720" rIns="91440" bIns="45720" rtlCol="0" anchor="ctr">
            <a:noAutofit/>
          </a:bodyPr>
          <a:lstStyle>
            <a:lvl5pPr marL="685800" indent="0" algn="ctr">
              <a:buFont typeface="Arial" panose="020B0604020202020204" pitchFamily="34" charset="0"/>
              <a:buNone/>
              <a:defRPr lang="en-US" sz="2400" b="1" dirty="0">
                <a:latin typeface="+mn-lt"/>
                <a:cs typeface="Times New Roman" panose="02020603050405020304" pitchFamily="18" charset="0"/>
              </a:defRPr>
            </a:lvl5pPr>
          </a:lstStyle>
          <a:p>
            <a:pPr lvl="4"/>
            <a:r>
              <a:rPr lang="en-US" dirty="0"/>
              <a:t>Image Identifier 3</a:t>
            </a:r>
          </a:p>
        </p:txBody>
      </p:sp>
      <p:sp>
        <p:nvSpPr>
          <p:cNvPr id="11" name="Content Placeholder 3"/>
          <p:cNvSpPr>
            <a:spLocks noGrp="1"/>
          </p:cNvSpPr>
          <p:nvPr>
            <p:ph sz="quarter" idx="24"/>
          </p:nvPr>
        </p:nvSpPr>
        <p:spPr>
          <a:xfrm>
            <a:off x="45720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Image Identifier 4"/>
          <p:cNvSpPr>
            <a:spLocks noGrp="1"/>
          </p:cNvSpPr>
          <p:nvPr>
            <p:ph type="body" sz="quarter" idx="23" hasCustomPrompt="1"/>
          </p:nvPr>
        </p:nvSpPr>
        <p:spPr>
          <a:xfrm>
            <a:off x="6286860" y="3840480"/>
            <a:ext cx="5437632" cy="365760"/>
          </a:xfrm>
        </p:spPr>
        <p:txBody>
          <a:bodyPr vert="horz" lIns="91440" tIns="45720" rIns="91440" bIns="45720" rtlCol="0" anchor="ctr">
            <a:noAutofit/>
          </a:bodyPr>
          <a:lstStyle>
            <a:lvl5pPr>
              <a:defRPr lang="en-US" sz="2400" b="1" dirty="0" smtClean="0">
                <a:latin typeface="+mn-lt"/>
                <a:cs typeface="Times New Roman" panose="02020603050405020304" pitchFamily="18" charset="0"/>
              </a:defRPr>
            </a:lvl5pPr>
          </a:lstStyle>
          <a:p>
            <a:pPr marL="685800" lvl="4" indent="0" algn="ctr">
              <a:buNone/>
            </a:pPr>
            <a:r>
              <a:rPr lang="en-US" dirty="0"/>
              <a:t>Image Identifier 4</a:t>
            </a:r>
          </a:p>
        </p:txBody>
      </p:sp>
      <p:sp>
        <p:nvSpPr>
          <p:cNvPr id="15" name="Content Placeholder 4"/>
          <p:cNvSpPr>
            <a:spLocks noGrp="1"/>
          </p:cNvSpPr>
          <p:nvPr>
            <p:ph sz="quarter" idx="25"/>
          </p:nvPr>
        </p:nvSpPr>
        <p:spPr>
          <a:xfrm>
            <a:off x="628686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Return to main slide Link 2">
            <a:extLst>
              <a:ext uri="{FF2B5EF4-FFF2-40B4-BE49-F238E27FC236}">
                <a16:creationId xmlns:a16="http://schemas.microsoft.com/office/drawing/2014/main" id="{80F61E8F-7ABD-4278-92E1-F1DA339F54CC}"/>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264369608"/>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vert="horz" lIns="91440" tIns="45720" rIns="91440" bIns="45720" rtlCol="0" anchor="ctr">
            <a:noAutofit/>
          </a:bodyPr>
          <a:lstStyle>
            <a:lvl1pPr>
              <a:defRPr lang="en-US" dirty="0"/>
            </a:lvl1pPr>
          </a:lstStyle>
          <a:p>
            <a:pPr lvl="0"/>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0768" y="1408542"/>
            <a:ext cx="3713976"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1135" y="1931422"/>
            <a:ext cx="3713976"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244168" y="1408542"/>
            <a:ext cx="3713976"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234505" y="1931422"/>
            <a:ext cx="3713976"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1" name="Image Identifier 3">
            <a:extLst>
              <a:ext uri="{FF2B5EF4-FFF2-40B4-BE49-F238E27FC236}">
                <a16:creationId xmlns:a16="http://schemas.microsoft.com/office/drawing/2014/main" id="{CA437F59-604E-46D0-A9FA-2CE290C464EF}"/>
              </a:ext>
            </a:extLst>
          </p:cNvPr>
          <p:cNvSpPr>
            <a:spLocks noGrp="1"/>
          </p:cNvSpPr>
          <p:nvPr>
            <p:ph type="body" sz="quarter" idx="22" hasCustomPrompt="1"/>
          </p:nvPr>
        </p:nvSpPr>
        <p:spPr>
          <a:xfrm>
            <a:off x="8007567" y="1408542"/>
            <a:ext cx="3713976" cy="393192"/>
          </a:xfrm>
        </p:spPr>
        <p:txBody>
          <a:bodyPr anchor="ctr">
            <a:noAutofit/>
          </a:bodyPr>
          <a:lstStyle>
            <a:lvl1pPr algn="ctr">
              <a:defRPr b="1"/>
            </a:lvl1pPr>
          </a:lstStyle>
          <a:p>
            <a:pPr lvl="0"/>
            <a:r>
              <a:rPr lang="en-US" dirty="0"/>
              <a:t>Image Identifier 3</a:t>
            </a:r>
          </a:p>
        </p:txBody>
      </p:sp>
      <p:sp>
        <p:nvSpPr>
          <p:cNvPr id="13" name="Content Placeholder 3">
            <a:extLst>
              <a:ext uri="{FF2B5EF4-FFF2-40B4-BE49-F238E27FC236}">
                <a16:creationId xmlns:a16="http://schemas.microsoft.com/office/drawing/2014/main" id="{C323C3B4-EDAD-42BB-8351-596866DF97B8}"/>
              </a:ext>
            </a:extLst>
          </p:cNvPr>
          <p:cNvSpPr>
            <a:spLocks noGrp="1"/>
          </p:cNvSpPr>
          <p:nvPr>
            <p:ph sz="quarter" idx="23" hasCustomPrompt="1"/>
          </p:nvPr>
        </p:nvSpPr>
        <p:spPr>
          <a:xfrm>
            <a:off x="8017875" y="1931422"/>
            <a:ext cx="3713976" cy="4315968"/>
          </a:xfrm>
        </p:spPr>
        <p:txBody>
          <a:bodyPr>
            <a:noAutofit/>
          </a:bodyPr>
          <a:lstStyle>
            <a:lvl1pPr>
              <a:defRPr/>
            </a:lvl1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7" name="Return to main slide Link 2">
            <a:extLst>
              <a:ext uri="{FF2B5EF4-FFF2-40B4-BE49-F238E27FC236}">
                <a16:creationId xmlns:a16="http://schemas.microsoft.com/office/drawing/2014/main" id="{3836A3AB-D7D1-4CCF-976F-8F61C99258CE}"/>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48743379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8" name="Content Placeholder 7"/>
          <p:cNvSpPr>
            <a:spLocks noGrp="1"/>
          </p:cNvSpPr>
          <p:nvPr>
            <p:ph sz="quarter" idx="10"/>
          </p:nvPr>
        </p:nvSpPr>
        <p:spPr>
          <a:xfrm>
            <a:off x="1295401" y="3933825"/>
            <a:ext cx="2112433" cy="7191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1"/>
          </p:nvPr>
        </p:nvSpPr>
        <p:spPr>
          <a:xfrm>
            <a:off x="4078817" y="4005264"/>
            <a:ext cx="2497667" cy="936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p:cNvSpPr>
            <a:spLocks noGrp="1"/>
          </p:cNvSpPr>
          <p:nvPr>
            <p:ph sz="quarter" idx="12"/>
          </p:nvPr>
        </p:nvSpPr>
        <p:spPr>
          <a:xfrm>
            <a:off x="7152217" y="4149725"/>
            <a:ext cx="1919816" cy="5032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3"/>
          </p:nvPr>
        </p:nvSpPr>
        <p:spPr>
          <a:xfrm>
            <a:off x="1583268" y="4941888"/>
            <a:ext cx="2112433" cy="10795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32557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787A21E3-E0B5-1645-B21A-D2D613CF16D7}" type="slidenum">
              <a:rPr lang="en-US" altLang="en-US"/>
              <a:pPr>
                <a:defRPr/>
              </a:pPr>
              <a:t>‹#›</a:t>
            </a:fld>
            <a:endParaRPr lang="en-US" altLang="en-US"/>
          </a:p>
        </p:txBody>
      </p:sp>
      <p:sp>
        <p:nvSpPr>
          <p:cNvPr id="8" name="Content Placeholder 7"/>
          <p:cNvSpPr>
            <a:spLocks noGrp="1"/>
          </p:cNvSpPr>
          <p:nvPr>
            <p:ph sz="quarter" idx="13"/>
          </p:nvPr>
        </p:nvSpPr>
        <p:spPr>
          <a:xfrm>
            <a:off x="2159001" y="4365625"/>
            <a:ext cx="1824567" cy="503238"/>
          </a:xfrm>
        </p:spPr>
        <p:txBody>
          <a:bodyPr/>
          <a:lstStyle/>
          <a:p>
            <a:pPr lvl="0"/>
            <a:endParaRPr lang="en-US" dirty="0"/>
          </a:p>
        </p:txBody>
      </p:sp>
      <p:sp>
        <p:nvSpPr>
          <p:cNvPr id="10" name="Content Placeholder 9"/>
          <p:cNvSpPr>
            <a:spLocks noGrp="1"/>
          </p:cNvSpPr>
          <p:nvPr>
            <p:ph sz="quarter" idx="14"/>
          </p:nvPr>
        </p:nvSpPr>
        <p:spPr>
          <a:xfrm>
            <a:off x="5232400" y="4437063"/>
            <a:ext cx="2302933" cy="863600"/>
          </a:xfrm>
        </p:spPr>
        <p:txBody>
          <a:bodyPr/>
          <a:lstStyle/>
          <a:p>
            <a:pPr lvl="0"/>
            <a:endParaRPr lang="en-US" dirty="0"/>
          </a:p>
        </p:txBody>
      </p:sp>
      <p:sp>
        <p:nvSpPr>
          <p:cNvPr id="15" name="Content Placeholder 14"/>
          <p:cNvSpPr>
            <a:spLocks noGrp="1"/>
          </p:cNvSpPr>
          <p:nvPr>
            <p:ph sz="quarter" idx="15"/>
          </p:nvPr>
        </p:nvSpPr>
        <p:spPr>
          <a:xfrm>
            <a:off x="5615518" y="2276476"/>
            <a:ext cx="2305049" cy="792163"/>
          </a:xfrm>
        </p:spPr>
        <p:txBody>
          <a:bodyPr/>
          <a:lstStyle/>
          <a:p>
            <a:pPr lvl="0"/>
            <a:endParaRPr lang="en-US" dirty="0"/>
          </a:p>
        </p:txBody>
      </p:sp>
      <p:sp>
        <p:nvSpPr>
          <p:cNvPr id="17" name="Content Placeholder 16"/>
          <p:cNvSpPr>
            <a:spLocks noGrp="1"/>
          </p:cNvSpPr>
          <p:nvPr>
            <p:ph sz="quarter" idx="16"/>
          </p:nvPr>
        </p:nvSpPr>
        <p:spPr>
          <a:xfrm>
            <a:off x="8208433" y="3500439"/>
            <a:ext cx="2305051" cy="865187"/>
          </a:xfrm>
        </p:spPr>
        <p:txBody>
          <a:bodyPr/>
          <a:lstStyle/>
          <a:p>
            <a:pPr lvl="0"/>
            <a:endParaRPr lang="en-US" dirty="0"/>
          </a:p>
        </p:txBody>
      </p:sp>
    </p:spTree>
    <p:extLst>
      <p:ext uri="{BB962C8B-B14F-4D97-AF65-F5344CB8AC3E}">
        <p14:creationId xmlns:p14="http://schemas.microsoft.com/office/powerpoint/2010/main" val="34830939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3FD5552-EC7A-A14A-80E6-EE0A97DF6A6D}" type="slidenum">
              <a:rPr lang="en-US" altLang="en-US"/>
              <a:pPr>
                <a:defRPr/>
              </a:pPr>
              <a:t>‹#›</a:t>
            </a:fld>
            <a:endParaRPr lang="en-US" altLang="en-US"/>
          </a:p>
        </p:txBody>
      </p:sp>
    </p:spTree>
    <p:extLst>
      <p:ext uri="{BB962C8B-B14F-4D97-AF65-F5344CB8AC3E}">
        <p14:creationId xmlns:p14="http://schemas.microsoft.com/office/powerpoint/2010/main" val="40625683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E8A8316-7982-4247-A674-32AE316D8424}" type="slidenum">
              <a:rPr lang="en-US" altLang="en-US"/>
              <a:pPr>
                <a:defRPr/>
              </a:pPr>
              <a:t>‹#›</a:t>
            </a:fld>
            <a:endParaRPr lang="en-US" altLang="en-US"/>
          </a:p>
        </p:txBody>
      </p:sp>
    </p:spTree>
    <p:extLst>
      <p:ext uri="{BB962C8B-B14F-4D97-AF65-F5344CB8AC3E}">
        <p14:creationId xmlns:p14="http://schemas.microsoft.com/office/powerpoint/2010/main" val="17716205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F68E2EC-428B-9647-87B0-F2336FAACE6E}" type="slidenum">
              <a:rPr lang="en-US" altLang="en-US"/>
              <a:pPr>
                <a:defRPr/>
              </a:pPr>
              <a:t>‹#›</a:t>
            </a:fld>
            <a:endParaRPr lang="en-US" altLang="en-US"/>
          </a:p>
        </p:txBody>
      </p:sp>
    </p:spTree>
    <p:extLst>
      <p:ext uri="{BB962C8B-B14F-4D97-AF65-F5344CB8AC3E}">
        <p14:creationId xmlns:p14="http://schemas.microsoft.com/office/powerpoint/2010/main" val="16007530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8212DEC-9F20-084D-B9A8-DDC47FE4038B}" type="slidenum">
              <a:rPr lang="en-US" altLang="en-US"/>
              <a:pPr>
                <a:defRPr/>
              </a:pPr>
              <a:t>‹#›</a:t>
            </a:fld>
            <a:endParaRPr lang="en-US" altLang="en-US"/>
          </a:p>
        </p:txBody>
      </p:sp>
    </p:spTree>
    <p:extLst>
      <p:ext uri="{BB962C8B-B14F-4D97-AF65-F5344CB8AC3E}">
        <p14:creationId xmlns:p14="http://schemas.microsoft.com/office/powerpoint/2010/main" val="3152801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13" name="Content Placeholder 2">
            <a:extLst>
              <a:ext uri="{FF2B5EF4-FFF2-40B4-BE49-F238E27FC236}">
                <a16:creationId xmlns:a16="http://schemas.microsoft.com/office/drawing/2014/main" id="{02853272-4999-4C16-B375-3C055FB5F6C6}"/>
              </a:ext>
            </a:extLst>
          </p:cNvPr>
          <p:cNvSpPr>
            <a:spLocks noGrp="1"/>
          </p:cNvSpPr>
          <p:nvPr>
            <p:ph sz="quarter" idx="11" hasCustomPrompt="1"/>
          </p:nvPr>
        </p:nvSpPr>
        <p:spPr>
          <a:xfrm>
            <a:off x="940221" y="935464"/>
            <a:ext cx="10311559" cy="3179337"/>
          </a:xfrm>
          <a:prstGeom prst="rect">
            <a:avLst/>
          </a:prstGeom>
        </p:spPr>
        <p:txBody>
          <a:bodyPr>
            <a:normAutofit/>
          </a:bodyPr>
          <a:lstStyle>
            <a:lvl1pPr>
              <a:defRPr sz="2400" b="0">
                <a:latin typeface="Sanserif"/>
              </a:defRPr>
            </a:lvl1pPr>
            <a:lvl2pPr>
              <a:defRPr sz="2200" b="0">
                <a:latin typeface="Sanserif"/>
              </a:defRPr>
            </a:lvl2pPr>
            <a:lvl3pPr>
              <a:defRPr sz="1800" b="0">
                <a:latin typeface="Sanserif"/>
              </a:defRPr>
            </a:lvl3pPr>
          </a:lstStyle>
          <a:p>
            <a:pPr lvl="0"/>
            <a:r>
              <a:rPr lang="en-US" dirty="0"/>
              <a:t>Slide Content</a:t>
            </a:r>
          </a:p>
          <a:p>
            <a:pPr lvl="1"/>
            <a:r>
              <a:rPr lang="en-US" dirty="0"/>
              <a:t>Second level</a:t>
            </a:r>
          </a:p>
          <a:p>
            <a:pPr lvl="2"/>
            <a:r>
              <a:rPr lang="en-US" dirty="0"/>
              <a:t>Third level</a:t>
            </a:r>
          </a:p>
        </p:txBody>
      </p:sp>
      <p:sp>
        <p:nvSpPr>
          <p:cNvPr id="14" name="Content Placeholder 3">
            <a:extLst>
              <a:ext uri="{FF2B5EF4-FFF2-40B4-BE49-F238E27FC236}">
                <a16:creationId xmlns:a16="http://schemas.microsoft.com/office/drawing/2014/main" id="{BA538512-4073-4270-B45D-630BF1C4E95E}"/>
              </a:ext>
            </a:extLst>
          </p:cNvPr>
          <p:cNvSpPr>
            <a:spLocks noGrp="1"/>
          </p:cNvSpPr>
          <p:nvPr>
            <p:ph sz="quarter" idx="14" hasCustomPrompt="1"/>
          </p:nvPr>
        </p:nvSpPr>
        <p:spPr>
          <a:xfrm>
            <a:off x="940221" y="4284664"/>
            <a:ext cx="10311559" cy="1963737"/>
          </a:xfrm>
        </p:spPr>
        <p:txBody>
          <a:bodyPr>
            <a:normAutofit/>
          </a:bodyPr>
          <a:lstStyle>
            <a:lvl1pPr>
              <a:defRPr sz="2400" b="0"/>
            </a:lvl1pPr>
            <a:lvl2pPr>
              <a:defRPr sz="2000" b="0"/>
            </a:lvl2pPr>
            <a:lvl3pPr>
              <a:defRPr sz="1800" b="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15" name="Appendix Link 4">
            <a:extLst>
              <a:ext uri="{FF2B5EF4-FFF2-40B4-BE49-F238E27FC236}">
                <a16:creationId xmlns:a16="http://schemas.microsoft.com/office/drawing/2014/main" id="{D47B0D2A-B68F-4AC1-A428-049636B5F16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6" name="Image Credit 5">
            <a:extLst>
              <a:ext uri="{FF2B5EF4-FFF2-40B4-BE49-F238E27FC236}">
                <a16:creationId xmlns:a16="http://schemas.microsoft.com/office/drawing/2014/main" id="{6063A722-95FB-4C23-B34D-EED3600C3F2F}"/>
              </a:ext>
            </a:extLst>
          </p:cNvPr>
          <p:cNvSpPr>
            <a:spLocks noGrp="1"/>
          </p:cNvSpPr>
          <p:nvPr>
            <p:ph type="body" sz="quarter" idx="13"/>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endParaRPr lang="en-US" dirty="0"/>
          </a:p>
        </p:txBody>
      </p:sp>
      <p:sp>
        <p:nvSpPr>
          <p:cNvPr id="18" name="Slide Number Placeholder 6">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161775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F8DCD13-7C4E-AE4C-80EF-BA56420687E4}" type="slidenum">
              <a:rPr lang="en-US" altLang="en-US"/>
              <a:pPr>
                <a:defRPr/>
              </a:pPr>
              <a:t>‹#›</a:t>
            </a:fld>
            <a:endParaRPr lang="en-US" altLang="en-US"/>
          </a:p>
        </p:txBody>
      </p:sp>
    </p:spTree>
    <p:extLst>
      <p:ext uri="{BB962C8B-B14F-4D97-AF65-F5344CB8AC3E}">
        <p14:creationId xmlns:p14="http://schemas.microsoft.com/office/powerpoint/2010/main" val="57459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0FD05ACD-E492-114A-BE2F-C90F7E895A9C}" type="slidenum">
              <a:rPr lang="en-US" altLang="en-US"/>
              <a:pPr>
                <a:defRPr/>
              </a:pPr>
              <a:t>‹#›</a:t>
            </a:fld>
            <a:endParaRPr lang="en-US" altLang="en-US"/>
          </a:p>
        </p:txBody>
      </p:sp>
    </p:spTree>
    <p:extLst>
      <p:ext uri="{BB962C8B-B14F-4D97-AF65-F5344CB8AC3E}">
        <p14:creationId xmlns:p14="http://schemas.microsoft.com/office/powerpoint/2010/main" val="11977414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84B93880-09EA-8E43-8FC8-049356BC52E3}" type="slidenum">
              <a:rPr lang="en-US" altLang="en-US"/>
              <a:pPr>
                <a:defRPr/>
              </a:pPr>
              <a:t>‹#›</a:t>
            </a:fld>
            <a:endParaRPr lang="en-US" altLang="en-US"/>
          </a:p>
        </p:txBody>
      </p:sp>
    </p:spTree>
    <p:extLst>
      <p:ext uri="{BB962C8B-B14F-4D97-AF65-F5344CB8AC3E}">
        <p14:creationId xmlns:p14="http://schemas.microsoft.com/office/powerpoint/2010/main" val="36289041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C1357511-1776-2E43-8896-A15BCB60DCE6}" type="slidenum">
              <a:rPr lang="en-US" altLang="en-US"/>
              <a:pPr>
                <a:defRPr/>
              </a:pPr>
              <a:t>‹#›</a:t>
            </a:fld>
            <a:endParaRPr lang="en-US" altLang="en-US"/>
          </a:p>
        </p:txBody>
      </p:sp>
    </p:spTree>
    <p:extLst>
      <p:ext uri="{BB962C8B-B14F-4D97-AF65-F5344CB8AC3E}">
        <p14:creationId xmlns:p14="http://schemas.microsoft.com/office/powerpoint/2010/main" val="2849851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DCA1136-DA3B-4949-872B-C5AE2C58A41B}" type="slidenum">
              <a:rPr lang="en-US" altLang="en-US"/>
              <a:pPr>
                <a:defRPr/>
              </a:pPr>
              <a:t>‹#›</a:t>
            </a:fld>
            <a:endParaRPr lang="en-US" altLang="en-US"/>
          </a:p>
        </p:txBody>
      </p:sp>
    </p:spTree>
    <p:extLst>
      <p:ext uri="{BB962C8B-B14F-4D97-AF65-F5344CB8AC3E}">
        <p14:creationId xmlns:p14="http://schemas.microsoft.com/office/powerpoint/2010/main" val="1385005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457200" y="304800"/>
            <a:ext cx="11277600"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457200" y="1424228"/>
            <a:ext cx="5350768"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542789"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542789"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3" name="Text Placeholder 2">
            <a:extLst>
              <a:ext uri="{FF2B5EF4-FFF2-40B4-BE49-F238E27FC236}">
                <a16:creationId xmlns:a16="http://schemas.microsoft.com/office/drawing/2014/main" id="{C8A337D9-B0BB-4C64-A446-053567A35356}"/>
              </a:ext>
            </a:extLst>
          </p:cNvPr>
          <p:cNvSpPr>
            <a:spLocks noGrp="1"/>
          </p:cNvSpPr>
          <p:nvPr>
            <p:ph type="body" sz="quarter" idx="16"/>
          </p:nvPr>
        </p:nvSpPr>
        <p:spPr>
          <a:xfrm>
            <a:off x="4272492" y="6314516"/>
            <a:ext cx="3647016" cy="238125"/>
          </a:xfrm>
        </p:spPr>
        <p:txBody>
          <a:bodyPr anchor="ctr">
            <a:normAutofit/>
          </a:bodyPr>
          <a:lstStyle>
            <a:lvl1pPr algn="ctr">
              <a:defRPr sz="900"/>
            </a:lvl1pPr>
          </a:lstStyle>
          <a:p>
            <a:pPr lvl="0"/>
            <a:r>
              <a:rPr lang="en-US" dirty="0"/>
              <a:t>Click to edit Master text styles</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
        <p:nvSpPr>
          <p:cNvPr id="4" name="Text Placeholder 3"/>
          <p:cNvSpPr>
            <a:spLocks noGrp="1"/>
          </p:cNvSpPr>
          <p:nvPr>
            <p:ph type="body" sz="quarter" idx="17" hasCustomPrompt="1"/>
          </p:nvPr>
        </p:nvSpPr>
        <p:spPr>
          <a:xfrm>
            <a:off x="4872038" y="6673850"/>
            <a:ext cx="6480175" cy="184150"/>
          </a:xfrm>
        </p:spPr>
        <p:txBody>
          <a:bodyPr>
            <a:noAutofit/>
          </a:bodyPr>
          <a:lstStyle>
            <a:lvl1pPr algn="r">
              <a:defRPr sz="1000"/>
            </a:lvl1pPr>
          </a:lstStyle>
          <a:p>
            <a:pPr lvl="0"/>
            <a:r>
              <a:rPr lang="en-US" dirty="0" err="1"/>
              <a:t>Inser</a:t>
            </a:r>
            <a:r>
              <a:rPr lang="en-US" dirty="0"/>
              <a:t> image credit here.</a:t>
            </a:r>
          </a:p>
        </p:txBody>
      </p:sp>
    </p:spTree>
    <p:extLst>
      <p:ext uri="{BB962C8B-B14F-4D97-AF65-F5344CB8AC3E}">
        <p14:creationId xmlns:p14="http://schemas.microsoft.com/office/powerpoint/2010/main" val="274787459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4120D7-0C34-49F4-B872-93E77F3D2B10}"/>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4" name="Slide Title">
            <a:extLst>
              <a:ext uri="{FF2B5EF4-FFF2-40B4-BE49-F238E27FC236}">
                <a16:creationId xmlns:a16="http://schemas.microsoft.com/office/drawing/2014/main" id="{2816DAA1-943C-4EF3-B63E-BFC90C9E934E}"/>
              </a:ext>
            </a:extLst>
          </p:cNvPr>
          <p:cNvSpPr>
            <a:spLocks noGrp="1"/>
          </p:cNvSpPr>
          <p:nvPr>
            <p:ph type="title" hasCustomPrompt="1"/>
          </p:nvPr>
        </p:nvSpPr>
        <p:spPr>
          <a:xfrm>
            <a:off x="457200" y="304801"/>
            <a:ext cx="112776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F09A4281-B718-4D8A-ADA8-876D1421F6FD}"/>
              </a:ext>
            </a:extLst>
          </p:cNvPr>
          <p:cNvSpPr>
            <a:spLocks noGrp="1"/>
          </p:cNvSpPr>
          <p:nvPr>
            <p:ph sz="quarter" idx="11" hasCustomPrompt="1"/>
          </p:nvPr>
        </p:nvSpPr>
        <p:spPr>
          <a:xfrm>
            <a:off x="457200" y="1276710"/>
            <a:ext cx="112776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8B1C52C9-8982-437D-8865-0F1F7FD6368C}"/>
              </a:ext>
            </a:extLst>
          </p:cNvPr>
          <p:cNvSpPr>
            <a:spLocks noGrp="1"/>
          </p:cNvSpPr>
          <p:nvPr>
            <p:ph type="body" sz="quarter" idx="12"/>
          </p:nvPr>
        </p:nvSpPr>
        <p:spPr>
          <a:xfrm>
            <a:off x="469093" y="6324601"/>
            <a:ext cx="3518708" cy="173037"/>
          </a:xfrm>
        </p:spPr>
        <p:txBody>
          <a:bodyPr anchor="ctr">
            <a:noAutofit/>
          </a:bodyPr>
          <a:lstStyle>
            <a:lvl1pPr algn="ctr">
              <a:defRPr sz="900"/>
            </a:lvl1pPr>
          </a:lstStyle>
          <a:p>
            <a:pPr lvl="0"/>
            <a:endParaRPr lang="en-US" dirty="0"/>
          </a:p>
        </p:txBody>
      </p:sp>
      <p:sp>
        <p:nvSpPr>
          <p:cNvPr id="7" name="Text Placeholder 5">
            <a:extLst>
              <a:ext uri="{FF2B5EF4-FFF2-40B4-BE49-F238E27FC236}">
                <a16:creationId xmlns:a16="http://schemas.microsoft.com/office/drawing/2014/main" id="{E2DA3E69-42AF-41C6-915C-D9E8B8C1F9BD}"/>
              </a:ext>
            </a:extLst>
          </p:cNvPr>
          <p:cNvSpPr>
            <a:spLocks noGrp="1"/>
          </p:cNvSpPr>
          <p:nvPr>
            <p:ph type="body" sz="quarter" idx="14"/>
          </p:nvPr>
        </p:nvSpPr>
        <p:spPr>
          <a:xfrm>
            <a:off x="4493684" y="6324600"/>
            <a:ext cx="3361267" cy="190500"/>
          </a:xfrm>
        </p:spPr>
        <p:txBody>
          <a:bodyPr anchor="ctr">
            <a:normAutofit/>
          </a:bodyPr>
          <a:lstStyle>
            <a:lvl1pPr algn="ctr">
              <a:defRPr sz="900"/>
            </a:lvl1pPr>
          </a:lstStyle>
          <a:p>
            <a:pPr lvl="0"/>
            <a:endParaRPr lang="en-US" dirty="0"/>
          </a:p>
        </p:txBody>
      </p:sp>
      <p:sp>
        <p:nvSpPr>
          <p:cNvPr id="8" name="Text Placeholder 9">
            <a:extLst>
              <a:ext uri="{FF2B5EF4-FFF2-40B4-BE49-F238E27FC236}">
                <a16:creationId xmlns:a16="http://schemas.microsoft.com/office/drawing/2014/main" id="{0AB7DA16-2264-44AD-A5D7-AE1F0B6A7716}"/>
              </a:ext>
            </a:extLst>
          </p:cNvPr>
          <p:cNvSpPr>
            <a:spLocks noGrp="1"/>
          </p:cNvSpPr>
          <p:nvPr>
            <p:ph type="body" sz="quarter" idx="15"/>
          </p:nvPr>
        </p:nvSpPr>
        <p:spPr>
          <a:xfrm>
            <a:off x="8360835" y="6324600"/>
            <a:ext cx="3361267" cy="190501"/>
          </a:xfrm>
        </p:spPr>
        <p:txBody>
          <a:bodyPr anchor="ctr">
            <a:noAutofit/>
          </a:bodyPr>
          <a:lstStyle>
            <a:lvl1pPr algn="ctr">
              <a:defRPr sz="900"/>
            </a:lvl1pPr>
          </a:lstStyle>
          <a:p>
            <a:pPr lvl="0"/>
            <a:endParaRPr lang="en-US" dirty="0"/>
          </a:p>
        </p:txBody>
      </p:sp>
      <p:sp>
        <p:nvSpPr>
          <p:cNvPr id="9" name="Image Credit">
            <a:extLst>
              <a:ext uri="{FF2B5EF4-FFF2-40B4-BE49-F238E27FC236}">
                <a16:creationId xmlns:a16="http://schemas.microsoft.com/office/drawing/2014/main" id="{779C50C9-EA76-4755-B397-09B1956255B1}"/>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Tree>
    <p:extLst>
      <p:ext uri="{BB962C8B-B14F-4D97-AF65-F5344CB8AC3E}">
        <p14:creationId xmlns:p14="http://schemas.microsoft.com/office/powerpoint/2010/main" val="3682546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70104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3">
            <a:extLst>
              <a:ext uri="{FF2B5EF4-FFF2-40B4-BE49-F238E27FC236}">
                <a16:creationId xmlns:a16="http://schemas.microsoft.com/office/drawing/2014/main" id="{5A1A3914-84ED-45BE-973D-712465DA8E25}"/>
              </a:ext>
            </a:extLst>
          </p:cNvPr>
          <p:cNvSpPr>
            <a:spLocks noGrp="1"/>
          </p:cNvSpPr>
          <p:nvPr>
            <p:ph sz="quarter" idx="20" hasCustomPrompt="1"/>
          </p:nvPr>
        </p:nvSpPr>
        <p:spPr>
          <a:xfrm>
            <a:off x="940221" y="1404000"/>
            <a:ext cx="10311559" cy="2769537"/>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1</a:t>
            </a:r>
          </a:p>
          <a:p>
            <a:pPr lvl="1"/>
            <a:r>
              <a:rPr lang="en-US" dirty="0"/>
              <a:t>Second level</a:t>
            </a:r>
          </a:p>
          <a:p>
            <a:pPr lvl="2"/>
            <a:r>
              <a:rPr lang="en-US" dirty="0"/>
              <a:t>Third level</a:t>
            </a:r>
            <a:endParaRPr lang="en-IN" dirty="0"/>
          </a:p>
        </p:txBody>
      </p:sp>
      <p:sp>
        <p:nvSpPr>
          <p:cNvPr id="11" name="Content Placeholder 4">
            <a:extLst>
              <a:ext uri="{FF2B5EF4-FFF2-40B4-BE49-F238E27FC236}">
                <a16:creationId xmlns:a16="http://schemas.microsoft.com/office/drawing/2014/main" id="{4DEBEF53-66AC-4D90-B31F-39CE8792CCFF}"/>
              </a:ext>
            </a:extLst>
          </p:cNvPr>
          <p:cNvSpPr>
            <a:spLocks noGrp="1"/>
          </p:cNvSpPr>
          <p:nvPr>
            <p:ph sz="quarter" idx="21" hasCustomPrompt="1"/>
          </p:nvPr>
        </p:nvSpPr>
        <p:spPr>
          <a:xfrm>
            <a:off x="940221" y="4257312"/>
            <a:ext cx="10311559" cy="1980000"/>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2</a:t>
            </a:r>
          </a:p>
          <a:p>
            <a:pPr lvl="1"/>
            <a:r>
              <a:rPr lang="en-US" dirty="0"/>
              <a:t>Second level</a:t>
            </a:r>
          </a:p>
          <a:p>
            <a:pPr lvl="2"/>
            <a:r>
              <a:rPr lang="en-US" dirty="0"/>
              <a:t>Third level</a:t>
            </a:r>
            <a:endParaRPr lang="en-IN" dirty="0"/>
          </a:p>
        </p:txBody>
      </p:sp>
      <p:sp>
        <p:nvSpPr>
          <p:cNvPr id="17" name="Appendix Link 5">
            <a:extLst>
              <a:ext uri="{FF2B5EF4-FFF2-40B4-BE49-F238E27FC236}">
                <a16:creationId xmlns:a16="http://schemas.microsoft.com/office/drawing/2014/main" id="{C30524C5-E764-4ACB-A97F-CC98B48AC9F4}"/>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9" name="Image Credit 6">
            <a:extLst>
              <a:ext uri="{FF2B5EF4-FFF2-40B4-BE49-F238E27FC236}">
                <a16:creationId xmlns:a16="http://schemas.microsoft.com/office/drawing/2014/main" id="{89C220DB-BBD1-4C04-B963-F13DD6EEC39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8" name="Slide Number Placeholder 7">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00080833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12" name="Slide Title 1">
            <a:extLst>
              <a:ext uri="{FF2B5EF4-FFF2-40B4-BE49-F238E27FC236}">
                <a16:creationId xmlns:a16="http://schemas.microsoft.com/office/drawing/2014/main" id="{60C40862-C564-4408-A8CE-917FABF536CD}"/>
              </a:ext>
            </a:extLst>
          </p:cNvPr>
          <p:cNvSpPr>
            <a:spLocks noGrp="1"/>
          </p:cNvSpPr>
          <p:nvPr>
            <p:ph type="title" hasCustomPrompt="1"/>
          </p:nvPr>
        </p:nvSpPr>
        <p:spPr>
          <a:xfrm>
            <a:off x="1474754" y="304800"/>
            <a:ext cx="9242493" cy="714997"/>
          </a:xfrm>
          <a:prstGeom prst="rect">
            <a:avLst/>
          </a:prstGeom>
        </p:spPr>
        <p:txBody>
          <a:bodyPr anchor="ctr"/>
          <a:lstStyle>
            <a:lvl1pPr>
              <a:defRPr sz="3200">
                <a:solidFill>
                  <a:schemeClr val="tx1"/>
                </a:solidFill>
              </a:defRPr>
            </a:lvl1pPr>
          </a:lstStyle>
          <a:p>
            <a:r>
              <a:rPr lang="en-US" dirty="0"/>
              <a:t>Slide Title</a:t>
            </a:r>
          </a:p>
        </p:txBody>
      </p:sp>
      <p:sp>
        <p:nvSpPr>
          <p:cNvPr id="15" name="Content Placeholder 3">
            <a:extLst>
              <a:ext uri="{FF2B5EF4-FFF2-40B4-BE49-F238E27FC236}">
                <a16:creationId xmlns:a16="http://schemas.microsoft.com/office/drawing/2014/main" id="{70F5C8A0-AEE6-4A9D-BF4C-62C007AEF7F9}"/>
              </a:ext>
            </a:extLst>
          </p:cNvPr>
          <p:cNvSpPr>
            <a:spLocks noGrp="1"/>
          </p:cNvSpPr>
          <p:nvPr>
            <p:ph sz="quarter" idx="11" hasCustomPrompt="1"/>
          </p:nvPr>
        </p:nvSpPr>
        <p:spPr>
          <a:xfrm>
            <a:off x="947642" y="1424228"/>
            <a:ext cx="5148357"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6" name="Content Placeholder 4">
            <a:extLst>
              <a:ext uri="{FF2B5EF4-FFF2-40B4-BE49-F238E27FC236}">
                <a16:creationId xmlns:a16="http://schemas.microsoft.com/office/drawing/2014/main" id="{BCF159AB-E79E-4B31-B246-8FCDCE67086C}"/>
              </a:ext>
            </a:extLst>
          </p:cNvPr>
          <p:cNvSpPr>
            <a:spLocks noGrp="1"/>
          </p:cNvSpPr>
          <p:nvPr>
            <p:ph sz="quarter" idx="14" hasCustomPrompt="1"/>
          </p:nvPr>
        </p:nvSpPr>
        <p:spPr>
          <a:xfrm>
            <a:off x="6240016" y="1424228"/>
            <a:ext cx="5004341" cy="4844872"/>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17" name="Appendix Link 5">
            <a:extLst>
              <a:ext uri="{FF2B5EF4-FFF2-40B4-BE49-F238E27FC236}">
                <a16:creationId xmlns:a16="http://schemas.microsoft.com/office/drawing/2014/main" id="{AE1F6D5B-4AE8-4137-BEE5-EBC2C212C361}"/>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8" name="Image Credit 6">
            <a:extLst>
              <a:ext uri="{FF2B5EF4-FFF2-40B4-BE49-F238E27FC236}">
                <a16:creationId xmlns:a16="http://schemas.microsoft.com/office/drawing/2014/main" id="{6E4278BF-2CD1-4F80-81FA-9D481B7747D6}"/>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19" name="Slide Number Placeholder 7">
            <a:extLst>
              <a:ext uri="{FF2B5EF4-FFF2-40B4-BE49-F238E27FC236}">
                <a16:creationId xmlns:a16="http://schemas.microsoft.com/office/drawing/2014/main" id="{A4ECA187-D170-4879-AA5F-DE4DF1C55773}"/>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1324580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2154903" y="304800"/>
            <a:ext cx="7882195"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2154903" y="836713"/>
            <a:ext cx="7882195"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1619591" y="1424228"/>
            <a:ext cx="6204601"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3" name="Content Placeholder 4">
            <a:extLst>
              <a:ext uri="{FF2B5EF4-FFF2-40B4-BE49-F238E27FC236}">
                <a16:creationId xmlns:a16="http://schemas.microsoft.com/office/drawing/2014/main" id="{5751351B-9515-48D6-8A03-2E7F4AD472E7}"/>
              </a:ext>
            </a:extLst>
          </p:cNvPr>
          <p:cNvSpPr>
            <a:spLocks noGrp="1"/>
          </p:cNvSpPr>
          <p:nvPr>
            <p:ph sz="quarter" idx="14" hasCustomPrompt="1"/>
          </p:nvPr>
        </p:nvSpPr>
        <p:spPr>
          <a:xfrm>
            <a:off x="7968208" y="1424227"/>
            <a:ext cx="3288273" cy="4824173"/>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7777108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image" Target="../media/image2.png"/><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theme" Target="../theme/theme2.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media/image2.pn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theme" Target="../theme/theme5.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1500848" y="6670335"/>
            <a:ext cx="475488" cy="164592"/>
          </a:xfrm>
          <a:prstGeom prst="rect">
            <a:avLst/>
          </a:prstGeom>
        </p:spPr>
        <p:txBody>
          <a:bodyPr vert="horz" lIns="45720" tIns="45720" rIns="45720" bIns="45720" rtlCol="0" anchor="ctr"/>
          <a:lstStyle>
            <a:lvl1pPr>
              <a:defRPr lang="en-US" sz="800" smtClean="0">
                <a:latin typeface="+mn-lt"/>
                <a:cs typeface="Times New Roman" panose="02020603050405020304" pitchFamily="18" charset="0"/>
              </a:defRPr>
            </a:lvl1pPr>
          </a:lstStyle>
          <a:p>
            <a:pPr algn="r"/>
            <a:fld id="{592C7B53-B1FF-4ABB-8C35-04A9A32BF31E}" type="slidenum">
              <a:rPr lang="en-IN" smtClean="0"/>
              <a:pPr algn="r"/>
              <a:t>‹#›</a:t>
            </a:fld>
            <a:endParaRPr lang="en-IN" dirty="0"/>
          </a:p>
        </p:txBody>
      </p:sp>
      <p:pic>
        <p:nvPicPr>
          <p:cNvPr id="7" name="Picture 6">
            <a:extLst>
              <a:ext uri="{FF2B5EF4-FFF2-40B4-BE49-F238E27FC236}">
                <a16:creationId xmlns:a16="http://schemas.microsoft.com/office/drawing/2014/main" id="{C8CB252F-5AD8-4AA3-BBEF-69914B364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8801" y="1124744"/>
            <a:ext cx="3886200" cy="4896612"/>
          </a:xfrm>
          <a:prstGeom prst="rect">
            <a:avLst/>
          </a:prstGeom>
        </p:spPr>
      </p:pic>
      <p:pic>
        <p:nvPicPr>
          <p:cNvPr id="8" name="Picture 7">
            <a:extLst>
              <a:ext uri="{FF2B5EF4-FFF2-40B4-BE49-F238E27FC236}">
                <a16:creationId xmlns:a16="http://schemas.microsoft.com/office/drawing/2014/main" id="{77EDDDA9-E25A-4FCB-A2D0-40204D549591}"/>
              </a:ext>
            </a:extLst>
          </p:cNvPr>
          <p:cNvPicPr>
            <a:picLocks noChangeAspect="1"/>
          </p:cNvPicPr>
          <p:nvPr userDrawn="1"/>
        </p:nvPicPr>
        <p:blipFill>
          <a:blip r:embed="rId4"/>
          <a:stretch>
            <a:fillRect/>
          </a:stretch>
        </p:blipFill>
        <p:spPr>
          <a:xfrm>
            <a:off x="11277600" y="5661248"/>
            <a:ext cx="838200" cy="969314"/>
          </a:xfrm>
          <a:prstGeom prst="rect">
            <a:avLst/>
          </a:prstGeom>
        </p:spPr>
      </p:pic>
      <p:sp>
        <p:nvSpPr>
          <p:cNvPr id="10" name="MGH Tagline">
            <a:extLst>
              <a:ext uri="{FF2B5EF4-FFF2-40B4-BE49-F238E27FC236}">
                <a16:creationId xmlns:a16="http://schemas.microsoft.com/office/drawing/2014/main" id="{4CF9794F-9681-4983-B5BD-2685920CCCEF}"/>
              </a:ext>
            </a:extLst>
          </p:cNvPr>
          <p:cNvSpPr txBox="1"/>
          <p:nvPr userDrawn="1"/>
        </p:nvSpPr>
        <p:spPr>
          <a:xfrm>
            <a:off x="7752184" y="751092"/>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spc="40" dirty="0">
                <a:solidFill>
                  <a:schemeClr val="tx1"/>
                </a:solidFill>
                <a:effectLst/>
                <a:latin typeface="+mj-lt"/>
                <a:ea typeface="Calibri" panose="020F0502020204030204" pitchFamily="34" charset="0"/>
                <a:cs typeface="Times New Roman" panose="02020603050405020304" pitchFamily="18" charset="0"/>
              </a:rPr>
              <a:t>Because learning changes everything.</a:t>
            </a:r>
            <a:r>
              <a:rPr lang="en-US" sz="1050" b="0" spc="40" baseline="60000" dirty="0">
                <a:solidFill>
                  <a:schemeClr val="tx1"/>
                </a:solidFill>
                <a:effectLst/>
                <a:latin typeface="+mj-lt"/>
                <a:ea typeface="Calibri" panose="020F0502020204030204" pitchFamily="34" charset="0"/>
                <a:cs typeface="Times New Roman" panose="02020603050405020304" pitchFamily="18" charset="0"/>
              </a:rPr>
              <a:t>®</a:t>
            </a:r>
            <a:endParaRPr lang="en-US" sz="1600" b="0" spc="40" baseline="60000" dirty="0">
              <a:solidFill>
                <a:schemeClr val="tx1"/>
              </a:solidFill>
              <a:latin typeface="+mj-lt"/>
              <a:cs typeface="Times New Roman" panose="02020603050405020304" pitchFamily="18" charset="0"/>
            </a:endParaRPr>
          </a:p>
        </p:txBody>
      </p:sp>
      <p:pic>
        <p:nvPicPr>
          <p:cNvPr id="12" name="Picture 11">
            <a:extLst>
              <a:ext uri="{FF2B5EF4-FFF2-40B4-BE49-F238E27FC236}">
                <a16:creationId xmlns:a16="http://schemas.microsoft.com/office/drawing/2014/main" id="{E28B8A2A-4292-47FC-8679-C5AA8B328850}"/>
              </a:ext>
            </a:extLst>
          </p:cNvPr>
          <p:cNvPicPr>
            <a:picLocks noChangeAspect="1"/>
          </p:cNvPicPr>
          <p:nvPr userDrawn="1"/>
        </p:nvPicPr>
        <p:blipFill>
          <a:blip r:embed="rId5"/>
          <a:stretch>
            <a:fillRect/>
          </a:stretch>
        </p:blipFill>
        <p:spPr>
          <a:xfrm>
            <a:off x="1" y="0"/>
            <a:ext cx="767407" cy="839699"/>
          </a:xfrm>
          <a:prstGeom prst="rect">
            <a:avLst/>
          </a:prstGeom>
        </p:spPr>
      </p:pic>
    </p:spTree>
    <p:extLst>
      <p:ext uri="{BB962C8B-B14F-4D97-AF65-F5344CB8AC3E}">
        <p14:creationId xmlns:p14="http://schemas.microsoft.com/office/powerpoint/2010/main" val="2812901373"/>
      </p:ext>
    </p:extLst>
  </p:cSld>
  <p:clrMap bg1="lt1" tx1="dk1" bg2="lt2" tx2="dk2" accent1="accent1" accent2="accent2" accent3="accent3" accent4="accent4" accent5="accent5" accent6="accent6" hlink="hlink" folHlink="folHlink"/>
  <p:sldLayoutIdLst>
    <p:sldLayoutId id="2147483704" r:id="rId1"/>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3840"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960" userDrawn="1">
          <p15:clr>
            <a:srgbClr val="F26B43"/>
          </p15:clr>
        </p15:guide>
        <p15:guide id="11" orient="horz" pos="41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923594" y="136257"/>
            <a:ext cx="10311560" cy="685800"/>
          </a:xfrm>
          <a:prstGeom prst="rect">
            <a:avLst/>
          </a:prstGeom>
        </p:spPr>
        <p:txBody>
          <a:bodyPr vert="horz" lIns="91440" tIns="45720" rIns="91440" bIns="45720" rtlCol="0" anchor="ctr">
            <a:no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923594" y="1273877"/>
            <a:ext cx="1031156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87544" y="6664280"/>
            <a:ext cx="1644771"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1785B108-9675-48DC-A715-1E1CFF1414AF}"/>
              </a:ext>
            </a:extLst>
          </p:cNvPr>
          <p:cNvPicPr>
            <a:picLocks noChangeAspect="1"/>
          </p:cNvPicPr>
          <p:nvPr userDrawn="1"/>
        </p:nvPicPr>
        <p:blipFill>
          <a:blip r:embed="rId26"/>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607432276"/>
      </p:ext>
    </p:extLst>
  </p:cSld>
  <p:clrMap bg1="lt1" tx1="dk1" bg2="lt2" tx2="dk2" accent1="accent1" accent2="accent2" accent3="accent3" accent4="accent4" accent5="accent5" accent6="accent6" hlink="hlink" folHlink="folHlink"/>
  <p:sldLayoutIdLst>
    <p:sldLayoutId id="2147483685" r:id="rId1"/>
    <p:sldLayoutId id="2147483708" r:id="rId2"/>
    <p:sldLayoutId id="2147483686" r:id="rId3"/>
    <p:sldLayoutId id="2147483735" r:id="rId4"/>
    <p:sldLayoutId id="2147483732" r:id="rId5"/>
    <p:sldLayoutId id="2147483709" r:id="rId6"/>
    <p:sldLayoutId id="2147483687" r:id="rId7"/>
    <p:sldLayoutId id="2147483688" r:id="rId8"/>
    <p:sldLayoutId id="2147483730" r:id="rId9"/>
    <p:sldLayoutId id="2147483689" r:id="rId10"/>
    <p:sldLayoutId id="2147483726" r:id="rId11"/>
    <p:sldLayoutId id="2147483721" r:id="rId12"/>
    <p:sldLayoutId id="2147483690" r:id="rId13"/>
    <p:sldLayoutId id="2147483691" r:id="rId14"/>
    <p:sldLayoutId id="2147483716" r:id="rId15"/>
    <p:sldLayoutId id="2147483722" r:id="rId16"/>
    <p:sldLayoutId id="2147483710" r:id="rId17"/>
    <p:sldLayoutId id="2147483725" r:id="rId18"/>
    <p:sldLayoutId id="2147483717" r:id="rId19"/>
    <p:sldLayoutId id="2147483718" r:id="rId20"/>
    <p:sldLayoutId id="2147483724" r:id="rId21"/>
    <p:sldLayoutId id="2147483723" r:id="rId22"/>
    <p:sldLayoutId id="2147483719" r:id="rId23"/>
    <p:sldLayoutId id="2147483720" r:id="rId24"/>
  </p:sldLayoutIdLst>
  <p:hf hdr="0" ftr="0" dt="0"/>
  <p:txStyles>
    <p:titleStyle>
      <a:lvl1pPr algn="ctr" defTabSz="914400" rtl="0" eaLnBrk="1" latinLnBrk="0" hangingPunct="1">
        <a:lnSpc>
          <a:spcPct val="90000"/>
        </a:lnSpc>
        <a:spcBef>
          <a:spcPct val="0"/>
        </a:spcBef>
        <a:buNone/>
        <a:defRPr sz="3200" b="1" kern="1200">
          <a:solidFill>
            <a:schemeClr val="tx1"/>
          </a:solidFill>
          <a:latin typeface="Sanserif"/>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b="0" kern="1200">
          <a:solidFill>
            <a:schemeClr val="tx2"/>
          </a:solidFill>
          <a:latin typeface="Sanserif"/>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200" b="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b="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2"/>
            <a:ext cx="12192000" cy="362309"/>
          </a:xfrm>
          <a:prstGeom prst="rect">
            <a:avLst/>
          </a:prstGeom>
        </p:spPr>
        <p:txBody>
          <a:bodyPr vert="horz" lIns="91440" tIns="45720" rIns="91440" bIns="45720" rtlCol="0" anchor="ctr"/>
          <a:lstStyle>
            <a:lvl1pPr algn="ctr">
              <a:defRPr sz="800">
                <a:solidFill>
                  <a:schemeClr val="tx1"/>
                </a:solidFill>
                <a:latin typeface="+mn-lt"/>
                <a:cs typeface="Times New Roman" panose="02020603050405020304" pitchFamily="18" charset="0"/>
              </a:defRPr>
            </a:lvl1pPr>
          </a:lstStyle>
          <a:p>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8"/>
            <a:ext cx="12192000" cy="54593"/>
          </a:xfrm>
          <a:prstGeom prst="rect">
            <a:avLst/>
          </a:pr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n-lt"/>
              <a:cs typeface="Times New Roman" panose="02020603050405020304" pitchFamily="18" charset="0"/>
            </a:endParaRPr>
          </a:p>
        </p:txBody>
      </p:sp>
    </p:spTree>
    <p:extLst>
      <p:ext uri="{BB962C8B-B14F-4D97-AF65-F5344CB8AC3E}">
        <p14:creationId xmlns:p14="http://schemas.microsoft.com/office/powerpoint/2010/main" val="1056223969"/>
      </p:ext>
    </p:extLst>
  </p:cSld>
  <p:clrMap bg1="lt1" tx1="dk1" bg2="lt2" tx2="dk2" accent1="accent1" accent2="accent2" accent3="accent3" accent4="accent4" accent5="accent5" accent6="accent6" hlink="hlink" folHlink="folHlink"/>
  <p:sldLayoutIdLst>
    <p:sldLayoutId id="2147483736" r:id="rId1"/>
  </p:sldLayoutIdLst>
  <p:hf hdr="0" ft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457202" y="1976546"/>
            <a:ext cx="8640791"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457201" y="136257"/>
            <a:ext cx="8098404" cy="685800"/>
          </a:xfrm>
          <a:prstGeom prst="rect">
            <a:avLst/>
          </a:prstGeom>
        </p:spPr>
        <p:txBody>
          <a:bodyPr vert="horz" lIns="91440" tIns="45720" rIns="91440" bIns="45720" rtlCol="0" anchor="ctr">
            <a:normAutofit/>
          </a:bodyPr>
          <a:lstStyle/>
          <a:p>
            <a:r>
              <a:rPr lang="en-US" dirty="0"/>
              <a:t>Title goes here</a:t>
            </a:r>
          </a:p>
        </p:txBody>
      </p:sp>
      <p:sp>
        <p:nvSpPr>
          <p:cNvPr id="14"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C688E5C9-794B-4D25-8680-85B8BF469C95}"/>
              </a:ext>
            </a:extLst>
          </p:cNvPr>
          <p:cNvPicPr>
            <a:picLocks noChangeAspect="1"/>
          </p:cNvPicPr>
          <p:nvPr userDrawn="1"/>
        </p:nvPicPr>
        <p:blipFill>
          <a:blip r:embed="rId4"/>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1426429230"/>
      </p:ext>
    </p:extLst>
  </p:cSld>
  <p:clrMap bg1="lt1" tx1="dk1" bg2="lt2" tx2="dk2" accent1="accent1" accent2="accent2" accent3="accent3" accent4="accent4" accent5="accent5" accent6="accent6" hlink="hlink" folHlink="folHlink"/>
  <p:sldLayoutIdLst>
    <p:sldLayoutId id="2147483695" r:id="rId1"/>
    <p:sldLayoutId id="2147483696" r:id="rId2"/>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7392" userDrawn="1">
          <p15:clr>
            <a:srgbClr val="F26B43"/>
          </p15:clr>
        </p15:guide>
        <p15:guide id="6" pos="288" userDrawn="1">
          <p15:clr>
            <a:srgbClr val="F26B43"/>
          </p15:clr>
        </p15:guide>
        <p15:guide id="7" pos="5728" userDrawn="1">
          <p15:clr>
            <a:srgbClr val="F26B43"/>
          </p15:clr>
        </p15:guide>
        <p15:guide id="9" orient="horz" pos="4211" userDrawn="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3973" userDrawn="1">
          <p15:clr>
            <a:srgbClr val="F26B43"/>
          </p15:clr>
        </p15:guide>
        <p15:guide id="14" orient="horz" pos="2260" userDrawn="1">
          <p15:clr>
            <a:srgbClr val="F26B43"/>
          </p15:clr>
        </p15:guide>
        <p15:guide id="15" pos="35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457200" y="136257"/>
            <a:ext cx="112776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457200" y="1371600"/>
            <a:ext cx="112776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9"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mn-lt"/>
                <a:cs typeface="Times New Roman" panose="02020603050405020304" pitchFamily="18" charset="0"/>
              </a:defRPr>
            </a:lvl1pPr>
          </a:lstStyle>
          <a:p>
            <a:fld id="{68151E55-6873-49E2-B8D5-2F265E6F1973}" type="slidenum">
              <a:rPr lang="en-US" smtClean="0"/>
              <a:pPr/>
              <a:t>‹#›</a:t>
            </a:fld>
            <a:endParaRPr lang="en-US" dirty="0"/>
          </a:p>
        </p:txBody>
      </p:sp>
      <p:pic>
        <p:nvPicPr>
          <p:cNvPr id="8" name="Picture 7">
            <a:extLst>
              <a:ext uri="{FF2B5EF4-FFF2-40B4-BE49-F238E27FC236}">
                <a16:creationId xmlns:a16="http://schemas.microsoft.com/office/drawing/2014/main" id="{56B0677F-ADB9-4EAC-8845-4AD520E87F55}"/>
              </a:ext>
            </a:extLst>
          </p:cNvPr>
          <p:cNvPicPr>
            <a:picLocks noChangeAspect="1"/>
          </p:cNvPicPr>
          <p:nvPr userDrawn="1"/>
        </p:nvPicPr>
        <p:blipFill>
          <a:blip r:embed="rId7"/>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14739373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Lst>
  <p:hf hdr="0" ftr="0" dt="0"/>
  <p:txStyles>
    <p:titleStyle>
      <a:lvl1pPr algn="ctr" defTabSz="914400" rtl="0" eaLnBrk="1" latinLnBrk="0" hangingPunct="1">
        <a:lnSpc>
          <a:spcPct val="90000"/>
        </a:lnSpc>
        <a:spcBef>
          <a:spcPct val="0"/>
        </a:spcBef>
        <a:buNone/>
        <a:defRPr sz="3200" b="1" kern="1200">
          <a:solidFill>
            <a:schemeClr val="tx1"/>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d Bar"/>
          <p:cNvSpPr/>
          <p:nvPr userDrawn="1"/>
        </p:nvSpPr>
        <p:spPr>
          <a:xfrm>
            <a:off x="0" y="0"/>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bg2"/>
              </a:solidFill>
            </a:endParaRPr>
          </a:p>
        </p:txBody>
      </p:sp>
      <p:pic>
        <p:nvPicPr>
          <p:cNvPr id="8" name="MH Tagline" descr="Tagline: Because learning changes everythi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620001" y="115696"/>
            <a:ext cx="4297492" cy="272375"/>
          </a:xfrm>
          <a:prstGeom prst="rect">
            <a:avLst/>
          </a:prstGeom>
        </p:spPr>
      </p:pic>
    </p:spTree>
    <p:extLst>
      <p:ext uri="{BB962C8B-B14F-4D97-AF65-F5344CB8AC3E}">
        <p14:creationId xmlns:p14="http://schemas.microsoft.com/office/powerpoint/2010/main" val="4124718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764DC-7920-4CAD-A950-D3ABC7F34052}"/>
              </a:ext>
            </a:extLst>
          </p:cNvPr>
          <p:cNvSpPr>
            <a:spLocks noGrp="1"/>
          </p:cNvSpPr>
          <p:nvPr>
            <p:ph type="ctrTitle"/>
          </p:nvPr>
        </p:nvSpPr>
        <p:spPr>
          <a:xfrm>
            <a:off x="4855833" y="2852936"/>
            <a:ext cx="6766732" cy="680113"/>
          </a:xfrm>
        </p:spPr>
        <p:txBody>
          <a:bodyPr/>
          <a:lstStyle/>
          <a:p>
            <a:r>
              <a:rPr lang="en-US" sz="4295" b="0" kern="0" dirty="0">
                <a:solidFill>
                  <a:srgbClr val="FFFFFF"/>
                </a:solidFill>
                <a:latin typeface="Sanserif"/>
                <a:cs typeface="Calibri"/>
                <a:sym typeface="Calibri"/>
              </a:rPr>
              <a:t>Chapter Two</a:t>
            </a:r>
            <a:endParaRPr lang="en-IN" dirty="0">
              <a:latin typeface="Sanserif"/>
            </a:endParaRPr>
          </a:p>
        </p:txBody>
      </p:sp>
      <p:sp>
        <p:nvSpPr>
          <p:cNvPr id="3" name="Subtitle 2">
            <a:extLst>
              <a:ext uri="{FF2B5EF4-FFF2-40B4-BE49-F238E27FC236}">
                <a16:creationId xmlns:a16="http://schemas.microsoft.com/office/drawing/2014/main" id="{F5F3424A-360D-4A58-8301-9BBD5E692F13}"/>
              </a:ext>
            </a:extLst>
          </p:cNvPr>
          <p:cNvSpPr>
            <a:spLocks noGrp="1"/>
          </p:cNvSpPr>
          <p:nvPr>
            <p:ph type="body" sz="quarter" idx="10"/>
          </p:nvPr>
        </p:nvSpPr>
        <p:spPr>
          <a:xfrm>
            <a:off x="4655840" y="3573016"/>
            <a:ext cx="6966725" cy="1080120"/>
          </a:xfrm>
        </p:spPr>
        <p:txBody>
          <a:bodyPr/>
          <a:lstStyle/>
          <a:p>
            <a:pPr marL="616013" lvl="0" indent="-308006">
              <a:spcBef>
                <a:spcPts val="539"/>
              </a:spcBef>
              <a:buClr>
                <a:srgbClr val="FFFFFF"/>
              </a:buClr>
              <a:buSzPts val="2000"/>
            </a:pPr>
            <a:r>
              <a:rPr lang="en-US" sz="3600" kern="0" dirty="0">
                <a:solidFill>
                  <a:srgbClr val="FFFFFF"/>
                </a:solidFill>
                <a:latin typeface="Sanserif"/>
                <a:cs typeface="Arial"/>
                <a:sym typeface="Arial"/>
              </a:rPr>
              <a:t>Getting Positive Responses to Your</a:t>
            </a:r>
            <a:r>
              <a:rPr lang="en-US" sz="3600" kern="0" baseline="0" dirty="0">
                <a:solidFill>
                  <a:srgbClr val="FFFFFF"/>
                </a:solidFill>
                <a:latin typeface="Sanserif"/>
                <a:cs typeface="Arial"/>
                <a:sym typeface="Arial"/>
              </a:rPr>
              <a:t> </a:t>
            </a:r>
            <a:r>
              <a:rPr lang="en-US" sz="3600" kern="0" dirty="0">
                <a:solidFill>
                  <a:srgbClr val="FFFFFF"/>
                </a:solidFill>
                <a:latin typeface="Sanserif"/>
                <a:cs typeface="Arial"/>
                <a:sym typeface="Arial"/>
              </a:rPr>
              <a:t>Communication</a:t>
            </a:r>
          </a:p>
        </p:txBody>
      </p:sp>
      <p:sp>
        <p:nvSpPr>
          <p:cNvPr id="10" name="Text Placeholder 3">
            <a:extLst>
              <a:ext uri="{FF2B5EF4-FFF2-40B4-BE49-F238E27FC236}">
                <a16:creationId xmlns:a16="http://schemas.microsoft.com/office/drawing/2014/main" id="{4838255B-F904-43E6-AB41-BB2FA3CFDE89}"/>
              </a:ext>
            </a:extLst>
          </p:cNvPr>
          <p:cNvSpPr txBox="1">
            <a:spLocks/>
          </p:cNvSpPr>
          <p:nvPr/>
        </p:nvSpPr>
        <p:spPr>
          <a:xfrm>
            <a:off x="0" y="6492287"/>
            <a:ext cx="12192000" cy="365713"/>
          </a:xfrm>
          <a:prstGeom prst="rect">
            <a:avLst/>
          </a:prstGeom>
        </p:spPr>
        <p:txBody>
          <a:bodyPr anchor="ctr"/>
          <a:lstStyle>
            <a:lvl1pPr marL="0" marR="0" indent="0" algn="ctr" defTabSz="914400" rtl="0" eaLnBrk="1" fontAlgn="auto" latinLnBrk="0" hangingPunct="1">
              <a:lnSpc>
                <a:spcPct val="100000"/>
              </a:lnSpc>
              <a:spcBef>
                <a:spcPts val="1200"/>
              </a:spcBef>
              <a:spcAft>
                <a:spcPts val="0"/>
              </a:spcAft>
              <a:buClrTx/>
              <a:buSzTx/>
              <a:buFont typeface="Arial" panose="020B0604020202020204" pitchFamily="34" charset="0"/>
              <a:buNone/>
              <a:tabLst/>
              <a:defRPr sz="9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Sanserif"/>
              </a:rPr>
              <a:t>Copyright 2021 © McGraw Hill LLC. All rights reserved. No reproduction or distribution without the prior written consent of McGraw Hill LLC.</a:t>
            </a:r>
            <a:endParaRPr lang="en-US" b="0" dirty="0">
              <a:solidFill>
                <a:srgbClr val="000000"/>
              </a:solidFill>
              <a:latin typeface="Sanserif"/>
            </a:endParaRPr>
          </a:p>
        </p:txBody>
      </p:sp>
    </p:spTree>
    <p:extLst>
      <p:ext uri="{BB962C8B-B14F-4D97-AF65-F5344CB8AC3E}">
        <p14:creationId xmlns:p14="http://schemas.microsoft.com/office/powerpoint/2010/main" val="197091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z="5400" kern="0" dirty="0">
                <a:solidFill>
                  <a:srgbClr val="3D97B4"/>
                </a:solidFill>
                <a:cs typeface="Calibri" panose="020F0502020204030204" pitchFamily="34" charset="0"/>
                <a:sym typeface="Arial"/>
              </a:rPr>
              <a:t>Cut Out “Rubber Stamps”</a:t>
            </a:r>
            <a:endParaRPr lang="en-US" dirty="0"/>
          </a:p>
        </p:txBody>
      </p:sp>
      <p:sp>
        <p:nvSpPr>
          <p:cNvPr id="9" name="Content Placeholder 2"/>
          <p:cNvSpPr>
            <a:spLocks noGrp="1"/>
          </p:cNvSpPr>
          <p:nvPr>
            <p:ph sz="quarter" idx="11"/>
          </p:nvPr>
        </p:nvSpPr>
        <p:spPr>
          <a:xfrm>
            <a:off x="160922" y="1219370"/>
            <a:ext cx="5123235" cy="5433788"/>
          </a:xfrm>
        </p:spPr>
        <p:txBody>
          <a:bodyPr>
            <a:noAutofit/>
          </a:bodyPr>
          <a:lstStyle/>
          <a:p>
            <a:pPr lvl="0" algn="ctr">
              <a:spcAft>
                <a:spcPts val="0"/>
              </a:spcAft>
              <a:buClr>
                <a:srgbClr val="E6E4CC">
                  <a:lumMod val="50000"/>
                </a:srgbClr>
              </a:buClr>
              <a:defRPr/>
            </a:pPr>
            <a:r>
              <a:rPr lang="en-US" sz="2800" b="1" kern="0" dirty="0">
                <a:solidFill>
                  <a:srgbClr val="000000"/>
                </a:solidFill>
                <a:cs typeface="Calibri" panose="020F0502020204030204" pitchFamily="34" charset="0"/>
                <a:sym typeface="Arial"/>
              </a:rPr>
              <a:t>What wording could you use instead of these overused expressions? </a:t>
            </a:r>
          </a:p>
        </p:txBody>
      </p:sp>
      <p:pic>
        <p:nvPicPr>
          <p:cNvPr id="16" name="Picture 3">
            <a:extLs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481608" y="2748132"/>
            <a:ext cx="4546826" cy="2376264"/>
          </a:xfrm>
          <a:prstGeom prst="rect">
            <a:avLst/>
          </a:prstGeom>
        </p:spPr>
      </p:pic>
      <p:sp>
        <p:nvSpPr>
          <p:cNvPr id="17" name="Content Placeholder 4"/>
          <p:cNvSpPr>
            <a:spLocks noGrp="1"/>
          </p:cNvSpPr>
          <p:nvPr>
            <p:ph sz="quarter" idx="15"/>
          </p:nvPr>
        </p:nvSpPr>
        <p:spPr>
          <a:xfrm>
            <a:off x="5304272" y="1258603"/>
            <a:ext cx="6672064" cy="5029030"/>
          </a:xfrm>
        </p:spPr>
        <p:txBody>
          <a:bodyPr/>
          <a:lstStyle/>
          <a:p>
            <a:pPr marL="212400" lvl="0" indent="-212400">
              <a:spcAft>
                <a:spcPts val="808"/>
              </a:spcAft>
              <a:buClr>
                <a:srgbClr val="3D97B4"/>
              </a:buClr>
              <a:buFont typeface="Arial" panose="020B0604020202020204" pitchFamily="34" charset="0"/>
              <a:buChar char="•"/>
            </a:pPr>
            <a:r>
              <a:rPr lang="en-US" sz="2800" b="0" i="1" kern="0" dirty="0">
                <a:solidFill>
                  <a:srgbClr val="000000"/>
                </a:solidFill>
                <a:ea typeface="ＭＳ Ｐゴシック" pitchFamily="34" charset="-128"/>
                <a:cs typeface="Calibri" panose="020F0502020204030204" pitchFamily="34" charset="0"/>
                <a:sym typeface="Arial"/>
              </a:rPr>
              <a:t>I am happy to be able to answer your message.</a:t>
            </a:r>
          </a:p>
          <a:p>
            <a:pPr marL="212400" lvl="0" indent="-212400">
              <a:spcAft>
                <a:spcPts val="808"/>
              </a:spcAft>
              <a:buClr>
                <a:srgbClr val="3D97B4"/>
              </a:buClr>
              <a:buFont typeface="Arial" panose="020B0604020202020204" pitchFamily="34" charset="0"/>
              <a:buChar char="•"/>
            </a:pPr>
            <a:r>
              <a:rPr lang="en-US" sz="2800" b="0" i="1" kern="0" dirty="0">
                <a:solidFill>
                  <a:srgbClr val="000000"/>
                </a:solidFill>
                <a:ea typeface="ＭＳ Ｐゴシック" pitchFamily="34" charset="-128"/>
                <a:cs typeface="Calibri" panose="020F0502020204030204" pitchFamily="34" charset="0"/>
                <a:sym typeface="Arial"/>
              </a:rPr>
              <a:t>We are pleased to announce.</a:t>
            </a:r>
          </a:p>
          <a:p>
            <a:pPr marL="212400" lvl="0" indent="-212400">
              <a:spcAft>
                <a:spcPts val="808"/>
              </a:spcAft>
              <a:buClr>
                <a:srgbClr val="3D97B4"/>
              </a:buClr>
              <a:buFont typeface="Arial" panose="020B0604020202020204" pitchFamily="34" charset="0"/>
              <a:buChar char="•"/>
            </a:pPr>
            <a:r>
              <a:rPr lang="en-US" sz="2800" b="0" i="1" kern="0" dirty="0">
                <a:solidFill>
                  <a:srgbClr val="000000"/>
                </a:solidFill>
                <a:ea typeface="ＭＳ Ｐゴシック" pitchFamily="34" charset="-128"/>
                <a:cs typeface="Calibri" panose="020F0502020204030204" pitchFamily="34" charset="0"/>
                <a:sym typeface="Arial"/>
              </a:rPr>
              <a:t>This will acknowledge receipt of.</a:t>
            </a:r>
          </a:p>
          <a:p>
            <a:pPr marL="212400" lvl="0" indent="-212400">
              <a:spcAft>
                <a:spcPts val="808"/>
              </a:spcAft>
              <a:buClr>
                <a:srgbClr val="3D97B4"/>
              </a:buClr>
              <a:buFont typeface="Arial" panose="020B0604020202020204" pitchFamily="34" charset="0"/>
              <a:buChar char="•"/>
            </a:pPr>
            <a:r>
              <a:rPr lang="en-US" sz="2800" b="0" i="1" kern="0" dirty="0">
                <a:solidFill>
                  <a:srgbClr val="000000"/>
                </a:solidFill>
                <a:ea typeface="ＭＳ Ｐゴシック" pitchFamily="34" charset="-128"/>
                <a:cs typeface="Calibri" panose="020F0502020204030204" pitchFamily="34" charset="0"/>
                <a:sym typeface="Arial"/>
              </a:rPr>
              <a:t>This is to inform you that.</a:t>
            </a:r>
          </a:p>
          <a:p>
            <a:pPr marL="212400" lvl="0" indent="-212400">
              <a:spcAft>
                <a:spcPts val="808"/>
              </a:spcAft>
              <a:buClr>
                <a:srgbClr val="3D97B4"/>
              </a:buClr>
              <a:buFont typeface="Arial" panose="020B0604020202020204" pitchFamily="34" charset="0"/>
              <a:buChar char="•"/>
            </a:pPr>
            <a:r>
              <a:rPr lang="en-US" sz="2800" b="0" i="1" kern="0" dirty="0">
                <a:solidFill>
                  <a:srgbClr val="000000"/>
                </a:solidFill>
                <a:ea typeface="ＭＳ Ｐゴシック" pitchFamily="34" charset="-128"/>
                <a:cs typeface="Calibri" panose="020F0502020204030204" pitchFamily="34" charset="0"/>
                <a:sym typeface="Arial"/>
              </a:rPr>
              <a:t>Thanking you in advance.</a:t>
            </a:r>
          </a:p>
          <a:p>
            <a:pPr marL="212400" lvl="0" indent="-212400">
              <a:spcAft>
                <a:spcPts val="808"/>
              </a:spcAft>
              <a:buClr>
                <a:srgbClr val="3D97B4"/>
              </a:buClr>
              <a:buFont typeface="Arial" panose="020B0604020202020204" pitchFamily="34" charset="0"/>
              <a:buChar char="•"/>
            </a:pPr>
            <a:r>
              <a:rPr lang="en-US" sz="2800" b="0" i="1" kern="0" dirty="0">
                <a:solidFill>
                  <a:srgbClr val="000000"/>
                </a:solidFill>
                <a:ea typeface="ＭＳ Ｐゴシック" pitchFamily="34" charset="-128"/>
                <a:cs typeface="Calibri" panose="020F0502020204030204" pitchFamily="34" charset="0"/>
                <a:sym typeface="Arial"/>
              </a:rPr>
              <a:t>Thank you for your time.</a:t>
            </a:r>
          </a:p>
          <a:p>
            <a:pPr marL="212400" lvl="0" indent="-212400">
              <a:spcAft>
                <a:spcPts val="808"/>
              </a:spcAft>
              <a:buClr>
                <a:srgbClr val="3D97B4"/>
              </a:buClr>
              <a:buFont typeface="Arial" panose="020B0604020202020204" pitchFamily="34" charset="0"/>
              <a:buChar char="•"/>
            </a:pPr>
            <a:r>
              <a:rPr lang="en-US" sz="2800" b="0" i="1" kern="0" dirty="0">
                <a:solidFill>
                  <a:srgbClr val="000000"/>
                </a:solidFill>
                <a:ea typeface="ＭＳ Ｐゴシック" pitchFamily="34" charset="-128"/>
                <a:cs typeface="Calibri" panose="020F0502020204030204" pitchFamily="34" charset="0"/>
                <a:sym typeface="Arial"/>
              </a:rPr>
              <a:t>Please let me know if you have any questions.</a:t>
            </a:r>
          </a:p>
        </p:txBody>
      </p:sp>
      <p:sp>
        <p:nvSpPr>
          <p:cNvPr id="10" name="Text Placeholder 5"/>
          <p:cNvSpPr>
            <a:spLocks noGrp="1"/>
          </p:cNvSpPr>
          <p:nvPr>
            <p:ph type="body" sz="quarter" idx="4294967295"/>
          </p:nvPr>
        </p:nvSpPr>
        <p:spPr>
          <a:xfrm>
            <a:off x="9192344" y="6552639"/>
            <a:ext cx="2186857" cy="305361"/>
          </a:xfrm>
        </p:spPr>
        <p:txBody>
          <a:bodyPr/>
          <a:lstStyle/>
          <a:p>
            <a:pPr lvl="0">
              <a:spcAft>
                <a:spcPts val="0"/>
              </a:spcAft>
              <a:buClr>
                <a:srgbClr val="000000"/>
              </a:buClr>
            </a:pPr>
            <a:r>
              <a:rPr lang="en-US" sz="1000" kern="0" dirty="0">
                <a:solidFill>
                  <a:srgbClr val="000000"/>
                </a:solidFill>
                <a:cs typeface="Calibri" panose="020F0502020204030204" pitchFamily="34" charset="0"/>
                <a:sym typeface="Arial"/>
              </a:rPr>
              <a:t>© </a:t>
            </a:r>
            <a:r>
              <a:rPr lang="en-US" sz="1000" kern="0" dirty="0" err="1">
                <a:solidFill>
                  <a:srgbClr val="000000"/>
                </a:solidFill>
                <a:cs typeface="Calibri" panose="020F0502020204030204" pitchFamily="34" charset="0"/>
                <a:sym typeface="Arial"/>
              </a:rPr>
              <a:t>Photodisc</a:t>
            </a:r>
            <a:r>
              <a:rPr lang="en-US" sz="1000" kern="0" dirty="0">
                <a:solidFill>
                  <a:srgbClr val="000000"/>
                </a:solidFill>
                <a:cs typeface="Calibri" panose="020F0502020204030204" pitchFamily="34" charset="0"/>
                <a:sym typeface="Arial"/>
              </a:rPr>
              <a:t>/Getty Images</a:t>
            </a:r>
          </a:p>
        </p:txBody>
      </p:sp>
      <p:sp>
        <p:nvSpPr>
          <p:cNvPr id="7" name="Slide Number Placeholder 6"/>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2862213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96848" y="188640"/>
            <a:ext cx="11998303" cy="1281630"/>
          </a:xfrm>
        </p:spPr>
        <p:txBody>
          <a:bodyPr/>
          <a:lstStyle/>
          <a:p>
            <a:r>
              <a:rPr lang="en-US" sz="5400" kern="0" dirty="0">
                <a:solidFill>
                  <a:srgbClr val="3D97B4"/>
                </a:solidFill>
                <a:cs typeface="Calibri" panose="020F0502020204030204" pitchFamily="34" charset="0"/>
                <a:sym typeface="Arial"/>
              </a:rPr>
              <a:t>Use Courteous Language: Avoiding Blame</a:t>
            </a:r>
            <a:endParaRPr lang="en-US" sz="5400" dirty="0"/>
          </a:p>
        </p:txBody>
      </p:sp>
      <p:sp>
        <p:nvSpPr>
          <p:cNvPr id="8" name="Content Placeholder 2"/>
          <p:cNvSpPr>
            <a:spLocks noGrp="1"/>
          </p:cNvSpPr>
          <p:nvPr>
            <p:ph sz="quarter" idx="11"/>
          </p:nvPr>
        </p:nvSpPr>
        <p:spPr>
          <a:xfrm>
            <a:off x="553737" y="1470270"/>
            <a:ext cx="5758287" cy="5188747"/>
          </a:xfrm>
        </p:spPr>
        <p:txBody>
          <a:bodyPr>
            <a:normAutofit/>
          </a:bodyPr>
          <a:lstStyle/>
          <a:p>
            <a:pPr marL="365760" lvl="0" indent="-365760">
              <a:spcAft>
                <a:spcPts val="808"/>
              </a:spcAft>
              <a:buFont typeface="Arial" panose="020B0604020202020204" pitchFamily="34" charset="0"/>
              <a:buChar char="•"/>
            </a:pPr>
            <a:r>
              <a:rPr lang="en-US" sz="2800" kern="0" dirty="0">
                <a:solidFill>
                  <a:srgbClr val="000000"/>
                </a:solidFill>
                <a:cs typeface="Calibri" panose="020F0502020204030204" pitchFamily="34" charset="0"/>
                <a:sym typeface="Arial"/>
              </a:rPr>
              <a:t>Your request has been denied because you did not follow the correct procedure. </a:t>
            </a:r>
          </a:p>
          <a:p>
            <a:pPr marL="365760" lvl="0" indent="-365760">
              <a:spcAft>
                <a:spcPts val="808"/>
              </a:spcAft>
              <a:buFont typeface="Arial" panose="020B0604020202020204" pitchFamily="34" charset="0"/>
              <a:buChar char="•"/>
            </a:pPr>
            <a:r>
              <a:rPr lang="en-US" sz="2800" kern="0" dirty="0">
                <a:solidFill>
                  <a:srgbClr val="000000"/>
                </a:solidFill>
                <a:cs typeface="Calibri" panose="020F0502020204030204" pitchFamily="34" charset="0"/>
                <a:sym typeface="Arial"/>
              </a:rPr>
              <a:t>If you had read my last message, you would have known the meeting time.</a:t>
            </a:r>
          </a:p>
          <a:p>
            <a:pPr marL="365760" lvl="0" indent="-365760">
              <a:spcAft>
                <a:spcPts val="808"/>
              </a:spcAft>
              <a:buFont typeface="Arial" panose="020B0604020202020204" pitchFamily="34" charset="0"/>
              <a:buChar char="•"/>
            </a:pPr>
            <a:r>
              <a:rPr lang="en-US" sz="2800" kern="0" dirty="0">
                <a:solidFill>
                  <a:srgbClr val="000000"/>
                </a:solidFill>
                <a:cs typeface="Calibri" panose="020F0502020204030204" pitchFamily="34" charset="0"/>
                <a:sym typeface="Arial"/>
              </a:rPr>
              <a:t>Your disregard of the directions is what damaged the product. </a:t>
            </a:r>
          </a:p>
          <a:p>
            <a:pPr marL="365760" lvl="0" indent="-365760">
              <a:spcAft>
                <a:spcPts val="808"/>
              </a:spcAft>
              <a:buFont typeface="Arial" panose="020B0604020202020204" pitchFamily="34" charset="0"/>
              <a:buChar char="•"/>
            </a:pPr>
            <a:r>
              <a:rPr lang="en-US" sz="2800" kern="0" dirty="0">
                <a:solidFill>
                  <a:srgbClr val="000000"/>
                </a:solidFill>
                <a:cs typeface="Calibri" panose="020F0502020204030204" pitchFamily="34" charset="0"/>
                <a:sym typeface="Arial"/>
              </a:rPr>
              <a:t>You failed to indicate which program you wanted to attend, so your place was not held.</a:t>
            </a:r>
          </a:p>
        </p:txBody>
      </p:sp>
      <p:sp>
        <p:nvSpPr>
          <p:cNvPr id="11" name="Content Placeholder 3"/>
          <p:cNvSpPr>
            <a:spLocks noGrp="1"/>
          </p:cNvSpPr>
          <p:nvPr>
            <p:ph sz="quarter" idx="14"/>
          </p:nvPr>
        </p:nvSpPr>
        <p:spPr>
          <a:xfrm>
            <a:off x="6826719" y="1556792"/>
            <a:ext cx="4165825" cy="4536504"/>
          </a:xfrm>
          <a:solidFill>
            <a:srgbClr val="7F7F7F"/>
          </a:solidFill>
        </p:spPr>
        <p:txBody>
          <a:bodyPr anchor="ctr">
            <a:noAutofit/>
          </a:bodyPr>
          <a:lstStyle/>
          <a:p>
            <a:pPr lvl="0" algn="ctr">
              <a:spcAft>
                <a:spcPts val="808"/>
              </a:spcAft>
              <a:buClr>
                <a:srgbClr val="000000"/>
              </a:buClr>
            </a:pPr>
            <a:r>
              <a:rPr lang="en-US" sz="3360" b="1" kern="0" dirty="0">
                <a:solidFill>
                  <a:srgbClr val="FFFFFF"/>
                </a:solidFill>
                <a:cs typeface="Arial"/>
                <a:sym typeface="Arial"/>
              </a:rPr>
              <a:t>Rewrite these sentences to avoid the blame game. </a:t>
            </a:r>
          </a:p>
        </p:txBody>
      </p:sp>
      <p:sp>
        <p:nvSpPr>
          <p:cNvPr id="6" name="Slide Number Placeholder 4"/>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1283633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1775520" y="188640"/>
            <a:ext cx="8184232" cy="1343073"/>
          </a:xfrm>
        </p:spPr>
        <p:txBody>
          <a:bodyPr/>
          <a:lstStyle/>
          <a:p>
            <a:r>
              <a:rPr lang="en-US" sz="5400" kern="0" dirty="0">
                <a:solidFill>
                  <a:srgbClr val="3D97B4"/>
                </a:solidFill>
                <a:cs typeface="Calibri" panose="020F0502020204030204" pitchFamily="34" charset="0"/>
                <a:sym typeface="Arial"/>
              </a:rPr>
              <a:t>Use Courteous Language: No Talking Down</a:t>
            </a:r>
            <a:endParaRPr lang="en-US" dirty="0"/>
          </a:p>
        </p:txBody>
      </p:sp>
      <p:sp>
        <p:nvSpPr>
          <p:cNvPr id="9" name="Content Placeholder 2"/>
          <p:cNvSpPr>
            <a:spLocks noGrp="1"/>
          </p:cNvSpPr>
          <p:nvPr>
            <p:ph sz="quarter" idx="20"/>
          </p:nvPr>
        </p:nvSpPr>
        <p:spPr>
          <a:xfrm>
            <a:off x="1357871" y="1844824"/>
            <a:ext cx="8986602" cy="4392488"/>
          </a:xfrm>
          <a:solidFill>
            <a:srgbClr val="7F7F7F"/>
          </a:solidFill>
        </p:spPr>
        <p:txBody>
          <a:bodyPr>
            <a:normAutofit/>
          </a:bodyPr>
          <a:lstStyle/>
          <a:p>
            <a:pPr marL="457200" lvl="0" indent="-457200">
              <a:spcAft>
                <a:spcPts val="808"/>
              </a:spcAft>
              <a:buFont typeface="Arial" panose="020B0604020202020204" pitchFamily="34" charset="0"/>
              <a:buChar char="•"/>
            </a:pPr>
            <a:r>
              <a:rPr lang="en-US" sz="3600" kern="0" dirty="0">
                <a:solidFill>
                  <a:srgbClr val="FFFFFF"/>
                </a:solidFill>
                <a:cs typeface="Calibri" panose="020F0502020204030204" pitchFamily="34" charset="0"/>
                <a:sym typeface="Arial"/>
              </a:rPr>
              <a:t>Don’t tell readers what they already know.</a:t>
            </a:r>
          </a:p>
          <a:p>
            <a:pPr marL="457200" lvl="0" indent="-457200">
              <a:spcAft>
                <a:spcPts val="808"/>
              </a:spcAft>
              <a:buFont typeface="Arial" panose="020B0604020202020204" pitchFamily="34" charset="0"/>
              <a:buChar char="•"/>
            </a:pPr>
            <a:r>
              <a:rPr lang="en-US" sz="3600" kern="0" dirty="0">
                <a:solidFill>
                  <a:srgbClr val="FFFFFF"/>
                </a:solidFill>
                <a:cs typeface="Calibri" panose="020F0502020204030204" pitchFamily="34" charset="0"/>
                <a:sym typeface="Arial"/>
              </a:rPr>
              <a:t>Don’t tell readers how to feel.</a:t>
            </a:r>
            <a:r>
              <a:rPr lang="en-US" sz="3600" kern="0" baseline="0" dirty="0">
                <a:solidFill>
                  <a:srgbClr val="FFFFFF"/>
                </a:solidFill>
                <a:cs typeface="Calibri" panose="020F0502020204030204" pitchFamily="34" charset="0"/>
                <a:sym typeface="Arial"/>
              </a:rPr>
              <a:t> </a:t>
            </a:r>
            <a:r>
              <a:rPr lang="en-US" sz="3600" kern="0" dirty="0">
                <a:solidFill>
                  <a:srgbClr val="FFFFFF"/>
                </a:solidFill>
                <a:cs typeface="Calibri" panose="020F0502020204030204" pitchFamily="34" charset="0"/>
                <a:sym typeface="Arial"/>
              </a:rPr>
              <a:t>(</a:t>
            </a:r>
            <a:r>
              <a:rPr lang="en-US" sz="3600" kern="0" dirty="0" err="1">
                <a:solidFill>
                  <a:srgbClr val="FFFFFF"/>
                </a:solidFill>
                <a:cs typeface="Calibri" panose="020F0502020204030204" pitchFamily="34" charset="0"/>
                <a:sym typeface="Arial"/>
              </a:rPr>
              <a:t>eg</a:t>
            </a:r>
            <a:r>
              <a:rPr lang="en-US" sz="3600" kern="0" dirty="0">
                <a:solidFill>
                  <a:srgbClr val="FFFFFF"/>
                </a:solidFill>
                <a:cs typeface="Calibri" panose="020F0502020204030204" pitchFamily="34" charset="0"/>
                <a:sym typeface="Arial"/>
              </a:rPr>
              <a:t>, “You’ll be happy to know.”)</a:t>
            </a:r>
          </a:p>
          <a:p>
            <a:pPr marL="457200" lvl="0" indent="-457200">
              <a:spcAft>
                <a:spcPts val="808"/>
              </a:spcAft>
              <a:buFont typeface="Arial" panose="020B0604020202020204" pitchFamily="34" charset="0"/>
              <a:buChar char="•"/>
            </a:pPr>
            <a:r>
              <a:rPr lang="en-US" sz="3600" kern="0" dirty="0">
                <a:solidFill>
                  <a:srgbClr val="FFFFFF"/>
                </a:solidFill>
                <a:cs typeface="Calibri" panose="020F0502020204030204" pitchFamily="34" charset="0"/>
                <a:sym typeface="Arial"/>
              </a:rPr>
              <a:t>Take the role of the adult, not the parent.</a:t>
            </a:r>
            <a:r>
              <a:rPr lang="en-US" sz="3600" kern="0" baseline="0" dirty="0">
                <a:solidFill>
                  <a:srgbClr val="FFFFFF"/>
                </a:solidFill>
                <a:cs typeface="Calibri" panose="020F0502020204030204" pitchFamily="34" charset="0"/>
                <a:sym typeface="Arial"/>
              </a:rPr>
              <a:t> </a:t>
            </a:r>
            <a:r>
              <a:rPr lang="en-US" sz="3600" kern="0" dirty="0">
                <a:solidFill>
                  <a:srgbClr val="FFFFFF"/>
                </a:solidFill>
                <a:cs typeface="Calibri" panose="020F0502020204030204" pitchFamily="34" charset="0"/>
                <a:sym typeface="Arial"/>
              </a:rPr>
              <a:t>(See the Communication Matters feature titled “Parent, Child, or Adult?”)</a:t>
            </a:r>
          </a:p>
        </p:txBody>
      </p:sp>
      <p:sp>
        <p:nvSpPr>
          <p:cNvPr id="7" name="Slide Number Placeholder 3"/>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742531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A0FECAFC-F32F-419E-8A1A-F8C3EEED9DA1}"/>
              </a:ext>
            </a:extLst>
          </p:cNvPr>
          <p:cNvSpPr>
            <a:spLocks noGrp="1"/>
          </p:cNvSpPr>
          <p:nvPr>
            <p:ph type="title"/>
          </p:nvPr>
        </p:nvSpPr>
        <p:spPr>
          <a:xfrm>
            <a:off x="1334725" y="304800"/>
            <a:ext cx="9871052" cy="759064"/>
          </a:xfrm>
        </p:spPr>
        <p:txBody>
          <a:bodyPr/>
          <a:lstStyle/>
          <a:p>
            <a:r>
              <a:rPr kumimoji="0" lang="en-US" sz="5400" b="1" i="0" u="none" strike="noStrike" kern="0" cap="none" spc="0" normalizeH="0" baseline="0" noProof="0" dirty="0">
                <a:ln>
                  <a:noFill/>
                </a:ln>
                <a:solidFill>
                  <a:srgbClr val="3D97B4"/>
                </a:solidFill>
                <a:effectLst/>
                <a:uLnTx/>
                <a:uFillTx/>
                <a:latin typeface="Sanserif"/>
                <a:ea typeface="+mj-ea"/>
                <a:cs typeface="Calibri" panose="020F0502020204030204" pitchFamily="34" charset="0"/>
                <a:sym typeface="Arial"/>
              </a:rPr>
              <a:t>Do More than Expected</a:t>
            </a:r>
            <a:endParaRPr lang="en-US" dirty="0"/>
          </a:p>
        </p:txBody>
      </p:sp>
      <p:sp>
        <p:nvSpPr>
          <p:cNvPr id="15" name="Content Placeholder 2">
            <a:extLst>
              <a:ext uri="{FF2B5EF4-FFF2-40B4-BE49-F238E27FC236}">
                <a16:creationId xmlns:a16="http://schemas.microsoft.com/office/drawing/2014/main" id="{1E9D4F3D-EFB7-484B-A2F1-F1C98C4F071E}"/>
              </a:ext>
            </a:extLst>
          </p:cNvPr>
          <p:cNvSpPr>
            <a:spLocks noGrp="1"/>
          </p:cNvSpPr>
          <p:nvPr>
            <p:ph sz="quarter" idx="11"/>
          </p:nvPr>
        </p:nvSpPr>
        <p:spPr>
          <a:xfrm>
            <a:off x="1199456" y="1424228"/>
            <a:ext cx="9871053" cy="4900372"/>
          </a:xfrm>
          <a:solidFill>
            <a:srgbClr val="7F7F7F"/>
          </a:solidFill>
        </p:spPr>
        <p:txBody>
          <a:bodyPr>
            <a:normAutofit/>
          </a:bodyPr>
          <a:lstStyle/>
          <a:p>
            <a:pPr marL="457200" marR="0" lvl="0" indent="-457200" algn="l" defTabSz="638175" rtl="0" eaLnBrk="1" fontAlgn="auto" latinLnBrk="0" hangingPunct="1">
              <a:lnSpc>
                <a:spcPct val="120000"/>
              </a:lnSpc>
              <a:spcBef>
                <a:spcPts val="0"/>
              </a:spcBef>
              <a:spcAft>
                <a:spcPts val="808"/>
              </a:spcAft>
              <a:buClrTx/>
              <a:buSzTx/>
              <a:buFont typeface="Arial" panose="020B0604020202020204" pitchFamily="34" charset="0"/>
              <a:buChar char="•"/>
              <a:tabLst/>
              <a:defRPr/>
            </a:pPr>
            <a:r>
              <a:rPr kumimoji="0" lang="en-US" sz="3200" b="0" i="0" u="none" strike="noStrike" kern="0" cap="none" spc="0" normalizeH="0" baseline="0" noProof="0" dirty="0">
                <a:ln>
                  <a:noFill/>
                </a:ln>
                <a:solidFill>
                  <a:srgbClr val="FFFFFF"/>
                </a:solidFill>
                <a:effectLst/>
                <a:uLnTx/>
                <a:uFillTx/>
                <a:latin typeface="Sanserif"/>
                <a:ea typeface="+mn-ea"/>
                <a:cs typeface="Calibri" panose="020F0502020204030204" pitchFamily="34" charset="0"/>
                <a:sym typeface="Arial"/>
              </a:rPr>
              <a:t>Practice cell phone courtesy.</a:t>
            </a:r>
          </a:p>
        </p:txBody>
      </p:sp>
      <p:sp>
        <p:nvSpPr>
          <p:cNvPr id="18" name="Content Placeholder 3">
            <a:extLst>
              <a:ext uri="{FF2B5EF4-FFF2-40B4-BE49-F238E27FC236}">
                <a16:creationId xmlns:a16="http://schemas.microsoft.com/office/drawing/2014/main" id="{7CB474EC-D4DE-4F15-B438-C74F9DBCEBA8}"/>
              </a:ext>
            </a:extLst>
          </p:cNvPr>
          <p:cNvSpPr>
            <a:spLocks noGrp="1"/>
          </p:cNvSpPr>
          <p:nvPr>
            <p:ph sz="quarter" idx="14"/>
          </p:nvPr>
        </p:nvSpPr>
        <p:spPr>
          <a:xfrm>
            <a:off x="1199456" y="2132856"/>
            <a:ext cx="5265332" cy="4115544"/>
          </a:xfrm>
          <a:solidFill>
            <a:srgbClr val="7F7F7F"/>
          </a:solidFill>
        </p:spPr>
        <p:txBody>
          <a:bodyPr>
            <a:normAutofit/>
          </a:bodyPr>
          <a:lstStyle/>
          <a:p>
            <a:pPr marL="457200" marR="0" lvl="0" indent="-457200" algn="l" defTabSz="638175" rtl="0" eaLnBrk="1" fontAlgn="auto" latinLnBrk="0" hangingPunct="1">
              <a:lnSpc>
                <a:spcPct val="120000"/>
              </a:lnSpc>
              <a:spcBef>
                <a:spcPts val="0"/>
              </a:spcBef>
              <a:spcAft>
                <a:spcPts val="808"/>
              </a:spcAft>
              <a:buClrTx/>
              <a:buSzTx/>
              <a:buFont typeface="Arial" panose="020B0604020202020204" pitchFamily="34" charset="0"/>
              <a:buChar char="•"/>
              <a:tabLst/>
              <a:defRPr/>
            </a:pPr>
            <a:r>
              <a:rPr kumimoji="0" lang="en-US" sz="3200" b="0" i="0" u="none" strike="noStrike" kern="0" cap="none" spc="0" normalizeH="0" baseline="0" noProof="0" dirty="0">
                <a:ln>
                  <a:noFill/>
                </a:ln>
                <a:solidFill>
                  <a:srgbClr val="FFFFFF"/>
                </a:solidFill>
                <a:effectLst/>
                <a:uLnTx/>
                <a:uFillTx/>
                <a:latin typeface="Sanserif"/>
                <a:ea typeface="+mn-ea"/>
                <a:cs typeface="Calibri" panose="020F0502020204030204" pitchFamily="34" charset="0"/>
                <a:sym typeface="Arial"/>
              </a:rPr>
              <a:t>Acknowledge special achievements or occasions.</a:t>
            </a:r>
          </a:p>
          <a:p>
            <a:pPr marL="457200" marR="0" lvl="0" indent="-457200" algn="l" defTabSz="914400" rtl="0" eaLnBrk="1" fontAlgn="auto" latinLnBrk="0" hangingPunct="1">
              <a:lnSpc>
                <a:spcPct val="120000"/>
              </a:lnSpc>
              <a:spcBef>
                <a:spcPts val="0"/>
              </a:spcBef>
              <a:spcAft>
                <a:spcPts val="808"/>
              </a:spcAft>
              <a:buClrTx/>
              <a:buSzTx/>
              <a:buFont typeface="Arial" panose="020B0604020202020204" pitchFamily="34" charset="0"/>
              <a:buChar char="•"/>
              <a:tabLst/>
              <a:defRPr/>
            </a:pPr>
            <a:r>
              <a:rPr kumimoji="0" lang="en-US" sz="3200" b="0" i="0" u="none" strike="noStrike" kern="0" cap="none" spc="0" normalizeH="0" baseline="0" noProof="0" dirty="0">
                <a:ln>
                  <a:noFill/>
                </a:ln>
                <a:solidFill>
                  <a:srgbClr val="FFFFFF"/>
                </a:solidFill>
                <a:effectLst/>
                <a:uLnTx/>
                <a:uFillTx/>
                <a:latin typeface="Sanserif"/>
                <a:ea typeface="+mn-ea"/>
                <a:cs typeface="Calibri" panose="020F0502020204030204" pitchFamily="34" charset="0"/>
                <a:sym typeface="Arial"/>
              </a:rPr>
              <a:t> Supply information and additional resources.</a:t>
            </a:r>
          </a:p>
          <a:p>
            <a:pPr marL="457200" marR="0" lvl="0" indent="-457200" algn="l" defTabSz="914400" rtl="0" eaLnBrk="1" fontAlgn="auto" latinLnBrk="0" hangingPunct="1">
              <a:lnSpc>
                <a:spcPct val="120000"/>
              </a:lnSpc>
              <a:spcBef>
                <a:spcPts val="0"/>
              </a:spcBef>
              <a:spcAft>
                <a:spcPts val="808"/>
              </a:spcAft>
              <a:buClrTx/>
              <a:buSzTx/>
              <a:buFont typeface="Arial" panose="020B0604020202020204" pitchFamily="34" charset="0"/>
              <a:buChar char="•"/>
              <a:tabLst/>
              <a:defRPr/>
            </a:pPr>
            <a:r>
              <a:rPr kumimoji="0" lang="en-US" sz="3200" b="0" i="0" u="none" strike="noStrike" kern="0" cap="none" spc="0" normalizeH="0" baseline="0" noProof="0" dirty="0">
                <a:ln>
                  <a:noFill/>
                </a:ln>
                <a:solidFill>
                  <a:srgbClr val="FFFFFF"/>
                </a:solidFill>
                <a:effectLst/>
                <a:uLnTx/>
                <a:uFillTx/>
                <a:latin typeface="Sanserif"/>
                <a:ea typeface="+mn-ea"/>
                <a:cs typeface="Calibri" panose="020F0502020204030204" pitchFamily="34" charset="0"/>
                <a:sym typeface="Arial"/>
              </a:rPr>
              <a:t> Use texting appropriately.</a:t>
            </a:r>
          </a:p>
        </p:txBody>
      </p:sp>
      <p:pic>
        <p:nvPicPr>
          <p:cNvPr id="23" name="Picture 4">
            <a:extLst>
              <a:ext uri="{FF2B5EF4-FFF2-40B4-BE49-F238E27FC236}">
                <a16:creationId xmlns:a16="http://schemas.microsoft.com/office/drawing/2014/main" id="{8FFE231D-4F50-428F-927D-03EB0FCAA285}"/>
              </a:ext>
              <a:ext uri="{C183D7F6-B498-43B3-948B-1728B52AA6E4}">
                <adec:decorative xmlns:adec="http://schemas.microsoft.com/office/drawing/2017/decorative" val="1"/>
              </a:ext>
            </a:extLst>
          </p:cNvPr>
          <p:cNvPicPr>
            <a:picLocks noGrp="1" noChangeAspect="1"/>
          </p:cNvPicPr>
          <p:nvPr>
            <p:ph sz="quarter" idx="15"/>
          </p:nvPr>
        </p:nvPicPr>
        <p:blipFill>
          <a:blip r:embed="rId3"/>
          <a:stretch>
            <a:fillRect/>
          </a:stretch>
        </p:blipFill>
        <p:spPr>
          <a:xfrm>
            <a:off x="6896836" y="1951110"/>
            <a:ext cx="3456384" cy="2918049"/>
          </a:xfrm>
          <a:prstGeom prst="rect">
            <a:avLst/>
          </a:prstGeom>
          <a:solidFill>
            <a:srgbClr val="7F7F7F"/>
          </a:solidFill>
        </p:spPr>
      </p:pic>
      <p:sp>
        <p:nvSpPr>
          <p:cNvPr id="7" name="Slide Number Placeholder 5">
            <a:extLst>
              <a:ext uri="{FF2B5EF4-FFF2-40B4-BE49-F238E27FC236}">
                <a16:creationId xmlns:a16="http://schemas.microsoft.com/office/drawing/2014/main" id="{779393CD-7CDD-44DB-A342-2E5EFCA33F8D}"/>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27701850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5400" kern="0" dirty="0">
                <a:solidFill>
                  <a:srgbClr val="AC802E"/>
                </a:solidFill>
                <a:ea typeface="Adobe Ming Std L" panose="02020300000000000000" pitchFamily="18" charset="-128"/>
                <a:cs typeface="Calibri"/>
                <a:sym typeface="Calibri"/>
              </a:rPr>
              <a:t>Accentuating the Positive</a:t>
            </a:r>
            <a:endParaRPr lang="en-US" sz="5400" dirty="0"/>
          </a:p>
        </p:txBody>
      </p:sp>
      <p:sp>
        <p:nvSpPr>
          <p:cNvPr id="8" name="Content Placeholder 2"/>
          <p:cNvSpPr>
            <a:spLocks noGrp="1"/>
          </p:cNvSpPr>
          <p:nvPr>
            <p:ph sz="quarter" idx="11"/>
          </p:nvPr>
        </p:nvSpPr>
        <p:spPr>
          <a:xfrm>
            <a:off x="407368" y="1424228"/>
            <a:ext cx="5837931" cy="4824172"/>
          </a:xfrm>
          <a:solidFill>
            <a:schemeClr val="bg1"/>
          </a:solidFill>
        </p:spPr>
        <p:txBody>
          <a:bodyPr>
            <a:normAutofit/>
          </a:bodyPr>
          <a:lstStyle/>
          <a:p>
            <a:pPr marL="212400" lvl="0" indent="-212400">
              <a:spcAft>
                <a:spcPts val="808"/>
              </a:spcAft>
              <a:buFont typeface="Arial" panose="020B0604020202020204" pitchFamily="34" charset="0"/>
              <a:buChar char="•"/>
            </a:pPr>
            <a:r>
              <a:rPr lang="en-US" sz="3200" kern="0" dirty="0">
                <a:solidFill>
                  <a:srgbClr val="000000"/>
                </a:solidFill>
                <a:cs typeface="Calibri" panose="020F0502020204030204" pitchFamily="34" charset="0"/>
                <a:sym typeface="Arial"/>
              </a:rPr>
              <a:t>Use positive words.</a:t>
            </a:r>
          </a:p>
          <a:p>
            <a:pPr marL="212400" lvl="0" indent="-212400">
              <a:spcAft>
                <a:spcPts val="808"/>
              </a:spcAft>
              <a:buFont typeface="Arial" panose="020B0604020202020204" pitchFamily="34" charset="0"/>
              <a:buChar char="•"/>
            </a:pPr>
            <a:r>
              <a:rPr lang="en-US" sz="3200" kern="0" dirty="0">
                <a:solidFill>
                  <a:srgbClr val="000000"/>
                </a:solidFill>
                <a:cs typeface="Calibri" panose="020F0502020204030204" pitchFamily="34" charset="0"/>
                <a:sym typeface="Arial"/>
              </a:rPr>
              <a:t>Focus on what you </a:t>
            </a:r>
            <a:r>
              <a:rPr lang="en-US" sz="3200" i="1" kern="0" dirty="0">
                <a:solidFill>
                  <a:srgbClr val="000000"/>
                </a:solidFill>
                <a:cs typeface="Calibri" panose="020F0502020204030204" pitchFamily="34" charset="0"/>
                <a:sym typeface="Arial"/>
              </a:rPr>
              <a:t>can</a:t>
            </a:r>
            <a:r>
              <a:rPr lang="en-US" sz="3200" kern="0" dirty="0">
                <a:solidFill>
                  <a:srgbClr val="000000"/>
                </a:solidFill>
                <a:cs typeface="Calibri" panose="020F0502020204030204" pitchFamily="34" charset="0"/>
                <a:sym typeface="Arial"/>
              </a:rPr>
              <a:t> do.</a:t>
            </a:r>
          </a:p>
          <a:p>
            <a:pPr marL="212400" lvl="0" indent="-212400">
              <a:spcAft>
                <a:spcPts val="808"/>
              </a:spcAft>
              <a:buFont typeface="Arial" panose="020B0604020202020204" pitchFamily="34" charset="0"/>
              <a:buChar char="•"/>
            </a:pPr>
            <a:r>
              <a:rPr lang="en-US" sz="3200" kern="0" dirty="0">
                <a:solidFill>
                  <a:srgbClr val="000000"/>
                </a:solidFill>
                <a:cs typeface="Calibri" panose="020F0502020204030204" pitchFamily="34" charset="0"/>
                <a:sym typeface="Arial"/>
              </a:rPr>
              <a:t>Manage emphasis for a positive effect.</a:t>
            </a:r>
          </a:p>
          <a:p>
            <a:pPr marL="212400" lvl="0" indent="-212400">
              <a:spcAft>
                <a:spcPts val="808"/>
              </a:spcAft>
              <a:buFont typeface="Arial" panose="020B0604020202020204" pitchFamily="34" charset="0"/>
              <a:buChar char="•"/>
            </a:pPr>
            <a:r>
              <a:rPr lang="en-US" sz="3200" kern="0" dirty="0">
                <a:solidFill>
                  <a:srgbClr val="000000"/>
                </a:solidFill>
                <a:cs typeface="Calibri" panose="020F0502020204030204" pitchFamily="34" charset="0"/>
                <a:sym typeface="Arial"/>
              </a:rPr>
              <a:t>Consider the ethics of positive emphasis.</a:t>
            </a:r>
          </a:p>
        </p:txBody>
      </p:sp>
      <p:pic>
        <p:nvPicPr>
          <p:cNvPr id="9" name="Picture 3">
            <a:extLst>
              <a:ext uri="{C183D7F6-B498-43B3-948B-1728B52AA6E4}">
                <adec:decorative xmlns:adec="http://schemas.microsoft.com/office/drawing/2017/decorative" val="1"/>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6234732" y="1424228"/>
            <a:ext cx="5405884" cy="3337534"/>
          </a:xfrm>
        </p:spPr>
      </p:pic>
      <p:sp>
        <p:nvSpPr>
          <p:cNvPr id="10" name="Text Placeholder 4"/>
          <p:cNvSpPr>
            <a:spLocks noGrp="1"/>
          </p:cNvSpPr>
          <p:nvPr>
            <p:ph type="body" sz="quarter" idx="13"/>
          </p:nvPr>
        </p:nvSpPr>
        <p:spPr>
          <a:xfrm>
            <a:off x="7680176" y="6453336"/>
            <a:ext cx="3564087" cy="373177"/>
          </a:xfrm>
        </p:spPr>
        <p:txBody>
          <a:bodyPr/>
          <a:lstStyle/>
          <a:p>
            <a:pPr lvl="0">
              <a:spcAft>
                <a:spcPts val="0"/>
              </a:spcAft>
              <a:buClr>
                <a:srgbClr val="000000"/>
              </a:buClr>
            </a:pPr>
            <a:r>
              <a:rPr lang="en-US" sz="1000" kern="0" dirty="0">
                <a:solidFill>
                  <a:srgbClr val="000000"/>
                </a:solidFill>
                <a:cs typeface="Calibri" panose="020F0502020204030204" pitchFamily="34" charset="0"/>
                <a:sym typeface="Arial"/>
              </a:rPr>
              <a:t> Image: © LWA/Larry Williams/Blend Images/Getty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31694177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1081" y="318838"/>
            <a:ext cx="10237869" cy="875548"/>
          </a:xfrm>
        </p:spPr>
        <p:txBody>
          <a:bodyPr/>
          <a:lstStyle/>
          <a:p>
            <a:r>
              <a:rPr lang="en-US" sz="5400" kern="0" dirty="0">
                <a:solidFill>
                  <a:srgbClr val="3D97B4"/>
                </a:solidFill>
                <a:cs typeface="Calibri" panose="020F0502020204030204" pitchFamily="34" charset="0"/>
                <a:sym typeface="Arial"/>
              </a:rPr>
              <a:t>Make Your Language Positive</a:t>
            </a:r>
            <a:endParaRPr lang="en-US" dirty="0"/>
          </a:p>
        </p:txBody>
      </p:sp>
      <p:sp>
        <p:nvSpPr>
          <p:cNvPr id="3" name="Content Placeholder 2"/>
          <p:cNvSpPr>
            <a:spLocks noGrp="1"/>
          </p:cNvSpPr>
          <p:nvPr>
            <p:ph sz="quarter" idx="11"/>
          </p:nvPr>
        </p:nvSpPr>
        <p:spPr>
          <a:xfrm>
            <a:off x="1121080" y="2708920"/>
            <a:ext cx="4218621" cy="1440160"/>
          </a:xfrm>
          <a:solidFill>
            <a:srgbClr val="7F7F7F"/>
          </a:solidFill>
        </p:spPr>
        <p:txBody>
          <a:bodyPr>
            <a:normAutofit/>
          </a:bodyPr>
          <a:lstStyle/>
          <a:p>
            <a:pPr lvl="0" algn="ctr">
              <a:spcAft>
                <a:spcPts val="808"/>
              </a:spcAft>
              <a:buClr>
                <a:srgbClr val="000000"/>
              </a:buClr>
            </a:pPr>
            <a:r>
              <a:rPr lang="en-US" sz="2800" b="1" kern="0" dirty="0">
                <a:solidFill>
                  <a:srgbClr val="FFFFFF"/>
                </a:solidFill>
                <a:cs typeface="Arial"/>
                <a:sym typeface="Arial"/>
              </a:rPr>
              <a:t>How would you use positive language to revise these statements? </a:t>
            </a:r>
          </a:p>
        </p:txBody>
      </p:sp>
      <p:sp>
        <p:nvSpPr>
          <p:cNvPr id="4" name="Content Placeholder 3"/>
          <p:cNvSpPr>
            <a:spLocks noGrp="1"/>
          </p:cNvSpPr>
          <p:nvPr>
            <p:ph sz="quarter" idx="14"/>
          </p:nvPr>
        </p:nvSpPr>
        <p:spPr>
          <a:xfrm>
            <a:off x="5495676" y="1412776"/>
            <a:ext cx="6006208" cy="5102000"/>
          </a:xfrm>
        </p:spPr>
        <p:txBody>
          <a:bodyPr>
            <a:normAutofit/>
          </a:bodyPr>
          <a:lstStyle/>
          <a:p>
            <a:pPr marL="212400" lvl="0" indent="-212400">
              <a:spcAft>
                <a:spcPts val="808"/>
              </a:spcAft>
              <a:buFont typeface="Arial" panose="020B0604020202020204" pitchFamily="34" charset="0"/>
              <a:buChar char="•"/>
            </a:pPr>
            <a:r>
              <a:rPr lang="en-US" sz="3200" kern="0" dirty="0">
                <a:solidFill>
                  <a:srgbClr val="000000"/>
                </a:solidFill>
                <a:cs typeface="Calibri" panose="020F0502020204030204" pitchFamily="34" charset="0"/>
                <a:sym typeface="Arial"/>
              </a:rPr>
              <a:t>Don’t walk on the grass.</a:t>
            </a:r>
          </a:p>
          <a:p>
            <a:pPr marL="212400" lvl="0" indent="-212400">
              <a:spcAft>
                <a:spcPts val="808"/>
              </a:spcAft>
              <a:buFont typeface="Arial" panose="020B0604020202020204" pitchFamily="34" charset="0"/>
              <a:buChar char="•"/>
            </a:pPr>
            <a:r>
              <a:rPr lang="en-US" sz="3200" kern="0" dirty="0">
                <a:solidFill>
                  <a:srgbClr val="000000"/>
                </a:solidFill>
                <a:cs typeface="Calibri" panose="020F0502020204030204" pitchFamily="34" charset="0"/>
                <a:sym typeface="Arial"/>
              </a:rPr>
              <a:t>No orders will be shipped until after December 1.</a:t>
            </a:r>
          </a:p>
          <a:p>
            <a:pPr marL="212400" lvl="0" indent="-212400">
              <a:spcAft>
                <a:spcPts val="808"/>
              </a:spcAft>
              <a:buFont typeface="Arial" panose="020B0604020202020204" pitchFamily="34" charset="0"/>
              <a:buChar char="•"/>
            </a:pPr>
            <a:r>
              <a:rPr lang="en-US" sz="3200" kern="0" dirty="0">
                <a:solidFill>
                  <a:srgbClr val="000000"/>
                </a:solidFill>
                <a:cs typeface="Calibri" panose="020F0502020204030204" pitchFamily="34" charset="0"/>
                <a:sym typeface="Arial"/>
              </a:rPr>
              <a:t>We regret to inform you that your flight has been cancelled.</a:t>
            </a:r>
          </a:p>
          <a:p>
            <a:pPr marL="212400" lvl="0" indent="-212400">
              <a:spcAft>
                <a:spcPts val="808"/>
              </a:spcAft>
              <a:buFont typeface="Arial" panose="020B0604020202020204" pitchFamily="34" charset="0"/>
              <a:buChar char="•"/>
            </a:pPr>
            <a:r>
              <a:rPr lang="en-US" sz="3200" kern="0" dirty="0">
                <a:solidFill>
                  <a:srgbClr val="000000"/>
                </a:solidFill>
                <a:cs typeface="Calibri" panose="020F0502020204030204" pitchFamily="34" charset="0"/>
                <a:sym typeface="Arial"/>
              </a:rPr>
              <a:t>Due to a system failure, your order was</a:t>
            </a:r>
            <a:r>
              <a:rPr lang="en-US" sz="3200" kern="0" baseline="0" dirty="0">
                <a:solidFill>
                  <a:srgbClr val="000000"/>
                </a:solidFill>
                <a:cs typeface="Calibri" panose="020F0502020204030204" pitchFamily="34" charset="0"/>
                <a:sym typeface="Arial"/>
              </a:rPr>
              <a:t> </a:t>
            </a:r>
            <a:r>
              <a:rPr lang="en-US" sz="3200" kern="0" dirty="0">
                <a:solidFill>
                  <a:srgbClr val="000000"/>
                </a:solidFill>
                <a:cs typeface="Calibri" panose="020F0502020204030204" pitchFamily="34" charset="0"/>
                <a:sym typeface="Arial"/>
              </a:rPr>
              <a:t>rejected. </a:t>
            </a:r>
          </a:p>
          <a:p>
            <a:pPr marL="212400" lvl="0" indent="-212400">
              <a:spcAft>
                <a:spcPts val="808"/>
              </a:spcAft>
              <a:buFont typeface="Arial" panose="020B0604020202020204" pitchFamily="34" charset="0"/>
              <a:buChar char="•"/>
            </a:pPr>
            <a:r>
              <a:rPr lang="en-US" sz="3200" kern="0" dirty="0">
                <a:solidFill>
                  <a:srgbClr val="000000"/>
                </a:solidFill>
                <a:cs typeface="Calibri" panose="020F0502020204030204" pitchFamily="34" charset="0"/>
                <a:sym typeface="Arial"/>
              </a:rPr>
              <a:t>Absolutely no outside food or drink allowed. </a:t>
            </a:r>
          </a:p>
        </p:txBody>
      </p:sp>
      <p:sp>
        <p:nvSpPr>
          <p:cNvPr id="7" name="Slide Number Placeholder 4"/>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18192955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z="5400" kern="0" dirty="0">
                <a:solidFill>
                  <a:srgbClr val="3D97B4"/>
                </a:solidFill>
                <a:cs typeface="Calibri" panose="020F0502020204030204" pitchFamily="34" charset="0"/>
                <a:sym typeface="Arial"/>
              </a:rPr>
              <a:t>Use Positive Positioning</a:t>
            </a:r>
            <a:endParaRPr lang="en-US" dirty="0"/>
          </a:p>
        </p:txBody>
      </p:sp>
      <p:sp>
        <p:nvSpPr>
          <p:cNvPr id="10" name="Content Placeholder 2"/>
          <p:cNvSpPr>
            <a:spLocks noGrp="1"/>
          </p:cNvSpPr>
          <p:nvPr>
            <p:ph sz="quarter" idx="14"/>
          </p:nvPr>
        </p:nvSpPr>
        <p:spPr>
          <a:xfrm>
            <a:off x="3935760" y="5877272"/>
            <a:ext cx="3744590" cy="350847"/>
          </a:xfrm>
        </p:spPr>
        <p:txBody>
          <a:bodyPr>
            <a:normAutofit lnSpcReduction="10000"/>
          </a:bodyPr>
          <a:lstStyle/>
          <a:p>
            <a:pPr lvl="0">
              <a:spcAft>
                <a:spcPts val="0"/>
              </a:spcAft>
              <a:buClr>
                <a:srgbClr val="000000"/>
              </a:buClr>
            </a:pPr>
            <a:r>
              <a:rPr lang="en-US" sz="1800" b="0" kern="0" dirty="0">
                <a:solidFill>
                  <a:srgbClr val="000000"/>
                </a:solidFill>
                <a:cs typeface="Calibri" panose="020F0502020204030204" pitchFamily="34" charset="0"/>
                <a:sym typeface="Arial"/>
              </a:rPr>
              <a:t>Exhibit 2-1: Positions of Emphasis.</a:t>
            </a:r>
          </a:p>
        </p:txBody>
      </p:sp>
      <p:pic>
        <p:nvPicPr>
          <p:cNvPr id="14" name="Picture 3" descr="Demonstrates with colored blocks of text that positive points should be placed at the beginning and ending of messages, paragraphs, or sentences."/>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448866" y="1001771"/>
            <a:ext cx="3528392" cy="5253249"/>
          </a:xfrm>
        </p:spPr>
      </p:pic>
      <p:sp>
        <p:nvSpPr>
          <p:cNvPr id="11" name="Content Placeholder 4"/>
          <p:cNvSpPr>
            <a:spLocks noGrp="1"/>
          </p:cNvSpPr>
          <p:nvPr>
            <p:ph sz="quarter" idx="15"/>
          </p:nvPr>
        </p:nvSpPr>
        <p:spPr>
          <a:xfrm>
            <a:off x="4516204" y="1133938"/>
            <a:ext cx="7542446" cy="4383294"/>
          </a:xfrm>
        </p:spPr>
        <p:txBody>
          <a:bodyPr/>
          <a:lstStyle/>
          <a:p>
            <a:pPr marL="212400" lvl="0" indent="-212400">
              <a:spcBef>
                <a:spcPts val="3200"/>
              </a:spcBef>
              <a:spcAft>
                <a:spcPts val="808"/>
              </a:spcAft>
              <a:buFont typeface="Arial" panose="020B0604020202020204" pitchFamily="34" charset="0"/>
              <a:buChar char="•"/>
            </a:pPr>
            <a:r>
              <a:rPr lang="en-US" sz="2800" b="0" kern="0" dirty="0">
                <a:solidFill>
                  <a:srgbClr val="000000"/>
                </a:solidFill>
                <a:cs typeface="Calibri" panose="020F0502020204030204" pitchFamily="34" charset="0"/>
                <a:sym typeface="Arial"/>
              </a:rPr>
              <a:t>Place positive points at the beginning and ending of whole messages, paragraphs, or sentences. </a:t>
            </a:r>
          </a:p>
          <a:p>
            <a:pPr marL="212400" lvl="0" indent="-212400">
              <a:spcBef>
                <a:spcPts val="3200"/>
              </a:spcBef>
              <a:spcAft>
                <a:spcPts val="808"/>
              </a:spcAft>
              <a:buFont typeface="Arial" panose="020B0604020202020204" pitchFamily="34" charset="0"/>
              <a:buChar char="•"/>
            </a:pPr>
            <a:r>
              <a:rPr lang="en-US" sz="2800" b="0" kern="0" dirty="0">
                <a:solidFill>
                  <a:srgbClr val="000000"/>
                </a:solidFill>
                <a:cs typeface="Calibri" panose="020F0502020204030204" pitchFamily="34" charset="0"/>
                <a:sym typeface="Arial"/>
              </a:rPr>
              <a:t>Decrease impact of negative points by placing them in subordinate clauses. </a:t>
            </a:r>
          </a:p>
          <a:p>
            <a:pPr marL="212400" lvl="0" indent="-212400">
              <a:spcBef>
                <a:spcPts val="3200"/>
              </a:spcBef>
              <a:spcAft>
                <a:spcPts val="808"/>
              </a:spcAft>
              <a:buFont typeface="Arial" panose="020B0604020202020204" pitchFamily="34" charset="0"/>
              <a:buChar char="•"/>
            </a:pPr>
            <a:r>
              <a:rPr lang="en-US" sz="2800" b="0" kern="0" dirty="0">
                <a:solidFill>
                  <a:srgbClr val="000000"/>
                </a:solidFill>
                <a:cs typeface="Calibri" panose="020F0502020204030204" pitchFamily="34" charset="0"/>
                <a:sym typeface="Arial"/>
              </a:rPr>
              <a:t>Minimize the negative footprint: use explaining and cushioning language to soften negative messages.</a:t>
            </a:r>
          </a:p>
        </p:txBody>
      </p:sp>
      <p:sp>
        <p:nvSpPr>
          <p:cNvPr id="7" name="Slide Number Placeholder 5"/>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26873516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kern="0" dirty="0">
                <a:solidFill>
                  <a:srgbClr val="AC802E"/>
                </a:solidFill>
                <a:ea typeface="Adobe Ming Std L" panose="02020300000000000000" pitchFamily="18" charset="-128"/>
                <a:cs typeface="Calibri"/>
                <a:sym typeface="Calibri"/>
              </a:rPr>
              <a:t>Communicating Ethically</a:t>
            </a:r>
            <a:endParaRPr lang="en-US" dirty="0"/>
          </a:p>
        </p:txBody>
      </p:sp>
      <p:sp>
        <p:nvSpPr>
          <p:cNvPr id="3" name="Content Placeholder 2"/>
          <p:cNvSpPr>
            <a:spLocks noGrp="1"/>
          </p:cNvSpPr>
          <p:nvPr>
            <p:ph sz="quarter" idx="20"/>
          </p:nvPr>
        </p:nvSpPr>
        <p:spPr>
          <a:xfrm>
            <a:off x="940221" y="1057210"/>
            <a:ext cx="5299795" cy="5648390"/>
          </a:xfrm>
        </p:spPr>
        <p:txBody>
          <a:bodyPr/>
          <a:lstStyle/>
          <a:p>
            <a:pPr marL="212400" lvl="0" indent="-212400">
              <a:spcBef>
                <a:spcPts val="3000"/>
              </a:spcBef>
              <a:spcAft>
                <a:spcPts val="808"/>
              </a:spcAft>
              <a:buFont typeface="Arial" panose="020B0604020202020204" pitchFamily="34" charset="0"/>
              <a:buChar char="•"/>
            </a:pPr>
            <a:r>
              <a:rPr lang="en-US" sz="2800" kern="0" dirty="0">
                <a:solidFill>
                  <a:srgbClr val="000000"/>
                </a:solidFill>
                <a:cs typeface="Calibri" panose="020F0502020204030204" pitchFamily="34" charset="0"/>
                <a:sym typeface="Arial"/>
              </a:rPr>
              <a:t>Be honest.</a:t>
            </a:r>
          </a:p>
          <a:p>
            <a:pPr marL="212400" lvl="0" indent="-212400">
              <a:spcBef>
                <a:spcPts val="3000"/>
              </a:spcBef>
              <a:spcAft>
                <a:spcPts val="808"/>
              </a:spcAft>
              <a:buFont typeface="Arial" panose="020B0604020202020204" pitchFamily="34" charset="0"/>
              <a:buChar char="•"/>
            </a:pPr>
            <a:r>
              <a:rPr lang="en-US" sz="2800" kern="0" dirty="0">
                <a:solidFill>
                  <a:srgbClr val="000000"/>
                </a:solidFill>
                <a:cs typeface="Calibri" panose="020F0502020204030204" pitchFamily="34" charset="0"/>
                <a:sym typeface="Arial"/>
              </a:rPr>
              <a:t>Use nondiscriminatory wording.</a:t>
            </a:r>
          </a:p>
          <a:p>
            <a:pPr marL="212400" lvl="0" indent="-212400">
              <a:spcBef>
                <a:spcPts val="3000"/>
              </a:spcBef>
              <a:spcAft>
                <a:spcPts val="808"/>
              </a:spcAft>
              <a:buFont typeface="Arial" panose="020B0604020202020204" pitchFamily="34" charset="0"/>
              <a:buChar char="•"/>
            </a:pPr>
            <a:r>
              <a:rPr lang="en-US" sz="2800" kern="0" dirty="0">
                <a:solidFill>
                  <a:srgbClr val="000000"/>
                </a:solidFill>
                <a:cs typeface="Calibri" panose="020F0502020204030204" pitchFamily="34" charset="0"/>
                <a:sym typeface="Arial"/>
              </a:rPr>
              <a:t>Avoid common unethical communication practices.</a:t>
            </a:r>
          </a:p>
          <a:p>
            <a:pPr marL="212400" lvl="0" indent="-212400">
              <a:spcBef>
                <a:spcPts val="3000"/>
              </a:spcBef>
              <a:spcAft>
                <a:spcPts val="808"/>
              </a:spcAft>
              <a:buFont typeface="Arial" panose="020B0604020202020204" pitchFamily="34" charset="0"/>
              <a:buChar char="•"/>
            </a:pPr>
            <a:r>
              <a:rPr lang="en-US" sz="2800" kern="0" dirty="0">
                <a:solidFill>
                  <a:srgbClr val="000000"/>
                </a:solidFill>
                <a:cs typeface="Calibri" panose="020F0502020204030204" pitchFamily="34" charset="0"/>
                <a:sym typeface="Arial"/>
              </a:rPr>
              <a:t>Read the codes of conduct in your profession and organization.</a:t>
            </a:r>
          </a:p>
          <a:p>
            <a:pPr marL="212400" lvl="0" indent="-212400">
              <a:spcBef>
                <a:spcPts val="3000"/>
              </a:spcBef>
              <a:spcAft>
                <a:spcPts val="808"/>
              </a:spcAft>
              <a:buFont typeface="Arial" panose="020B0604020202020204" pitchFamily="34" charset="0"/>
              <a:buChar char="•"/>
            </a:pPr>
            <a:r>
              <a:rPr lang="en-US" sz="2800" kern="0" dirty="0">
                <a:solidFill>
                  <a:srgbClr val="000000"/>
                </a:solidFill>
                <a:cs typeface="Calibri" panose="020F0502020204030204" pitchFamily="34" charset="0"/>
                <a:sym typeface="Arial"/>
              </a:rPr>
              <a:t>Apply one or more of the main types of ethical reasoning.</a:t>
            </a:r>
          </a:p>
        </p:txBody>
      </p:sp>
      <p:pic>
        <p:nvPicPr>
          <p:cNvPr id="8" name="Picture 3">
            <a:extLst>
              <a:ext uri="{C183D7F6-B498-43B3-948B-1728B52AA6E4}">
                <adec:decorative xmlns:adec="http://schemas.microsoft.com/office/drawing/2017/decorative" val="1"/>
              </a:ext>
            </a:extLst>
          </p:cNvPr>
          <p:cNvPicPr>
            <a:picLocks noGrp="1" noChangeAspect="1"/>
          </p:cNvPicPr>
          <p:nvPr>
            <p:ph sz="quarter" idx="21"/>
          </p:nvPr>
        </p:nvPicPr>
        <p:blipFill>
          <a:blip r:embed="rId3" cstate="print">
            <a:extLst>
              <a:ext uri="{BEBA8EAE-BF5A-486C-A8C5-ECC9F3942E4B}">
                <a14:imgProps xmlns:a14="http://schemas.microsoft.com/office/drawing/2010/main">
                  <a14:imgLayer r:embed="rId4">
                    <a14:imgEffect>
                      <a14:backgroundRemoval t="0" b="100000" l="300" r="100000">
                        <a14:foregroundMark x1="89400" y1="6428" x2="89400" y2="6428"/>
                        <a14:foregroundMark x1="86400" y1="14542" x2="86400" y2="14542"/>
                        <a14:foregroundMark x1="76500" y1="10748" x2="76500" y2="10748"/>
                        <a14:foregroundMark x1="72600" y1="12750" x2="72600" y2="12750"/>
                        <a14:foregroundMark x1="87200" y1="5585" x2="87200" y2="5585"/>
                        <a14:foregroundMark x1="89400" y1="11064" x2="89400" y2="11064"/>
                        <a14:foregroundMark x1="69900" y1="13909" x2="69900" y2="13909"/>
                        <a14:foregroundMark x1="70200" y1="17703" x2="70200" y2="17703"/>
                        <a14:foregroundMark x1="68000" y1="21707" x2="68000" y2="21707"/>
                        <a14:foregroundMark x1="64400" y1="27187" x2="64400" y2="27187"/>
                        <a14:foregroundMark x1="62500" y1="29505" x2="62500" y2="29505"/>
                        <a14:foregroundMark x1="60900" y1="32350" x2="60900" y2="32350"/>
                        <a14:foregroundMark x1="50200" y1="43414" x2="50200" y2="43414"/>
                        <a14:foregroundMark x1="43000" y1="41939" x2="43000" y2="41939"/>
                        <a14:foregroundMark x1="45200" y1="42466" x2="45200" y2="42466"/>
                        <a14:foregroundMark x1="39500" y1="41939" x2="39500" y2="41939"/>
                        <a14:foregroundMark x1="33400" y1="41307" x2="33400" y2="41307"/>
                        <a14:foregroundMark x1="27700" y1="38778" x2="27700" y2="38778"/>
                        <a14:foregroundMark x1="28800" y1="40253" x2="28800" y2="40253"/>
                        <a14:foregroundMark x1="35900" y1="41623" x2="35900" y2="41623"/>
                        <a14:foregroundMark x1="30700" y1="40780" x2="30700" y2="40780"/>
                        <a14:foregroundMark x1="40800" y1="42466" x2="40800" y2="42466"/>
                        <a14:foregroundMark x1="58700" y1="35616" x2="58700" y2="35616"/>
                        <a14:foregroundMark x1="81100" y1="35300" x2="81100" y2="35300"/>
                        <a14:foregroundMark x1="84700" y1="23182" x2="84700" y2="23182"/>
                        <a14:foregroundMark x1="74000" y1="46575" x2="74000" y2="46575"/>
                        <a14:foregroundMark x1="91600" y1="59852" x2="91600" y2="59852"/>
                        <a14:foregroundMark x1="96000" y1="56059" x2="96000" y2="56059"/>
                        <a14:foregroundMark x1="91800" y1="52055" x2="91800" y2="52055"/>
                        <a14:foregroundMark x1="85300" y1="48051" x2="85300" y2="48051"/>
                        <a14:foregroundMark x1="82000" y1="45732" x2="82000" y2="45732"/>
                        <a14:foregroundMark x1="55900" y1="64489" x2="55900" y2="64489"/>
                        <a14:foregroundMark x1="53200" y1="66491" x2="53200" y2="66491"/>
                        <a14:foregroundMark x1="53700" y1="74289" x2="53700" y2="74289"/>
                        <a14:foregroundMark x1="89400" y1="50580" x2="89400" y2="50580"/>
                        <a14:foregroundMark x1="78400" y1="38778" x2="78400" y2="38778"/>
                        <a14:foregroundMark x1="86900" y1="49420" x2="86900" y2="49420"/>
                        <a14:foregroundMark x1="93500" y1="53741" x2="93500" y2="53741"/>
                        <a14:foregroundMark x1="81700" y1="28030" x2="81700" y2="28030"/>
                        <a14:foregroundMark x1="88800" y1="18546" x2="88800" y2="18546"/>
                        <a14:foregroundMark x1="79800" y1="44784" x2="79800" y2="44784"/>
                        <a14:foregroundMark x1="83900" y1="46891" x2="83900" y2="46891"/>
                        <a14:foregroundMark x1="80600" y1="37935" x2="80600" y2="37935"/>
                        <a14:foregroundMark x1="28000" y1="36776" x2="28000" y2="36776"/>
                        <a14:foregroundMark x1="23600" y1="37302" x2="23600" y2="37302"/>
                        <a14:foregroundMark x1="24900" y1="37619" x2="24900" y2="37619"/>
                        <a14:foregroundMark x1="20000" y1="39094" x2="20000" y2="39094"/>
                        <a14:foregroundMark x1="16700" y1="39621" x2="16700" y2="39621"/>
                        <a14:foregroundMark x1="13200" y1="40464" x2="13200" y2="40464"/>
                        <a14:foregroundMark x1="3800" y1="44573" x2="3800" y2="44573"/>
                        <a14:foregroundMark x1="8000" y1="42255" x2="8000" y2="42255"/>
                        <a14:foregroundMark x1="2200" y1="43625" x2="2200" y2="43625"/>
                        <a14:foregroundMark x1="5800" y1="43098" x2="5800" y2="43098"/>
                        <a14:foregroundMark x1="11000" y1="41096" x2="11000" y2="41096"/>
                        <a14:foregroundMark x1="9600" y1="41623" x2="9600" y2="41623"/>
                        <a14:foregroundMark x1="14800" y1="40253" x2="14800" y2="40253"/>
                        <a14:foregroundMark x1="21900" y1="38462" x2="21900" y2="38462"/>
                        <a14:foregroundMark x1="17800" y1="39094" x2="17800" y2="39094"/>
                        <a14:foregroundMark x1="80300" y1="31507" x2="80300" y2="31507"/>
                      </a14:backgroundRemoval>
                    </a14:imgEffect>
                  </a14:imgLayer>
                </a14:imgProps>
              </a:ext>
              <a:ext uri="{28A0092B-C50C-407E-A947-70E740481C1C}">
                <a14:useLocalDpi xmlns:a14="http://schemas.microsoft.com/office/drawing/2010/main" val="0"/>
              </a:ext>
            </a:extLst>
          </a:blip>
          <a:stretch>
            <a:fillRect/>
          </a:stretch>
        </p:blipFill>
        <p:spPr>
          <a:xfrm>
            <a:off x="6528049" y="1052736"/>
            <a:ext cx="4626398" cy="5400600"/>
          </a:xfrm>
        </p:spPr>
      </p:pic>
      <p:sp>
        <p:nvSpPr>
          <p:cNvPr id="6" name="Text Placeholder 4"/>
          <p:cNvSpPr>
            <a:spLocks noGrp="1"/>
          </p:cNvSpPr>
          <p:nvPr>
            <p:ph type="body" sz="quarter" idx="27"/>
          </p:nvPr>
        </p:nvSpPr>
        <p:spPr>
          <a:xfrm>
            <a:off x="8832303" y="6673531"/>
            <a:ext cx="2544781" cy="161397"/>
          </a:xfrm>
        </p:spPr>
        <p:txBody>
          <a:bodyPr/>
          <a:lstStyle/>
          <a:p>
            <a:pPr lvl="0">
              <a:buClr>
                <a:srgbClr val="000000"/>
              </a:buClr>
            </a:pPr>
            <a:r>
              <a:rPr lang="en-US" sz="1000" kern="0" dirty="0">
                <a:solidFill>
                  <a:srgbClr val="000000"/>
                </a:solidFill>
                <a:cs typeface="Calibri" panose="020F0502020204030204" pitchFamily="34" charset="0"/>
                <a:sym typeface="Arial"/>
              </a:rPr>
              <a:t>Source: © </a:t>
            </a:r>
            <a:r>
              <a:rPr lang="en-US" sz="1000" kern="0" dirty="0" err="1">
                <a:solidFill>
                  <a:srgbClr val="000000"/>
                </a:solidFill>
                <a:cs typeface="Calibri" panose="020F0502020204030204" pitchFamily="34" charset="0"/>
                <a:sym typeface="Arial"/>
              </a:rPr>
              <a:t>iQoncept</a:t>
            </a:r>
            <a:r>
              <a:rPr lang="en-US" sz="1000" kern="0" dirty="0">
                <a:solidFill>
                  <a:srgbClr val="000000"/>
                </a:solidFill>
                <a:cs typeface="Calibri" panose="020F0502020204030204" pitchFamily="34" charset="0"/>
                <a:sym typeface="Arial"/>
              </a:rPr>
              <a:t>/</a:t>
            </a:r>
            <a:r>
              <a:rPr lang="en-US" sz="1000" kern="0" dirty="0" err="1">
                <a:solidFill>
                  <a:srgbClr val="000000"/>
                </a:solidFill>
                <a:cs typeface="Calibri" panose="020F0502020204030204" pitchFamily="34" charset="0"/>
                <a:sym typeface="Arial"/>
              </a:rPr>
              <a:t>Shutterstock</a:t>
            </a:r>
            <a:endParaRPr lang="en-US" sz="1000" kern="0" dirty="0">
              <a:solidFill>
                <a:srgbClr val="000000"/>
              </a:solidFill>
              <a:cs typeface="Calibri" panose="020F0502020204030204" pitchFamily="34" charset="0"/>
              <a:sym typeface="Arial"/>
            </a:endParaRPr>
          </a:p>
        </p:txBody>
      </p:sp>
      <p:sp>
        <p:nvSpPr>
          <p:cNvPr id="7" name="Slide Number Placeholder 5"/>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8594631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a:spLocks noGrp="1"/>
          </p:cNvSpPr>
          <p:nvPr>
            <p:ph type="title"/>
          </p:nvPr>
        </p:nvSpPr>
        <p:spPr>
          <a:xfrm>
            <a:off x="1127448" y="304800"/>
            <a:ext cx="9589799" cy="714997"/>
          </a:xfrm>
        </p:spPr>
        <p:txBody>
          <a:bodyPr/>
          <a:lstStyle/>
          <a:p>
            <a:r>
              <a:rPr lang="en-US" sz="3638" b="0" kern="0" dirty="0">
                <a:solidFill>
                  <a:srgbClr val="DC5A20"/>
                </a:solidFill>
                <a:cs typeface="Arial"/>
                <a:sym typeface="Arial"/>
              </a:rPr>
              <a:t> </a:t>
            </a:r>
            <a:r>
              <a:rPr lang="en-US" sz="5400" kern="0" dirty="0">
                <a:solidFill>
                  <a:srgbClr val="3D97B4"/>
                </a:solidFill>
                <a:cs typeface="Arial"/>
                <a:sym typeface="Arial"/>
              </a:rPr>
              <a:t>Avoid Discriminating Words</a:t>
            </a:r>
            <a:endParaRPr lang="en-US" dirty="0"/>
          </a:p>
        </p:txBody>
      </p:sp>
      <p:sp>
        <p:nvSpPr>
          <p:cNvPr id="15" name="Content Placeholder 2"/>
          <p:cNvSpPr>
            <a:spLocks noGrp="1"/>
          </p:cNvSpPr>
          <p:nvPr>
            <p:ph sz="quarter" idx="11"/>
          </p:nvPr>
        </p:nvSpPr>
        <p:spPr>
          <a:solidFill>
            <a:srgbClr val="7F7F7F"/>
          </a:solidFill>
        </p:spPr>
        <p:txBody>
          <a:bodyPr/>
          <a:lstStyle/>
          <a:p>
            <a:pPr marL="81916" lvl="0">
              <a:spcAft>
                <a:spcPts val="808"/>
              </a:spcAft>
              <a:defRPr/>
            </a:pPr>
            <a:r>
              <a:rPr lang="en-US" sz="2800" kern="0" dirty="0">
                <a:solidFill>
                  <a:srgbClr val="FFFFFF"/>
                </a:solidFill>
                <a:cs typeface="Arial"/>
                <a:sym typeface="Arial"/>
              </a:rPr>
              <a:t>Avoid words that stereotype by</a:t>
            </a:r>
          </a:p>
          <a:p>
            <a:pPr marL="539116" lvl="0" indent="-457200">
              <a:spcAft>
                <a:spcPts val="808"/>
              </a:spcAft>
              <a:buFont typeface="Arial" panose="020B0604020202020204" pitchFamily="34" charset="0"/>
              <a:buChar char="•"/>
              <a:defRPr/>
            </a:pPr>
            <a:r>
              <a:rPr lang="en-US" sz="2800" kern="0" dirty="0">
                <a:solidFill>
                  <a:srgbClr val="FFFFFF"/>
                </a:solidFill>
                <a:latin typeface="Sanserif"/>
                <a:cs typeface="Arial"/>
                <a:sym typeface="Arial"/>
              </a:rPr>
              <a:t>Race.</a:t>
            </a:r>
            <a:endParaRPr lang="en-US" sz="2800" kern="0" dirty="0">
              <a:solidFill>
                <a:srgbClr val="FFFFFF"/>
              </a:solidFill>
              <a:cs typeface="Arial"/>
              <a:sym typeface="Arial"/>
            </a:endParaRPr>
          </a:p>
          <a:p>
            <a:pPr marL="539116" lvl="0" indent="-457200">
              <a:spcAft>
                <a:spcPts val="808"/>
              </a:spcAft>
              <a:buFont typeface="Arial" panose="020B0604020202020204" pitchFamily="34" charset="0"/>
              <a:buChar char="•"/>
              <a:defRPr/>
            </a:pPr>
            <a:r>
              <a:rPr lang="en-US" sz="2800" kern="0" dirty="0">
                <a:solidFill>
                  <a:srgbClr val="FFFFFF"/>
                </a:solidFill>
                <a:latin typeface="Sanserif"/>
                <a:cs typeface="Arial"/>
                <a:sym typeface="Arial"/>
              </a:rPr>
              <a:t>Gender.</a:t>
            </a:r>
            <a:endParaRPr lang="en-US" sz="2800" kern="0" dirty="0">
              <a:solidFill>
                <a:srgbClr val="FFFFFF"/>
              </a:solidFill>
              <a:cs typeface="Arial"/>
              <a:sym typeface="Arial"/>
            </a:endParaRPr>
          </a:p>
          <a:p>
            <a:pPr marL="539116" lvl="0" indent="-457200">
              <a:spcAft>
                <a:spcPts val="808"/>
              </a:spcAft>
              <a:buFont typeface="Arial" panose="020B0604020202020204" pitchFamily="34" charset="0"/>
              <a:buChar char="•"/>
              <a:defRPr/>
            </a:pPr>
            <a:r>
              <a:rPr lang="en-US" sz="2800" kern="0" dirty="0">
                <a:solidFill>
                  <a:srgbClr val="FFFFFF"/>
                </a:solidFill>
                <a:latin typeface="Sanserif"/>
                <a:cs typeface="Arial"/>
                <a:sym typeface="Arial"/>
              </a:rPr>
              <a:t>Nationality.</a:t>
            </a:r>
            <a:endParaRPr lang="en-US" sz="2800" kern="0" dirty="0">
              <a:solidFill>
                <a:srgbClr val="FFFFFF"/>
              </a:solidFill>
              <a:cs typeface="Arial"/>
              <a:sym typeface="Arial"/>
            </a:endParaRPr>
          </a:p>
          <a:p>
            <a:pPr marL="539116" lvl="0" indent="-457200">
              <a:spcAft>
                <a:spcPts val="808"/>
              </a:spcAft>
              <a:buFont typeface="Arial" panose="020B0604020202020204" pitchFamily="34" charset="0"/>
              <a:buChar char="•"/>
              <a:defRPr/>
            </a:pPr>
            <a:r>
              <a:rPr lang="en-US" sz="2800" kern="0" dirty="0">
                <a:solidFill>
                  <a:srgbClr val="FFFFFF"/>
                </a:solidFill>
                <a:latin typeface="Sanserif"/>
                <a:cs typeface="Arial"/>
                <a:sym typeface="Arial"/>
              </a:rPr>
              <a:t>Sexual orientation.</a:t>
            </a:r>
          </a:p>
          <a:p>
            <a:pPr marL="539116" lvl="0" indent="-457200">
              <a:spcAft>
                <a:spcPts val="808"/>
              </a:spcAft>
              <a:buFont typeface="Arial" panose="020B0604020202020204" pitchFamily="34" charset="0"/>
              <a:buChar char="•"/>
              <a:defRPr/>
            </a:pPr>
            <a:r>
              <a:rPr lang="en-US" sz="2800" kern="0" dirty="0">
                <a:solidFill>
                  <a:srgbClr val="FFFFFF"/>
                </a:solidFill>
                <a:latin typeface="Sanserif"/>
                <a:cs typeface="Arial"/>
                <a:sym typeface="Arial"/>
              </a:rPr>
              <a:t>Age.</a:t>
            </a:r>
            <a:endParaRPr lang="en-US" sz="2800" kern="0" dirty="0">
              <a:solidFill>
                <a:srgbClr val="FFFFFF"/>
              </a:solidFill>
              <a:cs typeface="Arial"/>
              <a:sym typeface="Arial"/>
            </a:endParaRPr>
          </a:p>
          <a:p>
            <a:pPr marL="539116" lvl="0" indent="-457200">
              <a:spcAft>
                <a:spcPts val="808"/>
              </a:spcAft>
              <a:buFont typeface="Arial" panose="020B0604020202020204" pitchFamily="34" charset="0"/>
              <a:buChar char="•"/>
              <a:defRPr/>
            </a:pPr>
            <a:r>
              <a:rPr lang="en-US" sz="2800" kern="0" dirty="0">
                <a:solidFill>
                  <a:srgbClr val="FFFFFF"/>
                </a:solidFill>
                <a:latin typeface="Sanserif"/>
                <a:cs typeface="Arial"/>
                <a:sym typeface="Arial"/>
              </a:rPr>
              <a:t>Disability.</a:t>
            </a:r>
          </a:p>
        </p:txBody>
      </p:sp>
      <p:pic>
        <p:nvPicPr>
          <p:cNvPr id="19" name="Picture 3">
            <a:extLs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6095999" y="1430092"/>
            <a:ext cx="5003800" cy="4818307"/>
          </a:xfrm>
          <a:prstGeom prst="rect">
            <a:avLst/>
          </a:prstGeom>
        </p:spPr>
      </p:pic>
      <p:sp>
        <p:nvSpPr>
          <p:cNvPr id="17" name="Text Placeholder 4"/>
          <p:cNvSpPr>
            <a:spLocks noGrp="1"/>
          </p:cNvSpPr>
          <p:nvPr>
            <p:ph type="body" sz="quarter" idx="13"/>
          </p:nvPr>
        </p:nvSpPr>
        <p:spPr>
          <a:xfrm>
            <a:off x="8544272" y="6658694"/>
            <a:ext cx="2582787" cy="199307"/>
          </a:xfrm>
        </p:spPr>
        <p:txBody>
          <a:bodyPr/>
          <a:lstStyle/>
          <a:p>
            <a:pPr lvl="0" algn="l">
              <a:spcAft>
                <a:spcPts val="0"/>
              </a:spcAft>
              <a:buClr>
                <a:srgbClr val="000000"/>
              </a:buClr>
            </a:pPr>
            <a:r>
              <a:rPr lang="en-US" sz="1000" kern="0" dirty="0">
                <a:solidFill>
                  <a:srgbClr val="000000"/>
                </a:solidFill>
                <a:cs typeface="Calibri" panose="020F0502020204030204" pitchFamily="34" charset="0"/>
                <a:sym typeface="Arial"/>
              </a:rPr>
              <a:t>Image: © Thomas Barwick/Getty Images</a:t>
            </a:r>
          </a:p>
        </p:txBody>
      </p:sp>
      <p:sp>
        <p:nvSpPr>
          <p:cNvPr id="7" name="Slide Number Placeholder 5"/>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3007757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322" y="313633"/>
            <a:ext cx="10309879" cy="714997"/>
          </a:xfrm>
        </p:spPr>
        <p:txBody>
          <a:bodyPr/>
          <a:lstStyle/>
          <a:p>
            <a:r>
              <a:rPr lang="en-US" sz="5400" kern="0" dirty="0">
                <a:solidFill>
                  <a:srgbClr val="3D97B4"/>
                </a:solidFill>
                <a:cs typeface="Arial"/>
                <a:sym typeface="Arial"/>
              </a:rPr>
              <a:t>Use Gender-Neutral Language</a:t>
            </a:r>
            <a:endParaRPr lang="en-US" dirty="0"/>
          </a:p>
        </p:txBody>
      </p:sp>
      <p:sp>
        <p:nvSpPr>
          <p:cNvPr id="3" name="Content Placeholder 2"/>
          <p:cNvSpPr>
            <a:spLocks noGrp="1"/>
          </p:cNvSpPr>
          <p:nvPr>
            <p:ph sz="quarter" idx="11"/>
          </p:nvPr>
        </p:nvSpPr>
        <p:spPr>
          <a:xfrm>
            <a:off x="227563" y="1254179"/>
            <a:ext cx="3492173" cy="3387505"/>
          </a:xfrm>
        </p:spPr>
        <p:txBody>
          <a:bodyPr>
            <a:normAutofit/>
          </a:bodyPr>
          <a:lstStyle/>
          <a:p>
            <a:pPr lvl="0" algn="ctr">
              <a:spcAft>
                <a:spcPts val="808"/>
              </a:spcAft>
              <a:buClr>
                <a:srgbClr val="000000"/>
              </a:buClr>
            </a:pPr>
            <a:r>
              <a:rPr lang="en-US" sz="3360" b="1" kern="0" dirty="0">
                <a:solidFill>
                  <a:srgbClr val="000000"/>
                </a:solidFill>
                <a:cs typeface="Arial"/>
                <a:sym typeface="Arial"/>
              </a:rPr>
              <a:t>How can you revise these sentences to make them gender neutral?</a:t>
            </a:r>
          </a:p>
        </p:txBody>
      </p:sp>
      <p:sp>
        <p:nvSpPr>
          <p:cNvPr id="4" name="Content Placeholder 3"/>
          <p:cNvSpPr>
            <a:spLocks noGrp="1"/>
          </p:cNvSpPr>
          <p:nvPr>
            <p:ph sz="quarter" idx="14"/>
          </p:nvPr>
        </p:nvSpPr>
        <p:spPr>
          <a:xfrm>
            <a:off x="3719736" y="1254179"/>
            <a:ext cx="8064896" cy="4844872"/>
          </a:xfrm>
        </p:spPr>
        <p:txBody>
          <a:bodyPr>
            <a:normAutofit/>
          </a:bodyPr>
          <a:lstStyle/>
          <a:p>
            <a:pPr marL="342900" lvl="0" indent="-342900">
              <a:spcBef>
                <a:spcPts val="3000"/>
              </a:spcBef>
              <a:spcAft>
                <a:spcPts val="808"/>
              </a:spcAft>
              <a:buFont typeface="Arial" panose="020B0604020202020204" pitchFamily="34" charset="0"/>
              <a:buChar char="•"/>
            </a:pPr>
            <a:r>
              <a:rPr lang="en-US" sz="2425" kern="0" dirty="0">
                <a:solidFill>
                  <a:srgbClr val="000000"/>
                </a:solidFill>
                <a:cs typeface="Arial"/>
                <a:sym typeface="Arial"/>
              </a:rPr>
              <a:t>If a customer pays promptly, he is placed on our preferred list. </a:t>
            </a:r>
          </a:p>
          <a:p>
            <a:pPr marL="342900" lvl="0" indent="-342900">
              <a:spcBef>
                <a:spcPts val="3000"/>
              </a:spcBef>
              <a:spcAft>
                <a:spcPts val="808"/>
              </a:spcAft>
              <a:buFont typeface="Arial" panose="020B0604020202020204" pitchFamily="34" charset="0"/>
              <a:buChar char="•"/>
            </a:pPr>
            <a:r>
              <a:rPr lang="en-US" sz="2425" kern="0" dirty="0">
                <a:solidFill>
                  <a:srgbClr val="000000"/>
                </a:solidFill>
                <a:cs typeface="Arial"/>
                <a:sym typeface="Arial"/>
              </a:rPr>
              <a:t>The chairman could be subject to investigation if he fails to perform the required reporting. </a:t>
            </a:r>
          </a:p>
          <a:p>
            <a:pPr marL="342900" lvl="0" indent="-342900">
              <a:spcBef>
                <a:spcPts val="3000"/>
              </a:spcBef>
              <a:spcAft>
                <a:spcPts val="808"/>
              </a:spcAft>
              <a:buFont typeface="Arial" panose="020B0604020202020204" pitchFamily="34" charset="0"/>
              <a:buChar char="•"/>
            </a:pPr>
            <a:r>
              <a:rPr lang="en-US" sz="2425" kern="0" dirty="0">
                <a:solidFill>
                  <a:srgbClr val="000000"/>
                </a:solidFill>
                <a:cs typeface="Arial"/>
                <a:sym typeface="Arial"/>
              </a:rPr>
              <a:t>A supervisor is not responsible for such losses if he is not negligent. </a:t>
            </a:r>
          </a:p>
          <a:p>
            <a:pPr marL="342900" lvl="0" indent="-342900">
              <a:spcBef>
                <a:spcPts val="3000"/>
              </a:spcBef>
              <a:spcAft>
                <a:spcPts val="808"/>
              </a:spcAft>
              <a:buFont typeface="Arial" panose="020B0604020202020204" pitchFamily="34" charset="0"/>
              <a:buChar char="•"/>
            </a:pPr>
            <a:r>
              <a:rPr lang="en-US" sz="2425" kern="0" dirty="0">
                <a:solidFill>
                  <a:srgbClr val="000000"/>
                </a:solidFill>
                <a:cs typeface="Arial"/>
                <a:sym typeface="Arial"/>
              </a:rPr>
              <a:t>When a customer needs service, she should push the button to attract the stewardess’s attention.</a:t>
            </a:r>
          </a:p>
        </p:txBody>
      </p:sp>
      <p:sp>
        <p:nvSpPr>
          <p:cNvPr id="7" name="Slide Number Placeholder 4"/>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21788648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A handshake with the text on the foreground that reads &quot;Courteous, pleasant, ethical behavior is part of being a professional.”">
            <a:extLst>
              <a:ext uri="{C183D7F6-B498-43B3-948B-1728B52AA6E4}">
                <adec:decorative xmlns:adec="http://schemas.microsoft.com/office/drawing/2017/decorative" val="0"/>
              </a:ext>
            </a:extLst>
          </p:cNvPr>
          <p:cNvPicPr>
            <a:picLocks noGrp="1" noChangeAspect="1"/>
          </p:cNvPicPr>
          <p:nvPr>
            <p:ph sz="quarter" idx="20"/>
          </p:nvPr>
        </p:nvPicPr>
        <p:blipFill>
          <a:blip r:embed="rId3">
            <a:extLst>
              <a:ext uri="{28A0092B-C50C-407E-A947-70E740481C1C}">
                <a14:useLocalDpi xmlns:a14="http://schemas.microsoft.com/office/drawing/2010/main" val="0"/>
              </a:ext>
            </a:extLst>
          </a:blip>
          <a:stretch>
            <a:fillRect/>
          </a:stretch>
        </p:blipFill>
        <p:spPr>
          <a:xfrm>
            <a:off x="1731368" y="27586"/>
            <a:ext cx="9299948" cy="5705670"/>
          </a:xfrm>
        </p:spPr>
      </p:pic>
      <p:sp>
        <p:nvSpPr>
          <p:cNvPr id="2" name="Title 2"/>
          <p:cNvSpPr>
            <a:spLocks noGrp="1"/>
          </p:cNvSpPr>
          <p:nvPr>
            <p:ph type="title"/>
          </p:nvPr>
        </p:nvSpPr>
        <p:spPr>
          <a:xfrm>
            <a:off x="1803376" y="4221088"/>
            <a:ext cx="6740896" cy="1440160"/>
          </a:xfrm>
        </p:spPr>
        <p:txBody>
          <a:bodyPr/>
          <a:lstStyle/>
          <a:p>
            <a:pPr algn="l"/>
            <a:r>
              <a:rPr lang="en-US" sz="3638" kern="0" dirty="0">
                <a:solidFill>
                  <a:srgbClr val="000000">
                    <a:lumMod val="85000"/>
                    <a:lumOff val="15000"/>
                  </a:srgbClr>
                </a:solidFill>
                <a:effectLst>
                  <a:outerShdw blurRad="50800" dist="38100" dir="2700000" algn="tl" rotWithShape="0">
                    <a:prstClr val="black">
                      <a:alpha val="40000"/>
                    </a:prstClr>
                  </a:outerShdw>
                </a:effectLst>
                <a:cs typeface="Arial"/>
                <a:sym typeface="Arial"/>
              </a:rPr>
              <a:t>“Courteous, pleasant, ethical behavior is part of being a professional.”</a:t>
            </a:r>
            <a:endParaRPr lang="en-US" dirty="0"/>
          </a:p>
        </p:txBody>
      </p:sp>
      <p:sp>
        <p:nvSpPr>
          <p:cNvPr id="5" name="Text Placeholder 3"/>
          <p:cNvSpPr>
            <a:spLocks noGrp="1"/>
          </p:cNvSpPr>
          <p:nvPr>
            <p:ph type="body" sz="quarter" idx="22"/>
          </p:nvPr>
        </p:nvSpPr>
        <p:spPr>
          <a:xfrm>
            <a:off x="8472264" y="6631475"/>
            <a:ext cx="2762920" cy="184470"/>
          </a:xfrm>
        </p:spPr>
        <p:txBody>
          <a:bodyPr/>
          <a:lstStyle/>
          <a:p>
            <a:pPr lvl="0" algn="r">
              <a:spcAft>
                <a:spcPts val="0"/>
              </a:spcAft>
              <a:buClr>
                <a:srgbClr val="000000"/>
              </a:buClr>
            </a:pPr>
            <a:r>
              <a:rPr lang="nl-NL" sz="1000" kern="0" dirty="0">
                <a:solidFill>
                  <a:srgbClr val="000000"/>
                </a:solidFill>
                <a:cs typeface="Calibri" panose="020F0502020204030204" pitchFamily="34" charset="0"/>
                <a:sym typeface="Arial"/>
              </a:rPr>
              <a:t>Image: © Betsie Van der Meer/Getty Images</a:t>
            </a:r>
            <a:endParaRPr lang="en-US" sz="1000" kern="0" dirty="0">
              <a:solidFill>
                <a:srgbClr val="000000"/>
              </a:solidFill>
              <a:cs typeface="Calibri" panose="020F0502020204030204" pitchFamily="34" charset="0"/>
              <a:sym typeface="Arial"/>
            </a:endParaRPr>
          </a:p>
        </p:txBody>
      </p:sp>
      <p:sp>
        <p:nvSpPr>
          <p:cNvPr id="6" name="Slide Number Placeholder 4"/>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10924324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6930" y="502649"/>
            <a:ext cx="9589799" cy="714997"/>
          </a:xfrm>
        </p:spPr>
        <p:txBody>
          <a:bodyPr/>
          <a:lstStyle/>
          <a:p>
            <a:r>
              <a:rPr lang="en-US" sz="5400" kern="0" dirty="0">
                <a:solidFill>
                  <a:srgbClr val="3D97B4"/>
                </a:solidFill>
                <a:cs typeface="Calibri" panose="020F0502020204030204" pitchFamily="34" charset="0"/>
                <a:sym typeface="Arial"/>
              </a:rPr>
              <a:t>Cultivate Essential Qualities</a:t>
            </a:r>
            <a:endParaRPr lang="en-US" dirty="0"/>
          </a:p>
        </p:txBody>
      </p:sp>
      <p:sp>
        <p:nvSpPr>
          <p:cNvPr id="3" name="Content Placeholder 2"/>
          <p:cNvSpPr>
            <a:spLocks noGrp="1"/>
          </p:cNvSpPr>
          <p:nvPr>
            <p:ph sz="quarter" idx="11"/>
          </p:nvPr>
        </p:nvSpPr>
        <p:spPr>
          <a:xfrm>
            <a:off x="1739302" y="1514421"/>
            <a:ext cx="4284690" cy="4824172"/>
          </a:xfrm>
          <a:solidFill>
            <a:srgbClr val="7F7F7F"/>
          </a:solidFill>
        </p:spPr>
        <p:txBody>
          <a:bodyPr/>
          <a:lstStyle/>
          <a:p>
            <a:pPr lvl="0">
              <a:spcAft>
                <a:spcPts val="808"/>
              </a:spcAft>
              <a:buClr>
                <a:srgbClr val="000000"/>
              </a:buClr>
            </a:pPr>
            <a:r>
              <a:rPr lang="en-US" sz="3360" kern="0" dirty="0">
                <a:solidFill>
                  <a:srgbClr val="FFFFFF"/>
                </a:solidFill>
                <a:cs typeface="Arial"/>
                <a:sym typeface="Arial"/>
              </a:rPr>
              <a:t>Integrity, courage, and inner strength are three of the top seven traits recruiters look for in potential employees (according to Undercover Recruiter). </a:t>
            </a:r>
          </a:p>
        </p:txBody>
      </p:sp>
      <p:pic>
        <p:nvPicPr>
          <p:cNvPr id="10" name="Picture 3">
            <a:extLst>
              <a:ext uri="{FF2B5EF4-FFF2-40B4-BE49-F238E27FC236}">
                <a16:creationId xmlns:a16="http://schemas.microsoft.com/office/drawing/2014/main" id="{54CCA296-F268-4AC4-86D2-D9948FC5FFAC}"/>
              </a:ext>
              <a:ext uri="{C183D7F6-B498-43B3-948B-1728B52AA6E4}">
                <adec:decorative xmlns:adec="http://schemas.microsoft.com/office/drawing/2017/decorative" val="1"/>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6023992" y="1490697"/>
            <a:ext cx="4593009" cy="4845050"/>
          </a:xfrm>
        </p:spPr>
      </p:pic>
      <p:sp>
        <p:nvSpPr>
          <p:cNvPr id="6" name="Text Placeholder 4"/>
          <p:cNvSpPr>
            <a:spLocks noGrp="1"/>
          </p:cNvSpPr>
          <p:nvPr>
            <p:ph type="body" sz="quarter" idx="13"/>
          </p:nvPr>
        </p:nvSpPr>
        <p:spPr>
          <a:xfrm>
            <a:off x="9480376" y="6635368"/>
            <a:ext cx="1898825" cy="184470"/>
          </a:xfrm>
        </p:spPr>
        <p:txBody>
          <a:bodyPr/>
          <a:lstStyle/>
          <a:p>
            <a:pPr lvl="0" algn="l">
              <a:spcAft>
                <a:spcPts val="0"/>
              </a:spcAft>
              <a:buClr>
                <a:srgbClr val="000000"/>
              </a:buClr>
            </a:pPr>
            <a:r>
              <a:rPr lang="en-US" sz="1000" kern="0" dirty="0">
                <a:solidFill>
                  <a:srgbClr val="000000"/>
                </a:solidFill>
                <a:cs typeface="Calibri" panose="020F0502020204030204" pitchFamily="34" charset="0"/>
                <a:sym typeface="Arial"/>
              </a:rPr>
              <a:t>Image: © </a:t>
            </a:r>
            <a:r>
              <a:rPr lang="en-US" sz="1000" kern="0" dirty="0" err="1">
                <a:solidFill>
                  <a:srgbClr val="000000"/>
                </a:solidFill>
                <a:cs typeface="Calibri" panose="020F0502020204030204" pitchFamily="34" charset="0"/>
                <a:sym typeface="Arial"/>
              </a:rPr>
              <a:t>gstockstudio</a:t>
            </a:r>
            <a:r>
              <a:rPr lang="en-US" sz="1000" kern="0" dirty="0">
                <a:solidFill>
                  <a:srgbClr val="000000"/>
                </a:solidFill>
                <a:cs typeface="Calibri" panose="020F0502020204030204" pitchFamily="34" charset="0"/>
                <a:sym typeface="Arial"/>
              </a:rPr>
              <a:t>/123RF</a:t>
            </a:r>
          </a:p>
        </p:txBody>
      </p:sp>
      <p:sp>
        <p:nvSpPr>
          <p:cNvPr id="7" name="Slide Number Placeholder 5"/>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35398364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z="5400" kern="0" dirty="0">
                <a:solidFill>
                  <a:srgbClr val="3D97B4"/>
                </a:solidFill>
                <a:cs typeface="Calibri" panose="020F0502020204030204" pitchFamily="34" charset="0"/>
                <a:sym typeface="Arial"/>
              </a:rPr>
              <a:t>You Make the Call </a:t>
            </a:r>
            <a:r>
              <a:rPr lang="en-US" sz="1600" kern="0" dirty="0">
                <a:solidFill>
                  <a:srgbClr val="3D97B4"/>
                </a:solidFill>
                <a:cs typeface="Calibri" panose="020F0502020204030204" pitchFamily="34" charset="0"/>
                <a:sym typeface="Arial"/>
              </a:rPr>
              <a:t>2</a:t>
            </a:r>
            <a:endParaRPr lang="en-US" sz="1600" dirty="0"/>
          </a:p>
        </p:txBody>
      </p:sp>
      <p:pic>
        <p:nvPicPr>
          <p:cNvPr id="19" name="Picture 2">
            <a:extLst>
              <a:ext uri="{C183D7F6-B498-43B3-948B-1728B52AA6E4}">
                <adec:decorative xmlns:adec="http://schemas.microsoft.com/office/drawing/2017/decorative" val="1"/>
              </a:ext>
            </a:extLst>
          </p:cNvPr>
          <p:cNvPicPr>
            <a:picLocks noGrp="1" noChangeAspect="1"/>
          </p:cNvPicPr>
          <p:nvPr>
            <p:ph sz="quarter" idx="11"/>
          </p:nvPr>
        </p:nvPicPr>
        <p:blipFill rotWithShape="1">
          <a:blip r:embed="rId3">
            <a:extLst>
              <a:ext uri="{28A0092B-C50C-407E-A947-70E740481C1C}">
                <a14:useLocalDpi xmlns:a14="http://schemas.microsoft.com/office/drawing/2010/main" val="0"/>
              </a:ext>
            </a:extLst>
          </a:blip>
          <a:srcRect t="23331"/>
          <a:stretch/>
        </p:blipFill>
        <p:spPr>
          <a:xfrm>
            <a:off x="695400" y="621403"/>
            <a:ext cx="1752600" cy="1234160"/>
          </a:xfrm>
        </p:spPr>
      </p:pic>
      <p:sp>
        <p:nvSpPr>
          <p:cNvPr id="10" name="Content Placeholder 3"/>
          <p:cNvSpPr>
            <a:spLocks noGrp="1"/>
          </p:cNvSpPr>
          <p:nvPr>
            <p:ph sz="quarter" idx="14"/>
          </p:nvPr>
        </p:nvSpPr>
        <p:spPr>
          <a:xfrm>
            <a:off x="1343472" y="2060848"/>
            <a:ext cx="5040560" cy="2652844"/>
          </a:xfrm>
        </p:spPr>
        <p:txBody>
          <a:bodyPr/>
          <a:lstStyle/>
          <a:p>
            <a:pPr lvl="0">
              <a:spcAft>
                <a:spcPts val="808"/>
              </a:spcAft>
              <a:buClr>
                <a:srgbClr val="000000"/>
              </a:buClr>
            </a:pPr>
            <a:r>
              <a:rPr lang="en-US" sz="3360" b="0" kern="0" dirty="0">
                <a:solidFill>
                  <a:srgbClr val="000000"/>
                </a:solidFill>
                <a:cs typeface="Arial"/>
                <a:sym typeface="Arial"/>
              </a:rPr>
              <a:t>You’re sitting in the break room with coworkers and they begin criticizing another coworker unfairly. </a:t>
            </a:r>
          </a:p>
        </p:txBody>
      </p:sp>
      <p:sp>
        <p:nvSpPr>
          <p:cNvPr id="11" name="Content Placeholder 4"/>
          <p:cNvSpPr>
            <a:spLocks noGrp="1"/>
          </p:cNvSpPr>
          <p:nvPr>
            <p:ph sz="quarter" idx="15"/>
          </p:nvPr>
        </p:nvSpPr>
        <p:spPr>
          <a:xfrm>
            <a:off x="6528049" y="1412776"/>
            <a:ext cx="4608512" cy="4536504"/>
          </a:xfrm>
          <a:solidFill>
            <a:srgbClr val="7F7F7F"/>
          </a:solidFill>
        </p:spPr>
        <p:txBody>
          <a:bodyPr/>
          <a:lstStyle/>
          <a:p>
            <a:pPr lvl="0">
              <a:spcAft>
                <a:spcPts val="808"/>
              </a:spcAft>
              <a:buClr>
                <a:srgbClr val="000000"/>
              </a:buClr>
            </a:pPr>
            <a:r>
              <a:rPr lang="en-US" sz="3360" b="0" kern="0" dirty="0">
                <a:solidFill>
                  <a:srgbClr val="FFFFFF"/>
                </a:solidFill>
                <a:cs typeface="Arial"/>
                <a:sym typeface="Arial"/>
              </a:rPr>
              <a:t>What would you do in this situation? Would you speak up? How would you handle it? What type(s) of ethical reasoning might help you? </a:t>
            </a:r>
          </a:p>
        </p:txBody>
      </p:sp>
      <p:sp>
        <p:nvSpPr>
          <p:cNvPr id="7" name="Slide Number Placeholder 5"/>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39240519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1"/>
          <p:cNvSpPr>
            <a:spLocks noGrp="1"/>
          </p:cNvSpPr>
          <p:nvPr>
            <p:ph sz="quarter" idx="11"/>
          </p:nvPr>
        </p:nvSpPr>
        <p:spPr>
          <a:xfrm>
            <a:off x="983433" y="1628800"/>
            <a:ext cx="9865096" cy="3672408"/>
          </a:xfrm>
        </p:spPr>
        <p:txBody>
          <a:bodyPr>
            <a:normAutofit/>
          </a:bodyPr>
          <a:lstStyle/>
          <a:p>
            <a:pPr lvl="0" eaLnBrk="0" hangingPunct="0">
              <a:spcBef>
                <a:spcPct val="50000"/>
              </a:spcBef>
              <a:spcAft>
                <a:spcPts val="808"/>
              </a:spcAft>
              <a:buClr>
                <a:srgbClr val="000000"/>
              </a:buClr>
            </a:pPr>
            <a:r>
              <a:rPr lang="ja-JP" altLang="en-US" sz="3600" kern="0" dirty="0">
                <a:solidFill>
                  <a:srgbClr val="000000"/>
                </a:solidFill>
                <a:cs typeface="Arial"/>
                <a:sym typeface="Arial"/>
              </a:rPr>
              <a:t>“</a:t>
            </a:r>
            <a:r>
              <a:rPr lang="en-US" altLang="ja-JP" sz="3600" kern="0" dirty="0">
                <a:solidFill>
                  <a:srgbClr val="000000"/>
                </a:solidFill>
                <a:cs typeface="Arial"/>
                <a:sym typeface="Arial"/>
              </a:rPr>
              <a:t>Write as though you were addressing intelligent people you understand and respect.  Don’t patronize them, but don’t talk over their heads.</a:t>
            </a:r>
            <a:r>
              <a:rPr lang="ja-JP" altLang="en-US" sz="3600" kern="0" dirty="0">
                <a:solidFill>
                  <a:srgbClr val="000000"/>
                </a:solidFill>
                <a:cs typeface="Arial"/>
                <a:sym typeface="Arial"/>
              </a:rPr>
              <a:t>”</a:t>
            </a:r>
            <a:endParaRPr lang="en-US" altLang="ja-JP" sz="3600" kern="0" dirty="0">
              <a:solidFill>
                <a:srgbClr val="000000"/>
              </a:solidFill>
              <a:cs typeface="Arial"/>
              <a:sym typeface="Arial"/>
            </a:endParaRPr>
          </a:p>
          <a:p>
            <a:pPr lvl="0" indent="-278130" algn="r" eaLnBrk="0" hangingPunct="0">
              <a:spcBef>
                <a:spcPct val="50000"/>
              </a:spcBef>
              <a:spcAft>
                <a:spcPts val="808"/>
              </a:spcAft>
              <a:buClr>
                <a:srgbClr val="000000"/>
              </a:buClr>
            </a:pPr>
            <a:r>
              <a:rPr lang="en-US" sz="2425" kern="0" dirty="0">
                <a:solidFill>
                  <a:srgbClr val="000000"/>
                </a:solidFill>
                <a:cs typeface="Arial"/>
                <a:sym typeface="Arial"/>
              </a:rPr>
              <a:t>Patricia T. O</a:t>
            </a:r>
            <a:r>
              <a:rPr lang="en-US" altLang="en-US" sz="2425" kern="0" dirty="0">
                <a:solidFill>
                  <a:srgbClr val="000000"/>
                </a:solidFill>
                <a:cs typeface="Arial"/>
                <a:sym typeface="Arial"/>
              </a:rPr>
              <a:t>’</a:t>
            </a:r>
            <a:r>
              <a:rPr lang="en-US" sz="2425" kern="0" dirty="0">
                <a:solidFill>
                  <a:srgbClr val="000000"/>
                </a:solidFill>
                <a:cs typeface="Arial"/>
                <a:sym typeface="Arial"/>
              </a:rPr>
              <a:t>Conner,</a:t>
            </a:r>
            <a:br>
              <a:rPr lang="en-US" sz="2425" kern="0" dirty="0">
                <a:solidFill>
                  <a:srgbClr val="000000"/>
                </a:solidFill>
                <a:cs typeface="Arial"/>
                <a:sym typeface="Arial"/>
              </a:rPr>
            </a:br>
            <a:r>
              <a:rPr lang="en-US" sz="2425" i="1" kern="0" dirty="0">
                <a:solidFill>
                  <a:srgbClr val="000000"/>
                </a:solidFill>
                <a:cs typeface="Arial"/>
                <a:sym typeface="Arial"/>
              </a:rPr>
              <a:t>Words Fail Me</a:t>
            </a:r>
            <a:endParaRPr lang="en-US" sz="2425" kern="0" dirty="0">
              <a:solidFill>
                <a:srgbClr val="000000"/>
              </a:solidFill>
              <a:cs typeface="Arial"/>
              <a:sym typeface="Arial"/>
            </a:endParaRPr>
          </a:p>
        </p:txBody>
      </p:sp>
      <p:sp>
        <p:nvSpPr>
          <p:cNvPr id="7" name="Slide Number Placeholder 2"/>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18029957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hidden="1">
            <a:extLst>
              <a:ext uri="{FF2B5EF4-FFF2-40B4-BE49-F238E27FC236}">
                <a16:creationId xmlns:a16="http://schemas.microsoft.com/office/drawing/2014/main" id="{5CAC6A38-AA5F-4353-B02E-9D28673FB29C}"/>
              </a:ext>
            </a:extLst>
          </p:cNvPr>
          <p:cNvSpPr>
            <a:spLocks noGrp="1"/>
          </p:cNvSpPr>
          <p:nvPr>
            <p:ph type="title"/>
          </p:nvPr>
        </p:nvSpPr>
        <p:spPr/>
        <p:txBody>
          <a:bodyPr/>
          <a:lstStyle/>
          <a:p>
            <a:r>
              <a:rPr lang="en-US" dirty="0">
                <a:solidFill>
                  <a:srgbClr val="000000"/>
                </a:solidFill>
              </a:rPr>
              <a:t>End of Main Content</a:t>
            </a:r>
            <a:endParaRPr lang="en-IN" dirty="0"/>
          </a:p>
        </p:txBody>
      </p:sp>
      <p:sp>
        <p:nvSpPr>
          <p:cNvPr id="5" name="Text Placeholder 2">
            <a:extLst>
              <a:ext uri="{FF2B5EF4-FFF2-40B4-BE49-F238E27FC236}">
                <a16:creationId xmlns:a16="http://schemas.microsoft.com/office/drawing/2014/main" id="{DCBD42A9-3FD3-498B-AFB6-5ED1D23011F8}"/>
              </a:ext>
            </a:extLst>
          </p:cNvPr>
          <p:cNvSpPr txBox="1">
            <a:spLocks/>
          </p:cNvSpPr>
          <p:nvPr/>
        </p:nvSpPr>
        <p:spPr>
          <a:xfrm>
            <a:off x="0" y="6477000"/>
            <a:ext cx="12192000" cy="384175"/>
          </a:xfrm>
          <a:prstGeom prst="rect">
            <a:avLst/>
          </a:prstGeom>
        </p:spPr>
        <p:txBody>
          <a:bodyPr anchor="ctr" anchorCtr="0"/>
          <a:lst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0" dirty="0">
                <a:latin typeface="Sanserif"/>
              </a:rPr>
              <a:t>Copyright 2021 © McGraw Hill LLC. All rights reserved. No reproduction or distribution without the prior written consent of McGraw Hill LLC.</a:t>
            </a:r>
            <a:endParaRPr lang="en-US" sz="900" b="0" dirty="0">
              <a:solidFill>
                <a:srgbClr val="000000"/>
              </a:solidFill>
              <a:latin typeface="Sanserif"/>
            </a:endParaRPr>
          </a:p>
        </p:txBody>
      </p:sp>
    </p:spTree>
    <p:extLst>
      <p:ext uri="{BB962C8B-B14F-4D97-AF65-F5344CB8AC3E}">
        <p14:creationId xmlns:p14="http://schemas.microsoft.com/office/powerpoint/2010/main" val="18749665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lang="en-US" sz="4800" b="0" kern="0" dirty="0">
                <a:solidFill>
                  <a:srgbClr val="000000"/>
                </a:solidFill>
                <a:cs typeface="Calibri" panose="020F0502020204030204" pitchFamily="34" charset="0"/>
                <a:sym typeface="Arial"/>
              </a:rPr>
              <a:t>Learning Objectives </a:t>
            </a:r>
            <a:r>
              <a:rPr lang="en-US" sz="1600" b="0" kern="0" dirty="0">
                <a:solidFill>
                  <a:srgbClr val="000000"/>
                </a:solidFill>
                <a:cs typeface="Calibri" panose="020F0502020204030204" pitchFamily="34" charset="0"/>
                <a:sym typeface="Arial"/>
              </a:rPr>
              <a:t>1</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1199456" y="1340768"/>
            <a:ext cx="9433048" cy="4752528"/>
          </a:xfrm>
        </p:spPr>
        <p:txBody>
          <a:bodyPr>
            <a:noAutofit/>
          </a:bodyPr>
          <a:lstStyle/>
          <a:p>
            <a:pPr lvl="0">
              <a:spcBef>
                <a:spcPts val="0"/>
              </a:spcBef>
              <a:spcAft>
                <a:spcPts val="808"/>
              </a:spcAft>
              <a:buClr>
                <a:srgbClr val="000000"/>
              </a:buClr>
            </a:pPr>
            <a:r>
              <a:rPr lang="en-US" sz="3200" kern="0" dirty="0">
                <a:solidFill>
                  <a:srgbClr val="3D97B4"/>
                </a:solidFill>
                <a:cs typeface="Arial"/>
                <a:sym typeface="Arial"/>
              </a:rPr>
              <a:t>LO2-1</a:t>
            </a:r>
            <a:r>
              <a:rPr lang="en-US" sz="3200" kern="0" dirty="0">
                <a:solidFill>
                  <a:srgbClr val="000000"/>
                </a:solidFill>
                <a:cs typeface="Arial"/>
                <a:sym typeface="Arial"/>
              </a:rPr>
              <a:t> Use the you-viewpoint to build goodwill.</a:t>
            </a:r>
          </a:p>
          <a:p>
            <a:pPr lvl="0">
              <a:spcBef>
                <a:spcPts val="0"/>
              </a:spcBef>
              <a:spcAft>
                <a:spcPts val="808"/>
              </a:spcAft>
              <a:buClr>
                <a:srgbClr val="DC5A20"/>
              </a:buClr>
              <a:defRPr/>
            </a:pPr>
            <a:r>
              <a:rPr lang="en-US" sz="3200" kern="0" dirty="0">
                <a:solidFill>
                  <a:srgbClr val="3D97B4"/>
                </a:solidFill>
                <a:cs typeface="Arial"/>
                <a:sym typeface="Arial"/>
              </a:rPr>
              <a:t>LO2-2 </a:t>
            </a:r>
            <a:r>
              <a:rPr lang="en-US" sz="3200" kern="0" dirty="0">
                <a:solidFill>
                  <a:srgbClr val="000000"/>
                </a:solidFill>
                <a:cs typeface="Arial"/>
                <a:sym typeface="Arial"/>
              </a:rPr>
              <a:t>Use a conversational style that has the appropriate level of formality and eliminates “rubber stamps.”</a:t>
            </a:r>
          </a:p>
          <a:p>
            <a:pPr lvl="0">
              <a:spcBef>
                <a:spcPts val="0"/>
              </a:spcBef>
              <a:spcAft>
                <a:spcPts val="808"/>
              </a:spcAft>
              <a:buClr>
                <a:srgbClr val="DC5A20"/>
              </a:buClr>
              <a:defRPr/>
            </a:pPr>
            <a:r>
              <a:rPr lang="en-US" sz="3200" kern="0" dirty="0">
                <a:solidFill>
                  <a:srgbClr val="3D97B4"/>
                </a:solidFill>
                <a:cs typeface="Arial"/>
                <a:sym typeface="Arial"/>
              </a:rPr>
              <a:t>LO2-3 </a:t>
            </a:r>
            <a:r>
              <a:rPr lang="en-US" sz="3200" kern="0" dirty="0">
                <a:solidFill>
                  <a:srgbClr val="000000"/>
                </a:solidFill>
                <a:cs typeface="Arial"/>
                <a:sym typeface="Arial"/>
              </a:rPr>
              <a:t>Describe ways to be courteous beyond using polite expressions.</a:t>
            </a:r>
          </a:p>
          <a:p>
            <a:pPr lvl="0">
              <a:spcBef>
                <a:spcPts val="0"/>
              </a:spcBef>
              <a:spcAft>
                <a:spcPts val="808"/>
              </a:spcAft>
              <a:buClr>
                <a:srgbClr val="DC5A20"/>
              </a:buClr>
              <a:defRPr/>
            </a:pPr>
            <a:r>
              <a:rPr lang="en-US" sz="3200" kern="0" dirty="0">
                <a:solidFill>
                  <a:srgbClr val="3D97B4"/>
                </a:solidFill>
                <a:cs typeface="Arial"/>
                <a:sym typeface="Arial"/>
              </a:rPr>
              <a:t>LO2-4 </a:t>
            </a:r>
            <a:r>
              <a:rPr lang="en-US" sz="3200" kern="0" dirty="0">
                <a:solidFill>
                  <a:srgbClr val="000000"/>
                </a:solidFill>
                <a:cs typeface="Arial"/>
                <a:sym typeface="Arial"/>
              </a:rPr>
              <a:t>Employ positive language to achieve goodwill and other desired effects.</a:t>
            </a:r>
          </a:p>
        </p:txBody>
      </p:sp>
      <p:sp>
        <p:nvSpPr>
          <p:cNvPr id="2" name="Slide Number Placeholder 3"/>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3130705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b="0" kern="0" dirty="0">
                <a:solidFill>
                  <a:srgbClr val="000000"/>
                </a:solidFill>
                <a:cs typeface="Calibri" panose="020F0502020204030204" pitchFamily="34" charset="0"/>
                <a:sym typeface="Arial"/>
              </a:rPr>
              <a:t>Learning Objectives </a:t>
            </a:r>
            <a:r>
              <a:rPr lang="en-US" sz="1600" b="0" kern="0" dirty="0">
                <a:solidFill>
                  <a:srgbClr val="000000"/>
                </a:solidFill>
                <a:cs typeface="Calibri" panose="020F0502020204030204" pitchFamily="34" charset="0"/>
                <a:sym typeface="Arial"/>
              </a:rPr>
              <a:t>2</a:t>
            </a:r>
            <a:endParaRPr lang="en-US" sz="1600" dirty="0"/>
          </a:p>
        </p:txBody>
      </p:sp>
      <p:sp>
        <p:nvSpPr>
          <p:cNvPr id="3" name="Content Placeholder 2"/>
          <p:cNvSpPr>
            <a:spLocks noGrp="1"/>
          </p:cNvSpPr>
          <p:nvPr>
            <p:ph sz="quarter" idx="20"/>
          </p:nvPr>
        </p:nvSpPr>
        <p:spPr>
          <a:xfrm>
            <a:off x="1127448" y="1124745"/>
            <a:ext cx="9073008" cy="5256584"/>
          </a:xfrm>
        </p:spPr>
        <p:txBody>
          <a:bodyPr>
            <a:noAutofit/>
          </a:bodyPr>
          <a:lstStyle/>
          <a:p>
            <a:pPr lvl="0">
              <a:spcAft>
                <a:spcPts val="808"/>
              </a:spcAft>
              <a:buClr>
                <a:srgbClr val="DC5A20"/>
              </a:buClr>
              <a:defRPr/>
            </a:pPr>
            <a:r>
              <a:rPr lang="en-US" sz="3600" kern="0" dirty="0">
                <a:solidFill>
                  <a:srgbClr val="3D97B4"/>
                </a:solidFill>
                <a:cs typeface="Arial"/>
                <a:sym typeface="Arial"/>
              </a:rPr>
              <a:t>LO2-5 </a:t>
            </a:r>
            <a:r>
              <a:rPr lang="en-US" sz="3360" kern="0" dirty="0">
                <a:solidFill>
                  <a:srgbClr val="000000"/>
                </a:solidFill>
                <a:cs typeface="Arial"/>
                <a:sym typeface="Arial"/>
              </a:rPr>
              <a:t>Use the three major techniques for emphasizing the positive and deemphasizing the negative.</a:t>
            </a:r>
          </a:p>
          <a:p>
            <a:pPr lvl="0">
              <a:spcAft>
                <a:spcPts val="808"/>
              </a:spcAft>
              <a:buClr>
                <a:srgbClr val="DC5A20"/>
              </a:buClr>
              <a:defRPr/>
            </a:pPr>
            <a:r>
              <a:rPr lang="en-US" sz="3600" kern="0" dirty="0">
                <a:solidFill>
                  <a:srgbClr val="3D97B4"/>
                </a:solidFill>
                <a:cs typeface="Arial"/>
                <a:sym typeface="Arial"/>
              </a:rPr>
              <a:t>LO2-6 </a:t>
            </a:r>
            <a:r>
              <a:rPr lang="en-US" sz="3360" kern="0" dirty="0">
                <a:solidFill>
                  <a:srgbClr val="000000"/>
                </a:solidFill>
                <a:cs typeface="Arial"/>
                <a:sym typeface="Arial"/>
              </a:rPr>
              <a:t>Avoid unethical communication practices.</a:t>
            </a:r>
          </a:p>
          <a:p>
            <a:pPr lvl="0">
              <a:spcAft>
                <a:spcPts val="808"/>
              </a:spcAft>
              <a:buClr>
                <a:srgbClr val="DC5A20"/>
              </a:buClr>
              <a:defRPr/>
            </a:pPr>
            <a:r>
              <a:rPr lang="en-US" sz="3600" kern="0" dirty="0">
                <a:solidFill>
                  <a:srgbClr val="3D97B4"/>
                </a:solidFill>
                <a:cs typeface="Arial"/>
                <a:sym typeface="Arial"/>
              </a:rPr>
              <a:t>LO2-7 </a:t>
            </a:r>
            <a:r>
              <a:rPr lang="en-US" sz="3360" kern="0" dirty="0">
                <a:solidFill>
                  <a:srgbClr val="000000"/>
                </a:solidFill>
                <a:cs typeface="Arial"/>
                <a:sym typeface="Arial"/>
              </a:rPr>
              <a:t>Cultivate personal qualities that promote ethical behavior.</a:t>
            </a:r>
          </a:p>
          <a:p>
            <a:pPr lvl="0">
              <a:spcAft>
                <a:spcPts val="808"/>
              </a:spcAft>
              <a:buClr>
                <a:srgbClr val="DC5A20"/>
              </a:buClr>
              <a:defRPr/>
            </a:pPr>
            <a:r>
              <a:rPr lang="en-US" sz="3600" kern="0" dirty="0">
                <a:solidFill>
                  <a:srgbClr val="3D97B4"/>
                </a:solidFill>
                <a:cs typeface="Arial"/>
                <a:sym typeface="Arial"/>
              </a:rPr>
              <a:t>LO2-8 </a:t>
            </a:r>
            <a:r>
              <a:rPr lang="en-US" sz="3360" kern="0" dirty="0">
                <a:solidFill>
                  <a:srgbClr val="000000"/>
                </a:solidFill>
                <a:cs typeface="Arial"/>
                <a:sym typeface="Arial"/>
              </a:rPr>
              <a:t>Use professional codes of conduct and established approaches to ethical reasoning to help you make ethical decisions. </a:t>
            </a:r>
          </a:p>
        </p:txBody>
      </p:sp>
      <p:sp>
        <p:nvSpPr>
          <p:cNvPr id="6" name="Slide Number Placeholder 3"/>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19124142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2016" y="188640"/>
            <a:ext cx="11251779" cy="1038274"/>
          </a:xfrm>
        </p:spPr>
        <p:txBody>
          <a:bodyPr/>
          <a:lstStyle/>
          <a:p>
            <a:r>
              <a:rPr lang="en-US" sz="4000" kern="0" dirty="0">
                <a:solidFill>
                  <a:srgbClr val="AC802E"/>
                </a:solidFill>
                <a:ea typeface="Adobe Ming Std L" panose="02020300000000000000" pitchFamily="18" charset="-128"/>
                <a:cs typeface="Calibri"/>
                <a:sym typeface="Calibri"/>
              </a:rPr>
              <a:t>Showing Consideration for Your Message Recipients</a:t>
            </a:r>
            <a:endParaRPr lang="en-US" dirty="0"/>
          </a:p>
        </p:txBody>
      </p:sp>
      <p:sp>
        <p:nvSpPr>
          <p:cNvPr id="3" name="Content Placeholder 2"/>
          <p:cNvSpPr>
            <a:spLocks noGrp="1"/>
          </p:cNvSpPr>
          <p:nvPr>
            <p:ph sz="quarter" idx="20"/>
          </p:nvPr>
        </p:nvSpPr>
        <p:spPr>
          <a:xfrm>
            <a:off x="1177851" y="1226914"/>
            <a:ext cx="9742686" cy="4866382"/>
          </a:xfrm>
          <a:solidFill>
            <a:srgbClr val="595959"/>
          </a:solidFill>
        </p:spPr>
        <p:txBody>
          <a:bodyPr anchor="ctr">
            <a:normAutofit/>
          </a:bodyPr>
          <a:lstStyle/>
          <a:p>
            <a:pPr marL="81916" lvl="0" algn="ctr">
              <a:spcAft>
                <a:spcPts val="808"/>
              </a:spcAft>
              <a:buClr>
                <a:srgbClr val="E6E4CC">
                  <a:lumMod val="50000"/>
                </a:srgbClr>
              </a:buClr>
              <a:defRPr/>
            </a:pPr>
            <a:r>
              <a:rPr lang="en-US" sz="5400" kern="0" dirty="0">
                <a:solidFill>
                  <a:srgbClr val="FFFFFF"/>
                </a:solidFill>
                <a:cs typeface="Calibri" panose="020F0502020204030204" pitchFamily="34" charset="0"/>
                <a:sym typeface="Arial"/>
              </a:rPr>
              <a:t>Showing consideration for your audience goes beyond simple conventions of courtesy. </a:t>
            </a:r>
          </a:p>
        </p:txBody>
      </p:sp>
      <p:sp>
        <p:nvSpPr>
          <p:cNvPr id="6" name="Slide Number Placeholder 3"/>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2740401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5400" kern="0" dirty="0">
                <a:solidFill>
                  <a:srgbClr val="3D97B4"/>
                </a:solidFill>
                <a:cs typeface="Calibri" panose="020F0502020204030204" pitchFamily="34" charset="0"/>
                <a:sym typeface="Arial"/>
              </a:rPr>
              <a:t>Use the You-Viewpoint</a:t>
            </a:r>
            <a:endParaRPr lang="en-US" dirty="0"/>
          </a:p>
        </p:txBody>
      </p:sp>
      <p:sp>
        <p:nvSpPr>
          <p:cNvPr id="8" name="Content Placeholder 2"/>
          <p:cNvSpPr>
            <a:spLocks noGrp="1"/>
          </p:cNvSpPr>
          <p:nvPr>
            <p:ph sz="quarter" idx="11"/>
          </p:nvPr>
        </p:nvSpPr>
        <p:spPr>
          <a:xfrm>
            <a:off x="1055440" y="1083996"/>
            <a:ext cx="3811217" cy="5483870"/>
          </a:xfrm>
          <a:solidFill>
            <a:srgbClr val="7F7F7F"/>
          </a:solidFill>
        </p:spPr>
        <p:txBody>
          <a:bodyPr>
            <a:noAutofit/>
          </a:bodyPr>
          <a:lstStyle/>
          <a:p>
            <a:pPr marL="212400" indent="-212400">
              <a:lnSpc>
                <a:spcPct val="150000"/>
              </a:lnSpc>
              <a:spcBef>
                <a:spcPts val="291"/>
              </a:spcBef>
              <a:spcAft>
                <a:spcPts val="808"/>
              </a:spcAft>
              <a:buClr>
                <a:schemeClr val="accent6"/>
              </a:buClr>
              <a:buFont typeface="Arial" panose="020B0604020202020204" pitchFamily="34" charset="0"/>
              <a:buChar char="•"/>
            </a:pPr>
            <a:r>
              <a:rPr lang="en-US" sz="2430" dirty="0">
                <a:solidFill>
                  <a:schemeClr val="bg1"/>
                </a:solidFill>
                <a:ea typeface="ＭＳ Ｐゴシック" pitchFamily="34" charset="-128"/>
                <a:cs typeface="Calibri" panose="020F0502020204030204" pitchFamily="34" charset="0"/>
              </a:rPr>
              <a:t>Places the reader at the center of the message.</a:t>
            </a:r>
          </a:p>
          <a:p>
            <a:pPr marL="212400" indent="-212400">
              <a:lnSpc>
                <a:spcPct val="150000"/>
              </a:lnSpc>
              <a:spcBef>
                <a:spcPts val="291"/>
              </a:spcBef>
              <a:spcAft>
                <a:spcPts val="808"/>
              </a:spcAft>
              <a:buClr>
                <a:schemeClr val="accent6"/>
              </a:buClr>
              <a:buFont typeface="Arial" panose="020B0604020202020204" pitchFamily="34" charset="0"/>
              <a:buChar char="•"/>
            </a:pPr>
            <a:r>
              <a:rPr lang="en-US" sz="2430" dirty="0">
                <a:solidFill>
                  <a:schemeClr val="bg1"/>
                </a:solidFill>
                <a:ea typeface="ＭＳ Ｐゴシック" pitchFamily="34" charset="-128"/>
                <a:cs typeface="Calibri" panose="020F0502020204030204" pitchFamily="34" charset="0"/>
              </a:rPr>
              <a:t>Often emphasizes </a:t>
            </a:r>
            <a:r>
              <a:rPr lang="en-US" sz="2430" i="1" dirty="0">
                <a:solidFill>
                  <a:schemeClr val="bg1"/>
                </a:solidFill>
                <a:ea typeface="ＭＳ Ｐゴシック" pitchFamily="34" charset="-128"/>
                <a:cs typeface="Calibri" panose="020F0502020204030204" pitchFamily="34" charset="0"/>
              </a:rPr>
              <a:t>you</a:t>
            </a:r>
            <a:r>
              <a:rPr lang="en-US" sz="2430" dirty="0">
                <a:solidFill>
                  <a:schemeClr val="bg1"/>
                </a:solidFill>
                <a:ea typeface="ＭＳ Ｐゴシック" pitchFamily="34" charset="-128"/>
                <a:cs typeface="Calibri" panose="020F0502020204030204" pitchFamily="34" charset="0"/>
              </a:rPr>
              <a:t> and </a:t>
            </a:r>
            <a:r>
              <a:rPr lang="en-US" sz="2430" i="1" dirty="0">
                <a:solidFill>
                  <a:schemeClr val="bg1"/>
                </a:solidFill>
                <a:ea typeface="ＭＳ Ｐゴシック" pitchFamily="34" charset="-128"/>
                <a:cs typeface="Calibri" panose="020F0502020204030204" pitchFamily="34" charset="0"/>
              </a:rPr>
              <a:t>your</a:t>
            </a:r>
            <a:r>
              <a:rPr lang="en-US" sz="2430" dirty="0">
                <a:solidFill>
                  <a:schemeClr val="bg1"/>
                </a:solidFill>
                <a:ea typeface="ＭＳ Ｐゴシック" pitchFamily="34" charset="-128"/>
                <a:cs typeface="Calibri" panose="020F0502020204030204" pitchFamily="34" charset="0"/>
              </a:rPr>
              <a:t> rather than </a:t>
            </a:r>
            <a:r>
              <a:rPr lang="en-US" sz="2430" i="1" dirty="0">
                <a:solidFill>
                  <a:schemeClr val="bg1"/>
                </a:solidFill>
                <a:ea typeface="ＭＳ Ｐゴシック" pitchFamily="34" charset="-128"/>
                <a:cs typeface="Calibri" panose="020F0502020204030204" pitchFamily="34" charset="0"/>
              </a:rPr>
              <a:t>I</a:t>
            </a:r>
            <a:r>
              <a:rPr lang="en-US" sz="2430" dirty="0">
                <a:solidFill>
                  <a:schemeClr val="bg1"/>
                </a:solidFill>
                <a:ea typeface="ＭＳ Ｐゴシック" pitchFamily="34" charset="-128"/>
                <a:cs typeface="Calibri" panose="020F0502020204030204" pitchFamily="34" charset="0"/>
              </a:rPr>
              <a:t>, </a:t>
            </a:r>
            <a:r>
              <a:rPr lang="en-US" sz="2430" i="1" dirty="0">
                <a:solidFill>
                  <a:schemeClr val="bg1"/>
                </a:solidFill>
                <a:ea typeface="ＭＳ Ｐゴシック" pitchFamily="34" charset="-128"/>
                <a:cs typeface="Calibri" panose="020F0502020204030204" pitchFamily="34" charset="0"/>
              </a:rPr>
              <a:t>we</a:t>
            </a:r>
            <a:r>
              <a:rPr lang="en-US" sz="2430" dirty="0">
                <a:solidFill>
                  <a:schemeClr val="bg1"/>
                </a:solidFill>
                <a:ea typeface="ＭＳ Ｐゴシック" pitchFamily="34" charset="-128"/>
                <a:cs typeface="Calibri" panose="020F0502020204030204" pitchFamily="34" charset="0"/>
              </a:rPr>
              <a:t>, and </a:t>
            </a:r>
            <a:r>
              <a:rPr lang="en-US" sz="2430" i="1" dirty="0">
                <a:solidFill>
                  <a:schemeClr val="bg1"/>
                </a:solidFill>
                <a:ea typeface="ＭＳ Ｐゴシック" pitchFamily="34" charset="-128"/>
                <a:cs typeface="Calibri" panose="020F0502020204030204" pitchFamily="34" charset="0"/>
              </a:rPr>
              <a:t>our.</a:t>
            </a:r>
            <a:endParaRPr lang="en-US" sz="2430" dirty="0">
              <a:solidFill>
                <a:schemeClr val="bg1"/>
              </a:solidFill>
              <a:ea typeface="ＭＳ Ｐゴシック" pitchFamily="34" charset="-128"/>
              <a:cs typeface="Calibri" panose="020F0502020204030204" pitchFamily="34" charset="0"/>
            </a:endParaRPr>
          </a:p>
          <a:p>
            <a:pPr marL="212400" indent="-212400">
              <a:lnSpc>
                <a:spcPct val="150000"/>
              </a:lnSpc>
              <a:spcBef>
                <a:spcPts val="291"/>
              </a:spcBef>
              <a:spcAft>
                <a:spcPts val="808"/>
              </a:spcAft>
              <a:buClr>
                <a:schemeClr val="accent6"/>
              </a:buClr>
              <a:buFont typeface="Arial" panose="020B0604020202020204" pitchFamily="34" charset="0"/>
              <a:buChar char="•"/>
            </a:pPr>
            <a:r>
              <a:rPr lang="en-US" sz="2430" dirty="0">
                <a:solidFill>
                  <a:schemeClr val="bg1"/>
                </a:solidFill>
                <a:ea typeface="ＭＳ Ｐゴシック" pitchFamily="34" charset="-128"/>
                <a:cs typeface="Calibri" panose="020F0502020204030204" pitchFamily="34" charset="0"/>
              </a:rPr>
              <a:t>Focuses on reader</a:t>
            </a:r>
            <a:r>
              <a:rPr lang="en-US" altLang="en-US" sz="2430" dirty="0">
                <a:solidFill>
                  <a:schemeClr val="bg1"/>
                </a:solidFill>
                <a:ea typeface="ＭＳ Ｐゴシック" pitchFamily="34" charset="-128"/>
                <a:cs typeface="Calibri" panose="020F0502020204030204" pitchFamily="34" charset="0"/>
              </a:rPr>
              <a:t>’</a:t>
            </a:r>
            <a:r>
              <a:rPr lang="en-US" sz="2430" dirty="0">
                <a:solidFill>
                  <a:schemeClr val="bg1"/>
                </a:solidFill>
                <a:ea typeface="ＭＳ Ｐゴシック" pitchFamily="34" charset="-128"/>
                <a:cs typeface="Calibri" panose="020F0502020204030204" pitchFamily="34" charset="0"/>
              </a:rPr>
              <a:t>s needs and concerns.</a:t>
            </a:r>
          </a:p>
          <a:p>
            <a:pPr marL="212400" indent="-212400">
              <a:lnSpc>
                <a:spcPct val="150000"/>
              </a:lnSpc>
              <a:spcBef>
                <a:spcPts val="291"/>
              </a:spcBef>
              <a:spcAft>
                <a:spcPts val="808"/>
              </a:spcAft>
              <a:buClr>
                <a:schemeClr val="accent6"/>
              </a:buClr>
              <a:buFont typeface="Arial" panose="020B0604020202020204" pitchFamily="34" charset="0"/>
              <a:buChar char="•"/>
            </a:pPr>
            <a:r>
              <a:rPr lang="en-US" sz="2430" dirty="0">
                <a:solidFill>
                  <a:schemeClr val="bg1"/>
                </a:solidFill>
                <a:ea typeface="ＭＳ Ｐゴシック" pitchFamily="34" charset="-128"/>
                <a:cs typeface="Calibri" panose="020F0502020204030204" pitchFamily="34" charset="0"/>
              </a:rPr>
              <a:t>Emphasizes reader benefit.</a:t>
            </a:r>
          </a:p>
        </p:txBody>
      </p:sp>
      <p:pic>
        <p:nvPicPr>
          <p:cNvPr id="12" name="Picture 3">
            <a:extLs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4871864" y="1094574"/>
            <a:ext cx="6120681" cy="3342538"/>
          </a:xfrm>
          <a:prstGeom prst="rect">
            <a:avLst/>
          </a:prstGeom>
        </p:spPr>
      </p:pic>
      <p:sp>
        <p:nvSpPr>
          <p:cNvPr id="9" name="Content Placeholder 4"/>
          <p:cNvSpPr>
            <a:spLocks noGrp="1"/>
          </p:cNvSpPr>
          <p:nvPr>
            <p:ph type="body" sz="quarter" idx="12"/>
          </p:nvPr>
        </p:nvSpPr>
        <p:spPr>
          <a:xfrm>
            <a:off x="5313350" y="4666892"/>
            <a:ext cx="5403897" cy="1100531"/>
          </a:xfrm>
        </p:spPr>
        <p:txBody>
          <a:bodyPr/>
          <a:lstStyle/>
          <a:p>
            <a:pPr lvl="0" algn="l">
              <a:spcAft>
                <a:spcPts val="0"/>
              </a:spcAft>
              <a:buClr>
                <a:srgbClr val="000000"/>
              </a:buClr>
            </a:pPr>
            <a:r>
              <a:rPr lang="en-US" sz="2200" b="1" i="1" kern="0" dirty="0">
                <a:solidFill>
                  <a:srgbClr val="000000"/>
                </a:solidFill>
                <a:cs typeface="Arial"/>
                <a:sym typeface="Arial"/>
              </a:rPr>
              <a:t>The first step toward creating goodwill with your communication partners is to put yourself in their shoes.</a:t>
            </a:r>
            <a:endParaRPr lang="en-US" sz="2200" kern="0" dirty="0">
              <a:solidFill>
                <a:srgbClr val="000000"/>
              </a:solidFill>
              <a:cs typeface="Arial"/>
              <a:sym typeface="Arial"/>
            </a:endParaRPr>
          </a:p>
        </p:txBody>
      </p:sp>
      <p:sp>
        <p:nvSpPr>
          <p:cNvPr id="10" name="Text Placeholder 5"/>
          <p:cNvSpPr>
            <a:spLocks noGrp="1"/>
          </p:cNvSpPr>
          <p:nvPr>
            <p:ph type="body" sz="quarter" idx="13"/>
          </p:nvPr>
        </p:nvSpPr>
        <p:spPr>
          <a:xfrm>
            <a:off x="8688288" y="6553862"/>
            <a:ext cx="2690913" cy="304139"/>
          </a:xfrm>
        </p:spPr>
        <p:txBody>
          <a:bodyPr/>
          <a:lstStyle/>
          <a:p>
            <a:pPr lvl="0">
              <a:spcAft>
                <a:spcPts val="0"/>
              </a:spcAft>
              <a:buClr>
                <a:srgbClr val="000000"/>
              </a:buClr>
            </a:pPr>
            <a:r>
              <a:rPr lang="en-US" sz="1000" kern="0" dirty="0">
                <a:solidFill>
                  <a:srgbClr val="000000"/>
                </a:solidFill>
                <a:cs typeface="Calibri" panose="020F0502020204030204" pitchFamily="34" charset="0"/>
                <a:sym typeface="Arial"/>
              </a:rPr>
              <a:t>Image: Flying </a:t>
            </a:r>
            <a:r>
              <a:rPr lang="en-US" sz="1000" kern="0" dirty="0" err="1">
                <a:solidFill>
                  <a:srgbClr val="000000"/>
                </a:solidFill>
                <a:cs typeface="Calibri" panose="020F0502020204030204" pitchFamily="34" charset="0"/>
                <a:sym typeface="Arial"/>
              </a:rPr>
              <a:t>Colours</a:t>
            </a:r>
            <a:r>
              <a:rPr lang="en-US" sz="1000" kern="0" dirty="0">
                <a:solidFill>
                  <a:srgbClr val="000000"/>
                </a:solidFill>
                <a:cs typeface="Calibri" panose="020F0502020204030204" pitchFamily="34" charset="0"/>
                <a:sym typeface="Arial"/>
              </a:rPr>
              <a:t> Ltd/Getty Images </a:t>
            </a:r>
          </a:p>
        </p:txBody>
      </p:sp>
      <p:sp>
        <p:nvSpPr>
          <p:cNvPr id="6" name="Slide Number Placeholder 6"/>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21372950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z="5400" kern="0" dirty="0">
                <a:solidFill>
                  <a:srgbClr val="3D97B4"/>
                </a:solidFill>
                <a:cs typeface="Calibri" panose="020F0502020204030204" pitchFamily="34" charset="0"/>
                <a:sym typeface="Arial"/>
              </a:rPr>
              <a:t>You-Viewpoint: Examples</a:t>
            </a:r>
            <a:endParaRPr lang="en-US" dirty="0"/>
          </a:p>
        </p:txBody>
      </p:sp>
      <p:sp>
        <p:nvSpPr>
          <p:cNvPr id="9" name="Content Placeholder 2"/>
          <p:cNvSpPr>
            <a:spLocks noGrp="1"/>
          </p:cNvSpPr>
          <p:nvPr>
            <p:ph sz="quarter" idx="20"/>
          </p:nvPr>
        </p:nvSpPr>
        <p:spPr>
          <a:xfrm>
            <a:off x="354250" y="1045889"/>
            <a:ext cx="11622085" cy="5592100"/>
          </a:xfrm>
        </p:spPr>
        <p:txBody>
          <a:bodyPr>
            <a:normAutofit lnSpcReduction="10000"/>
          </a:bodyPr>
          <a:lstStyle/>
          <a:p>
            <a:pPr marL="967740" lvl="0" indent="-967740">
              <a:spcBef>
                <a:spcPct val="10000"/>
              </a:spcBef>
              <a:spcAft>
                <a:spcPts val="0"/>
              </a:spcAft>
              <a:buClr>
                <a:srgbClr val="000000"/>
              </a:buClr>
              <a:defRPr/>
            </a:pPr>
            <a:r>
              <a:rPr lang="en-US" sz="2640" b="1" kern="0" dirty="0">
                <a:solidFill>
                  <a:srgbClr val="39858E"/>
                </a:solidFill>
                <a:cs typeface="Calibri" panose="020F0502020204030204" pitchFamily="34" charset="0"/>
                <a:sym typeface="Arial"/>
              </a:rPr>
              <a:t>We</a:t>
            </a:r>
            <a:r>
              <a:rPr lang="en-US" sz="2640" b="1" kern="0" dirty="0">
                <a:solidFill>
                  <a:srgbClr val="000000"/>
                </a:solidFill>
                <a:cs typeface="Calibri" panose="020F0502020204030204" pitchFamily="34" charset="0"/>
                <a:sym typeface="Arial"/>
              </a:rPr>
              <a:t>:</a:t>
            </a:r>
            <a:r>
              <a:rPr lang="en-US" sz="2640" kern="0" dirty="0">
                <a:solidFill>
                  <a:srgbClr val="000000"/>
                </a:solidFill>
                <a:cs typeface="Calibri" panose="020F0502020204030204" pitchFamily="34" charset="0"/>
                <a:sym typeface="Arial"/>
              </a:rPr>
              <a:t>	We are happy to have your order for Hewlett-Packard products, which we are sending today by UPS. </a:t>
            </a:r>
          </a:p>
          <a:p>
            <a:pPr marL="967740" lvl="0" indent="-967740">
              <a:spcBef>
                <a:spcPct val="10000"/>
              </a:spcBef>
              <a:spcAft>
                <a:spcPts val="0"/>
              </a:spcAft>
              <a:buClr>
                <a:srgbClr val="000000"/>
              </a:buClr>
              <a:defRPr/>
            </a:pPr>
            <a:r>
              <a:rPr lang="en-US" sz="2640" b="1" kern="0" dirty="0">
                <a:solidFill>
                  <a:srgbClr val="AC802E"/>
                </a:solidFill>
                <a:cs typeface="Calibri" panose="020F0502020204030204" pitchFamily="34" charset="0"/>
                <a:sym typeface="Arial"/>
              </a:rPr>
              <a:t>You:</a:t>
            </a:r>
            <a:r>
              <a:rPr lang="en-US" sz="2640" b="1" kern="0" dirty="0">
                <a:solidFill>
                  <a:srgbClr val="000000"/>
                </a:solidFill>
                <a:cs typeface="Calibri" panose="020F0502020204030204" pitchFamily="34" charset="0"/>
                <a:sym typeface="Arial"/>
              </a:rPr>
              <a:t>	</a:t>
            </a:r>
            <a:r>
              <a:rPr lang="en-US" sz="2640" kern="0" dirty="0">
                <a:solidFill>
                  <a:srgbClr val="000000"/>
                </a:solidFill>
                <a:cs typeface="Calibri" panose="020F0502020204030204" pitchFamily="34" charset="0"/>
                <a:sym typeface="Arial"/>
              </a:rPr>
              <a:t>Your Hewlett-Packard printers were shipped by UPS today and should reach you by noon tomorrow. </a:t>
            </a:r>
          </a:p>
          <a:p>
            <a:pPr marL="967740" lvl="0" indent="-967740">
              <a:spcBef>
                <a:spcPts val="3200"/>
              </a:spcBef>
              <a:spcAft>
                <a:spcPts val="0"/>
              </a:spcAft>
              <a:buClr>
                <a:srgbClr val="000000"/>
              </a:buClr>
              <a:defRPr/>
            </a:pPr>
            <a:r>
              <a:rPr lang="en-US" sz="2640" b="1" kern="0" dirty="0">
                <a:solidFill>
                  <a:srgbClr val="39858E"/>
                </a:solidFill>
                <a:cs typeface="Calibri" panose="020F0502020204030204" pitchFamily="34" charset="0"/>
                <a:sym typeface="Arial"/>
              </a:rPr>
              <a:t>We:</a:t>
            </a:r>
            <a:r>
              <a:rPr lang="en-US" sz="2640" kern="0" dirty="0">
                <a:solidFill>
                  <a:srgbClr val="000000"/>
                </a:solidFill>
                <a:cs typeface="Calibri" panose="020F0502020204030204" pitchFamily="34" charset="0"/>
                <a:sym typeface="Arial"/>
              </a:rPr>
              <a:t>	We sell the Chicago Cutlery set for the low price of $24.00 each and suggest a retail price of $36.50.</a:t>
            </a:r>
          </a:p>
          <a:p>
            <a:pPr marL="967740" lvl="0" indent="-967740">
              <a:spcBef>
                <a:spcPct val="10000"/>
              </a:spcBef>
              <a:spcAft>
                <a:spcPts val="0"/>
              </a:spcAft>
              <a:buClr>
                <a:srgbClr val="000000"/>
              </a:buClr>
              <a:defRPr/>
            </a:pPr>
            <a:r>
              <a:rPr lang="en-US" sz="2640" b="1" kern="0" dirty="0">
                <a:solidFill>
                  <a:srgbClr val="AC802E"/>
                </a:solidFill>
                <a:cs typeface="Calibri" panose="020F0502020204030204" pitchFamily="34" charset="0"/>
                <a:sym typeface="Arial"/>
              </a:rPr>
              <a:t>You:</a:t>
            </a:r>
            <a:r>
              <a:rPr lang="en-US" sz="2640" kern="0" dirty="0">
                <a:solidFill>
                  <a:srgbClr val="000000"/>
                </a:solidFill>
                <a:cs typeface="Calibri" panose="020F0502020204030204" pitchFamily="34" charset="0"/>
                <a:sym typeface="Arial"/>
              </a:rPr>
              <a:t>	With a cost of only $24.00, each Chicago Cutlery set you sell at $36.50 will bring you a $12.50 profit.</a:t>
            </a:r>
          </a:p>
          <a:p>
            <a:pPr marL="967740" lvl="0" indent="-967740">
              <a:spcBef>
                <a:spcPts val="3200"/>
              </a:spcBef>
              <a:spcAft>
                <a:spcPts val="0"/>
              </a:spcAft>
              <a:buClr>
                <a:srgbClr val="000000"/>
              </a:buClr>
              <a:defRPr/>
            </a:pPr>
            <a:r>
              <a:rPr lang="en-US" sz="2640" b="1" kern="0" dirty="0">
                <a:solidFill>
                  <a:srgbClr val="39858E"/>
                </a:solidFill>
                <a:cs typeface="Calibri" panose="020F0502020204030204" pitchFamily="34" charset="0"/>
                <a:sym typeface="Arial"/>
              </a:rPr>
              <a:t>We:</a:t>
            </a:r>
            <a:r>
              <a:rPr lang="en-US" sz="2640" kern="0" dirty="0">
                <a:solidFill>
                  <a:srgbClr val="000000"/>
                </a:solidFill>
                <a:cs typeface="Calibri" panose="020F0502020204030204" pitchFamily="34" charset="0"/>
                <a:sym typeface="Arial"/>
              </a:rPr>
              <a:t>	Our policy prohibits us from permitting outside groups to use our facilities except on a cash rental basis. </a:t>
            </a:r>
          </a:p>
          <a:p>
            <a:pPr marL="967740" lvl="0" indent="-967740">
              <a:spcBef>
                <a:spcPct val="10000"/>
              </a:spcBef>
              <a:spcAft>
                <a:spcPts val="0"/>
              </a:spcAft>
              <a:buClr>
                <a:srgbClr val="000000"/>
              </a:buClr>
              <a:defRPr/>
            </a:pPr>
            <a:r>
              <a:rPr lang="en-US" sz="2640" b="1" kern="0" dirty="0">
                <a:solidFill>
                  <a:srgbClr val="AC802E"/>
                </a:solidFill>
                <a:cs typeface="Calibri" panose="020F0502020204030204" pitchFamily="34" charset="0"/>
                <a:sym typeface="Arial"/>
              </a:rPr>
              <a:t>You:</a:t>
            </a:r>
            <a:r>
              <a:rPr lang="en-US" sz="2640" b="1" kern="0" dirty="0">
                <a:solidFill>
                  <a:srgbClr val="000000"/>
                </a:solidFill>
                <a:cs typeface="Calibri" panose="020F0502020204030204" pitchFamily="34" charset="0"/>
                <a:sym typeface="Arial"/>
              </a:rPr>
              <a:t>	</a:t>
            </a:r>
            <a:r>
              <a:rPr lang="en-US" sz="2640" kern="0" dirty="0">
                <a:solidFill>
                  <a:srgbClr val="000000"/>
                </a:solidFill>
                <a:cs typeface="Calibri" panose="020F0502020204030204" pitchFamily="34" charset="0"/>
                <a:sym typeface="Arial"/>
              </a:rPr>
              <a:t>Our policy of renting our facilities to outside groups ensures that our full range of services will be available to your guests.</a:t>
            </a:r>
          </a:p>
        </p:txBody>
      </p:sp>
      <p:sp>
        <p:nvSpPr>
          <p:cNvPr id="7" name="Slide Number Placeholder 3"/>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3990272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940221" y="304799"/>
            <a:ext cx="10311559" cy="675927"/>
          </a:xfrm>
        </p:spPr>
        <p:txBody>
          <a:bodyPr/>
          <a:lstStyle/>
          <a:p>
            <a:r>
              <a:rPr lang="en-US" sz="5400" kern="0" dirty="0">
                <a:solidFill>
                  <a:srgbClr val="3D97B4"/>
                </a:solidFill>
                <a:cs typeface="Calibri" panose="020F0502020204030204" pitchFamily="34" charset="0"/>
                <a:sym typeface="Arial"/>
              </a:rPr>
              <a:t>You Make the Call </a:t>
            </a:r>
            <a:r>
              <a:rPr lang="en-US" sz="1600" kern="0" dirty="0">
                <a:solidFill>
                  <a:srgbClr val="3D97B4"/>
                </a:solidFill>
                <a:cs typeface="Calibri" panose="020F0502020204030204" pitchFamily="34" charset="0"/>
                <a:sym typeface="Arial"/>
              </a:rPr>
              <a:t>1</a:t>
            </a:r>
            <a:endParaRPr lang="en-US" sz="1600" dirty="0"/>
          </a:p>
        </p:txBody>
      </p:sp>
      <p:pic>
        <p:nvPicPr>
          <p:cNvPr id="12" name="Picture 2">
            <a:extLst>
              <a:ext uri="{C183D7F6-B498-43B3-948B-1728B52AA6E4}">
                <adec:decorative xmlns:adec="http://schemas.microsoft.com/office/drawing/2017/decorative" val="1"/>
              </a:ext>
            </a:extLst>
          </p:cNvPr>
          <p:cNvPicPr>
            <a:picLocks noGrp="1" noChangeAspect="1"/>
          </p:cNvPicPr>
          <p:nvPr>
            <p:ph sz="quarter" idx="11"/>
          </p:nvPr>
        </p:nvPicPr>
        <p:blipFill rotWithShape="1">
          <a:blip r:embed="rId3" cstate="screen">
            <a:extLst>
              <a:ext uri="{28A0092B-C50C-407E-A947-70E740481C1C}">
                <a14:useLocalDpi xmlns:a14="http://schemas.microsoft.com/office/drawing/2010/main" val="0"/>
              </a:ext>
            </a:extLst>
          </a:blip>
          <a:srcRect/>
          <a:stretch/>
        </p:blipFill>
        <p:spPr>
          <a:xfrm>
            <a:off x="220141" y="1268760"/>
            <a:ext cx="1440160" cy="981500"/>
          </a:xfrm>
          <a:prstGeom prst="rect">
            <a:avLst/>
          </a:prstGeom>
        </p:spPr>
      </p:pic>
      <p:sp>
        <p:nvSpPr>
          <p:cNvPr id="11" name="Content Placeholder 3"/>
          <p:cNvSpPr>
            <a:spLocks noGrp="1"/>
          </p:cNvSpPr>
          <p:nvPr>
            <p:ph sz="quarter" idx="14"/>
          </p:nvPr>
        </p:nvSpPr>
        <p:spPr>
          <a:xfrm>
            <a:off x="1775519" y="980726"/>
            <a:ext cx="9865097" cy="5692803"/>
          </a:xfrm>
        </p:spPr>
        <p:txBody>
          <a:bodyPr>
            <a:noAutofit/>
          </a:bodyPr>
          <a:lstStyle/>
          <a:p>
            <a:pPr lvl="0">
              <a:spcAft>
                <a:spcPts val="808"/>
              </a:spcAft>
              <a:buClr>
                <a:srgbClr val="000000"/>
              </a:buClr>
            </a:pPr>
            <a:r>
              <a:rPr lang="en-US" sz="2640" kern="0" spc="12" dirty="0">
                <a:solidFill>
                  <a:srgbClr val="000000"/>
                </a:solidFill>
                <a:cs typeface="Calibri" panose="020F0502020204030204" pitchFamily="34" charset="0"/>
                <a:sym typeface="Arial"/>
              </a:rPr>
              <a:t>Good afternoon Jane,</a:t>
            </a:r>
          </a:p>
          <a:p>
            <a:pPr lvl="0">
              <a:spcAft>
                <a:spcPts val="808"/>
              </a:spcAft>
              <a:buClr>
                <a:srgbClr val="000000"/>
              </a:buClr>
            </a:pPr>
            <a:r>
              <a:rPr lang="en-US" sz="2640" kern="0" spc="12" dirty="0">
                <a:solidFill>
                  <a:srgbClr val="000000"/>
                </a:solidFill>
                <a:cs typeface="Calibri" panose="020F0502020204030204" pitchFamily="34" charset="0"/>
                <a:sym typeface="Arial"/>
              </a:rPr>
              <a:t>I wanted to touch base with you because I visited the properties you are renting and noted that the private beaches for the properties are not as sandy as they are in the public beach area. As this is an act of nature and has only affected the </a:t>
            </a:r>
            <a:r>
              <a:rPr lang="en-US" sz="2640" i="1" kern="0" spc="12" dirty="0">
                <a:solidFill>
                  <a:srgbClr val="000000"/>
                </a:solidFill>
                <a:cs typeface="Calibri" panose="020F0502020204030204" pitchFamily="34" charset="0"/>
                <a:sym typeface="Arial"/>
              </a:rPr>
              <a:t>private</a:t>
            </a:r>
            <a:r>
              <a:rPr lang="en-US" sz="2640" kern="0" spc="12" dirty="0">
                <a:solidFill>
                  <a:srgbClr val="000000"/>
                </a:solidFill>
                <a:cs typeface="Calibri" panose="020F0502020204030204" pitchFamily="34" charset="0"/>
                <a:sym typeface="Arial"/>
              </a:rPr>
              <a:t> beaches, there will be no reimbursements, relocations, or other compensation applied as this is clearly outside of Lakeside Vacations’ and the homeowners’ control. Parking passes for the public beach will be provided in the homes. </a:t>
            </a:r>
          </a:p>
          <a:p>
            <a:pPr lvl="0">
              <a:spcAft>
                <a:spcPts val="808"/>
              </a:spcAft>
              <a:buClr>
                <a:srgbClr val="000000"/>
              </a:buClr>
            </a:pPr>
            <a:r>
              <a:rPr lang="en-US" sz="2640" kern="0" spc="12" dirty="0">
                <a:solidFill>
                  <a:srgbClr val="000000"/>
                </a:solidFill>
                <a:cs typeface="Calibri" panose="020F0502020204030204" pitchFamily="34" charset="0"/>
                <a:sym typeface="Arial"/>
              </a:rPr>
              <a:t>I have attached a photo of the beach to give you a visual of what I observed. </a:t>
            </a:r>
          </a:p>
          <a:p>
            <a:pPr lvl="0">
              <a:spcAft>
                <a:spcPts val="808"/>
              </a:spcAft>
              <a:buClr>
                <a:srgbClr val="000000"/>
              </a:buClr>
            </a:pPr>
            <a:r>
              <a:rPr lang="en-US" sz="2640" kern="0" spc="12" dirty="0">
                <a:solidFill>
                  <a:srgbClr val="000000"/>
                </a:solidFill>
                <a:cs typeface="Calibri" panose="020F0502020204030204" pitchFamily="34" charset="0"/>
                <a:sym typeface="Arial"/>
              </a:rPr>
              <a:t>As always, thank you for vacationing with Lakeside Vacations.</a:t>
            </a:r>
          </a:p>
          <a:p>
            <a:pPr lvl="0">
              <a:spcAft>
                <a:spcPts val="808"/>
              </a:spcAft>
              <a:buClr>
                <a:srgbClr val="000000"/>
              </a:buClr>
            </a:pPr>
            <a:r>
              <a:rPr lang="en-US" sz="2640" kern="0" spc="12" dirty="0">
                <a:solidFill>
                  <a:srgbClr val="000000"/>
                </a:solidFill>
                <a:cs typeface="Calibri" panose="020F0502020204030204" pitchFamily="34" charset="0"/>
                <a:sym typeface="Arial"/>
              </a:rPr>
              <a:t>Beth</a:t>
            </a:r>
          </a:p>
        </p:txBody>
      </p:sp>
      <p:sp>
        <p:nvSpPr>
          <p:cNvPr id="6" name="Slide Number Placeholder 4"/>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1140048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0221" y="304800"/>
            <a:ext cx="10311559" cy="819944"/>
          </a:xfrm>
        </p:spPr>
        <p:txBody>
          <a:bodyPr/>
          <a:lstStyle/>
          <a:p>
            <a:r>
              <a:rPr lang="en-US" sz="5400" kern="0" dirty="0">
                <a:solidFill>
                  <a:srgbClr val="3D97B4"/>
                </a:solidFill>
                <a:cs typeface="Calibri" panose="020F0502020204030204" pitchFamily="34" charset="0"/>
                <a:sym typeface="Arial"/>
              </a:rPr>
              <a:t>Use a Conversational Style</a:t>
            </a:r>
            <a:endParaRPr lang="en-US" dirty="0"/>
          </a:p>
        </p:txBody>
      </p:sp>
      <p:sp>
        <p:nvSpPr>
          <p:cNvPr id="3" name="Content Placeholder 2"/>
          <p:cNvSpPr>
            <a:spLocks noGrp="1"/>
          </p:cNvSpPr>
          <p:nvPr>
            <p:ph sz="quarter" idx="11"/>
          </p:nvPr>
        </p:nvSpPr>
        <p:spPr>
          <a:xfrm>
            <a:off x="551383" y="1340768"/>
            <a:ext cx="6912769" cy="5040560"/>
          </a:xfrm>
        </p:spPr>
        <p:txBody>
          <a:bodyPr>
            <a:normAutofit/>
          </a:bodyPr>
          <a:lstStyle/>
          <a:p>
            <a:pPr marL="212400" indent="-212400">
              <a:spcAft>
                <a:spcPts val="808"/>
              </a:spcAft>
              <a:buFont typeface="Arial" panose="020B0604020202020204" pitchFamily="34" charset="0"/>
              <a:buChar char="•"/>
            </a:pPr>
            <a:r>
              <a:rPr lang="en-US" sz="2640" dirty="0">
                <a:cs typeface="Calibri" panose="020F0502020204030204" pitchFamily="34" charset="0"/>
              </a:rPr>
              <a:t>We’ve investigated the issue to ascertain the problem.</a:t>
            </a:r>
          </a:p>
          <a:p>
            <a:pPr marL="212400" indent="-212400">
              <a:spcAft>
                <a:spcPts val="808"/>
              </a:spcAft>
              <a:buFont typeface="Arial" panose="020B0604020202020204" pitchFamily="34" charset="0"/>
              <a:buChar char="•"/>
            </a:pPr>
            <a:r>
              <a:rPr lang="en-US" sz="2640" dirty="0">
                <a:cs typeface="Calibri" panose="020F0502020204030204" pitchFamily="34" charset="0"/>
              </a:rPr>
              <a:t>Let me consult with my associates and respond to you accordingly. </a:t>
            </a:r>
          </a:p>
          <a:p>
            <a:pPr marL="212400" indent="-212400">
              <a:spcAft>
                <a:spcPts val="808"/>
              </a:spcAft>
              <a:buFont typeface="Arial" panose="020B0604020202020204" pitchFamily="34" charset="0"/>
              <a:buChar char="•"/>
            </a:pPr>
            <a:r>
              <a:rPr lang="en-US" sz="2640" dirty="0">
                <a:cs typeface="Calibri" panose="020F0502020204030204" pitchFamily="34" charset="0"/>
              </a:rPr>
              <a:t>We’ve rearranged the schedule to coordinate with your specifications.</a:t>
            </a:r>
          </a:p>
          <a:p>
            <a:pPr marL="212400" indent="-212400">
              <a:spcAft>
                <a:spcPts val="808"/>
              </a:spcAft>
              <a:buFont typeface="Arial" panose="020B0604020202020204" pitchFamily="34" charset="0"/>
              <a:buChar char="•"/>
            </a:pPr>
            <a:r>
              <a:rPr lang="en-US" sz="2640" dirty="0">
                <a:cs typeface="Calibri" panose="020F0502020204030204" pitchFamily="34" charset="0"/>
              </a:rPr>
              <a:t>Enclosed please find the brochure about which you inquired.</a:t>
            </a:r>
          </a:p>
          <a:p>
            <a:pPr marL="212400" indent="-212400">
              <a:spcAft>
                <a:spcPts val="808"/>
              </a:spcAft>
              <a:buFont typeface="Arial" panose="020B0604020202020204" pitchFamily="34" charset="0"/>
              <a:buChar char="•"/>
            </a:pPr>
            <a:r>
              <a:rPr lang="en-US" sz="2640" dirty="0">
                <a:cs typeface="Calibri" panose="020F0502020204030204" pitchFamily="34" charset="0"/>
              </a:rPr>
              <a:t>This serves as acknowledgment of the receipt of your letter dated May 5, 2016. </a:t>
            </a:r>
          </a:p>
        </p:txBody>
      </p:sp>
      <p:sp>
        <p:nvSpPr>
          <p:cNvPr id="4" name="Content Placeholder 3"/>
          <p:cNvSpPr>
            <a:spLocks noGrp="1"/>
          </p:cNvSpPr>
          <p:nvPr>
            <p:ph sz="quarter" idx="14"/>
          </p:nvPr>
        </p:nvSpPr>
        <p:spPr>
          <a:xfrm>
            <a:off x="7852988" y="2204864"/>
            <a:ext cx="3787629" cy="2664296"/>
          </a:xfrm>
          <a:solidFill>
            <a:srgbClr val="7F7F7F"/>
          </a:solidFill>
        </p:spPr>
        <p:txBody>
          <a:bodyPr anchor="ctr">
            <a:normAutofit/>
          </a:bodyPr>
          <a:lstStyle/>
          <a:p>
            <a:pPr lvl="0" algn="ctr">
              <a:spcBef>
                <a:spcPts val="1500"/>
              </a:spcBef>
              <a:spcAft>
                <a:spcPts val="808"/>
              </a:spcAft>
              <a:buClr>
                <a:srgbClr val="000000"/>
              </a:buClr>
            </a:pPr>
            <a:r>
              <a:rPr lang="en-US" sz="2425" b="1" kern="0" dirty="0">
                <a:solidFill>
                  <a:srgbClr val="FFFFFF"/>
                </a:solidFill>
                <a:cs typeface="Arial"/>
                <a:sym typeface="Arial"/>
              </a:rPr>
              <a:t>What would you say? Revise these statements or phrases to make them more conversational and less formal. </a:t>
            </a:r>
          </a:p>
        </p:txBody>
      </p:sp>
      <p:sp>
        <p:nvSpPr>
          <p:cNvPr id="7" name="Slide Number Placeholder 4"/>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2354695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6.0&quot;&gt;&lt;object type=&quot;1&quot; unique_id=&quot;10001&quot;&gt;&lt;object type=&quot;8&quot; unique_id=&quot;10690&quot;&gt;&lt;/object&gt;&lt;object type=&quot;2&quot; unique_id=&quot;10691&quot;&gt;&lt;object type=&quot;3&quot; unique_id=&quot;10692&quot;&gt;&lt;property id=&quot;20148&quot; value=&quot;5&quot;/&gt;&lt;property id=&quot;20300&quot; value=&quot;Slide 1&quot;/&gt;&lt;property id=&quot;20307&quot; value=&quot;292&quot;/&gt;&lt;/object&gt;&lt;object type=&quot;3&quot; unique_id=&quot;10693&quot;&gt;&lt;property id=&quot;20148&quot; value=&quot;5&quot;/&gt;&lt;property id=&quot;20300&quot; value=&quot;Slide 2 - &amp;quot;Ionic Compounds&amp;#x0D;&amp;#x0A;Introduction to Bonding&amp;quot;&quot;/&gt;&lt;property id=&quot;20307&quot; value=&quot;257&quot;/&gt;&lt;/object&gt;&lt;object type=&quot;3&quot; unique_id=&quot;10694&quot;&gt;&lt;property id=&quot;20148&quot; value=&quot;5&quot;/&gt;&lt;property id=&quot;20300&quot; value=&quot;Slide 3 - &amp;quot;Ionic Compounds&amp;#x0D;&amp;#x0A;Ionic Bonding&amp;quot;&quot;/&gt;&lt;property id=&quot;20307&quot; value=&quot;258&quot;/&gt;&lt;/object&gt;&lt;object type=&quot;3&quot; unique_id=&quot;10695&quot;&gt;&lt;property id=&quot;20148&quot; value=&quot;5&quot;/&gt;&lt;property id=&quot;20300&quot; value=&quot;Slide 4 - &amp;quot;Ionic Compounds&amp;#x0D;&amp;#x0A;Covalent Bonding&amp;quot;&quot;/&gt;&lt;property id=&quot;20307&quot; value=&quot;259&quot;/&gt;&lt;/object&gt;&lt;object type=&quot;3&quot; unique_id=&quot;10696&quot;&gt;&lt;property id=&quot;20148&quot; value=&quot;5&quot;/&gt;&lt;property id=&quot;20300&quot; value=&quot;Slide 5 - &amp;quot;Ions&amp;#x0D;&amp;#x0A;Cations and Anions&amp;quot;&quot;/&gt;&lt;property id=&quot;20307&quot; value=&quot;260&quot;/&gt;&lt;/object&gt;&lt;object type=&quot;3&quot; unique_id=&quot;10697&quot;&gt;&lt;property id=&quot;20148&quot; value=&quot;5&quot;/&gt;&lt;property id=&quot;20300&quot; value=&quot;Slide 6 - &amp;quot;Ions&amp;#x0D;&amp;#x0A;Cations and Anions&amp;quot;&quot;/&gt;&lt;property id=&quot;20307&quot; value=&quot;291&quot;/&gt;&lt;/object&gt;&lt;object type=&quot;3&quot; unique_id=&quot;10698&quot;&gt;&lt;property id=&quot;20148&quot; value=&quot;5&quot;/&gt;&lt;property id=&quot;20300&quot; value=&quot;Slide 7 - &amp;quot;Ions&amp;#x0D;&amp;#x0A;Cations and Anions&amp;quot;&quot;/&gt;&lt;property id=&quot;20307&quot; value=&quot;261&quot;/&gt;&lt;/object&gt;&lt;object type=&quot;3&quot; unique_id=&quot;10699&quot;&gt;&lt;property id=&quot;20148&quot; value=&quot;5&quot;/&gt;&lt;property id=&quot;20300&quot; value=&quot;Slide 8 - &amp;quot;Ions&amp;#x0D;&amp;#x0A;Cations and Anions&amp;quot;&quot;/&gt;&lt;property id=&quot;20307&quot; value=&quot;262&quot;/&gt;&lt;/object&gt;&lt;object type=&quot;3&quot; unique_id=&quot;10700&quot;&gt;&lt;property id=&quot;20148&quot; value=&quot;5&quot;/&gt;&lt;property id=&quot;20300&quot; value=&quot;Slide 9 - &amp;quot;Ions&amp;#x0D;&amp;#x0A;The Octet Rule&amp;quot;&quot;/&gt;&lt;property id=&quot;20307&quot; value=&quot;263&quot;/&gt;&lt;/object&gt;&lt;object type=&quot;3&quot; unique_id=&quot;10701&quot;&gt;&lt;property id=&quot;20148&quot; value=&quot;5&quot;/&gt;&lt;property id=&quot;20300&quot; value=&quot;Slide 10 - &amp;quot;Ions&amp;#x0D;&amp;#x0A;Relating Group Number to Ionic Charge for&amp;#x0D;&amp;#x0A;Main Group Elements&amp;quot;&quot;/&gt;&lt;property id=&quot;20307&quot; value=&quot;264&quot;/&gt;&lt;/object&gt;&lt;object type=&quot;3&quot; unique_id=&quot;10702&quot;&gt;&lt;property id=&quot;20148&quot; value=&quot;5&quot;/&gt;&lt;property id=&quot;20300&quot; value=&quot;Slide 11 - &amp;quot;Ions&amp;#x0D;&amp;#x0A;Relating Group Number to Ionic Charge for&amp;#x0D;&amp;#x0A;Groups 1A–3A&amp;quot;&quot;/&gt;&lt;property id=&quot;20307&quot; value=&quot;265&quot;/&gt;&lt;/object&gt;&lt;object type=&quot;3&quot; unique_id=&quot;10703&quot;&gt;&lt;property id=&quot;20148&quot; value=&quot;5&quot;/&gt;&lt;property id=&quot;20300&quot; value=&quot;Slide 12 - &amp;quot;Ions&amp;#x0D;&amp;#x0A;Relating Group Number to Ionic Charge for&amp;#x0D;&amp;#x0A;Groups 6A and 7A&amp;quot;&quot;/&gt;&lt;property id=&quot;20307&quot; value=&quot;266&quot;/&gt;&lt;/object&gt;&lt;object type=&quot;3&quot; unique_id=&quot;10704&quot;&gt;&lt;property id=&quot;20148&quot; value=&quot;5&quot;/&gt;&lt;property id=&quot;20300&quot; value=&quot;Slide 13 - &amp;quot;Ions&amp;#x0D;&amp;#x0A;Ions Formed by the Main Group Elements&amp;#x0D;&amp;#x0A;&amp;quot;&quot;/&gt;&lt;property id=&quot;20307&quot; value=&quot;267&quot;/&gt;&lt;/object&gt;&lt;object type=&quot;3&quot; unique_id=&quot;10705&quot;&gt;&lt;property id=&quot;20148&quot; value=&quot;5&quot;/&gt;&lt;property id=&quot;20300&quot; value=&quot;Slide 14 - &amp;quot;Ions&amp;#x0D;&amp;#x0A;Metals with Variable Charge&amp;quot;&quot;/&gt;&lt;property id=&quot;20307&quot; value=&quot;268&quot;/&gt;&lt;/object&gt;&lt;object type=&quot;3&quot; unique_id=&quot;10706&quot;&gt;&lt;property id=&quot;20148&quot; value=&quot;5&quot;/&gt;&lt;property id=&quot;20300&quot; value=&quot;Slide 15 - &amp;quot;Ions&amp;#x0D;&amp;#x0A;Common Ions in the Human Body&amp;quot;&quot;/&gt;&lt;property id=&quot;20307&quot; value=&quot;269&quot;/&gt;&lt;/object&gt;&lt;object type=&quot;3&quot; unique_id=&quot;10707&quot;&gt;&lt;property id=&quot;20148&quot; value=&quot;5&quot;/&gt;&lt;property id=&quot;20300&quot; value=&quot;Slide 16 - &amp;quot;Ionic Compounds&amp;#x0D;&amp;#x0A;Formulas for Ionic Compounds&amp;quot;&quot;/&gt;&lt;property id=&quot;20307&quot; value=&quot;270&quot;/&gt;&lt;/object&gt;&lt;object type=&quot;3&quot; unique_id=&quot;10708&quot;&gt;&lt;property id=&quot;20148&quot; value=&quot;5&quot;/&gt;&lt;property id=&quot;20300&quot; value=&quot;Slide 17 - &amp;quot;Ionic Compounds&amp;#x0D;&amp;#x0A;Formulas for Ionic Compounds&amp;quot;&quot;/&gt;&lt;property id=&quot;20307&quot; value=&quot;271&quot;/&gt;&lt;/object&gt;&lt;object type=&quot;3&quot; unique_id=&quot;10709&quot;&gt;&lt;property id=&quot;20148&quot; value=&quot;5&quot;/&gt;&lt;property id=&quot;20300&quot; value=&quot;Slide 18 - &amp;quot;Ionic Compounds&amp;quot;&quot;/&gt;&lt;property id=&quot;20307&quot; value=&quot;272&quot;/&gt;&lt;/object&gt;&lt;object type=&quot;3&quot; unique_id=&quot;10710&quot;&gt;&lt;property id=&quot;20148&quot; value=&quot;5&quot;/&gt;&lt;property id=&quot;20300&quot; value=&quot;Slide 19 - &amp;quot;Ionic Compounds&amp;quot;&quot;/&gt;&lt;property id=&quot;20307&quot; value=&quot;273&quot;/&gt;&lt;/object&gt;&lt;object type=&quot;3&quot; unique_id=&quot;10711&quot;&gt;&lt;property id=&quot;20148&quot; value=&quot;5&quot;/&gt;&lt;property id=&quot;20300&quot; value=&quot;Slide 20 - &amp;quot;Ionic Compounds&amp;quot;&quot;/&gt;&lt;property id=&quot;20307&quot; value=&quot;274&quot;/&gt;&lt;/object&gt;&lt;object type=&quot;3&quot; unique_id=&quot;10712&quot;&gt;&lt;property id=&quot;20148&quot; value=&quot;5&quot;/&gt;&lt;property id=&quot;20300&quot; value=&quot;Slide 21 - &amp;quot;Ionic Compounds&amp;quot;&quot;/&gt;&lt;property id=&quot;20307&quot; value=&quot;275&quot;/&gt;&lt;/object&gt;&lt;object type=&quot;3&quot; unique_id=&quot;10713&quot;&gt;&lt;property id=&quot;20148&quot; value=&quot;5&quot;/&gt;&lt;property id=&quot;20300&quot; value=&quot;Slide 22 - &amp;quot;Naming Ionic Compounds&amp;#x0D;&amp;#x0A;Naming Cations&amp;quot;&quot;/&gt;&lt;property id=&quot;20307&quot; value=&quot;276&quot;/&gt;&lt;/object&gt;&lt;object type=&quot;3&quot; unique_id=&quot;10714&quot;&gt;&lt;property id=&quot;20148&quot; value=&quot;5&quot;/&gt;&lt;property id=&quot;20300&quot; value=&quot;Slide 23 - &amp;quot;Naming Ionic Compounds&amp;#x0D;&amp;#x0A;Naming Cations&amp;quot;&quot;/&gt;&lt;property id=&quot;20307&quot; value=&quot;277&quot;/&gt;&lt;/object&gt;&lt;object type=&quot;3&quot; unique_id=&quot;10715&quot;&gt;&lt;property id=&quot;20148&quot; value=&quot;5&quot;/&gt;&lt;property id=&quot;20300&quot; value=&quot;Slide 24 - &amp;quot;Naming Ionic Compounds&amp;quot;&quot;/&gt;&lt;property id=&quot;20307&quot; value=&quot;278&quot;/&gt;&lt;/object&gt;&lt;object type=&quot;3&quot; unique_id=&quot;10716&quot;&gt;&lt;property id=&quot;20148&quot; value=&quot;5&quot;/&gt;&lt;property id=&quot;20300&quot; value=&quot;Slide 25 - &amp;quot;Naming Ionic Compounds&amp;#x0D;&amp;#x0A;Naming Anions&amp;quot;&quot;/&gt;&lt;property id=&quot;20307&quot; value=&quot;279&quot;/&gt;&lt;/object&gt;&lt;object type=&quot;3&quot; unique_id=&quot;10717&quot;&gt;&lt;property id=&quot;20148&quot; value=&quot;5&quot;/&gt;&lt;property id=&quot;20300&quot; value=&quot;Slide 26 - &amp;quot;Naming Ionic Compounds&amp;#x0D;&amp;#x0A;Compounds of Main Group Metals&amp;quot;&quot;/&gt;&lt;property id=&quot;20307&quot; value=&quot;280&quot;/&gt;&lt;/object&gt;&lt;object type=&quot;3&quot; unique_id=&quot;10718&quot;&gt;&lt;property id=&quot;20148&quot; value=&quot;5&quot;/&gt;&lt;property id=&quot;20300&quot; value=&quot;Slide 27 - &amp;quot;Naming Ionic Compounds&amp;#x0D;&amp;#x0A;Compounds of Metals with a Variable Charge&amp;quot;&quot;/&gt;&lt;property id=&quot;20307&quot; value=&quot;281&quot;/&gt;&lt;/object&gt;&lt;object type=&quot;3&quot; unique_id=&quot;10719&quot;&gt;&lt;property id=&quot;20148&quot; value=&quot;5&quot;/&gt;&lt;property id=&quot;20300&quot; value=&quot;Slide 28 - &amp;quot;Naming Ionic Compounds&amp;#x0D;&amp;#x0A;Compounds of Metals with a Variable Charge&amp;#x0D;&amp;#x0A;&amp;quot;&quot;/&gt;&lt;property id=&quot;20307&quot; value=&quot;282&quot;/&gt;&lt;/object&gt;&lt;object type=&quot;3&quot; unique_id=&quot;10720&quot;&gt;&lt;property id=&quot;20148&quot; value=&quot;5&quot;/&gt;&lt;property id=&quot;20300&quot; value=&quot;Slide 29 - &amp;quot;Naming Ionic Compounds&amp;#x0D;&amp;#x0A;Compounds of Metals with a Variable Charge&amp;#x0D;&amp;#x0A;&amp;quot;&quot;/&gt;&lt;property id=&quot;20307&quot; value=&quot;283&quot;/&gt;&lt;/object&gt;&lt;object type=&quot;3&quot; unique_id=&quot;10721&quot;&gt;&lt;property id=&quot;20148&quot; value=&quot;5&quot;/&gt;&lt;property id=&quot;20300&quot; value=&quot;Slide 30 - &amp;quot;Naming Ionic Compounds&amp;#x0D;&amp;#x0A;Writing a Formula from the Name&amp;quot;&quot;/&gt;&lt;property id=&quot;20307&quot; value=&quot;284&quot;/&gt;&lt;/object&gt;&lt;object type=&quot;3&quot; unique_id=&quot;10722&quot;&gt;&lt;property id=&quot;20148&quot; value=&quot;5&quot;/&gt;&lt;property id=&quot;20300&quot; value=&quot;Slide 31 - &amp;quot;Naming Ionic Compounds&amp;#x0D;&amp;#x0A;Writing a Formula from the Name&amp;quot;&quot;/&gt;&lt;property id=&quot;20307&quot; value=&quot;285&quot;/&gt;&lt;/object&gt;&lt;object type=&quot;3&quot; unique_id=&quot;10723&quot;&gt;&lt;property id=&quot;20148&quot; value=&quot;5&quot;/&gt;&lt;property id=&quot;20300&quot; value=&quot;Slide 32 - &amp;quot;Physical Properties of Ionic Compounds&amp;quot;&quot;/&gt;&lt;property id=&quot;20307&quot; value=&quot;286&quot;/&gt;&lt;/object&gt;&lt;object type=&quot;3&quot; unique_id=&quot;10724&quot;&gt;&lt;property id=&quot;20148&quot; value=&quot;5&quot;/&gt;&lt;property id=&quot;20300&quot; value=&quot;Slide 33 - &amp;quot;Polyatomic Ions&amp;quot;&quot;/&gt;&lt;property id=&quot;20307&quot; value=&quot;287&quot;/&gt;&lt;/object&gt;&lt;object type=&quot;3&quot; unique_id=&quot;10725&quot;&gt;&lt;property id=&quot;20148&quot; value=&quot;5&quot;/&gt;&lt;property id=&quot;20300&quot; value=&quot;Slide 34 - &amp;quot;Polyatomic Ions&amp;#x0D;&amp;#x0A;Writing Formulas for Ionic Compounds with&amp;#x0D;&amp;#x0A;Polyatomic Ions&amp;quot;&quot;/&gt;&lt;property id=&quot;20307&quot; value=&quot;288&quot;/&gt;&lt;/object&gt;&lt;object type=&quot;3&quot; unique_id=&quot;10726&quot;&gt;&lt;property id=&quot;20148&quot; value=&quot;5&quot;/&gt;&lt;property id=&quot;20300&quot; value=&quot;Slide 35 - &amp;quot;Polyatomic Ions&amp;#x0D;&amp;#x0A;Writing Formulas for Ionic Compounds with&amp;#x0D;&amp;#x0A;Polyatomic Ions&amp;quot;&quot;/&gt;&lt;property id=&quot;20307&quot; value=&quot;289&quot;/&gt;&lt;/object&gt;&lt;object type=&quot;3&quot; unique_id=&quot;10727&quot;&gt;&lt;property id=&quot;20148&quot; value=&quot;5&quot;/&gt;&lt;property id=&quot;20300&quot; value=&quot;Slide 36 - &amp;quot;Polyatomic Ions&amp;#x0D;&amp;#x0A;Naming Ionic Compounds with Polyatomic Ions&amp;quot;&quot;/&gt;&lt;property id=&quot;20307&quot; value=&quot;290&quot;/&gt;&lt;/object&gt;&lt;/object&gt;&lt;/object&gt;&lt;/database&gt;"/>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1_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1_Default Design">
  <a:themeElements>
    <a:clrScheme name="Custom 15">
      <a:dk1>
        <a:sysClr val="windowText" lastClr="000000"/>
      </a:dk1>
      <a:lt1>
        <a:sysClr val="window" lastClr="FFFFFF"/>
      </a:lt1>
      <a:dk2>
        <a:srgbClr val="000000"/>
      </a:dk2>
      <a:lt2>
        <a:srgbClr val="76B6F2"/>
      </a:lt2>
      <a:accent1>
        <a:srgbClr val="FBC01E"/>
      </a:accent1>
      <a:accent2>
        <a:srgbClr val="EFE1A2"/>
      </a:accent2>
      <a:accent3>
        <a:srgbClr val="FA8716"/>
      </a:accent3>
      <a:accent4>
        <a:srgbClr val="BE0204"/>
      </a:accent4>
      <a:accent5>
        <a:srgbClr val="008080"/>
      </a:accent5>
      <a:accent6>
        <a:srgbClr val="7E13E3"/>
      </a:accent6>
      <a:hlink>
        <a:srgbClr val="D2D200"/>
      </a:hlink>
      <a:folHlink>
        <a:srgbClr val="D0B9F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15219</TotalTime>
  <Words>1554</Words>
  <Application>Microsoft Office PowerPoint</Application>
  <PresentationFormat>Widescreen</PresentationFormat>
  <Paragraphs>184</Paragraphs>
  <Slides>23</Slides>
  <Notes>22</Notes>
  <HiddenSlides>0</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23</vt:i4>
      </vt:variant>
    </vt:vector>
  </HeadingPairs>
  <TitlesOfParts>
    <vt:vector size="34" baseType="lpstr">
      <vt:lpstr>Arial</vt:lpstr>
      <vt:lpstr>ArumSans Bold</vt:lpstr>
      <vt:lpstr>Calibri (Body)</vt:lpstr>
      <vt:lpstr>Sanserif</vt:lpstr>
      <vt:lpstr>Times New Roman</vt:lpstr>
      <vt:lpstr>Title Slides Master</vt:lpstr>
      <vt:lpstr>MainContentSlideMaster</vt:lpstr>
      <vt:lpstr>1_ClosingMaster</vt:lpstr>
      <vt:lpstr>DividerSlideMaster</vt:lpstr>
      <vt:lpstr>ImageDescriptionAppendixSlideMaster</vt:lpstr>
      <vt:lpstr>1_Default Design</vt:lpstr>
      <vt:lpstr>Chapter Two</vt:lpstr>
      <vt:lpstr>“Courteous, pleasant, ethical behavior is part of being a professional.”</vt:lpstr>
      <vt:lpstr>Learning Objectives 1</vt:lpstr>
      <vt:lpstr>Learning Objectives 2</vt:lpstr>
      <vt:lpstr>Showing Consideration for Your Message Recipients</vt:lpstr>
      <vt:lpstr>Use the You-Viewpoint</vt:lpstr>
      <vt:lpstr>You-Viewpoint: Examples</vt:lpstr>
      <vt:lpstr>You Make the Call 1</vt:lpstr>
      <vt:lpstr>Use a Conversational Style</vt:lpstr>
      <vt:lpstr>Cut Out “Rubber Stamps”</vt:lpstr>
      <vt:lpstr>Use Courteous Language: Avoiding Blame</vt:lpstr>
      <vt:lpstr>Use Courteous Language: No Talking Down</vt:lpstr>
      <vt:lpstr>Do More than Expected</vt:lpstr>
      <vt:lpstr>Accentuating the Positive</vt:lpstr>
      <vt:lpstr>Make Your Language Positive</vt:lpstr>
      <vt:lpstr>Use Positive Positioning</vt:lpstr>
      <vt:lpstr>Communicating Ethically</vt:lpstr>
      <vt:lpstr> Avoid Discriminating Words</vt:lpstr>
      <vt:lpstr>Use Gender-Neutral Language</vt:lpstr>
      <vt:lpstr>Cultivate Essential Qualities</vt:lpstr>
      <vt:lpstr>You Make the Call 2</vt:lpstr>
      <vt:lpstr>PowerPoint Presentation</vt:lpstr>
      <vt:lpstr>End of Main Content</vt:lpstr>
    </vt:vector>
  </TitlesOfParts>
  <Company>McGraw-Hill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Two: Getting Positive Responses to Your Communication</dc:title>
  <dc:subject>General, Organic, &amp; Biological Chemistry</dc:subject>
  <dc:creator>Bernstein;Fran</dc:creator>
  <dc:description/>
  <cp:lastModifiedBy>Ritik Singh</cp:lastModifiedBy>
  <cp:revision>2220</cp:revision>
  <dcterms:created xsi:type="dcterms:W3CDTF">2017-04-27T00:32:37Z</dcterms:created>
  <dcterms:modified xsi:type="dcterms:W3CDTF">2021-02-08T14:23:14Z</dcterms:modified>
</cp:coreProperties>
</file>