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3.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5.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6.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7.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8.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859" r:id="rId2"/>
    <p:sldMasterId id="2147483744" r:id="rId3"/>
    <p:sldMasterId id="2147483780" r:id="rId4"/>
    <p:sldMasterId id="2147483838" r:id="rId5"/>
    <p:sldMasterId id="2147483713" r:id="rId6"/>
    <p:sldMasterId id="2147483674" r:id="rId7"/>
    <p:sldMasterId id="2147483897" r:id="rId8"/>
    <p:sldMasterId id="2147483960" r:id="rId9"/>
  </p:sldMasterIdLst>
  <p:notesMasterIdLst>
    <p:notesMasterId r:id="rId109"/>
  </p:notesMasterIdLst>
  <p:handoutMasterIdLst>
    <p:handoutMasterId r:id="rId110"/>
  </p:handoutMasterIdLst>
  <p:sldIdLst>
    <p:sldId id="273" r:id="rId10"/>
    <p:sldId id="276" r:id="rId11"/>
    <p:sldId id="275" r:id="rId12"/>
    <p:sldId id="277" r:id="rId13"/>
    <p:sldId id="414" r:id="rId14"/>
    <p:sldId id="280" r:id="rId15"/>
    <p:sldId id="415" r:id="rId16"/>
    <p:sldId id="281" r:id="rId17"/>
    <p:sldId id="416" r:id="rId18"/>
    <p:sldId id="417" r:id="rId19"/>
    <p:sldId id="418" r:id="rId20"/>
    <p:sldId id="283" r:id="rId21"/>
    <p:sldId id="419" r:id="rId22"/>
    <p:sldId id="420" r:id="rId23"/>
    <p:sldId id="421" r:id="rId24"/>
    <p:sldId id="422" r:id="rId25"/>
    <p:sldId id="423" r:id="rId26"/>
    <p:sldId id="424" r:id="rId27"/>
    <p:sldId id="397" r:id="rId28"/>
    <p:sldId id="426" r:id="rId29"/>
    <p:sldId id="427" r:id="rId30"/>
    <p:sldId id="350" r:id="rId31"/>
    <p:sldId id="428" r:id="rId32"/>
    <p:sldId id="429" r:id="rId33"/>
    <p:sldId id="430" r:id="rId34"/>
    <p:sldId id="431" r:id="rId35"/>
    <p:sldId id="432" r:id="rId36"/>
    <p:sldId id="434" r:id="rId37"/>
    <p:sldId id="278" r:id="rId38"/>
    <p:sldId id="348" r:id="rId39"/>
    <p:sldId id="358" r:id="rId40"/>
    <p:sldId id="435" r:id="rId41"/>
    <p:sldId id="436" r:id="rId42"/>
    <p:sldId id="425" r:id="rId43"/>
    <p:sldId id="437" r:id="rId44"/>
    <p:sldId id="388" r:id="rId45"/>
    <p:sldId id="438" r:id="rId46"/>
    <p:sldId id="439" r:id="rId47"/>
    <p:sldId id="440" r:id="rId48"/>
    <p:sldId id="441" r:id="rId49"/>
    <p:sldId id="442" r:id="rId50"/>
    <p:sldId id="443" r:id="rId51"/>
    <p:sldId id="444" r:id="rId52"/>
    <p:sldId id="445" r:id="rId53"/>
    <p:sldId id="446" r:id="rId54"/>
    <p:sldId id="447" r:id="rId55"/>
    <p:sldId id="448" r:id="rId56"/>
    <p:sldId id="449" r:id="rId57"/>
    <p:sldId id="450" r:id="rId58"/>
    <p:sldId id="299" r:id="rId59"/>
    <p:sldId id="284" r:id="rId60"/>
    <p:sldId id="451" r:id="rId61"/>
    <p:sldId id="452" r:id="rId62"/>
    <p:sldId id="355" r:id="rId63"/>
    <p:sldId id="453" r:id="rId64"/>
    <p:sldId id="454" r:id="rId65"/>
    <p:sldId id="455" r:id="rId66"/>
    <p:sldId id="456" r:id="rId67"/>
    <p:sldId id="457" r:id="rId68"/>
    <p:sldId id="458" r:id="rId69"/>
    <p:sldId id="459" r:id="rId70"/>
    <p:sldId id="460" r:id="rId71"/>
    <p:sldId id="461" r:id="rId72"/>
    <p:sldId id="462" r:id="rId73"/>
    <p:sldId id="300" r:id="rId74"/>
    <p:sldId id="463" r:id="rId75"/>
    <p:sldId id="464" r:id="rId76"/>
    <p:sldId id="465" r:id="rId77"/>
    <p:sldId id="466" r:id="rId78"/>
    <p:sldId id="467" r:id="rId79"/>
    <p:sldId id="468" r:id="rId80"/>
    <p:sldId id="469" r:id="rId81"/>
    <p:sldId id="470" r:id="rId82"/>
    <p:sldId id="471" r:id="rId83"/>
    <p:sldId id="472" r:id="rId84"/>
    <p:sldId id="473" r:id="rId85"/>
    <p:sldId id="474" r:id="rId86"/>
    <p:sldId id="475" r:id="rId87"/>
    <p:sldId id="310" r:id="rId88"/>
    <p:sldId id="476" r:id="rId89"/>
    <p:sldId id="477" r:id="rId90"/>
    <p:sldId id="478" r:id="rId91"/>
    <p:sldId id="479" r:id="rId92"/>
    <p:sldId id="480" r:id="rId93"/>
    <p:sldId id="481" r:id="rId94"/>
    <p:sldId id="482" r:id="rId95"/>
    <p:sldId id="483" r:id="rId96"/>
    <p:sldId id="484" r:id="rId97"/>
    <p:sldId id="485" r:id="rId98"/>
    <p:sldId id="486" r:id="rId99"/>
    <p:sldId id="487" r:id="rId100"/>
    <p:sldId id="488" r:id="rId101"/>
    <p:sldId id="489" r:id="rId102"/>
    <p:sldId id="490" r:id="rId103"/>
    <p:sldId id="491" r:id="rId104"/>
    <p:sldId id="349" r:id="rId105"/>
    <p:sldId id="325" r:id="rId106"/>
    <p:sldId id="492" r:id="rId107"/>
    <p:sldId id="493" r:id="rId10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3408">
          <p15:clr>
            <a:srgbClr val="A4A3A4"/>
          </p15:clr>
        </p15:guide>
        <p15:guide id="2" orient="horz" pos="3600">
          <p15:clr>
            <a:srgbClr val="A4A3A4"/>
          </p15:clr>
        </p15:guide>
        <p15:guide id="3" orient="horz" pos="912" userDrawn="1">
          <p15:clr>
            <a:srgbClr val="A4A3A4"/>
          </p15:clr>
        </p15:guide>
        <p15:guide id="4" orient="horz" pos="3360">
          <p15:clr>
            <a:srgbClr val="A4A3A4"/>
          </p15:clr>
        </p15:guide>
        <p15:guide id="5" pos="5616">
          <p15:clr>
            <a:srgbClr val="A4A3A4"/>
          </p15:clr>
        </p15:guide>
        <p15:guide id="6" pos="4320" userDrawn="1">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A5D00"/>
    <a:srgbClr val="B60000"/>
    <a:srgbClr val="C0D6C2"/>
    <a:srgbClr val="185C8E"/>
    <a:srgbClr val="335E6F"/>
    <a:srgbClr val="820082"/>
    <a:srgbClr val="214E91"/>
    <a:srgbClr val="0000FF"/>
    <a:srgbClr val="420747"/>
    <a:srgbClr val="D405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227" autoAdjust="0"/>
    <p:restoredTop sz="84605" autoAdjust="0"/>
  </p:normalViewPr>
  <p:slideViewPr>
    <p:cSldViewPr>
      <p:cViewPr>
        <p:scale>
          <a:sx n="75" d="100"/>
          <a:sy n="75" d="100"/>
        </p:scale>
        <p:origin x="-1308" y="-144"/>
      </p:cViewPr>
      <p:guideLst>
        <p:guide orient="horz" pos="3408"/>
        <p:guide orient="horz" pos="3600"/>
        <p:guide orient="horz" pos="912"/>
        <p:guide orient="horz" pos="3360"/>
        <p:guide pos="5616"/>
        <p:guide pos="4320"/>
      </p:guideLst>
    </p:cSldViewPr>
  </p:slideViewPr>
  <p:outlineViewPr>
    <p:cViewPr>
      <p:scale>
        <a:sx n="33" d="100"/>
        <a:sy n="33" d="100"/>
      </p:scale>
      <p:origin x="0" y="3204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3" d="100"/>
          <a:sy n="83" d="100"/>
        </p:scale>
        <p:origin x="-199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7.xml"/><Relationship Id="rId21" Type="http://schemas.openxmlformats.org/officeDocument/2006/relationships/slide" Target="slides/slide12.xml"/><Relationship Id="rId42" Type="http://schemas.openxmlformats.org/officeDocument/2006/relationships/slide" Target="slides/slide33.xml"/><Relationship Id="rId47" Type="http://schemas.openxmlformats.org/officeDocument/2006/relationships/slide" Target="slides/slide38.xml"/><Relationship Id="rId63" Type="http://schemas.openxmlformats.org/officeDocument/2006/relationships/slide" Target="slides/slide54.xml"/><Relationship Id="rId68" Type="http://schemas.openxmlformats.org/officeDocument/2006/relationships/slide" Target="slides/slide59.xml"/><Relationship Id="rId84" Type="http://schemas.openxmlformats.org/officeDocument/2006/relationships/slide" Target="slides/slide75.xml"/><Relationship Id="rId89" Type="http://schemas.openxmlformats.org/officeDocument/2006/relationships/slide" Target="slides/slide80.xml"/><Relationship Id="rId112"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7.xml"/><Relationship Id="rId29" Type="http://schemas.openxmlformats.org/officeDocument/2006/relationships/slide" Target="slides/slide20.xml"/><Relationship Id="rId107" Type="http://schemas.openxmlformats.org/officeDocument/2006/relationships/slide" Target="slides/slide98.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slide" Target="slides/slide44.xml"/><Relationship Id="rId58" Type="http://schemas.openxmlformats.org/officeDocument/2006/relationships/slide" Target="slides/slide49.xml"/><Relationship Id="rId66" Type="http://schemas.openxmlformats.org/officeDocument/2006/relationships/slide" Target="slides/slide57.xml"/><Relationship Id="rId74" Type="http://schemas.openxmlformats.org/officeDocument/2006/relationships/slide" Target="slides/slide65.xml"/><Relationship Id="rId79" Type="http://schemas.openxmlformats.org/officeDocument/2006/relationships/slide" Target="slides/slide70.xml"/><Relationship Id="rId87" Type="http://schemas.openxmlformats.org/officeDocument/2006/relationships/slide" Target="slides/slide78.xml"/><Relationship Id="rId102" Type="http://schemas.openxmlformats.org/officeDocument/2006/relationships/slide" Target="slides/slide93.xml"/><Relationship Id="rId110" Type="http://schemas.openxmlformats.org/officeDocument/2006/relationships/handoutMaster" Target="handoutMasters/handoutMaster1.xml"/><Relationship Id="rId5" Type="http://schemas.openxmlformats.org/officeDocument/2006/relationships/slideMaster" Target="slideMasters/slideMaster5.xml"/><Relationship Id="rId61" Type="http://schemas.openxmlformats.org/officeDocument/2006/relationships/slide" Target="slides/slide52.xml"/><Relationship Id="rId82" Type="http://schemas.openxmlformats.org/officeDocument/2006/relationships/slide" Target="slides/slide73.xml"/><Relationship Id="rId90" Type="http://schemas.openxmlformats.org/officeDocument/2006/relationships/slide" Target="slides/slide81.xml"/><Relationship Id="rId95" Type="http://schemas.openxmlformats.org/officeDocument/2006/relationships/slide" Target="slides/slide86.xml"/><Relationship Id="rId19" Type="http://schemas.openxmlformats.org/officeDocument/2006/relationships/slide" Target="slides/slide10.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slide" Target="slides/slide47.xml"/><Relationship Id="rId64" Type="http://schemas.openxmlformats.org/officeDocument/2006/relationships/slide" Target="slides/slide55.xml"/><Relationship Id="rId69" Type="http://schemas.openxmlformats.org/officeDocument/2006/relationships/slide" Target="slides/slide60.xml"/><Relationship Id="rId77" Type="http://schemas.openxmlformats.org/officeDocument/2006/relationships/slide" Target="slides/slide68.xml"/><Relationship Id="rId100" Type="http://schemas.openxmlformats.org/officeDocument/2006/relationships/slide" Target="slides/slide91.xml"/><Relationship Id="rId105" Type="http://schemas.openxmlformats.org/officeDocument/2006/relationships/slide" Target="slides/slide96.xml"/><Relationship Id="rId113" Type="http://schemas.openxmlformats.org/officeDocument/2006/relationships/theme" Target="theme/theme1.xml"/><Relationship Id="rId8" Type="http://schemas.openxmlformats.org/officeDocument/2006/relationships/slideMaster" Target="slideMasters/slideMaster8.xml"/><Relationship Id="rId51" Type="http://schemas.openxmlformats.org/officeDocument/2006/relationships/slide" Target="slides/slide42.xml"/><Relationship Id="rId72" Type="http://schemas.openxmlformats.org/officeDocument/2006/relationships/slide" Target="slides/slide63.xml"/><Relationship Id="rId80" Type="http://schemas.openxmlformats.org/officeDocument/2006/relationships/slide" Target="slides/slide71.xml"/><Relationship Id="rId85" Type="http://schemas.openxmlformats.org/officeDocument/2006/relationships/slide" Target="slides/slide76.xml"/><Relationship Id="rId93" Type="http://schemas.openxmlformats.org/officeDocument/2006/relationships/slide" Target="slides/slide84.xml"/><Relationship Id="rId98" Type="http://schemas.openxmlformats.org/officeDocument/2006/relationships/slide" Target="slides/slide89.xml"/><Relationship Id="rId3"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slide" Target="slides/slide50.xml"/><Relationship Id="rId67" Type="http://schemas.openxmlformats.org/officeDocument/2006/relationships/slide" Target="slides/slide58.xml"/><Relationship Id="rId103" Type="http://schemas.openxmlformats.org/officeDocument/2006/relationships/slide" Target="slides/slide94.xml"/><Relationship Id="rId108" Type="http://schemas.openxmlformats.org/officeDocument/2006/relationships/slide" Target="slides/slide99.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slide" Target="slides/slide53.xml"/><Relationship Id="rId70" Type="http://schemas.openxmlformats.org/officeDocument/2006/relationships/slide" Target="slides/slide61.xml"/><Relationship Id="rId75" Type="http://schemas.openxmlformats.org/officeDocument/2006/relationships/slide" Target="slides/slide66.xml"/><Relationship Id="rId83" Type="http://schemas.openxmlformats.org/officeDocument/2006/relationships/slide" Target="slides/slide74.xml"/><Relationship Id="rId88" Type="http://schemas.openxmlformats.org/officeDocument/2006/relationships/slide" Target="slides/slide79.xml"/><Relationship Id="rId91" Type="http://schemas.openxmlformats.org/officeDocument/2006/relationships/slide" Target="slides/slide82.xml"/><Relationship Id="rId96" Type="http://schemas.openxmlformats.org/officeDocument/2006/relationships/slide" Target="slides/slide87.xml"/><Relationship Id="rId11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 Id="rId106" Type="http://schemas.openxmlformats.org/officeDocument/2006/relationships/slide" Target="slides/slide97.xml"/><Relationship Id="rId114" Type="http://schemas.openxmlformats.org/officeDocument/2006/relationships/tableStyles" Target="tableStyles.xml"/><Relationship Id="rId10" Type="http://schemas.openxmlformats.org/officeDocument/2006/relationships/slide" Target="slides/slide1.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slide" Target="slides/slide51.xml"/><Relationship Id="rId65" Type="http://schemas.openxmlformats.org/officeDocument/2006/relationships/slide" Target="slides/slide56.xml"/><Relationship Id="rId73" Type="http://schemas.openxmlformats.org/officeDocument/2006/relationships/slide" Target="slides/slide64.xml"/><Relationship Id="rId78" Type="http://schemas.openxmlformats.org/officeDocument/2006/relationships/slide" Target="slides/slide69.xml"/><Relationship Id="rId81" Type="http://schemas.openxmlformats.org/officeDocument/2006/relationships/slide" Target="slides/slide72.xml"/><Relationship Id="rId86" Type="http://schemas.openxmlformats.org/officeDocument/2006/relationships/slide" Target="slides/slide77.xml"/><Relationship Id="rId94" Type="http://schemas.openxmlformats.org/officeDocument/2006/relationships/slide" Target="slides/slide85.xml"/><Relationship Id="rId99" Type="http://schemas.openxmlformats.org/officeDocument/2006/relationships/slide" Target="slides/slide90.xml"/><Relationship Id="rId101" Type="http://schemas.openxmlformats.org/officeDocument/2006/relationships/slide" Target="slides/slide92.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 Target="slides/slide4.xml"/><Relationship Id="rId18" Type="http://schemas.openxmlformats.org/officeDocument/2006/relationships/slide" Target="slides/slide9.xml"/><Relationship Id="rId39" Type="http://schemas.openxmlformats.org/officeDocument/2006/relationships/slide" Target="slides/slide30.xml"/><Relationship Id="rId109" Type="http://schemas.openxmlformats.org/officeDocument/2006/relationships/notesMaster" Target="notesMasters/notesMaster1.xml"/><Relationship Id="rId34" Type="http://schemas.openxmlformats.org/officeDocument/2006/relationships/slide" Target="slides/slide25.xml"/><Relationship Id="rId50" Type="http://schemas.openxmlformats.org/officeDocument/2006/relationships/slide" Target="slides/slide41.xml"/><Relationship Id="rId55" Type="http://schemas.openxmlformats.org/officeDocument/2006/relationships/slide" Target="slides/slide46.xml"/><Relationship Id="rId76" Type="http://schemas.openxmlformats.org/officeDocument/2006/relationships/slide" Target="slides/slide67.xml"/><Relationship Id="rId97" Type="http://schemas.openxmlformats.org/officeDocument/2006/relationships/slide" Target="slides/slide88.xml"/><Relationship Id="rId104" Type="http://schemas.openxmlformats.org/officeDocument/2006/relationships/slide" Target="slides/slide95.xml"/><Relationship Id="rId7" Type="http://schemas.openxmlformats.org/officeDocument/2006/relationships/slideMaster" Target="slideMasters/slideMaster7.xml"/><Relationship Id="rId71" Type="http://schemas.openxmlformats.org/officeDocument/2006/relationships/slide" Target="slides/slide62.xml"/><Relationship Id="rId92" Type="http://schemas.openxmlformats.org/officeDocument/2006/relationships/slide" Target="slides/slide8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724CCBF-31CF-4FCA-A5B4-50142834420A}" type="datetimeFigureOut">
              <a:rPr lang="en-US" smtClean="0"/>
              <a:t>4/23/2018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6895618-5249-4F12-80E4-2F3A0FD18481}" type="slidenum">
              <a:rPr lang="en-US" smtClean="0"/>
              <a:t>‹#›</a:t>
            </a:fld>
            <a:endParaRPr lang="en-US"/>
          </a:p>
        </p:txBody>
      </p:sp>
    </p:spTree>
    <p:extLst>
      <p:ext uri="{BB962C8B-B14F-4D97-AF65-F5344CB8AC3E}">
        <p14:creationId xmlns:p14="http://schemas.microsoft.com/office/powerpoint/2010/main" val="4721105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84B720-C9F6-4BFC-BC5C-B1B8D70204DA}" type="datetimeFigureOut">
              <a:rPr lang="en-US" smtClean="0"/>
              <a:t>4/23/2018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003D02-7E89-4EBF-B123-9C334E1BFEF7}" type="slidenum">
              <a:rPr lang="en-US" smtClean="0"/>
              <a:t>‹#›</a:t>
            </a:fld>
            <a:endParaRPr lang="en-US"/>
          </a:p>
        </p:txBody>
      </p:sp>
    </p:spTree>
    <p:extLst>
      <p:ext uri="{BB962C8B-B14F-4D97-AF65-F5344CB8AC3E}">
        <p14:creationId xmlns:p14="http://schemas.microsoft.com/office/powerpoint/2010/main" val="6189045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90500" indent="-190500" eaLnBrk="1" hangingPunct="1"/>
            <a:r>
              <a:rPr lang="en-US" dirty="0" smtClean="0"/>
              <a:t>To Preview a map to see how it will look on paper, chose File &gt; Print Preview from the main menu bar.</a:t>
            </a:r>
          </a:p>
          <a:p>
            <a:pPr marL="190500" indent="-190500" eaLnBrk="1" hangingPunct="1"/>
            <a:r>
              <a:rPr lang="en-US" dirty="0" smtClean="0"/>
              <a:t>To print, Choose File &gt; Print from the main menu.  The Print window appears.</a:t>
            </a:r>
          </a:p>
          <a:p>
            <a:pPr marL="190500" indent="-190500" eaLnBrk="1" hangingPunct="1"/>
            <a:r>
              <a:rPr lang="en-US" dirty="0" smtClean="0"/>
              <a:t>To change the printer or its properties, click the Setup button.</a:t>
            </a:r>
          </a:p>
          <a:p>
            <a:pPr marL="190500" indent="-190500" eaLnBrk="1" hangingPunct="1"/>
            <a:r>
              <a:rPr lang="en-US" dirty="0" smtClean="0"/>
              <a:t>Set the number of copies to print.</a:t>
            </a:r>
          </a:p>
          <a:p>
            <a:pPr marL="190500" indent="-190500" eaLnBrk="1" hangingPunct="1"/>
            <a:r>
              <a:rPr lang="en-US" dirty="0" smtClean="0"/>
              <a:t>Choose your desired options if the map is larger than the printer paper you are using.</a:t>
            </a:r>
          </a:p>
          <a:p>
            <a:pPr marL="190500" indent="-190500" eaLnBrk="1" hangingPunct="1"/>
            <a:r>
              <a:rPr lang="en-US" dirty="0" smtClean="0"/>
              <a:t>TIP:  Colors shown on the computer screen often look somewhat different than colors printed on paper.  Plan to print at least one draft print of your map to make sure that all the colors you chose look as well on paper as they do on screen.  </a:t>
            </a:r>
            <a:r>
              <a:rPr lang="en-US" smtClean="0"/>
              <a:t>Colors can also vary from printer to printer.</a:t>
            </a:r>
          </a:p>
        </p:txBody>
      </p:sp>
      <p:sp>
        <p:nvSpPr>
          <p:cNvPr id="4" name="Slide Number Placeholder 3"/>
          <p:cNvSpPr>
            <a:spLocks noGrp="1"/>
          </p:cNvSpPr>
          <p:nvPr>
            <p:ph type="sldNum" sz="quarter" idx="10"/>
          </p:nvPr>
        </p:nvSpPr>
        <p:spPr/>
        <p:txBody>
          <a:bodyPr/>
          <a:lstStyle/>
          <a:p>
            <a:fld id="{5D003D02-7E89-4EBF-B123-9C334E1BFEF7}" type="slidenum">
              <a:rPr lang="en-US" smtClean="0"/>
              <a:t>98</a:t>
            </a:fld>
            <a:endParaRPr lang="en-US"/>
          </a:p>
        </p:txBody>
      </p:sp>
    </p:spTree>
    <p:extLst>
      <p:ext uri="{BB962C8B-B14F-4D97-AF65-F5344CB8AC3E}">
        <p14:creationId xmlns:p14="http://schemas.microsoft.com/office/powerpoint/2010/main" val="25326570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49530" y="3429000"/>
            <a:ext cx="561594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49530" y="4114800"/>
            <a:ext cx="5615940" cy="685800"/>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156028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49530" y="3581400"/>
            <a:ext cx="561594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0691689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436620" y="3581400"/>
            <a:ext cx="569976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4076172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42355271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2294791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6955695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7" hasCustomPrompt="1"/>
          </p:nvPr>
        </p:nvSpPr>
        <p:spPr>
          <a:xfrm>
            <a:off x="3465912" y="6605650"/>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801041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Jump Link"/>
          <p:cNvSpPr>
            <a:spLocks noGrp="1"/>
          </p:cNvSpPr>
          <p:nvPr>
            <p:ph type="body" sz="quarter" idx="17" hasCustomPrompt="1"/>
          </p:nvPr>
        </p:nvSpPr>
        <p:spPr>
          <a:xfrm>
            <a:off x="3465912" y="6529450"/>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11" name="Photo Credit"/>
          <p:cNvSpPr>
            <a:spLocks noGrp="1"/>
          </p:cNvSpPr>
          <p:nvPr>
            <p:ph type="body" sz="quarter" idx="16"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56202352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NoBar-12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159416" y="1066800"/>
            <a:ext cx="4114800" cy="82296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159416" y="1981200"/>
            <a:ext cx="4114800" cy="82296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159416" y="2895600"/>
            <a:ext cx="4114800" cy="82296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159416" y="3810000"/>
            <a:ext cx="4114800" cy="82296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159416" y="4724400"/>
            <a:ext cx="4114800" cy="82296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159416" y="5638800"/>
            <a:ext cx="4114800" cy="82296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7"/>
          <p:cNvSpPr>
            <a:spLocks noGrp="1"/>
          </p:cNvSpPr>
          <p:nvPr>
            <p:ph sz="quarter" idx="18"/>
          </p:nvPr>
        </p:nvSpPr>
        <p:spPr>
          <a:xfrm>
            <a:off x="4800600" y="1066800"/>
            <a:ext cx="4114800" cy="822960"/>
          </a:xfrm>
          <a:prstGeom prst="rect">
            <a:avLst/>
          </a:prstGeom>
        </p:spPr>
        <p:txBody>
          <a:bodyPr/>
          <a:lstStyle>
            <a:lvl1pPr>
              <a:defRPr lang="en-US" sz="2400" smtClean="0"/>
            </a:lvl1pPr>
            <a:lvl2pPr>
              <a:defRPr lang="en-US" sz="2000" smtClean="0"/>
            </a:lvl2pPr>
            <a:lvl3pPr>
              <a:defRPr lang="en-US" sz="1800" smtClean="0"/>
            </a:lvl3pPr>
            <a:lvl4pPr>
              <a:defRPr lang="en-US" sz="1600" smtClean="0"/>
            </a:lvl4pPr>
            <a:lvl5pPr>
              <a:defRPr lang="en-US" sz="1600"/>
            </a:lvl5pPr>
          </a:lstStyle>
          <a:p>
            <a:pPr marL="0" lvl="0" indent="0">
              <a:spcAft>
                <a:spcPts val="800"/>
              </a:spcAft>
              <a:buFont typeface="Arial" panose="020B0604020202020204" pitchFamily="34" charset="0"/>
              <a:buNone/>
            </a:pPr>
            <a:r>
              <a:rPr lang="en-US" dirty="0"/>
              <a:t>Click to edit Master text styles</a:t>
            </a:r>
          </a:p>
          <a:p>
            <a:pPr marL="800100" lvl="1" indent="-342900">
              <a:spcAft>
                <a:spcPts val="800"/>
              </a:spcAft>
              <a:buFont typeface="Arial" panose="020B0604020202020204" pitchFamily="34" charset="0"/>
              <a:buChar char="•"/>
            </a:pPr>
            <a:r>
              <a:rPr lang="en-US" dirty="0"/>
              <a:t>Second level</a:t>
            </a:r>
          </a:p>
          <a:p>
            <a:pPr marL="1200150" lvl="2" indent="-285750">
              <a:spcAft>
                <a:spcPts val="800"/>
              </a:spcAft>
              <a:buFont typeface="Arial" panose="020B0604020202020204" pitchFamily="34" charset="0"/>
            </a:pPr>
            <a:r>
              <a:rPr lang="en-US" dirty="0"/>
              <a:t>Third level</a:t>
            </a:r>
          </a:p>
          <a:p>
            <a:pPr marL="1657350" lvl="3" indent="-285750">
              <a:spcAft>
                <a:spcPts val="800"/>
              </a:spcAft>
              <a:buFont typeface="Arial" panose="020B0604020202020204" pitchFamily="34" charset="0"/>
              <a:buChar char="•"/>
            </a:pPr>
            <a:r>
              <a:rPr lang="en-US" dirty="0"/>
              <a:t>Fourth level</a:t>
            </a:r>
          </a:p>
          <a:p>
            <a:pPr marL="2114550" lvl="4" indent="-285750">
              <a:spcAft>
                <a:spcPts val="800"/>
              </a:spcAft>
              <a:buFont typeface="Arial" panose="020B0604020202020204" pitchFamily="34" charset="0"/>
              <a:buChar char="•"/>
            </a:pPr>
            <a:r>
              <a:rPr lang="en-US" dirty="0"/>
              <a:t>Fifth level</a:t>
            </a:r>
          </a:p>
        </p:txBody>
      </p:sp>
      <p:sp>
        <p:nvSpPr>
          <p:cNvPr id="19" name="Content Placeholder 8"/>
          <p:cNvSpPr>
            <a:spLocks noGrp="1"/>
          </p:cNvSpPr>
          <p:nvPr>
            <p:ph sz="quarter" idx="19"/>
          </p:nvPr>
        </p:nvSpPr>
        <p:spPr>
          <a:xfrm>
            <a:off x="4800600" y="1981200"/>
            <a:ext cx="4114800" cy="822960"/>
          </a:xfrm>
          <a:prstGeom prst="rect">
            <a:avLst/>
          </a:prstGeom>
        </p:spPr>
        <p:txBody>
          <a:bodyPr/>
          <a:lstStyle>
            <a:lvl1pPr>
              <a:defRPr lang="en-US" sz="2400" smtClean="0"/>
            </a:lvl1pPr>
            <a:lvl2pPr>
              <a:defRPr lang="en-US" sz="2000" smtClean="0"/>
            </a:lvl2pPr>
            <a:lvl3pPr>
              <a:defRPr lang="en-US" sz="1800" smtClean="0"/>
            </a:lvl3pPr>
            <a:lvl4pPr>
              <a:defRPr lang="en-US" sz="1600" smtClean="0"/>
            </a:lvl4pPr>
            <a:lvl5pPr>
              <a:defRPr lang="en-US" sz="1600"/>
            </a:lvl5pPr>
          </a:lstStyle>
          <a:p>
            <a:pPr marL="0" lvl="0" indent="0">
              <a:spcAft>
                <a:spcPts val="800"/>
              </a:spcAft>
              <a:buFont typeface="Arial" panose="020B0604020202020204" pitchFamily="34" charset="0"/>
              <a:buNone/>
            </a:pPr>
            <a:r>
              <a:rPr lang="en-US"/>
              <a:t>Click to edit Master text styles</a:t>
            </a:r>
          </a:p>
          <a:p>
            <a:pPr marL="800100" lvl="1" indent="-342900">
              <a:spcAft>
                <a:spcPts val="800"/>
              </a:spcAft>
              <a:buFont typeface="Arial" panose="020B0604020202020204" pitchFamily="34" charset="0"/>
              <a:buChar char="•"/>
            </a:pPr>
            <a:r>
              <a:rPr lang="en-US"/>
              <a:t>Second level</a:t>
            </a:r>
          </a:p>
          <a:p>
            <a:pPr marL="1200150" lvl="2" indent="-285750">
              <a:spcAft>
                <a:spcPts val="800"/>
              </a:spcAft>
              <a:buFont typeface="Arial" panose="020B0604020202020204" pitchFamily="34" charset="0"/>
            </a:pPr>
            <a:r>
              <a:rPr lang="en-US"/>
              <a:t>Third level</a:t>
            </a:r>
          </a:p>
          <a:p>
            <a:pPr marL="1657350" lvl="3" indent="-285750">
              <a:spcAft>
                <a:spcPts val="800"/>
              </a:spcAft>
              <a:buFont typeface="Arial" panose="020B0604020202020204" pitchFamily="34" charset="0"/>
              <a:buChar char="•"/>
            </a:pPr>
            <a:r>
              <a:rPr lang="en-US"/>
              <a:t>Fourth level</a:t>
            </a:r>
          </a:p>
          <a:p>
            <a:pPr marL="2114550" lvl="4" indent="-285750">
              <a:spcAft>
                <a:spcPts val="800"/>
              </a:spcAft>
              <a:buFont typeface="Arial" panose="020B0604020202020204" pitchFamily="34" charset="0"/>
              <a:buChar char="•"/>
            </a:pPr>
            <a:r>
              <a:rPr lang="en-US"/>
              <a:t>Fifth level</a:t>
            </a:r>
          </a:p>
        </p:txBody>
      </p:sp>
      <p:sp>
        <p:nvSpPr>
          <p:cNvPr id="21" name="Content Placeholder 9"/>
          <p:cNvSpPr>
            <a:spLocks noGrp="1"/>
          </p:cNvSpPr>
          <p:nvPr>
            <p:ph sz="quarter" idx="20"/>
          </p:nvPr>
        </p:nvSpPr>
        <p:spPr>
          <a:xfrm>
            <a:off x="4800600" y="2895600"/>
            <a:ext cx="4114800" cy="822960"/>
          </a:xfrm>
          <a:prstGeom prst="rect">
            <a:avLst/>
          </a:prstGeom>
        </p:spPr>
        <p:txBody>
          <a:bodyPr/>
          <a:lstStyle>
            <a:lvl1pPr>
              <a:defRPr lang="en-US" sz="2400" smtClean="0"/>
            </a:lvl1pPr>
            <a:lvl2pPr>
              <a:defRPr lang="en-US" sz="2000" smtClean="0"/>
            </a:lvl2pPr>
            <a:lvl3pPr>
              <a:defRPr lang="en-US" sz="1800" smtClean="0"/>
            </a:lvl3pPr>
            <a:lvl4pPr>
              <a:defRPr lang="en-US" sz="1600" smtClean="0"/>
            </a:lvl4pPr>
            <a:lvl5pPr>
              <a:defRPr lang="en-US" sz="1600"/>
            </a:lvl5pPr>
          </a:lstStyle>
          <a:p>
            <a:pPr marL="0" lvl="0" indent="0">
              <a:spcAft>
                <a:spcPts val="800"/>
              </a:spcAft>
              <a:buFont typeface="Arial" panose="020B0604020202020204" pitchFamily="34" charset="0"/>
              <a:buNone/>
            </a:pPr>
            <a:r>
              <a:rPr lang="en-US"/>
              <a:t>Click to edit Master text styles</a:t>
            </a:r>
          </a:p>
          <a:p>
            <a:pPr marL="800100" lvl="1" indent="-342900">
              <a:spcAft>
                <a:spcPts val="800"/>
              </a:spcAft>
              <a:buFont typeface="Arial" panose="020B0604020202020204" pitchFamily="34" charset="0"/>
              <a:buChar char="•"/>
            </a:pPr>
            <a:r>
              <a:rPr lang="en-US"/>
              <a:t>Second level</a:t>
            </a:r>
          </a:p>
          <a:p>
            <a:pPr marL="1200150" lvl="2" indent="-285750">
              <a:spcAft>
                <a:spcPts val="800"/>
              </a:spcAft>
              <a:buFont typeface="Arial" panose="020B0604020202020204" pitchFamily="34" charset="0"/>
            </a:pPr>
            <a:r>
              <a:rPr lang="en-US"/>
              <a:t>Third level</a:t>
            </a:r>
          </a:p>
          <a:p>
            <a:pPr marL="1657350" lvl="3" indent="-285750">
              <a:spcAft>
                <a:spcPts val="800"/>
              </a:spcAft>
              <a:buFont typeface="Arial" panose="020B0604020202020204" pitchFamily="34" charset="0"/>
              <a:buChar char="•"/>
            </a:pPr>
            <a:r>
              <a:rPr lang="en-US"/>
              <a:t>Fourth level</a:t>
            </a:r>
          </a:p>
          <a:p>
            <a:pPr marL="2114550" lvl="4" indent="-285750">
              <a:spcAft>
                <a:spcPts val="800"/>
              </a:spcAft>
              <a:buFont typeface="Arial" panose="020B0604020202020204" pitchFamily="34" charset="0"/>
              <a:buChar char="•"/>
            </a:pPr>
            <a:r>
              <a:rPr lang="en-US"/>
              <a:t>Fifth level</a:t>
            </a:r>
          </a:p>
        </p:txBody>
      </p:sp>
      <p:sp>
        <p:nvSpPr>
          <p:cNvPr id="23" name="Content Placeholder 10"/>
          <p:cNvSpPr>
            <a:spLocks noGrp="1"/>
          </p:cNvSpPr>
          <p:nvPr>
            <p:ph sz="quarter" idx="21"/>
          </p:nvPr>
        </p:nvSpPr>
        <p:spPr>
          <a:xfrm>
            <a:off x="4800600" y="3810000"/>
            <a:ext cx="4114800" cy="822960"/>
          </a:xfrm>
          <a:prstGeom prst="rect">
            <a:avLst/>
          </a:prstGeom>
        </p:spPr>
        <p:txBody>
          <a:bodyPr/>
          <a:lstStyle>
            <a:lvl1pPr>
              <a:defRPr lang="en-US" sz="2400" smtClean="0"/>
            </a:lvl1pPr>
            <a:lvl2pPr>
              <a:defRPr lang="en-US" sz="2000" smtClean="0"/>
            </a:lvl2pPr>
            <a:lvl3pPr>
              <a:defRPr lang="en-US" sz="1800" smtClean="0"/>
            </a:lvl3pPr>
            <a:lvl4pPr>
              <a:defRPr lang="en-US" sz="1600" smtClean="0"/>
            </a:lvl4pPr>
            <a:lvl5pPr>
              <a:defRPr lang="en-US" sz="1600"/>
            </a:lvl5pPr>
          </a:lstStyle>
          <a:p>
            <a:pPr marL="0" lvl="0" indent="0">
              <a:spcAft>
                <a:spcPts val="800"/>
              </a:spcAft>
              <a:buFont typeface="Arial" panose="020B0604020202020204" pitchFamily="34" charset="0"/>
              <a:buNone/>
            </a:pPr>
            <a:r>
              <a:rPr lang="en-US"/>
              <a:t>Click to edit Master text styles</a:t>
            </a:r>
          </a:p>
          <a:p>
            <a:pPr marL="800100" lvl="1" indent="-342900">
              <a:spcAft>
                <a:spcPts val="800"/>
              </a:spcAft>
              <a:buFont typeface="Arial" panose="020B0604020202020204" pitchFamily="34" charset="0"/>
              <a:buChar char="•"/>
            </a:pPr>
            <a:r>
              <a:rPr lang="en-US"/>
              <a:t>Second level</a:t>
            </a:r>
          </a:p>
          <a:p>
            <a:pPr marL="1200150" lvl="2" indent="-285750">
              <a:spcAft>
                <a:spcPts val="800"/>
              </a:spcAft>
              <a:buFont typeface="Arial" panose="020B0604020202020204" pitchFamily="34" charset="0"/>
            </a:pPr>
            <a:r>
              <a:rPr lang="en-US"/>
              <a:t>Third level</a:t>
            </a:r>
          </a:p>
          <a:p>
            <a:pPr marL="1657350" lvl="3" indent="-285750">
              <a:spcAft>
                <a:spcPts val="800"/>
              </a:spcAft>
              <a:buFont typeface="Arial" panose="020B0604020202020204" pitchFamily="34" charset="0"/>
              <a:buChar char="•"/>
            </a:pPr>
            <a:r>
              <a:rPr lang="en-US"/>
              <a:t>Fourth level</a:t>
            </a:r>
          </a:p>
          <a:p>
            <a:pPr marL="2114550" lvl="4" indent="-285750">
              <a:spcAft>
                <a:spcPts val="800"/>
              </a:spcAft>
              <a:buFont typeface="Arial" panose="020B0604020202020204" pitchFamily="34" charset="0"/>
              <a:buChar char="•"/>
            </a:pPr>
            <a:r>
              <a:rPr lang="en-US"/>
              <a:t>Fifth level</a:t>
            </a:r>
          </a:p>
        </p:txBody>
      </p:sp>
      <p:sp>
        <p:nvSpPr>
          <p:cNvPr id="25" name="Content Placeholder 11"/>
          <p:cNvSpPr>
            <a:spLocks noGrp="1"/>
          </p:cNvSpPr>
          <p:nvPr>
            <p:ph sz="quarter" idx="22"/>
          </p:nvPr>
        </p:nvSpPr>
        <p:spPr>
          <a:xfrm>
            <a:off x="4800600" y="4724400"/>
            <a:ext cx="4114800" cy="822960"/>
          </a:xfrm>
          <a:prstGeom prst="rect">
            <a:avLst/>
          </a:prstGeom>
        </p:spPr>
        <p:txBody>
          <a:bodyPr/>
          <a:lstStyle>
            <a:lvl1pPr>
              <a:defRPr lang="en-US" sz="2400" smtClean="0"/>
            </a:lvl1pPr>
            <a:lvl2pPr>
              <a:defRPr lang="en-US" sz="2000" smtClean="0"/>
            </a:lvl2pPr>
            <a:lvl3pPr>
              <a:defRPr lang="en-US" sz="1800" smtClean="0"/>
            </a:lvl3pPr>
            <a:lvl4pPr>
              <a:defRPr lang="en-US" sz="1600" smtClean="0"/>
            </a:lvl4pPr>
            <a:lvl5pPr>
              <a:defRPr lang="en-US" sz="1600"/>
            </a:lvl5pPr>
          </a:lstStyle>
          <a:p>
            <a:pPr marL="0" lvl="0" indent="0">
              <a:spcAft>
                <a:spcPts val="800"/>
              </a:spcAft>
              <a:buFont typeface="Arial" panose="020B0604020202020204" pitchFamily="34" charset="0"/>
              <a:buNone/>
            </a:pPr>
            <a:r>
              <a:rPr lang="en-US"/>
              <a:t>Click to edit Master text styles</a:t>
            </a:r>
          </a:p>
          <a:p>
            <a:pPr marL="800100" lvl="1" indent="-342900">
              <a:spcAft>
                <a:spcPts val="800"/>
              </a:spcAft>
              <a:buFont typeface="Arial" panose="020B0604020202020204" pitchFamily="34" charset="0"/>
              <a:buChar char="•"/>
            </a:pPr>
            <a:r>
              <a:rPr lang="en-US"/>
              <a:t>Second level</a:t>
            </a:r>
          </a:p>
          <a:p>
            <a:pPr marL="1200150" lvl="2" indent="-285750">
              <a:spcAft>
                <a:spcPts val="800"/>
              </a:spcAft>
              <a:buFont typeface="Arial" panose="020B0604020202020204" pitchFamily="34" charset="0"/>
            </a:pPr>
            <a:r>
              <a:rPr lang="en-US"/>
              <a:t>Third level</a:t>
            </a:r>
          </a:p>
          <a:p>
            <a:pPr marL="1657350" lvl="3" indent="-285750">
              <a:spcAft>
                <a:spcPts val="800"/>
              </a:spcAft>
              <a:buFont typeface="Arial" panose="020B0604020202020204" pitchFamily="34" charset="0"/>
              <a:buChar char="•"/>
            </a:pPr>
            <a:r>
              <a:rPr lang="en-US"/>
              <a:t>Fourth level</a:t>
            </a:r>
          </a:p>
          <a:p>
            <a:pPr marL="2114550" lvl="4" indent="-285750">
              <a:spcAft>
                <a:spcPts val="800"/>
              </a:spcAft>
              <a:buFont typeface="Arial" panose="020B0604020202020204" pitchFamily="34" charset="0"/>
              <a:buChar char="•"/>
            </a:pPr>
            <a:r>
              <a:rPr lang="en-US"/>
              <a:t>Fifth level</a:t>
            </a:r>
          </a:p>
        </p:txBody>
      </p:sp>
      <p:sp>
        <p:nvSpPr>
          <p:cNvPr id="27" name="Content Placeholder 12"/>
          <p:cNvSpPr>
            <a:spLocks noGrp="1"/>
          </p:cNvSpPr>
          <p:nvPr>
            <p:ph sz="quarter" idx="23"/>
          </p:nvPr>
        </p:nvSpPr>
        <p:spPr>
          <a:xfrm>
            <a:off x="4800600" y="5638800"/>
            <a:ext cx="4114800" cy="822960"/>
          </a:xfrm>
          <a:prstGeom prst="rect">
            <a:avLst/>
          </a:prstGeom>
        </p:spPr>
        <p:txBody>
          <a:bodyPr/>
          <a:lstStyle>
            <a:lvl1pPr>
              <a:defRPr lang="en-US" sz="2400" smtClean="0"/>
            </a:lvl1pPr>
            <a:lvl2pPr>
              <a:defRPr lang="en-US" sz="2000" smtClean="0"/>
            </a:lvl2pPr>
            <a:lvl3pPr>
              <a:defRPr lang="en-US" sz="1800" smtClean="0"/>
            </a:lvl3pPr>
            <a:lvl4pPr>
              <a:defRPr lang="en-US" sz="1600" smtClean="0"/>
            </a:lvl4pPr>
            <a:lvl5pPr>
              <a:defRPr lang="en-US" sz="1600"/>
            </a:lvl5pPr>
          </a:lstStyle>
          <a:p>
            <a:pPr marL="0" lvl="0" indent="0">
              <a:spcAft>
                <a:spcPts val="800"/>
              </a:spcAft>
              <a:buFont typeface="Arial" panose="020B0604020202020204" pitchFamily="34" charset="0"/>
              <a:buNone/>
            </a:pPr>
            <a:r>
              <a:rPr lang="en-US"/>
              <a:t>Click to edit Master text styles</a:t>
            </a:r>
          </a:p>
          <a:p>
            <a:pPr marL="800100" lvl="1" indent="-342900">
              <a:spcAft>
                <a:spcPts val="800"/>
              </a:spcAft>
              <a:buFont typeface="Arial" panose="020B0604020202020204" pitchFamily="34" charset="0"/>
              <a:buChar char="•"/>
            </a:pPr>
            <a:r>
              <a:rPr lang="en-US"/>
              <a:t>Second level</a:t>
            </a:r>
          </a:p>
          <a:p>
            <a:pPr marL="1200150" lvl="2" indent="-285750">
              <a:spcAft>
                <a:spcPts val="800"/>
              </a:spcAft>
              <a:buFont typeface="Arial" panose="020B0604020202020204" pitchFamily="34" charset="0"/>
            </a:pPr>
            <a:r>
              <a:rPr lang="en-US"/>
              <a:t>Third level</a:t>
            </a:r>
          </a:p>
          <a:p>
            <a:pPr marL="1657350" lvl="3" indent="-285750">
              <a:spcAft>
                <a:spcPts val="800"/>
              </a:spcAft>
              <a:buFont typeface="Arial" panose="020B0604020202020204" pitchFamily="34" charset="0"/>
              <a:buChar char="•"/>
            </a:pPr>
            <a:r>
              <a:rPr lang="en-US"/>
              <a:t>Fourth level</a:t>
            </a:r>
          </a:p>
          <a:p>
            <a:pPr marL="2114550" lvl="4" indent="-285750">
              <a:spcAft>
                <a:spcPts val="800"/>
              </a:spcAft>
              <a:buFont typeface="Arial" panose="020B0604020202020204" pitchFamily="34" charset="0"/>
              <a:buChar char="•"/>
            </a:pPr>
            <a:r>
              <a:rPr lang="en-US"/>
              <a:t>Fifth level</a:t>
            </a:r>
          </a:p>
        </p:txBody>
      </p:sp>
      <p:sp>
        <p:nvSpPr>
          <p:cNvPr id="13" name="Jump Link"/>
          <p:cNvSpPr>
            <a:spLocks noGrp="1"/>
          </p:cNvSpPr>
          <p:nvPr>
            <p:ph type="body" sz="quarter" idx="17" hasCustomPrompt="1"/>
          </p:nvPr>
        </p:nvSpPr>
        <p:spPr>
          <a:xfrm>
            <a:off x="3467512" y="6529450"/>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11" name="Photo Credit"/>
          <p:cNvSpPr>
            <a:spLocks noGrp="1"/>
          </p:cNvSpPr>
          <p:nvPr>
            <p:ph type="body" sz="quarter" idx="16"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9805406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Jump Link"/>
          <p:cNvSpPr>
            <a:spLocks noGrp="1"/>
          </p:cNvSpPr>
          <p:nvPr>
            <p:ph type="body" sz="quarter" idx="17" hasCustomPrompt="1"/>
          </p:nvPr>
        </p:nvSpPr>
        <p:spPr>
          <a:xfrm>
            <a:off x="3465912" y="6553200"/>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10"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1187976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5612"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Jump Link"/>
          <p:cNvSpPr>
            <a:spLocks noGrp="1"/>
          </p:cNvSpPr>
          <p:nvPr>
            <p:ph type="body" sz="quarter" idx="17" hasCustomPrompt="1"/>
          </p:nvPr>
        </p:nvSpPr>
        <p:spPr>
          <a:xfrm>
            <a:off x="3465912" y="6553200"/>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12"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8740734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436620" y="3581400"/>
            <a:ext cx="569976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3436620" y="4260273"/>
            <a:ext cx="569976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48068660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marL="0" indent="0">
              <a:spcAft>
                <a:spcPts val="800"/>
              </a:spcAft>
              <a:buFont typeface="Arial" panose="020B0604020202020204" pitchFamily="34" charset="0"/>
              <a:buNone/>
              <a:defRPr sz="2000"/>
            </a:lvl1pPr>
            <a:lvl2pPr marL="742950" indent="-285750">
              <a:spcAft>
                <a:spcPts val="800"/>
              </a:spcAft>
              <a:buFont typeface="Arial" panose="020B0604020202020204" pitchFamily="34" charset="0"/>
              <a:buChar char="•"/>
              <a:defRPr sz="1800"/>
            </a:lvl2pPr>
            <a:lvl3pPr marL="1200150" indent="-285750">
              <a:spcAft>
                <a:spcPts val="800"/>
              </a:spcAft>
              <a:buFont typeface="Arial" panose="020B0604020202020204" pitchFamily="34" charset="0"/>
              <a:buChar char="•"/>
              <a:defRPr sz="1600"/>
            </a:lvl3pPr>
            <a:lvl4pPr marL="1657350" indent="-285750">
              <a:spcAft>
                <a:spcPts val="800"/>
              </a:spcAft>
              <a:buFont typeface="Arial" panose="020B0604020202020204" pitchFamily="34" charset="0"/>
              <a:buChar char="•"/>
              <a:defRPr sz="1400"/>
            </a:lvl4pPr>
            <a:lvl5pPr marL="2114550" indent="-28575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marL="0" indent="0">
              <a:spcAft>
                <a:spcPts val="800"/>
              </a:spcAft>
              <a:buFont typeface="Arial" panose="020B0604020202020204" pitchFamily="34" charset="0"/>
              <a:buNone/>
              <a:defRPr sz="2000"/>
            </a:lvl1pPr>
            <a:lvl2pPr marL="742950" indent="-285750">
              <a:spcAft>
                <a:spcPts val="800"/>
              </a:spcAft>
              <a:buFont typeface="Arial" panose="020B0604020202020204" pitchFamily="34" charset="0"/>
              <a:buChar char="•"/>
              <a:defRPr sz="1800"/>
            </a:lvl2pPr>
            <a:lvl3pPr marL="1200150" indent="-285750">
              <a:spcAft>
                <a:spcPts val="800"/>
              </a:spcAft>
              <a:buFont typeface="Arial" panose="020B0604020202020204" pitchFamily="34" charset="0"/>
              <a:buChar char="•"/>
              <a:defRPr sz="1600"/>
            </a:lvl3pPr>
            <a:lvl4pPr marL="1657350" indent="-285750">
              <a:spcAft>
                <a:spcPts val="800"/>
              </a:spcAft>
              <a:buFont typeface="Arial" panose="020B0604020202020204" pitchFamily="34" charset="0"/>
              <a:buChar char="•"/>
              <a:defRPr sz="1400"/>
            </a:lvl4pPr>
            <a:lvl5pPr marL="2114550" indent="-28575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marL="0" indent="0">
              <a:spcAft>
                <a:spcPts val="800"/>
              </a:spcAft>
              <a:buFont typeface="Arial" panose="020B0604020202020204" pitchFamily="34" charset="0"/>
              <a:buNone/>
              <a:defRPr sz="2000"/>
            </a:lvl1pPr>
            <a:lvl2pPr marL="742950" indent="-285750">
              <a:spcAft>
                <a:spcPts val="800"/>
              </a:spcAft>
              <a:buFont typeface="Arial" panose="020B0604020202020204" pitchFamily="34" charset="0"/>
              <a:buChar char="•"/>
              <a:defRPr sz="1800"/>
            </a:lvl2pPr>
            <a:lvl3pPr marL="1200150" indent="-285750">
              <a:spcAft>
                <a:spcPts val="800"/>
              </a:spcAft>
              <a:buFont typeface="Arial" panose="020B0604020202020204" pitchFamily="34" charset="0"/>
              <a:buChar char="•"/>
              <a:defRPr sz="1600"/>
            </a:lvl3pPr>
            <a:lvl4pPr marL="1657350" indent="-285750">
              <a:spcAft>
                <a:spcPts val="800"/>
              </a:spcAft>
              <a:buFont typeface="Arial" panose="020B0604020202020204" pitchFamily="34" charset="0"/>
              <a:buChar char="•"/>
              <a:defRPr sz="1400"/>
            </a:lvl4pPr>
            <a:lvl5pPr marL="2114550" indent="-28575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marL="0" indent="0">
              <a:spcAft>
                <a:spcPts val="800"/>
              </a:spcAft>
              <a:buFont typeface="Arial" panose="020B0604020202020204" pitchFamily="34" charset="0"/>
              <a:buNone/>
              <a:defRPr sz="2000"/>
            </a:lvl1pPr>
            <a:lvl2pPr marL="742950" indent="-285750">
              <a:spcAft>
                <a:spcPts val="800"/>
              </a:spcAft>
              <a:buFont typeface="Arial" panose="020B0604020202020204" pitchFamily="34" charset="0"/>
              <a:buChar char="•"/>
              <a:defRPr sz="1800"/>
            </a:lvl2pPr>
            <a:lvl3pPr marL="1200150" indent="-285750">
              <a:spcAft>
                <a:spcPts val="800"/>
              </a:spcAft>
              <a:buFont typeface="Arial" panose="020B0604020202020204" pitchFamily="34" charset="0"/>
              <a:buChar char="•"/>
              <a:defRPr sz="1600"/>
            </a:lvl3pPr>
            <a:lvl4pPr marL="1657350" indent="-285750">
              <a:spcAft>
                <a:spcPts val="800"/>
              </a:spcAft>
              <a:buFont typeface="Arial" panose="020B0604020202020204" pitchFamily="34" charset="0"/>
              <a:buChar char="•"/>
              <a:defRPr sz="1400"/>
            </a:lvl4pPr>
            <a:lvl5pPr marL="2114550" indent="-28575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Jump Link"/>
          <p:cNvSpPr>
            <a:spLocks noGrp="1"/>
          </p:cNvSpPr>
          <p:nvPr>
            <p:ph type="body" sz="quarter" idx="17" hasCustomPrompt="1"/>
          </p:nvPr>
        </p:nvSpPr>
        <p:spPr>
          <a:xfrm>
            <a:off x="3465912" y="6019800"/>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1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5873770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Jump Link"/>
          <p:cNvSpPr>
            <a:spLocks noGrp="1"/>
          </p:cNvSpPr>
          <p:nvPr>
            <p:ph type="body" sz="quarter" idx="13" hasCustomPrompt="1"/>
          </p:nvPr>
        </p:nvSpPr>
        <p:spPr>
          <a:xfrm>
            <a:off x="4999894" y="6488875"/>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8"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97504958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1908587" y="6488875"/>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49100426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8" name="Jump Link"/>
          <p:cNvSpPr>
            <a:spLocks noGrp="1"/>
          </p:cNvSpPr>
          <p:nvPr>
            <p:ph type="body" sz="quarter" idx="12" hasCustomPrompt="1"/>
          </p:nvPr>
        </p:nvSpPr>
        <p:spPr>
          <a:xfrm>
            <a:off x="3357063" y="5105400"/>
            <a:ext cx="2429874"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3266110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9144000" cy="5315957"/>
          </a:xfrm>
          <a:prstGeom prst="rect">
            <a:avLst/>
          </a:prstGeom>
        </p:spPr>
        <p:txBody>
          <a:bodyPr/>
          <a:lstStyle>
            <a:lvl1pPr marL="0" indent="0">
              <a:buNone/>
              <a:defRPr/>
            </a:lvl1pPr>
          </a:lstStyle>
          <a:p>
            <a:endParaRPr lang="en-US" dirty="0"/>
          </a:p>
        </p:txBody>
      </p:sp>
      <p:sp>
        <p:nvSpPr>
          <p:cNvPr id="5" name="Video Credit"/>
          <p:cNvSpPr>
            <a:spLocks noGrp="1"/>
          </p:cNvSpPr>
          <p:nvPr>
            <p:ph type="body" sz="quarter" idx="12"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Video Credit Here</a:t>
            </a:r>
          </a:p>
        </p:txBody>
      </p:sp>
    </p:spTree>
    <p:extLst>
      <p:ext uri="{BB962C8B-B14F-4D97-AF65-F5344CB8AC3E}">
        <p14:creationId xmlns:p14="http://schemas.microsoft.com/office/powerpoint/2010/main" val="1987417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0"/>
            <a:ext cx="9144000" cy="1188720"/>
          </a:xfrm>
          <a:prstGeom prst="rect">
            <a:avLst/>
          </a:prstGeom>
        </p:spPr>
        <p:txBody>
          <a:bodyPr anchor="ctr"/>
          <a:lstStyle>
            <a:lvl1pPr>
              <a:defRPr sz="4400" b="1">
                <a:solidFill>
                  <a:srgbClr val="185C8E"/>
                </a:solidFill>
                <a:latin typeface="+mj-lt"/>
                <a:cs typeface="Arial" panose="020B0604020202020204" pitchFamily="34" charset="0"/>
              </a:defRPr>
            </a:lvl1pPr>
          </a:lstStyle>
          <a:p>
            <a:r>
              <a:rPr lang="en-US" dirty="0"/>
              <a:t>Click to edit Master </a:t>
            </a:r>
            <a:r>
              <a:rPr lang="en-US" dirty="0" smtClean="0"/>
              <a:t>title </a:t>
            </a:r>
            <a:r>
              <a:rPr lang="en-US" dirty="0"/>
              <a:t>style</a:t>
            </a:r>
          </a:p>
        </p:txBody>
      </p:sp>
      <p:sp>
        <p:nvSpPr>
          <p:cNvPr id="3" name="Content Placeholder 1"/>
          <p:cNvSpPr>
            <a:spLocks noGrp="1"/>
          </p:cNvSpPr>
          <p:nvPr>
            <p:ph idx="1"/>
          </p:nvPr>
        </p:nvSpPr>
        <p:spPr>
          <a:xfrm>
            <a:off x="457200" y="1295400"/>
            <a:ext cx="8229600" cy="525780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2" hasCustomPrompt="1"/>
          </p:nvPr>
        </p:nvSpPr>
        <p:spPr>
          <a:xfrm>
            <a:off x="3467512" y="6553200"/>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7" name="Text Placeholder 3"/>
          <p:cNvSpPr>
            <a:spLocks noGrp="1"/>
          </p:cNvSpPr>
          <p:nvPr>
            <p:ph type="body" sz="quarter" idx="13"/>
          </p:nvPr>
        </p:nvSpPr>
        <p:spPr>
          <a:xfrm>
            <a:off x="7498080" y="0"/>
            <a:ext cx="1645920" cy="338328"/>
          </a:xfrm>
          <a:prstGeom prst="rect">
            <a:avLst/>
          </a:prstGeom>
        </p:spPr>
        <p:txBody>
          <a:bodyPr/>
          <a:lstStyle>
            <a:lvl1pPr marL="0" indent="0" algn="ctr">
              <a:buNone/>
              <a:defRPr sz="1600">
                <a:solidFill>
                  <a:srgbClr val="B60000"/>
                </a:solidFill>
              </a:defRPr>
            </a:lvl1pPr>
          </a:lstStyle>
          <a:p>
            <a:pPr lvl="0"/>
            <a:r>
              <a:rPr lang="en-US" dirty="0" smtClean="0"/>
              <a:t>Click to edit Master text styles</a:t>
            </a:r>
            <a:endParaRPr lang="en-US" dirty="0"/>
          </a:p>
        </p:txBody>
      </p:sp>
    </p:spTree>
    <p:extLst>
      <p:ext uri="{BB962C8B-B14F-4D97-AF65-F5344CB8AC3E}">
        <p14:creationId xmlns:p14="http://schemas.microsoft.com/office/powerpoint/2010/main" val="38626553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0"/>
            <a:ext cx="9144000" cy="1188720"/>
          </a:xfrm>
          <a:prstGeom prst="rect">
            <a:avLst/>
          </a:prstGeom>
        </p:spPr>
        <p:txBody>
          <a:bodyPr anchor="ctr"/>
          <a:lstStyle>
            <a:lvl1pPr>
              <a:defRPr sz="4400" b="1">
                <a:solidFill>
                  <a:srgbClr val="185C8E"/>
                </a:solidFill>
                <a:latin typeface="+mj-lt"/>
                <a:cs typeface="Arial" panose="020B0604020202020204" pitchFamily="34" charset="0"/>
              </a:defRPr>
            </a:lvl1pPr>
          </a:lstStyle>
          <a:p>
            <a:r>
              <a:rPr lang="en-US" dirty="0"/>
              <a:t>Click to edit Master </a:t>
            </a:r>
            <a:r>
              <a:rPr lang="en-US" dirty="0" smtClean="0"/>
              <a:t>title </a:t>
            </a:r>
            <a:r>
              <a:rPr lang="en-US" dirty="0"/>
              <a:t>style</a:t>
            </a:r>
          </a:p>
        </p:txBody>
      </p:sp>
      <p:sp>
        <p:nvSpPr>
          <p:cNvPr id="3" name="Content Placeholder 1"/>
          <p:cNvSpPr>
            <a:spLocks noGrp="1"/>
          </p:cNvSpPr>
          <p:nvPr>
            <p:ph idx="1"/>
          </p:nvPr>
        </p:nvSpPr>
        <p:spPr>
          <a:xfrm>
            <a:off x="457200" y="1295400"/>
            <a:ext cx="8229600" cy="236220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1"/>
          <p:cNvSpPr>
            <a:spLocks noGrp="1"/>
          </p:cNvSpPr>
          <p:nvPr>
            <p:ph idx="13"/>
          </p:nvPr>
        </p:nvSpPr>
        <p:spPr>
          <a:xfrm>
            <a:off x="457200" y="3810000"/>
            <a:ext cx="8229600" cy="236220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Jump Link"/>
          <p:cNvSpPr>
            <a:spLocks noGrp="1"/>
          </p:cNvSpPr>
          <p:nvPr>
            <p:ph type="body" sz="quarter" idx="14" hasCustomPrompt="1"/>
          </p:nvPr>
        </p:nvSpPr>
        <p:spPr>
          <a:xfrm>
            <a:off x="3465576" y="6553200"/>
            <a:ext cx="2212848" cy="100584"/>
          </a:xfrm>
          <a:prstGeom prst="rect">
            <a:avLst/>
          </a:prstGeom>
        </p:spPr>
        <p:txBody>
          <a:bodyPr lIns="0" tIns="0" rIns="0" bIns="0"/>
          <a:lstStyle>
            <a:lvl1pPr marL="0" indent="0" algn="ctr">
              <a:buNone/>
              <a:defRPr sz="800"/>
            </a:lvl1pPr>
            <a:lvl2pPr marL="457200" indent="0">
              <a:buNone/>
              <a:defRPr sz="800"/>
            </a:lvl2pPr>
            <a:lvl3pPr marL="914400" indent="0">
              <a:buNone/>
              <a:defRPr sz="800"/>
            </a:lvl3pPr>
            <a:lvl4pPr marL="1371600" indent="0">
              <a:buNone/>
              <a:defRPr sz="800"/>
            </a:lvl4pPr>
            <a:lvl5pPr marL="1828800" indent="0">
              <a:buNone/>
              <a:defRPr sz="800"/>
            </a:lvl5pPr>
          </a:lstStyle>
          <a:p>
            <a:pPr lvl="0"/>
            <a:r>
              <a:rPr lang="en-US" dirty="0" smtClean="0"/>
              <a:t>Add “Access the text alternative for slide images.”</a:t>
            </a:r>
            <a:endParaRPr lang="en-US" dirty="0"/>
          </a:p>
        </p:txBody>
      </p:sp>
      <p:sp>
        <p:nvSpPr>
          <p:cNvPr id="13" name="Photo Credit"/>
          <p:cNvSpPr>
            <a:spLocks noGrp="1"/>
          </p:cNvSpPr>
          <p:nvPr>
            <p:ph type="body" sz="quarter" idx="15" hasCustomPrompt="1"/>
          </p:nvPr>
        </p:nvSpPr>
        <p:spPr>
          <a:xfrm>
            <a:off x="6473952" y="6705599"/>
            <a:ext cx="2670048" cy="155448"/>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defRPr>
            </a:lvl1pPr>
            <a:lvl2pPr marL="457200" indent="0">
              <a:buNone/>
              <a:defRPr sz="800"/>
            </a:lvl2pPr>
            <a:lvl3pPr marL="914400" indent="0">
              <a:buNone/>
              <a:defRPr sz="800"/>
            </a:lvl3pPr>
            <a:lvl4pPr marL="1371600" indent="0">
              <a:buNone/>
              <a:defRPr sz="800"/>
            </a:lvl4pPr>
            <a:lvl5pPr marL="1828800" indent="0">
              <a:buNone/>
              <a:defRPr sz="800"/>
            </a:lvl5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endParaRPr kumimoji="0" lang="en-US" sz="800" b="0" i="0" u="none" strike="noStrike" kern="1200" cap="none" spc="0" normalizeH="0" baseline="0" noProof="0" dirty="0">
              <a:ln>
                <a:noFill/>
              </a:ln>
              <a:solidFill>
                <a:prstClr val="white"/>
              </a:solidFill>
              <a:effectLst/>
              <a:uLnTx/>
              <a:uFillTx/>
              <a:latin typeface="+mn-lt"/>
              <a:ea typeface="+mn-ea"/>
              <a:cs typeface="+mn-cs"/>
            </a:endParaRPr>
          </a:p>
        </p:txBody>
      </p:sp>
      <p:sp>
        <p:nvSpPr>
          <p:cNvPr id="8" name="Text Placeholder 3"/>
          <p:cNvSpPr>
            <a:spLocks noGrp="1"/>
          </p:cNvSpPr>
          <p:nvPr>
            <p:ph type="body" sz="quarter" idx="16"/>
          </p:nvPr>
        </p:nvSpPr>
        <p:spPr>
          <a:xfrm>
            <a:off x="7498080" y="0"/>
            <a:ext cx="1645920" cy="338328"/>
          </a:xfrm>
          <a:prstGeom prst="rect">
            <a:avLst/>
          </a:prstGeom>
        </p:spPr>
        <p:txBody>
          <a:bodyPr/>
          <a:lstStyle>
            <a:lvl1pPr marL="0" indent="0" algn="ctr">
              <a:buNone/>
              <a:defRPr sz="1600">
                <a:solidFill>
                  <a:srgbClr val="B60000"/>
                </a:solidFill>
              </a:defRPr>
            </a:lvl1pPr>
          </a:lstStyle>
          <a:p>
            <a:pPr lvl="0"/>
            <a:r>
              <a:rPr lang="en-US" dirty="0" smtClean="0"/>
              <a:t>Click to edit Master text styles</a:t>
            </a:r>
            <a:endParaRPr lang="en-US" dirty="0"/>
          </a:p>
        </p:txBody>
      </p:sp>
    </p:spTree>
    <p:extLst>
      <p:ext uri="{BB962C8B-B14F-4D97-AF65-F5344CB8AC3E}">
        <p14:creationId xmlns:p14="http://schemas.microsoft.com/office/powerpoint/2010/main" val="2704760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0"/>
            <a:ext cx="9144000" cy="1188720"/>
          </a:xfrm>
          <a:prstGeom prst="rect">
            <a:avLst/>
          </a:prstGeom>
        </p:spPr>
        <p:txBody>
          <a:bodyPr anchor="ctr"/>
          <a:lstStyle>
            <a:lvl1pPr>
              <a:defRPr sz="4400" b="1">
                <a:solidFill>
                  <a:srgbClr val="185C8E"/>
                </a:solidFill>
                <a:latin typeface="+mj-lt"/>
                <a:cs typeface="Arial" panose="020B0604020202020204" pitchFamily="34" charset="0"/>
              </a:defRPr>
            </a:lvl1pPr>
          </a:lstStyle>
          <a:p>
            <a:r>
              <a:rPr lang="en-US" dirty="0"/>
              <a:t>Click to edit Master </a:t>
            </a:r>
            <a:r>
              <a:rPr lang="en-US" dirty="0" smtClean="0"/>
              <a:t>title </a:t>
            </a:r>
            <a:r>
              <a:rPr lang="en-US" dirty="0"/>
              <a:t>style</a:t>
            </a:r>
          </a:p>
        </p:txBody>
      </p:sp>
      <p:sp>
        <p:nvSpPr>
          <p:cNvPr id="3" name="Content Placeholder 1"/>
          <p:cNvSpPr>
            <a:spLocks noGrp="1"/>
          </p:cNvSpPr>
          <p:nvPr>
            <p:ph idx="1"/>
          </p:nvPr>
        </p:nvSpPr>
        <p:spPr>
          <a:xfrm>
            <a:off x="457200" y="1295400"/>
            <a:ext cx="8229600" cy="152400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1"/>
          <p:cNvSpPr>
            <a:spLocks noGrp="1"/>
          </p:cNvSpPr>
          <p:nvPr>
            <p:ph idx="13"/>
          </p:nvPr>
        </p:nvSpPr>
        <p:spPr>
          <a:xfrm>
            <a:off x="457200" y="3048000"/>
            <a:ext cx="8229600" cy="160020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1"/>
          <p:cNvSpPr>
            <a:spLocks noGrp="1"/>
          </p:cNvSpPr>
          <p:nvPr>
            <p:ph idx="14"/>
          </p:nvPr>
        </p:nvSpPr>
        <p:spPr>
          <a:xfrm>
            <a:off x="457200" y="4800600"/>
            <a:ext cx="8229600" cy="160020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Jump Link"/>
          <p:cNvSpPr>
            <a:spLocks noGrp="1"/>
          </p:cNvSpPr>
          <p:nvPr>
            <p:ph type="body" sz="quarter" idx="15" hasCustomPrompt="1"/>
          </p:nvPr>
        </p:nvSpPr>
        <p:spPr>
          <a:xfrm>
            <a:off x="3465576" y="6553200"/>
            <a:ext cx="2212848" cy="100584"/>
          </a:xfrm>
          <a:prstGeom prst="rect">
            <a:avLst/>
          </a:prstGeom>
        </p:spPr>
        <p:txBody>
          <a:bodyPr lIns="0" tIns="0" rIns="0" bIns="0"/>
          <a:lstStyle>
            <a:lvl1pPr marL="0" indent="0" algn="ctr">
              <a:buNone/>
              <a:defRPr sz="800"/>
            </a:lvl1pPr>
            <a:lvl2pPr>
              <a:defRPr sz="800"/>
            </a:lvl2pPr>
            <a:lvl3pPr>
              <a:defRPr sz="800"/>
            </a:lvl3pPr>
            <a:lvl4pPr>
              <a:defRPr sz="800"/>
            </a:lvl4pPr>
            <a:lvl5pPr>
              <a:defRPr sz="800"/>
            </a:lvl5pPr>
          </a:lstStyle>
          <a:p>
            <a:pPr lvl="0"/>
            <a:r>
              <a:rPr lang="en-US" dirty="0" smtClean="0"/>
              <a:t>Add “Access the text alternative for slide images.”</a:t>
            </a:r>
            <a:endParaRPr lang="en-US" dirty="0"/>
          </a:p>
        </p:txBody>
      </p:sp>
      <p:sp>
        <p:nvSpPr>
          <p:cNvPr id="14" name="Photo Credit"/>
          <p:cNvSpPr>
            <a:spLocks noGrp="1"/>
          </p:cNvSpPr>
          <p:nvPr>
            <p:ph type="body" sz="quarter" idx="16" hasCustomPrompt="1"/>
          </p:nvPr>
        </p:nvSpPr>
        <p:spPr>
          <a:xfrm>
            <a:off x="6473952" y="6705600"/>
            <a:ext cx="2670048" cy="155448"/>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defRPr>
            </a:lvl1pPr>
            <a:lvl2pPr>
              <a:defRPr sz="800"/>
            </a:lvl2pPr>
            <a:lvl3pPr>
              <a:defRPr sz="800"/>
            </a:lvl3pPr>
            <a:lvl4pPr>
              <a:defRPr sz="800"/>
            </a:lvl4pPr>
            <a:lvl5pPr>
              <a:defRPr sz="800"/>
            </a:lvl5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endParaRPr kumimoji="0" lang="en-US" sz="800" b="0" i="0" u="none" strike="noStrike" kern="1200" cap="none" spc="0" normalizeH="0" baseline="0" noProof="0" dirty="0">
              <a:ln>
                <a:noFill/>
              </a:ln>
              <a:solidFill>
                <a:prstClr val="white"/>
              </a:solidFill>
              <a:effectLst/>
              <a:uLnTx/>
              <a:uFillTx/>
              <a:latin typeface="+mn-lt"/>
              <a:ea typeface="+mn-ea"/>
              <a:cs typeface="+mn-cs"/>
            </a:endParaRPr>
          </a:p>
        </p:txBody>
      </p:sp>
      <p:sp>
        <p:nvSpPr>
          <p:cNvPr id="8" name="Text Placeholder 3"/>
          <p:cNvSpPr>
            <a:spLocks noGrp="1"/>
          </p:cNvSpPr>
          <p:nvPr>
            <p:ph type="body" sz="quarter" idx="17"/>
          </p:nvPr>
        </p:nvSpPr>
        <p:spPr>
          <a:xfrm>
            <a:off x="7498080" y="0"/>
            <a:ext cx="1645920" cy="338328"/>
          </a:xfrm>
          <a:prstGeom prst="rect">
            <a:avLst/>
          </a:prstGeom>
        </p:spPr>
        <p:txBody>
          <a:bodyPr/>
          <a:lstStyle>
            <a:lvl1pPr marL="0" indent="0" algn="ctr">
              <a:buNone/>
              <a:defRPr sz="1600">
                <a:solidFill>
                  <a:srgbClr val="B60000"/>
                </a:solidFill>
              </a:defRPr>
            </a:lvl1pPr>
          </a:lstStyle>
          <a:p>
            <a:pPr lvl="0"/>
            <a:r>
              <a:rPr lang="en-US" dirty="0" smtClean="0"/>
              <a:t>Click to edit Master text styles</a:t>
            </a:r>
            <a:endParaRPr lang="en-US" dirty="0"/>
          </a:p>
        </p:txBody>
      </p:sp>
    </p:spTree>
    <p:extLst>
      <p:ext uri="{BB962C8B-B14F-4D97-AF65-F5344CB8AC3E}">
        <p14:creationId xmlns:p14="http://schemas.microsoft.com/office/powerpoint/2010/main" val="31028062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0"/>
            <a:ext cx="9144000" cy="1188720"/>
          </a:xfrm>
          <a:prstGeom prst="rect">
            <a:avLst/>
          </a:prstGeom>
        </p:spPr>
        <p:txBody>
          <a:bodyPr anchor="ctr"/>
          <a:lstStyle>
            <a:lvl1pPr>
              <a:defRPr sz="4400" b="1">
                <a:solidFill>
                  <a:srgbClr val="185C8E"/>
                </a:solidFill>
                <a:latin typeface="+mj-lt"/>
                <a:cs typeface="Arial" panose="020B0604020202020204" pitchFamily="34" charset="0"/>
              </a:defRPr>
            </a:lvl1pPr>
          </a:lstStyle>
          <a:p>
            <a:r>
              <a:rPr lang="en-US" dirty="0"/>
              <a:t>Click to edit Master </a:t>
            </a:r>
            <a:r>
              <a:rPr lang="en-US" dirty="0" smtClean="0"/>
              <a:t>title </a:t>
            </a:r>
            <a:r>
              <a:rPr lang="en-US" dirty="0"/>
              <a:t>style</a:t>
            </a:r>
          </a:p>
        </p:txBody>
      </p:sp>
      <p:sp>
        <p:nvSpPr>
          <p:cNvPr id="3" name="Content Placeholder 1"/>
          <p:cNvSpPr>
            <a:spLocks noGrp="1"/>
          </p:cNvSpPr>
          <p:nvPr>
            <p:ph idx="1"/>
          </p:nvPr>
        </p:nvSpPr>
        <p:spPr>
          <a:xfrm>
            <a:off x="457200" y="1295400"/>
            <a:ext cx="8229600" cy="106680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1"/>
          <p:cNvSpPr>
            <a:spLocks noGrp="1"/>
          </p:cNvSpPr>
          <p:nvPr>
            <p:ph idx="13"/>
          </p:nvPr>
        </p:nvSpPr>
        <p:spPr>
          <a:xfrm>
            <a:off x="457200" y="2514600"/>
            <a:ext cx="8229600" cy="106680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1"/>
          <p:cNvSpPr>
            <a:spLocks noGrp="1"/>
          </p:cNvSpPr>
          <p:nvPr>
            <p:ph idx="14"/>
          </p:nvPr>
        </p:nvSpPr>
        <p:spPr>
          <a:xfrm>
            <a:off x="457200" y="3810000"/>
            <a:ext cx="8229600" cy="106680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1"/>
          <p:cNvSpPr>
            <a:spLocks noGrp="1"/>
          </p:cNvSpPr>
          <p:nvPr>
            <p:ph idx="15"/>
          </p:nvPr>
        </p:nvSpPr>
        <p:spPr>
          <a:xfrm>
            <a:off x="457200" y="5029200"/>
            <a:ext cx="8229600" cy="106680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Jump Link"/>
          <p:cNvSpPr>
            <a:spLocks noGrp="1"/>
          </p:cNvSpPr>
          <p:nvPr>
            <p:ph type="body" sz="quarter" idx="16" hasCustomPrompt="1"/>
          </p:nvPr>
        </p:nvSpPr>
        <p:spPr>
          <a:xfrm>
            <a:off x="3465576" y="6553200"/>
            <a:ext cx="2212848" cy="100584"/>
          </a:xfrm>
          <a:prstGeom prst="rect">
            <a:avLst/>
          </a:prstGeom>
        </p:spPr>
        <p:txBody>
          <a:bodyPr lIns="0" tIns="0" rIns="0" bIns="0"/>
          <a:lstStyle>
            <a:lvl1pPr marL="0" indent="0" algn="ctr">
              <a:buNone/>
              <a:defRPr sz="800"/>
            </a:lvl1pPr>
            <a:lvl2pPr marL="457200" indent="0">
              <a:buNone/>
              <a:defRPr sz="800"/>
            </a:lvl2pPr>
            <a:lvl3pPr marL="914400" indent="0">
              <a:buNone/>
              <a:defRPr sz="800"/>
            </a:lvl3pPr>
            <a:lvl4pPr marL="1371600" indent="0">
              <a:buNone/>
              <a:defRPr sz="800"/>
            </a:lvl4pPr>
            <a:lvl5pPr marL="1828800" indent="0">
              <a:buNone/>
              <a:defRPr sz="800"/>
            </a:lvl5pPr>
          </a:lstStyle>
          <a:p>
            <a:pPr lvl="0"/>
            <a:r>
              <a:rPr lang="en-US" dirty="0" smtClean="0"/>
              <a:t>Add “Access the text alternative for slide images.”</a:t>
            </a:r>
            <a:endParaRPr lang="en-US" dirty="0"/>
          </a:p>
        </p:txBody>
      </p:sp>
      <p:sp>
        <p:nvSpPr>
          <p:cNvPr id="14" name="Photo Credit"/>
          <p:cNvSpPr>
            <a:spLocks noGrp="1"/>
          </p:cNvSpPr>
          <p:nvPr>
            <p:ph type="body" sz="quarter" idx="17" hasCustomPrompt="1"/>
          </p:nvPr>
        </p:nvSpPr>
        <p:spPr>
          <a:xfrm>
            <a:off x="6473952" y="6705600"/>
            <a:ext cx="2670048" cy="155448"/>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defRPr>
            </a:lvl1pPr>
            <a:lvl2pPr marL="457200" indent="0">
              <a:buNone/>
              <a:defRPr sz="800"/>
            </a:lvl2pPr>
            <a:lvl3pPr marL="914400" indent="0">
              <a:buNone/>
              <a:defRPr sz="800"/>
            </a:lvl3pPr>
            <a:lvl4pPr marL="1371600" indent="0">
              <a:buNone/>
              <a:defRPr sz="800"/>
            </a:lvl4pPr>
            <a:lvl5pPr marL="1828800" indent="0">
              <a:buNone/>
              <a:defRPr sz="800"/>
            </a:lvl5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endParaRPr kumimoji="0" lang="en-US" sz="800" b="0" i="0" u="none" strike="noStrike" kern="1200" cap="none" spc="0" normalizeH="0" baseline="0" noProof="0" dirty="0">
              <a:ln>
                <a:noFill/>
              </a:ln>
              <a:solidFill>
                <a:prstClr val="white"/>
              </a:solidFill>
              <a:effectLst/>
              <a:uLnTx/>
              <a:uFillTx/>
              <a:latin typeface="+mn-lt"/>
              <a:ea typeface="+mn-ea"/>
              <a:cs typeface="+mn-cs"/>
            </a:endParaRPr>
          </a:p>
        </p:txBody>
      </p:sp>
      <p:sp>
        <p:nvSpPr>
          <p:cNvPr id="9" name="Text Placeholder 3"/>
          <p:cNvSpPr>
            <a:spLocks noGrp="1"/>
          </p:cNvSpPr>
          <p:nvPr>
            <p:ph type="body" sz="quarter" idx="18"/>
          </p:nvPr>
        </p:nvSpPr>
        <p:spPr>
          <a:xfrm>
            <a:off x="7498080" y="0"/>
            <a:ext cx="1645920" cy="338328"/>
          </a:xfrm>
          <a:prstGeom prst="rect">
            <a:avLst/>
          </a:prstGeom>
        </p:spPr>
        <p:txBody>
          <a:bodyPr/>
          <a:lstStyle>
            <a:lvl1pPr marL="0" indent="0" algn="ctr">
              <a:buNone/>
              <a:defRPr sz="1600">
                <a:solidFill>
                  <a:srgbClr val="B60000"/>
                </a:solidFill>
              </a:defRPr>
            </a:lvl1pPr>
          </a:lstStyle>
          <a:p>
            <a:pPr lvl="0"/>
            <a:r>
              <a:rPr lang="en-US" dirty="0" smtClean="0"/>
              <a:t>Click to edit Master text styles</a:t>
            </a:r>
            <a:endParaRPr lang="en-US" dirty="0"/>
          </a:p>
        </p:txBody>
      </p:sp>
    </p:spTree>
    <p:extLst>
      <p:ext uri="{BB962C8B-B14F-4D97-AF65-F5344CB8AC3E}">
        <p14:creationId xmlns:p14="http://schemas.microsoft.com/office/powerpoint/2010/main" val="25884515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_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0"/>
            <a:ext cx="9144000" cy="1188720"/>
          </a:xfrm>
          <a:prstGeom prst="rect">
            <a:avLst/>
          </a:prstGeom>
        </p:spPr>
        <p:txBody>
          <a:bodyPr anchor="ctr"/>
          <a:lstStyle>
            <a:lvl1pPr>
              <a:defRPr sz="4400" b="1">
                <a:solidFill>
                  <a:srgbClr val="185C8E"/>
                </a:solidFill>
                <a:latin typeface="+mj-lt"/>
                <a:cs typeface="Arial" panose="020B0604020202020204" pitchFamily="34" charset="0"/>
              </a:defRPr>
            </a:lvl1pPr>
          </a:lstStyle>
          <a:p>
            <a:r>
              <a:rPr lang="en-US" dirty="0"/>
              <a:t>Click to edit Master </a:t>
            </a:r>
            <a:r>
              <a:rPr lang="en-US" dirty="0" smtClean="0"/>
              <a:t>title </a:t>
            </a:r>
            <a:r>
              <a:rPr lang="en-US" dirty="0"/>
              <a:t>style</a:t>
            </a:r>
          </a:p>
        </p:txBody>
      </p:sp>
      <p:sp>
        <p:nvSpPr>
          <p:cNvPr id="3" name="Content Placeholder 1"/>
          <p:cNvSpPr>
            <a:spLocks noGrp="1"/>
          </p:cNvSpPr>
          <p:nvPr>
            <p:ph idx="1"/>
          </p:nvPr>
        </p:nvSpPr>
        <p:spPr>
          <a:xfrm>
            <a:off x="457200" y="1295400"/>
            <a:ext cx="822960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1"/>
          <p:cNvSpPr>
            <a:spLocks noGrp="1"/>
          </p:cNvSpPr>
          <p:nvPr>
            <p:ph idx="13"/>
          </p:nvPr>
        </p:nvSpPr>
        <p:spPr>
          <a:xfrm>
            <a:off x="457200" y="2179320"/>
            <a:ext cx="822960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1"/>
          <p:cNvSpPr>
            <a:spLocks noGrp="1"/>
          </p:cNvSpPr>
          <p:nvPr>
            <p:ph idx="14"/>
          </p:nvPr>
        </p:nvSpPr>
        <p:spPr>
          <a:xfrm>
            <a:off x="457200" y="3063240"/>
            <a:ext cx="822960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1"/>
          <p:cNvSpPr>
            <a:spLocks noGrp="1"/>
          </p:cNvSpPr>
          <p:nvPr>
            <p:ph idx="15"/>
          </p:nvPr>
        </p:nvSpPr>
        <p:spPr>
          <a:xfrm>
            <a:off x="457200" y="3947160"/>
            <a:ext cx="822960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1"/>
          <p:cNvSpPr>
            <a:spLocks noGrp="1"/>
          </p:cNvSpPr>
          <p:nvPr>
            <p:ph idx="16"/>
          </p:nvPr>
        </p:nvSpPr>
        <p:spPr>
          <a:xfrm>
            <a:off x="457200" y="4831080"/>
            <a:ext cx="822960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1"/>
          <p:cNvSpPr>
            <a:spLocks noGrp="1"/>
          </p:cNvSpPr>
          <p:nvPr>
            <p:ph idx="17"/>
          </p:nvPr>
        </p:nvSpPr>
        <p:spPr>
          <a:xfrm>
            <a:off x="457200" y="5715000"/>
            <a:ext cx="822960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Jump Link"/>
          <p:cNvSpPr>
            <a:spLocks noGrp="1"/>
          </p:cNvSpPr>
          <p:nvPr>
            <p:ph type="body" sz="quarter" idx="18" hasCustomPrompt="1"/>
          </p:nvPr>
        </p:nvSpPr>
        <p:spPr>
          <a:xfrm>
            <a:off x="3465576" y="6553200"/>
            <a:ext cx="2212848" cy="100584"/>
          </a:xfrm>
          <a:prstGeom prst="rect">
            <a:avLst/>
          </a:prstGeom>
        </p:spPr>
        <p:txBody>
          <a:bodyPr lIns="0" tIns="0" rIns="0" bIns="0"/>
          <a:lstStyle>
            <a:lvl1pPr marL="0" indent="0" algn="ctr">
              <a:buNone/>
              <a:defRPr sz="800"/>
            </a:lvl1pPr>
            <a:lvl2pPr marL="457200" indent="0">
              <a:buNone/>
              <a:defRPr sz="800"/>
            </a:lvl2pPr>
            <a:lvl3pPr marL="914400" indent="0">
              <a:buNone/>
              <a:defRPr sz="800"/>
            </a:lvl3pPr>
            <a:lvl4pPr marL="1371600" indent="0">
              <a:buNone/>
              <a:defRPr sz="800"/>
            </a:lvl4pPr>
            <a:lvl5pPr marL="1828800" indent="0">
              <a:buNone/>
              <a:defRPr sz="800"/>
            </a:lvl5pPr>
          </a:lstStyle>
          <a:p>
            <a:pPr lvl="0"/>
            <a:r>
              <a:rPr lang="en-US" dirty="0" smtClean="0"/>
              <a:t>Add “Access the text alternative for slide images.”</a:t>
            </a:r>
            <a:endParaRPr lang="en-US" dirty="0"/>
          </a:p>
        </p:txBody>
      </p:sp>
      <p:sp>
        <p:nvSpPr>
          <p:cNvPr id="16" name="Photo Credit"/>
          <p:cNvSpPr>
            <a:spLocks noGrp="1"/>
          </p:cNvSpPr>
          <p:nvPr>
            <p:ph type="body" sz="quarter" idx="19" hasCustomPrompt="1"/>
          </p:nvPr>
        </p:nvSpPr>
        <p:spPr>
          <a:xfrm>
            <a:off x="6473952" y="6705600"/>
            <a:ext cx="2670048" cy="155448"/>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defRPr>
            </a:lvl1pPr>
            <a:lvl2pPr marL="457200" indent="0">
              <a:buNone/>
              <a:defRPr sz="800"/>
            </a:lvl2pPr>
            <a:lvl3pPr marL="914400" indent="0">
              <a:buNone/>
              <a:defRPr sz="800"/>
            </a:lvl3pPr>
            <a:lvl4pPr marL="1371600" indent="0">
              <a:buNone/>
              <a:defRPr sz="800"/>
            </a:lvl4pPr>
            <a:lvl5pPr marL="1828800" indent="0">
              <a:buNone/>
              <a:defRPr sz="800"/>
            </a:lvl5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endParaRPr kumimoji="0" lang="en-US" sz="800" b="0" i="0" u="none" strike="noStrike" kern="1200" cap="none" spc="0" normalizeH="0" baseline="0" noProof="0" dirty="0">
              <a:ln>
                <a:noFill/>
              </a:ln>
              <a:solidFill>
                <a:prstClr val="white"/>
              </a:solidFill>
              <a:effectLst/>
              <a:uLnTx/>
              <a:uFillTx/>
              <a:latin typeface="+mn-lt"/>
              <a:ea typeface="+mn-ea"/>
              <a:cs typeface="+mn-cs"/>
            </a:endParaRPr>
          </a:p>
        </p:txBody>
      </p:sp>
      <p:sp>
        <p:nvSpPr>
          <p:cNvPr id="14" name="Text Placeholder 3"/>
          <p:cNvSpPr>
            <a:spLocks noGrp="1"/>
          </p:cNvSpPr>
          <p:nvPr>
            <p:ph type="body" sz="quarter" idx="20"/>
          </p:nvPr>
        </p:nvSpPr>
        <p:spPr>
          <a:xfrm>
            <a:off x="7498080" y="0"/>
            <a:ext cx="1645920" cy="338328"/>
          </a:xfrm>
          <a:prstGeom prst="rect">
            <a:avLst/>
          </a:prstGeom>
        </p:spPr>
        <p:txBody>
          <a:bodyPr/>
          <a:lstStyle>
            <a:lvl1pPr marL="0" indent="0" algn="ctr">
              <a:buNone/>
              <a:defRPr sz="1600">
                <a:solidFill>
                  <a:srgbClr val="B60000"/>
                </a:solidFill>
              </a:defRPr>
            </a:lvl1pPr>
          </a:lstStyle>
          <a:p>
            <a:pPr lvl="0"/>
            <a:r>
              <a:rPr lang="en-US" dirty="0" smtClean="0"/>
              <a:t>Click to edit Master text styles</a:t>
            </a:r>
            <a:endParaRPr lang="en-US" dirty="0"/>
          </a:p>
        </p:txBody>
      </p:sp>
    </p:spTree>
    <p:extLst>
      <p:ext uri="{BB962C8B-B14F-4D97-AF65-F5344CB8AC3E}">
        <p14:creationId xmlns:p14="http://schemas.microsoft.com/office/powerpoint/2010/main" val="35107265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49530" y="3581400"/>
            <a:ext cx="561594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3368280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5_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0"/>
            <a:ext cx="9144000" cy="1188720"/>
          </a:xfrm>
          <a:prstGeom prst="rect">
            <a:avLst/>
          </a:prstGeom>
        </p:spPr>
        <p:txBody>
          <a:bodyPr anchor="ctr"/>
          <a:lstStyle>
            <a:lvl1pPr>
              <a:defRPr sz="4400" b="1">
                <a:solidFill>
                  <a:srgbClr val="185C8E"/>
                </a:solidFill>
                <a:latin typeface="+mj-lt"/>
                <a:cs typeface="Arial" panose="020B0604020202020204" pitchFamily="34" charset="0"/>
              </a:defRPr>
            </a:lvl1pPr>
          </a:lstStyle>
          <a:p>
            <a:r>
              <a:rPr lang="en-US" dirty="0"/>
              <a:t>Click to edit Master </a:t>
            </a:r>
            <a:r>
              <a:rPr lang="en-US" dirty="0" smtClean="0"/>
              <a:t>title </a:t>
            </a:r>
            <a:r>
              <a:rPr lang="en-US" dirty="0"/>
              <a:t>style</a:t>
            </a:r>
          </a:p>
        </p:txBody>
      </p:sp>
      <p:sp>
        <p:nvSpPr>
          <p:cNvPr id="3" name="Content Placeholder 1"/>
          <p:cNvSpPr>
            <a:spLocks noGrp="1"/>
          </p:cNvSpPr>
          <p:nvPr>
            <p:ph idx="1"/>
          </p:nvPr>
        </p:nvSpPr>
        <p:spPr>
          <a:xfrm>
            <a:off x="457200" y="129540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1"/>
          <p:cNvSpPr>
            <a:spLocks noGrp="1"/>
          </p:cNvSpPr>
          <p:nvPr>
            <p:ph idx="13"/>
          </p:nvPr>
        </p:nvSpPr>
        <p:spPr>
          <a:xfrm>
            <a:off x="4663440" y="129540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1"/>
          <p:cNvSpPr>
            <a:spLocks noGrp="1"/>
          </p:cNvSpPr>
          <p:nvPr>
            <p:ph idx="14"/>
          </p:nvPr>
        </p:nvSpPr>
        <p:spPr>
          <a:xfrm>
            <a:off x="457200" y="214884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1"/>
          <p:cNvSpPr>
            <a:spLocks noGrp="1"/>
          </p:cNvSpPr>
          <p:nvPr>
            <p:ph idx="15"/>
          </p:nvPr>
        </p:nvSpPr>
        <p:spPr>
          <a:xfrm>
            <a:off x="4663440" y="214884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1"/>
          <p:cNvSpPr>
            <a:spLocks noGrp="1"/>
          </p:cNvSpPr>
          <p:nvPr>
            <p:ph idx="16"/>
          </p:nvPr>
        </p:nvSpPr>
        <p:spPr>
          <a:xfrm>
            <a:off x="457200" y="300228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1"/>
          <p:cNvSpPr>
            <a:spLocks noGrp="1"/>
          </p:cNvSpPr>
          <p:nvPr>
            <p:ph idx="17"/>
          </p:nvPr>
        </p:nvSpPr>
        <p:spPr>
          <a:xfrm>
            <a:off x="4663440" y="300228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Jump Link"/>
          <p:cNvSpPr>
            <a:spLocks noGrp="1"/>
          </p:cNvSpPr>
          <p:nvPr>
            <p:ph type="body" sz="quarter" idx="18" hasCustomPrompt="1"/>
          </p:nvPr>
        </p:nvSpPr>
        <p:spPr>
          <a:xfrm>
            <a:off x="3465576" y="6553200"/>
            <a:ext cx="2212848" cy="100584"/>
          </a:xfrm>
          <a:prstGeom prst="rect">
            <a:avLst/>
          </a:prstGeom>
        </p:spPr>
        <p:txBody>
          <a:bodyPr lIns="0" tIns="0" rIns="0" bIns="0"/>
          <a:lstStyle>
            <a:lvl1pPr marL="0" indent="0" algn="ctr">
              <a:buNone/>
              <a:defRPr sz="800"/>
            </a:lvl1pPr>
            <a:lvl2pPr marL="457200" indent="0">
              <a:buNone/>
              <a:defRPr sz="800"/>
            </a:lvl2pPr>
            <a:lvl3pPr marL="914400" indent="0">
              <a:buNone/>
              <a:defRPr sz="800"/>
            </a:lvl3pPr>
            <a:lvl4pPr marL="1371600" indent="0">
              <a:buNone/>
              <a:defRPr sz="800"/>
            </a:lvl4pPr>
            <a:lvl5pPr marL="1828800" indent="0">
              <a:buNone/>
              <a:defRPr sz="800"/>
            </a:lvl5pPr>
          </a:lstStyle>
          <a:p>
            <a:pPr lvl="0"/>
            <a:r>
              <a:rPr lang="en-US" dirty="0" smtClean="0"/>
              <a:t>Add “Access the text alternative for slide images.”</a:t>
            </a:r>
            <a:endParaRPr lang="en-US" dirty="0"/>
          </a:p>
        </p:txBody>
      </p:sp>
      <p:sp>
        <p:nvSpPr>
          <p:cNvPr id="14" name="Content Placeholder 1"/>
          <p:cNvSpPr>
            <a:spLocks noGrp="1"/>
          </p:cNvSpPr>
          <p:nvPr>
            <p:ph idx="20"/>
          </p:nvPr>
        </p:nvSpPr>
        <p:spPr>
          <a:xfrm>
            <a:off x="457200" y="385572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1"/>
          <p:cNvSpPr>
            <a:spLocks noGrp="1"/>
          </p:cNvSpPr>
          <p:nvPr>
            <p:ph idx="21"/>
          </p:nvPr>
        </p:nvSpPr>
        <p:spPr>
          <a:xfrm>
            <a:off x="4663440" y="385572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1"/>
          <p:cNvSpPr>
            <a:spLocks noGrp="1"/>
          </p:cNvSpPr>
          <p:nvPr>
            <p:ph idx="22"/>
          </p:nvPr>
        </p:nvSpPr>
        <p:spPr>
          <a:xfrm>
            <a:off x="457200" y="470916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Photo Credit"/>
          <p:cNvSpPr>
            <a:spLocks noGrp="1"/>
          </p:cNvSpPr>
          <p:nvPr>
            <p:ph type="body" sz="quarter" idx="26" hasCustomPrompt="1"/>
          </p:nvPr>
        </p:nvSpPr>
        <p:spPr>
          <a:xfrm>
            <a:off x="6473952" y="6705600"/>
            <a:ext cx="2670048" cy="155448"/>
          </a:xfrm>
          <a:prstGeom prst="rect">
            <a:avLst/>
          </a:prstGeom>
        </p:spPr>
        <p:txBody>
          <a:bodyPr lIns="0" tIns="0" rIns="45720" bIns="0"/>
          <a:lstStyle>
            <a:lvl1pPr marL="0" indent="0" algn="r">
              <a:buNone/>
              <a:defRPr sz="800">
                <a:solidFill>
                  <a:schemeClr val="bg1"/>
                </a:solidFill>
              </a:defRPr>
            </a:lvl1pPr>
          </a:lstStyle>
          <a:p>
            <a:pPr lvl="0"/>
            <a:r>
              <a:rPr lang="en-US" dirty="0" smtClean="0"/>
              <a:t>Insert Photo Credit Here</a:t>
            </a:r>
          </a:p>
        </p:txBody>
      </p:sp>
      <p:sp>
        <p:nvSpPr>
          <p:cNvPr id="16" name="Text Placeholder 3"/>
          <p:cNvSpPr>
            <a:spLocks noGrp="1"/>
          </p:cNvSpPr>
          <p:nvPr>
            <p:ph type="body" sz="quarter" idx="27"/>
          </p:nvPr>
        </p:nvSpPr>
        <p:spPr>
          <a:xfrm>
            <a:off x="7498080" y="0"/>
            <a:ext cx="1645920" cy="338328"/>
          </a:xfrm>
          <a:prstGeom prst="rect">
            <a:avLst/>
          </a:prstGeom>
        </p:spPr>
        <p:txBody>
          <a:bodyPr/>
          <a:lstStyle>
            <a:lvl1pPr marL="0" indent="0" algn="ctr">
              <a:buNone/>
              <a:defRPr sz="1600">
                <a:solidFill>
                  <a:srgbClr val="B60000"/>
                </a:solidFill>
              </a:defRPr>
            </a:lvl1pPr>
          </a:lstStyle>
          <a:p>
            <a:pPr lvl="0"/>
            <a:r>
              <a:rPr lang="en-US" dirty="0" smtClean="0"/>
              <a:t>Click to edit Master text styles</a:t>
            </a:r>
            <a:endParaRPr lang="en-US" dirty="0"/>
          </a:p>
        </p:txBody>
      </p:sp>
    </p:spTree>
    <p:extLst>
      <p:ext uri="{BB962C8B-B14F-4D97-AF65-F5344CB8AC3E}">
        <p14:creationId xmlns:p14="http://schemas.microsoft.com/office/powerpoint/2010/main" val="4381643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6_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0"/>
            <a:ext cx="9144000" cy="1188720"/>
          </a:xfrm>
          <a:prstGeom prst="rect">
            <a:avLst/>
          </a:prstGeom>
        </p:spPr>
        <p:txBody>
          <a:bodyPr anchor="ctr"/>
          <a:lstStyle>
            <a:lvl1pPr>
              <a:defRPr sz="4400" b="1">
                <a:solidFill>
                  <a:srgbClr val="185C8E"/>
                </a:solidFill>
                <a:latin typeface="+mj-lt"/>
                <a:cs typeface="Arial" panose="020B0604020202020204" pitchFamily="34" charset="0"/>
              </a:defRPr>
            </a:lvl1pPr>
          </a:lstStyle>
          <a:p>
            <a:r>
              <a:rPr lang="en-US" dirty="0"/>
              <a:t>Click to edit Master </a:t>
            </a:r>
            <a:r>
              <a:rPr lang="en-US" dirty="0" smtClean="0"/>
              <a:t>title </a:t>
            </a:r>
            <a:r>
              <a:rPr lang="en-US" dirty="0"/>
              <a:t>style</a:t>
            </a:r>
          </a:p>
        </p:txBody>
      </p:sp>
      <p:sp>
        <p:nvSpPr>
          <p:cNvPr id="3" name="Content Placeholder 1"/>
          <p:cNvSpPr>
            <a:spLocks noGrp="1"/>
          </p:cNvSpPr>
          <p:nvPr>
            <p:ph idx="1"/>
          </p:nvPr>
        </p:nvSpPr>
        <p:spPr>
          <a:xfrm>
            <a:off x="457200" y="129540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1"/>
          <p:cNvSpPr>
            <a:spLocks noGrp="1"/>
          </p:cNvSpPr>
          <p:nvPr>
            <p:ph idx="13"/>
          </p:nvPr>
        </p:nvSpPr>
        <p:spPr>
          <a:xfrm>
            <a:off x="4663440" y="129540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1"/>
          <p:cNvSpPr>
            <a:spLocks noGrp="1"/>
          </p:cNvSpPr>
          <p:nvPr>
            <p:ph idx="14"/>
          </p:nvPr>
        </p:nvSpPr>
        <p:spPr>
          <a:xfrm>
            <a:off x="457200" y="214884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1"/>
          <p:cNvSpPr>
            <a:spLocks noGrp="1"/>
          </p:cNvSpPr>
          <p:nvPr>
            <p:ph idx="15"/>
          </p:nvPr>
        </p:nvSpPr>
        <p:spPr>
          <a:xfrm>
            <a:off x="4663440" y="214884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1"/>
          <p:cNvSpPr>
            <a:spLocks noGrp="1"/>
          </p:cNvSpPr>
          <p:nvPr>
            <p:ph idx="16"/>
          </p:nvPr>
        </p:nvSpPr>
        <p:spPr>
          <a:xfrm>
            <a:off x="457200" y="300228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1"/>
          <p:cNvSpPr>
            <a:spLocks noGrp="1"/>
          </p:cNvSpPr>
          <p:nvPr>
            <p:ph idx="17"/>
          </p:nvPr>
        </p:nvSpPr>
        <p:spPr>
          <a:xfrm>
            <a:off x="4663440" y="300228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Jump Link"/>
          <p:cNvSpPr>
            <a:spLocks noGrp="1"/>
          </p:cNvSpPr>
          <p:nvPr>
            <p:ph type="body" sz="quarter" idx="18" hasCustomPrompt="1"/>
          </p:nvPr>
        </p:nvSpPr>
        <p:spPr>
          <a:xfrm>
            <a:off x="3465576" y="6553200"/>
            <a:ext cx="2212848" cy="100584"/>
          </a:xfrm>
          <a:prstGeom prst="rect">
            <a:avLst/>
          </a:prstGeom>
        </p:spPr>
        <p:txBody>
          <a:bodyPr lIns="0" tIns="0" rIns="0" bIns="0"/>
          <a:lstStyle>
            <a:lvl1pPr marL="0" indent="0" algn="ctr">
              <a:buNone/>
              <a:defRPr sz="800"/>
            </a:lvl1pPr>
            <a:lvl2pPr marL="457200" indent="0">
              <a:buNone/>
              <a:defRPr sz="800"/>
            </a:lvl2pPr>
            <a:lvl3pPr marL="914400" indent="0">
              <a:buNone/>
              <a:defRPr sz="800"/>
            </a:lvl3pPr>
            <a:lvl4pPr marL="1371600" indent="0">
              <a:buNone/>
              <a:defRPr sz="800"/>
            </a:lvl4pPr>
            <a:lvl5pPr marL="1828800" indent="0">
              <a:buNone/>
              <a:defRPr sz="800"/>
            </a:lvl5pPr>
          </a:lstStyle>
          <a:p>
            <a:pPr lvl="0"/>
            <a:r>
              <a:rPr lang="en-US" dirty="0" smtClean="0"/>
              <a:t>Add “Access the text alternative for slide images.”</a:t>
            </a:r>
            <a:endParaRPr lang="en-US" dirty="0"/>
          </a:p>
        </p:txBody>
      </p:sp>
      <p:sp>
        <p:nvSpPr>
          <p:cNvPr id="14" name="Content Placeholder 1"/>
          <p:cNvSpPr>
            <a:spLocks noGrp="1"/>
          </p:cNvSpPr>
          <p:nvPr>
            <p:ph idx="20"/>
          </p:nvPr>
        </p:nvSpPr>
        <p:spPr>
          <a:xfrm>
            <a:off x="457200" y="385572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1"/>
          <p:cNvSpPr>
            <a:spLocks noGrp="1"/>
          </p:cNvSpPr>
          <p:nvPr>
            <p:ph idx="21"/>
          </p:nvPr>
        </p:nvSpPr>
        <p:spPr>
          <a:xfrm>
            <a:off x="4663440" y="385572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1"/>
          <p:cNvSpPr>
            <a:spLocks noGrp="1"/>
          </p:cNvSpPr>
          <p:nvPr>
            <p:ph idx="22"/>
          </p:nvPr>
        </p:nvSpPr>
        <p:spPr>
          <a:xfrm>
            <a:off x="457200" y="470916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1"/>
          <p:cNvSpPr>
            <a:spLocks noGrp="1"/>
          </p:cNvSpPr>
          <p:nvPr>
            <p:ph idx="23"/>
          </p:nvPr>
        </p:nvSpPr>
        <p:spPr>
          <a:xfrm>
            <a:off x="4663440" y="470916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Content Placeholder 1"/>
          <p:cNvSpPr>
            <a:spLocks noGrp="1"/>
          </p:cNvSpPr>
          <p:nvPr>
            <p:ph idx="24"/>
          </p:nvPr>
        </p:nvSpPr>
        <p:spPr>
          <a:xfrm>
            <a:off x="457200" y="556260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Content Placeholder 1"/>
          <p:cNvSpPr>
            <a:spLocks noGrp="1"/>
          </p:cNvSpPr>
          <p:nvPr>
            <p:ph idx="25"/>
          </p:nvPr>
        </p:nvSpPr>
        <p:spPr>
          <a:xfrm>
            <a:off x="4663440" y="556260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Photo Credit"/>
          <p:cNvSpPr>
            <a:spLocks noGrp="1"/>
          </p:cNvSpPr>
          <p:nvPr>
            <p:ph type="body" sz="quarter" idx="26" hasCustomPrompt="1"/>
          </p:nvPr>
        </p:nvSpPr>
        <p:spPr>
          <a:xfrm>
            <a:off x="6473952" y="6705600"/>
            <a:ext cx="2670048" cy="155448"/>
          </a:xfrm>
          <a:prstGeom prst="rect">
            <a:avLst/>
          </a:prstGeom>
        </p:spPr>
        <p:txBody>
          <a:bodyPr lIns="0" tIns="0" rIns="45720" bIns="0"/>
          <a:lstStyle>
            <a:lvl1pPr marL="0" indent="0" algn="r">
              <a:buNone/>
              <a:defRPr sz="800">
                <a:solidFill>
                  <a:schemeClr val="bg1"/>
                </a:solidFill>
              </a:defRPr>
            </a:lvl1pPr>
          </a:lstStyle>
          <a:p>
            <a:pPr lvl="0"/>
            <a:r>
              <a:rPr lang="en-US" dirty="0" smtClean="0"/>
              <a:t>Insert Photo Credit Here</a:t>
            </a:r>
          </a:p>
        </p:txBody>
      </p:sp>
      <p:sp>
        <p:nvSpPr>
          <p:cNvPr id="21" name="Text Placeholder 3"/>
          <p:cNvSpPr>
            <a:spLocks noGrp="1"/>
          </p:cNvSpPr>
          <p:nvPr>
            <p:ph type="body" sz="quarter" idx="27"/>
          </p:nvPr>
        </p:nvSpPr>
        <p:spPr>
          <a:xfrm>
            <a:off x="7498080" y="0"/>
            <a:ext cx="1645920" cy="338328"/>
          </a:xfrm>
          <a:prstGeom prst="rect">
            <a:avLst/>
          </a:prstGeom>
        </p:spPr>
        <p:txBody>
          <a:bodyPr/>
          <a:lstStyle>
            <a:lvl1pPr marL="0" indent="0" algn="ctr">
              <a:buNone/>
              <a:defRPr sz="1600">
                <a:solidFill>
                  <a:srgbClr val="B60000"/>
                </a:solidFill>
              </a:defRPr>
            </a:lvl1pPr>
          </a:lstStyle>
          <a:p>
            <a:pPr lvl="0"/>
            <a:r>
              <a:rPr lang="en-US" dirty="0" smtClean="0"/>
              <a:t>Click to edit Master text styles</a:t>
            </a:r>
            <a:endParaRPr lang="en-US" dirty="0"/>
          </a:p>
        </p:txBody>
      </p:sp>
    </p:spTree>
    <p:extLst>
      <p:ext uri="{BB962C8B-B14F-4D97-AF65-F5344CB8AC3E}">
        <p14:creationId xmlns:p14="http://schemas.microsoft.com/office/powerpoint/2010/main" val="37808194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2" hasCustomPrompt="1"/>
          </p:nvPr>
        </p:nvSpPr>
        <p:spPr>
          <a:xfrm>
            <a:off x="3357063" y="6529450"/>
            <a:ext cx="2429874"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10"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3194019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2" hasCustomPrompt="1"/>
          </p:nvPr>
        </p:nvSpPr>
        <p:spPr>
          <a:xfrm>
            <a:off x="3273243" y="6529450"/>
            <a:ext cx="2429874"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12"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7505567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marL="0" indent="0">
              <a:spcAft>
                <a:spcPts val="800"/>
              </a:spcAft>
              <a:buFont typeface="Arial" panose="020B0604020202020204" pitchFamily="34" charset="0"/>
              <a:buNone/>
              <a:defRPr sz="2000"/>
            </a:lvl1pPr>
            <a:lvl2pPr marL="742950" indent="-285750">
              <a:spcAft>
                <a:spcPts val="800"/>
              </a:spcAft>
              <a:buFont typeface="Arial" panose="020B0604020202020204" pitchFamily="34" charset="0"/>
              <a:buChar char="•"/>
              <a:defRPr sz="1800"/>
            </a:lvl2pPr>
            <a:lvl3pPr marL="1200150" indent="-285750">
              <a:spcAft>
                <a:spcPts val="800"/>
              </a:spcAft>
              <a:buFont typeface="Arial" panose="020B0604020202020204" pitchFamily="34" charset="0"/>
              <a:buChar char="•"/>
              <a:defRPr sz="1600"/>
            </a:lvl3pPr>
            <a:lvl4pPr marL="1657350" indent="-285750">
              <a:spcAft>
                <a:spcPts val="800"/>
              </a:spcAft>
              <a:buFont typeface="Arial" panose="020B0604020202020204" pitchFamily="34" charset="0"/>
              <a:buChar char="•"/>
              <a:defRPr sz="1400"/>
            </a:lvl4pPr>
            <a:lvl5pPr marL="2114550" indent="-28575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marL="0" indent="0">
              <a:spcAft>
                <a:spcPts val="800"/>
              </a:spcAft>
              <a:buFont typeface="Arial" panose="020B0604020202020204" pitchFamily="34" charset="0"/>
              <a:buNone/>
              <a:defRPr sz="2000"/>
            </a:lvl1pPr>
            <a:lvl2pPr marL="742950" indent="-285750">
              <a:spcAft>
                <a:spcPts val="800"/>
              </a:spcAft>
              <a:buFont typeface="Arial" panose="020B0604020202020204" pitchFamily="34" charset="0"/>
              <a:buChar char="•"/>
              <a:defRPr sz="1800"/>
            </a:lvl2pPr>
            <a:lvl3pPr marL="1200150" indent="-285750">
              <a:spcAft>
                <a:spcPts val="800"/>
              </a:spcAft>
              <a:buFont typeface="Arial" panose="020B0604020202020204" pitchFamily="34" charset="0"/>
              <a:buChar char="•"/>
              <a:defRPr sz="1600"/>
            </a:lvl3pPr>
            <a:lvl4pPr marL="1657350" indent="-285750">
              <a:spcAft>
                <a:spcPts val="800"/>
              </a:spcAft>
              <a:buFont typeface="Arial" panose="020B0604020202020204" pitchFamily="34" charset="0"/>
              <a:buChar char="•"/>
              <a:defRPr sz="1400"/>
            </a:lvl4pPr>
            <a:lvl5pPr marL="2114550" indent="-28575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marL="0" indent="0">
              <a:spcAft>
                <a:spcPts val="800"/>
              </a:spcAft>
              <a:buFont typeface="Arial" panose="020B0604020202020204" pitchFamily="34" charset="0"/>
              <a:buNone/>
              <a:defRPr sz="2000"/>
            </a:lvl1pPr>
            <a:lvl2pPr marL="742950" indent="-285750">
              <a:spcAft>
                <a:spcPts val="800"/>
              </a:spcAft>
              <a:buFont typeface="Arial" panose="020B0604020202020204" pitchFamily="34" charset="0"/>
              <a:buChar char="•"/>
              <a:defRPr sz="1800"/>
            </a:lvl2pPr>
            <a:lvl3pPr marL="1200150" indent="-285750">
              <a:spcAft>
                <a:spcPts val="800"/>
              </a:spcAft>
              <a:buFont typeface="Arial" panose="020B0604020202020204" pitchFamily="34" charset="0"/>
              <a:buChar char="•"/>
              <a:defRPr sz="1600"/>
            </a:lvl3pPr>
            <a:lvl4pPr marL="1657350" indent="-285750">
              <a:spcAft>
                <a:spcPts val="800"/>
              </a:spcAft>
              <a:buFont typeface="Arial" panose="020B0604020202020204" pitchFamily="34" charset="0"/>
              <a:buChar char="•"/>
              <a:defRPr sz="1400"/>
            </a:lvl4pPr>
            <a:lvl5pPr marL="2114550" indent="-28575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marL="0" indent="0">
              <a:spcAft>
                <a:spcPts val="800"/>
              </a:spcAft>
              <a:buFont typeface="Arial" panose="020B0604020202020204" pitchFamily="34" charset="0"/>
              <a:buNone/>
              <a:defRPr sz="2000"/>
            </a:lvl1pPr>
            <a:lvl2pPr marL="742950" indent="-285750">
              <a:spcAft>
                <a:spcPts val="800"/>
              </a:spcAft>
              <a:buFont typeface="Arial" panose="020B0604020202020204" pitchFamily="34" charset="0"/>
              <a:buChar char="•"/>
              <a:defRPr sz="1800"/>
            </a:lvl2pPr>
            <a:lvl3pPr marL="1200150" indent="-285750">
              <a:spcAft>
                <a:spcPts val="800"/>
              </a:spcAft>
              <a:buFont typeface="Arial" panose="020B0604020202020204" pitchFamily="34" charset="0"/>
              <a:buChar char="•"/>
              <a:defRPr sz="1600"/>
            </a:lvl3pPr>
            <a:lvl4pPr marL="1657350" indent="-285750">
              <a:spcAft>
                <a:spcPts val="800"/>
              </a:spcAft>
              <a:buFont typeface="Arial" panose="020B0604020202020204" pitchFamily="34" charset="0"/>
              <a:buChar char="•"/>
              <a:defRPr sz="1400"/>
            </a:lvl4pPr>
            <a:lvl5pPr marL="2114550" indent="-28575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3357063" y="5996050"/>
            <a:ext cx="2429874"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1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207924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5026437" y="6529450"/>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8"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4853900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1908587" y="6529450"/>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9164351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Jump Link"/>
          <p:cNvSpPr>
            <a:spLocks noGrp="1"/>
          </p:cNvSpPr>
          <p:nvPr>
            <p:ph type="body" sz="quarter" idx="16" hasCustomPrompt="1"/>
          </p:nvPr>
        </p:nvSpPr>
        <p:spPr>
          <a:xfrm>
            <a:off x="3467512" y="5081650"/>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1579501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lvl1pPr marL="0" indent="0">
              <a:buNone/>
              <a:defRPr/>
            </a:lvl1pPr>
          </a:lstStyle>
          <a:p>
            <a:endParaRPr lang="en-US"/>
          </a:p>
        </p:txBody>
      </p:sp>
      <p:sp>
        <p:nvSpPr>
          <p:cNvPr id="5" name="Video Credit"/>
          <p:cNvSpPr>
            <a:spLocks noGrp="1"/>
          </p:cNvSpPr>
          <p:nvPr>
            <p:ph type="body" sz="quarter" idx="12"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Video Credit Here</a:t>
            </a:r>
          </a:p>
        </p:txBody>
      </p:sp>
    </p:spTree>
    <p:extLst>
      <p:ext uri="{BB962C8B-B14F-4D97-AF65-F5344CB8AC3E}">
        <p14:creationId xmlns:p14="http://schemas.microsoft.com/office/powerpoint/2010/main" val="2469297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extLst mod="1">
    <p:ext uri="{DCECCB84-F9BA-43D5-87BE-67443E8EF086}">
      <p15:sldGuideLst xmlns=""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40049732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436620" y="3581400"/>
            <a:ext cx="569976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83350321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238481487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106916897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40761728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423552719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7"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222947916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13"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369556950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0497328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38481487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06916897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76172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883920" y="0"/>
            <a:ext cx="7955280" cy="1188720"/>
          </a:xfrm>
          <a:prstGeom prst="rect">
            <a:avLst/>
          </a:prstGeom>
        </p:spPr>
        <p:txBody>
          <a:bodyPr/>
          <a:lstStyle>
            <a:lvl1pPr algn="r">
              <a:defRPr sz="4800">
                <a:solidFill>
                  <a:schemeClr val="bg2"/>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Subtitle 2"/>
          <p:cNvSpPr>
            <a:spLocks noGrp="1"/>
          </p:cNvSpPr>
          <p:nvPr>
            <p:ph type="subTitle" idx="1"/>
          </p:nvPr>
        </p:nvSpPr>
        <p:spPr>
          <a:xfrm>
            <a:off x="2438400" y="1264920"/>
            <a:ext cx="6400800" cy="640080"/>
          </a:xfrm>
          <a:prstGeom prst="rect">
            <a:avLst/>
          </a:prstGeom>
        </p:spPr>
        <p:txBody>
          <a:bodyPr/>
          <a:lstStyle>
            <a:lvl1pPr marL="0" indent="0" algn="r">
              <a:buNone/>
              <a:defRPr b="1">
                <a:solidFill>
                  <a:srgbClr val="6A6A6A"/>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ntent Placeholder 5"/>
          <p:cNvSpPr>
            <a:spLocks noGrp="1"/>
          </p:cNvSpPr>
          <p:nvPr>
            <p:ph sz="quarter" idx="12"/>
          </p:nvPr>
        </p:nvSpPr>
        <p:spPr>
          <a:xfrm>
            <a:off x="1371600" y="3581400"/>
            <a:ext cx="6400800" cy="2438400"/>
          </a:xfrm>
          <a:prstGeom prst="rect">
            <a:avLst/>
          </a:prstGeom>
        </p:spPr>
        <p:txBody>
          <a:bodyPr/>
          <a:lstStyle>
            <a:lvl1pPr algn="ctr">
              <a:defRPr sz="4000" b="0">
                <a:latin typeface="Arial" panose="020B0604020202020204" pitchFamily="34" charset="0"/>
                <a:cs typeface="Arial" panose="020B0604020202020204" pitchFamily="34" charset="0"/>
              </a:defRPr>
            </a:lvl1pPr>
          </a:lstStyle>
          <a:p>
            <a:pPr lvl="0"/>
            <a:r>
              <a:rPr lang="en-US" dirty="0" smtClean="0"/>
              <a:t>Click to edit Master text styles</a:t>
            </a:r>
            <a:endParaRPr lang="en-US" dirty="0"/>
          </a:p>
        </p:txBody>
      </p:sp>
      <p:sp>
        <p:nvSpPr>
          <p:cNvPr id="8" name="Content Placeholder 7"/>
          <p:cNvSpPr>
            <a:spLocks noGrp="1"/>
          </p:cNvSpPr>
          <p:nvPr>
            <p:ph sz="quarter" idx="13"/>
          </p:nvPr>
        </p:nvSpPr>
        <p:spPr>
          <a:xfrm>
            <a:off x="0" y="6771640"/>
            <a:ext cx="9144000" cy="91440"/>
          </a:xfrm>
          <a:prstGeom prst="rect">
            <a:avLst/>
          </a:prstGeom>
        </p:spPr>
        <p:txBody>
          <a:bodyPr lIns="45720" rIns="45720" anchor="ctr"/>
          <a:lstStyle>
            <a:lvl1pPr algn="l">
              <a:defRPr sz="800">
                <a:solidFill>
                  <a:srgbClr val="6A6A6A"/>
                </a:solidFill>
              </a:defRPr>
            </a:lvl1pPr>
          </a:lstStyle>
          <a:p>
            <a:pPr lvl="0"/>
            <a:r>
              <a:rPr lang="en-US" dirty="0" smtClean="0"/>
              <a:t>Click to edit Master text styles</a:t>
            </a:r>
            <a:endParaRPr lang="en-US" dirty="0"/>
          </a:p>
        </p:txBody>
      </p:sp>
      <p:cxnSp>
        <p:nvCxnSpPr>
          <p:cNvPr id="7" name="Straight Connector 6"/>
          <p:cNvCxnSpPr/>
          <p:nvPr userDrawn="1"/>
        </p:nvCxnSpPr>
        <p:spPr>
          <a:xfrm>
            <a:off x="857250" y="1231900"/>
            <a:ext cx="8001000" cy="0"/>
          </a:xfrm>
          <a:prstGeom prst="line">
            <a:avLst/>
          </a:prstGeom>
          <a:ln>
            <a:solidFill>
              <a:srgbClr val="00518B"/>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599204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23552719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22947916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69556950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ue Slide Title above text">
    <p:spTree>
      <p:nvGrpSpPr>
        <p:cNvPr id="1" name=""/>
        <p:cNvGrpSpPr/>
        <p:nvPr/>
      </p:nvGrpSpPr>
      <p:grpSpPr>
        <a:xfrm>
          <a:off x="0" y="0"/>
          <a:ext cx="0" cy="0"/>
          <a:chOff x="0" y="0"/>
          <a:chExt cx="0" cy="0"/>
        </a:xfrm>
      </p:grpSpPr>
      <p:sp>
        <p:nvSpPr>
          <p:cNvPr id="2" name="Slide Title"/>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1"/>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138872374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secHead" preserve="1">
  <p:cSld name="Blue Slide 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dirty="0"/>
              <a:t>Click to edit Master title style</a:t>
            </a:r>
          </a:p>
        </p:txBody>
      </p:sp>
      <p:sp>
        <p:nvSpPr>
          <p:cNvPr id="3" name="Text Placeholder 1"/>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270531504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Plain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8" name="Text Placeholder 1"/>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
        <p:nvSpPr>
          <p:cNvPr id="7" name="Jump Link"/>
          <p:cNvSpPr>
            <a:spLocks noGrp="1"/>
          </p:cNvSpPr>
          <p:nvPr>
            <p:ph type="body" sz="quarter" idx="11" hasCustomPrompt="1"/>
          </p:nvPr>
        </p:nvSpPr>
        <p:spPr>
          <a:xfrm>
            <a:off x="3356610" y="6629400"/>
            <a:ext cx="2430780" cy="152400"/>
          </a:xfrm>
          <a:prstGeom prst="rect">
            <a:avLst/>
          </a:prstGeom>
        </p:spPr>
        <p:txBody>
          <a:bodyPr/>
          <a:lstStyle>
            <a:lvl1pPr marL="0" indent="0" algn="ctr">
              <a:buNone/>
              <a:defRPr sz="800" baseline="0">
                <a:solidFill>
                  <a:srgbClr val="6A6A6A"/>
                </a:solidFill>
              </a:defRPr>
            </a:lvl1pPr>
          </a:lstStyle>
          <a:p>
            <a:pPr lvl="0"/>
            <a:r>
              <a:rPr lang="en-US" dirty="0"/>
              <a:t>Add “Return to previous slide.”</a:t>
            </a:r>
          </a:p>
        </p:txBody>
      </p:sp>
    </p:spTree>
    <p:extLst>
      <p:ext uri="{BB962C8B-B14F-4D97-AF65-F5344CB8AC3E}">
        <p14:creationId xmlns:p14="http://schemas.microsoft.com/office/powerpoint/2010/main" val="701755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Plain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8" name="Jump Link"/>
          <p:cNvSpPr>
            <a:spLocks noGrp="1"/>
          </p:cNvSpPr>
          <p:nvPr>
            <p:ph type="body" sz="quarter" idx="11" hasCustomPrompt="1"/>
          </p:nvPr>
        </p:nvSpPr>
        <p:spPr>
          <a:xfrm>
            <a:off x="3356610" y="6477000"/>
            <a:ext cx="2430780" cy="152400"/>
          </a:xfrm>
          <a:prstGeom prst="rect">
            <a:avLst/>
          </a:prstGeom>
        </p:spPr>
        <p:txBody>
          <a:bodyPr/>
          <a:lstStyle>
            <a:lvl1pPr marL="0" indent="0" algn="ctr">
              <a:buNone/>
              <a:defRPr sz="800" baseline="0">
                <a:solidFill>
                  <a:srgbClr val="6A6A6A"/>
                </a:solidFill>
              </a:defRPr>
            </a:lvl1pPr>
          </a:lstStyle>
          <a:p>
            <a:pPr lvl="0"/>
            <a:r>
              <a:rPr lang="en-US" dirty="0"/>
              <a:t>Add “Return to previous slide.”</a:t>
            </a:r>
          </a:p>
        </p:txBody>
      </p:sp>
    </p:spTree>
    <p:extLst>
      <p:ext uri="{BB962C8B-B14F-4D97-AF65-F5344CB8AC3E}">
        <p14:creationId xmlns:p14="http://schemas.microsoft.com/office/powerpoint/2010/main" val="394921454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Plain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7" name="Header 3"/>
          <p:cNvSpPr>
            <a:spLocks noGrp="1"/>
          </p:cNvSpPr>
          <p:nvPr>
            <p:ph type="body" sz="quarter" idx="12"/>
          </p:nvPr>
        </p:nvSpPr>
        <p:spPr>
          <a:xfrm>
            <a:off x="457200" y="37338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5" name="Text Placeholder 3"/>
          <p:cNvSpPr>
            <a:spLocks noGrp="1"/>
          </p:cNvSpPr>
          <p:nvPr>
            <p:ph type="body" sz="quarter" idx="16"/>
          </p:nvPr>
        </p:nvSpPr>
        <p:spPr>
          <a:xfrm>
            <a:off x="457200" y="43434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0" name="Header 4"/>
          <p:cNvSpPr>
            <a:spLocks noGrp="1"/>
          </p:cNvSpPr>
          <p:nvPr>
            <p:ph type="body" sz="quarter" idx="13"/>
          </p:nvPr>
        </p:nvSpPr>
        <p:spPr>
          <a:xfrm>
            <a:off x="4648200" y="37338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7" name="Text Placeholder 4"/>
          <p:cNvSpPr>
            <a:spLocks noGrp="1"/>
          </p:cNvSpPr>
          <p:nvPr>
            <p:ph type="body" sz="quarter" idx="17"/>
          </p:nvPr>
        </p:nvSpPr>
        <p:spPr>
          <a:xfrm>
            <a:off x="4648200" y="43434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2" name="Jump Link"/>
          <p:cNvSpPr>
            <a:spLocks noGrp="1"/>
          </p:cNvSpPr>
          <p:nvPr>
            <p:ph type="body" sz="quarter" idx="11" hasCustomPrompt="1"/>
          </p:nvPr>
        </p:nvSpPr>
        <p:spPr>
          <a:xfrm>
            <a:off x="3356610" y="6477000"/>
            <a:ext cx="2430780" cy="152400"/>
          </a:xfrm>
          <a:prstGeom prst="rect">
            <a:avLst/>
          </a:prstGeom>
        </p:spPr>
        <p:txBody>
          <a:bodyPr/>
          <a:lstStyle>
            <a:lvl1pPr marL="0" indent="0" algn="ctr">
              <a:buNone/>
              <a:defRPr sz="800" baseline="0">
                <a:solidFill>
                  <a:srgbClr val="6A6A6A"/>
                </a:solidFill>
              </a:defRPr>
            </a:lvl1pPr>
          </a:lstStyle>
          <a:p>
            <a:pPr lvl="0"/>
            <a:r>
              <a:rPr lang="en-US" dirty="0"/>
              <a:t>Add “Return to previous slide.”</a:t>
            </a:r>
          </a:p>
        </p:txBody>
      </p:sp>
    </p:spTree>
    <p:extLst>
      <p:ext uri="{BB962C8B-B14F-4D97-AF65-F5344CB8AC3E}">
        <p14:creationId xmlns:p14="http://schemas.microsoft.com/office/powerpoint/2010/main" val="365626086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Red Bar Footer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Jump Link"/>
          <p:cNvSpPr>
            <a:spLocks noGrp="1"/>
          </p:cNvSpPr>
          <p:nvPr>
            <p:ph type="body" sz="quarter" idx="11" hasCustomPrompt="1"/>
          </p:nvPr>
        </p:nvSpPr>
        <p:spPr>
          <a:xfrm>
            <a:off x="3356610" y="6477000"/>
            <a:ext cx="2430780" cy="152400"/>
          </a:xfrm>
          <a:prstGeom prst="rect">
            <a:avLst/>
          </a:prstGeom>
        </p:spPr>
        <p:txBody>
          <a:bodyPr/>
          <a:lstStyle>
            <a:lvl1pPr marL="0" indent="0" algn="ctr">
              <a:buNone/>
              <a:defRPr sz="800" baseline="0">
                <a:solidFill>
                  <a:srgbClr val="6A6A6A"/>
                </a:solidFill>
              </a:defRPr>
            </a:lvl1pPr>
          </a:lstStyle>
          <a:p>
            <a:pPr lvl="0"/>
            <a:r>
              <a:rPr lang="en-US" dirty="0"/>
              <a:t>Add “Return to previous slide.”</a:t>
            </a:r>
          </a:p>
        </p:txBody>
      </p:sp>
      <p:sp>
        <p:nvSpPr>
          <p:cNvPr id="8" name="Text Placeholder 1"/>
          <p:cNvSpPr>
            <a:spLocks noGrp="1"/>
          </p:cNvSpPr>
          <p:nvPr>
            <p:ph type="body" sz="quarter" idx="12"/>
          </p:nvPr>
        </p:nvSpPr>
        <p:spPr>
          <a:xfrm>
            <a:off x="457200" y="990600"/>
            <a:ext cx="8229600" cy="54102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2678369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Red Bar Footer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Jump link"/>
          <p:cNvSpPr>
            <a:spLocks noGrp="1"/>
          </p:cNvSpPr>
          <p:nvPr>
            <p:ph type="body" sz="quarter" idx="13" hasCustomPrompt="1"/>
          </p:nvPr>
        </p:nvSpPr>
        <p:spPr>
          <a:xfrm>
            <a:off x="3356610" y="6477000"/>
            <a:ext cx="2430780" cy="152400"/>
          </a:xfrm>
          <a:prstGeom prst="rect">
            <a:avLst/>
          </a:prstGeom>
        </p:spPr>
        <p:txBody>
          <a:bodyPr/>
          <a:lstStyle>
            <a:lvl1pPr marL="0" indent="0" algn="ctr">
              <a:buNone/>
              <a:defRPr sz="800" baseline="0">
                <a:solidFill>
                  <a:srgbClr val="6A6A6A"/>
                </a:solidFill>
              </a:defRPr>
            </a:lvl1pPr>
          </a:lstStyle>
          <a:p>
            <a:pPr lvl="0"/>
            <a:r>
              <a:rPr lang="en-US" dirty="0"/>
              <a:t>Add “Return to previous slide.”</a:t>
            </a:r>
          </a:p>
        </p:txBody>
      </p:sp>
    </p:spTree>
    <p:extLst>
      <p:ext uri="{BB962C8B-B14F-4D97-AF65-F5344CB8AC3E}">
        <p14:creationId xmlns:p14="http://schemas.microsoft.com/office/powerpoint/2010/main" val="10997478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07556411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Red Bar Footer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7" name="Header 3"/>
          <p:cNvSpPr>
            <a:spLocks noGrp="1"/>
          </p:cNvSpPr>
          <p:nvPr>
            <p:ph type="body" sz="quarter" idx="12"/>
          </p:nvPr>
        </p:nvSpPr>
        <p:spPr>
          <a:xfrm>
            <a:off x="457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5" name="Text Placeholder 3"/>
          <p:cNvSpPr>
            <a:spLocks noGrp="1"/>
          </p:cNvSpPr>
          <p:nvPr>
            <p:ph type="body" sz="quarter" idx="16"/>
          </p:nvPr>
        </p:nvSpPr>
        <p:spPr>
          <a:xfrm>
            <a:off x="457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0" name="Header 4"/>
          <p:cNvSpPr>
            <a:spLocks noGrp="1"/>
          </p:cNvSpPr>
          <p:nvPr>
            <p:ph type="body" sz="quarter" idx="13"/>
          </p:nvPr>
        </p:nvSpPr>
        <p:spPr>
          <a:xfrm>
            <a:off x="4648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7" name="Text Placeholder 4"/>
          <p:cNvSpPr>
            <a:spLocks noGrp="1"/>
          </p:cNvSpPr>
          <p:nvPr>
            <p:ph type="body" sz="quarter" idx="17"/>
          </p:nvPr>
        </p:nvSpPr>
        <p:spPr>
          <a:xfrm>
            <a:off x="4648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8" name="Jump Link"/>
          <p:cNvSpPr>
            <a:spLocks noGrp="1"/>
          </p:cNvSpPr>
          <p:nvPr>
            <p:ph type="body" sz="quarter" idx="11" hasCustomPrompt="1"/>
          </p:nvPr>
        </p:nvSpPr>
        <p:spPr>
          <a:xfrm>
            <a:off x="3356610" y="6477000"/>
            <a:ext cx="2430780" cy="152400"/>
          </a:xfrm>
          <a:prstGeom prst="rect">
            <a:avLst/>
          </a:prstGeom>
        </p:spPr>
        <p:txBody>
          <a:bodyPr/>
          <a:lstStyle>
            <a:lvl1pPr marL="0" indent="0" algn="ctr">
              <a:buNone/>
              <a:defRPr sz="800" baseline="0">
                <a:solidFill>
                  <a:srgbClr val="6A6A6A"/>
                </a:solidFill>
              </a:defRPr>
            </a:lvl1pPr>
          </a:lstStyle>
          <a:p>
            <a:pPr lvl="0"/>
            <a:r>
              <a:rPr lang="en-US" dirty="0"/>
              <a:t>Add “Return to previous slide.”</a:t>
            </a:r>
          </a:p>
        </p:txBody>
      </p:sp>
    </p:spTree>
    <p:extLst>
      <p:ext uri="{BB962C8B-B14F-4D97-AF65-F5344CB8AC3E}">
        <p14:creationId xmlns:p14="http://schemas.microsoft.com/office/powerpoint/2010/main" val="31123782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3074104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49530" y="3429000"/>
            <a:ext cx="561594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49530" y="4114800"/>
            <a:ext cx="561594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40049732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436620" y="3581400"/>
            <a:ext cx="569976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436620" y="4260273"/>
            <a:ext cx="569976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3848148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10" Type="http://schemas.openxmlformats.org/officeDocument/2006/relationships/image" Target="../media/image3.gif"/><Relationship Id="rId4" Type="http://schemas.openxmlformats.org/officeDocument/2006/relationships/slideLayout" Target="../slideLayouts/slideLayout11.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theme" Target="../theme/theme3.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theme" Target="../theme/theme4.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41.xml"/><Relationship Id="rId7" Type="http://schemas.openxmlformats.org/officeDocument/2006/relationships/slideLayout" Target="../slideLayouts/slideLayout45.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5" Type="http://schemas.openxmlformats.org/officeDocument/2006/relationships/slideLayout" Target="../slideLayouts/slideLayout43.xml"/><Relationship Id="rId4" Type="http://schemas.openxmlformats.org/officeDocument/2006/relationships/slideLayout" Target="../slideLayouts/slideLayout42.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48.xml"/><Relationship Id="rId7" Type="http://schemas.openxmlformats.org/officeDocument/2006/relationships/slideLayout" Target="../slideLayouts/slideLayout52.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5" Type="http://schemas.openxmlformats.org/officeDocument/2006/relationships/slideLayout" Target="../slideLayouts/slideLayout50.xml"/><Relationship Id="rId4" Type="http://schemas.openxmlformats.org/officeDocument/2006/relationships/slideLayout" Target="../slideLayouts/slideLayout49.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54.xml"/><Relationship Id="rId1" Type="http://schemas.openxmlformats.org/officeDocument/2006/relationships/slideLayout" Target="../slideLayouts/slideLayout53.xml"/><Relationship Id="rId4" Type="http://schemas.openxmlformats.org/officeDocument/2006/relationships/image" Target="../media/image4.png"/></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57.xml"/><Relationship Id="rId2" Type="http://schemas.openxmlformats.org/officeDocument/2006/relationships/slideLayout" Target="../slideLayouts/slideLayout56.xml"/><Relationship Id="rId1" Type="http://schemas.openxmlformats.org/officeDocument/2006/relationships/slideLayout" Target="../slideLayouts/slideLayout55.xml"/><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60.xml"/><Relationship Id="rId2" Type="http://schemas.openxmlformats.org/officeDocument/2006/relationships/slideLayout" Target="../slideLayouts/slideLayout59.xml"/><Relationship Id="rId1" Type="http://schemas.openxmlformats.org/officeDocument/2006/relationships/slideLayout" Target="../slideLayouts/slideLayout58.xml"/><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1066235593"/>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33" r:id="rId5"/>
    <p:sldLayoutId id="2147483734" r:id="rId6"/>
    <p:sldLayoutId id="2147483914"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MH Tagline" descr="Tag line: Because learning changes everything™"/>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Tree>
    <p:extLst>
      <p:ext uri="{BB962C8B-B14F-4D97-AF65-F5344CB8AC3E}">
        <p14:creationId xmlns:p14="http://schemas.microsoft.com/office/powerpoint/2010/main" val="1460950632"/>
      </p:ext>
    </p:extLst>
  </p:cSld>
  <p:clrMap bg1="lt1" tx1="dk1" bg2="lt2" tx2="dk2" accent1="accent1" accent2="accent2" accent3="accent3" accent4="accent4" accent5="accent5" accent6="accent6" hlink="hlink" folHlink="folHlink"/>
  <p:sldLayoutIdLst>
    <p:sldLayoutId id="2147483915" r:id="rId1"/>
    <p:sldLayoutId id="2147483916" r:id="rId2"/>
    <p:sldLayoutId id="2147483917" r:id="rId3"/>
    <p:sldLayoutId id="2147483918" r:id="rId4"/>
    <p:sldLayoutId id="2147483919" r:id="rId5"/>
    <p:sldLayoutId id="2147483920" r:id="rId6"/>
    <p:sldLayoutId id="2147483921"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1192571768"/>
      </p:ext>
    </p:extLst>
  </p:cSld>
  <p:clrMap bg1="lt1" tx1="dk1" bg2="lt2" tx2="dk2" accent1="accent1" accent2="accent2" accent3="accent3" accent4="accent4" accent5="accent5" accent6="accent6" hlink="hlink" folHlink="folHlink"/>
  <p:sldLayoutIdLst>
    <p:sldLayoutId id="2147483751" r:id="rId1"/>
    <p:sldLayoutId id="2147483896" r:id="rId2"/>
    <p:sldLayoutId id="2147483965" r:id="rId3"/>
    <p:sldLayoutId id="2147483753" r:id="rId4"/>
    <p:sldLayoutId id="2147483908" r:id="rId5"/>
    <p:sldLayoutId id="2147483950" r:id="rId6"/>
    <p:sldLayoutId id="2147483757" r:id="rId7"/>
    <p:sldLayoutId id="2147483877" r:id="rId8"/>
    <p:sldLayoutId id="2147483761" r:id="rId9"/>
    <p:sldLayoutId id="2147483800" r:id="rId10"/>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Copyright" descr="©McGraw-Hill Education&#10;"/>
          <p:cNvSpPr txBox="1">
            <a:spLocks/>
          </p:cNvSpPr>
          <p:nvPr userDrawn="1"/>
        </p:nvSpPr>
        <p:spPr>
          <a:xfrm>
            <a:off x="0" y="6705600"/>
            <a:ext cx="155448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chemeClr val="bg1"/>
                </a:solidFill>
                <a:effectLst/>
                <a:latin typeface="+mn-lt"/>
                <a:ea typeface="+mn-ea"/>
                <a:cs typeface="+mn-cs"/>
              </a:rPr>
              <a:t>© 2019 McGraw-Hill Education</a:t>
            </a:r>
            <a:endParaRPr lang="en-US" sz="3200" kern="1200" dirty="0">
              <a:solidFill>
                <a:schemeClr val="bg1"/>
              </a:solidFill>
              <a:effectLst/>
              <a:latin typeface="+mn-lt"/>
              <a:ea typeface="+mn-ea"/>
              <a:cs typeface="+mn-cs"/>
            </a:endParaRPr>
          </a:p>
        </p:txBody>
      </p:sp>
    </p:spTree>
    <p:extLst>
      <p:ext uri="{BB962C8B-B14F-4D97-AF65-F5344CB8AC3E}">
        <p14:creationId xmlns:p14="http://schemas.microsoft.com/office/powerpoint/2010/main" val="1283304046"/>
      </p:ext>
    </p:extLst>
  </p:cSld>
  <p:clrMap bg1="lt1" tx1="dk1" bg2="lt2" tx2="dk2" accent1="accent1" accent2="accent2" accent3="accent3" accent4="accent4" accent5="accent5" accent6="accent6" hlink="hlink" folHlink="folHlink"/>
  <p:sldLayoutIdLst>
    <p:sldLayoutId id="2147483951" r:id="rId1"/>
    <p:sldLayoutId id="2147483966" r:id="rId2"/>
    <p:sldLayoutId id="2147483967" r:id="rId3"/>
    <p:sldLayoutId id="2147483968" r:id="rId4"/>
    <p:sldLayoutId id="2147483969" r:id="rId5"/>
    <p:sldLayoutId id="2147483970" r:id="rId6"/>
    <p:sldLayoutId id="2147483971" r:id="rId7"/>
    <p:sldLayoutId id="2147483953" r:id="rId8"/>
    <p:sldLayoutId id="2147483954" r:id="rId9"/>
    <p:sldLayoutId id="2147483955" r:id="rId10"/>
    <p:sldLayoutId id="2147483956" r:id="rId11"/>
    <p:sldLayoutId id="2147483957" r:id="rId12"/>
    <p:sldLayoutId id="2147483958" r:id="rId13"/>
    <p:sldLayoutId id="2147483959" r:id="rId14"/>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Copyright" descr="©McGraw-Hill Education&#10;"/>
          <p:cNvSpPr txBox="1"/>
          <p:nvPr userDrawn="1"/>
        </p:nvSpPr>
        <p:spPr>
          <a:xfrm>
            <a:off x="0" y="6642556"/>
            <a:ext cx="1295400" cy="215444"/>
          </a:xfrm>
          <a:prstGeom prst="rect">
            <a:avLst/>
          </a:prstGeom>
          <a:noFill/>
        </p:spPr>
        <p:txBody>
          <a:bodyPr wrap="square" rtlCol="0">
            <a:spAutoFit/>
          </a:bodyPr>
          <a:lstStyle/>
          <a:p>
            <a:r>
              <a:rPr lang="en-US" sz="800" dirty="0">
                <a:solidFill>
                  <a:srgbClr val="6A6A6A"/>
                </a:solidFill>
              </a:rPr>
              <a:t>©McGraw-Hill Education</a:t>
            </a:r>
          </a:p>
        </p:txBody>
      </p:sp>
    </p:spTree>
    <p:extLst>
      <p:ext uri="{BB962C8B-B14F-4D97-AF65-F5344CB8AC3E}">
        <p14:creationId xmlns:p14="http://schemas.microsoft.com/office/powerpoint/2010/main" val="857642538"/>
      </p:ext>
    </p:extLst>
  </p:cSld>
  <p:clrMap bg1="lt1" tx1="dk1" bg2="lt2" tx2="dk2" accent1="accent1" accent2="accent2" accent3="accent3" accent4="accent4" accent5="accent5" accent6="accent6" hlink="hlink" folHlink="folHlink"/>
  <p:sldLayoutIdLst>
    <p:sldLayoutId id="2147483936" r:id="rId1"/>
    <p:sldLayoutId id="2147483937" r:id="rId2"/>
    <p:sldLayoutId id="2147483938" r:id="rId3"/>
    <p:sldLayoutId id="2147483939" r:id="rId4"/>
    <p:sldLayoutId id="2147483940" r:id="rId5"/>
    <p:sldLayoutId id="2147483941" r:id="rId6"/>
    <p:sldLayoutId id="2147483942" r:id="rId7"/>
  </p:sldLayoutIdLst>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Copyright" descr="©McGraw-Hill Education."/>
          <p:cNvSpPr txBox="1"/>
          <p:nvPr userDrawn="1"/>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520106136"/>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Lst>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Background"/>
          <p:cNvSpPr/>
          <p:nvPr userDrawn="1"/>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MH BG Image"/>
          <p:cNvPicPr>
            <a:picLocks noChangeAspect="1"/>
          </p:cNvPicPr>
          <p:nvPr userDrawn="1"/>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1" y="1943668"/>
            <a:ext cx="8682180" cy="4914333"/>
          </a:xfrm>
          <a:prstGeom prst="rect">
            <a:avLst/>
          </a:prstGeom>
        </p:spPr>
      </p:pic>
      <p:sp>
        <p:nvSpPr>
          <p:cNvPr id="8" name="Copyright" descr="©McGraw-Hill Education"/>
          <p:cNvSpPr txBox="1"/>
          <p:nvPr userDrawn="1"/>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263611861"/>
      </p:ext>
    </p:extLst>
  </p:cSld>
  <p:clrMap bg1="lt1" tx1="dk1" bg2="lt2" tx2="dk2" accent1="accent1" accent2="accent2" accent3="accent3" accent4="accent4" accent5="accent5" accent6="accent6" hlink="hlink" folHlink="folHlink"/>
  <p:sldLayoutIdLst>
    <p:sldLayoutId id="2147483677" r:id="rId1"/>
    <p:sldLayoutId id="2147483769" r:id="rId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782738187"/>
      </p:ext>
    </p:extLst>
  </p:cSld>
  <p:clrMap bg1="lt1" tx1="dk1" bg2="lt2" tx2="dk2" accent1="accent1" accent2="accent2" accent3="accent3" accent4="accent4" accent5="accent5" accent6="accent6" hlink="hlink" folHlink="folHlink"/>
  <p:sldLayoutIdLst>
    <p:sldLayoutId id="2147483902" r:id="rId1"/>
    <p:sldLayoutId id="2147483906" r:id="rId2"/>
    <p:sldLayoutId id="2147483755"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2366522392"/>
      </p:ext>
    </p:extLst>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5.png"/><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7.xml"/><Relationship Id="rId4" Type="http://schemas.openxmlformats.org/officeDocument/2006/relationships/slide" Target="slide2.xml"/></Relationships>
</file>

<file path=ppt/slides/_rels/slide1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9.xml"/><Relationship Id="rId4" Type="http://schemas.openxmlformats.org/officeDocument/2006/relationships/slide" Target="slide2.xml"/></Relationships>
</file>

<file path=ppt/slides/_rels/slide1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2.png"/><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3.png"/><Relationship Id="rId1" Type="http://schemas.openxmlformats.org/officeDocument/2006/relationships/slideLayout" Target="../slideLayouts/slideLayout27.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9.xml"/><Relationship Id="rId5" Type="http://schemas.openxmlformats.org/officeDocument/2006/relationships/slide" Target="slide2.xml"/><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7.png"/><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8" Type="http://schemas.openxmlformats.org/officeDocument/2006/relationships/slide" Target="slide50.xml"/><Relationship Id="rId3" Type="http://schemas.openxmlformats.org/officeDocument/2006/relationships/slide" Target="slide4.xml"/><Relationship Id="rId7" Type="http://schemas.openxmlformats.org/officeDocument/2006/relationships/slide" Target="slide38.xml"/><Relationship Id="rId12" Type="http://schemas.openxmlformats.org/officeDocument/2006/relationships/slide" Target="slide97.xml"/><Relationship Id="rId2" Type="http://schemas.openxmlformats.org/officeDocument/2006/relationships/slide" Target="slide3.xml"/><Relationship Id="rId1" Type="http://schemas.openxmlformats.org/officeDocument/2006/relationships/slideLayout" Target="../slideLayouts/slideLayout25.xml"/><Relationship Id="rId6" Type="http://schemas.openxmlformats.org/officeDocument/2006/relationships/slide" Target="slide33.xml"/><Relationship Id="rId11" Type="http://schemas.openxmlformats.org/officeDocument/2006/relationships/slide" Target="slide79.xml"/><Relationship Id="rId5" Type="http://schemas.openxmlformats.org/officeDocument/2006/relationships/slide" Target="slide23.xml"/><Relationship Id="rId10" Type="http://schemas.openxmlformats.org/officeDocument/2006/relationships/slide" Target="slide65.xml"/><Relationship Id="rId4" Type="http://schemas.openxmlformats.org/officeDocument/2006/relationships/slide" Target="slide11.xml"/><Relationship Id="rId9" Type="http://schemas.openxmlformats.org/officeDocument/2006/relationships/slide" Target="slide51.xml"/></Relationships>
</file>

<file path=ppt/slides/_rels/slide2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8.png"/><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9.png"/><Relationship Id="rId1" Type="http://schemas.openxmlformats.org/officeDocument/2006/relationships/slideLayout" Target="../slideLayouts/slideLayout27.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8.xml"/><Relationship Id="rId4" Type="http://schemas.openxmlformats.org/officeDocument/2006/relationships/slide" Target="slide2.xml"/></Relationships>
</file>

<file path=ppt/slides/_rels/slide2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5.png"/><Relationship Id="rId1" Type="http://schemas.openxmlformats.org/officeDocument/2006/relationships/slideLayout" Target="../slideLayouts/slideLayout25.xml"/></Relationships>
</file>

<file path=ppt/slides/_rels/slide2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6.xml"/></Relationships>
</file>

<file path=ppt/slides/_rels/slide2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2.png"/><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6.xml"/></Relationships>
</file>

<file path=ppt/slides/_rels/slide2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8.xml"/><Relationship Id="rId4" Type="http://schemas.openxmlformats.org/officeDocument/2006/relationships/slide" Target="slide2.xml"/></Relationships>
</file>

<file path=ppt/slides/_rels/slide2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5.png"/><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7.xml"/><Relationship Id="rId4" Type="http://schemas.openxmlformats.org/officeDocument/2006/relationships/slide" Target="slide2.xml"/></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7.xml"/><Relationship Id="rId4" Type="http://schemas.openxmlformats.org/officeDocument/2006/relationships/slide" Target="slide2.xml"/></Relationships>
</file>

<file path=ppt/slides/_rels/slide3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0.png"/><Relationship Id="rId1" Type="http://schemas.openxmlformats.org/officeDocument/2006/relationships/slideLayout" Target="../slideLayouts/slideLayout25.xml"/></Relationships>
</file>

<file path=ppt/slides/_rels/slide3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5.png"/><Relationship Id="rId1" Type="http://schemas.openxmlformats.org/officeDocument/2006/relationships/slideLayout" Target="../slideLayouts/slideLayout25.xml"/></Relationships>
</file>

<file path=ppt/slides/_rels/slide3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1.png"/><Relationship Id="rId1" Type="http://schemas.openxmlformats.org/officeDocument/2006/relationships/slideLayout" Target="../slideLayouts/slideLayout27.xml"/></Relationships>
</file>

<file path=ppt/slides/_rels/slide3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2.png"/><Relationship Id="rId1" Type="http://schemas.openxmlformats.org/officeDocument/2006/relationships/slideLayout" Target="../slideLayouts/slideLayout26.xml"/></Relationships>
</file>

<file path=ppt/slides/_rels/slide3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3.png"/><Relationship Id="rId1" Type="http://schemas.openxmlformats.org/officeDocument/2006/relationships/slideLayout" Target="../slideLayouts/slideLayout26.xml"/></Relationships>
</file>

<file path=ppt/slides/_rels/slide3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4.png"/><Relationship Id="rId1" Type="http://schemas.openxmlformats.org/officeDocument/2006/relationships/slideLayout" Target="../slideLayouts/slideLayout26.xml"/></Relationships>
</file>

<file path=ppt/slides/_rels/slide3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5.png"/><Relationship Id="rId1" Type="http://schemas.openxmlformats.org/officeDocument/2006/relationships/slideLayout" Target="../slideLayouts/slideLayout25.xml"/></Relationships>
</file>

<file path=ppt/slides/_rels/slide3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4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5.png"/><Relationship Id="rId1" Type="http://schemas.openxmlformats.org/officeDocument/2006/relationships/slideLayout" Target="../slideLayouts/slideLayout26.xml"/></Relationships>
</file>

<file path=ppt/slides/_rels/slide4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6.png"/><Relationship Id="rId1" Type="http://schemas.openxmlformats.org/officeDocument/2006/relationships/slideLayout" Target="../slideLayouts/slideLayout25.xml"/></Relationships>
</file>

<file path=ppt/slides/_rels/slide4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7.png"/><Relationship Id="rId1" Type="http://schemas.openxmlformats.org/officeDocument/2006/relationships/slideLayout" Target="../slideLayouts/slideLayout25.xml"/></Relationships>
</file>

<file path=ppt/slides/_rels/slide4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4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4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8.png"/><Relationship Id="rId1" Type="http://schemas.openxmlformats.org/officeDocument/2006/relationships/slideLayout" Target="../slideLayouts/slideLayout25.xml"/></Relationships>
</file>

<file path=ppt/slides/_rels/slide4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4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4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4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5.png"/><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5.png"/><Relationship Id="rId1" Type="http://schemas.openxmlformats.org/officeDocument/2006/relationships/slideLayout" Target="../slideLayouts/slideLayout25.xml"/></Relationships>
</file>

<file path=ppt/slides/_rels/slide5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5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5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9.png"/><Relationship Id="rId1" Type="http://schemas.openxmlformats.org/officeDocument/2006/relationships/slideLayout" Target="../slideLayouts/slideLayout26.xml"/></Relationships>
</file>

<file path=ppt/slides/_rels/slide5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40.png"/><Relationship Id="rId1" Type="http://schemas.openxmlformats.org/officeDocument/2006/relationships/slideLayout" Target="../slideLayouts/slideLayout25.xml"/></Relationships>
</file>

<file path=ppt/slides/_rels/slide5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41.png"/><Relationship Id="rId1" Type="http://schemas.openxmlformats.org/officeDocument/2006/relationships/slideLayout" Target="../slideLayouts/slideLayout27.xml"/></Relationships>
</file>

<file path=ppt/slides/_rels/slide5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42.png"/><Relationship Id="rId1" Type="http://schemas.openxmlformats.org/officeDocument/2006/relationships/slideLayout" Target="../slideLayouts/slideLayout26.xml"/></Relationships>
</file>

<file path=ppt/slides/_rels/slide5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43.png"/><Relationship Id="rId1" Type="http://schemas.openxmlformats.org/officeDocument/2006/relationships/slideLayout" Target="../slideLayouts/slideLayout25.xml"/></Relationships>
</file>

<file path=ppt/slides/_rels/slide5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44.png"/><Relationship Id="rId1" Type="http://schemas.openxmlformats.org/officeDocument/2006/relationships/slideLayout" Target="../slideLayouts/slideLayout26.xml"/></Relationships>
</file>

<file path=ppt/slides/_rels/slide5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45.png"/><Relationship Id="rId1" Type="http://schemas.openxmlformats.org/officeDocument/2006/relationships/slideLayout" Target="../slideLayouts/slideLayout25.xml"/></Relationships>
</file>

<file path=ppt/slides/_rels/slide5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46.png"/><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6.png"/><Relationship Id="rId1" Type="http://schemas.openxmlformats.org/officeDocument/2006/relationships/slideLayout" Target="../slideLayouts/slideLayout26.xml"/></Relationships>
</file>

<file path=ppt/slides/_rels/slide6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47.png"/><Relationship Id="rId1" Type="http://schemas.openxmlformats.org/officeDocument/2006/relationships/slideLayout" Target="../slideLayouts/slideLayout25.xml"/></Relationships>
</file>

<file path=ppt/slides/_rels/slide6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48.png"/><Relationship Id="rId1" Type="http://schemas.openxmlformats.org/officeDocument/2006/relationships/slideLayout" Target="../slideLayouts/slideLayout28.xml"/></Relationships>
</file>

<file path=ppt/slides/_rels/slide6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6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49.png"/><Relationship Id="rId1" Type="http://schemas.openxmlformats.org/officeDocument/2006/relationships/slideLayout" Target="../slideLayouts/slideLayout25.xml"/></Relationships>
</file>

<file path=ppt/slides/_rels/slide6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50.png"/><Relationship Id="rId1" Type="http://schemas.openxmlformats.org/officeDocument/2006/relationships/slideLayout" Target="../slideLayouts/slideLayout25.xml"/></Relationships>
</file>

<file path=ppt/slides/_rels/slide6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6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6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51.png"/><Relationship Id="rId1" Type="http://schemas.openxmlformats.org/officeDocument/2006/relationships/slideLayout" Target="../slideLayouts/slideLayout25.xml"/></Relationships>
</file>

<file path=ppt/slides/_rels/slide6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52.png"/><Relationship Id="rId1" Type="http://schemas.openxmlformats.org/officeDocument/2006/relationships/slideLayout" Target="../slideLayouts/slideLayout26.xml"/></Relationships>
</file>

<file path=ppt/slides/_rels/slide6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53.png"/><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7.png"/><Relationship Id="rId1" Type="http://schemas.openxmlformats.org/officeDocument/2006/relationships/slideLayout" Target="../slideLayouts/slideLayout26.xml"/></Relationships>
</file>

<file path=ppt/slides/_rels/slide7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54.png"/><Relationship Id="rId1" Type="http://schemas.openxmlformats.org/officeDocument/2006/relationships/slideLayout" Target="../slideLayouts/slideLayout27.xml"/></Relationships>
</file>

<file path=ppt/slides/_rels/slide7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7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55.png"/><Relationship Id="rId1" Type="http://schemas.openxmlformats.org/officeDocument/2006/relationships/slideLayout" Target="../slideLayouts/slideLayout26.xml"/></Relationships>
</file>

<file path=ppt/slides/_rels/slide7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slide" Target="slide2.xml"/><Relationship Id="rId1" Type="http://schemas.openxmlformats.org/officeDocument/2006/relationships/slideLayout" Target="../slideLayouts/slideLayout26.xml"/></Relationships>
</file>

<file path=ppt/slides/_rels/slide7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57.png"/><Relationship Id="rId1" Type="http://schemas.openxmlformats.org/officeDocument/2006/relationships/slideLayout" Target="../slideLayouts/slideLayout26.xml"/></Relationships>
</file>

<file path=ppt/slides/_rels/slide7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58.png"/><Relationship Id="rId1" Type="http://schemas.openxmlformats.org/officeDocument/2006/relationships/slideLayout" Target="../slideLayouts/slideLayout26.xml"/></Relationships>
</file>

<file path=ppt/slides/_rels/slide7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59.png"/><Relationship Id="rId1" Type="http://schemas.openxmlformats.org/officeDocument/2006/relationships/slideLayout" Target="../slideLayouts/slideLayout26.xml"/></Relationships>
</file>

<file path=ppt/slides/_rels/slide7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60.png"/><Relationship Id="rId1" Type="http://schemas.openxmlformats.org/officeDocument/2006/relationships/slideLayout" Target="../slideLayouts/slideLayout26.xml"/></Relationships>
</file>

<file path=ppt/slides/_rels/slide7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61.png"/><Relationship Id="rId1" Type="http://schemas.openxmlformats.org/officeDocument/2006/relationships/slideLayout" Target="../slideLayouts/slideLayout27.xml"/></Relationships>
</file>

<file path=ppt/slides/_rels/slide7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8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62.png"/><Relationship Id="rId1" Type="http://schemas.openxmlformats.org/officeDocument/2006/relationships/slideLayout" Target="../slideLayouts/slideLayout26.xml"/></Relationships>
</file>

<file path=ppt/slides/_rels/slide8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63.png"/><Relationship Id="rId1" Type="http://schemas.openxmlformats.org/officeDocument/2006/relationships/slideLayout" Target="../slideLayouts/slideLayout27.xml"/></Relationships>
</file>

<file path=ppt/slides/_rels/slide8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28.xml"/><Relationship Id="rId4" Type="http://schemas.openxmlformats.org/officeDocument/2006/relationships/slide" Target="slide2.xml"/></Relationships>
</file>

<file path=ppt/slides/_rels/slide83.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29.xml"/><Relationship Id="rId4" Type="http://schemas.openxmlformats.org/officeDocument/2006/relationships/slide" Target="slide2.xml"/></Relationships>
</file>

<file path=ppt/slides/_rels/slide8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68.png"/><Relationship Id="rId1" Type="http://schemas.openxmlformats.org/officeDocument/2006/relationships/slideLayout" Target="../slideLayouts/slideLayout25.xml"/></Relationships>
</file>

<file path=ppt/slides/_rels/slide8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69.png"/><Relationship Id="rId1" Type="http://schemas.openxmlformats.org/officeDocument/2006/relationships/slideLayout" Target="../slideLayouts/slideLayout26.xml"/></Relationships>
</file>

<file path=ppt/slides/_rels/slide8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70.png"/><Relationship Id="rId1" Type="http://schemas.openxmlformats.org/officeDocument/2006/relationships/slideLayout" Target="../slideLayouts/slideLayout27.xml"/></Relationships>
</file>

<file path=ppt/slides/_rels/slide8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71.png"/><Relationship Id="rId1" Type="http://schemas.openxmlformats.org/officeDocument/2006/relationships/slideLayout" Target="../slideLayouts/slideLayout26.xml"/></Relationships>
</file>

<file path=ppt/slides/_rels/slide8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72.png"/><Relationship Id="rId1" Type="http://schemas.openxmlformats.org/officeDocument/2006/relationships/slideLayout" Target="../slideLayouts/slideLayout27.xml"/></Relationships>
</file>

<file path=ppt/slides/_rels/slide89.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image" Target="../media/image74.png"/><Relationship Id="rId7" Type="http://schemas.openxmlformats.org/officeDocument/2006/relationships/image" Target="../media/image78.png"/><Relationship Id="rId2" Type="http://schemas.openxmlformats.org/officeDocument/2006/relationships/image" Target="../media/image73.png"/><Relationship Id="rId1" Type="http://schemas.openxmlformats.org/officeDocument/2006/relationships/slideLayout" Target="../slideLayouts/slideLayout30.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s>
</file>

<file path=ppt/slides/_rels/slide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9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79.png"/><Relationship Id="rId1" Type="http://schemas.openxmlformats.org/officeDocument/2006/relationships/slideLayout" Target="../slideLayouts/slideLayout25.xml"/></Relationships>
</file>

<file path=ppt/slides/_rels/slide9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80.png"/><Relationship Id="rId1" Type="http://schemas.openxmlformats.org/officeDocument/2006/relationships/slideLayout" Target="../slideLayouts/slideLayout25.xml"/></Relationships>
</file>

<file path=ppt/slides/_rels/slide9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81.png"/><Relationship Id="rId1" Type="http://schemas.openxmlformats.org/officeDocument/2006/relationships/slideLayout" Target="../slideLayouts/slideLayout25.xml"/></Relationships>
</file>

<file path=ppt/slides/_rels/slide9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82.png"/><Relationship Id="rId1" Type="http://schemas.openxmlformats.org/officeDocument/2006/relationships/slideLayout" Target="../slideLayouts/slideLayout25.xml"/></Relationships>
</file>

<file path=ppt/slides/_rels/slide9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83.png"/><Relationship Id="rId1" Type="http://schemas.openxmlformats.org/officeDocument/2006/relationships/slideLayout" Target="../slideLayouts/slideLayout25.xml"/></Relationships>
</file>

<file path=ppt/slides/_rels/slide9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84.png"/><Relationship Id="rId1" Type="http://schemas.openxmlformats.org/officeDocument/2006/relationships/slideLayout" Target="../slideLayouts/slideLayout25.xml"/></Relationships>
</file>

<file path=ppt/slides/_rels/slide9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85.png"/><Relationship Id="rId1" Type="http://schemas.openxmlformats.org/officeDocument/2006/relationships/slideLayout" Target="../slideLayouts/slideLayout26.xml"/></Relationships>
</file>

<file path=ppt/slides/_rels/slide9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98.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1.xml"/><Relationship Id="rId1" Type="http://schemas.openxmlformats.org/officeDocument/2006/relationships/slideLayout" Target="../slideLayouts/slideLayout25.xml"/><Relationship Id="rId4" Type="http://schemas.openxmlformats.org/officeDocument/2006/relationships/slide" Target="slide2.xml"/></Relationships>
</file>

<file path=ppt/slides/_rels/slide9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87.png"/><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ctrTitle"/>
          </p:nvPr>
        </p:nvSpPr>
        <p:spPr/>
        <p:txBody>
          <a:bodyPr/>
          <a:lstStyle/>
          <a:p>
            <a:pPr algn="l"/>
            <a:r>
              <a:rPr lang="en-US" b="1" dirty="0">
                <a:solidFill>
                  <a:srgbClr val="214E91"/>
                </a:solidFill>
              </a:rPr>
              <a:t>Mastering </a:t>
            </a:r>
            <a:r>
              <a:rPr lang="en-US" b="1" dirty="0" smtClean="0">
                <a:solidFill>
                  <a:srgbClr val="214E91"/>
                </a:solidFill>
              </a:rPr>
              <a:t>ArcGIS</a:t>
            </a:r>
            <a:br>
              <a:rPr lang="en-US" b="1" dirty="0" smtClean="0">
                <a:solidFill>
                  <a:srgbClr val="214E91"/>
                </a:solidFill>
              </a:rPr>
            </a:br>
            <a:r>
              <a:rPr lang="en-US" sz="2500" dirty="0">
                <a:solidFill>
                  <a:srgbClr val="214E91"/>
                </a:solidFill>
              </a:rPr>
              <a:t>Eighth Edition</a:t>
            </a:r>
          </a:p>
        </p:txBody>
      </p:sp>
      <p:sp>
        <p:nvSpPr>
          <p:cNvPr id="9" name="Subtitle 2"/>
          <p:cNvSpPr>
            <a:spLocks noGrp="1"/>
          </p:cNvSpPr>
          <p:nvPr>
            <p:ph type="subTitle" idx="1"/>
          </p:nvPr>
        </p:nvSpPr>
        <p:spPr/>
        <p:txBody>
          <a:bodyPr/>
          <a:lstStyle/>
          <a:p>
            <a:r>
              <a:rPr lang="en-US" dirty="0">
                <a:solidFill>
                  <a:srgbClr val="820082"/>
                </a:solidFill>
              </a:rPr>
              <a:t>Maribeth </a:t>
            </a:r>
            <a:r>
              <a:rPr lang="en-US" dirty="0" smtClean="0">
                <a:solidFill>
                  <a:srgbClr val="820082"/>
                </a:solidFill>
              </a:rPr>
              <a:t>Price</a:t>
            </a:r>
          </a:p>
          <a:p>
            <a:r>
              <a:rPr lang="en-US" sz="2000" b="0" i="1" dirty="0">
                <a:solidFill>
                  <a:srgbClr val="820082"/>
                </a:solidFill>
              </a:rPr>
              <a:t>South Dakota School of Mines and Technology</a:t>
            </a:r>
            <a:endParaRPr lang="en-US" sz="2000" dirty="0">
              <a:solidFill>
                <a:srgbClr val="820082"/>
              </a:solidFill>
            </a:endParaRPr>
          </a:p>
        </p:txBody>
      </p:sp>
      <p:sp>
        <p:nvSpPr>
          <p:cNvPr id="7" name="Content Placeholder 3"/>
          <p:cNvSpPr>
            <a:spLocks noGrp="1"/>
          </p:cNvSpPr>
          <p:nvPr>
            <p:ph sz="quarter" idx="12"/>
          </p:nvPr>
        </p:nvSpPr>
        <p:spPr/>
        <p:txBody>
          <a:bodyPr/>
          <a:lstStyle/>
          <a:p>
            <a:pPr>
              <a:spcAft>
                <a:spcPts val="2400"/>
              </a:spcAft>
            </a:pPr>
            <a:r>
              <a:rPr lang="en-US" b="1" dirty="0">
                <a:solidFill>
                  <a:srgbClr val="185C8E"/>
                </a:solidFill>
                <a:latin typeface="+mj-lt"/>
              </a:rPr>
              <a:t>Chapter </a:t>
            </a:r>
            <a:r>
              <a:rPr lang="en-US" b="1" dirty="0" smtClean="0">
                <a:solidFill>
                  <a:srgbClr val="185C8E"/>
                </a:solidFill>
                <a:latin typeface="+mj-lt"/>
              </a:rPr>
              <a:t>5</a:t>
            </a:r>
          </a:p>
          <a:p>
            <a:r>
              <a:rPr lang="en-US" dirty="0"/>
              <a:t>Presenting Data</a:t>
            </a:r>
          </a:p>
        </p:txBody>
      </p:sp>
      <p:sp>
        <p:nvSpPr>
          <p:cNvPr id="6" name="Content Placeholder 4"/>
          <p:cNvSpPr>
            <a:spLocks noGrp="1"/>
          </p:cNvSpPr>
          <p:nvPr>
            <p:ph sz="quarter" idx="13"/>
          </p:nvPr>
        </p:nvSpPr>
        <p:spPr/>
        <p:txBody>
          <a:bodyPr/>
          <a:lstStyle/>
          <a:p>
            <a:pPr lvl="0"/>
            <a:r>
              <a:rPr lang="en-US" dirty="0"/>
              <a:t>© 2019 McGraw-Hill Education. All rights reserved. Authorized only for instructor use in the classroom.  No reproduction or further distribution permitted without the prior written consent of McGraw-Hill Education</a:t>
            </a:r>
            <a:r>
              <a:rPr lang="en-US" dirty="0" smtClean="0"/>
              <a:t>.</a:t>
            </a:r>
            <a:endParaRPr lang="en-US" dirty="0"/>
          </a:p>
        </p:txBody>
      </p:sp>
    </p:spTree>
    <p:extLst>
      <p:ext uri="{BB962C8B-B14F-4D97-AF65-F5344CB8AC3E}">
        <p14:creationId xmlns:p14="http://schemas.microsoft.com/office/powerpoint/2010/main" val="341476830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Design for the medium</a:t>
            </a:r>
          </a:p>
        </p:txBody>
      </p:sp>
      <p:sp>
        <p:nvSpPr>
          <p:cNvPr id="3" name="Content Placeholder 2"/>
          <p:cNvSpPr>
            <a:spLocks noGrp="1"/>
          </p:cNvSpPr>
          <p:nvPr>
            <p:ph idx="1"/>
          </p:nvPr>
        </p:nvSpPr>
        <p:spPr>
          <a:xfrm>
            <a:off x="457200" y="1295400"/>
            <a:ext cx="4114800" cy="4876800"/>
          </a:xfrm>
        </p:spPr>
        <p:txBody>
          <a:bodyPr/>
          <a:lstStyle/>
          <a:p>
            <a:r>
              <a:rPr lang="en-US" sz="2800" b="1" dirty="0"/>
              <a:t>Paper maps</a:t>
            </a:r>
          </a:p>
          <a:p>
            <a:pPr marL="342900" indent="-342900">
              <a:buClr>
                <a:srgbClr val="B60000"/>
              </a:buClr>
              <a:buFont typeface="Arial" panose="020B0604020202020204" pitchFamily="34" charset="0"/>
              <a:buChar char="•"/>
            </a:pPr>
            <a:r>
              <a:rPr lang="en-US" sz="2400" dirty="0"/>
              <a:t>Static and unchanging</a:t>
            </a:r>
          </a:p>
          <a:p>
            <a:pPr marL="342900" indent="-342900">
              <a:buClr>
                <a:srgbClr val="B60000"/>
              </a:buClr>
              <a:buFont typeface="Arial" panose="020B0604020202020204" pitchFamily="34" charset="0"/>
              <a:buChar char="•"/>
            </a:pPr>
            <a:r>
              <a:rPr lang="en-US" sz="2400" dirty="0"/>
              <a:t>Fixed paper size and scale</a:t>
            </a:r>
          </a:p>
          <a:p>
            <a:pPr marL="342900" indent="-342900">
              <a:buClr>
                <a:srgbClr val="B60000"/>
              </a:buClr>
              <a:buFont typeface="Arial" panose="020B0604020202020204" pitchFamily="34" charset="0"/>
              <a:buChar char="•"/>
            </a:pPr>
            <a:r>
              <a:rPr lang="en-US" sz="2400" dirty="0"/>
              <a:t>High resolution</a:t>
            </a:r>
          </a:p>
          <a:p>
            <a:pPr marL="342900" indent="-342900">
              <a:buClr>
                <a:srgbClr val="B60000"/>
              </a:buClr>
              <a:buFont typeface="Arial" panose="020B0604020202020204" pitchFamily="34" charset="0"/>
              <a:buChar char="•"/>
            </a:pPr>
            <a:r>
              <a:rPr lang="en-US" sz="2400" dirty="0"/>
              <a:t>May be complex with many levels of information</a:t>
            </a:r>
          </a:p>
          <a:p>
            <a:pPr marL="342900" indent="-342900">
              <a:buClr>
                <a:srgbClr val="B60000"/>
              </a:buClr>
              <a:buFont typeface="Arial" panose="020B0604020202020204" pitchFamily="34" charset="0"/>
              <a:buChar char="•"/>
            </a:pPr>
            <a:r>
              <a:rPr lang="en-US" sz="2400" dirty="0"/>
              <a:t>Viewer is committed</a:t>
            </a:r>
          </a:p>
          <a:p>
            <a:pPr marL="342900" indent="-342900">
              <a:buClr>
                <a:srgbClr val="B60000"/>
              </a:buClr>
              <a:buFont typeface="Arial" panose="020B0604020202020204" pitchFamily="34" charset="0"/>
              <a:buChar char="•"/>
            </a:pPr>
            <a:r>
              <a:rPr lang="en-US" sz="2400" dirty="0"/>
              <a:t>May serve multiple </a:t>
            </a:r>
            <a:r>
              <a:rPr lang="en-US" sz="2400" dirty="0" smtClean="0"/>
              <a:t>purposes</a:t>
            </a:r>
            <a:endParaRPr lang="en-US" sz="2400" dirty="0"/>
          </a:p>
        </p:txBody>
      </p:sp>
      <p:sp>
        <p:nvSpPr>
          <p:cNvPr id="4" name="Content Placeholder 3"/>
          <p:cNvSpPr>
            <a:spLocks noGrp="1"/>
          </p:cNvSpPr>
          <p:nvPr>
            <p:ph idx="13"/>
          </p:nvPr>
        </p:nvSpPr>
        <p:spPr>
          <a:xfrm>
            <a:off x="4648200" y="1295400"/>
            <a:ext cx="4389120" cy="4876800"/>
          </a:xfrm>
        </p:spPr>
        <p:txBody>
          <a:bodyPr/>
          <a:lstStyle/>
          <a:p>
            <a:r>
              <a:rPr lang="en-US" sz="2800" b="1" dirty="0"/>
              <a:t>Web </a:t>
            </a:r>
            <a:r>
              <a:rPr lang="en-US" sz="2800" b="1" dirty="0" smtClean="0"/>
              <a:t>maps</a:t>
            </a:r>
          </a:p>
          <a:p>
            <a:pPr marL="342900" indent="-342900">
              <a:buClr>
                <a:srgbClr val="B60000"/>
              </a:buClr>
              <a:buFont typeface="Arial" panose="020B0604020202020204" pitchFamily="34" charset="0"/>
              <a:buChar char="•"/>
            </a:pPr>
            <a:r>
              <a:rPr lang="en-US" sz="2400" dirty="0"/>
              <a:t>Interactive</a:t>
            </a:r>
          </a:p>
          <a:p>
            <a:pPr marL="342900" indent="-342900">
              <a:buClr>
                <a:srgbClr val="B60000"/>
              </a:buClr>
              <a:buFont typeface="Arial" panose="020B0604020202020204" pitchFamily="34" charset="0"/>
              <a:buChar char="•"/>
            </a:pPr>
            <a:r>
              <a:rPr lang="en-US" sz="2400" dirty="0"/>
              <a:t>Viewing size may vary by device screen</a:t>
            </a:r>
          </a:p>
          <a:p>
            <a:pPr marL="342900" indent="-342900">
              <a:buClr>
                <a:srgbClr val="B60000"/>
              </a:buClr>
              <a:buFont typeface="Arial" panose="020B0604020202020204" pitchFamily="34" charset="0"/>
              <a:buChar char="•"/>
            </a:pPr>
            <a:r>
              <a:rPr lang="en-US" sz="2400" dirty="0"/>
              <a:t>Poor light/sunlight on mobile devices</a:t>
            </a:r>
          </a:p>
          <a:p>
            <a:pPr marL="342900" indent="-342900">
              <a:buClr>
                <a:srgbClr val="B60000"/>
              </a:buClr>
              <a:buFont typeface="Arial" panose="020B0604020202020204" pitchFamily="34" charset="0"/>
              <a:buChar char="•"/>
            </a:pPr>
            <a:r>
              <a:rPr lang="en-US" sz="2400" dirty="0"/>
              <a:t>Short viewer attention span</a:t>
            </a:r>
          </a:p>
          <a:p>
            <a:pPr marL="342900" indent="-342900">
              <a:buClr>
                <a:srgbClr val="B60000"/>
              </a:buClr>
              <a:buFont typeface="Arial" panose="020B0604020202020204" pitchFamily="34" charset="0"/>
              <a:buChar char="•"/>
            </a:pPr>
            <a:r>
              <a:rPr lang="en-US" sz="2400" dirty="0"/>
              <a:t>Competes for attention</a:t>
            </a:r>
          </a:p>
          <a:p>
            <a:pPr marL="342900" indent="-342900">
              <a:buClr>
                <a:srgbClr val="B60000"/>
              </a:buClr>
              <a:buFont typeface="Arial" panose="020B0604020202020204" pitchFamily="34" charset="0"/>
              <a:buChar char="•"/>
            </a:pPr>
            <a:r>
              <a:rPr lang="en-US" sz="2400" dirty="0"/>
              <a:t>Should do one thing really </a:t>
            </a:r>
            <a:r>
              <a:rPr lang="en-US" sz="2400" dirty="0" smtClean="0"/>
              <a:t>well</a:t>
            </a:r>
            <a:endParaRPr lang="en-US" sz="2400" dirty="0"/>
          </a:p>
        </p:txBody>
      </p:sp>
      <p:sp>
        <p:nvSpPr>
          <p:cNvPr id="7" name="Text Placeholder 4"/>
          <p:cNvSpPr>
            <a:spLocks noGrp="1"/>
          </p:cNvSpPr>
          <p:nvPr>
            <p:ph type="body" sz="quarter" idx="16"/>
          </p:nvPr>
        </p:nvSpPr>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6695222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Select</a:t>
            </a:r>
          </a:p>
        </p:txBody>
      </p:sp>
      <p:pic>
        <p:nvPicPr>
          <p:cNvPr id="7"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90056" y="1295400"/>
            <a:ext cx="7963887" cy="525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 Placeholder 3"/>
          <p:cNvSpPr>
            <a:spLocks noGrp="1"/>
          </p:cNvSpPr>
          <p:nvPr>
            <p:ph type="body" sz="quarter" idx="13"/>
          </p:nvPr>
        </p:nvSpPr>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3057692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t>Selecting the data layers</a:t>
            </a:r>
          </a:p>
        </p:txBody>
      </p:sp>
      <p:sp>
        <p:nvSpPr>
          <p:cNvPr id="8" name="Content Placeholder 2"/>
          <p:cNvSpPr>
            <a:spLocks noGrp="1"/>
          </p:cNvSpPr>
          <p:nvPr>
            <p:ph idx="1"/>
          </p:nvPr>
        </p:nvSpPr>
        <p:spPr>
          <a:xfrm>
            <a:off x="457200" y="1295400"/>
            <a:ext cx="4206240" cy="5181600"/>
          </a:xfrm>
        </p:spPr>
        <p:txBody>
          <a:bodyPr/>
          <a:lstStyle/>
          <a:p>
            <a:r>
              <a:rPr lang="en-US" dirty="0"/>
              <a:t>A good map tells a story</a:t>
            </a:r>
          </a:p>
          <a:p>
            <a:pPr lvl="1"/>
            <a:r>
              <a:rPr lang="en-US" dirty="0"/>
              <a:t>Who are the lead p</a:t>
            </a:r>
            <a:r>
              <a:rPr lang="en-US" u="sng" dirty="0"/>
              <a:t>layers</a:t>
            </a:r>
            <a:r>
              <a:rPr lang="en-US" dirty="0"/>
              <a:t>?</a:t>
            </a:r>
          </a:p>
          <a:p>
            <a:pPr lvl="1"/>
            <a:r>
              <a:rPr lang="en-US" dirty="0"/>
              <a:t>Which layers play a supporting role?</a:t>
            </a:r>
          </a:p>
          <a:p>
            <a:pPr lvl="1"/>
            <a:r>
              <a:rPr lang="en-US" dirty="0"/>
              <a:t>Do some layers distract from the story? Or obscure it?</a:t>
            </a:r>
          </a:p>
        </p:txBody>
      </p:sp>
      <p:pic>
        <p:nvPicPr>
          <p:cNvPr id="9" name="Content Placeholder 3"/>
          <p:cNvPicPr>
            <a:picLocks noGrp="1" noChangeAspect="1" noChangeArrowheads="1"/>
          </p:cNvPicPr>
          <p:nvPr>
            <p:ph idx="13"/>
          </p:nvPr>
        </p:nvPicPr>
        <p:blipFill>
          <a:blip r:embed="rId2" cstate="print"/>
          <a:srcRect/>
          <a:stretch>
            <a:fillRect/>
          </a:stretch>
        </p:blipFill>
        <p:spPr bwMode="auto">
          <a:xfrm>
            <a:off x="5124797" y="1066800"/>
            <a:ext cx="3333403" cy="2651760"/>
          </a:xfrm>
          <a:prstGeom prst="rect">
            <a:avLst/>
          </a:prstGeom>
          <a:noFill/>
          <a:ln w="12700">
            <a:solidFill>
              <a:srgbClr val="000000"/>
            </a:solidFill>
            <a:miter lim="800000"/>
            <a:headEnd/>
            <a:tailEnd/>
          </a:ln>
        </p:spPr>
      </p:pic>
      <p:pic>
        <p:nvPicPr>
          <p:cNvPr id="10" name="Picture 4"/>
          <p:cNvPicPr>
            <a:picLocks noGrp="1" noChangeAspect="1" noChangeArrowheads="1"/>
          </p:cNvPicPr>
          <p:nvPr>
            <p:ph idx="14"/>
          </p:nvPr>
        </p:nvPicPr>
        <p:blipFill>
          <a:blip r:embed="rId3" cstate="print"/>
          <a:srcRect/>
          <a:stretch>
            <a:fillRect/>
          </a:stretch>
        </p:blipFill>
        <p:spPr bwMode="auto">
          <a:xfrm>
            <a:off x="5129095" y="3901440"/>
            <a:ext cx="3325092" cy="2651760"/>
          </a:xfrm>
          <a:prstGeom prst="rect">
            <a:avLst/>
          </a:prstGeom>
          <a:noFill/>
          <a:ln w="12700">
            <a:solidFill>
              <a:srgbClr val="000000"/>
            </a:solidFill>
            <a:miter lim="800000"/>
            <a:headEnd/>
            <a:tailEnd/>
          </a:ln>
        </p:spPr>
      </p:pic>
      <p:sp>
        <p:nvSpPr>
          <p:cNvPr id="6" name="Text Placeholder 5"/>
          <p:cNvSpPr>
            <a:spLocks noGrp="1"/>
          </p:cNvSpPr>
          <p:nvPr>
            <p:ph type="body" sz="quarter" idx="17"/>
          </p:nvPr>
        </p:nvSpPr>
        <p:spPr>
          <a:xfrm>
            <a:off x="7498080" y="0"/>
            <a:ext cx="1645920" cy="338328"/>
          </a:xfrm>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6926123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t>Should you omit some data?</a:t>
            </a:r>
          </a:p>
        </p:txBody>
      </p:sp>
      <p:sp>
        <p:nvSpPr>
          <p:cNvPr id="8" name="Content Placeholder 2"/>
          <p:cNvSpPr>
            <a:spLocks noGrp="1"/>
          </p:cNvSpPr>
          <p:nvPr>
            <p:ph idx="1"/>
          </p:nvPr>
        </p:nvSpPr>
        <p:spPr/>
        <p:txBody>
          <a:bodyPr/>
          <a:lstStyle/>
          <a:p>
            <a:r>
              <a:rPr lang="en-US" dirty="0"/>
              <a:t>Privacy issues</a:t>
            </a:r>
          </a:p>
          <a:p>
            <a:pPr lvl="1"/>
            <a:r>
              <a:rPr lang="en-US" dirty="0"/>
              <a:t>Publishing parcel owner names</a:t>
            </a:r>
          </a:p>
          <a:p>
            <a:r>
              <a:rPr lang="en-US" dirty="0"/>
              <a:t>Sensitive information</a:t>
            </a:r>
          </a:p>
          <a:p>
            <a:pPr lvl="1"/>
            <a:r>
              <a:rPr lang="en-US" dirty="0"/>
              <a:t>Fossil or archeological sites (poaching issues)</a:t>
            </a:r>
          </a:p>
          <a:p>
            <a:pPr lvl="1"/>
            <a:r>
              <a:rPr lang="en-US" dirty="0"/>
              <a:t>Pipelines or climate stations (vandalism concerns)</a:t>
            </a:r>
          </a:p>
          <a:p>
            <a:r>
              <a:rPr lang="en-US" dirty="0"/>
              <a:t>Unintended economic consequences</a:t>
            </a:r>
          </a:p>
          <a:p>
            <a:pPr lvl="1"/>
            <a:r>
              <a:rPr lang="en-US" dirty="0"/>
              <a:t>Showing faults intersecting parcels</a:t>
            </a:r>
          </a:p>
          <a:p>
            <a:pPr lvl="1"/>
            <a:r>
              <a:rPr lang="en-US" dirty="0"/>
              <a:t>Publishing water tests of private wells</a:t>
            </a:r>
          </a:p>
        </p:txBody>
      </p:sp>
      <p:sp>
        <p:nvSpPr>
          <p:cNvPr id="4" name="Text Placeholder 3"/>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30629047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t>Selecting within layers</a:t>
            </a:r>
          </a:p>
        </p:txBody>
      </p:sp>
      <p:sp>
        <p:nvSpPr>
          <p:cNvPr id="8" name="Content Placeholder 2"/>
          <p:cNvSpPr>
            <a:spLocks noGrp="1"/>
          </p:cNvSpPr>
          <p:nvPr>
            <p:ph idx="1"/>
          </p:nvPr>
        </p:nvSpPr>
        <p:spPr/>
        <p:txBody>
          <a:bodyPr/>
          <a:lstStyle/>
          <a:p>
            <a:r>
              <a:rPr lang="en-US" dirty="0"/>
              <a:t>Sometimes need to simplify a data set for better performance on a map</a:t>
            </a:r>
          </a:p>
          <a:p>
            <a:r>
              <a:rPr lang="en-US" dirty="0"/>
              <a:t>Known as cartographic generalization</a:t>
            </a:r>
          </a:p>
          <a:p>
            <a:r>
              <a:rPr lang="en-US" dirty="0"/>
              <a:t>Adapt large-scale data to a smaller scale map</a:t>
            </a:r>
          </a:p>
        </p:txBody>
      </p:sp>
      <p:sp>
        <p:nvSpPr>
          <p:cNvPr id="4" name="Text Placeholder 3"/>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22100773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a query</a:t>
            </a:r>
          </a:p>
        </p:txBody>
      </p:sp>
      <p:sp>
        <p:nvSpPr>
          <p:cNvPr id="3" name="Content Placeholder 2"/>
          <p:cNvSpPr>
            <a:spLocks noGrp="1"/>
          </p:cNvSpPr>
          <p:nvPr>
            <p:ph idx="1"/>
          </p:nvPr>
        </p:nvSpPr>
        <p:spPr>
          <a:xfrm>
            <a:off x="457200" y="2133600"/>
            <a:ext cx="1737360" cy="1600200"/>
          </a:xfrm>
        </p:spPr>
        <p:txBody>
          <a:bodyPr/>
          <a:lstStyle/>
          <a:p>
            <a:r>
              <a:rPr lang="en-US" dirty="0"/>
              <a:t>Show a subset of </a:t>
            </a:r>
            <a:r>
              <a:rPr lang="en-US" dirty="0" smtClean="0"/>
              <a:t>features</a:t>
            </a:r>
            <a:endParaRPr lang="en-US" dirty="0"/>
          </a:p>
        </p:txBody>
      </p:sp>
      <p:pic>
        <p:nvPicPr>
          <p:cNvPr id="12" name="Picture 3"/>
          <p:cNvPicPr>
            <a:picLocks noGrp="1" noChangeAspect="1" noChangeArrowheads="1"/>
          </p:cNvPicPr>
          <p:nvPr>
            <p:ph idx="13"/>
          </p:nvPr>
        </p:nvPicPr>
        <p:blipFill rotWithShape="1">
          <a:blip r:embed="rId2">
            <a:extLst>
              <a:ext uri="{28A0092B-C50C-407E-A947-70E740481C1C}">
                <a14:useLocalDpi xmlns:a14="http://schemas.microsoft.com/office/drawing/2010/main" val="0"/>
              </a:ext>
            </a:extLst>
          </a:blip>
          <a:srcRect t="1776"/>
          <a:stretch/>
        </p:blipFill>
        <p:spPr bwMode="auto">
          <a:xfrm>
            <a:off x="2438400" y="1792758"/>
            <a:ext cx="3200400" cy="415399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5" name="Content Placeholder 4"/>
          <p:cNvSpPr>
            <a:spLocks noGrp="1"/>
          </p:cNvSpPr>
          <p:nvPr>
            <p:ph idx="14"/>
          </p:nvPr>
        </p:nvSpPr>
        <p:spPr>
          <a:xfrm>
            <a:off x="2895600" y="6096000"/>
            <a:ext cx="1828800" cy="365760"/>
          </a:xfrm>
        </p:spPr>
        <p:txBody>
          <a:bodyPr anchor="ctr"/>
          <a:lstStyle/>
          <a:p>
            <a:pPr algn="ctr"/>
            <a:r>
              <a:rPr lang="en-US" sz="2400" dirty="0"/>
              <a:t>Quakes &gt; </a:t>
            </a:r>
            <a:r>
              <a:rPr lang="en-US" sz="2400" dirty="0" smtClean="0"/>
              <a:t>4.0</a:t>
            </a:r>
            <a:endParaRPr lang="en-US" sz="2400" dirty="0"/>
          </a:p>
        </p:txBody>
      </p:sp>
      <p:pic>
        <p:nvPicPr>
          <p:cNvPr id="13" name="Picture 5"/>
          <p:cNvPicPr>
            <a:picLocks noGrp="1" noChangeAspect="1" noChangeArrowheads="1"/>
          </p:cNvPicPr>
          <p:nvPr>
            <p:ph idx="15"/>
          </p:nvPr>
        </p:nvPicPr>
        <p:blipFill rotWithShape="1">
          <a:blip r:embed="rId3">
            <a:extLst>
              <a:ext uri="{28A0092B-C50C-407E-A947-70E740481C1C}">
                <a14:useLocalDpi xmlns:a14="http://schemas.microsoft.com/office/drawing/2010/main" val="0"/>
              </a:ext>
            </a:extLst>
          </a:blip>
          <a:srcRect b="2935"/>
          <a:stretch/>
        </p:blipFill>
        <p:spPr bwMode="auto">
          <a:xfrm>
            <a:off x="5791200" y="1676400"/>
            <a:ext cx="3200400" cy="427034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7" name="Content Placeholder 6"/>
          <p:cNvSpPr>
            <a:spLocks noGrp="1"/>
          </p:cNvSpPr>
          <p:nvPr>
            <p:ph idx="16"/>
          </p:nvPr>
        </p:nvSpPr>
        <p:spPr>
          <a:xfrm>
            <a:off x="6858000" y="6096000"/>
            <a:ext cx="1828800" cy="365760"/>
          </a:xfrm>
        </p:spPr>
        <p:txBody>
          <a:bodyPr anchor="ctr"/>
          <a:lstStyle/>
          <a:p>
            <a:pPr algn="ctr"/>
            <a:r>
              <a:rPr lang="en-US" sz="2400" dirty="0"/>
              <a:t>Quakes &gt; 6.0</a:t>
            </a:r>
          </a:p>
        </p:txBody>
      </p:sp>
      <p:sp>
        <p:nvSpPr>
          <p:cNvPr id="11" name="Text Placeholder 7"/>
          <p:cNvSpPr>
            <a:spLocks noGrp="1"/>
          </p:cNvSpPr>
          <p:nvPr>
            <p:ph type="body" sz="quarter" idx="20"/>
          </p:nvPr>
        </p:nvSpPr>
        <p:spPr/>
        <p:txBody>
          <a:bodyPr/>
          <a:lstStyle/>
          <a:p>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6842564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Cartographic generalization</a:t>
            </a:r>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525243"/>
            <a:ext cx="8229600" cy="4798113"/>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3"/>
          <p:cNvSpPr>
            <a:spLocks noGrp="1"/>
          </p:cNvSpPr>
          <p:nvPr>
            <p:ph type="body" sz="quarter" idx="13"/>
          </p:nvPr>
        </p:nvSpPr>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4424094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Selecting a projection</a:t>
            </a:r>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753543"/>
            <a:ext cx="8229600" cy="3809057"/>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p:cNvSpPr>
            <a:spLocks noGrp="1"/>
          </p:cNvSpPr>
          <p:nvPr>
            <p:ph idx="13"/>
          </p:nvPr>
        </p:nvSpPr>
        <p:spPr>
          <a:xfrm>
            <a:off x="457200" y="4038600"/>
            <a:ext cx="3474720" cy="1188720"/>
          </a:xfrm>
        </p:spPr>
        <p:txBody>
          <a:bodyPr/>
          <a:lstStyle/>
          <a:p>
            <a:r>
              <a:rPr lang="en-US" sz="2400" dirty="0">
                <a:latin typeface="Calibri" pitchFamily="34" charset="0"/>
                <a:cs typeface="Calibri" pitchFamily="34" charset="0"/>
              </a:rPr>
              <a:t>A map using a Geographic Coordinate system (GCS) appears distorted</a:t>
            </a:r>
            <a:r>
              <a:rPr lang="en-US" sz="2400" dirty="0" smtClean="0">
                <a:latin typeface="Calibri" pitchFamily="34" charset="0"/>
                <a:cs typeface="Calibri" pitchFamily="34" charset="0"/>
              </a:rPr>
              <a:t>.</a:t>
            </a:r>
            <a:endParaRPr lang="en-US" sz="2400" dirty="0">
              <a:latin typeface="Calibri" pitchFamily="34" charset="0"/>
              <a:cs typeface="Calibri" pitchFamily="34" charset="0"/>
            </a:endParaRPr>
          </a:p>
        </p:txBody>
      </p:sp>
      <p:sp>
        <p:nvSpPr>
          <p:cNvPr id="5" name="Content Placeholder 4"/>
          <p:cNvSpPr>
            <a:spLocks noGrp="1"/>
          </p:cNvSpPr>
          <p:nvPr>
            <p:ph idx="14"/>
          </p:nvPr>
        </p:nvSpPr>
        <p:spPr>
          <a:xfrm>
            <a:off x="4511040" y="5638800"/>
            <a:ext cx="4480560" cy="838200"/>
          </a:xfrm>
        </p:spPr>
        <p:txBody>
          <a:bodyPr/>
          <a:lstStyle/>
          <a:p>
            <a:r>
              <a:rPr lang="en-US" sz="2400" dirty="0">
                <a:latin typeface="Calibri" pitchFamily="34" charset="0"/>
                <a:cs typeface="Calibri" pitchFamily="34" charset="0"/>
              </a:rPr>
              <a:t>Always use a projected coordinate system for mapping</a:t>
            </a:r>
            <a:r>
              <a:rPr lang="en-US" sz="2400" dirty="0" smtClean="0">
                <a:latin typeface="Calibri" pitchFamily="34" charset="0"/>
                <a:cs typeface="Calibri" pitchFamily="34" charset="0"/>
              </a:rPr>
              <a:t>.</a:t>
            </a:r>
            <a:endParaRPr lang="en-US" sz="2400" dirty="0">
              <a:latin typeface="Calibri" pitchFamily="34" charset="0"/>
              <a:cs typeface="Calibri" pitchFamily="34" charset="0"/>
            </a:endParaRPr>
          </a:p>
        </p:txBody>
      </p:sp>
      <p:sp>
        <p:nvSpPr>
          <p:cNvPr id="8" name="Text Placeholder 5"/>
          <p:cNvSpPr>
            <a:spLocks noGrp="1"/>
          </p:cNvSpPr>
          <p:nvPr>
            <p:ph type="body" sz="quarter" idx="17"/>
          </p:nvPr>
        </p:nvSpPr>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36464369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projections</a:t>
            </a:r>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8600" y="1295400"/>
            <a:ext cx="2767355" cy="4236370"/>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p:cNvSpPr>
            <a:spLocks noGrp="1"/>
          </p:cNvSpPr>
          <p:nvPr>
            <p:ph idx="13"/>
          </p:nvPr>
        </p:nvSpPr>
        <p:spPr>
          <a:xfrm>
            <a:off x="304800" y="5562600"/>
            <a:ext cx="2743200" cy="822960"/>
          </a:xfrm>
        </p:spPr>
        <p:txBody>
          <a:bodyPr/>
          <a:lstStyle/>
          <a:p>
            <a:r>
              <a:rPr lang="en-US" sz="2400" dirty="0">
                <a:latin typeface="Calibri" pitchFamily="34" charset="0"/>
                <a:cs typeface="Calibri" pitchFamily="34" charset="0"/>
              </a:rPr>
              <a:t>Cylindrical preserves shape and </a:t>
            </a:r>
            <a:r>
              <a:rPr lang="en-US" sz="2400" dirty="0" smtClean="0">
                <a:latin typeface="Calibri" pitchFamily="34" charset="0"/>
                <a:cs typeface="Calibri" pitchFamily="34" charset="0"/>
              </a:rPr>
              <a:t>direction</a:t>
            </a:r>
            <a:endParaRPr lang="en-US" sz="2400" dirty="0">
              <a:latin typeface="Calibri" pitchFamily="34" charset="0"/>
              <a:cs typeface="Calibri" pitchFamily="34" charset="0"/>
            </a:endParaRPr>
          </a:p>
        </p:txBody>
      </p:sp>
      <p:pic>
        <p:nvPicPr>
          <p:cNvPr id="4099" name="Picture 4"/>
          <p:cNvPicPr>
            <a:picLocks noGrp="1" noChangeAspect="1" noChangeArrowheads="1"/>
          </p:cNvPicPr>
          <p:nvPr>
            <p:ph idx="14"/>
          </p:nvPr>
        </p:nvPicPr>
        <p:blipFill>
          <a:blip r:embed="rId3">
            <a:extLst>
              <a:ext uri="{28A0092B-C50C-407E-A947-70E740481C1C}">
                <a14:useLocalDpi xmlns:a14="http://schemas.microsoft.com/office/drawing/2010/main" val="0"/>
              </a:ext>
            </a:extLst>
          </a:blip>
          <a:srcRect/>
          <a:stretch>
            <a:fillRect/>
          </a:stretch>
        </p:blipFill>
        <p:spPr bwMode="auto">
          <a:xfrm>
            <a:off x="3201920" y="1319782"/>
            <a:ext cx="2688114" cy="4211988"/>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5"/>
          <p:cNvSpPr>
            <a:spLocks noGrp="1"/>
          </p:cNvSpPr>
          <p:nvPr>
            <p:ph idx="15"/>
          </p:nvPr>
        </p:nvSpPr>
        <p:spPr>
          <a:xfrm>
            <a:off x="3550920" y="5562600"/>
            <a:ext cx="2194560" cy="822960"/>
          </a:xfrm>
        </p:spPr>
        <p:txBody>
          <a:bodyPr/>
          <a:lstStyle/>
          <a:p>
            <a:r>
              <a:rPr lang="en-US" sz="2400" dirty="0">
                <a:latin typeface="Calibri" pitchFamily="34" charset="0"/>
                <a:cs typeface="Calibri" pitchFamily="34" charset="0"/>
              </a:rPr>
              <a:t>Conic preserves distance or </a:t>
            </a:r>
            <a:r>
              <a:rPr lang="en-US" sz="2400" dirty="0" smtClean="0">
                <a:latin typeface="Calibri" pitchFamily="34" charset="0"/>
                <a:cs typeface="Calibri" pitchFamily="34" charset="0"/>
              </a:rPr>
              <a:t>area</a:t>
            </a:r>
            <a:endParaRPr lang="en-US" sz="2400" dirty="0">
              <a:latin typeface="Calibri" pitchFamily="34" charset="0"/>
              <a:cs typeface="Calibri" pitchFamily="34" charset="0"/>
            </a:endParaRPr>
          </a:p>
        </p:txBody>
      </p:sp>
      <p:pic>
        <p:nvPicPr>
          <p:cNvPr id="4100" name="Picture 6"/>
          <p:cNvPicPr>
            <a:picLocks noGrp="1" noChangeAspect="1" noChangeArrowheads="1"/>
          </p:cNvPicPr>
          <p:nvPr>
            <p:ph idx="16"/>
          </p:nvPr>
        </p:nvPicPr>
        <p:blipFill>
          <a:blip r:embed="rId4">
            <a:extLst>
              <a:ext uri="{28A0092B-C50C-407E-A947-70E740481C1C}">
                <a14:useLocalDpi xmlns:a14="http://schemas.microsoft.com/office/drawing/2010/main" val="0"/>
              </a:ext>
            </a:extLst>
          </a:blip>
          <a:srcRect/>
          <a:stretch>
            <a:fillRect/>
          </a:stretch>
        </p:blipFill>
        <p:spPr bwMode="auto">
          <a:xfrm>
            <a:off x="6096000" y="1399023"/>
            <a:ext cx="2840501" cy="4132747"/>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7"/>
          <p:cNvSpPr>
            <a:spLocks noGrp="1"/>
          </p:cNvSpPr>
          <p:nvPr>
            <p:ph idx="17"/>
          </p:nvPr>
        </p:nvSpPr>
        <p:spPr>
          <a:xfrm>
            <a:off x="6248400" y="5562600"/>
            <a:ext cx="2377440" cy="822960"/>
          </a:xfrm>
        </p:spPr>
        <p:txBody>
          <a:bodyPr/>
          <a:lstStyle/>
          <a:p>
            <a:r>
              <a:rPr lang="en-US" sz="2400" dirty="0">
                <a:latin typeface="Calibri" pitchFamily="34" charset="0"/>
                <a:cs typeface="Calibri" pitchFamily="34" charset="0"/>
              </a:rPr>
              <a:t>Azimuthal usually distance or </a:t>
            </a:r>
            <a:r>
              <a:rPr lang="en-US" sz="2400" dirty="0" smtClean="0">
                <a:latin typeface="Calibri" pitchFamily="34" charset="0"/>
                <a:cs typeface="Calibri" pitchFamily="34" charset="0"/>
              </a:rPr>
              <a:t>area</a:t>
            </a:r>
            <a:endParaRPr lang="en-US" sz="2400" dirty="0">
              <a:latin typeface="Calibri" pitchFamily="34" charset="0"/>
              <a:cs typeface="Calibri" pitchFamily="34" charset="0"/>
            </a:endParaRPr>
          </a:p>
        </p:txBody>
      </p:sp>
      <p:sp>
        <p:nvSpPr>
          <p:cNvPr id="11" name="Text Placeholder 8"/>
          <p:cNvSpPr>
            <a:spLocks noGrp="1"/>
          </p:cNvSpPr>
          <p:nvPr>
            <p:ph type="body" sz="quarter" idx="20"/>
          </p:nvPr>
        </p:nvSpPr>
        <p:spPr/>
        <p:txBody>
          <a:bodyPr/>
          <a:lstStyle/>
          <a:p>
            <a:r>
              <a:rPr lang="en-US" dirty="0">
                <a:hlinkClick r:id="rId5" action="ppaction://hlinksldjump"/>
              </a:rPr>
              <a:t>Return to </a:t>
            </a:r>
            <a:r>
              <a:rPr lang="en-US" dirty="0" smtClean="0">
                <a:hlinkClick r:id="rId5" action="ppaction://hlinksldjump"/>
              </a:rPr>
              <a:t>Outline</a:t>
            </a:r>
            <a:endParaRPr lang="en-US" dirty="0"/>
          </a:p>
        </p:txBody>
      </p:sp>
    </p:spTree>
    <p:extLst>
      <p:ext uri="{BB962C8B-B14F-4D97-AF65-F5344CB8AC3E}">
        <p14:creationId xmlns:p14="http://schemas.microsoft.com/office/powerpoint/2010/main" val="30235465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Unintended consequences</a:t>
            </a:r>
          </a:p>
        </p:txBody>
      </p:sp>
      <p:sp>
        <p:nvSpPr>
          <p:cNvPr id="3" name="Content Placeholder 2"/>
          <p:cNvSpPr>
            <a:spLocks noGrp="1"/>
          </p:cNvSpPr>
          <p:nvPr>
            <p:ph idx="1"/>
          </p:nvPr>
        </p:nvSpPr>
        <p:spPr>
          <a:xfrm>
            <a:off x="457200" y="1295400"/>
            <a:ext cx="3474720" cy="5212080"/>
          </a:xfrm>
        </p:spPr>
        <p:txBody>
          <a:bodyPr/>
          <a:lstStyle/>
          <a:p>
            <a:pPr lvl="0"/>
            <a:r>
              <a:rPr lang="en-US" dirty="0">
                <a:solidFill>
                  <a:prstClr val="black"/>
                </a:solidFill>
              </a:rPr>
              <a:t>Projection choice may affect the story</a:t>
            </a:r>
          </a:p>
          <a:p>
            <a:pPr lvl="0"/>
            <a:r>
              <a:rPr lang="en-US" dirty="0">
                <a:solidFill>
                  <a:prstClr val="black"/>
                </a:solidFill>
              </a:rPr>
              <a:t>Mercator maps make northern hemisphere look more important</a:t>
            </a:r>
          </a:p>
        </p:txBody>
      </p:sp>
      <p:pic>
        <p:nvPicPr>
          <p:cNvPr id="5122"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rcRect/>
          <a:stretch>
            <a:fillRect/>
          </a:stretch>
        </p:blipFill>
        <p:spPr bwMode="auto">
          <a:xfrm>
            <a:off x="4127996" y="1534124"/>
            <a:ext cx="4787404" cy="4485676"/>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4"/>
          <p:cNvSpPr>
            <a:spLocks noGrp="1"/>
          </p:cNvSpPr>
          <p:nvPr>
            <p:ph type="body" sz="quarter" idx="16"/>
          </p:nvPr>
        </p:nvSpPr>
        <p:spPr>
          <a:xfrm>
            <a:off x="7498080" y="0"/>
            <a:ext cx="1645920" cy="338328"/>
          </a:xfrm>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13761116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14400"/>
          </a:xfrm>
        </p:spPr>
        <p:txBody>
          <a:bodyPr/>
          <a:lstStyle/>
          <a:p>
            <a:r>
              <a:rPr lang="en-US" dirty="0"/>
              <a:t>Outline</a:t>
            </a:r>
          </a:p>
        </p:txBody>
      </p:sp>
      <p:sp>
        <p:nvSpPr>
          <p:cNvPr id="4" name="Content Placeholder 2"/>
          <p:cNvSpPr>
            <a:spLocks noGrp="1"/>
          </p:cNvSpPr>
          <p:nvPr>
            <p:ph idx="1"/>
          </p:nvPr>
        </p:nvSpPr>
        <p:spPr>
          <a:xfrm>
            <a:off x="457200" y="838200"/>
            <a:ext cx="8229600" cy="5760720"/>
          </a:xfrm>
        </p:spPr>
        <p:txBody>
          <a:bodyPr/>
          <a:lstStyle/>
          <a:p>
            <a:pPr>
              <a:spcBef>
                <a:spcPts val="600"/>
              </a:spcBef>
            </a:pPr>
            <a:r>
              <a:rPr lang="en-US" sz="2800" dirty="0">
                <a:hlinkClick r:id="rId2" action="ppaction://hlinksldjump"/>
              </a:rPr>
              <a:t>GIS Concepts</a:t>
            </a:r>
            <a:endParaRPr lang="en-US" sz="2800" dirty="0"/>
          </a:p>
          <a:p>
            <a:pPr lvl="1">
              <a:spcBef>
                <a:spcPts val="600"/>
              </a:spcBef>
            </a:pPr>
            <a:r>
              <a:rPr lang="en-US" sz="2400" dirty="0">
                <a:hlinkClick r:id="rId3" action="ppaction://hlinksldjump"/>
              </a:rPr>
              <a:t>Basic principles of map design</a:t>
            </a:r>
            <a:endParaRPr lang="en-US" sz="2400" dirty="0"/>
          </a:p>
          <a:p>
            <a:pPr lvl="2">
              <a:spcBef>
                <a:spcPts val="600"/>
              </a:spcBef>
            </a:pPr>
            <a:r>
              <a:rPr lang="en-US" sz="2000" dirty="0">
                <a:hlinkClick r:id="rId4" action="ppaction://hlinksldjump"/>
              </a:rPr>
              <a:t>Select</a:t>
            </a:r>
            <a:endParaRPr lang="en-US" sz="2000" dirty="0"/>
          </a:p>
          <a:p>
            <a:pPr lvl="2">
              <a:spcBef>
                <a:spcPts val="600"/>
              </a:spcBef>
            </a:pPr>
            <a:r>
              <a:rPr lang="en-US" sz="2000" dirty="0">
                <a:hlinkClick r:id="rId5" action="ppaction://hlinksldjump"/>
              </a:rPr>
              <a:t>Arrange</a:t>
            </a:r>
            <a:endParaRPr lang="en-US" sz="2000" dirty="0"/>
          </a:p>
          <a:p>
            <a:pPr lvl="2">
              <a:spcBef>
                <a:spcPts val="600"/>
              </a:spcBef>
            </a:pPr>
            <a:r>
              <a:rPr lang="en-US" sz="2000" dirty="0">
                <a:hlinkClick r:id="rId6" action="ppaction://hlinksldjump"/>
              </a:rPr>
              <a:t>Symbolize</a:t>
            </a:r>
            <a:endParaRPr lang="en-US" sz="2000" dirty="0"/>
          </a:p>
          <a:p>
            <a:pPr lvl="2">
              <a:spcBef>
                <a:spcPts val="600"/>
              </a:spcBef>
            </a:pPr>
            <a:r>
              <a:rPr lang="en-US" sz="2000" dirty="0">
                <a:hlinkClick r:id="rId7" action="ppaction://hlinksldjump"/>
              </a:rPr>
              <a:t>Review and Edit</a:t>
            </a:r>
            <a:endParaRPr lang="en-US" sz="2000" dirty="0"/>
          </a:p>
          <a:p>
            <a:pPr>
              <a:spcBef>
                <a:spcPts val="600"/>
              </a:spcBef>
            </a:pPr>
            <a:r>
              <a:rPr lang="en-US" sz="2800" dirty="0">
                <a:hlinkClick r:id="rId8" action="ppaction://hlinksldjump"/>
              </a:rPr>
              <a:t>About ArcGIS</a:t>
            </a:r>
            <a:endParaRPr lang="en-US" sz="2800" dirty="0"/>
          </a:p>
          <a:p>
            <a:pPr lvl="1">
              <a:spcBef>
                <a:spcPts val="600"/>
              </a:spcBef>
            </a:pPr>
            <a:r>
              <a:rPr lang="en-US" sz="2400" dirty="0">
                <a:hlinkClick r:id="rId9" action="ppaction://hlinksldjump"/>
              </a:rPr>
              <a:t>Page layouts and map scales</a:t>
            </a:r>
            <a:endParaRPr lang="en-US" sz="2400" dirty="0"/>
          </a:p>
          <a:p>
            <a:pPr lvl="1">
              <a:spcBef>
                <a:spcPts val="600"/>
              </a:spcBef>
            </a:pPr>
            <a:r>
              <a:rPr lang="en-US" sz="2400" dirty="0">
                <a:hlinkClick r:id="rId10" action="ppaction://hlinksldjump"/>
              </a:rPr>
              <a:t>Labeling and annotation</a:t>
            </a:r>
            <a:endParaRPr lang="en-US" sz="2400" dirty="0"/>
          </a:p>
          <a:p>
            <a:pPr lvl="1">
              <a:spcBef>
                <a:spcPts val="600"/>
              </a:spcBef>
            </a:pPr>
            <a:r>
              <a:rPr lang="en-US" sz="2400" dirty="0">
                <a:hlinkClick r:id="rId11" action="ppaction://hlinksldjump"/>
              </a:rPr>
              <a:t>Adding map elements</a:t>
            </a:r>
            <a:endParaRPr lang="en-US" sz="2400" dirty="0"/>
          </a:p>
          <a:p>
            <a:pPr lvl="1">
              <a:spcBef>
                <a:spcPts val="600"/>
              </a:spcBef>
            </a:pPr>
            <a:r>
              <a:rPr lang="en-US" sz="2400" dirty="0">
                <a:hlinkClick r:id="rId12" action="ppaction://hlinksldjump"/>
              </a:rPr>
              <a:t>Reviewing and </a:t>
            </a:r>
            <a:r>
              <a:rPr lang="en-US" sz="2400" dirty="0" smtClean="0">
                <a:hlinkClick r:id="rId12" action="ppaction://hlinksldjump"/>
              </a:rPr>
              <a:t>printing</a:t>
            </a:r>
            <a:endParaRPr lang="en-US" sz="2400" dirty="0"/>
          </a:p>
        </p:txBody>
      </p:sp>
    </p:spTree>
    <p:extLst>
      <p:ext uri="{BB962C8B-B14F-4D97-AF65-F5344CB8AC3E}">
        <p14:creationId xmlns:p14="http://schemas.microsoft.com/office/powerpoint/2010/main" val="7668816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What’s the story?</a:t>
            </a:r>
          </a:p>
        </p:txBody>
      </p:sp>
      <p:pic>
        <p:nvPicPr>
          <p:cNvPr id="7"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600200"/>
            <a:ext cx="8229600" cy="45057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 Placeholder 3"/>
          <p:cNvSpPr>
            <a:spLocks noGrp="1"/>
          </p:cNvSpPr>
          <p:nvPr>
            <p:ph type="body" sz="quarter" idx="13"/>
          </p:nvPr>
        </p:nvSpPr>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8546958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Graticule</a:t>
            </a:r>
            <a:r>
              <a:rPr lang="en-US" dirty="0"/>
              <a:t> grids</a:t>
            </a:r>
          </a:p>
        </p:txBody>
      </p:sp>
      <p:sp>
        <p:nvSpPr>
          <p:cNvPr id="3" name="Content Placeholder 2"/>
          <p:cNvSpPr>
            <a:spLocks noGrp="1"/>
          </p:cNvSpPr>
          <p:nvPr>
            <p:ph idx="1"/>
          </p:nvPr>
        </p:nvSpPr>
        <p:spPr>
          <a:xfrm>
            <a:off x="457200" y="1295400"/>
            <a:ext cx="8229600" cy="1219200"/>
          </a:xfrm>
        </p:spPr>
        <p:txBody>
          <a:bodyPr/>
          <a:lstStyle/>
          <a:p>
            <a:r>
              <a:rPr lang="en-US" sz="2400" dirty="0">
                <a:latin typeface="Calibri" pitchFamily="34" charset="0"/>
                <a:cs typeface="Calibri" pitchFamily="34" charset="0"/>
              </a:rPr>
              <a:t>A north arrow is not appropriate for some projections because they distort direction.  You should place </a:t>
            </a:r>
            <a:r>
              <a:rPr lang="en-US" sz="2400" dirty="0" err="1">
                <a:latin typeface="Calibri" pitchFamily="34" charset="0"/>
                <a:cs typeface="Calibri" pitchFamily="34" charset="0"/>
              </a:rPr>
              <a:t>graticule</a:t>
            </a:r>
            <a:r>
              <a:rPr lang="en-US" sz="2400" dirty="0">
                <a:latin typeface="Calibri" pitchFamily="34" charset="0"/>
                <a:cs typeface="Calibri" pitchFamily="34" charset="0"/>
              </a:rPr>
              <a:t> grids on the map instead</a:t>
            </a:r>
            <a:r>
              <a:rPr lang="en-US" sz="2400" dirty="0" smtClean="0">
                <a:latin typeface="Calibri" pitchFamily="34" charset="0"/>
                <a:cs typeface="Calibri" pitchFamily="34" charset="0"/>
              </a:rPr>
              <a:t>.</a:t>
            </a:r>
            <a:endParaRPr lang="en-US" sz="2400" dirty="0">
              <a:latin typeface="Calibri" pitchFamily="34" charset="0"/>
              <a:cs typeface="Calibri" pitchFamily="34" charset="0"/>
            </a:endParaRPr>
          </a:p>
        </p:txBody>
      </p:sp>
      <p:pic>
        <p:nvPicPr>
          <p:cNvPr id="6146"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rcRect/>
          <a:stretch>
            <a:fillRect/>
          </a:stretch>
        </p:blipFill>
        <p:spPr bwMode="auto">
          <a:xfrm>
            <a:off x="455448" y="2819400"/>
            <a:ext cx="8307552" cy="2983746"/>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4"/>
          <p:cNvSpPr>
            <a:spLocks noGrp="1"/>
          </p:cNvSpPr>
          <p:nvPr>
            <p:ph idx="14"/>
          </p:nvPr>
        </p:nvSpPr>
        <p:spPr>
          <a:xfrm>
            <a:off x="457200" y="6019800"/>
            <a:ext cx="8229600" cy="457200"/>
          </a:xfrm>
        </p:spPr>
        <p:txBody>
          <a:bodyPr/>
          <a:lstStyle/>
          <a:p>
            <a:r>
              <a:rPr lang="en-US" sz="2400" dirty="0">
                <a:latin typeface="Calibri" pitchFamily="34" charset="0"/>
                <a:cs typeface="Calibri" pitchFamily="34" charset="0"/>
              </a:rPr>
              <a:t>Maps that distort distance should not have scale bars</a:t>
            </a:r>
            <a:r>
              <a:rPr lang="en-US" sz="2400" dirty="0" smtClean="0">
                <a:latin typeface="Calibri" pitchFamily="34" charset="0"/>
                <a:cs typeface="Calibri" pitchFamily="34" charset="0"/>
              </a:rPr>
              <a:t>.</a:t>
            </a:r>
            <a:endParaRPr lang="en-US" sz="2400" dirty="0">
              <a:latin typeface="Calibri" pitchFamily="34" charset="0"/>
              <a:cs typeface="Calibri" pitchFamily="34" charset="0"/>
            </a:endParaRPr>
          </a:p>
        </p:txBody>
      </p:sp>
      <p:sp>
        <p:nvSpPr>
          <p:cNvPr id="8" name="Text Placeholder 5"/>
          <p:cNvSpPr>
            <a:spLocks noGrp="1"/>
          </p:cNvSpPr>
          <p:nvPr>
            <p:ph type="body" sz="quarter" idx="17"/>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744094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Other types of map grids</a:t>
            </a:r>
          </a:p>
        </p:txBody>
      </p:sp>
      <p:sp>
        <p:nvSpPr>
          <p:cNvPr id="3" name="Content Placeholder 2"/>
          <p:cNvSpPr>
            <a:spLocks noGrp="1"/>
          </p:cNvSpPr>
          <p:nvPr>
            <p:ph idx="1"/>
          </p:nvPr>
        </p:nvSpPr>
        <p:spPr>
          <a:xfrm>
            <a:off x="457200" y="1295400"/>
            <a:ext cx="3840480" cy="457200"/>
          </a:xfrm>
        </p:spPr>
        <p:txBody>
          <a:bodyPr anchor="ctr"/>
          <a:lstStyle/>
          <a:p>
            <a:pPr algn="ctr"/>
            <a:r>
              <a:rPr lang="en-US" sz="2400" dirty="0">
                <a:latin typeface="Calibri" pitchFamily="34" charset="0"/>
                <a:cs typeface="Calibri" pitchFamily="34" charset="0"/>
              </a:rPr>
              <a:t>Measured grid (UTM meters</a:t>
            </a:r>
            <a:r>
              <a:rPr lang="en-US" sz="2400" dirty="0" smtClean="0">
                <a:latin typeface="Calibri" pitchFamily="34" charset="0"/>
                <a:cs typeface="Calibri" pitchFamily="34" charset="0"/>
              </a:rPr>
              <a:t>)</a:t>
            </a:r>
            <a:endParaRPr lang="en-US" sz="2400" dirty="0">
              <a:latin typeface="Calibri" pitchFamily="34" charset="0"/>
              <a:cs typeface="Calibri" pitchFamily="34" charset="0"/>
            </a:endParaRPr>
          </a:p>
        </p:txBody>
      </p:sp>
      <p:pic>
        <p:nvPicPr>
          <p:cNvPr id="12" name="Picture 3"/>
          <p:cNvPicPr>
            <a:picLocks noGrp="1" noChangeAspect="1" noChangeArrowheads="1"/>
          </p:cNvPicPr>
          <p:nvPr>
            <p:ph idx="13"/>
          </p:nvPr>
        </p:nvPicPr>
        <p:blipFill>
          <a:blip r:embed="rId2" cstate="print"/>
          <a:srcRect/>
          <a:stretch>
            <a:fillRect/>
          </a:stretch>
        </p:blipFill>
        <p:spPr bwMode="auto">
          <a:xfrm>
            <a:off x="381000" y="1805355"/>
            <a:ext cx="4114800" cy="4747845"/>
          </a:xfrm>
          <a:prstGeom prst="rect">
            <a:avLst/>
          </a:prstGeom>
          <a:noFill/>
          <a:ln w="12700">
            <a:solidFill>
              <a:srgbClr val="000000"/>
            </a:solidFill>
            <a:miter lim="800000"/>
            <a:headEnd/>
            <a:tailEnd/>
          </a:ln>
        </p:spPr>
      </p:pic>
      <p:sp>
        <p:nvSpPr>
          <p:cNvPr id="7" name="Content Placeholder 4"/>
          <p:cNvSpPr>
            <a:spLocks noGrp="1"/>
          </p:cNvSpPr>
          <p:nvPr>
            <p:ph idx="14"/>
          </p:nvPr>
        </p:nvSpPr>
        <p:spPr>
          <a:xfrm>
            <a:off x="5989320" y="1295400"/>
            <a:ext cx="2011680" cy="457200"/>
          </a:xfrm>
        </p:spPr>
        <p:txBody>
          <a:bodyPr anchor="ctr"/>
          <a:lstStyle/>
          <a:p>
            <a:pPr algn="ctr"/>
            <a:r>
              <a:rPr lang="en-US" sz="2400" dirty="0">
                <a:latin typeface="Calibri" pitchFamily="34" charset="0"/>
                <a:cs typeface="Calibri" pitchFamily="34" charset="0"/>
              </a:rPr>
              <a:t>Reference </a:t>
            </a:r>
            <a:r>
              <a:rPr lang="en-US" sz="2400" dirty="0" smtClean="0">
                <a:latin typeface="Calibri" pitchFamily="34" charset="0"/>
                <a:cs typeface="Calibri" pitchFamily="34" charset="0"/>
              </a:rPr>
              <a:t>grid</a:t>
            </a:r>
            <a:endParaRPr lang="en-US" sz="2400" dirty="0">
              <a:latin typeface="Calibri" pitchFamily="34" charset="0"/>
              <a:cs typeface="Calibri" pitchFamily="34" charset="0"/>
            </a:endParaRPr>
          </a:p>
        </p:txBody>
      </p:sp>
      <p:pic>
        <p:nvPicPr>
          <p:cNvPr id="13" name="Picture 5"/>
          <p:cNvPicPr>
            <a:picLocks noGrp="1" noChangeAspect="1" noChangeArrowheads="1"/>
          </p:cNvPicPr>
          <p:nvPr>
            <p:ph idx="15"/>
          </p:nvPr>
        </p:nvPicPr>
        <p:blipFill>
          <a:blip r:embed="rId3" cstate="print"/>
          <a:srcRect/>
          <a:stretch>
            <a:fillRect/>
          </a:stretch>
        </p:blipFill>
        <p:spPr bwMode="auto">
          <a:xfrm>
            <a:off x="4724400" y="1805355"/>
            <a:ext cx="4114800" cy="4700169"/>
          </a:xfrm>
          <a:prstGeom prst="rect">
            <a:avLst/>
          </a:prstGeom>
          <a:noFill/>
          <a:ln w="12700">
            <a:solidFill>
              <a:srgbClr val="000000"/>
            </a:solidFill>
            <a:miter lim="800000"/>
            <a:headEnd/>
            <a:tailEnd/>
          </a:ln>
        </p:spPr>
      </p:pic>
      <p:sp>
        <p:nvSpPr>
          <p:cNvPr id="9" name="Text Placeholder 6"/>
          <p:cNvSpPr>
            <a:spLocks noGrp="1"/>
          </p:cNvSpPr>
          <p:nvPr>
            <p:ph type="body" sz="quarter" idx="18"/>
          </p:nvPr>
        </p:nvSpPr>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41943573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Arrange</a:t>
            </a:r>
          </a:p>
        </p:txBody>
      </p:sp>
      <p:pic>
        <p:nvPicPr>
          <p:cNvPr id="7"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90056" y="1295400"/>
            <a:ext cx="7963887" cy="525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 Placeholder 3"/>
          <p:cNvSpPr>
            <a:spLocks noGrp="1"/>
          </p:cNvSpPr>
          <p:nvPr>
            <p:ph type="body" sz="quarter" idx="13"/>
          </p:nvPr>
        </p:nvSpPr>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14330284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Visual </a:t>
            </a:r>
            <a:r>
              <a:rPr lang="en-US" dirty="0" smtClean="0"/>
              <a:t>hierarchy</a:t>
            </a:r>
            <a:r>
              <a:rPr lang="en-US" sz="1500" dirty="0" smtClean="0"/>
              <a:t> 1</a:t>
            </a:r>
            <a:endParaRPr lang="en-US" sz="1500" dirty="0"/>
          </a:p>
        </p:txBody>
      </p:sp>
      <p:sp>
        <p:nvSpPr>
          <p:cNvPr id="3" name="Content Placeholder 2"/>
          <p:cNvSpPr>
            <a:spLocks noGrp="1"/>
          </p:cNvSpPr>
          <p:nvPr>
            <p:ph idx="1"/>
          </p:nvPr>
        </p:nvSpPr>
        <p:spPr/>
        <p:txBody>
          <a:bodyPr/>
          <a:lstStyle/>
          <a:p>
            <a:r>
              <a:rPr lang="en-US" dirty="0"/>
              <a:t>The order in which a reader perceives the different objects in a design</a:t>
            </a:r>
          </a:p>
          <a:p>
            <a:r>
              <a:rPr lang="en-US" dirty="0"/>
              <a:t>A good map establishes a clear pathway that highlights the important </a:t>
            </a:r>
            <a:r>
              <a:rPr lang="en-US" dirty="0" smtClean="0"/>
              <a:t>aspects</a:t>
            </a:r>
            <a:endParaRPr lang="en-US" dirty="0"/>
          </a:p>
        </p:txBody>
      </p:sp>
      <p:sp>
        <p:nvSpPr>
          <p:cNvPr id="4" name="Content Placeholder 3"/>
          <p:cNvSpPr>
            <a:spLocks noGrp="1"/>
          </p:cNvSpPr>
          <p:nvPr>
            <p:ph idx="13"/>
          </p:nvPr>
        </p:nvSpPr>
        <p:spPr>
          <a:xfrm>
            <a:off x="457200" y="5334000"/>
            <a:ext cx="8229600" cy="457200"/>
          </a:xfrm>
        </p:spPr>
        <p:txBody>
          <a:bodyPr/>
          <a:lstStyle/>
          <a:p>
            <a:r>
              <a:rPr lang="en-US" sz="2400" dirty="0"/>
              <a:t>Look at the map on the next slide for a few moments</a:t>
            </a:r>
            <a:r>
              <a:rPr lang="en-US" sz="2400" dirty="0" smtClean="0"/>
              <a:t>.</a:t>
            </a:r>
            <a:endParaRPr lang="en-US" sz="2400" dirty="0"/>
          </a:p>
        </p:txBody>
      </p:sp>
      <p:sp>
        <p:nvSpPr>
          <p:cNvPr id="7" name="Text Placeholder 4"/>
          <p:cNvSpPr>
            <a:spLocks noGrp="1"/>
          </p:cNvSpPr>
          <p:nvPr>
            <p:ph type="body" sz="quarter" idx="16"/>
          </p:nvPr>
        </p:nvSpPr>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13986646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43000" y="1219200"/>
            <a:ext cx="6858000" cy="53140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 Placeholder 3"/>
          <p:cNvSpPr>
            <a:spLocks noGrp="1"/>
          </p:cNvSpPr>
          <p:nvPr>
            <p:ph type="body" sz="quarter" idx="13"/>
          </p:nvPr>
        </p:nvSpPr>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18936297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t>Visual </a:t>
            </a:r>
            <a:r>
              <a:rPr lang="en-US" dirty="0" smtClean="0"/>
              <a:t>hierarchy</a:t>
            </a:r>
            <a:r>
              <a:rPr lang="en-US" sz="1500" dirty="0" smtClean="0"/>
              <a:t> 2</a:t>
            </a:r>
            <a:endParaRPr lang="en-US" sz="1500" dirty="0"/>
          </a:p>
        </p:txBody>
      </p:sp>
      <p:sp>
        <p:nvSpPr>
          <p:cNvPr id="8" name="Content Placeholder 2"/>
          <p:cNvSpPr>
            <a:spLocks noGrp="1"/>
          </p:cNvSpPr>
          <p:nvPr>
            <p:ph idx="1"/>
          </p:nvPr>
        </p:nvSpPr>
        <p:spPr/>
        <p:txBody>
          <a:bodyPr/>
          <a:lstStyle/>
          <a:p>
            <a:r>
              <a:rPr lang="en-US" dirty="0"/>
              <a:t>What was the map about?</a:t>
            </a:r>
          </a:p>
          <a:p>
            <a:r>
              <a:rPr lang="en-US" dirty="0"/>
              <a:t>What did you notice first</a:t>
            </a:r>
            <a:r>
              <a:rPr lang="en-US" dirty="0" smtClean="0"/>
              <a:t>?</a:t>
            </a:r>
            <a:endParaRPr lang="en-US" dirty="0"/>
          </a:p>
          <a:p>
            <a:pPr>
              <a:spcBef>
                <a:spcPts val="3000"/>
              </a:spcBef>
            </a:pPr>
            <a:r>
              <a:rPr lang="en-US" dirty="0"/>
              <a:t>How did your eye move around the map</a:t>
            </a:r>
            <a:r>
              <a:rPr lang="en-US" dirty="0" smtClean="0"/>
              <a:t>?</a:t>
            </a:r>
            <a:endParaRPr lang="en-US" dirty="0"/>
          </a:p>
          <a:p>
            <a:pPr>
              <a:spcBef>
                <a:spcPts val="3000"/>
              </a:spcBef>
            </a:pPr>
            <a:r>
              <a:rPr lang="en-US" dirty="0"/>
              <a:t>How was the path achieved?</a:t>
            </a:r>
          </a:p>
        </p:txBody>
      </p:sp>
      <p:sp>
        <p:nvSpPr>
          <p:cNvPr id="4" name="Text Placeholder 3"/>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35151588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Establishing a visual hierarchy</a:t>
            </a:r>
          </a:p>
        </p:txBody>
      </p:sp>
      <p:sp>
        <p:nvSpPr>
          <p:cNvPr id="3" name="Content Placeholder 2"/>
          <p:cNvSpPr>
            <a:spLocks noGrp="1"/>
          </p:cNvSpPr>
          <p:nvPr>
            <p:ph idx="1"/>
          </p:nvPr>
        </p:nvSpPr>
        <p:spPr>
          <a:xfrm>
            <a:off x="457200" y="1295400"/>
            <a:ext cx="4114800" cy="4876800"/>
          </a:xfrm>
        </p:spPr>
        <p:txBody>
          <a:bodyPr/>
          <a:lstStyle/>
          <a:p>
            <a:r>
              <a:rPr lang="en-US" dirty="0"/>
              <a:t>Visual center</a:t>
            </a:r>
          </a:p>
          <a:p>
            <a:r>
              <a:rPr lang="en-US" dirty="0"/>
              <a:t>Rule of thirds</a:t>
            </a:r>
          </a:p>
          <a:p>
            <a:r>
              <a:rPr lang="en-US" dirty="0"/>
              <a:t>Balance</a:t>
            </a:r>
          </a:p>
          <a:p>
            <a:r>
              <a:rPr lang="en-US" dirty="0"/>
              <a:t>Alignment</a:t>
            </a:r>
          </a:p>
          <a:p>
            <a:r>
              <a:rPr lang="en-US" dirty="0"/>
              <a:t>Negative space</a:t>
            </a:r>
          </a:p>
          <a:p>
            <a:r>
              <a:rPr lang="en-US" dirty="0" err="1"/>
              <a:t>Neatlines</a:t>
            </a:r>
            <a:endParaRPr lang="en-US" dirty="0"/>
          </a:p>
        </p:txBody>
      </p:sp>
      <p:sp>
        <p:nvSpPr>
          <p:cNvPr id="4" name="Content Placeholder 3"/>
          <p:cNvSpPr>
            <a:spLocks noGrp="1"/>
          </p:cNvSpPr>
          <p:nvPr>
            <p:ph idx="13"/>
          </p:nvPr>
        </p:nvSpPr>
        <p:spPr>
          <a:xfrm>
            <a:off x="4648200" y="1295400"/>
            <a:ext cx="4297680" cy="4876800"/>
          </a:xfrm>
        </p:spPr>
        <p:txBody>
          <a:bodyPr/>
          <a:lstStyle/>
          <a:p>
            <a:r>
              <a:rPr lang="en-US" dirty="0"/>
              <a:t>Symbolization</a:t>
            </a:r>
          </a:p>
          <a:p>
            <a:r>
              <a:rPr lang="en-US" dirty="0"/>
              <a:t>Color</a:t>
            </a:r>
          </a:p>
          <a:p>
            <a:r>
              <a:rPr lang="en-US" dirty="0"/>
              <a:t>Contrast</a:t>
            </a:r>
          </a:p>
          <a:p>
            <a:r>
              <a:rPr lang="en-US" dirty="0"/>
              <a:t>Size/thickness</a:t>
            </a:r>
          </a:p>
          <a:p>
            <a:r>
              <a:rPr lang="en-US" dirty="0"/>
              <a:t>Foreground/background</a:t>
            </a:r>
          </a:p>
        </p:txBody>
      </p:sp>
      <p:sp>
        <p:nvSpPr>
          <p:cNvPr id="7" name="Text Placeholder 4"/>
          <p:cNvSpPr>
            <a:spLocks noGrp="1"/>
          </p:cNvSpPr>
          <p:nvPr>
            <p:ph type="body" sz="quarter" idx="16"/>
          </p:nvPr>
        </p:nvSpPr>
        <p:spPr/>
        <p:txBody>
          <a:bodyPr/>
          <a:lstStyle/>
          <a:p>
            <a:pPr lvl="0"/>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22922351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Visual center</a:t>
            </a:r>
          </a:p>
        </p:txBody>
      </p:sp>
      <p:sp>
        <p:nvSpPr>
          <p:cNvPr id="3" name="Content Placeholder 2"/>
          <p:cNvSpPr>
            <a:spLocks noGrp="1"/>
          </p:cNvSpPr>
          <p:nvPr>
            <p:ph idx="1"/>
          </p:nvPr>
        </p:nvSpPr>
        <p:spPr>
          <a:xfrm>
            <a:off x="838200" y="1371600"/>
            <a:ext cx="2667000" cy="1371600"/>
          </a:xfrm>
        </p:spPr>
        <p:txBody>
          <a:bodyPr anchor="ctr"/>
          <a:lstStyle/>
          <a:p>
            <a:pPr lvl="0"/>
            <a:r>
              <a:rPr lang="en-US" sz="2800" dirty="0">
                <a:solidFill>
                  <a:prstClr val="black"/>
                </a:solidFill>
              </a:rPr>
              <a:t>Visual center is higher than the geometric center</a:t>
            </a:r>
          </a:p>
        </p:txBody>
      </p:sp>
      <p:pic>
        <p:nvPicPr>
          <p:cNvPr id="8195"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rcRect/>
          <a:stretch>
            <a:fillRect/>
          </a:stretch>
        </p:blipFill>
        <p:spPr bwMode="auto">
          <a:xfrm>
            <a:off x="304800" y="2743200"/>
            <a:ext cx="4114800" cy="3259776"/>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p:cNvPicPr>
            <a:picLocks noGrp="1" noChangeAspect="1" noChangeArrowheads="1"/>
          </p:cNvPicPr>
          <p:nvPr>
            <p:ph idx="14"/>
          </p:nvPr>
        </p:nvPicPr>
        <p:blipFill>
          <a:blip r:embed="rId3">
            <a:extLst>
              <a:ext uri="{28A0092B-C50C-407E-A947-70E740481C1C}">
                <a14:useLocalDpi xmlns:a14="http://schemas.microsoft.com/office/drawing/2010/main" val="0"/>
              </a:ext>
            </a:extLst>
          </a:blip>
          <a:srcRect/>
          <a:stretch>
            <a:fillRect/>
          </a:stretch>
        </p:blipFill>
        <p:spPr bwMode="auto">
          <a:xfrm>
            <a:off x="4588200" y="1070470"/>
            <a:ext cx="4251000" cy="3272062"/>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5"/>
          <p:cNvSpPr>
            <a:spLocks noGrp="1"/>
          </p:cNvSpPr>
          <p:nvPr>
            <p:ph idx="15"/>
          </p:nvPr>
        </p:nvSpPr>
        <p:spPr>
          <a:xfrm>
            <a:off x="4846320" y="4419600"/>
            <a:ext cx="3840480" cy="548640"/>
          </a:xfrm>
        </p:spPr>
        <p:txBody>
          <a:bodyPr/>
          <a:lstStyle/>
          <a:p>
            <a:r>
              <a:rPr lang="en-US" sz="2800" dirty="0"/>
              <a:t>Map feels a little “heavy</a:t>
            </a:r>
            <a:r>
              <a:rPr lang="en-US" sz="2800" dirty="0" smtClean="0"/>
              <a:t>”</a:t>
            </a:r>
            <a:endParaRPr lang="en-US" sz="2800" dirty="0"/>
          </a:p>
        </p:txBody>
      </p:sp>
      <p:sp>
        <p:nvSpPr>
          <p:cNvPr id="9" name="Text Placeholder 6"/>
          <p:cNvSpPr>
            <a:spLocks noGrp="1"/>
          </p:cNvSpPr>
          <p:nvPr>
            <p:ph type="body" sz="quarter" idx="18"/>
          </p:nvPr>
        </p:nvSpPr>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23813420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Rule of thirds</a:t>
            </a:r>
          </a:p>
        </p:txBody>
      </p:sp>
      <p:sp>
        <p:nvSpPr>
          <p:cNvPr id="3" name="Content Placeholder 2"/>
          <p:cNvSpPr>
            <a:spLocks noGrp="1"/>
          </p:cNvSpPr>
          <p:nvPr>
            <p:ph idx="1"/>
          </p:nvPr>
        </p:nvSpPr>
        <p:spPr>
          <a:xfrm>
            <a:off x="457200" y="1371600"/>
            <a:ext cx="3749040" cy="2286000"/>
          </a:xfrm>
        </p:spPr>
        <p:txBody>
          <a:bodyPr/>
          <a:lstStyle/>
          <a:p>
            <a:r>
              <a:rPr lang="en-US" dirty="0"/>
              <a:t>Composition rule for photographs</a:t>
            </a:r>
          </a:p>
          <a:p>
            <a:r>
              <a:rPr lang="en-US" dirty="0"/>
              <a:t>Place important items at intersections</a:t>
            </a:r>
          </a:p>
        </p:txBody>
      </p:sp>
      <p:pic>
        <p:nvPicPr>
          <p:cNvPr id="9218"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rcRect/>
          <a:stretch>
            <a:fillRect/>
          </a:stretch>
        </p:blipFill>
        <p:spPr bwMode="auto">
          <a:xfrm>
            <a:off x="777240" y="1143000"/>
            <a:ext cx="7589520" cy="5296793"/>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4"/>
          <p:cNvSpPr>
            <a:spLocks noGrp="1"/>
          </p:cNvSpPr>
          <p:nvPr>
            <p:ph type="body" sz="quarter" idx="16"/>
          </p:nvPr>
        </p:nvSpPr>
        <p:spPr>
          <a:xfrm>
            <a:off x="7498080" y="0"/>
            <a:ext cx="1645920" cy="338328"/>
          </a:xfrm>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1367395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2133600"/>
            <a:ext cx="9144000" cy="1188720"/>
          </a:xfrm>
        </p:spPr>
        <p:txBody>
          <a:bodyPr/>
          <a:lstStyle/>
          <a:p>
            <a:r>
              <a:rPr lang="en-US" dirty="0"/>
              <a:t>GIS Concepts</a:t>
            </a:r>
            <a:endParaRPr lang="en-US" sz="1500" dirty="0"/>
          </a:p>
        </p:txBody>
      </p:sp>
      <p:sp>
        <p:nvSpPr>
          <p:cNvPr id="8" name="Content Placeholder 2"/>
          <p:cNvSpPr>
            <a:spLocks noGrp="1"/>
          </p:cNvSpPr>
          <p:nvPr>
            <p:ph idx="1"/>
          </p:nvPr>
        </p:nvSpPr>
        <p:spPr>
          <a:xfrm>
            <a:off x="457200" y="3657600"/>
            <a:ext cx="8229600" cy="1447800"/>
          </a:xfrm>
        </p:spPr>
        <p:txBody>
          <a:bodyPr/>
          <a:lstStyle/>
          <a:p>
            <a:pPr algn="ctr"/>
            <a:r>
              <a:rPr lang="en-US" dirty="0"/>
              <a:t>Chapter </a:t>
            </a:r>
            <a:r>
              <a:rPr lang="en-US" dirty="0" smtClean="0"/>
              <a:t>5.</a:t>
            </a:r>
            <a:endParaRPr lang="en-US" dirty="0"/>
          </a:p>
          <a:p>
            <a:pPr algn="ctr"/>
            <a:r>
              <a:rPr lang="en-US" dirty="0"/>
              <a:t>Presenting Data</a:t>
            </a:r>
          </a:p>
        </p:txBody>
      </p:sp>
      <p:sp>
        <p:nvSpPr>
          <p:cNvPr id="4" name="Text Placeholder 3"/>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34784338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Alignment</a:t>
            </a:r>
          </a:p>
        </p:txBody>
      </p:sp>
      <p:sp>
        <p:nvSpPr>
          <p:cNvPr id="3" name="Content Placeholder 2"/>
          <p:cNvSpPr>
            <a:spLocks noGrp="1"/>
          </p:cNvSpPr>
          <p:nvPr>
            <p:ph idx="1"/>
          </p:nvPr>
        </p:nvSpPr>
        <p:spPr>
          <a:xfrm>
            <a:off x="457200" y="1295400"/>
            <a:ext cx="8229600" cy="1280160"/>
          </a:xfrm>
        </p:spPr>
        <p:txBody>
          <a:bodyPr/>
          <a:lstStyle/>
          <a:p>
            <a:r>
              <a:rPr lang="en-US" dirty="0"/>
              <a:t>Use columns</a:t>
            </a:r>
          </a:p>
          <a:p>
            <a:r>
              <a:rPr lang="en-US" dirty="0"/>
              <a:t>Align edges</a:t>
            </a:r>
          </a:p>
        </p:txBody>
      </p:sp>
      <p:pic>
        <p:nvPicPr>
          <p:cNvPr id="10242"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rcRect/>
          <a:stretch>
            <a:fillRect/>
          </a:stretch>
        </p:blipFill>
        <p:spPr bwMode="auto">
          <a:xfrm>
            <a:off x="384526" y="3185604"/>
            <a:ext cx="3988070" cy="3138996"/>
          </a:xfrm>
          <a:prstGeom prst="rect">
            <a:avLst/>
          </a:prstGeom>
          <a:noFill/>
          <a:extLst>
            <a:ext uri="{909E8E84-426E-40DD-AFC4-6F175D3DCCD1}">
              <a14:hiddenFill xmlns:a14="http://schemas.microsoft.com/office/drawing/2010/main">
                <a:solidFill>
                  <a:srgbClr val="FFFFFF"/>
                </a:solidFill>
              </a14:hiddenFill>
            </a:ext>
          </a:extLst>
        </p:spPr>
      </p:pic>
      <p:pic>
        <p:nvPicPr>
          <p:cNvPr id="10243" name="Picture 4"/>
          <p:cNvPicPr>
            <a:picLocks noGrp="1" noChangeAspect="1" noChangeArrowheads="1"/>
          </p:cNvPicPr>
          <p:nvPr>
            <p:ph idx="14"/>
          </p:nvPr>
        </p:nvPicPr>
        <p:blipFill>
          <a:blip r:embed="rId3">
            <a:extLst>
              <a:ext uri="{28A0092B-C50C-407E-A947-70E740481C1C}">
                <a14:useLocalDpi xmlns:a14="http://schemas.microsoft.com/office/drawing/2010/main" val="0"/>
              </a:ext>
            </a:extLst>
          </a:blip>
          <a:srcRect/>
          <a:stretch>
            <a:fillRect/>
          </a:stretch>
        </p:blipFill>
        <p:spPr bwMode="auto">
          <a:xfrm>
            <a:off x="4752105" y="3189990"/>
            <a:ext cx="4071304" cy="3134610"/>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5"/>
          <p:cNvSpPr>
            <a:spLocks noGrp="1"/>
          </p:cNvSpPr>
          <p:nvPr>
            <p:ph type="body" sz="quarter" idx="17"/>
          </p:nvPr>
        </p:nvSpPr>
        <p:spPr/>
        <p:txBody>
          <a:bodyPr/>
          <a:lstStyle/>
          <a:p>
            <a:pPr lvl="0"/>
            <a:r>
              <a:rPr lang="en-US" dirty="0">
                <a:hlinkClick r:id="rId4" action="ppaction://hlinksldjump"/>
              </a:rPr>
              <a:t>Return to Outline</a:t>
            </a:r>
            <a:endParaRPr lang="en-US" dirty="0"/>
          </a:p>
        </p:txBody>
      </p:sp>
    </p:spTree>
    <p:extLst>
      <p:ext uri="{BB962C8B-B14F-4D97-AF65-F5344CB8AC3E}">
        <p14:creationId xmlns:p14="http://schemas.microsoft.com/office/powerpoint/2010/main" val="6558010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t>Negative space</a:t>
            </a:r>
          </a:p>
        </p:txBody>
      </p:sp>
      <p:sp>
        <p:nvSpPr>
          <p:cNvPr id="8" name="Content Placeholder 2"/>
          <p:cNvSpPr>
            <a:spLocks noGrp="1"/>
          </p:cNvSpPr>
          <p:nvPr>
            <p:ph idx="1"/>
          </p:nvPr>
        </p:nvSpPr>
        <p:spPr>
          <a:xfrm>
            <a:off x="457200" y="1295400"/>
            <a:ext cx="3840480" cy="5181600"/>
          </a:xfrm>
        </p:spPr>
        <p:txBody>
          <a:bodyPr/>
          <a:lstStyle/>
          <a:p>
            <a:r>
              <a:rPr lang="en-US" dirty="0"/>
              <a:t>Balance it evenly</a:t>
            </a:r>
          </a:p>
          <a:p>
            <a:r>
              <a:rPr lang="en-US" dirty="0"/>
              <a:t>Don’t crowd elements</a:t>
            </a:r>
          </a:p>
          <a:p>
            <a:r>
              <a:rPr lang="en-US" dirty="0"/>
              <a:t>Don’t leave big empty spaces</a:t>
            </a:r>
          </a:p>
          <a:p>
            <a:r>
              <a:rPr lang="en-US" dirty="0"/>
              <a:t>Use as another design element</a:t>
            </a:r>
          </a:p>
          <a:p>
            <a:r>
              <a:rPr lang="en-US" dirty="0"/>
              <a:t>Subtle way to group things</a:t>
            </a:r>
          </a:p>
        </p:txBody>
      </p:sp>
      <p:pic>
        <p:nvPicPr>
          <p:cNvPr id="11266"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rcRect/>
          <a:stretch>
            <a:fillRect/>
          </a:stretch>
        </p:blipFill>
        <p:spPr bwMode="auto">
          <a:xfrm>
            <a:off x="6087736" y="1228564"/>
            <a:ext cx="2054182" cy="2657636"/>
          </a:xfrm>
          <a:prstGeom prst="rect">
            <a:avLst/>
          </a:prstGeom>
          <a:noFill/>
          <a:extLst>
            <a:ext uri="{909E8E84-426E-40DD-AFC4-6F175D3DCCD1}">
              <a14:hiddenFill xmlns:a14="http://schemas.microsoft.com/office/drawing/2010/main">
                <a:solidFill>
                  <a:srgbClr val="FFFFFF"/>
                </a:solidFill>
              </a14:hiddenFill>
            </a:ext>
          </a:extLst>
        </p:spPr>
      </p:pic>
      <p:pic>
        <p:nvPicPr>
          <p:cNvPr id="11267" name="Picture 4"/>
          <p:cNvPicPr>
            <a:picLocks noGrp="1" noChangeAspect="1" noChangeArrowheads="1"/>
          </p:cNvPicPr>
          <p:nvPr>
            <p:ph idx="14"/>
          </p:nvPr>
        </p:nvPicPr>
        <p:blipFill>
          <a:blip r:embed="rId3">
            <a:extLst>
              <a:ext uri="{28A0092B-C50C-407E-A947-70E740481C1C}">
                <a14:useLocalDpi xmlns:a14="http://schemas.microsoft.com/office/drawing/2010/main" val="0"/>
              </a:ext>
            </a:extLst>
          </a:blip>
          <a:srcRect/>
          <a:stretch>
            <a:fillRect/>
          </a:stretch>
        </p:blipFill>
        <p:spPr bwMode="auto">
          <a:xfrm>
            <a:off x="5495894" y="4019562"/>
            <a:ext cx="3237867" cy="2485560"/>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5"/>
          <p:cNvSpPr>
            <a:spLocks noGrp="1"/>
          </p:cNvSpPr>
          <p:nvPr>
            <p:ph type="body" sz="quarter" idx="17"/>
          </p:nvPr>
        </p:nvSpPr>
        <p:spPr>
          <a:xfrm>
            <a:off x="7498080" y="0"/>
            <a:ext cx="1645920" cy="338328"/>
          </a:xfrm>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26760205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Balancing elements</a:t>
            </a:r>
          </a:p>
        </p:txBody>
      </p:sp>
      <p:pic>
        <p:nvPicPr>
          <p:cNvPr id="1229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2133600"/>
            <a:ext cx="8229600" cy="3062587"/>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3"/>
          <p:cNvSpPr>
            <a:spLocks noGrp="1"/>
          </p:cNvSpPr>
          <p:nvPr>
            <p:ph type="body" sz="quarter" idx="13"/>
          </p:nvPr>
        </p:nvSpPr>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9059247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Symbolize</a:t>
            </a:r>
          </a:p>
        </p:txBody>
      </p:sp>
      <p:pic>
        <p:nvPicPr>
          <p:cNvPr id="7"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90056" y="1295400"/>
            <a:ext cx="7963887" cy="525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 Placeholder 3"/>
          <p:cNvSpPr>
            <a:spLocks noGrp="1"/>
          </p:cNvSpPr>
          <p:nvPr>
            <p:ph type="body" sz="quarter" idx="13"/>
          </p:nvPr>
        </p:nvSpPr>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2564323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t>Symbolizing for hierarchy</a:t>
            </a:r>
          </a:p>
        </p:txBody>
      </p:sp>
      <p:sp>
        <p:nvSpPr>
          <p:cNvPr id="3" name="Content Placeholder 2"/>
          <p:cNvSpPr>
            <a:spLocks noGrp="1"/>
          </p:cNvSpPr>
          <p:nvPr>
            <p:ph idx="1"/>
          </p:nvPr>
        </p:nvSpPr>
        <p:spPr>
          <a:xfrm>
            <a:off x="838200" y="2011680"/>
            <a:ext cx="3429000" cy="1188720"/>
          </a:xfrm>
        </p:spPr>
        <p:txBody>
          <a:bodyPr/>
          <a:lstStyle/>
          <a:p>
            <a:pPr>
              <a:spcBef>
                <a:spcPts val="600"/>
              </a:spcBef>
            </a:pPr>
            <a:r>
              <a:rPr lang="en-US" dirty="0"/>
              <a:t>What stands out?</a:t>
            </a:r>
          </a:p>
          <a:p>
            <a:pPr>
              <a:spcBef>
                <a:spcPts val="600"/>
              </a:spcBef>
            </a:pPr>
            <a:r>
              <a:rPr lang="en-US" dirty="0"/>
              <a:t>How is it achieved</a:t>
            </a:r>
            <a:r>
              <a:rPr lang="en-US" dirty="0" smtClean="0"/>
              <a:t>?</a:t>
            </a:r>
            <a:endParaRPr lang="en-US" dirty="0"/>
          </a:p>
        </p:txBody>
      </p:sp>
      <p:sp>
        <p:nvSpPr>
          <p:cNvPr id="4" name="Content Placeholder 3"/>
          <p:cNvSpPr>
            <a:spLocks noGrp="1"/>
          </p:cNvSpPr>
          <p:nvPr>
            <p:ph idx="13"/>
          </p:nvPr>
        </p:nvSpPr>
        <p:spPr>
          <a:xfrm>
            <a:off x="5257800" y="1295400"/>
            <a:ext cx="2194560" cy="2103120"/>
          </a:xfrm>
        </p:spPr>
        <p:txBody>
          <a:bodyPr/>
          <a:lstStyle/>
          <a:p>
            <a:pPr>
              <a:spcBef>
                <a:spcPts val="300"/>
              </a:spcBef>
            </a:pPr>
            <a:r>
              <a:rPr lang="en-US" sz="1600" dirty="0"/>
              <a:t>Color</a:t>
            </a:r>
          </a:p>
          <a:p>
            <a:pPr>
              <a:spcBef>
                <a:spcPts val="300"/>
              </a:spcBef>
            </a:pPr>
            <a:r>
              <a:rPr lang="en-US" sz="1600" dirty="0"/>
              <a:t>Contrast</a:t>
            </a:r>
          </a:p>
          <a:p>
            <a:pPr>
              <a:spcBef>
                <a:spcPts val="300"/>
              </a:spcBef>
            </a:pPr>
            <a:r>
              <a:rPr lang="en-US" sz="1600" dirty="0"/>
              <a:t>Foreground/background</a:t>
            </a:r>
          </a:p>
          <a:p>
            <a:pPr>
              <a:spcBef>
                <a:spcPts val="300"/>
              </a:spcBef>
            </a:pPr>
            <a:r>
              <a:rPr lang="en-US" sz="1600" dirty="0"/>
              <a:t>Size/thickness</a:t>
            </a:r>
          </a:p>
          <a:p>
            <a:pPr>
              <a:spcBef>
                <a:spcPts val="300"/>
              </a:spcBef>
            </a:pPr>
            <a:r>
              <a:rPr lang="en-US" sz="1600" dirty="0"/>
              <a:t>Symbol/font</a:t>
            </a:r>
          </a:p>
          <a:p>
            <a:pPr>
              <a:spcBef>
                <a:spcPts val="300"/>
              </a:spcBef>
            </a:pPr>
            <a:r>
              <a:rPr lang="en-US" sz="1600" dirty="0" smtClean="0"/>
              <a:t>Spacing/grouping</a:t>
            </a:r>
            <a:endParaRPr lang="en-US" sz="1600" dirty="0"/>
          </a:p>
        </p:txBody>
      </p:sp>
      <p:pic>
        <p:nvPicPr>
          <p:cNvPr id="11" name="Picture 4"/>
          <p:cNvPicPr>
            <a:picLocks noGrp="1" noChangeAspect="1" noChangeArrowheads="1"/>
          </p:cNvPicPr>
          <p:nvPr>
            <p:ph idx="14"/>
          </p:nvPr>
        </p:nvPicPr>
        <p:blipFill>
          <a:blip r:embed="rId2">
            <a:extLst>
              <a:ext uri="{28A0092B-C50C-407E-A947-70E740481C1C}">
                <a14:useLocalDpi xmlns:a14="http://schemas.microsoft.com/office/drawing/2010/main" val="0"/>
              </a:ext>
            </a:extLst>
          </a:blip>
          <a:srcRect/>
          <a:stretch>
            <a:fillRect/>
          </a:stretch>
        </p:blipFill>
        <p:spPr bwMode="auto">
          <a:xfrm>
            <a:off x="457200" y="3581400"/>
            <a:ext cx="8229600" cy="26088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 Placeholder 5"/>
          <p:cNvSpPr>
            <a:spLocks noGrp="1"/>
          </p:cNvSpPr>
          <p:nvPr>
            <p:ph type="body" sz="quarter" idx="17"/>
          </p:nvPr>
        </p:nvSpPr>
        <p:spPr>
          <a:xfrm>
            <a:off x="7498080" y="0"/>
            <a:ext cx="1645920" cy="338328"/>
          </a:xfrm>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9523982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Symbols and patterns</a:t>
            </a:r>
          </a:p>
        </p:txBody>
      </p:sp>
      <p:sp>
        <p:nvSpPr>
          <p:cNvPr id="3" name="Content Placeholder 2"/>
          <p:cNvSpPr>
            <a:spLocks noGrp="1"/>
          </p:cNvSpPr>
          <p:nvPr>
            <p:ph idx="1"/>
          </p:nvPr>
        </p:nvSpPr>
        <p:spPr>
          <a:xfrm>
            <a:off x="457200" y="1371600"/>
            <a:ext cx="3749040" cy="4572000"/>
          </a:xfrm>
        </p:spPr>
        <p:txBody>
          <a:bodyPr/>
          <a:lstStyle/>
          <a:p>
            <a:r>
              <a:rPr lang="en-US" dirty="0"/>
              <a:t>The brain doesn’t just observe, it tries to find patterns</a:t>
            </a:r>
          </a:p>
          <a:p>
            <a:pPr lvl="1"/>
            <a:r>
              <a:rPr lang="en-US" dirty="0"/>
              <a:t>How do you make things stand out? Belong together?</a:t>
            </a:r>
          </a:p>
          <a:p>
            <a:pPr lvl="1"/>
            <a:r>
              <a:rPr lang="en-US" dirty="0"/>
              <a:t>Show difference in quantity? Difference in category?</a:t>
            </a:r>
          </a:p>
        </p:txBody>
      </p:sp>
      <p:pic>
        <p:nvPicPr>
          <p:cNvPr id="13314"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rcRect/>
          <a:stretch>
            <a:fillRect/>
          </a:stretch>
        </p:blipFill>
        <p:spPr bwMode="auto">
          <a:xfrm>
            <a:off x="4653664" y="1447800"/>
            <a:ext cx="3804536" cy="5029200"/>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4"/>
          <p:cNvSpPr>
            <a:spLocks noGrp="1"/>
          </p:cNvSpPr>
          <p:nvPr>
            <p:ph type="body" sz="quarter" idx="16"/>
          </p:nvPr>
        </p:nvSpPr>
        <p:spPr>
          <a:xfrm>
            <a:off x="7498080" y="0"/>
            <a:ext cx="1645920" cy="338328"/>
          </a:xfrm>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16008904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endParaRPr lang="en-US"/>
          </a:p>
        </p:txBody>
      </p:sp>
      <p:pic>
        <p:nvPicPr>
          <p:cNvPr id="14339"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52956" y="1143000"/>
            <a:ext cx="4985844" cy="5257800"/>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3"/>
          <p:cNvSpPr>
            <a:spLocks noGrp="1"/>
          </p:cNvSpPr>
          <p:nvPr>
            <p:ph idx="13"/>
          </p:nvPr>
        </p:nvSpPr>
        <p:spPr>
          <a:xfrm>
            <a:off x="5943600" y="1386840"/>
            <a:ext cx="2743200" cy="3108960"/>
          </a:xfrm>
        </p:spPr>
        <p:txBody>
          <a:bodyPr/>
          <a:lstStyle/>
          <a:p>
            <a:pPr>
              <a:spcBef>
                <a:spcPct val="50000"/>
              </a:spcBef>
            </a:pPr>
            <a:r>
              <a:rPr lang="en-US" sz="2800" b="1" dirty="0">
                <a:latin typeface="Calibri" pitchFamily="34" charset="0"/>
                <a:cs typeface="Calibri" pitchFamily="34" charset="0"/>
              </a:rPr>
              <a:t>Which map has a clear visual hierarchy?</a:t>
            </a:r>
          </a:p>
          <a:p>
            <a:pPr>
              <a:spcBef>
                <a:spcPct val="50000"/>
              </a:spcBef>
            </a:pPr>
            <a:r>
              <a:rPr lang="en-US" sz="2800" b="1" dirty="0">
                <a:latin typeface="Calibri" pitchFamily="34" charset="0"/>
                <a:cs typeface="Calibri" pitchFamily="34" charset="0"/>
              </a:rPr>
              <a:t>How is it achieved</a:t>
            </a:r>
            <a:r>
              <a:rPr lang="en-US" sz="2800" b="1" dirty="0" smtClean="0">
                <a:latin typeface="Calibri" pitchFamily="34" charset="0"/>
                <a:cs typeface="Calibri" pitchFamily="34" charset="0"/>
              </a:rPr>
              <a:t>?</a:t>
            </a:r>
            <a:endParaRPr lang="en-US" sz="2800" b="1" dirty="0">
              <a:latin typeface="Calibri" pitchFamily="34" charset="0"/>
              <a:cs typeface="Calibri" pitchFamily="34" charset="0"/>
            </a:endParaRPr>
          </a:p>
        </p:txBody>
      </p:sp>
      <p:sp>
        <p:nvSpPr>
          <p:cNvPr id="7" name="Text Placeholder 4"/>
          <p:cNvSpPr>
            <a:spLocks noGrp="1"/>
          </p:cNvSpPr>
          <p:nvPr>
            <p:ph type="body" sz="quarter" idx="16"/>
          </p:nvPr>
        </p:nvSpPr>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14578060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r>
              <a:rPr lang="en-US" dirty="0"/>
              <a:t>Base maps</a:t>
            </a:r>
          </a:p>
        </p:txBody>
      </p:sp>
      <p:pic>
        <p:nvPicPr>
          <p:cNvPr id="9"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38175" y="1314450"/>
            <a:ext cx="6219825" cy="493395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8" name="Content Placeholder 3"/>
          <p:cNvSpPr>
            <a:spLocks noGrp="1"/>
          </p:cNvSpPr>
          <p:nvPr>
            <p:ph idx="13"/>
          </p:nvPr>
        </p:nvSpPr>
        <p:spPr>
          <a:xfrm>
            <a:off x="7025640" y="1600200"/>
            <a:ext cx="1737360" cy="2743200"/>
          </a:xfrm>
        </p:spPr>
        <p:txBody>
          <a:bodyPr/>
          <a:lstStyle/>
          <a:p>
            <a:r>
              <a:rPr lang="en-US" sz="2800" dirty="0"/>
              <a:t>How does this base map establish visual hierarchy?</a:t>
            </a:r>
          </a:p>
        </p:txBody>
      </p:sp>
      <p:sp>
        <p:nvSpPr>
          <p:cNvPr id="7" name="Text Placeholder 4"/>
          <p:cNvSpPr>
            <a:spLocks noGrp="1"/>
          </p:cNvSpPr>
          <p:nvPr>
            <p:ph type="body" sz="quarter" idx="16"/>
          </p:nvPr>
        </p:nvSpPr>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38026996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Review and edit</a:t>
            </a:r>
          </a:p>
        </p:txBody>
      </p:sp>
      <p:pic>
        <p:nvPicPr>
          <p:cNvPr id="7"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90056" y="1295400"/>
            <a:ext cx="7963887" cy="525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 Placeholder 3"/>
          <p:cNvSpPr>
            <a:spLocks noGrp="1"/>
          </p:cNvSpPr>
          <p:nvPr>
            <p:ph type="body" sz="quarter" idx="13"/>
          </p:nvPr>
        </p:nvSpPr>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447228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t>Reviewing the draft</a:t>
            </a:r>
          </a:p>
        </p:txBody>
      </p:sp>
      <p:sp>
        <p:nvSpPr>
          <p:cNvPr id="8" name="Content Placeholder 2"/>
          <p:cNvSpPr>
            <a:spLocks noGrp="1"/>
          </p:cNvSpPr>
          <p:nvPr>
            <p:ph idx="1"/>
          </p:nvPr>
        </p:nvSpPr>
        <p:spPr/>
        <p:txBody>
          <a:bodyPr/>
          <a:lstStyle/>
          <a:p>
            <a:r>
              <a:rPr lang="en-US" dirty="0"/>
              <a:t>Check balance</a:t>
            </a:r>
          </a:p>
          <a:p>
            <a:r>
              <a:rPr lang="en-US" dirty="0"/>
              <a:t>Visual hierarchy</a:t>
            </a:r>
          </a:p>
          <a:p>
            <a:r>
              <a:rPr lang="en-US" dirty="0"/>
              <a:t>Print to check colors, if a paper map</a:t>
            </a:r>
          </a:p>
          <a:p>
            <a:r>
              <a:rPr lang="en-US" dirty="0"/>
              <a:t>Spelling, grammar, details</a:t>
            </a:r>
          </a:p>
          <a:p>
            <a:r>
              <a:rPr lang="en-US" dirty="0"/>
              <a:t>Did you remember your sources?</a:t>
            </a:r>
          </a:p>
        </p:txBody>
      </p:sp>
      <p:sp>
        <p:nvSpPr>
          <p:cNvPr id="4" name="Text Placeholder 3"/>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6247001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2834640"/>
            <a:ext cx="9144000" cy="1188720"/>
          </a:xfrm>
        </p:spPr>
        <p:txBody>
          <a:bodyPr/>
          <a:lstStyle/>
          <a:p>
            <a:r>
              <a:rPr lang="en-US" dirty="0"/>
              <a:t>Basic principles of map design</a:t>
            </a:r>
            <a:endParaRPr lang="en-US" sz="1500" dirty="0"/>
          </a:p>
        </p:txBody>
      </p:sp>
      <p:sp>
        <p:nvSpPr>
          <p:cNvPr id="3" name="Text Placeholder 2"/>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13773958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Pay attention to details!</a:t>
            </a:r>
          </a:p>
        </p:txBody>
      </p:sp>
      <p:pic>
        <p:nvPicPr>
          <p:cNvPr id="1536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676400"/>
            <a:ext cx="8229600" cy="4252168"/>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p:cNvSpPr>
            <a:spLocks noGrp="1"/>
          </p:cNvSpPr>
          <p:nvPr>
            <p:ph idx="13"/>
          </p:nvPr>
        </p:nvSpPr>
        <p:spPr>
          <a:xfrm>
            <a:off x="6019800" y="5730240"/>
            <a:ext cx="2377440" cy="365760"/>
          </a:xfrm>
        </p:spPr>
        <p:txBody>
          <a:bodyPr anchor="ctr"/>
          <a:lstStyle/>
          <a:p>
            <a:pPr algn="ctr"/>
            <a:r>
              <a:rPr lang="en-US" sz="2800" b="1" dirty="0">
                <a:latin typeface="Calibri" pitchFamily="34" charset="0"/>
                <a:cs typeface="Calibri" pitchFamily="34" charset="0"/>
              </a:rPr>
              <a:t>Much better</a:t>
            </a:r>
            <a:r>
              <a:rPr lang="en-US" sz="2800" b="1" dirty="0" smtClean="0">
                <a:latin typeface="Calibri" pitchFamily="34" charset="0"/>
                <a:cs typeface="Calibri" pitchFamily="34" charset="0"/>
              </a:rPr>
              <a:t>!!!</a:t>
            </a:r>
            <a:endParaRPr lang="en-US" sz="2800" b="1" dirty="0">
              <a:latin typeface="Calibri" pitchFamily="34" charset="0"/>
              <a:cs typeface="Calibri" pitchFamily="34" charset="0"/>
            </a:endParaRPr>
          </a:p>
        </p:txBody>
      </p:sp>
      <p:sp>
        <p:nvSpPr>
          <p:cNvPr id="7" name="Text Placeholder 4"/>
          <p:cNvSpPr>
            <a:spLocks noGrp="1"/>
          </p:cNvSpPr>
          <p:nvPr>
            <p:ph type="body" sz="quarter" idx="16"/>
          </p:nvPr>
        </p:nvSpPr>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36556502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Review </a:t>
            </a:r>
            <a:r>
              <a:rPr lang="en-US" dirty="0" smtClean="0"/>
              <a:t>this </a:t>
            </a:r>
            <a:r>
              <a:rPr lang="en-US" dirty="0"/>
              <a:t>map</a:t>
            </a:r>
          </a:p>
        </p:txBody>
      </p:sp>
      <p:pic>
        <p:nvPicPr>
          <p:cNvPr id="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52816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 Placeholder 3"/>
          <p:cNvSpPr>
            <a:spLocks noGrp="1"/>
          </p:cNvSpPr>
          <p:nvPr>
            <p:ph type="body" sz="quarter" idx="13"/>
          </p:nvPr>
        </p:nvSpPr>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7173164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7"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43000" y="1219200"/>
            <a:ext cx="6858000" cy="52983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 Placeholder 3"/>
          <p:cNvSpPr>
            <a:spLocks noGrp="1"/>
          </p:cNvSpPr>
          <p:nvPr>
            <p:ph type="body" sz="quarter" idx="13"/>
          </p:nvPr>
        </p:nvSpPr>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12422792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t>External review</a:t>
            </a:r>
          </a:p>
        </p:txBody>
      </p:sp>
      <p:sp>
        <p:nvSpPr>
          <p:cNvPr id="8" name="Content Placeholder 2"/>
          <p:cNvSpPr>
            <a:spLocks noGrp="1"/>
          </p:cNvSpPr>
          <p:nvPr>
            <p:ph idx="1"/>
          </p:nvPr>
        </p:nvSpPr>
        <p:spPr/>
        <p:txBody>
          <a:bodyPr/>
          <a:lstStyle/>
          <a:p>
            <a:r>
              <a:rPr lang="en-US" dirty="0"/>
              <a:t>Very helpful to have others review your map</a:t>
            </a:r>
          </a:p>
          <a:p>
            <a:pPr lvl="1"/>
            <a:r>
              <a:rPr lang="en-US" dirty="0"/>
              <a:t>People similar to the intended audience</a:t>
            </a:r>
          </a:p>
          <a:p>
            <a:pPr lvl="1"/>
            <a:r>
              <a:rPr lang="en-US" dirty="0"/>
              <a:t>People in your field</a:t>
            </a:r>
          </a:p>
          <a:p>
            <a:pPr lvl="1"/>
            <a:r>
              <a:rPr lang="en-US" dirty="0"/>
              <a:t>Graphic designer (if you can find one)</a:t>
            </a:r>
          </a:p>
        </p:txBody>
      </p:sp>
      <p:sp>
        <p:nvSpPr>
          <p:cNvPr id="4" name="Text Placeholder 3"/>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7990036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t>The three-second </a:t>
            </a:r>
            <a:r>
              <a:rPr lang="en-US" dirty="0" smtClean="0"/>
              <a:t>test</a:t>
            </a:r>
            <a:r>
              <a:rPr lang="en-US" sz="1500" dirty="0" smtClean="0"/>
              <a:t> 1</a:t>
            </a:r>
            <a:endParaRPr lang="en-US" sz="1500" dirty="0"/>
          </a:p>
        </p:txBody>
      </p:sp>
      <p:sp>
        <p:nvSpPr>
          <p:cNvPr id="8" name="Content Placeholder 2"/>
          <p:cNvSpPr>
            <a:spLocks noGrp="1"/>
          </p:cNvSpPr>
          <p:nvPr>
            <p:ph idx="1"/>
          </p:nvPr>
        </p:nvSpPr>
        <p:spPr/>
        <p:txBody>
          <a:bodyPr/>
          <a:lstStyle/>
          <a:p>
            <a:r>
              <a:rPr lang="en-US" dirty="0"/>
              <a:t>Look at the map on the next slide for 5-4 seconds</a:t>
            </a:r>
          </a:p>
        </p:txBody>
      </p:sp>
      <p:sp>
        <p:nvSpPr>
          <p:cNvPr id="4" name="Text Placeholder 3"/>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39338742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668158" y="1295400"/>
            <a:ext cx="5807684" cy="525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 Placeholder 3"/>
          <p:cNvSpPr>
            <a:spLocks noGrp="1"/>
          </p:cNvSpPr>
          <p:nvPr>
            <p:ph type="body" sz="quarter" idx="13"/>
          </p:nvPr>
        </p:nvSpPr>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33196189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smtClean="0"/>
              <a:t>The three-second test</a:t>
            </a:r>
            <a:r>
              <a:rPr lang="en-US" sz="1500" dirty="0" smtClean="0"/>
              <a:t> 2</a:t>
            </a:r>
            <a:endParaRPr lang="en-US" sz="1500" dirty="0"/>
          </a:p>
        </p:txBody>
      </p:sp>
      <p:sp>
        <p:nvSpPr>
          <p:cNvPr id="8" name="Content Placeholder 2"/>
          <p:cNvSpPr>
            <a:spLocks noGrp="1"/>
          </p:cNvSpPr>
          <p:nvPr>
            <p:ph idx="1"/>
          </p:nvPr>
        </p:nvSpPr>
        <p:spPr/>
        <p:txBody>
          <a:bodyPr/>
          <a:lstStyle/>
          <a:p>
            <a:r>
              <a:rPr lang="en-US" dirty="0"/>
              <a:t>Have them look at the map for 5-4 seconds and then ask them</a:t>
            </a:r>
          </a:p>
          <a:p>
            <a:pPr lvl="1"/>
            <a:r>
              <a:rPr lang="en-US" dirty="0"/>
              <a:t>What did you notice first?</a:t>
            </a:r>
          </a:p>
          <a:p>
            <a:pPr lvl="1"/>
            <a:r>
              <a:rPr lang="en-US" dirty="0"/>
              <a:t>Was your first impression positive or negative?</a:t>
            </a:r>
          </a:p>
          <a:p>
            <a:pPr lvl="1"/>
            <a:r>
              <a:rPr lang="en-US" dirty="0"/>
              <a:t>What made you feel that way?</a:t>
            </a:r>
          </a:p>
          <a:p>
            <a:r>
              <a:rPr lang="en-US" dirty="0"/>
              <a:t>Next, have them look at it for a minute or two</a:t>
            </a:r>
          </a:p>
        </p:txBody>
      </p:sp>
      <p:sp>
        <p:nvSpPr>
          <p:cNvPr id="4" name="Text Placeholder 3"/>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18981998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t>Longer review</a:t>
            </a:r>
          </a:p>
        </p:txBody>
      </p:sp>
      <p:sp>
        <p:nvSpPr>
          <p:cNvPr id="8" name="Content Placeholder 2"/>
          <p:cNvSpPr>
            <a:spLocks noGrp="1"/>
          </p:cNvSpPr>
          <p:nvPr>
            <p:ph idx="1"/>
          </p:nvPr>
        </p:nvSpPr>
        <p:spPr/>
        <p:txBody>
          <a:bodyPr/>
          <a:lstStyle/>
          <a:p>
            <a:r>
              <a:rPr lang="en-US" dirty="0"/>
              <a:t>After a longer look, ask them</a:t>
            </a:r>
          </a:p>
          <a:p>
            <a:pPr lvl="1"/>
            <a:r>
              <a:rPr lang="en-US" dirty="0"/>
              <a:t>What is the map about?</a:t>
            </a:r>
          </a:p>
          <a:p>
            <a:pPr lvl="1"/>
            <a:r>
              <a:rPr lang="en-US" dirty="0"/>
              <a:t>What is the main point?</a:t>
            </a:r>
          </a:p>
          <a:p>
            <a:pPr lvl="1"/>
            <a:r>
              <a:rPr lang="en-US" dirty="0"/>
              <a:t>Is anything confusing or unclear?</a:t>
            </a:r>
          </a:p>
        </p:txBody>
      </p:sp>
      <p:sp>
        <p:nvSpPr>
          <p:cNvPr id="4" name="Text Placeholder 3"/>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25494131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t>Edit and improve</a:t>
            </a:r>
          </a:p>
        </p:txBody>
      </p:sp>
      <p:sp>
        <p:nvSpPr>
          <p:cNvPr id="8" name="Content Placeholder 2"/>
          <p:cNvSpPr>
            <a:spLocks noGrp="1"/>
          </p:cNvSpPr>
          <p:nvPr>
            <p:ph idx="1"/>
          </p:nvPr>
        </p:nvSpPr>
        <p:spPr/>
        <p:txBody>
          <a:bodyPr/>
          <a:lstStyle/>
          <a:p>
            <a:r>
              <a:rPr lang="en-US" dirty="0"/>
              <a:t>Concentrate the message</a:t>
            </a:r>
          </a:p>
          <a:p>
            <a:r>
              <a:rPr lang="en-US" dirty="0"/>
              <a:t>Simplify, simplify</a:t>
            </a:r>
          </a:p>
          <a:p>
            <a:r>
              <a:rPr lang="en-US" dirty="0"/>
              <a:t>Experiment</a:t>
            </a:r>
          </a:p>
          <a:p>
            <a:r>
              <a:rPr lang="en-US" dirty="0"/>
              <a:t>Test under conditions of use</a:t>
            </a:r>
          </a:p>
        </p:txBody>
      </p:sp>
      <p:sp>
        <p:nvSpPr>
          <p:cNvPr id="4" name="Text Placeholder 3"/>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17326516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You’re done! (maybe…)</a:t>
            </a:r>
          </a:p>
        </p:txBody>
      </p:sp>
      <p:pic>
        <p:nvPicPr>
          <p:cNvPr id="7"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90056" y="1295400"/>
            <a:ext cx="7963887" cy="525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 Placeholder 3"/>
          <p:cNvSpPr>
            <a:spLocks noGrp="1"/>
          </p:cNvSpPr>
          <p:nvPr>
            <p:ph type="body" sz="quarter" idx="13"/>
          </p:nvPr>
        </p:nvSpPr>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6579162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Map Design Process</a:t>
            </a:r>
          </a:p>
        </p:txBody>
      </p:sp>
      <p:pic>
        <p:nvPicPr>
          <p:cNvPr id="7"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90056" y="1295400"/>
            <a:ext cx="7963887" cy="525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 Placeholder 3"/>
          <p:cNvSpPr>
            <a:spLocks noGrp="1"/>
          </p:cNvSpPr>
          <p:nvPr>
            <p:ph type="body" sz="quarter" idx="13"/>
          </p:nvPr>
        </p:nvSpPr>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10278067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2133600"/>
            <a:ext cx="9144000" cy="1188720"/>
          </a:xfrm>
        </p:spPr>
        <p:txBody>
          <a:bodyPr/>
          <a:lstStyle/>
          <a:p>
            <a:r>
              <a:rPr lang="en-US" dirty="0"/>
              <a:t>About ArcGIS</a:t>
            </a:r>
            <a:endParaRPr lang="en-US" sz="1500" dirty="0"/>
          </a:p>
        </p:txBody>
      </p:sp>
      <p:sp>
        <p:nvSpPr>
          <p:cNvPr id="8" name="Content Placeholder 2"/>
          <p:cNvSpPr>
            <a:spLocks noGrp="1"/>
          </p:cNvSpPr>
          <p:nvPr>
            <p:ph idx="1"/>
          </p:nvPr>
        </p:nvSpPr>
        <p:spPr>
          <a:xfrm>
            <a:off x="457200" y="3657600"/>
            <a:ext cx="8229600" cy="1447800"/>
          </a:xfrm>
        </p:spPr>
        <p:txBody>
          <a:bodyPr/>
          <a:lstStyle/>
          <a:p>
            <a:pPr algn="ctr"/>
            <a:r>
              <a:rPr lang="nb-NO" dirty="0"/>
              <a:t>Chapter </a:t>
            </a:r>
            <a:r>
              <a:rPr lang="nb-NO" dirty="0" smtClean="0"/>
              <a:t>5.</a:t>
            </a:r>
            <a:endParaRPr lang="nb-NO" dirty="0"/>
          </a:p>
          <a:p>
            <a:pPr algn="ctr"/>
            <a:r>
              <a:rPr lang="nb-NO" dirty="0"/>
              <a:t>Presenting Data</a:t>
            </a:r>
          </a:p>
        </p:txBody>
      </p:sp>
      <p:sp>
        <p:nvSpPr>
          <p:cNvPr id="4" name="Text Placeholder 3"/>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3486368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0" y="2834640"/>
            <a:ext cx="9144000" cy="1188720"/>
          </a:xfrm>
        </p:spPr>
        <p:txBody>
          <a:bodyPr/>
          <a:lstStyle/>
          <a:p>
            <a:r>
              <a:rPr lang="en-US" dirty="0"/>
              <a:t>Page layouts and map scales</a:t>
            </a:r>
          </a:p>
        </p:txBody>
      </p:sp>
      <p:sp>
        <p:nvSpPr>
          <p:cNvPr id="3" name="Text Placeholder 2"/>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40479949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r>
              <a:rPr lang="en-US" dirty="0"/>
              <a:t>Map layouts</a:t>
            </a:r>
          </a:p>
        </p:txBody>
      </p:sp>
      <p:pic>
        <p:nvPicPr>
          <p:cNvPr id="1638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8600" y="1054398"/>
            <a:ext cx="3681212" cy="5562600"/>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3"/>
          <p:cNvSpPr>
            <a:spLocks noGrp="1"/>
          </p:cNvSpPr>
          <p:nvPr>
            <p:ph idx="13"/>
          </p:nvPr>
        </p:nvSpPr>
        <p:spPr>
          <a:xfrm>
            <a:off x="4343400" y="1295400"/>
            <a:ext cx="4419600" cy="4876800"/>
          </a:xfrm>
        </p:spPr>
        <p:txBody>
          <a:bodyPr/>
          <a:lstStyle/>
          <a:p>
            <a:r>
              <a:rPr lang="en-US" sz="2800" dirty="0"/>
              <a:t>Create hard copy maps</a:t>
            </a:r>
          </a:p>
          <a:p>
            <a:r>
              <a:rPr lang="en-US" sz="2800" dirty="0"/>
              <a:t>Place titles, legends, scales, north arrows</a:t>
            </a:r>
          </a:p>
          <a:p>
            <a:r>
              <a:rPr lang="en-US" sz="2800" dirty="0"/>
              <a:t>Include tables and graphs</a:t>
            </a:r>
          </a:p>
          <a:p>
            <a:r>
              <a:rPr lang="en-US" sz="2800" dirty="0"/>
              <a:t>Add images or logos</a:t>
            </a:r>
          </a:p>
        </p:txBody>
      </p:sp>
      <p:sp>
        <p:nvSpPr>
          <p:cNvPr id="7" name="Text Placeholder 4"/>
          <p:cNvSpPr>
            <a:spLocks noGrp="1"/>
          </p:cNvSpPr>
          <p:nvPr>
            <p:ph type="body" sz="quarter" idx="16"/>
          </p:nvPr>
        </p:nvSpPr>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30388194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Layout toolbar</a:t>
            </a:r>
          </a:p>
        </p:txBody>
      </p:sp>
      <p:pic>
        <p:nvPicPr>
          <p:cNvPr id="1741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36330" y="1295400"/>
            <a:ext cx="8071339" cy="5257800"/>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3"/>
          <p:cNvSpPr>
            <a:spLocks noGrp="1"/>
          </p:cNvSpPr>
          <p:nvPr>
            <p:ph type="body" sz="quarter" idx="13"/>
          </p:nvPr>
        </p:nvSpPr>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41375553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t>Using zoom tools</a:t>
            </a:r>
          </a:p>
        </p:txBody>
      </p:sp>
      <p:sp>
        <p:nvSpPr>
          <p:cNvPr id="8" name="Content Placeholder 2"/>
          <p:cNvSpPr>
            <a:spLocks noGrp="1"/>
          </p:cNvSpPr>
          <p:nvPr>
            <p:ph idx="1"/>
          </p:nvPr>
        </p:nvSpPr>
        <p:spPr>
          <a:xfrm>
            <a:off x="457200" y="1295400"/>
            <a:ext cx="3749040" cy="1371600"/>
          </a:xfrm>
        </p:spPr>
        <p:txBody>
          <a:bodyPr/>
          <a:lstStyle/>
          <a:p>
            <a:r>
              <a:rPr lang="en-US" sz="2800" dirty="0">
                <a:latin typeface="Calibri" pitchFamily="34" charset="0"/>
                <a:cs typeface="Calibri" pitchFamily="34" charset="0"/>
              </a:rPr>
              <a:t>Use Tools toolbar to adjust map extent inside the data frame</a:t>
            </a:r>
          </a:p>
        </p:txBody>
      </p:sp>
      <p:sp>
        <p:nvSpPr>
          <p:cNvPr id="2" name="Content Placeholder 3"/>
          <p:cNvSpPr>
            <a:spLocks noGrp="1"/>
          </p:cNvSpPr>
          <p:nvPr>
            <p:ph idx="13"/>
          </p:nvPr>
        </p:nvSpPr>
        <p:spPr>
          <a:xfrm>
            <a:off x="4724400" y="1295400"/>
            <a:ext cx="3383280" cy="1371600"/>
          </a:xfrm>
        </p:spPr>
        <p:txBody>
          <a:bodyPr/>
          <a:lstStyle/>
          <a:p>
            <a:r>
              <a:rPr lang="en-US" sz="2800" dirty="0">
                <a:latin typeface="Calibri" pitchFamily="34" charset="0"/>
                <a:cs typeface="Calibri" pitchFamily="34" charset="0"/>
              </a:rPr>
              <a:t>Use Layout toolbar to adjust page inside the </a:t>
            </a:r>
            <a:r>
              <a:rPr lang="en-US" sz="2800" dirty="0" err="1">
                <a:latin typeface="Calibri" pitchFamily="34" charset="0"/>
                <a:cs typeface="Calibri" pitchFamily="34" charset="0"/>
              </a:rPr>
              <a:t>ArcMap</a:t>
            </a:r>
            <a:r>
              <a:rPr lang="en-US" sz="2800" dirty="0">
                <a:latin typeface="Calibri" pitchFamily="34" charset="0"/>
                <a:cs typeface="Calibri" pitchFamily="34" charset="0"/>
              </a:rPr>
              <a:t> </a:t>
            </a:r>
            <a:r>
              <a:rPr lang="en-US" sz="2800" dirty="0" smtClean="0">
                <a:latin typeface="Calibri" pitchFamily="34" charset="0"/>
                <a:cs typeface="Calibri" pitchFamily="34" charset="0"/>
              </a:rPr>
              <a:t>window</a:t>
            </a:r>
            <a:endParaRPr lang="en-US" sz="2800" dirty="0">
              <a:latin typeface="Calibri" pitchFamily="34" charset="0"/>
              <a:cs typeface="Calibri" pitchFamily="34" charset="0"/>
            </a:endParaRPr>
          </a:p>
        </p:txBody>
      </p:sp>
      <p:pic>
        <p:nvPicPr>
          <p:cNvPr id="18434" name="Picture 4"/>
          <p:cNvPicPr>
            <a:picLocks noGrp="1" noChangeAspect="1" noChangeArrowheads="1"/>
          </p:cNvPicPr>
          <p:nvPr>
            <p:ph idx="14"/>
          </p:nvPr>
        </p:nvPicPr>
        <p:blipFill>
          <a:blip r:embed="rId2">
            <a:extLst>
              <a:ext uri="{28A0092B-C50C-407E-A947-70E740481C1C}">
                <a14:useLocalDpi xmlns:a14="http://schemas.microsoft.com/office/drawing/2010/main" val="0"/>
              </a:ext>
            </a:extLst>
          </a:blip>
          <a:srcRect/>
          <a:stretch>
            <a:fillRect/>
          </a:stretch>
        </p:blipFill>
        <p:spPr bwMode="auto">
          <a:xfrm>
            <a:off x="457200" y="3125695"/>
            <a:ext cx="8229600" cy="3275105"/>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5"/>
          <p:cNvSpPr>
            <a:spLocks noGrp="1"/>
          </p:cNvSpPr>
          <p:nvPr>
            <p:ph type="body" sz="quarter" idx="17"/>
          </p:nvPr>
        </p:nvSpPr>
        <p:spPr>
          <a:xfrm>
            <a:off x="7498080" y="0"/>
            <a:ext cx="1645920" cy="338328"/>
          </a:xfrm>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34654845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Steps to Layouts</a:t>
            </a:r>
          </a:p>
        </p:txBody>
      </p:sp>
      <p:sp>
        <p:nvSpPr>
          <p:cNvPr id="3" name="Content Placeholder 2"/>
          <p:cNvSpPr>
            <a:spLocks noGrp="1"/>
          </p:cNvSpPr>
          <p:nvPr>
            <p:ph idx="1"/>
          </p:nvPr>
        </p:nvSpPr>
        <p:spPr>
          <a:xfrm>
            <a:off x="457200" y="1371600"/>
            <a:ext cx="5212080" cy="5212080"/>
          </a:xfrm>
        </p:spPr>
        <p:txBody>
          <a:bodyPr/>
          <a:lstStyle/>
          <a:p>
            <a:pPr>
              <a:lnSpc>
                <a:spcPct val="80000"/>
              </a:lnSpc>
              <a:spcBef>
                <a:spcPts val="1000"/>
              </a:spcBef>
            </a:pPr>
            <a:r>
              <a:rPr lang="en-US" sz="2800" dirty="0"/>
              <a:t>Planning the map</a:t>
            </a:r>
          </a:p>
          <a:p>
            <a:pPr>
              <a:lnSpc>
                <a:spcPct val="80000"/>
              </a:lnSpc>
              <a:spcBef>
                <a:spcPts val="1000"/>
              </a:spcBef>
            </a:pPr>
            <a:r>
              <a:rPr lang="en-US" sz="2800" dirty="0"/>
              <a:t>Setting up the map page and data frames</a:t>
            </a:r>
          </a:p>
          <a:p>
            <a:pPr>
              <a:lnSpc>
                <a:spcPct val="80000"/>
              </a:lnSpc>
              <a:spcBef>
                <a:spcPts val="1000"/>
              </a:spcBef>
            </a:pPr>
            <a:r>
              <a:rPr lang="en-US" sz="2800" dirty="0"/>
              <a:t>Adding a legend</a:t>
            </a:r>
          </a:p>
          <a:p>
            <a:pPr>
              <a:lnSpc>
                <a:spcPct val="80000"/>
              </a:lnSpc>
              <a:spcBef>
                <a:spcPts val="1000"/>
              </a:spcBef>
            </a:pPr>
            <a:r>
              <a:rPr lang="en-US" sz="2800" dirty="0"/>
              <a:t>Adding a scale bar</a:t>
            </a:r>
          </a:p>
          <a:p>
            <a:pPr>
              <a:lnSpc>
                <a:spcPct val="80000"/>
              </a:lnSpc>
              <a:spcBef>
                <a:spcPts val="1000"/>
              </a:spcBef>
            </a:pPr>
            <a:r>
              <a:rPr lang="en-US" sz="2800" dirty="0"/>
              <a:t>Adding titles and text</a:t>
            </a:r>
          </a:p>
          <a:p>
            <a:pPr>
              <a:lnSpc>
                <a:spcPct val="80000"/>
              </a:lnSpc>
              <a:spcBef>
                <a:spcPts val="1000"/>
              </a:spcBef>
            </a:pPr>
            <a:r>
              <a:rPr lang="en-US" sz="2800" dirty="0"/>
              <a:t>Adding objects</a:t>
            </a:r>
          </a:p>
          <a:p>
            <a:pPr>
              <a:lnSpc>
                <a:spcPct val="80000"/>
              </a:lnSpc>
              <a:spcBef>
                <a:spcPts val="1000"/>
              </a:spcBef>
            </a:pPr>
            <a:r>
              <a:rPr lang="en-US" sz="2800" dirty="0"/>
              <a:t>Adding </a:t>
            </a:r>
            <a:r>
              <a:rPr lang="en-US" sz="2800" dirty="0" err="1"/>
              <a:t>neatlines</a:t>
            </a:r>
            <a:r>
              <a:rPr lang="en-US" sz="2800" dirty="0"/>
              <a:t> and backgrounds</a:t>
            </a:r>
          </a:p>
          <a:p>
            <a:pPr>
              <a:lnSpc>
                <a:spcPct val="80000"/>
              </a:lnSpc>
              <a:spcBef>
                <a:spcPts val="1000"/>
              </a:spcBef>
            </a:pPr>
            <a:r>
              <a:rPr lang="en-US" sz="2800" dirty="0"/>
              <a:t>Adding graphics</a:t>
            </a:r>
          </a:p>
          <a:p>
            <a:pPr>
              <a:lnSpc>
                <a:spcPct val="80000"/>
              </a:lnSpc>
              <a:spcBef>
                <a:spcPts val="1000"/>
              </a:spcBef>
            </a:pPr>
            <a:r>
              <a:rPr lang="en-US" sz="2800" dirty="0"/>
              <a:t>Printing the map</a:t>
            </a:r>
          </a:p>
        </p:txBody>
      </p:sp>
      <p:pic>
        <p:nvPicPr>
          <p:cNvPr id="7" name="Picture 3"/>
          <p:cNvPicPr>
            <a:picLocks noGrp="1" noChangeAspect="1" noChangeArrowheads="1"/>
          </p:cNvPicPr>
          <p:nvPr>
            <p:ph idx="13"/>
          </p:nvPr>
        </p:nvPicPr>
        <p:blipFill>
          <a:blip r:embed="rId2" cstate="print"/>
          <a:srcRect/>
          <a:stretch>
            <a:fillRect/>
          </a:stretch>
        </p:blipFill>
        <p:spPr bwMode="auto">
          <a:xfrm>
            <a:off x="6096000" y="1121735"/>
            <a:ext cx="2743200" cy="5466946"/>
          </a:xfrm>
          <a:prstGeom prst="rect">
            <a:avLst/>
          </a:prstGeom>
          <a:noFill/>
          <a:ln w="12700">
            <a:solidFill>
              <a:schemeClr val="tx1"/>
            </a:solidFill>
            <a:miter lim="800000"/>
            <a:headEnd/>
            <a:tailEnd/>
          </a:ln>
        </p:spPr>
      </p:pic>
      <p:sp>
        <p:nvSpPr>
          <p:cNvPr id="5" name="Text Placeholder 4"/>
          <p:cNvSpPr>
            <a:spLocks noGrp="1"/>
          </p:cNvSpPr>
          <p:nvPr>
            <p:ph type="body" sz="quarter" idx="16"/>
          </p:nvPr>
        </p:nvSpPr>
        <p:spPr>
          <a:xfrm>
            <a:off x="7498080" y="0"/>
            <a:ext cx="1645920" cy="338328"/>
          </a:xfrm>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1775520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Visioning the map page</a:t>
            </a:r>
          </a:p>
        </p:txBody>
      </p:sp>
      <p:pic>
        <p:nvPicPr>
          <p:cNvPr id="1945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335418"/>
            <a:ext cx="8229600" cy="5177764"/>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3"/>
          <p:cNvSpPr>
            <a:spLocks noGrp="1"/>
          </p:cNvSpPr>
          <p:nvPr>
            <p:ph type="body" sz="quarter" idx="13"/>
          </p:nvPr>
        </p:nvSpPr>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35530540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Ways to set up the map</a:t>
            </a:r>
          </a:p>
        </p:txBody>
      </p:sp>
      <p:sp>
        <p:nvSpPr>
          <p:cNvPr id="3" name="Content Placeholder 2"/>
          <p:cNvSpPr>
            <a:spLocks noGrp="1"/>
          </p:cNvSpPr>
          <p:nvPr>
            <p:ph idx="1"/>
          </p:nvPr>
        </p:nvSpPr>
        <p:spPr>
          <a:xfrm>
            <a:off x="457200" y="1371600"/>
            <a:ext cx="3566160" cy="3657600"/>
          </a:xfrm>
        </p:spPr>
        <p:txBody>
          <a:bodyPr/>
          <a:lstStyle/>
          <a:p>
            <a:pPr>
              <a:spcBef>
                <a:spcPts val="600"/>
              </a:spcBef>
            </a:pPr>
            <a:r>
              <a:rPr lang="en-US" sz="2400" dirty="0"/>
              <a:t>Use a predefined map template when starting the map</a:t>
            </a:r>
          </a:p>
          <a:p>
            <a:pPr>
              <a:spcBef>
                <a:spcPts val="600"/>
              </a:spcBef>
            </a:pPr>
            <a:r>
              <a:rPr lang="en-US" sz="2400" dirty="0"/>
              <a:t>Set up the page size, data frames and other elements yourself</a:t>
            </a:r>
          </a:p>
          <a:p>
            <a:pPr>
              <a:spcBef>
                <a:spcPts val="600"/>
              </a:spcBef>
            </a:pPr>
            <a:r>
              <a:rPr lang="en-US" sz="2400" dirty="0"/>
              <a:t>Switch to another template after the map has been created</a:t>
            </a:r>
          </a:p>
        </p:txBody>
      </p:sp>
      <p:pic>
        <p:nvPicPr>
          <p:cNvPr id="20482"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rcRect/>
          <a:stretch>
            <a:fillRect/>
          </a:stretch>
        </p:blipFill>
        <p:spPr bwMode="auto">
          <a:xfrm>
            <a:off x="320040" y="1447800"/>
            <a:ext cx="8503920" cy="4871176"/>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4"/>
          <p:cNvSpPr>
            <a:spLocks noGrp="1"/>
          </p:cNvSpPr>
          <p:nvPr>
            <p:ph type="body" sz="quarter" idx="16"/>
          </p:nvPr>
        </p:nvSpPr>
        <p:spPr>
          <a:xfrm>
            <a:off x="7498080" y="0"/>
            <a:ext cx="1645920" cy="338328"/>
          </a:xfrm>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6710311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Assigning frames</a:t>
            </a:r>
          </a:p>
        </p:txBody>
      </p:sp>
      <p:pic>
        <p:nvPicPr>
          <p:cNvPr id="2150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803595"/>
            <a:ext cx="8229600" cy="4241409"/>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3"/>
          <p:cNvSpPr>
            <a:spLocks noGrp="1"/>
          </p:cNvSpPr>
          <p:nvPr>
            <p:ph type="body" sz="quarter" idx="13"/>
          </p:nvPr>
        </p:nvSpPr>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30263041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Page and Print Setup menu</a:t>
            </a:r>
          </a:p>
        </p:txBody>
      </p:sp>
      <p:pic>
        <p:nvPicPr>
          <p:cNvPr id="7" name="Picture 2"/>
          <p:cNvPicPr>
            <a:picLocks noGrp="1" noChangeAspect="1" noChangeArrowheads="1"/>
          </p:cNvPicPr>
          <p:nvPr>
            <p:ph idx="1"/>
          </p:nvPr>
        </p:nvPicPr>
        <p:blipFill>
          <a:blip r:embed="rId2" cstate="print"/>
          <a:srcRect/>
          <a:stretch>
            <a:fillRect/>
          </a:stretch>
        </p:blipFill>
        <p:spPr bwMode="auto">
          <a:xfrm>
            <a:off x="2140975" y="1219200"/>
            <a:ext cx="4862051" cy="5257800"/>
          </a:xfrm>
          <a:prstGeom prst="rect">
            <a:avLst/>
          </a:prstGeom>
          <a:noFill/>
          <a:ln w="9525">
            <a:noFill/>
            <a:miter lim="800000"/>
            <a:headEnd/>
            <a:tailEnd/>
          </a:ln>
        </p:spPr>
      </p:pic>
      <p:sp>
        <p:nvSpPr>
          <p:cNvPr id="6" name="Text Placeholder 3"/>
          <p:cNvSpPr>
            <a:spLocks noGrp="1"/>
          </p:cNvSpPr>
          <p:nvPr>
            <p:ph type="body" sz="quarter" idx="13"/>
          </p:nvPr>
        </p:nvSpPr>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33374516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map objective</a:t>
            </a:r>
          </a:p>
        </p:txBody>
      </p:sp>
      <p:sp>
        <p:nvSpPr>
          <p:cNvPr id="3" name="Content Placeholder 2"/>
          <p:cNvSpPr>
            <a:spLocks noGrp="1"/>
          </p:cNvSpPr>
          <p:nvPr>
            <p:ph idx="1"/>
          </p:nvPr>
        </p:nvSpPr>
        <p:spPr>
          <a:xfrm>
            <a:off x="457200" y="1295400"/>
            <a:ext cx="3931920" cy="5303520"/>
          </a:xfrm>
        </p:spPr>
        <p:txBody>
          <a:bodyPr/>
          <a:lstStyle/>
          <a:p>
            <a:r>
              <a:rPr lang="en-US" i="1" dirty="0"/>
              <a:t>The first important design step</a:t>
            </a:r>
          </a:p>
          <a:p>
            <a:r>
              <a:rPr lang="en-US" i="1" dirty="0"/>
              <a:t>Four key questions to answer</a:t>
            </a:r>
          </a:p>
          <a:p>
            <a:pPr lvl="1"/>
            <a:r>
              <a:rPr lang="en-US" i="1" dirty="0"/>
              <a:t>What is the purpose?</a:t>
            </a:r>
          </a:p>
          <a:p>
            <a:pPr lvl="1"/>
            <a:r>
              <a:rPr lang="en-US" i="1" dirty="0"/>
              <a:t>Who is the audience?</a:t>
            </a:r>
          </a:p>
          <a:p>
            <a:pPr lvl="1"/>
            <a:r>
              <a:rPr lang="en-US" i="1" dirty="0"/>
              <a:t>What is the medium?</a:t>
            </a:r>
          </a:p>
          <a:p>
            <a:pPr lvl="1"/>
            <a:r>
              <a:rPr lang="en-US" i="1" dirty="0"/>
              <a:t>Under what conditions will it be viewed</a:t>
            </a:r>
            <a:r>
              <a:rPr lang="en-US" i="1" dirty="0" smtClean="0"/>
              <a:t>?</a:t>
            </a:r>
            <a:endParaRPr lang="en-US" i="1" dirty="0"/>
          </a:p>
        </p:txBody>
      </p:sp>
      <p:pic>
        <p:nvPicPr>
          <p:cNvPr id="7"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rcRect/>
          <a:stretch>
            <a:fillRect/>
          </a:stretch>
        </p:blipFill>
        <p:spPr bwMode="auto">
          <a:xfrm>
            <a:off x="4572000" y="1828800"/>
            <a:ext cx="4206240" cy="39830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 Placeholder 4"/>
          <p:cNvSpPr>
            <a:spLocks noGrp="1"/>
          </p:cNvSpPr>
          <p:nvPr>
            <p:ph type="body" sz="quarter" idx="16"/>
          </p:nvPr>
        </p:nvSpPr>
        <p:spPr>
          <a:xfrm>
            <a:off x="7498080" y="0"/>
            <a:ext cx="1645920" cy="338328"/>
          </a:xfrm>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3428290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Composing frames</a:t>
            </a:r>
          </a:p>
        </p:txBody>
      </p:sp>
      <p:pic>
        <p:nvPicPr>
          <p:cNvPr id="2253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371600"/>
            <a:ext cx="8229600" cy="4927048"/>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3"/>
          <p:cNvSpPr>
            <a:spLocks noGrp="1"/>
          </p:cNvSpPr>
          <p:nvPr>
            <p:ph type="body" sz="quarter" idx="13"/>
          </p:nvPr>
        </p:nvSpPr>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0492558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Scaling the map</a:t>
            </a:r>
          </a:p>
        </p:txBody>
      </p:sp>
      <p:sp>
        <p:nvSpPr>
          <p:cNvPr id="3" name="Content Placeholder 2"/>
          <p:cNvSpPr>
            <a:spLocks noGrp="1"/>
          </p:cNvSpPr>
          <p:nvPr>
            <p:ph idx="1"/>
          </p:nvPr>
        </p:nvSpPr>
        <p:spPr>
          <a:xfrm>
            <a:off x="457200" y="1295400"/>
            <a:ext cx="2377440" cy="365760"/>
          </a:xfrm>
        </p:spPr>
        <p:txBody>
          <a:bodyPr anchor="ctr"/>
          <a:lstStyle/>
          <a:p>
            <a:pPr algn="ctr"/>
            <a:r>
              <a:rPr lang="en-US" sz="2400" dirty="0">
                <a:latin typeface="Calibri" pitchFamily="34" charset="0"/>
                <a:cs typeface="Calibri" pitchFamily="34" charset="0"/>
              </a:rPr>
              <a:t>Automatic </a:t>
            </a:r>
            <a:r>
              <a:rPr lang="en-US" sz="2400" dirty="0" smtClean="0">
                <a:latin typeface="Calibri" pitchFamily="34" charset="0"/>
                <a:cs typeface="Calibri" pitchFamily="34" charset="0"/>
              </a:rPr>
              <a:t>scaling</a:t>
            </a:r>
            <a:endParaRPr lang="en-US" sz="2400" dirty="0">
              <a:latin typeface="Calibri" pitchFamily="34" charset="0"/>
              <a:cs typeface="Calibri" pitchFamily="34" charset="0"/>
            </a:endParaRPr>
          </a:p>
        </p:txBody>
      </p:sp>
      <p:sp>
        <p:nvSpPr>
          <p:cNvPr id="4" name="Content Placeholder 3"/>
          <p:cNvSpPr>
            <a:spLocks noGrp="1"/>
          </p:cNvSpPr>
          <p:nvPr>
            <p:ph idx="13"/>
          </p:nvPr>
        </p:nvSpPr>
        <p:spPr>
          <a:xfrm>
            <a:off x="3794760" y="1295400"/>
            <a:ext cx="1737360" cy="365760"/>
          </a:xfrm>
        </p:spPr>
        <p:txBody>
          <a:bodyPr anchor="ctr"/>
          <a:lstStyle/>
          <a:p>
            <a:pPr algn="ctr"/>
            <a:r>
              <a:rPr lang="en-US" sz="2400" dirty="0">
                <a:latin typeface="Calibri" pitchFamily="34" charset="0"/>
                <a:cs typeface="Calibri" pitchFamily="34" charset="0"/>
              </a:rPr>
              <a:t>Fixed </a:t>
            </a:r>
            <a:r>
              <a:rPr lang="en-US" sz="2400" dirty="0" smtClean="0">
                <a:latin typeface="Calibri" pitchFamily="34" charset="0"/>
                <a:cs typeface="Calibri" pitchFamily="34" charset="0"/>
              </a:rPr>
              <a:t>scale</a:t>
            </a:r>
            <a:endParaRPr lang="en-US" sz="2400" dirty="0">
              <a:latin typeface="Calibri" pitchFamily="34" charset="0"/>
              <a:cs typeface="Calibri" pitchFamily="34" charset="0"/>
            </a:endParaRPr>
          </a:p>
        </p:txBody>
      </p:sp>
      <p:sp>
        <p:nvSpPr>
          <p:cNvPr id="5" name="Content Placeholder 4"/>
          <p:cNvSpPr>
            <a:spLocks noGrp="1"/>
          </p:cNvSpPr>
          <p:nvPr>
            <p:ph idx="14"/>
          </p:nvPr>
        </p:nvSpPr>
        <p:spPr>
          <a:xfrm>
            <a:off x="6492240" y="1295400"/>
            <a:ext cx="1737360" cy="365760"/>
          </a:xfrm>
        </p:spPr>
        <p:txBody>
          <a:bodyPr anchor="ctr"/>
          <a:lstStyle/>
          <a:p>
            <a:pPr algn="ctr"/>
            <a:r>
              <a:rPr lang="en-US" sz="2400" dirty="0">
                <a:latin typeface="Calibri" pitchFamily="34" charset="0"/>
                <a:cs typeface="Calibri" pitchFamily="34" charset="0"/>
              </a:rPr>
              <a:t>Fixed </a:t>
            </a:r>
            <a:r>
              <a:rPr lang="en-US" sz="2400" dirty="0" smtClean="0">
                <a:latin typeface="Calibri" pitchFamily="34" charset="0"/>
                <a:cs typeface="Calibri" pitchFamily="34" charset="0"/>
              </a:rPr>
              <a:t>extent</a:t>
            </a:r>
            <a:endParaRPr lang="en-US" sz="2400" dirty="0">
              <a:latin typeface="Calibri" pitchFamily="34" charset="0"/>
              <a:cs typeface="Calibri" pitchFamily="34" charset="0"/>
            </a:endParaRPr>
          </a:p>
        </p:txBody>
      </p:sp>
      <p:pic>
        <p:nvPicPr>
          <p:cNvPr id="23554" name="Picture 5"/>
          <p:cNvPicPr>
            <a:picLocks noGrp="1" noChangeAspect="1" noChangeArrowheads="1"/>
          </p:cNvPicPr>
          <p:nvPr>
            <p:ph idx="15"/>
          </p:nvPr>
        </p:nvPicPr>
        <p:blipFill>
          <a:blip r:embed="rId2">
            <a:extLst>
              <a:ext uri="{28A0092B-C50C-407E-A947-70E740481C1C}">
                <a14:useLocalDpi xmlns:a14="http://schemas.microsoft.com/office/drawing/2010/main" val="0"/>
              </a:ext>
            </a:extLst>
          </a:blip>
          <a:srcRect/>
          <a:stretch>
            <a:fillRect/>
          </a:stretch>
        </p:blipFill>
        <p:spPr bwMode="auto">
          <a:xfrm>
            <a:off x="457200" y="1752600"/>
            <a:ext cx="8229600" cy="4715435"/>
          </a:xfrm>
          <a:prstGeom prst="rect">
            <a:avLst/>
          </a:prstGeom>
          <a:noFill/>
          <a:extLst>
            <a:ext uri="{909E8E84-426E-40DD-AFC4-6F175D3DCCD1}">
              <a14:hiddenFill xmlns:a14="http://schemas.microsoft.com/office/drawing/2010/main">
                <a:solidFill>
                  <a:srgbClr val="FFFFFF"/>
                </a:solidFill>
              </a14:hiddenFill>
            </a:ext>
          </a:extLst>
        </p:spPr>
      </p:pic>
      <p:sp>
        <p:nvSpPr>
          <p:cNvPr id="9" name="Text Placeholder 6"/>
          <p:cNvSpPr>
            <a:spLocks noGrp="1"/>
          </p:cNvSpPr>
          <p:nvPr>
            <p:ph type="body" sz="quarter" idx="18"/>
          </p:nvPr>
        </p:nvSpPr>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15608825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t>Units terminology</a:t>
            </a:r>
          </a:p>
        </p:txBody>
      </p:sp>
      <p:sp>
        <p:nvSpPr>
          <p:cNvPr id="8" name="Content Placeholder 2"/>
          <p:cNvSpPr>
            <a:spLocks noGrp="1"/>
          </p:cNvSpPr>
          <p:nvPr>
            <p:ph idx="1"/>
          </p:nvPr>
        </p:nvSpPr>
        <p:spPr/>
        <p:txBody>
          <a:bodyPr/>
          <a:lstStyle/>
          <a:p>
            <a:r>
              <a:rPr lang="en-US" b="1" dirty="0">
                <a:solidFill>
                  <a:srgbClr val="0A5D00"/>
                </a:solidFill>
              </a:rPr>
              <a:t>Map units</a:t>
            </a:r>
            <a:r>
              <a:rPr lang="en-US" dirty="0">
                <a:solidFill>
                  <a:srgbClr val="0A5D00"/>
                </a:solidFill>
              </a:rPr>
              <a:t> </a:t>
            </a:r>
            <a:r>
              <a:rPr lang="en-US" dirty="0"/>
              <a:t>are determined by the data frame coordinate system.  </a:t>
            </a:r>
          </a:p>
          <a:p>
            <a:r>
              <a:rPr lang="en-US" b="1" dirty="0">
                <a:solidFill>
                  <a:srgbClr val="0A5D00"/>
                </a:solidFill>
              </a:rPr>
              <a:t>Display units</a:t>
            </a:r>
            <a:r>
              <a:rPr lang="en-US" dirty="0">
                <a:solidFill>
                  <a:srgbClr val="0A5D00"/>
                </a:solidFill>
              </a:rPr>
              <a:t> </a:t>
            </a:r>
            <a:r>
              <a:rPr lang="en-US" dirty="0"/>
              <a:t>can be set by the user, so that the coordinates may be viewed in any desired unit, such as miles.</a:t>
            </a:r>
          </a:p>
          <a:p>
            <a:r>
              <a:rPr lang="en-US" b="1" dirty="0">
                <a:solidFill>
                  <a:srgbClr val="0A5D00"/>
                </a:solidFill>
              </a:rPr>
              <a:t>Page units</a:t>
            </a:r>
            <a:r>
              <a:rPr lang="en-US" dirty="0">
                <a:solidFill>
                  <a:srgbClr val="0A5D00"/>
                </a:solidFill>
              </a:rPr>
              <a:t> </a:t>
            </a:r>
            <a:r>
              <a:rPr lang="en-US" dirty="0"/>
              <a:t>show the location on the map page layout, usually in inches or cm.</a:t>
            </a:r>
          </a:p>
        </p:txBody>
      </p:sp>
      <p:sp>
        <p:nvSpPr>
          <p:cNvPr id="4" name="Text Placeholder 3"/>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37660436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2457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56727" y="1295400"/>
            <a:ext cx="7030545" cy="5257800"/>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3"/>
          <p:cNvSpPr>
            <a:spLocks noGrp="1"/>
          </p:cNvSpPr>
          <p:nvPr>
            <p:ph type="body" sz="quarter" idx="13"/>
          </p:nvPr>
        </p:nvSpPr>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11062013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Setting the display units</a:t>
            </a:r>
          </a:p>
        </p:txBody>
      </p:sp>
      <p:pic>
        <p:nvPicPr>
          <p:cNvPr id="2560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272454"/>
            <a:ext cx="8229600" cy="5166360"/>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3"/>
          <p:cNvSpPr>
            <a:spLocks noGrp="1"/>
          </p:cNvSpPr>
          <p:nvPr>
            <p:ph type="body" sz="quarter" idx="13"/>
          </p:nvPr>
        </p:nvSpPr>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8868210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2834640"/>
            <a:ext cx="9144000" cy="1188720"/>
          </a:xfrm>
        </p:spPr>
        <p:txBody>
          <a:bodyPr/>
          <a:lstStyle/>
          <a:p>
            <a:r>
              <a:rPr lang="en-US" dirty="0"/>
              <a:t>Labeling and annotation</a:t>
            </a:r>
          </a:p>
        </p:txBody>
      </p:sp>
      <p:sp>
        <p:nvSpPr>
          <p:cNvPr id="3" name="Text Placeholder 2"/>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14202293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t>Labeling Options</a:t>
            </a:r>
          </a:p>
        </p:txBody>
      </p:sp>
      <p:sp>
        <p:nvSpPr>
          <p:cNvPr id="8" name="Content Placeholder 2"/>
          <p:cNvSpPr>
            <a:spLocks noGrp="1"/>
          </p:cNvSpPr>
          <p:nvPr>
            <p:ph idx="1"/>
          </p:nvPr>
        </p:nvSpPr>
        <p:spPr/>
        <p:txBody>
          <a:bodyPr/>
          <a:lstStyle/>
          <a:p>
            <a:pPr>
              <a:spcBef>
                <a:spcPts val="600"/>
              </a:spcBef>
            </a:pPr>
            <a:r>
              <a:rPr lang="en-US" dirty="0"/>
              <a:t>Dynamic labels (introduced in Chapter 2)</a:t>
            </a:r>
          </a:p>
          <a:p>
            <a:pPr lvl="1">
              <a:spcBef>
                <a:spcPts val="500"/>
              </a:spcBef>
            </a:pPr>
            <a:r>
              <a:rPr lang="en-US" dirty="0"/>
              <a:t>Layer property set for each layer</a:t>
            </a:r>
          </a:p>
          <a:p>
            <a:pPr lvl="1">
              <a:spcBef>
                <a:spcPts val="500"/>
              </a:spcBef>
            </a:pPr>
            <a:r>
              <a:rPr lang="en-US" dirty="0"/>
              <a:t>Placed automatically for an entire layer</a:t>
            </a:r>
          </a:p>
          <a:p>
            <a:pPr>
              <a:spcBef>
                <a:spcPts val="600"/>
              </a:spcBef>
            </a:pPr>
            <a:r>
              <a:rPr lang="en-US" dirty="0"/>
              <a:t>Graphic text</a:t>
            </a:r>
          </a:p>
          <a:p>
            <a:pPr lvl="1">
              <a:spcBef>
                <a:spcPts val="500"/>
              </a:spcBef>
            </a:pPr>
            <a:r>
              <a:rPr lang="en-US" dirty="0"/>
              <a:t>Simple graphics placed/edited on layout</a:t>
            </a:r>
          </a:p>
          <a:p>
            <a:pPr lvl="1">
              <a:spcBef>
                <a:spcPts val="500"/>
              </a:spcBef>
            </a:pPr>
            <a:r>
              <a:rPr lang="en-US" dirty="0"/>
              <a:t>Saved as part of map document</a:t>
            </a:r>
          </a:p>
          <a:p>
            <a:pPr>
              <a:spcBef>
                <a:spcPts val="600"/>
              </a:spcBef>
            </a:pPr>
            <a:r>
              <a:rPr lang="en-US" dirty="0"/>
              <a:t>Annotation</a:t>
            </a:r>
          </a:p>
          <a:p>
            <a:pPr lvl="1">
              <a:spcBef>
                <a:spcPts val="500"/>
              </a:spcBef>
            </a:pPr>
            <a:r>
              <a:rPr lang="en-US" dirty="0"/>
              <a:t>Usually created from dynamic labels</a:t>
            </a:r>
          </a:p>
          <a:p>
            <a:pPr lvl="1">
              <a:spcBef>
                <a:spcPts val="500"/>
              </a:spcBef>
            </a:pPr>
            <a:r>
              <a:rPr lang="en-US" dirty="0"/>
              <a:t>Can be saved and edited for exact placement</a:t>
            </a:r>
          </a:p>
        </p:txBody>
      </p:sp>
      <p:sp>
        <p:nvSpPr>
          <p:cNvPr id="4" name="Text Placeholder 3"/>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995008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Dynamic labels</a:t>
            </a:r>
          </a:p>
        </p:txBody>
      </p:sp>
      <p:pic>
        <p:nvPicPr>
          <p:cNvPr id="266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371600"/>
            <a:ext cx="8229600" cy="4834964"/>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3"/>
          <p:cNvSpPr>
            <a:spLocks noGrp="1"/>
          </p:cNvSpPr>
          <p:nvPr>
            <p:ph type="body" sz="quarter" idx="13"/>
          </p:nvPr>
        </p:nvSpPr>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5803022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Graphic text</a:t>
            </a:r>
          </a:p>
        </p:txBody>
      </p:sp>
      <p:sp>
        <p:nvSpPr>
          <p:cNvPr id="3" name="Content Placeholder 2"/>
          <p:cNvSpPr>
            <a:spLocks noGrp="1"/>
          </p:cNvSpPr>
          <p:nvPr>
            <p:ph idx="1"/>
          </p:nvPr>
        </p:nvSpPr>
        <p:spPr>
          <a:xfrm>
            <a:off x="457200" y="1295400"/>
            <a:ext cx="8229600" cy="533400"/>
          </a:xfrm>
        </p:spPr>
        <p:txBody>
          <a:bodyPr/>
          <a:lstStyle/>
          <a:p>
            <a:pPr algn="ctr"/>
            <a:r>
              <a:rPr lang="en-US" sz="2800" dirty="0">
                <a:latin typeface="Calibri" pitchFamily="34" charset="0"/>
                <a:cs typeface="Calibri" pitchFamily="34" charset="0"/>
              </a:rPr>
              <a:t>Graphic text must be placed in Layout </a:t>
            </a:r>
            <a:r>
              <a:rPr lang="en-US" sz="2800" dirty="0" smtClean="0">
                <a:latin typeface="Calibri" pitchFamily="34" charset="0"/>
                <a:cs typeface="Calibri" pitchFamily="34" charset="0"/>
              </a:rPr>
              <a:t>View</a:t>
            </a:r>
            <a:endParaRPr lang="en-US" sz="2800" dirty="0">
              <a:latin typeface="Calibri" pitchFamily="34" charset="0"/>
              <a:cs typeface="Calibri" pitchFamily="34" charset="0"/>
            </a:endParaRPr>
          </a:p>
        </p:txBody>
      </p:sp>
      <p:pic>
        <p:nvPicPr>
          <p:cNvPr id="27650"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rcRect/>
          <a:stretch>
            <a:fillRect/>
          </a:stretch>
        </p:blipFill>
        <p:spPr bwMode="auto">
          <a:xfrm>
            <a:off x="457200" y="1397569"/>
            <a:ext cx="8229600" cy="4443862"/>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4"/>
          <p:cNvSpPr>
            <a:spLocks noGrp="1"/>
          </p:cNvSpPr>
          <p:nvPr>
            <p:ph type="body" sz="quarter" idx="16"/>
          </p:nvPr>
        </p:nvSpPr>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5135829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Multi-line labels</a:t>
            </a:r>
          </a:p>
        </p:txBody>
      </p:sp>
      <p:pic>
        <p:nvPicPr>
          <p:cNvPr id="286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52595" y="1295400"/>
            <a:ext cx="7838809" cy="4998307"/>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3"/>
          <p:cNvSpPr>
            <a:spLocks noGrp="1"/>
          </p:cNvSpPr>
          <p:nvPr>
            <p:ph type="body" sz="quarter" idx="13"/>
          </p:nvPr>
        </p:nvSpPr>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83684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Maps serve many purposes</a:t>
            </a:r>
          </a:p>
        </p:txBody>
      </p:sp>
      <p:sp>
        <p:nvSpPr>
          <p:cNvPr id="3" name="Content Placeholder 2"/>
          <p:cNvSpPr>
            <a:spLocks noGrp="1"/>
          </p:cNvSpPr>
          <p:nvPr>
            <p:ph idx="1"/>
          </p:nvPr>
        </p:nvSpPr>
        <p:spPr>
          <a:xfrm>
            <a:off x="457200" y="1295400"/>
            <a:ext cx="2011680" cy="5120640"/>
          </a:xfrm>
        </p:spPr>
        <p:txBody>
          <a:bodyPr/>
          <a:lstStyle/>
          <a:p>
            <a:r>
              <a:rPr lang="en-US" dirty="0"/>
              <a:t>Locating</a:t>
            </a:r>
          </a:p>
          <a:p>
            <a:r>
              <a:rPr lang="en-US" dirty="0"/>
              <a:t>Navigating</a:t>
            </a:r>
          </a:p>
          <a:p>
            <a:r>
              <a:rPr lang="en-US" dirty="0"/>
              <a:t>Compiling</a:t>
            </a:r>
          </a:p>
          <a:p>
            <a:r>
              <a:rPr lang="en-US" dirty="0"/>
              <a:t>Convincing</a:t>
            </a:r>
          </a:p>
          <a:p>
            <a:r>
              <a:rPr lang="en-US" dirty="0"/>
              <a:t>Comparing</a:t>
            </a:r>
          </a:p>
          <a:p>
            <a:r>
              <a:rPr lang="en-US" dirty="0"/>
              <a:t>Analyzing</a:t>
            </a:r>
          </a:p>
          <a:p>
            <a:r>
              <a:rPr lang="en-US" dirty="0"/>
              <a:t>….?</a:t>
            </a:r>
          </a:p>
        </p:txBody>
      </p:sp>
      <p:pic>
        <p:nvPicPr>
          <p:cNvPr id="1026"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rcRect/>
          <a:stretch>
            <a:fillRect/>
          </a:stretch>
        </p:blipFill>
        <p:spPr bwMode="auto">
          <a:xfrm>
            <a:off x="2430238" y="1280160"/>
            <a:ext cx="6332762" cy="5196840"/>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4"/>
          <p:cNvSpPr>
            <a:spLocks noGrp="1"/>
          </p:cNvSpPr>
          <p:nvPr>
            <p:ph type="body" sz="quarter" idx="16"/>
          </p:nvPr>
        </p:nvSpPr>
        <p:spPr>
          <a:xfrm>
            <a:off x="7498080" y="0"/>
            <a:ext cx="1645920" cy="338328"/>
          </a:xfrm>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18537599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Label tool</a:t>
            </a:r>
          </a:p>
        </p:txBody>
      </p:sp>
      <p:sp>
        <p:nvSpPr>
          <p:cNvPr id="3" name="Content Placeholder 2"/>
          <p:cNvSpPr>
            <a:spLocks noGrp="1"/>
          </p:cNvSpPr>
          <p:nvPr>
            <p:ph idx="1"/>
          </p:nvPr>
        </p:nvSpPr>
        <p:spPr>
          <a:xfrm>
            <a:off x="457200" y="1295400"/>
            <a:ext cx="8229600" cy="457200"/>
          </a:xfrm>
        </p:spPr>
        <p:txBody>
          <a:bodyPr/>
          <a:lstStyle/>
          <a:p>
            <a:pPr algn="ctr"/>
            <a:r>
              <a:rPr lang="en-US" sz="2800" dirty="0">
                <a:latin typeface="Calibri" pitchFamily="34" charset="0"/>
                <a:cs typeface="Calibri" pitchFamily="34" charset="0"/>
              </a:rPr>
              <a:t>The Label tool must be used in Data </a:t>
            </a:r>
            <a:r>
              <a:rPr lang="en-US" sz="2800" dirty="0" smtClean="0">
                <a:latin typeface="Calibri" pitchFamily="34" charset="0"/>
                <a:cs typeface="Calibri" pitchFamily="34" charset="0"/>
              </a:rPr>
              <a:t>View</a:t>
            </a:r>
            <a:endParaRPr lang="en-US" sz="2800" dirty="0">
              <a:latin typeface="Calibri" pitchFamily="34" charset="0"/>
              <a:cs typeface="Calibri" pitchFamily="34" charset="0"/>
            </a:endParaRPr>
          </a:p>
        </p:txBody>
      </p:sp>
      <p:pic>
        <p:nvPicPr>
          <p:cNvPr id="29698"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rcRect/>
          <a:stretch>
            <a:fillRect/>
          </a:stretch>
        </p:blipFill>
        <p:spPr bwMode="auto">
          <a:xfrm>
            <a:off x="685800" y="1905002"/>
            <a:ext cx="7772400" cy="3236586"/>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4"/>
          <p:cNvSpPr>
            <a:spLocks noGrp="1"/>
          </p:cNvSpPr>
          <p:nvPr>
            <p:ph idx="14"/>
          </p:nvPr>
        </p:nvSpPr>
        <p:spPr>
          <a:xfrm>
            <a:off x="457200" y="5215268"/>
            <a:ext cx="8229600" cy="1371600"/>
          </a:xfrm>
        </p:spPr>
        <p:txBody>
          <a:bodyPr/>
          <a:lstStyle/>
          <a:p>
            <a:r>
              <a:rPr lang="en-US" sz="2800" dirty="0">
                <a:latin typeface="Calibri" pitchFamily="34" charset="0"/>
                <a:cs typeface="Calibri" pitchFamily="34" charset="0"/>
              </a:rPr>
              <a:t>The Label tool creates a label from the Display Expression Field (in the attribute table) when you click on a feature</a:t>
            </a:r>
            <a:r>
              <a:rPr lang="en-US" sz="2800" dirty="0" smtClean="0">
                <a:latin typeface="Calibri" pitchFamily="34" charset="0"/>
                <a:cs typeface="Calibri" pitchFamily="34" charset="0"/>
              </a:rPr>
              <a:t>.</a:t>
            </a:r>
            <a:endParaRPr lang="en-US" sz="2800" dirty="0">
              <a:latin typeface="Calibri" pitchFamily="34" charset="0"/>
              <a:cs typeface="Calibri" pitchFamily="34" charset="0"/>
            </a:endParaRPr>
          </a:p>
        </p:txBody>
      </p:sp>
      <p:sp>
        <p:nvSpPr>
          <p:cNvPr id="8" name="Text Placeholder 5"/>
          <p:cNvSpPr>
            <a:spLocks noGrp="1"/>
          </p:cNvSpPr>
          <p:nvPr>
            <p:ph type="body" sz="quarter" idx="17"/>
          </p:nvPr>
        </p:nvSpPr>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6087490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t>Annotation</a:t>
            </a:r>
          </a:p>
        </p:txBody>
      </p:sp>
      <p:sp>
        <p:nvSpPr>
          <p:cNvPr id="8" name="Content Placeholder 2"/>
          <p:cNvSpPr>
            <a:spLocks noGrp="1"/>
          </p:cNvSpPr>
          <p:nvPr>
            <p:ph idx="1"/>
          </p:nvPr>
        </p:nvSpPr>
        <p:spPr/>
        <p:txBody>
          <a:bodyPr/>
          <a:lstStyle/>
          <a:p>
            <a:pPr>
              <a:lnSpc>
                <a:spcPct val="90000"/>
              </a:lnSpc>
              <a:spcBef>
                <a:spcPts val="600"/>
              </a:spcBef>
            </a:pPr>
            <a:r>
              <a:rPr lang="en-US" dirty="0"/>
              <a:t>Can be created from dynamic labels then edited individually</a:t>
            </a:r>
          </a:p>
          <a:p>
            <a:pPr>
              <a:lnSpc>
                <a:spcPct val="90000"/>
              </a:lnSpc>
              <a:spcBef>
                <a:spcPts val="600"/>
              </a:spcBef>
            </a:pPr>
            <a:r>
              <a:rPr lang="en-US" dirty="0"/>
              <a:t>Provides precise control of each label</a:t>
            </a:r>
          </a:p>
          <a:p>
            <a:pPr>
              <a:lnSpc>
                <a:spcPct val="90000"/>
              </a:lnSpc>
              <a:spcBef>
                <a:spcPts val="600"/>
              </a:spcBef>
            </a:pPr>
            <a:r>
              <a:rPr lang="en-US" dirty="0"/>
              <a:t>Can be stored two ways</a:t>
            </a:r>
          </a:p>
          <a:p>
            <a:pPr lvl="1">
              <a:lnSpc>
                <a:spcPct val="90000"/>
              </a:lnSpc>
              <a:spcBef>
                <a:spcPts val="600"/>
              </a:spcBef>
            </a:pPr>
            <a:r>
              <a:rPr lang="en-US" dirty="0"/>
              <a:t>As text in the map document</a:t>
            </a:r>
          </a:p>
          <a:p>
            <a:pPr lvl="2">
              <a:lnSpc>
                <a:spcPct val="90000"/>
              </a:lnSpc>
              <a:spcBef>
                <a:spcPts val="600"/>
              </a:spcBef>
            </a:pPr>
            <a:r>
              <a:rPr lang="en-US" dirty="0"/>
              <a:t>Can be used only within that map document</a:t>
            </a:r>
          </a:p>
          <a:p>
            <a:pPr lvl="2">
              <a:lnSpc>
                <a:spcPct val="90000"/>
              </a:lnSpc>
              <a:spcBef>
                <a:spcPts val="600"/>
              </a:spcBef>
            </a:pPr>
            <a:r>
              <a:rPr lang="en-US" dirty="0"/>
              <a:t>Simple editing using the Draw toolbar</a:t>
            </a:r>
          </a:p>
          <a:p>
            <a:pPr lvl="1">
              <a:lnSpc>
                <a:spcPct val="90000"/>
              </a:lnSpc>
              <a:spcBef>
                <a:spcPts val="600"/>
              </a:spcBef>
            </a:pPr>
            <a:r>
              <a:rPr lang="en-US" dirty="0"/>
              <a:t>As a feature class in a </a:t>
            </a:r>
            <a:r>
              <a:rPr lang="en-US" dirty="0" err="1"/>
              <a:t>geodatabase</a:t>
            </a:r>
            <a:endParaRPr lang="en-US" dirty="0"/>
          </a:p>
          <a:p>
            <a:pPr lvl="2">
              <a:lnSpc>
                <a:spcPct val="90000"/>
              </a:lnSpc>
              <a:spcBef>
                <a:spcPts val="600"/>
              </a:spcBef>
            </a:pPr>
            <a:r>
              <a:rPr lang="en-US" dirty="0"/>
              <a:t>Can be used in many map documents</a:t>
            </a:r>
          </a:p>
          <a:p>
            <a:pPr lvl="2">
              <a:lnSpc>
                <a:spcPct val="90000"/>
              </a:lnSpc>
              <a:spcBef>
                <a:spcPts val="600"/>
              </a:spcBef>
            </a:pPr>
            <a:r>
              <a:rPr lang="en-US" dirty="0"/>
              <a:t>Requires using the Editor to move and change</a:t>
            </a:r>
          </a:p>
        </p:txBody>
      </p:sp>
      <p:sp>
        <p:nvSpPr>
          <p:cNvPr id="4" name="Text Placeholder 3"/>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575338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r>
              <a:rPr lang="en-US" dirty="0"/>
              <a:t>Default label scaling</a:t>
            </a:r>
          </a:p>
        </p:txBody>
      </p:sp>
      <p:pic>
        <p:nvPicPr>
          <p:cNvPr id="307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371600"/>
            <a:ext cx="8229600" cy="4772087"/>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3"/>
          <p:cNvSpPr>
            <a:spLocks noGrp="1"/>
          </p:cNvSpPr>
          <p:nvPr>
            <p:ph idx="13"/>
          </p:nvPr>
        </p:nvSpPr>
        <p:spPr>
          <a:xfrm>
            <a:off x="4343400" y="1295400"/>
            <a:ext cx="4419600" cy="2895600"/>
          </a:xfrm>
        </p:spPr>
        <p:txBody>
          <a:bodyPr/>
          <a:lstStyle/>
          <a:p>
            <a:pPr>
              <a:spcBef>
                <a:spcPct val="50000"/>
              </a:spcBef>
            </a:pPr>
            <a:r>
              <a:rPr lang="en-US" sz="2400" dirty="0">
                <a:latin typeface="Calibri" pitchFamily="34" charset="0"/>
                <a:cs typeface="Calibri" pitchFamily="34" charset="0"/>
              </a:rPr>
              <a:t>Sizes of labels and symbols are specified when they are created.</a:t>
            </a:r>
          </a:p>
          <a:p>
            <a:pPr>
              <a:spcBef>
                <a:spcPct val="50000"/>
              </a:spcBef>
            </a:pPr>
            <a:r>
              <a:rPr lang="en-US" sz="2400" dirty="0">
                <a:latin typeface="Calibri" pitchFamily="34" charset="0"/>
                <a:cs typeface="Calibri" pitchFamily="34" charset="0"/>
              </a:rPr>
              <a:t>By default, they remain the same size as the user zooms in and out.</a:t>
            </a:r>
          </a:p>
          <a:p>
            <a:pPr>
              <a:spcBef>
                <a:spcPct val="50000"/>
              </a:spcBef>
            </a:pPr>
            <a:r>
              <a:rPr lang="en-US" sz="2400" dirty="0">
                <a:latin typeface="Calibri" pitchFamily="34" charset="0"/>
                <a:cs typeface="Calibri" pitchFamily="34" charset="0"/>
              </a:rPr>
              <a:t>If specified as 10 pt. labels, they are always 10 pt. labels.</a:t>
            </a:r>
          </a:p>
        </p:txBody>
      </p:sp>
      <p:sp>
        <p:nvSpPr>
          <p:cNvPr id="7" name="Text Placeholder 4"/>
          <p:cNvSpPr>
            <a:spLocks noGrp="1"/>
          </p:cNvSpPr>
          <p:nvPr>
            <p:ph type="body" sz="quarter" idx="16"/>
          </p:nvPr>
        </p:nvSpPr>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34356212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r>
              <a:rPr lang="en-US" dirty="0"/>
              <a:t>The reference scale</a:t>
            </a:r>
          </a:p>
        </p:txBody>
      </p:sp>
      <p:sp>
        <p:nvSpPr>
          <p:cNvPr id="8" name="Content Placeholder 3"/>
          <p:cNvSpPr>
            <a:spLocks noGrp="1"/>
          </p:cNvSpPr>
          <p:nvPr>
            <p:ph idx="13"/>
          </p:nvPr>
        </p:nvSpPr>
        <p:spPr>
          <a:xfrm>
            <a:off x="4343400" y="1295400"/>
            <a:ext cx="4419600" cy="5257800"/>
          </a:xfrm>
        </p:spPr>
        <p:txBody>
          <a:bodyPr/>
          <a:lstStyle/>
          <a:p>
            <a:r>
              <a:rPr lang="en-US" sz="2400" dirty="0">
                <a:latin typeface="Calibri" pitchFamily="34" charset="0"/>
                <a:cs typeface="Calibri" pitchFamily="34" charset="0"/>
              </a:rPr>
              <a:t>Alternately, symbols and text can change size when the user zooms in or out.</a:t>
            </a:r>
          </a:p>
          <a:p>
            <a:r>
              <a:rPr lang="en-US" sz="2400" dirty="0">
                <a:latin typeface="Calibri" pitchFamily="34" charset="0"/>
                <a:cs typeface="Calibri" pitchFamily="34" charset="0"/>
              </a:rPr>
              <a:t>The </a:t>
            </a:r>
            <a:r>
              <a:rPr lang="en-US" sz="2400" b="1" dirty="0">
                <a:latin typeface="Calibri" pitchFamily="34" charset="0"/>
                <a:cs typeface="Calibri" pitchFamily="34" charset="0"/>
              </a:rPr>
              <a:t>reference scale</a:t>
            </a:r>
            <a:r>
              <a:rPr lang="en-US" sz="2400" dirty="0">
                <a:latin typeface="Calibri" pitchFamily="34" charset="0"/>
                <a:cs typeface="Calibri" pitchFamily="34" charset="0"/>
              </a:rPr>
              <a:t> is the scale at which symbols will appear at their assigned size.</a:t>
            </a:r>
          </a:p>
          <a:p>
            <a:r>
              <a:rPr lang="en-US" sz="2400" dirty="0">
                <a:latin typeface="Calibri" pitchFamily="34" charset="0"/>
                <a:cs typeface="Calibri" pitchFamily="34" charset="0"/>
              </a:rPr>
              <a:t>If a reference scale is set, then symbols and text change size when the map scale changes.  They only appear at their assigned size if the map scale once again matches the reference scale.</a:t>
            </a:r>
          </a:p>
        </p:txBody>
      </p:sp>
      <p:sp>
        <p:nvSpPr>
          <p:cNvPr id="7" name="Text Placeholder 4"/>
          <p:cNvSpPr>
            <a:spLocks noGrp="1"/>
          </p:cNvSpPr>
          <p:nvPr>
            <p:ph type="body" sz="quarter" idx="16"/>
          </p:nvPr>
        </p:nvSpPr>
        <p:spPr/>
        <p:txBody>
          <a:bodyPr/>
          <a:lstStyle/>
          <a:p>
            <a:r>
              <a:rPr lang="en-US" dirty="0">
                <a:hlinkClick r:id="rId2" action="ppaction://hlinksldjump"/>
              </a:rPr>
              <a:t>Return to </a:t>
            </a:r>
            <a:r>
              <a:rPr lang="en-US" dirty="0" smtClean="0">
                <a:hlinkClick r:id="rId2" action="ppaction://hlinksldjump"/>
              </a:rPr>
              <a:t>Outline</a:t>
            </a:r>
            <a:endParaRPr lang="en-US" dirty="0"/>
          </a:p>
        </p:txBody>
      </p:sp>
      <p:pic>
        <p:nvPicPr>
          <p:cNvPr id="3174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524574" y="1210075"/>
            <a:ext cx="3546970" cy="52299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62995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Prepare to create annotation</a:t>
            </a:r>
          </a:p>
        </p:txBody>
      </p:sp>
      <p:sp>
        <p:nvSpPr>
          <p:cNvPr id="3" name="Content Placeholder 2"/>
          <p:cNvSpPr>
            <a:spLocks noGrp="1"/>
          </p:cNvSpPr>
          <p:nvPr>
            <p:ph idx="1"/>
          </p:nvPr>
        </p:nvSpPr>
        <p:spPr>
          <a:xfrm>
            <a:off x="457200" y="1371600"/>
            <a:ext cx="4023360" cy="4800600"/>
          </a:xfrm>
        </p:spPr>
        <p:txBody>
          <a:bodyPr/>
          <a:lstStyle/>
          <a:p>
            <a:r>
              <a:rPr lang="en-US" sz="2400" dirty="0"/>
              <a:t>Zoom to the scale at which the map will be optimized for viewing (will become the reference scale).</a:t>
            </a:r>
          </a:p>
          <a:p>
            <a:r>
              <a:rPr lang="en-US" sz="2400" dirty="0"/>
              <a:t>Set up dynamic labels with desired properties and turn them on for the layer(s)</a:t>
            </a:r>
          </a:p>
          <a:p>
            <a:r>
              <a:rPr lang="en-US" sz="2400" dirty="0"/>
              <a:t>Turn off labels for layers that should NOT be converted to annotation.</a:t>
            </a:r>
          </a:p>
        </p:txBody>
      </p:sp>
      <p:pic>
        <p:nvPicPr>
          <p:cNvPr id="7" name="Picture 3"/>
          <p:cNvPicPr>
            <a:picLocks noGrp="1" noChangeAspect="1" noChangeArrowheads="1"/>
          </p:cNvPicPr>
          <p:nvPr>
            <p:ph idx="13"/>
          </p:nvPr>
        </p:nvPicPr>
        <p:blipFill>
          <a:blip r:embed="rId2" cstate="print"/>
          <a:srcRect/>
          <a:stretch>
            <a:fillRect/>
          </a:stretch>
        </p:blipFill>
        <p:spPr bwMode="auto">
          <a:xfrm>
            <a:off x="5236534" y="1251585"/>
            <a:ext cx="3376899" cy="5301615"/>
          </a:xfrm>
          <a:prstGeom prst="rect">
            <a:avLst/>
          </a:prstGeom>
          <a:noFill/>
          <a:ln w="12700">
            <a:solidFill>
              <a:schemeClr val="tx1"/>
            </a:solidFill>
            <a:miter lim="800000"/>
            <a:headEnd/>
            <a:tailEnd/>
          </a:ln>
        </p:spPr>
      </p:pic>
      <p:sp>
        <p:nvSpPr>
          <p:cNvPr id="5" name="Text Placeholder 4"/>
          <p:cNvSpPr>
            <a:spLocks noGrp="1"/>
          </p:cNvSpPr>
          <p:nvPr>
            <p:ph type="body" sz="quarter" idx="16"/>
          </p:nvPr>
        </p:nvSpPr>
        <p:spPr>
          <a:xfrm>
            <a:off x="7498080" y="0"/>
            <a:ext cx="1645920" cy="338328"/>
          </a:xfrm>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3436445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r>
              <a:rPr lang="en-US" dirty="0"/>
              <a:t>Creating map annotation</a:t>
            </a:r>
          </a:p>
        </p:txBody>
      </p:sp>
      <p:pic>
        <p:nvPicPr>
          <p:cNvPr id="3277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09600" y="1371600"/>
            <a:ext cx="4711819" cy="4498476"/>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3"/>
          <p:cNvSpPr>
            <a:spLocks noGrp="1"/>
          </p:cNvSpPr>
          <p:nvPr>
            <p:ph idx="13"/>
          </p:nvPr>
        </p:nvSpPr>
        <p:spPr>
          <a:xfrm>
            <a:off x="5562600" y="1600200"/>
            <a:ext cx="2286000" cy="3200400"/>
          </a:xfrm>
        </p:spPr>
        <p:txBody>
          <a:bodyPr/>
          <a:lstStyle/>
          <a:p>
            <a:pPr>
              <a:spcBef>
                <a:spcPct val="50000"/>
              </a:spcBef>
            </a:pPr>
            <a:r>
              <a:rPr lang="en-US" sz="2400" dirty="0">
                <a:latin typeface="Calibri" pitchFamily="34" charset="0"/>
                <a:cs typeface="Calibri" pitchFamily="34" charset="0"/>
              </a:rPr>
              <a:t>Created as graphics on the map page.</a:t>
            </a:r>
          </a:p>
          <a:p>
            <a:pPr>
              <a:spcBef>
                <a:spcPct val="50000"/>
              </a:spcBef>
            </a:pPr>
            <a:r>
              <a:rPr lang="en-US" sz="2400" dirty="0">
                <a:latin typeface="Calibri" pitchFamily="34" charset="0"/>
                <a:cs typeface="Calibri" pitchFamily="34" charset="0"/>
              </a:rPr>
              <a:t>Edited with the Drawing toolbar.</a:t>
            </a:r>
          </a:p>
          <a:p>
            <a:pPr>
              <a:spcBef>
                <a:spcPct val="50000"/>
              </a:spcBef>
            </a:pPr>
            <a:r>
              <a:rPr lang="en-US" sz="2400" dirty="0">
                <a:latin typeface="Calibri" pitchFamily="34" charset="0"/>
                <a:cs typeface="Calibri" pitchFamily="34" charset="0"/>
              </a:rPr>
              <a:t>Becomes part of the data frame.</a:t>
            </a:r>
          </a:p>
        </p:txBody>
      </p:sp>
      <p:sp>
        <p:nvSpPr>
          <p:cNvPr id="7" name="Text Placeholder 4"/>
          <p:cNvSpPr>
            <a:spLocks noGrp="1"/>
          </p:cNvSpPr>
          <p:nvPr>
            <p:ph type="body" sz="quarter" idx="16"/>
          </p:nvPr>
        </p:nvSpPr>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10827110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Placing overflow annotation</a:t>
            </a:r>
          </a:p>
        </p:txBody>
      </p:sp>
      <p:sp>
        <p:nvSpPr>
          <p:cNvPr id="3" name="Content Placeholder 2"/>
          <p:cNvSpPr>
            <a:spLocks noGrp="1"/>
          </p:cNvSpPr>
          <p:nvPr>
            <p:ph idx="1"/>
          </p:nvPr>
        </p:nvSpPr>
        <p:spPr>
          <a:xfrm>
            <a:off x="457200" y="1371600"/>
            <a:ext cx="3657600" cy="4800600"/>
          </a:xfrm>
        </p:spPr>
        <p:txBody>
          <a:bodyPr/>
          <a:lstStyle/>
          <a:p>
            <a:r>
              <a:rPr lang="en-US" dirty="0"/>
              <a:t>Unplaced annotation is put in an Overflow window.</a:t>
            </a:r>
          </a:p>
          <a:p>
            <a:r>
              <a:rPr lang="en-US" dirty="0"/>
              <a:t>User places each label individually, or deletes it.</a:t>
            </a:r>
          </a:p>
        </p:txBody>
      </p:sp>
      <p:pic>
        <p:nvPicPr>
          <p:cNvPr id="33794"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rcRect/>
          <a:stretch>
            <a:fillRect/>
          </a:stretch>
        </p:blipFill>
        <p:spPr bwMode="auto">
          <a:xfrm>
            <a:off x="4603274" y="1478863"/>
            <a:ext cx="3702526" cy="4845737"/>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4"/>
          <p:cNvSpPr>
            <a:spLocks noGrp="1"/>
          </p:cNvSpPr>
          <p:nvPr>
            <p:ph type="body" sz="quarter" idx="16"/>
          </p:nvPr>
        </p:nvSpPr>
        <p:spPr>
          <a:xfrm>
            <a:off x="7498080" y="0"/>
            <a:ext cx="1645920" cy="338328"/>
          </a:xfrm>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3530028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r>
              <a:rPr lang="en-US" dirty="0"/>
              <a:t>Data frame annotation groups</a:t>
            </a:r>
          </a:p>
        </p:txBody>
      </p:sp>
      <p:pic>
        <p:nvPicPr>
          <p:cNvPr id="9" name="Picture 2"/>
          <p:cNvPicPr>
            <a:picLocks noGrp="1" noChangeAspect="1" noChangeArrowheads="1"/>
          </p:cNvPicPr>
          <p:nvPr>
            <p:ph idx="1"/>
          </p:nvPr>
        </p:nvPicPr>
        <p:blipFill>
          <a:blip r:embed="rId2" cstate="print"/>
          <a:srcRect/>
          <a:stretch>
            <a:fillRect/>
          </a:stretch>
        </p:blipFill>
        <p:spPr bwMode="auto">
          <a:xfrm>
            <a:off x="685800" y="1239562"/>
            <a:ext cx="4389120" cy="5237438"/>
          </a:xfrm>
          <a:prstGeom prst="rect">
            <a:avLst/>
          </a:prstGeom>
          <a:noFill/>
          <a:ln w="9525">
            <a:noFill/>
            <a:miter lim="800000"/>
            <a:headEnd/>
            <a:tailEnd/>
          </a:ln>
        </p:spPr>
      </p:pic>
      <p:sp>
        <p:nvSpPr>
          <p:cNvPr id="8" name="Content Placeholder 3"/>
          <p:cNvSpPr>
            <a:spLocks noGrp="1"/>
          </p:cNvSpPr>
          <p:nvPr>
            <p:ph idx="13"/>
          </p:nvPr>
        </p:nvSpPr>
        <p:spPr>
          <a:xfrm>
            <a:off x="5562600" y="1600200"/>
            <a:ext cx="3200400" cy="4297680"/>
          </a:xfrm>
        </p:spPr>
        <p:txBody>
          <a:bodyPr/>
          <a:lstStyle/>
          <a:p>
            <a:r>
              <a:rPr lang="en-US" sz="2400" dirty="0"/>
              <a:t>Annotation saved in the map becomes a part of the data frame.</a:t>
            </a:r>
          </a:p>
          <a:p>
            <a:r>
              <a:rPr lang="en-US" sz="2400" dirty="0"/>
              <a:t>Open data frame properties to edit the annotation properties such as the reference scale.</a:t>
            </a:r>
          </a:p>
          <a:p>
            <a:r>
              <a:rPr lang="en-US" sz="2400" dirty="0"/>
              <a:t>Use Remove Group to get rid of </a:t>
            </a:r>
            <a:r>
              <a:rPr lang="en-US" sz="2400" dirty="0" smtClean="0"/>
              <a:t>annotation</a:t>
            </a:r>
            <a:endParaRPr lang="en-US" sz="2400" dirty="0"/>
          </a:p>
        </p:txBody>
      </p:sp>
      <p:sp>
        <p:nvSpPr>
          <p:cNvPr id="7" name="Text Placeholder 4"/>
          <p:cNvSpPr>
            <a:spLocks noGrp="1"/>
          </p:cNvSpPr>
          <p:nvPr>
            <p:ph type="body" sz="quarter" idx="16"/>
          </p:nvPr>
        </p:nvSpPr>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7191230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Feature annotation</a:t>
            </a:r>
          </a:p>
        </p:txBody>
      </p:sp>
      <p:pic>
        <p:nvPicPr>
          <p:cNvPr id="3481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33196" y="1066800"/>
            <a:ext cx="4596004" cy="4998307"/>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p:cNvSpPr>
            <a:spLocks noGrp="1"/>
          </p:cNvSpPr>
          <p:nvPr>
            <p:ph idx="13"/>
          </p:nvPr>
        </p:nvSpPr>
        <p:spPr>
          <a:xfrm>
            <a:off x="3276600" y="1295400"/>
            <a:ext cx="5486400" cy="1371600"/>
          </a:xfrm>
        </p:spPr>
        <p:txBody>
          <a:bodyPr/>
          <a:lstStyle/>
          <a:p>
            <a:pPr>
              <a:spcBef>
                <a:spcPts val="300"/>
              </a:spcBef>
            </a:pPr>
            <a:r>
              <a:rPr lang="en-US" sz="2400" dirty="0">
                <a:latin typeface="Calibri" pitchFamily="34" charset="0"/>
                <a:cs typeface="Calibri" pitchFamily="34" charset="0"/>
              </a:rPr>
              <a:t>Stored as a </a:t>
            </a:r>
            <a:r>
              <a:rPr lang="en-US" sz="2400" dirty="0" err="1">
                <a:latin typeface="Calibri" pitchFamily="34" charset="0"/>
                <a:cs typeface="Calibri" pitchFamily="34" charset="0"/>
              </a:rPr>
              <a:t>geodatabase</a:t>
            </a:r>
            <a:r>
              <a:rPr lang="en-US" sz="2400" dirty="0">
                <a:latin typeface="Calibri" pitchFamily="34" charset="0"/>
                <a:cs typeface="Calibri" pitchFamily="34" charset="0"/>
              </a:rPr>
              <a:t> feature class</a:t>
            </a:r>
          </a:p>
          <a:p>
            <a:pPr>
              <a:spcBef>
                <a:spcPts val="300"/>
              </a:spcBef>
            </a:pPr>
            <a:r>
              <a:rPr lang="en-US" sz="2400" dirty="0">
                <a:latin typeface="Calibri" pitchFamily="34" charset="0"/>
                <a:cs typeface="Calibri" pitchFamily="34" charset="0"/>
              </a:rPr>
              <a:t>Appears as a layer in the Table of Contents</a:t>
            </a:r>
          </a:p>
          <a:p>
            <a:pPr>
              <a:spcBef>
                <a:spcPts val="300"/>
              </a:spcBef>
            </a:pPr>
            <a:r>
              <a:rPr lang="en-US" sz="2400" dirty="0">
                <a:latin typeface="Calibri" pitchFamily="34" charset="0"/>
                <a:cs typeface="Calibri" pitchFamily="34" charset="0"/>
              </a:rPr>
              <a:t>Remove it by removing </a:t>
            </a:r>
            <a:r>
              <a:rPr lang="en-US" sz="2400" dirty="0" smtClean="0">
                <a:latin typeface="Calibri" pitchFamily="34" charset="0"/>
                <a:cs typeface="Calibri" pitchFamily="34" charset="0"/>
              </a:rPr>
              <a:t>layer</a:t>
            </a:r>
            <a:endParaRPr lang="en-US" sz="2400" dirty="0">
              <a:latin typeface="Calibri" pitchFamily="34" charset="0"/>
              <a:cs typeface="Calibri" pitchFamily="34" charset="0"/>
            </a:endParaRPr>
          </a:p>
        </p:txBody>
      </p:sp>
      <p:sp>
        <p:nvSpPr>
          <p:cNvPr id="5" name="Content Placeholder 4"/>
          <p:cNvSpPr>
            <a:spLocks noGrp="1"/>
          </p:cNvSpPr>
          <p:nvPr>
            <p:ph idx="14"/>
          </p:nvPr>
        </p:nvSpPr>
        <p:spPr>
          <a:xfrm>
            <a:off x="5303520" y="3429000"/>
            <a:ext cx="3383280" cy="2468880"/>
          </a:xfrm>
        </p:spPr>
        <p:txBody>
          <a:bodyPr/>
          <a:lstStyle/>
          <a:p>
            <a:pPr>
              <a:spcBef>
                <a:spcPts val="300"/>
              </a:spcBef>
            </a:pPr>
            <a:r>
              <a:rPr lang="en-US" sz="2400" dirty="0">
                <a:latin typeface="Calibri" pitchFamily="34" charset="0"/>
                <a:cs typeface="Calibri" pitchFamily="34" charset="0"/>
              </a:rPr>
              <a:t>Add the feature class to many map documents</a:t>
            </a:r>
          </a:p>
          <a:p>
            <a:pPr>
              <a:spcBef>
                <a:spcPts val="300"/>
              </a:spcBef>
            </a:pPr>
            <a:r>
              <a:rPr lang="en-US" sz="2400" dirty="0">
                <a:latin typeface="Calibri" pitchFamily="34" charset="0"/>
                <a:cs typeface="Calibri" pitchFamily="34" charset="0"/>
              </a:rPr>
              <a:t>Must be edited during an edit session (Chapter 14)</a:t>
            </a:r>
          </a:p>
          <a:p>
            <a:pPr>
              <a:spcBef>
                <a:spcPts val="300"/>
              </a:spcBef>
            </a:pPr>
            <a:r>
              <a:rPr lang="en-US" sz="2400" dirty="0">
                <a:latin typeface="Calibri" pitchFamily="34" charset="0"/>
                <a:cs typeface="Calibri" pitchFamily="34" charset="0"/>
              </a:rPr>
              <a:t>Overflow labels placed during an edit </a:t>
            </a:r>
            <a:r>
              <a:rPr lang="en-US" sz="2400" dirty="0" smtClean="0">
                <a:latin typeface="Calibri" pitchFamily="34" charset="0"/>
                <a:cs typeface="Calibri" pitchFamily="34" charset="0"/>
              </a:rPr>
              <a:t>session</a:t>
            </a:r>
            <a:endParaRPr lang="en-US" sz="2400" dirty="0">
              <a:latin typeface="Calibri" pitchFamily="34" charset="0"/>
              <a:cs typeface="Calibri" pitchFamily="34" charset="0"/>
            </a:endParaRPr>
          </a:p>
        </p:txBody>
      </p:sp>
      <p:sp>
        <p:nvSpPr>
          <p:cNvPr id="8" name="Text Placeholder 5"/>
          <p:cNvSpPr>
            <a:spLocks noGrp="1"/>
          </p:cNvSpPr>
          <p:nvPr>
            <p:ph type="body" sz="quarter" idx="17"/>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5515499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2834640"/>
            <a:ext cx="9144000" cy="1188720"/>
          </a:xfrm>
        </p:spPr>
        <p:txBody>
          <a:bodyPr/>
          <a:lstStyle/>
          <a:p>
            <a:r>
              <a:rPr lang="en-US" dirty="0"/>
              <a:t>Adding map elements</a:t>
            </a:r>
          </a:p>
        </p:txBody>
      </p:sp>
      <p:sp>
        <p:nvSpPr>
          <p:cNvPr id="3" name="Text Placeholder 2"/>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11796002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t>Audience</a:t>
            </a:r>
          </a:p>
        </p:txBody>
      </p:sp>
      <p:sp>
        <p:nvSpPr>
          <p:cNvPr id="8" name="Content Placeholder 2"/>
          <p:cNvSpPr>
            <a:spLocks noGrp="1"/>
          </p:cNvSpPr>
          <p:nvPr>
            <p:ph idx="1"/>
          </p:nvPr>
        </p:nvSpPr>
        <p:spPr/>
        <p:txBody>
          <a:bodyPr/>
          <a:lstStyle/>
          <a:p>
            <a:r>
              <a:rPr lang="en-US" dirty="0"/>
              <a:t>Who will be viewing the map?</a:t>
            </a:r>
          </a:p>
          <a:p>
            <a:r>
              <a:rPr lang="en-US" dirty="0"/>
              <a:t>What is their expected level of knowledge?</a:t>
            </a:r>
          </a:p>
          <a:p>
            <a:pPr lvl="1"/>
            <a:r>
              <a:rPr lang="en-US" dirty="0"/>
              <a:t>About the subject matter</a:t>
            </a:r>
          </a:p>
          <a:p>
            <a:pPr lvl="1"/>
            <a:r>
              <a:rPr lang="en-US" dirty="0"/>
              <a:t>About maps in general</a:t>
            </a:r>
          </a:p>
          <a:p>
            <a:r>
              <a:rPr lang="en-US" dirty="0"/>
              <a:t>Do they have special requirements?</a:t>
            </a:r>
          </a:p>
          <a:p>
            <a:pPr lvl="1"/>
            <a:r>
              <a:rPr lang="en-US" dirty="0"/>
              <a:t>Color blindness, large print</a:t>
            </a:r>
            <a:r>
              <a:rPr lang="en-US" dirty="0" smtClean="0"/>
              <a:t>?</a:t>
            </a:r>
            <a:endParaRPr lang="en-US" dirty="0"/>
          </a:p>
        </p:txBody>
      </p:sp>
      <p:sp>
        <p:nvSpPr>
          <p:cNvPr id="4" name="Text Placeholder 3"/>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32023654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Adding a legend</a:t>
            </a:r>
          </a:p>
        </p:txBody>
      </p:sp>
      <p:pic>
        <p:nvPicPr>
          <p:cNvPr id="3584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600200"/>
            <a:ext cx="8229600" cy="4220817"/>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p:cNvSpPr>
            <a:spLocks noGrp="1"/>
          </p:cNvSpPr>
          <p:nvPr>
            <p:ph idx="13"/>
          </p:nvPr>
        </p:nvSpPr>
        <p:spPr>
          <a:xfrm>
            <a:off x="457200" y="6019800"/>
            <a:ext cx="8229600" cy="457200"/>
          </a:xfrm>
        </p:spPr>
        <p:txBody>
          <a:bodyPr anchor="ctr"/>
          <a:lstStyle/>
          <a:p>
            <a:pPr algn="ctr"/>
            <a:r>
              <a:rPr lang="en-US" sz="2800" dirty="0">
                <a:latin typeface="Calibri" pitchFamily="34" charset="0"/>
                <a:cs typeface="Calibri" pitchFamily="34" charset="0"/>
              </a:rPr>
              <a:t>Opens the Legend </a:t>
            </a:r>
            <a:r>
              <a:rPr lang="en-US" sz="2800" dirty="0" smtClean="0">
                <a:latin typeface="Calibri" pitchFamily="34" charset="0"/>
                <a:cs typeface="Calibri" pitchFamily="34" charset="0"/>
              </a:rPr>
              <a:t>Wizard</a:t>
            </a:r>
            <a:endParaRPr lang="en-US" sz="2800" dirty="0">
              <a:latin typeface="Calibri" pitchFamily="34" charset="0"/>
              <a:cs typeface="Calibri" pitchFamily="34" charset="0"/>
            </a:endParaRPr>
          </a:p>
        </p:txBody>
      </p:sp>
      <p:sp>
        <p:nvSpPr>
          <p:cNvPr id="7" name="Text Placeholder 4"/>
          <p:cNvSpPr>
            <a:spLocks noGrp="1"/>
          </p:cNvSpPr>
          <p:nvPr>
            <p:ph type="body" sz="quarter" idx="16"/>
          </p:nvPr>
        </p:nvSpPr>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34472062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Legend Wizard</a:t>
            </a:r>
          </a:p>
        </p:txBody>
      </p:sp>
      <p:pic>
        <p:nvPicPr>
          <p:cNvPr id="3686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295400"/>
            <a:ext cx="8229600" cy="5259607"/>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p:cNvSpPr>
            <a:spLocks noGrp="1"/>
          </p:cNvSpPr>
          <p:nvPr>
            <p:ph idx="13"/>
          </p:nvPr>
        </p:nvSpPr>
        <p:spPr>
          <a:xfrm>
            <a:off x="4953000" y="1676400"/>
            <a:ext cx="3200400" cy="457200"/>
          </a:xfrm>
        </p:spPr>
        <p:txBody>
          <a:bodyPr/>
          <a:lstStyle/>
          <a:p>
            <a:r>
              <a:rPr lang="en-US" sz="2400" dirty="0">
                <a:latin typeface="Calibri" pitchFamily="34" charset="0"/>
                <a:cs typeface="Calibri" pitchFamily="34" charset="0"/>
              </a:rPr>
              <a:t>Choose layers to include</a:t>
            </a:r>
          </a:p>
        </p:txBody>
      </p:sp>
      <p:sp>
        <p:nvSpPr>
          <p:cNvPr id="5" name="Content Placeholder 4"/>
          <p:cNvSpPr>
            <a:spLocks noGrp="1"/>
          </p:cNvSpPr>
          <p:nvPr>
            <p:ph idx="14"/>
          </p:nvPr>
        </p:nvSpPr>
        <p:spPr>
          <a:xfrm>
            <a:off x="5094767" y="2851299"/>
            <a:ext cx="2286000" cy="457200"/>
          </a:xfrm>
        </p:spPr>
        <p:txBody>
          <a:bodyPr/>
          <a:lstStyle/>
          <a:p>
            <a:r>
              <a:rPr lang="en-US" sz="2400" dirty="0">
                <a:latin typeface="Calibri" pitchFamily="34" charset="0"/>
                <a:cs typeface="Calibri" pitchFamily="34" charset="0"/>
              </a:rPr>
              <a:t>Set title and font</a:t>
            </a:r>
          </a:p>
        </p:txBody>
      </p:sp>
      <p:sp>
        <p:nvSpPr>
          <p:cNvPr id="8" name="Text Placeholder 5"/>
          <p:cNvSpPr>
            <a:spLocks noGrp="1"/>
          </p:cNvSpPr>
          <p:nvPr>
            <p:ph type="body" sz="quarter" idx="17"/>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11114690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Legend </a:t>
            </a:r>
            <a:r>
              <a:rPr lang="en-US" dirty="0" smtClean="0"/>
              <a:t>Wizard</a:t>
            </a:r>
            <a:r>
              <a:rPr lang="en-US" sz="1500" dirty="0" smtClean="0"/>
              <a:t> 1</a:t>
            </a:r>
            <a:endParaRPr lang="en-US" sz="1500" dirty="0"/>
          </a:p>
        </p:txBody>
      </p:sp>
      <p:pic>
        <p:nvPicPr>
          <p:cNvPr id="10" name="Picture 2"/>
          <p:cNvPicPr>
            <a:picLocks noGrp="1" noChangeAspect="1" noChangeArrowheads="1"/>
          </p:cNvPicPr>
          <p:nvPr>
            <p:ph idx="1"/>
          </p:nvPr>
        </p:nvPicPr>
        <p:blipFill>
          <a:blip r:embed="rId2" cstate="print"/>
          <a:srcRect/>
          <a:stretch>
            <a:fillRect/>
          </a:stretch>
        </p:blipFill>
        <p:spPr bwMode="auto">
          <a:xfrm>
            <a:off x="341723" y="1676400"/>
            <a:ext cx="3004634" cy="3562456"/>
          </a:xfrm>
          <a:prstGeom prst="rect">
            <a:avLst/>
          </a:prstGeom>
          <a:noFill/>
          <a:ln w="12700">
            <a:solidFill>
              <a:schemeClr val="tx1"/>
            </a:solidFill>
            <a:miter lim="800000"/>
            <a:headEnd/>
            <a:tailEnd/>
          </a:ln>
        </p:spPr>
      </p:pic>
      <p:sp>
        <p:nvSpPr>
          <p:cNvPr id="4" name="Content Placeholder 3"/>
          <p:cNvSpPr>
            <a:spLocks noGrp="1"/>
          </p:cNvSpPr>
          <p:nvPr>
            <p:ph idx="13"/>
          </p:nvPr>
        </p:nvSpPr>
        <p:spPr>
          <a:xfrm>
            <a:off x="335280" y="5391256"/>
            <a:ext cx="3017520" cy="731520"/>
          </a:xfrm>
        </p:spPr>
        <p:txBody>
          <a:bodyPr anchor="ctr"/>
          <a:lstStyle/>
          <a:p>
            <a:r>
              <a:rPr lang="en-US" sz="2400" dirty="0">
                <a:latin typeface="Calibri" pitchFamily="34" charset="0"/>
                <a:cs typeface="Calibri" pitchFamily="34" charset="0"/>
              </a:rPr>
              <a:t>Add frame border and </a:t>
            </a:r>
            <a:r>
              <a:rPr lang="en-US" sz="2400" dirty="0" smtClean="0">
                <a:latin typeface="Calibri" pitchFamily="34" charset="0"/>
                <a:cs typeface="Calibri" pitchFamily="34" charset="0"/>
              </a:rPr>
              <a:t>shading</a:t>
            </a:r>
            <a:endParaRPr lang="en-US" sz="2400" dirty="0">
              <a:latin typeface="Calibri" pitchFamily="34" charset="0"/>
              <a:cs typeface="Calibri" pitchFamily="34" charset="0"/>
            </a:endParaRPr>
          </a:p>
        </p:txBody>
      </p:sp>
      <p:pic>
        <p:nvPicPr>
          <p:cNvPr id="37890" name="Picture 4"/>
          <p:cNvPicPr>
            <a:picLocks noGrp="1" noChangeAspect="1" noChangeArrowheads="1"/>
          </p:cNvPicPr>
          <p:nvPr>
            <p:ph idx="14"/>
          </p:nvPr>
        </p:nvPicPr>
        <p:blipFill>
          <a:blip r:embed="rId3">
            <a:extLst>
              <a:ext uri="{28A0092B-C50C-407E-A947-70E740481C1C}">
                <a14:useLocalDpi xmlns:a14="http://schemas.microsoft.com/office/drawing/2010/main" val="0"/>
              </a:ext>
            </a:extLst>
          </a:blip>
          <a:srcRect/>
          <a:stretch>
            <a:fillRect/>
          </a:stretch>
        </p:blipFill>
        <p:spPr bwMode="auto">
          <a:xfrm>
            <a:off x="4419600" y="1539240"/>
            <a:ext cx="4364375" cy="4102269"/>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5"/>
          <p:cNvSpPr>
            <a:spLocks noGrp="1"/>
          </p:cNvSpPr>
          <p:nvPr>
            <p:ph idx="15"/>
          </p:nvPr>
        </p:nvSpPr>
        <p:spPr>
          <a:xfrm>
            <a:off x="4136066" y="5334000"/>
            <a:ext cx="3017520" cy="365760"/>
          </a:xfrm>
        </p:spPr>
        <p:txBody>
          <a:bodyPr anchor="ctr"/>
          <a:lstStyle/>
          <a:p>
            <a:pPr algn="ctr"/>
            <a:r>
              <a:rPr lang="en-US" sz="2400" dirty="0">
                <a:latin typeface="Calibri" pitchFamily="34" charset="0"/>
                <a:cs typeface="Calibri" pitchFamily="34" charset="0"/>
              </a:rPr>
              <a:t>Set patch size and </a:t>
            </a:r>
            <a:r>
              <a:rPr lang="en-US" sz="2400" dirty="0" smtClean="0">
                <a:latin typeface="Calibri" pitchFamily="34" charset="0"/>
                <a:cs typeface="Calibri" pitchFamily="34" charset="0"/>
              </a:rPr>
              <a:t>type</a:t>
            </a:r>
            <a:endParaRPr lang="en-US" sz="2400" dirty="0">
              <a:latin typeface="Calibri" pitchFamily="34" charset="0"/>
              <a:cs typeface="Calibri" pitchFamily="34" charset="0"/>
            </a:endParaRPr>
          </a:p>
        </p:txBody>
      </p:sp>
      <p:sp>
        <p:nvSpPr>
          <p:cNvPr id="9" name="Text Placeholder 6"/>
          <p:cNvSpPr>
            <a:spLocks noGrp="1"/>
          </p:cNvSpPr>
          <p:nvPr>
            <p:ph type="body" sz="quarter" idx="18"/>
          </p:nvPr>
        </p:nvSpPr>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20691100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Legend </a:t>
            </a:r>
            <a:r>
              <a:rPr lang="en-US" dirty="0" smtClean="0"/>
              <a:t>Wizard</a:t>
            </a:r>
            <a:r>
              <a:rPr lang="en-US" sz="1500" dirty="0" smtClean="0"/>
              <a:t> 2</a:t>
            </a:r>
            <a:endParaRPr lang="en-US" sz="1500" dirty="0"/>
          </a:p>
        </p:txBody>
      </p:sp>
      <p:pic>
        <p:nvPicPr>
          <p:cNvPr id="1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8599" y="1600200"/>
            <a:ext cx="4754880" cy="358821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idx="13"/>
          </p:nvPr>
        </p:nvSpPr>
        <p:spPr>
          <a:xfrm>
            <a:off x="304800" y="5257800"/>
            <a:ext cx="4023360" cy="822960"/>
          </a:xfrm>
        </p:spPr>
        <p:txBody>
          <a:bodyPr/>
          <a:lstStyle/>
          <a:p>
            <a:r>
              <a:rPr lang="en-US" sz="2400" dirty="0">
                <a:latin typeface="Calibri" pitchFamily="34" charset="0"/>
                <a:cs typeface="Calibri" pitchFamily="34" charset="0"/>
              </a:rPr>
              <a:t>Set spacing between </a:t>
            </a:r>
            <a:r>
              <a:rPr lang="en-US" sz="2400" dirty="0" smtClean="0">
                <a:latin typeface="Calibri" pitchFamily="34" charset="0"/>
                <a:cs typeface="Calibri" pitchFamily="34" charset="0"/>
              </a:rPr>
              <a:t>elements</a:t>
            </a:r>
            <a:br>
              <a:rPr lang="en-US" sz="2400" dirty="0" smtClean="0">
                <a:latin typeface="Calibri" pitchFamily="34" charset="0"/>
                <a:cs typeface="Calibri" pitchFamily="34" charset="0"/>
              </a:rPr>
            </a:br>
            <a:r>
              <a:rPr lang="en-US" sz="2400" dirty="0" smtClean="0">
                <a:latin typeface="Calibri" pitchFamily="34" charset="0"/>
                <a:cs typeface="Calibri" pitchFamily="34" charset="0"/>
              </a:rPr>
              <a:t>(usually </a:t>
            </a:r>
            <a:r>
              <a:rPr lang="en-US" sz="2400" dirty="0">
                <a:latin typeface="Calibri" pitchFamily="34" charset="0"/>
                <a:cs typeface="Calibri" pitchFamily="34" charset="0"/>
              </a:rPr>
              <a:t>leave defaults</a:t>
            </a:r>
            <a:r>
              <a:rPr lang="en-US" sz="2400" dirty="0" smtClean="0">
                <a:latin typeface="Calibri" pitchFamily="34" charset="0"/>
                <a:cs typeface="Calibri" pitchFamily="34" charset="0"/>
              </a:rPr>
              <a:t>)</a:t>
            </a:r>
            <a:endParaRPr lang="en-US" sz="2400" dirty="0">
              <a:latin typeface="Calibri" pitchFamily="34" charset="0"/>
              <a:cs typeface="Calibri" pitchFamily="34" charset="0"/>
            </a:endParaRPr>
          </a:p>
        </p:txBody>
      </p:sp>
      <p:pic>
        <p:nvPicPr>
          <p:cNvPr id="13" name="Picture 4"/>
          <p:cNvPicPr>
            <a:picLocks noGrp="1" noChangeAspect="1" noChangeArrowheads="1"/>
          </p:cNvPicPr>
          <p:nvPr>
            <p:ph idx="14"/>
          </p:nvPr>
        </p:nvPicPr>
        <p:blipFill>
          <a:blip r:embed="rId3" cstate="print"/>
          <a:srcRect/>
          <a:stretch>
            <a:fillRect/>
          </a:stretch>
        </p:blipFill>
        <p:spPr bwMode="auto">
          <a:xfrm>
            <a:off x="5410200" y="1647353"/>
            <a:ext cx="2771429" cy="3381847"/>
          </a:xfrm>
          <a:prstGeom prst="rect">
            <a:avLst/>
          </a:prstGeom>
          <a:noFill/>
          <a:ln w="9525">
            <a:noFill/>
            <a:miter lim="800000"/>
            <a:headEnd/>
            <a:tailEnd/>
          </a:ln>
        </p:spPr>
      </p:pic>
      <p:sp>
        <p:nvSpPr>
          <p:cNvPr id="6" name="Content Placeholder 5"/>
          <p:cNvSpPr>
            <a:spLocks noGrp="1"/>
          </p:cNvSpPr>
          <p:nvPr>
            <p:ph idx="15"/>
          </p:nvPr>
        </p:nvSpPr>
        <p:spPr>
          <a:xfrm>
            <a:off x="6797040" y="1329068"/>
            <a:ext cx="2194560" cy="1005840"/>
          </a:xfrm>
        </p:spPr>
        <p:txBody>
          <a:bodyPr/>
          <a:lstStyle/>
          <a:p>
            <a:r>
              <a:rPr lang="en-US" sz="2000" dirty="0">
                <a:latin typeface="Calibri" pitchFamily="34" charset="0"/>
                <a:cs typeface="Calibri" pitchFamily="34" charset="0"/>
              </a:rPr>
              <a:t>Right-click legend to open properties and modify it</a:t>
            </a:r>
            <a:r>
              <a:rPr lang="en-US" sz="2000" dirty="0" smtClean="0">
                <a:latin typeface="Calibri" pitchFamily="34" charset="0"/>
                <a:cs typeface="Calibri" pitchFamily="34" charset="0"/>
              </a:rPr>
              <a:t>.</a:t>
            </a:r>
            <a:endParaRPr lang="en-US" sz="2000" dirty="0">
              <a:latin typeface="Calibri" pitchFamily="34" charset="0"/>
              <a:cs typeface="Calibri" pitchFamily="34" charset="0"/>
            </a:endParaRPr>
          </a:p>
        </p:txBody>
      </p:sp>
      <p:sp>
        <p:nvSpPr>
          <p:cNvPr id="7" name="Content Placeholder 6"/>
          <p:cNvSpPr>
            <a:spLocks noGrp="1"/>
          </p:cNvSpPr>
          <p:nvPr>
            <p:ph idx="16"/>
          </p:nvPr>
        </p:nvSpPr>
        <p:spPr>
          <a:xfrm>
            <a:off x="5551967" y="5094767"/>
            <a:ext cx="1371600" cy="457200"/>
          </a:xfrm>
        </p:spPr>
        <p:txBody>
          <a:bodyPr/>
          <a:lstStyle/>
          <a:p>
            <a:r>
              <a:rPr lang="en-US" sz="2400" dirty="0">
                <a:latin typeface="Calibri" pitchFamily="34" charset="0"/>
                <a:cs typeface="Calibri" pitchFamily="34" charset="0"/>
              </a:rPr>
              <a:t>Finished!</a:t>
            </a:r>
          </a:p>
        </p:txBody>
      </p:sp>
      <p:sp>
        <p:nvSpPr>
          <p:cNvPr id="11" name="Text Placeholder 7"/>
          <p:cNvSpPr>
            <a:spLocks noGrp="1"/>
          </p:cNvSpPr>
          <p:nvPr>
            <p:ph type="body" sz="quarter" idx="20"/>
          </p:nvPr>
        </p:nvSpPr>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15745299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Legend Styles</a:t>
            </a:r>
          </a:p>
        </p:txBody>
      </p:sp>
      <p:pic>
        <p:nvPicPr>
          <p:cNvPr id="38915"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81922" y="1295400"/>
            <a:ext cx="8180156" cy="5162886"/>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3"/>
          <p:cNvSpPr>
            <a:spLocks noGrp="1"/>
          </p:cNvSpPr>
          <p:nvPr>
            <p:ph type="body" sz="quarter" idx="13"/>
          </p:nvPr>
        </p:nvSpPr>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33987442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Changing the legend style</a:t>
            </a:r>
          </a:p>
        </p:txBody>
      </p:sp>
      <p:pic>
        <p:nvPicPr>
          <p:cNvPr id="3993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347475"/>
            <a:ext cx="8229600" cy="5001249"/>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p:cNvSpPr>
            <a:spLocks noGrp="1"/>
          </p:cNvSpPr>
          <p:nvPr>
            <p:ph idx="13"/>
          </p:nvPr>
        </p:nvSpPr>
        <p:spPr>
          <a:xfrm>
            <a:off x="3886200" y="5562600"/>
            <a:ext cx="2194560" cy="457200"/>
          </a:xfrm>
        </p:spPr>
        <p:txBody>
          <a:bodyPr anchor="ctr"/>
          <a:lstStyle/>
          <a:p>
            <a:pPr algn="ctr"/>
            <a:r>
              <a:rPr lang="en-US" sz="2800" dirty="0">
                <a:latin typeface="Calibri" pitchFamily="34" charset="0"/>
                <a:cs typeface="Calibri" pitchFamily="34" charset="0"/>
              </a:rPr>
              <a:t>Legend terms</a:t>
            </a:r>
          </a:p>
        </p:txBody>
      </p:sp>
      <p:sp>
        <p:nvSpPr>
          <p:cNvPr id="7" name="Text Placeholder 4"/>
          <p:cNvSpPr>
            <a:spLocks noGrp="1"/>
          </p:cNvSpPr>
          <p:nvPr>
            <p:ph type="body" sz="quarter" idx="16"/>
          </p:nvPr>
        </p:nvSpPr>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42564003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Managing legend styles</a:t>
            </a:r>
          </a:p>
        </p:txBody>
      </p:sp>
      <p:sp>
        <p:nvSpPr>
          <p:cNvPr id="3" name="Content Placeholder 2"/>
          <p:cNvSpPr>
            <a:spLocks noGrp="1"/>
          </p:cNvSpPr>
          <p:nvPr>
            <p:ph idx="1"/>
          </p:nvPr>
        </p:nvSpPr>
        <p:spPr>
          <a:xfrm>
            <a:off x="457200" y="1295400"/>
            <a:ext cx="8229600" cy="457200"/>
          </a:xfrm>
        </p:spPr>
        <p:txBody>
          <a:bodyPr/>
          <a:lstStyle/>
          <a:p>
            <a:r>
              <a:rPr lang="en-US" sz="2800" dirty="0">
                <a:latin typeface="Calibri" pitchFamily="34" charset="0"/>
                <a:cs typeface="Calibri" pitchFamily="34" charset="0"/>
              </a:rPr>
              <a:t>In the Table of Contents</a:t>
            </a:r>
          </a:p>
        </p:txBody>
      </p:sp>
      <p:pic>
        <p:nvPicPr>
          <p:cNvPr id="40962"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rcRect/>
          <a:stretch>
            <a:fillRect/>
          </a:stretch>
        </p:blipFill>
        <p:spPr bwMode="auto">
          <a:xfrm>
            <a:off x="457200" y="1791930"/>
            <a:ext cx="8229600" cy="3923070"/>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4"/>
          <p:cNvSpPr>
            <a:spLocks noGrp="1"/>
          </p:cNvSpPr>
          <p:nvPr>
            <p:ph idx="14"/>
          </p:nvPr>
        </p:nvSpPr>
        <p:spPr>
          <a:xfrm>
            <a:off x="457200" y="5867400"/>
            <a:ext cx="8229600" cy="457200"/>
          </a:xfrm>
        </p:spPr>
        <p:txBody>
          <a:bodyPr/>
          <a:lstStyle/>
          <a:p>
            <a:pPr>
              <a:spcBef>
                <a:spcPct val="50000"/>
              </a:spcBef>
            </a:pPr>
            <a:r>
              <a:rPr lang="en-US" sz="2800" dirty="0">
                <a:latin typeface="Calibri" pitchFamily="34" charset="0"/>
                <a:cs typeface="Calibri" pitchFamily="34" charset="0"/>
              </a:rPr>
              <a:t>Where to make text changes that appear in the legend.</a:t>
            </a:r>
          </a:p>
        </p:txBody>
      </p:sp>
      <p:sp>
        <p:nvSpPr>
          <p:cNvPr id="8" name="Text Placeholder 5"/>
          <p:cNvSpPr>
            <a:spLocks noGrp="1"/>
          </p:cNvSpPr>
          <p:nvPr>
            <p:ph type="body" sz="quarter" idx="17"/>
          </p:nvPr>
        </p:nvSpPr>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5625491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Adding a scale bar</a:t>
            </a:r>
          </a:p>
        </p:txBody>
      </p:sp>
      <p:pic>
        <p:nvPicPr>
          <p:cNvPr id="4198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62000" y="1065031"/>
            <a:ext cx="7772400" cy="5244029"/>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3"/>
          <p:cNvSpPr>
            <a:spLocks noGrp="1"/>
          </p:cNvSpPr>
          <p:nvPr>
            <p:ph idx="13"/>
          </p:nvPr>
        </p:nvSpPr>
        <p:spPr>
          <a:xfrm>
            <a:off x="457200" y="5806440"/>
            <a:ext cx="5029200" cy="822960"/>
          </a:xfrm>
        </p:spPr>
        <p:txBody>
          <a:bodyPr/>
          <a:lstStyle/>
          <a:p>
            <a:r>
              <a:rPr lang="en-US" sz="2400" dirty="0">
                <a:latin typeface="Calibri" pitchFamily="34" charset="0"/>
                <a:cs typeface="Calibri" pitchFamily="34" charset="0"/>
              </a:rPr>
              <a:t>Scale bar size is determined by division settings and the map </a:t>
            </a:r>
            <a:r>
              <a:rPr lang="en-US" sz="2400" dirty="0" smtClean="0">
                <a:latin typeface="Calibri" pitchFamily="34" charset="0"/>
                <a:cs typeface="Calibri" pitchFamily="34" charset="0"/>
              </a:rPr>
              <a:t>scale</a:t>
            </a:r>
            <a:endParaRPr lang="en-US" sz="2400" dirty="0">
              <a:latin typeface="Calibri" pitchFamily="34" charset="0"/>
              <a:cs typeface="Calibri" pitchFamily="34" charset="0"/>
            </a:endParaRPr>
          </a:p>
        </p:txBody>
      </p:sp>
      <p:sp>
        <p:nvSpPr>
          <p:cNvPr id="7" name="Text Placeholder 4"/>
          <p:cNvSpPr>
            <a:spLocks noGrp="1"/>
          </p:cNvSpPr>
          <p:nvPr>
            <p:ph type="body" sz="quarter" idx="16"/>
          </p:nvPr>
        </p:nvSpPr>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40917909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301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38200" y="1066800"/>
            <a:ext cx="7498080" cy="5456246"/>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p:cNvSpPr>
            <a:spLocks noGrp="1"/>
          </p:cNvSpPr>
          <p:nvPr>
            <p:ph idx="13"/>
          </p:nvPr>
        </p:nvSpPr>
        <p:spPr>
          <a:xfrm>
            <a:off x="6172200" y="2133600"/>
            <a:ext cx="2286000" cy="822960"/>
          </a:xfrm>
        </p:spPr>
        <p:txBody>
          <a:bodyPr/>
          <a:lstStyle/>
          <a:p>
            <a:r>
              <a:rPr lang="en-US" sz="2400" dirty="0">
                <a:latin typeface="Calibri" pitchFamily="34" charset="0"/>
                <a:cs typeface="Calibri" pitchFamily="34" charset="0"/>
              </a:rPr>
              <a:t>Options when resizing scale bar</a:t>
            </a:r>
          </a:p>
        </p:txBody>
      </p:sp>
      <p:sp>
        <p:nvSpPr>
          <p:cNvPr id="5" name="Content Placeholder 4"/>
          <p:cNvSpPr>
            <a:spLocks noGrp="1"/>
          </p:cNvSpPr>
          <p:nvPr>
            <p:ph idx="14"/>
          </p:nvPr>
        </p:nvSpPr>
        <p:spPr>
          <a:xfrm>
            <a:off x="304800" y="4953000"/>
            <a:ext cx="2377440" cy="1188720"/>
          </a:xfrm>
        </p:spPr>
        <p:txBody>
          <a:bodyPr/>
          <a:lstStyle/>
          <a:p>
            <a:pPr>
              <a:spcBef>
                <a:spcPct val="50000"/>
              </a:spcBef>
            </a:pPr>
            <a:r>
              <a:rPr lang="en-US" sz="2400" dirty="0">
                <a:latin typeface="Calibri" pitchFamily="34" charset="0"/>
                <a:cs typeface="Calibri" pitchFamily="34" charset="0"/>
              </a:rPr>
              <a:t>If the scale changes, so must the scale bar.</a:t>
            </a:r>
          </a:p>
        </p:txBody>
      </p:sp>
      <p:sp>
        <p:nvSpPr>
          <p:cNvPr id="8" name="Text Placeholder 5"/>
          <p:cNvSpPr>
            <a:spLocks noGrp="1"/>
          </p:cNvSpPr>
          <p:nvPr>
            <p:ph type="body" sz="quarter" idx="17"/>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18719091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5" name="Picture 2"/>
          <p:cNvPicPr>
            <a:picLocks noGrp="1" noChangeAspect="1" noChangeArrowheads="1"/>
          </p:cNvPicPr>
          <p:nvPr>
            <p:ph idx="1"/>
          </p:nvPr>
        </p:nvPicPr>
        <p:blipFill>
          <a:blip r:embed="rId2" cstate="print"/>
          <a:srcRect/>
          <a:stretch>
            <a:fillRect/>
          </a:stretch>
        </p:blipFill>
        <p:spPr bwMode="auto">
          <a:xfrm>
            <a:off x="472343" y="1111101"/>
            <a:ext cx="1980953" cy="1752381"/>
          </a:xfrm>
          <a:prstGeom prst="rect">
            <a:avLst/>
          </a:prstGeom>
          <a:noFill/>
          <a:ln w="12700">
            <a:solidFill>
              <a:srgbClr val="000000"/>
            </a:solidFill>
            <a:miter lim="800000"/>
            <a:headEnd/>
            <a:tailEnd/>
          </a:ln>
        </p:spPr>
      </p:pic>
      <p:sp>
        <p:nvSpPr>
          <p:cNvPr id="4" name="Content Placeholder 3"/>
          <p:cNvSpPr>
            <a:spLocks noGrp="1"/>
          </p:cNvSpPr>
          <p:nvPr>
            <p:ph idx="13"/>
          </p:nvPr>
        </p:nvSpPr>
        <p:spPr>
          <a:xfrm>
            <a:off x="2819400" y="1204310"/>
            <a:ext cx="2743200" cy="365760"/>
          </a:xfrm>
        </p:spPr>
        <p:txBody>
          <a:bodyPr anchor="ctr"/>
          <a:lstStyle/>
          <a:p>
            <a:pPr algn="ctr"/>
            <a:r>
              <a:rPr lang="en-US" sz="2400" dirty="0">
                <a:latin typeface="Calibri" pitchFamily="34" charset="0"/>
                <a:cs typeface="Calibri" pitchFamily="34" charset="0"/>
              </a:rPr>
              <a:t>Adjust division </a:t>
            </a:r>
            <a:r>
              <a:rPr lang="en-US" sz="2400" dirty="0" smtClean="0">
                <a:latin typeface="Calibri" pitchFamily="34" charset="0"/>
                <a:cs typeface="Calibri" pitchFamily="34" charset="0"/>
              </a:rPr>
              <a:t>value</a:t>
            </a:r>
            <a:endParaRPr lang="en-US" sz="2400" dirty="0">
              <a:latin typeface="Calibri" pitchFamily="34" charset="0"/>
              <a:cs typeface="Calibri" pitchFamily="34" charset="0"/>
            </a:endParaRPr>
          </a:p>
        </p:txBody>
      </p:sp>
      <p:pic>
        <p:nvPicPr>
          <p:cNvPr id="44034" name="Picture 4"/>
          <p:cNvPicPr>
            <a:picLocks noGrp="1" noChangeAspect="1" noChangeArrowheads="1"/>
          </p:cNvPicPr>
          <p:nvPr>
            <p:ph idx="14"/>
          </p:nvPr>
        </p:nvPicPr>
        <p:blipFill>
          <a:blip r:embed="rId3">
            <a:extLst>
              <a:ext uri="{28A0092B-C50C-407E-A947-70E740481C1C}">
                <a14:useLocalDpi xmlns:a14="http://schemas.microsoft.com/office/drawing/2010/main" val="0"/>
              </a:ext>
            </a:extLst>
          </a:blip>
          <a:srcRect/>
          <a:stretch>
            <a:fillRect/>
          </a:stretch>
        </p:blipFill>
        <p:spPr bwMode="auto">
          <a:xfrm>
            <a:off x="2819400" y="1624516"/>
            <a:ext cx="4572000" cy="142845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5"/>
          <p:cNvPicPr>
            <a:picLocks noGrp="1" noChangeAspect="1" noChangeArrowheads="1"/>
          </p:cNvPicPr>
          <p:nvPr>
            <p:ph idx="15"/>
          </p:nvPr>
        </p:nvPicPr>
        <p:blipFill>
          <a:blip r:embed="rId4" cstate="print"/>
          <a:srcRect/>
          <a:stretch>
            <a:fillRect/>
          </a:stretch>
        </p:blipFill>
        <p:spPr bwMode="auto">
          <a:xfrm>
            <a:off x="457791" y="2982008"/>
            <a:ext cx="2010056" cy="1743318"/>
          </a:xfrm>
          <a:prstGeom prst="rect">
            <a:avLst/>
          </a:prstGeom>
          <a:noFill/>
          <a:ln w="12700">
            <a:solidFill>
              <a:srgbClr val="000000"/>
            </a:solidFill>
            <a:miter lim="800000"/>
            <a:headEnd/>
            <a:tailEnd/>
          </a:ln>
        </p:spPr>
      </p:pic>
      <p:sp>
        <p:nvSpPr>
          <p:cNvPr id="7" name="Content Placeholder 6"/>
          <p:cNvSpPr>
            <a:spLocks noGrp="1"/>
          </p:cNvSpPr>
          <p:nvPr>
            <p:ph idx="16"/>
          </p:nvPr>
        </p:nvSpPr>
        <p:spPr>
          <a:xfrm>
            <a:off x="2819400" y="3107418"/>
            <a:ext cx="1828800" cy="365760"/>
          </a:xfrm>
        </p:spPr>
        <p:txBody>
          <a:bodyPr anchor="ctr"/>
          <a:lstStyle/>
          <a:p>
            <a:pPr algn="ctr"/>
            <a:r>
              <a:rPr lang="en-US" sz="2400" dirty="0">
                <a:latin typeface="Calibri" pitchFamily="34" charset="0"/>
                <a:cs typeface="Calibri" pitchFamily="34" charset="0"/>
              </a:rPr>
              <a:t>Adjust </a:t>
            </a:r>
            <a:r>
              <a:rPr lang="en-US" sz="2400" dirty="0" smtClean="0">
                <a:latin typeface="Calibri" pitchFamily="34" charset="0"/>
                <a:cs typeface="Calibri" pitchFamily="34" charset="0"/>
              </a:rPr>
              <a:t>width</a:t>
            </a:r>
            <a:endParaRPr lang="en-US" sz="2400" dirty="0">
              <a:latin typeface="Calibri" pitchFamily="34" charset="0"/>
              <a:cs typeface="Calibri" pitchFamily="34" charset="0"/>
            </a:endParaRPr>
          </a:p>
        </p:txBody>
      </p:sp>
      <p:pic>
        <p:nvPicPr>
          <p:cNvPr id="44035" name="Picture 7"/>
          <p:cNvPicPr>
            <a:picLocks noGrp="1" noChangeAspect="1" noChangeArrowheads="1"/>
          </p:cNvPicPr>
          <p:nvPr>
            <p:ph idx="17"/>
          </p:nvPr>
        </p:nvPicPr>
        <p:blipFill>
          <a:blip r:embed="rId5">
            <a:extLst>
              <a:ext uri="{28A0092B-C50C-407E-A947-70E740481C1C}">
                <a14:useLocalDpi xmlns:a14="http://schemas.microsoft.com/office/drawing/2010/main" val="0"/>
              </a:ext>
            </a:extLst>
          </a:blip>
          <a:srcRect/>
          <a:stretch>
            <a:fillRect/>
          </a:stretch>
        </p:blipFill>
        <p:spPr bwMode="auto">
          <a:xfrm>
            <a:off x="2819400" y="3527624"/>
            <a:ext cx="4572000" cy="1199305"/>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8"/>
          <p:cNvPicPr>
            <a:picLocks noGrp="1" noChangeAspect="1" noChangeArrowheads="1"/>
          </p:cNvPicPr>
          <p:nvPr>
            <p:ph idx="20"/>
          </p:nvPr>
        </p:nvPicPr>
        <p:blipFill>
          <a:blip r:embed="rId6" cstate="print"/>
          <a:srcRect/>
          <a:stretch>
            <a:fillRect/>
          </a:stretch>
        </p:blipFill>
        <p:spPr bwMode="auto">
          <a:xfrm>
            <a:off x="476844" y="4854183"/>
            <a:ext cx="1971950" cy="1743318"/>
          </a:xfrm>
          <a:prstGeom prst="rect">
            <a:avLst/>
          </a:prstGeom>
          <a:noFill/>
          <a:ln w="12700">
            <a:solidFill>
              <a:srgbClr val="000000"/>
            </a:solidFill>
            <a:miter lim="800000"/>
            <a:headEnd/>
            <a:tailEnd/>
          </a:ln>
        </p:spPr>
      </p:pic>
      <p:sp>
        <p:nvSpPr>
          <p:cNvPr id="11" name="Content Placeholder 9"/>
          <p:cNvSpPr>
            <a:spLocks noGrp="1"/>
          </p:cNvSpPr>
          <p:nvPr>
            <p:ph idx="21"/>
          </p:nvPr>
        </p:nvSpPr>
        <p:spPr>
          <a:xfrm>
            <a:off x="2819400" y="4781375"/>
            <a:ext cx="3566160" cy="365760"/>
          </a:xfrm>
        </p:spPr>
        <p:txBody>
          <a:bodyPr anchor="ctr"/>
          <a:lstStyle/>
          <a:p>
            <a:pPr algn="ctr"/>
            <a:r>
              <a:rPr lang="en-US" sz="2400" dirty="0">
                <a:latin typeface="Calibri" pitchFamily="34" charset="0"/>
                <a:cs typeface="Calibri" pitchFamily="34" charset="0"/>
              </a:rPr>
              <a:t>Adjust number of </a:t>
            </a:r>
            <a:r>
              <a:rPr lang="en-US" sz="2400" dirty="0" smtClean="0">
                <a:latin typeface="Calibri" pitchFamily="34" charset="0"/>
                <a:cs typeface="Calibri" pitchFamily="34" charset="0"/>
              </a:rPr>
              <a:t>divisions</a:t>
            </a:r>
            <a:endParaRPr lang="en-US" sz="2400" dirty="0">
              <a:latin typeface="Calibri" pitchFamily="34" charset="0"/>
              <a:cs typeface="Calibri" pitchFamily="34" charset="0"/>
            </a:endParaRPr>
          </a:p>
        </p:txBody>
      </p:sp>
      <p:pic>
        <p:nvPicPr>
          <p:cNvPr id="44036" name="Picture 10"/>
          <p:cNvPicPr>
            <a:picLocks noGrp="1" noChangeAspect="1" noChangeArrowheads="1"/>
          </p:cNvPicPr>
          <p:nvPr>
            <p:ph idx="22"/>
          </p:nvPr>
        </p:nvPicPr>
        <p:blipFill>
          <a:blip r:embed="rId7">
            <a:extLst>
              <a:ext uri="{28A0092B-C50C-407E-A947-70E740481C1C}">
                <a14:useLocalDpi xmlns:a14="http://schemas.microsoft.com/office/drawing/2010/main" val="0"/>
              </a:ext>
            </a:extLst>
          </a:blip>
          <a:srcRect/>
          <a:stretch>
            <a:fillRect/>
          </a:stretch>
        </p:blipFill>
        <p:spPr bwMode="auto">
          <a:xfrm>
            <a:off x="2819400" y="5201579"/>
            <a:ext cx="4572000" cy="1245291"/>
          </a:xfrm>
          <a:prstGeom prst="rect">
            <a:avLst/>
          </a:prstGeom>
          <a:noFill/>
          <a:extLst>
            <a:ext uri="{909E8E84-426E-40DD-AFC4-6F175D3DCCD1}">
              <a14:hiddenFill xmlns:a14="http://schemas.microsoft.com/office/drawing/2010/main">
                <a:solidFill>
                  <a:srgbClr val="FFFFFF"/>
                </a:solidFill>
              </a14:hiddenFill>
            </a:ext>
          </a:extLst>
        </p:spPr>
      </p:pic>
      <p:sp>
        <p:nvSpPr>
          <p:cNvPr id="14" name="Text Placeholder 11"/>
          <p:cNvSpPr>
            <a:spLocks noGrp="1"/>
          </p:cNvSpPr>
          <p:nvPr>
            <p:ph type="body" sz="quarter" idx="27"/>
          </p:nvPr>
        </p:nvSpPr>
        <p:spPr/>
        <p:txBody>
          <a:bodyPr/>
          <a:lstStyle/>
          <a:p>
            <a:pPr lvl="0"/>
            <a:r>
              <a:rPr lang="en-US" dirty="0">
                <a:hlinkClick r:id="rId8" action="ppaction://hlinksldjump"/>
              </a:rPr>
              <a:t>Return to </a:t>
            </a:r>
            <a:r>
              <a:rPr lang="en-US" dirty="0" smtClean="0">
                <a:hlinkClick r:id="rId8" action="ppaction://hlinksldjump"/>
              </a:rPr>
              <a:t>Outline</a:t>
            </a:r>
            <a:endParaRPr lang="en-US" dirty="0"/>
          </a:p>
        </p:txBody>
      </p:sp>
    </p:spTree>
    <p:extLst>
      <p:ext uri="{BB962C8B-B14F-4D97-AF65-F5344CB8AC3E}">
        <p14:creationId xmlns:p14="http://schemas.microsoft.com/office/powerpoint/2010/main" val="10884752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t>Medium</a:t>
            </a:r>
          </a:p>
        </p:txBody>
      </p:sp>
      <p:sp>
        <p:nvSpPr>
          <p:cNvPr id="8" name="Content Placeholder 2"/>
          <p:cNvSpPr>
            <a:spLocks noGrp="1"/>
          </p:cNvSpPr>
          <p:nvPr>
            <p:ph idx="1"/>
          </p:nvPr>
        </p:nvSpPr>
        <p:spPr/>
        <p:txBody>
          <a:bodyPr/>
          <a:lstStyle/>
          <a:p>
            <a:pPr>
              <a:spcBef>
                <a:spcPts val="1000"/>
              </a:spcBef>
            </a:pPr>
            <a:r>
              <a:rPr lang="en-US" dirty="0"/>
              <a:t>Paper map </a:t>
            </a:r>
          </a:p>
          <a:p>
            <a:pPr lvl="1">
              <a:spcBef>
                <a:spcPts val="1000"/>
              </a:spcBef>
            </a:pPr>
            <a:r>
              <a:rPr lang="en-US" dirty="0"/>
              <a:t>Report? Wall map? Poster?</a:t>
            </a:r>
          </a:p>
          <a:p>
            <a:pPr>
              <a:spcBef>
                <a:spcPts val="1000"/>
              </a:spcBef>
            </a:pPr>
            <a:r>
              <a:rPr lang="en-US" dirty="0"/>
              <a:t>Electronic files (</a:t>
            </a:r>
            <a:r>
              <a:rPr lang="en-US" dirty="0" err="1"/>
              <a:t>pdf</a:t>
            </a:r>
            <a:r>
              <a:rPr lang="en-US" dirty="0"/>
              <a:t>, gif, etc.)</a:t>
            </a:r>
          </a:p>
          <a:p>
            <a:pPr lvl="1">
              <a:spcBef>
                <a:spcPts val="1000"/>
              </a:spcBef>
            </a:pPr>
            <a:r>
              <a:rPr lang="en-US" dirty="0"/>
              <a:t>What format(s)? File sizes? Delivery method?</a:t>
            </a:r>
          </a:p>
          <a:p>
            <a:pPr>
              <a:spcBef>
                <a:spcPts val="1000"/>
              </a:spcBef>
            </a:pPr>
            <a:r>
              <a:rPr lang="en-US" dirty="0"/>
              <a:t>Computer screen</a:t>
            </a:r>
          </a:p>
          <a:p>
            <a:pPr lvl="1">
              <a:spcBef>
                <a:spcPts val="1000"/>
              </a:spcBef>
            </a:pPr>
            <a:r>
              <a:rPr lang="en-US" dirty="0"/>
              <a:t>What size? Which types of computers?</a:t>
            </a:r>
          </a:p>
          <a:p>
            <a:pPr>
              <a:spcBef>
                <a:spcPts val="1000"/>
              </a:spcBef>
            </a:pPr>
            <a:r>
              <a:rPr lang="en-US" dirty="0"/>
              <a:t>Projection screen</a:t>
            </a:r>
          </a:p>
          <a:p>
            <a:pPr>
              <a:spcBef>
                <a:spcPts val="1000"/>
              </a:spcBef>
            </a:pPr>
            <a:r>
              <a:rPr lang="en-US" dirty="0"/>
              <a:t>Mobile devices/tablets/smartphones</a:t>
            </a:r>
          </a:p>
        </p:txBody>
      </p:sp>
      <p:sp>
        <p:nvSpPr>
          <p:cNvPr id="4" name="Text Placeholder 3"/>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9668491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Adding north arrow</a:t>
            </a:r>
          </a:p>
        </p:txBody>
      </p:sp>
      <p:pic>
        <p:nvPicPr>
          <p:cNvPr id="4505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630712"/>
            <a:ext cx="8229600" cy="4587176"/>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3"/>
          <p:cNvSpPr>
            <a:spLocks noGrp="1"/>
          </p:cNvSpPr>
          <p:nvPr>
            <p:ph type="body" sz="quarter" idx="13"/>
          </p:nvPr>
        </p:nvSpPr>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4494487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Creating frame grids</a:t>
            </a:r>
          </a:p>
        </p:txBody>
      </p:sp>
      <p:pic>
        <p:nvPicPr>
          <p:cNvPr id="4608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2565003"/>
            <a:ext cx="8229600" cy="2763856"/>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3"/>
          <p:cNvSpPr>
            <a:spLocks noGrp="1"/>
          </p:cNvSpPr>
          <p:nvPr>
            <p:ph type="body" sz="quarter" idx="13"/>
          </p:nvPr>
        </p:nvSpPr>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5882830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Grids and </a:t>
            </a:r>
            <a:r>
              <a:rPr lang="en-US" dirty="0" err="1"/>
              <a:t>Graticules</a:t>
            </a:r>
            <a:r>
              <a:rPr lang="en-US" dirty="0"/>
              <a:t> Wizard</a:t>
            </a:r>
          </a:p>
        </p:txBody>
      </p:sp>
      <p:pic>
        <p:nvPicPr>
          <p:cNvPr id="4710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06879" y="1330666"/>
            <a:ext cx="7930241" cy="5187268"/>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3"/>
          <p:cNvSpPr>
            <a:spLocks noGrp="1"/>
          </p:cNvSpPr>
          <p:nvPr>
            <p:ph type="body" sz="quarter" idx="13"/>
          </p:nvPr>
        </p:nvSpPr>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39615905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Text and titles</a:t>
            </a:r>
          </a:p>
        </p:txBody>
      </p:sp>
      <p:pic>
        <p:nvPicPr>
          <p:cNvPr id="4813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708587"/>
            <a:ext cx="8229600" cy="4498436"/>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3"/>
          <p:cNvSpPr>
            <a:spLocks noGrp="1"/>
          </p:cNvSpPr>
          <p:nvPr>
            <p:ph type="body" sz="quarter" idx="13"/>
          </p:nvPr>
        </p:nvSpPr>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15909224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Pictures</a:t>
            </a:r>
          </a:p>
        </p:txBody>
      </p:sp>
      <p:pic>
        <p:nvPicPr>
          <p:cNvPr id="4915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489783"/>
            <a:ext cx="8229600" cy="4869034"/>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3"/>
          <p:cNvSpPr>
            <a:spLocks noGrp="1"/>
          </p:cNvSpPr>
          <p:nvPr>
            <p:ph type="body" sz="quarter" idx="13"/>
          </p:nvPr>
        </p:nvSpPr>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39712070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Neatlines</a:t>
            </a:r>
            <a:endParaRPr lang="en-US" dirty="0"/>
          </a:p>
        </p:txBody>
      </p:sp>
      <p:pic>
        <p:nvPicPr>
          <p:cNvPr id="5017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22960" y="1066800"/>
            <a:ext cx="7498080" cy="5455519"/>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3"/>
          <p:cNvSpPr>
            <a:spLocks noGrp="1"/>
          </p:cNvSpPr>
          <p:nvPr>
            <p:ph type="body" sz="quarter" idx="13"/>
          </p:nvPr>
        </p:nvSpPr>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5163543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Graphics</a:t>
            </a:r>
          </a:p>
        </p:txBody>
      </p:sp>
      <p:sp>
        <p:nvSpPr>
          <p:cNvPr id="3" name="Content Placeholder 2"/>
          <p:cNvSpPr>
            <a:spLocks noGrp="1"/>
          </p:cNvSpPr>
          <p:nvPr>
            <p:ph idx="1"/>
          </p:nvPr>
        </p:nvSpPr>
        <p:spPr>
          <a:xfrm>
            <a:off x="457200" y="1295400"/>
            <a:ext cx="8229600" cy="457200"/>
          </a:xfrm>
        </p:spPr>
        <p:txBody>
          <a:bodyPr anchor="ctr"/>
          <a:lstStyle/>
          <a:p>
            <a:r>
              <a:rPr lang="en-US" sz="2800" dirty="0">
                <a:latin typeface="Calibri" pitchFamily="34" charset="0"/>
                <a:cs typeface="Calibri" pitchFamily="34" charset="0"/>
              </a:rPr>
              <a:t>The Draw toolbar</a:t>
            </a:r>
          </a:p>
        </p:txBody>
      </p:sp>
      <p:pic>
        <p:nvPicPr>
          <p:cNvPr id="51202"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rcRect/>
          <a:stretch>
            <a:fillRect/>
          </a:stretch>
        </p:blipFill>
        <p:spPr bwMode="auto">
          <a:xfrm>
            <a:off x="457200" y="1752600"/>
            <a:ext cx="8229600" cy="4410560"/>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4"/>
          <p:cNvSpPr>
            <a:spLocks noGrp="1"/>
          </p:cNvSpPr>
          <p:nvPr>
            <p:ph type="body" sz="quarter" idx="16"/>
          </p:nvPr>
        </p:nvSpPr>
        <p:spPr>
          <a:xfrm>
            <a:off x="7498080" y="0"/>
            <a:ext cx="1645920" cy="338328"/>
          </a:xfrm>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8096760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834640"/>
            <a:ext cx="9144000" cy="1188720"/>
          </a:xfrm>
        </p:spPr>
        <p:txBody>
          <a:bodyPr/>
          <a:lstStyle/>
          <a:p>
            <a:r>
              <a:rPr lang="en-US" dirty="0"/>
              <a:t>Reviewing and printing</a:t>
            </a:r>
          </a:p>
        </p:txBody>
      </p:sp>
      <p:sp>
        <p:nvSpPr>
          <p:cNvPr id="3" name="Text Placeholder 2"/>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8334547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Printing maps</a:t>
            </a:r>
          </a:p>
        </p:txBody>
      </p:sp>
      <p:pic>
        <p:nvPicPr>
          <p:cNvPr id="5222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57200" y="1454843"/>
            <a:ext cx="8229600" cy="4938913"/>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3"/>
          <p:cNvSpPr>
            <a:spLocks noGrp="1"/>
          </p:cNvSpPr>
          <p:nvPr>
            <p:ph type="body" sz="quarter" idx="13"/>
          </p:nvPr>
        </p:nvSpPr>
        <p:spPr/>
        <p:txBody>
          <a:bodyPr/>
          <a:lstStyle/>
          <a:p>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14501501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Export as picture file</a:t>
            </a:r>
          </a:p>
        </p:txBody>
      </p:sp>
      <p:pic>
        <p:nvPicPr>
          <p:cNvPr id="532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219200"/>
            <a:ext cx="8229600" cy="5284886"/>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3"/>
          <p:cNvSpPr>
            <a:spLocks noGrp="1"/>
          </p:cNvSpPr>
          <p:nvPr>
            <p:ph type="body" sz="quarter" idx="13"/>
          </p:nvPr>
        </p:nvSpPr>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14648713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Custom 50">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B60000"/>
      </a:hlink>
      <a:folHlink>
        <a:srgbClr val="B6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Plain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Red Bar Footer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MHHE_Accessible_PPT_Template-v4</Template>
  <TotalTime>3834</TotalTime>
  <Words>2171</Words>
  <Application>Microsoft Office PowerPoint</Application>
  <PresentationFormat>On-screen Show (4:3)</PresentationFormat>
  <Paragraphs>439</Paragraphs>
  <Slides>99</Slides>
  <Notes>1</Notes>
  <HiddenSlides>0</HiddenSlides>
  <MMClips>0</MMClips>
  <ScaleCrop>false</ScaleCrop>
  <HeadingPairs>
    <vt:vector size="4" baseType="variant">
      <vt:variant>
        <vt:lpstr>Theme</vt:lpstr>
      </vt:variant>
      <vt:variant>
        <vt:i4>9</vt:i4>
      </vt:variant>
      <vt:variant>
        <vt:lpstr>Slide Titles</vt:lpstr>
      </vt:variant>
      <vt:variant>
        <vt:i4>99</vt:i4>
      </vt:variant>
    </vt:vector>
  </HeadingPairs>
  <TitlesOfParts>
    <vt:vector size="108" baseType="lpstr">
      <vt:lpstr>FIRST, BREAK, LAST slides </vt:lpstr>
      <vt:lpstr>Alternate FIRST, BREAK, LAST slides</vt:lpstr>
      <vt:lpstr>Plain BODY/MAIN CONTENT</vt:lpstr>
      <vt:lpstr>Red bar footer BODY/MAIN CONTENT</vt:lpstr>
      <vt:lpstr>PLAIN Section Divider, Quotes, Callouts</vt:lpstr>
      <vt:lpstr>RED FOOTER Section Divider, Quotes, Callouts</vt:lpstr>
      <vt:lpstr>BLUE Section Divider, Quotes, Callouts</vt:lpstr>
      <vt:lpstr>Plain_APPENDIX</vt:lpstr>
      <vt:lpstr>Red Bar Footer_APPENDIX</vt:lpstr>
      <vt:lpstr>Mastering ArcGIS Eighth Edition</vt:lpstr>
      <vt:lpstr>Outline</vt:lpstr>
      <vt:lpstr>GIS Concepts</vt:lpstr>
      <vt:lpstr>Basic principles of map design</vt:lpstr>
      <vt:lpstr>Map Design Process</vt:lpstr>
      <vt:lpstr>The map objective</vt:lpstr>
      <vt:lpstr>Maps serve many purposes</vt:lpstr>
      <vt:lpstr>Audience</vt:lpstr>
      <vt:lpstr>Medium</vt:lpstr>
      <vt:lpstr>Design for the medium</vt:lpstr>
      <vt:lpstr>Select</vt:lpstr>
      <vt:lpstr>Selecting the data layers</vt:lpstr>
      <vt:lpstr>Should you omit some data?</vt:lpstr>
      <vt:lpstr>Selecting within layers</vt:lpstr>
      <vt:lpstr>Using a query</vt:lpstr>
      <vt:lpstr>Cartographic generalization</vt:lpstr>
      <vt:lpstr>Selecting a projection</vt:lpstr>
      <vt:lpstr>Types of projections</vt:lpstr>
      <vt:lpstr>Unintended consequences</vt:lpstr>
      <vt:lpstr>What’s the story?</vt:lpstr>
      <vt:lpstr>Graticule grids</vt:lpstr>
      <vt:lpstr>Other types of map grids</vt:lpstr>
      <vt:lpstr>Arrange</vt:lpstr>
      <vt:lpstr>Visual hierarchy 1</vt:lpstr>
      <vt:lpstr>PowerPoint Presentation</vt:lpstr>
      <vt:lpstr>Visual hierarchy 2</vt:lpstr>
      <vt:lpstr>Establishing a visual hierarchy</vt:lpstr>
      <vt:lpstr>Visual center</vt:lpstr>
      <vt:lpstr>Rule of thirds</vt:lpstr>
      <vt:lpstr>Alignment</vt:lpstr>
      <vt:lpstr>Negative space</vt:lpstr>
      <vt:lpstr>Balancing elements</vt:lpstr>
      <vt:lpstr>Symbolize</vt:lpstr>
      <vt:lpstr>Symbolizing for hierarchy</vt:lpstr>
      <vt:lpstr>Symbols and patterns</vt:lpstr>
      <vt:lpstr>PowerPoint Presentation</vt:lpstr>
      <vt:lpstr>Base maps</vt:lpstr>
      <vt:lpstr>Review and edit</vt:lpstr>
      <vt:lpstr>Reviewing the draft</vt:lpstr>
      <vt:lpstr>Pay attention to details!</vt:lpstr>
      <vt:lpstr>Review this map</vt:lpstr>
      <vt:lpstr>PowerPoint Presentation</vt:lpstr>
      <vt:lpstr>External review</vt:lpstr>
      <vt:lpstr>The three-second test 1</vt:lpstr>
      <vt:lpstr>PowerPoint Presentation</vt:lpstr>
      <vt:lpstr>The three-second test 2</vt:lpstr>
      <vt:lpstr>Longer review</vt:lpstr>
      <vt:lpstr>Edit and improve</vt:lpstr>
      <vt:lpstr>You’re done! (maybe…)</vt:lpstr>
      <vt:lpstr>About ArcGIS</vt:lpstr>
      <vt:lpstr>Page layouts and map scales</vt:lpstr>
      <vt:lpstr>Map layouts</vt:lpstr>
      <vt:lpstr>The Layout toolbar</vt:lpstr>
      <vt:lpstr>Using zoom tools</vt:lpstr>
      <vt:lpstr>Steps to Layouts</vt:lpstr>
      <vt:lpstr>Visioning the map page</vt:lpstr>
      <vt:lpstr>Ways to set up the map</vt:lpstr>
      <vt:lpstr>Assigning frames</vt:lpstr>
      <vt:lpstr>The Page and Print Setup menu</vt:lpstr>
      <vt:lpstr>Composing frames</vt:lpstr>
      <vt:lpstr>Scaling the map</vt:lpstr>
      <vt:lpstr>Units terminology</vt:lpstr>
      <vt:lpstr>PowerPoint Presentation</vt:lpstr>
      <vt:lpstr>Setting the display units</vt:lpstr>
      <vt:lpstr>Labeling and annotation</vt:lpstr>
      <vt:lpstr>Labeling Options</vt:lpstr>
      <vt:lpstr>Dynamic labels</vt:lpstr>
      <vt:lpstr>Graphic text</vt:lpstr>
      <vt:lpstr>Multi-line labels</vt:lpstr>
      <vt:lpstr>The Label tool</vt:lpstr>
      <vt:lpstr>Annotation</vt:lpstr>
      <vt:lpstr>Default label scaling</vt:lpstr>
      <vt:lpstr>The reference scale</vt:lpstr>
      <vt:lpstr>Prepare to create annotation</vt:lpstr>
      <vt:lpstr>Creating map annotation</vt:lpstr>
      <vt:lpstr>Placing overflow annotation</vt:lpstr>
      <vt:lpstr>Data frame annotation groups</vt:lpstr>
      <vt:lpstr>Feature annotation</vt:lpstr>
      <vt:lpstr>Adding map elements</vt:lpstr>
      <vt:lpstr>Adding a legend</vt:lpstr>
      <vt:lpstr>The Legend Wizard</vt:lpstr>
      <vt:lpstr>Legend Wizard 1</vt:lpstr>
      <vt:lpstr>Legend Wizard 2</vt:lpstr>
      <vt:lpstr>Legend Styles</vt:lpstr>
      <vt:lpstr>Changing the legend style</vt:lpstr>
      <vt:lpstr>Managing legend styles</vt:lpstr>
      <vt:lpstr>Adding a scale bar</vt:lpstr>
      <vt:lpstr>PowerPoint Presentation</vt:lpstr>
      <vt:lpstr>PowerPoint Presentation</vt:lpstr>
      <vt:lpstr>Adding north arrow</vt:lpstr>
      <vt:lpstr>Creating frame grids</vt:lpstr>
      <vt:lpstr>Grids and Graticules Wizard</vt:lpstr>
      <vt:lpstr>Text and titles</vt:lpstr>
      <vt:lpstr>Pictures</vt:lpstr>
      <vt:lpstr>Neatlines</vt:lpstr>
      <vt:lpstr>Graphics</vt:lpstr>
      <vt:lpstr>Reviewing and printing</vt:lpstr>
      <vt:lpstr>Printing maps</vt:lpstr>
      <vt:lpstr>Export as picture file</vt:lpstr>
    </vt:vector>
  </TitlesOfParts>
  <Company>The McGraw-Hill Companies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Start With 1 of These Slides</dc:title>
  <dc:creator>Hahn, Sandra</dc:creator>
  <cp:lastModifiedBy>Prasanna kumar. Tripathy</cp:lastModifiedBy>
  <cp:revision>748</cp:revision>
  <dcterms:created xsi:type="dcterms:W3CDTF">2017-12-05T17:18:18Z</dcterms:created>
  <dcterms:modified xsi:type="dcterms:W3CDTF">2018-04-23T12:24:16Z</dcterms:modified>
</cp:coreProperties>
</file>