
<file path=[Content_Types].xml><?xml version="1.0" encoding="utf-8"?>
<Types xmlns="http://schemas.openxmlformats.org/package/2006/content-types">
  <Default Extension="bin" ContentType="application/vnd.openxmlformats-officedocument.oleObject"/>
  <Default Extension="png" ContentType="image/png"/>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0" r:id="rId1"/>
    <p:sldMasterId id="2147483680" r:id="rId2"/>
  </p:sldMasterIdLst>
  <p:notesMasterIdLst>
    <p:notesMasterId r:id="rId17"/>
  </p:notesMasterIdLst>
  <p:handoutMasterIdLst>
    <p:handoutMasterId r:id="rId18"/>
  </p:handoutMasterIdLst>
  <p:sldIdLst>
    <p:sldId id="448" r:id="rId3"/>
    <p:sldId id="271" r:id="rId4"/>
    <p:sldId id="364" r:id="rId5"/>
    <p:sldId id="437" r:id="rId6"/>
    <p:sldId id="438" r:id="rId7"/>
    <p:sldId id="439" r:id="rId8"/>
    <p:sldId id="440" r:id="rId9"/>
    <p:sldId id="441" r:id="rId10"/>
    <p:sldId id="442" r:id="rId11"/>
    <p:sldId id="443" r:id="rId12"/>
    <p:sldId id="444" r:id="rId13"/>
    <p:sldId id="445" r:id="rId14"/>
    <p:sldId id="436" r:id="rId15"/>
    <p:sldId id="446" r:id="rId16"/>
  </p:sldIdLst>
  <p:sldSz cx="9144000" cy="6858000" type="letter"/>
  <p:notesSz cx="6858000" cy="9028113"/>
  <p:custDataLst>
    <p:tags r:id="rId19"/>
  </p:custDataLst>
  <p:defaultTextStyle>
    <a:defPPr>
      <a:defRPr lang="en-US"/>
    </a:defPPr>
    <a:lvl1pPr algn="l" rtl="0" eaLnBrk="0" fontAlgn="base" hangingPunct="0">
      <a:spcBef>
        <a:spcPct val="0"/>
      </a:spcBef>
      <a:spcAft>
        <a:spcPct val="0"/>
      </a:spcAft>
      <a:defRPr kern="1200">
        <a:solidFill>
          <a:schemeClr val="tx1"/>
        </a:solidFill>
        <a:latin typeface="Tahoma" charset="0"/>
        <a:ea typeface="+mn-ea"/>
        <a:cs typeface="+mn-cs"/>
      </a:defRPr>
    </a:lvl1pPr>
    <a:lvl2pPr marL="457200" algn="l" rtl="0" eaLnBrk="0" fontAlgn="base" hangingPunct="0">
      <a:spcBef>
        <a:spcPct val="0"/>
      </a:spcBef>
      <a:spcAft>
        <a:spcPct val="0"/>
      </a:spcAft>
      <a:defRPr kern="1200">
        <a:solidFill>
          <a:schemeClr val="tx1"/>
        </a:solidFill>
        <a:latin typeface="Tahoma" charset="0"/>
        <a:ea typeface="+mn-ea"/>
        <a:cs typeface="+mn-cs"/>
      </a:defRPr>
    </a:lvl2pPr>
    <a:lvl3pPr marL="914400" algn="l" rtl="0" eaLnBrk="0" fontAlgn="base" hangingPunct="0">
      <a:spcBef>
        <a:spcPct val="0"/>
      </a:spcBef>
      <a:spcAft>
        <a:spcPct val="0"/>
      </a:spcAft>
      <a:defRPr kern="1200">
        <a:solidFill>
          <a:schemeClr val="tx1"/>
        </a:solidFill>
        <a:latin typeface="Tahoma" charset="0"/>
        <a:ea typeface="+mn-ea"/>
        <a:cs typeface="+mn-cs"/>
      </a:defRPr>
    </a:lvl3pPr>
    <a:lvl4pPr marL="1371600" algn="l" rtl="0" eaLnBrk="0" fontAlgn="base" hangingPunct="0">
      <a:spcBef>
        <a:spcPct val="0"/>
      </a:spcBef>
      <a:spcAft>
        <a:spcPct val="0"/>
      </a:spcAft>
      <a:defRPr kern="1200">
        <a:solidFill>
          <a:schemeClr val="tx1"/>
        </a:solidFill>
        <a:latin typeface="Tahoma" charset="0"/>
        <a:ea typeface="+mn-ea"/>
        <a:cs typeface="+mn-cs"/>
      </a:defRPr>
    </a:lvl4pPr>
    <a:lvl5pPr marL="1828800" algn="l" rtl="0" eaLnBrk="0" fontAlgn="base" hangingPunct="0">
      <a:spcBef>
        <a:spcPct val="0"/>
      </a:spcBef>
      <a:spcAft>
        <a:spcPct val="0"/>
      </a:spcAft>
      <a:defRPr kern="1200">
        <a:solidFill>
          <a:schemeClr val="tx1"/>
        </a:solidFill>
        <a:latin typeface="Tahoma" charset="0"/>
        <a:ea typeface="+mn-ea"/>
        <a:cs typeface="+mn-cs"/>
      </a:defRPr>
    </a:lvl5pPr>
    <a:lvl6pPr marL="2286000" algn="l" defTabSz="914400" rtl="0" eaLnBrk="1" latinLnBrk="0" hangingPunct="1">
      <a:defRPr kern="1200">
        <a:solidFill>
          <a:schemeClr val="tx1"/>
        </a:solidFill>
        <a:latin typeface="Tahoma" charset="0"/>
        <a:ea typeface="+mn-ea"/>
        <a:cs typeface="+mn-cs"/>
      </a:defRPr>
    </a:lvl6pPr>
    <a:lvl7pPr marL="2743200" algn="l" defTabSz="914400" rtl="0" eaLnBrk="1" latinLnBrk="0" hangingPunct="1">
      <a:defRPr kern="1200">
        <a:solidFill>
          <a:schemeClr val="tx1"/>
        </a:solidFill>
        <a:latin typeface="Tahoma" charset="0"/>
        <a:ea typeface="+mn-ea"/>
        <a:cs typeface="+mn-cs"/>
      </a:defRPr>
    </a:lvl7pPr>
    <a:lvl8pPr marL="3200400" algn="l" defTabSz="914400" rtl="0" eaLnBrk="1" latinLnBrk="0" hangingPunct="1">
      <a:defRPr kern="1200">
        <a:solidFill>
          <a:schemeClr val="tx1"/>
        </a:solidFill>
        <a:latin typeface="Tahoma" charset="0"/>
        <a:ea typeface="+mn-ea"/>
        <a:cs typeface="+mn-cs"/>
      </a:defRPr>
    </a:lvl8pPr>
    <a:lvl9pPr marL="3657600" algn="l" defTabSz="914400" rtl="0" eaLnBrk="1" latinLnBrk="0" hangingPunct="1">
      <a:defRPr kern="1200">
        <a:solidFill>
          <a:schemeClr val="tx1"/>
        </a:solidFill>
        <a:latin typeface="Tahoma"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9966"/>
    <a:srgbClr val="0000FF"/>
    <a:srgbClr val="FFCCFF"/>
    <a:srgbClr val="DDDDD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7BBDE83-71D8-4131-AC4A-8915D5434A7D}" v="90" dt="2018-09-18T15:00:11.07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345" autoAdjust="0"/>
    <p:restoredTop sz="86427" autoAdjust="0"/>
  </p:normalViewPr>
  <p:slideViewPr>
    <p:cSldViewPr>
      <p:cViewPr varScale="1">
        <p:scale>
          <a:sx n="110" d="100"/>
          <a:sy n="110" d="100"/>
        </p:scale>
        <p:origin x="1248"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402"/>
    </p:cViewPr>
  </p:sorterViewPr>
  <p:notesViewPr>
    <p:cSldViewPr>
      <p:cViewPr varScale="1">
        <p:scale>
          <a:sx n="86" d="100"/>
          <a:sy n="86" d="100"/>
        </p:scale>
        <p:origin x="3180"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5" Type="http://schemas.microsoft.com/office/2015/10/relationships/revisionInfo" Target="revisionInfo.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microsoft.com/office/2016/11/relationships/changesInfo" Target="changesInfos/changesInfo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tags" Target="tags/tag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onya Adkins" userId="14c23e932176157f" providerId="LiveId" clId="{87BBDE83-71D8-4131-AC4A-8915D5434A7D}"/>
    <pc:docChg chg="modSld">
      <pc:chgData name="Tonya Adkins" userId="14c23e932176157f" providerId="LiveId" clId="{87BBDE83-71D8-4131-AC4A-8915D5434A7D}" dt="2018-09-18T15:00:11.078" v="89" actId="962"/>
      <pc:docMkLst>
        <pc:docMk/>
      </pc:docMkLst>
      <pc:sldChg chg="modSp">
        <pc:chgData name="Tonya Adkins" userId="14c23e932176157f" providerId="LiveId" clId="{87BBDE83-71D8-4131-AC4A-8915D5434A7D}" dt="2018-09-18T15:00:11.078" v="89" actId="962"/>
        <pc:sldMkLst>
          <pc:docMk/>
          <pc:sldMk cId="2663208647" sldId="442"/>
        </pc:sldMkLst>
        <pc:spChg chg="mod">
          <ac:chgData name="Tonya Adkins" userId="14c23e932176157f" providerId="LiveId" clId="{87BBDE83-71D8-4131-AC4A-8915D5434A7D}" dt="2018-09-18T15:00:11.078" v="89" actId="962"/>
          <ac:spMkLst>
            <pc:docMk/>
            <pc:sldMk cId="2663208647" sldId="442"/>
            <ac:spMk id="2" creationId="{00000000-0000-0000-0000-000000000000}"/>
          </ac:spMkLst>
        </pc:spChg>
      </pc:sldChg>
    </pc:docChg>
  </pc:docChgLst>
</pc:chgInfo>
</file>

<file path=ppt/drawings/_rels/vmlDrawing1.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image" Target="../media/image4.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1588"/>
            <a:ext cx="2971800" cy="45243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defRPr sz="1000" i="1" smtClean="0">
                <a:latin typeface="Arial" charset="0"/>
              </a:defRPr>
            </a:lvl1pPr>
          </a:lstStyle>
          <a:p>
            <a:pPr>
              <a:defRPr/>
            </a:pPr>
            <a:endParaRPr lang="en-US"/>
          </a:p>
        </p:txBody>
      </p:sp>
      <p:sp>
        <p:nvSpPr>
          <p:cNvPr id="4099" name="Rectangle 3"/>
          <p:cNvSpPr>
            <a:spLocks noGrp="1" noChangeArrowheads="1"/>
          </p:cNvSpPr>
          <p:nvPr>
            <p:ph type="dt" sz="quarter" idx="1"/>
          </p:nvPr>
        </p:nvSpPr>
        <p:spPr bwMode="auto">
          <a:xfrm>
            <a:off x="3886200" y="-1588"/>
            <a:ext cx="2971800" cy="45243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lgn="r">
              <a:defRPr sz="1000" i="1" smtClean="0">
                <a:latin typeface="Arial" charset="0"/>
              </a:defRPr>
            </a:lvl1pPr>
          </a:lstStyle>
          <a:p>
            <a:pPr>
              <a:defRPr/>
            </a:pPr>
            <a:endParaRPr lang="en-US"/>
          </a:p>
        </p:txBody>
      </p:sp>
      <p:sp>
        <p:nvSpPr>
          <p:cNvPr id="4100" name="Rectangle 4"/>
          <p:cNvSpPr>
            <a:spLocks noGrp="1" noChangeArrowheads="1"/>
          </p:cNvSpPr>
          <p:nvPr>
            <p:ph type="ftr" sz="quarter" idx="2"/>
          </p:nvPr>
        </p:nvSpPr>
        <p:spPr bwMode="auto">
          <a:xfrm>
            <a:off x="0" y="8575675"/>
            <a:ext cx="2971800" cy="452438"/>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defRPr sz="1000" i="1" smtClean="0">
                <a:latin typeface="Arial" charset="0"/>
              </a:defRPr>
            </a:lvl1pPr>
          </a:lstStyle>
          <a:p>
            <a:pPr>
              <a:defRPr/>
            </a:pPr>
            <a:endParaRPr lang="en-US"/>
          </a:p>
        </p:txBody>
      </p:sp>
      <p:sp>
        <p:nvSpPr>
          <p:cNvPr id="4101" name="Rectangle 5"/>
          <p:cNvSpPr>
            <a:spLocks noGrp="1" noChangeArrowheads="1"/>
          </p:cNvSpPr>
          <p:nvPr>
            <p:ph type="sldNum" sz="quarter" idx="3"/>
          </p:nvPr>
        </p:nvSpPr>
        <p:spPr bwMode="auto">
          <a:xfrm>
            <a:off x="3886200" y="8575675"/>
            <a:ext cx="2971800" cy="452438"/>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lgn="r">
              <a:defRPr sz="1000" i="1" smtClean="0">
                <a:latin typeface="Arial" charset="0"/>
              </a:defRPr>
            </a:lvl1pPr>
          </a:lstStyle>
          <a:p>
            <a:pPr>
              <a:defRPr/>
            </a:pPr>
            <a:fld id="{E6C00F8C-1171-4033-A5B7-DE184FD0BD56}" type="slidenum">
              <a:rPr lang="en-US"/>
              <a:pPr>
                <a:defRPr/>
              </a:pPr>
              <a:t>‹#›</a:t>
            </a:fld>
            <a:endParaRPr lang="en-US"/>
          </a:p>
        </p:txBody>
      </p:sp>
      <p:sp>
        <p:nvSpPr>
          <p:cNvPr id="4102" name="Rectangle 6"/>
          <p:cNvSpPr>
            <a:spLocks noChangeArrowheads="1"/>
          </p:cNvSpPr>
          <p:nvPr/>
        </p:nvSpPr>
        <p:spPr bwMode="auto">
          <a:xfrm>
            <a:off x="6388100" y="8636000"/>
            <a:ext cx="401638" cy="304800"/>
          </a:xfrm>
          <a:prstGeom prst="rect">
            <a:avLst/>
          </a:prstGeom>
          <a:noFill/>
          <a:ln w="9525">
            <a:noFill/>
            <a:miter lim="800000"/>
            <a:headEnd/>
            <a:tailEnd/>
          </a:ln>
          <a:effectLst/>
        </p:spPr>
        <p:txBody>
          <a:bodyPr wrap="none" lIns="92075" tIns="46038" rIns="92075" bIns="46038" anchor="ctr">
            <a:spAutoFit/>
          </a:bodyPr>
          <a:lstStyle/>
          <a:p>
            <a:pPr algn="r">
              <a:defRPr/>
            </a:pPr>
            <a:fld id="{499B710D-67DE-4A20-82FC-29CA14868FCD}" type="slidenum">
              <a:rPr lang="en-US" sz="1400">
                <a:latin typeface="Arial" charset="0"/>
              </a:rPr>
              <a:pPr algn="r">
                <a:defRPr/>
              </a:pPr>
              <a:t>‹#›</a:t>
            </a:fld>
            <a:endParaRPr lang="en-US" sz="1400">
              <a:latin typeface="Arial" charset="0"/>
            </a:endParaRPr>
          </a:p>
        </p:txBody>
      </p:sp>
    </p:spTree>
    <p:extLst>
      <p:ext uri="{BB962C8B-B14F-4D97-AF65-F5344CB8AC3E}">
        <p14:creationId xmlns:p14="http://schemas.microsoft.com/office/powerpoint/2010/main" val="23043255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1588"/>
            <a:ext cx="2971800" cy="45243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defRPr sz="1000" i="1" smtClean="0">
                <a:latin typeface="Times New Roman" pitchFamily="18" charset="0"/>
              </a:defRPr>
            </a:lvl1pPr>
          </a:lstStyle>
          <a:p>
            <a:pPr>
              <a:defRPr/>
            </a:pPr>
            <a:endParaRPr lang="en-US"/>
          </a:p>
        </p:txBody>
      </p:sp>
      <p:sp>
        <p:nvSpPr>
          <p:cNvPr id="2051" name="Rectangle 3"/>
          <p:cNvSpPr>
            <a:spLocks noGrp="1" noChangeArrowheads="1"/>
          </p:cNvSpPr>
          <p:nvPr>
            <p:ph type="dt" idx="1"/>
          </p:nvPr>
        </p:nvSpPr>
        <p:spPr bwMode="auto">
          <a:xfrm>
            <a:off x="3886200" y="-1588"/>
            <a:ext cx="2971800" cy="45243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lgn="r">
              <a:defRPr sz="1000" i="1" smtClean="0">
                <a:latin typeface="Times New Roman" pitchFamily="18" charset="0"/>
              </a:defRPr>
            </a:lvl1pPr>
          </a:lstStyle>
          <a:p>
            <a:pPr>
              <a:defRPr/>
            </a:pPr>
            <a:endParaRPr lang="en-US"/>
          </a:p>
        </p:txBody>
      </p:sp>
      <p:sp>
        <p:nvSpPr>
          <p:cNvPr id="2052" name="Rectangle 4"/>
          <p:cNvSpPr>
            <a:spLocks noGrp="1" noChangeArrowheads="1"/>
          </p:cNvSpPr>
          <p:nvPr>
            <p:ph type="ftr" sz="quarter" idx="4"/>
          </p:nvPr>
        </p:nvSpPr>
        <p:spPr bwMode="auto">
          <a:xfrm>
            <a:off x="0" y="8575675"/>
            <a:ext cx="2971800" cy="452438"/>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defRPr sz="1000" i="1" smtClean="0">
                <a:latin typeface="Times New Roman" pitchFamily="18" charset="0"/>
              </a:defRPr>
            </a:lvl1pPr>
          </a:lstStyle>
          <a:p>
            <a:pPr>
              <a:defRPr/>
            </a:pPr>
            <a:endParaRPr lang="en-US"/>
          </a:p>
        </p:txBody>
      </p:sp>
      <p:sp>
        <p:nvSpPr>
          <p:cNvPr id="2053" name="Rectangle 5"/>
          <p:cNvSpPr>
            <a:spLocks noGrp="1" noChangeArrowheads="1"/>
          </p:cNvSpPr>
          <p:nvPr>
            <p:ph type="sldNum" sz="quarter" idx="5"/>
          </p:nvPr>
        </p:nvSpPr>
        <p:spPr bwMode="auto">
          <a:xfrm>
            <a:off x="3886200" y="8575675"/>
            <a:ext cx="2971800" cy="452438"/>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lgn="r">
              <a:defRPr sz="1000" i="1" smtClean="0">
                <a:latin typeface="Times New Roman" pitchFamily="18" charset="0"/>
              </a:defRPr>
            </a:lvl1pPr>
          </a:lstStyle>
          <a:p>
            <a:pPr>
              <a:defRPr/>
            </a:pPr>
            <a:fld id="{AF846481-77A5-4BFD-95F4-E1EB069DFA3A}" type="slidenum">
              <a:rPr lang="en-US"/>
              <a:pPr>
                <a:defRPr/>
              </a:pPr>
              <a:t>‹#›</a:t>
            </a:fld>
            <a:endParaRPr lang="en-US"/>
          </a:p>
        </p:txBody>
      </p:sp>
      <p:sp>
        <p:nvSpPr>
          <p:cNvPr id="2054" name="Rectangle 6"/>
          <p:cNvSpPr>
            <a:spLocks noGrp="1" noChangeArrowheads="1"/>
          </p:cNvSpPr>
          <p:nvPr>
            <p:ph type="body" sz="quarter" idx="3"/>
          </p:nvPr>
        </p:nvSpPr>
        <p:spPr bwMode="auto">
          <a:xfrm>
            <a:off x="914400" y="4287838"/>
            <a:ext cx="5029200" cy="4062412"/>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p>
            <a:pPr lvl="0"/>
            <a:r>
              <a:rPr lang="en-US" noProof="0"/>
              <a:t>Click to edit Master notes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6631" name="Rectangle 7"/>
          <p:cNvSpPr>
            <a:spLocks noGrp="1" noRot="1" noChangeAspect="1" noChangeArrowheads="1" noTextEdit="1"/>
          </p:cNvSpPr>
          <p:nvPr>
            <p:ph type="sldImg" idx="2"/>
          </p:nvPr>
        </p:nvSpPr>
        <p:spPr bwMode="auto">
          <a:xfrm>
            <a:off x="1177925" y="682625"/>
            <a:ext cx="4502150" cy="3373438"/>
          </a:xfrm>
          <a:prstGeom prst="rect">
            <a:avLst/>
          </a:prstGeom>
          <a:noFill/>
          <a:ln w="12700">
            <a:solidFill>
              <a:schemeClr val="tx1"/>
            </a:solidFill>
            <a:miter lim="800000"/>
            <a:headEnd/>
            <a:tailEnd/>
          </a:ln>
        </p:spPr>
      </p:sp>
      <p:sp>
        <p:nvSpPr>
          <p:cNvPr id="2056" name="Rectangle 8"/>
          <p:cNvSpPr>
            <a:spLocks noChangeArrowheads="1"/>
          </p:cNvSpPr>
          <p:nvPr/>
        </p:nvSpPr>
        <p:spPr bwMode="auto">
          <a:xfrm>
            <a:off x="6388100" y="8636000"/>
            <a:ext cx="401638" cy="304800"/>
          </a:xfrm>
          <a:prstGeom prst="rect">
            <a:avLst/>
          </a:prstGeom>
          <a:noFill/>
          <a:ln w="9525">
            <a:noFill/>
            <a:miter lim="800000"/>
            <a:headEnd/>
            <a:tailEnd/>
          </a:ln>
          <a:effectLst/>
        </p:spPr>
        <p:txBody>
          <a:bodyPr wrap="none" lIns="92075" tIns="46038" rIns="92075" bIns="46038" anchor="ctr">
            <a:spAutoFit/>
          </a:bodyPr>
          <a:lstStyle/>
          <a:p>
            <a:pPr algn="r">
              <a:defRPr/>
            </a:pPr>
            <a:fld id="{B7ECF210-55CD-41E0-BFAA-23515DA24861}" type="slidenum">
              <a:rPr lang="en-US" sz="1400">
                <a:latin typeface="Arial" charset="0"/>
              </a:rPr>
              <a:pPr algn="r">
                <a:defRPr/>
              </a:pPr>
              <a:t>‹#›</a:t>
            </a:fld>
            <a:endParaRPr lang="en-US" sz="1400">
              <a:latin typeface="Arial" charset="0"/>
            </a:endParaRPr>
          </a:p>
        </p:txBody>
      </p:sp>
    </p:spTree>
    <p:extLst>
      <p:ext uri="{BB962C8B-B14F-4D97-AF65-F5344CB8AC3E}">
        <p14:creationId xmlns:p14="http://schemas.microsoft.com/office/powerpoint/2010/main" val="205945438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13</a:t>
            </a:fld>
            <a:endParaRPr lang="en-US"/>
          </a:p>
        </p:txBody>
      </p:sp>
    </p:spTree>
    <p:extLst>
      <p:ext uri="{BB962C8B-B14F-4D97-AF65-F5344CB8AC3E}">
        <p14:creationId xmlns:p14="http://schemas.microsoft.com/office/powerpoint/2010/main" val="37416814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14</a:t>
            </a:fld>
            <a:endParaRPr lang="en-US"/>
          </a:p>
        </p:txBody>
      </p:sp>
    </p:spTree>
    <p:extLst>
      <p:ext uri="{BB962C8B-B14F-4D97-AF65-F5344CB8AC3E}">
        <p14:creationId xmlns:p14="http://schemas.microsoft.com/office/powerpoint/2010/main" val="38062351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2438400"/>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pPr>
                  <a:defRPr/>
                </a:pPr>
                <a:endParaRPr lang="en-US"/>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defRPr/>
                </a:pPr>
                <a:endParaRPr lang="en-US"/>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pPr>
                  <a:defRPr/>
                </a:pPr>
                <a:endParaRPr lang="en-US"/>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defRPr/>
              </a:pPr>
              <a:endParaRPr lang="en-US"/>
            </a:p>
          </p:txBody>
        </p:sp>
        <p:sp>
          <p:nvSpPr>
            <p:cNvPr id="8"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pPr>
                <a:defRPr/>
              </a:pPr>
              <a:endParaRPr lang="en-US"/>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59404" name="Rectangle 12"/>
          <p:cNvSpPr>
            <a:spLocks noGrp="1" noChangeArrowheads="1"/>
          </p:cNvSpPr>
          <p:nvPr>
            <p:ph type="ctrTitle"/>
          </p:nvPr>
        </p:nvSpPr>
        <p:spPr>
          <a:xfrm>
            <a:off x="990600" y="1676400"/>
            <a:ext cx="7772400" cy="1462088"/>
          </a:xfrm>
        </p:spPr>
        <p:txBody>
          <a:bodyPr/>
          <a:lstStyle>
            <a:lvl1pPr>
              <a:defRPr/>
            </a:lvl1pPr>
          </a:lstStyle>
          <a:p>
            <a:r>
              <a:rPr lang="en-US"/>
              <a:t>Click to edit Master title style</a:t>
            </a:r>
          </a:p>
        </p:txBody>
      </p:sp>
      <p:sp>
        <p:nvSpPr>
          <p:cNvPr id="59405" name="Rectangle 13"/>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14" name="Rectangle 14"/>
          <p:cNvSpPr>
            <a:spLocks noGrp="1" noChangeArrowheads="1"/>
          </p:cNvSpPr>
          <p:nvPr>
            <p:ph type="dt" sz="half" idx="10"/>
          </p:nvPr>
        </p:nvSpPr>
        <p:spPr>
          <a:xfrm>
            <a:off x="990600" y="6248400"/>
            <a:ext cx="1905000" cy="457200"/>
          </a:xfrm>
        </p:spPr>
        <p:txBody>
          <a:bodyPr/>
          <a:lstStyle>
            <a:lvl1pPr>
              <a:defRPr smtClean="0">
                <a:solidFill>
                  <a:schemeClr val="bg2"/>
                </a:solidFill>
              </a:defRPr>
            </a:lvl1pPr>
          </a:lstStyle>
          <a:p>
            <a:pPr>
              <a:defRPr/>
            </a:pPr>
            <a:endParaRPr lang="en-US"/>
          </a:p>
        </p:txBody>
      </p:sp>
      <p:sp>
        <p:nvSpPr>
          <p:cNvPr id="16" name="Rectangle 16"/>
          <p:cNvSpPr>
            <a:spLocks noGrp="1" noChangeArrowheads="1"/>
          </p:cNvSpPr>
          <p:nvPr>
            <p:ph type="sldNum" sz="quarter" idx="12"/>
          </p:nvPr>
        </p:nvSpPr>
        <p:spPr>
          <a:xfrm>
            <a:off x="6858000" y="6248400"/>
            <a:ext cx="1905000" cy="457200"/>
          </a:xfrm>
          <a:prstGeom prst="rect">
            <a:avLst/>
          </a:prstGeom>
        </p:spPr>
        <p:txBody>
          <a:bodyPr/>
          <a:lstStyle>
            <a:lvl1pPr>
              <a:defRPr smtClean="0">
                <a:solidFill>
                  <a:schemeClr val="bg2"/>
                </a:solidFill>
              </a:defRPr>
            </a:lvl1pPr>
          </a:lstStyle>
          <a:p>
            <a:pPr>
              <a:defRPr/>
            </a:pPr>
            <a:fld id="{1A95E730-7610-4972-910D-CF90D217A819}" type="slidenum">
              <a:rPr lang="en-US"/>
              <a:pPr>
                <a:defRPr/>
              </a:pPr>
              <a:t>‹#›</a:t>
            </a:fld>
            <a:endParaRPr lang="en-US"/>
          </a:p>
        </p:txBody>
      </p:sp>
      <p:sp>
        <p:nvSpPr>
          <p:cNvPr id="17" name="Content Placeholder 2"/>
          <p:cNvSpPr txBox="1">
            <a:spLocks/>
          </p:cNvSpPr>
          <p:nvPr userDrawn="1"/>
        </p:nvSpPr>
        <p:spPr>
          <a:xfrm>
            <a:off x="2895600" y="6516161"/>
            <a:ext cx="3962400" cy="231774"/>
          </a:xfrm>
          <a:prstGeom prst="rect">
            <a:avLst/>
          </a:prstGeom>
        </p:spPr>
        <p:txBody>
          <a:bodyPr anchor="ctr"/>
          <a:lstStyle>
            <a:lvl1pPr marL="0" indent="0" algn="ctr" rtl="0" eaLnBrk="0" fontAlgn="base" hangingPunct="0">
              <a:spcBef>
                <a:spcPct val="20000"/>
              </a:spcBef>
              <a:spcAft>
                <a:spcPct val="0"/>
              </a:spcAft>
              <a:buClr>
                <a:schemeClr val="folHlink"/>
              </a:buClr>
              <a:buSzPct val="60000"/>
              <a:buFont typeface="Wingdings" pitchFamily="2" charset="2"/>
              <a:buNone/>
              <a:defRPr sz="9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a:defRPr/>
            </a:pPr>
            <a:r>
              <a:rPr lang="en-US" kern="0" dirty="0"/>
              <a:t>©2019 McGraw-Hill Education.</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1"/>
          <p:cNvSpPr>
            <a:spLocks noGrp="1" noChangeArrowheads="1"/>
          </p:cNvSpPr>
          <p:nvPr>
            <p:ph type="dt" sz="half" idx="10"/>
          </p:nvPr>
        </p:nvSpPr>
        <p:spPr>
          <a:ln/>
        </p:spPr>
        <p:txBody>
          <a:bodyPr/>
          <a:lstStyle>
            <a:lvl1pPr>
              <a:defRPr/>
            </a:lvl1pPr>
          </a:lstStyle>
          <a:p>
            <a:pPr>
              <a:defRPr/>
            </a:pPr>
            <a:endParaRPr lang="en-US"/>
          </a:p>
        </p:txBody>
      </p:sp>
      <p:sp>
        <p:nvSpPr>
          <p:cNvPr id="8"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9"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D18F1425-1406-4BD9-876B-0495C40D081B}"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1"/>
          <p:cNvSpPr>
            <a:spLocks noGrp="1" noChangeArrowheads="1"/>
          </p:cNvSpPr>
          <p:nvPr>
            <p:ph type="dt" sz="half" idx="10"/>
          </p:nvPr>
        </p:nvSpPr>
        <p:spPr>
          <a:ln/>
        </p:spPr>
        <p:txBody>
          <a:bodyPr/>
          <a:lstStyle>
            <a:lvl1pPr>
              <a:defRPr/>
            </a:lvl1pPr>
          </a:lstStyle>
          <a:p>
            <a:pPr>
              <a:defRPr/>
            </a:pPr>
            <a:endParaRPr lang="en-US"/>
          </a:p>
        </p:txBody>
      </p:sp>
      <p:sp>
        <p:nvSpPr>
          <p:cNvPr id="4"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5"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0311B41C-F5DF-4AB1-B7A7-5075036E40C2}"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1"/>
          <p:cNvSpPr>
            <a:spLocks noGrp="1" noChangeArrowheads="1"/>
          </p:cNvSpPr>
          <p:nvPr>
            <p:ph type="dt" sz="half" idx="10"/>
          </p:nvPr>
        </p:nvSpPr>
        <p:spPr>
          <a:ln/>
        </p:spPr>
        <p:txBody>
          <a:bodyPr/>
          <a:lstStyle>
            <a:lvl1pPr>
              <a:defRPr/>
            </a:lvl1pPr>
          </a:lstStyle>
          <a:p>
            <a:pPr>
              <a:defRPr/>
            </a:pPr>
            <a:endParaRPr lang="en-US"/>
          </a:p>
        </p:txBody>
      </p:sp>
      <p:sp>
        <p:nvSpPr>
          <p:cNvPr id="3"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4"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480E9D31-D7A8-477F-B7F2-6496721EA450}"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5449FA8F-0A84-4EAE-B8A3-5D5F57D8982D}"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C57B8968-90FA-4973-A6C2-76B25C4CD33C}"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DC317AD1-6B65-421F-8F15-4DFFD6A5AA44}"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04050" y="214313"/>
            <a:ext cx="1951038" cy="5918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150938" y="214313"/>
            <a:ext cx="5700712" cy="5918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4545E76F-5E01-4FAC-846C-D43D9AD8505B}"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150938" y="214313"/>
            <a:ext cx="7793037" cy="1462087"/>
          </a:xfrm>
        </p:spPr>
        <p:txBody>
          <a:bodyPr/>
          <a:lstStyle/>
          <a:p>
            <a:r>
              <a:rPr lang="en-US"/>
              <a:t>Click to edit Master title style</a:t>
            </a:r>
          </a:p>
        </p:txBody>
      </p:sp>
      <p:sp>
        <p:nvSpPr>
          <p:cNvPr id="3" name="Table Placeholder 2"/>
          <p:cNvSpPr>
            <a:spLocks noGrp="1"/>
          </p:cNvSpPr>
          <p:nvPr>
            <p:ph type="tbl" idx="1"/>
          </p:nvPr>
        </p:nvSpPr>
        <p:spPr>
          <a:xfrm>
            <a:off x="1182688" y="2017713"/>
            <a:ext cx="7772400" cy="4114800"/>
          </a:xfrm>
        </p:spPr>
        <p:txBody>
          <a:bodyPr/>
          <a:lstStyle/>
          <a:p>
            <a:pPr lvl="0"/>
            <a:endParaRPr lang="en-US" noProof="0"/>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5D6EFEAE-A184-4FBC-971D-E5B766B87051}"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userDrawn="1">
  <p:cSld name="2_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2438400"/>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pPr>
                  <a:defRPr/>
                </a:pPr>
                <a:endParaRPr lang="en-US"/>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defRPr/>
                </a:pPr>
                <a:endParaRPr lang="en-US"/>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pPr>
                  <a:defRPr/>
                </a:pPr>
                <a:endParaRPr lang="en-US"/>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defRPr/>
              </a:pPr>
              <a:endParaRPr lang="en-US"/>
            </a:p>
          </p:txBody>
        </p:sp>
        <p:sp>
          <p:nvSpPr>
            <p:cNvPr id="8"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pPr>
                <a:defRPr/>
              </a:pPr>
              <a:endParaRPr lang="en-US"/>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59404" name="Rectangle 12"/>
          <p:cNvSpPr>
            <a:spLocks noGrp="1" noChangeArrowheads="1"/>
          </p:cNvSpPr>
          <p:nvPr>
            <p:ph type="ctrTitle"/>
          </p:nvPr>
        </p:nvSpPr>
        <p:spPr>
          <a:xfrm>
            <a:off x="990600" y="1676400"/>
            <a:ext cx="7772400" cy="1462088"/>
          </a:xfrm>
        </p:spPr>
        <p:txBody>
          <a:bodyPr/>
          <a:lstStyle>
            <a:lvl1pPr>
              <a:defRPr/>
            </a:lvl1pPr>
          </a:lstStyle>
          <a:p>
            <a:r>
              <a:rPr lang="en-US"/>
              <a:t>Click to edit Master title style</a:t>
            </a:r>
          </a:p>
        </p:txBody>
      </p:sp>
      <p:sp>
        <p:nvSpPr>
          <p:cNvPr id="59405" name="Rectangle 13"/>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14" name="Rectangle 14"/>
          <p:cNvSpPr>
            <a:spLocks noGrp="1" noChangeArrowheads="1"/>
          </p:cNvSpPr>
          <p:nvPr>
            <p:ph type="dt" sz="half" idx="10"/>
          </p:nvPr>
        </p:nvSpPr>
        <p:spPr>
          <a:xfrm>
            <a:off x="990600" y="6248400"/>
            <a:ext cx="1905000" cy="457200"/>
          </a:xfrm>
        </p:spPr>
        <p:txBody>
          <a:bodyPr/>
          <a:lstStyle>
            <a:lvl1pPr>
              <a:defRPr smtClean="0">
                <a:solidFill>
                  <a:schemeClr val="bg2"/>
                </a:solidFill>
              </a:defRPr>
            </a:lvl1pPr>
          </a:lstStyle>
          <a:p>
            <a:pPr>
              <a:defRPr/>
            </a:pPr>
            <a:endParaRPr lang="en-US"/>
          </a:p>
        </p:txBody>
      </p:sp>
      <p:sp>
        <p:nvSpPr>
          <p:cNvPr id="16" name="Rectangle 16"/>
          <p:cNvSpPr>
            <a:spLocks noGrp="1" noChangeArrowheads="1"/>
          </p:cNvSpPr>
          <p:nvPr>
            <p:ph type="sldNum" sz="quarter" idx="12"/>
          </p:nvPr>
        </p:nvSpPr>
        <p:spPr>
          <a:xfrm>
            <a:off x="6858000" y="6248400"/>
            <a:ext cx="1905000" cy="457200"/>
          </a:xfrm>
          <a:prstGeom prst="rect">
            <a:avLst/>
          </a:prstGeom>
        </p:spPr>
        <p:txBody>
          <a:bodyPr/>
          <a:lstStyle>
            <a:lvl1pPr>
              <a:defRPr smtClean="0">
                <a:solidFill>
                  <a:schemeClr val="bg2"/>
                </a:solidFill>
              </a:defRPr>
            </a:lvl1pPr>
          </a:lstStyle>
          <a:p>
            <a:pPr>
              <a:defRPr/>
            </a:pPr>
            <a:fld id="{1A95E730-7610-4972-910D-CF90D217A819}" type="slidenum">
              <a:rPr lang="en-US"/>
              <a:pPr>
                <a:defRPr/>
              </a:pPr>
              <a:t>‹#›</a:t>
            </a:fld>
            <a:endParaRPr lang="en-US"/>
          </a:p>
        </p:txBody>
      </p:sp>
      <p:sp>
        <p:nvSpPr>
          <p:cNvPr id="19" name="Content Placeholder 2"/>
          <p:cNvSpPr>
            <a:spLocks noGrp="1"/>
          </p:cNvSpPr>
          <p:nvPr>
            <p:ph sz="quarter" idx="13" hasCustomPrompt="1"/>
          </p:nvPr>
        </p:nvSpPr>
        <p:spPr>
          <a:xfrm>
            <a:off x="2895600" y="6248400"/>
            <a:ext cx="3962400" cy="457200"/>
          </a:xfrm>
        </p:spPr>
        <p:txBody>
          <a:bodyPr anchor="ctr"/>
          <a:lstStyle>
            <a:lvl1pPr marL="0" indent="0" algn="ctr">
              <a:buNone/>
              <a:defRPr sz="900">
                <a:latin typeface="Calibri" panose="020F0502020204030204" pitchFamily="34" charset="0"/>
              </a:defRPr>
            </a:lvl1pPr>
          </a:lstStyle>
          <a:p>
            <a:pPr>
              <a:defRPr/>
            </a:pPr>
            <a:r>
              <a:rPr lang="en-US" dirty="0"/>
              <a:t>©2019 McGraw-Hill Education.</a:t>
            </a:r>
          </a:p>
        </p:txBody>
      </p:sp>
      <p:sp>
        <p:nvSpPr>
          <p:cNvPr id="3" name="Content Placeholder 2"/>
          <p:cNvSpPr>
            <a:spLocks noGrp="1"/>
          </p:cNvSpPr>
          <p:nvPr>
            <p:ph sz="quarter" idx="14"/>
          </p:nvPr>
        </p:nvSpPr>
        <p:spPr>
          <a:xfrm>
            <a:off x="990600" y="5791200"/>
            <a:ext cx="7772400" cy="304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142984526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2438400"/>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pPr>
                  <a:defRPr/>
                </a:pPr>
                <a:endParaRPr lang="en-US"/>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defRPr/>
                </a:pPr>
                <a:endParaRPr lang="en-US"/>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pPr>
                  <a:defRPr/>
                </a:pPr>
                <a:endParaRPr lang="en-US"/>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defRPr/>
              </a:pPr>
              <a:endParaRPr lang="en-US"/>
            </a:p>
          </p:txBody>
        </p:sp>
        <p:sp>
          <p:nvSpPr>
            <p:cNvPr id="8"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pPr>
                <a:defRPr/>
              </a:pPr>
              <a:endParaRPr lang="en-US"/>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59404" name="Rectangle 12"/>
          <p:cNvSpPr>
            <a:spLocks noGrp="1" noChangeArrowheads="1"/>
          </p:cNvSpPr>
          <p:nvPr>
            <p:ph type="ctrTitle"/>
          </p:nvPr>
        </p:nvSpPr>
        <p:spPr>
          <a:xfrm>
            <a:off x="990600" y="1676400"/>
            <a:ext cx="7772400" cy="1462088"/>
          </a:xfrm>
        </p:spPr>
        <p:txBody>
          <a:bodyPr/>
          <a:lstStyle>
            <a:lvl1pPr>
              <a:defRPr/>
            </a:lvl1pPr>
          </a:lstStyle>
          <a:p>
            <a:r>
              <a:rPr lang="en-US"/>
              <a:t>Click to edit Master title style</a:t>
            </a:r>
          </a:p>
        </p:txBody>
      </p:sp>
      <p:sp>
        <p:nvSpPr>
          <p:cNvPr id="59405" name="Rectangle 13"/>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14" name="Rectangle 14"/>
          <p:cNvSpPr>
            <a:spLocks noGrp="1" noChangeArrowheads="1"/>
          </p:cNvSpPr>
          <p:nvPr>
            <p:ph type="dt" sz="half" idx="10"/>
          </p:nvPr>
        </p:nvSpPr>
        <p:spPr>
          <a:xfrm>
            <a:off x="990600" y="6248400"/>
            <a:ext cx="1905000" cy="457200"/>
          </a:xfrm>
        </p:spPr>
        <p:txBody>
          <a:bodyPr/>
          <a:lstStyle>
            <a:lvl1pPr>
              <a:defRPr smtClean="0">
                <a:solidFill>
                  <a:schemeClr val="bg2"/>
                </a:solidFill>
              </a:defRPr>
            </a:lvl1pPr>
          </a:lstStyle>
          <a:p>
            <a:pPr>
              <a:defRPr/>
            </a:pPr>
            <a:endParaRPr lang="en-US"/>
          </a:p>
        </p:txBody>
      </p:sp>
      <p:sp>
        <p:nvSpPr>
          <p:cNvPr id="17" name="Content Placeholder 2"/>
          <p:cNvSpPr txBox="1">
            <a:spLocks/>
          </p:cNvSpPr>
          <p:nvPr userDrawn="1"/>
        </p:nvSpPr>
        <p:spPr>
          <a:xfrm>
            <a:off x="2895600" y="6248400"/>
            <a:ext cx="3962400" cy="457200"/>
          </a:xfrm>
          <a:prstGeom prst="rect">
            <a:avLst/>
          </a:prstGeom>
        </p:spPr>
        <p:txBody>
          <a:bodyPr anchor="ctr"/>
          <a:lstStyle>
            <a:lvl1pPr marL="0" indent="0" algn="ctr" rtl="0" eaLnBrk="0" fontAlgn="base" hangingPunct="0">
              <a:spcBef>
                <a:spcPct val="20000"/>
              </a:spcBef>
              <a:spcAft>
                <a:spcPct val="0"/>
              </a:spcAft>
              <a:buClr>
                <a:schemeClr val="folHlink"/>
              </a:buClr>
              <a:buSzPct val="60000"/>
              <a:buFont typeface="Wingdings" pitchFamily="2" charset="2"/>
              <a:buNone/>
              <a:defRPr sz="9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a:defRPr/>
            </a:pPr>
            <a:r>
              <a:rPr lang="en-US" kern="0" dirty="0"/>
              <a:t>©2019 McGraw-Hill Education.</a:t>
            </a:r>
          </a:p>
        </p:txBody>
      </p:sp>
      <p:sp>
        <p:nvSpPr>
          <p:cNvPr id="18" name="Rectangle 16"/>
          <p:cNvSpPr>
            <a:spLocks noGrp="1" noChangeArrowheads="1"/>
          </p:cNvSpPr>
          <p:nvPr>
            <p:ph type="sldNum" sz="quarter" idx="4"/>
          </p:nvPr>
        </p:nvSpPr>
        <p:spPr>
          <a:xfrm>
            <a:off x="6858000" y="6248400"/>
            <a:ext cx="1905000" cy="457200"/>
          </a:xfrm>
          <a:prstGeom prst="rect">
            <a:avLst/>
          </a:prstGeom>
        </p:spPr>
        <p:txBody>
          <a:bodyPr/>
          <a:lstStyle>
            <a:lvl1pPr>
              <a:defRPr smtClean="0">
                <a:solidFill>
                  <a:schemeClr val="bg2"/>
                </a:solidFill>
              </a:defRPr>
            </a:lvl1pPr>
          </a:lstStyle>
          <a:p>
            <a:pPr>
              <a:defRPr/>
            </a:pPr>
            <a:fld id="{1A95E730-7610-4972-910D-CF90D217A819}" type="slidenum">
              <a:rPr lang="en-US"/>
              <a:pPr>
                <a:defRPr/>
              </a:pPr>
              <a:t>‹#›</a:t>
            </a:fld>
            <a:endParaRPr lang="en-US"/>
          </a:p>
        </p:txBody>
      </p:sp>
    </p:spTree>
    <p:extLst>
      <p:ext uri="{BB962C8B-B14F-4D97-AF65-F5344CB8AC3E}">
        <p14:creationId xmlns:p14="http://schemas.microsoft.com/office/powerpoint/2010/main" val="1319286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228600" y="482264"/>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pPr>
                  <a:defRPr/>
                </a:pPr>
                <a:endParaRPr lang="en-US"/>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defRPr/>
                </a:pPr>
                <a:endParaRPr lang="en-US"/>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pPr>
                  <a:defRPr/>
                </a:pPr>
                <a:endParaRPr lang="en-US"/>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defRPr/>
              </a:pPr>
              <a:endParaRPr lang="en-US"/>
            </a:p>
          </p:txBody>
        </p:sp>
        <p:sp>
          <p:nvSpPr>
            <p:cNvPr id="8"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pPr>
                <a:defRPr/>
              </a:pPr>
              <a:endParaRPr lang="en-US"/>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59404" name="Rectangle 12"/>
          <p:cNvSpPr>
            <a:spLocks noGrp="1" noChangeArrowheads="1"/>
          </p:cNvSpPr>
          <p:nvPr>
            <p:ph type="ctrTitle"/>
          </p:nvPr>
        </p:nvSpPr>
        <p:spPr>
          <a:xfrm>
            <a:off x="1219200" y="381000"/>
            <a:ext cx="7772400" cy="852488"/>
          </a:xfrm>
        </p:spPr>
        <p:txBody>
          <a:bodyPr/>
          <a:lstStyle>
            <a:lvl1pPr>
              <a:defRPr/>
            </a:lvl1pPr>
          </a:lstStyle>
          <a:p>
            <a:r>
              <a:rPr lang="en-US" dirty="0"/>
              <a:t>Click to edit Master title style</a:t>
            </a:r>
          </a:p>
        </p:txBody>
      </p:sp>
      <p:sp>
        <p:nvSpPr>
          <p:cNvPr id="14" name="Rectangle 14"/>
          <p:cNvSpPr>
            <a:spLocks noGrp="1" noChangeArrowheads="1"/>
          </p:cNvSpPr>
          <p:nvPr>
            <p:ph type="dt" sz="half" idx="10"/>
          </p:nvPr>
        </p:nvSpPr>
        <p:spPr>
          <a:xfrm>
            <a:off x="990600" y="6248400"/>
            <a:ext cx="1905000" cy="457200"/>
          </a:xfrm>
        </p:spPr>
        <p:txBody>
          <a:bodyPr/>
          <a:lstStyle>
            <a:lvl1pPr>
              <a:defRPr smtClean="0">
                <a:solidFill>
                  <a:schemeClr val="bg2"/>
                </a:solidFill>
              </a:defRPr>
            </a:lvl1pPr>
          </a:lstStyle>
          <a:p>
            <a:pPr>
              <a:defRPr/>
            </a:pPr>
            <a:endParaRPr lang="en-US"/>
          </a:p>
        </p:txBody>
      </p:sp>
      <p:sp>
        <p:nvSpPr>
          <p:cNvPr id="21" name="Content Placeholder 2"/>
          <p:cNvSpPr txBox="1">
            <a:spLocks/>
          </p:cNvSpPr>
          <p:nvPr userDrawn="1"/>
        </p:nvSpPr>
        <p:spPr>
          <a:xfrm>
            <a:off x="2895600" y="6516161"/>
            <a:ext cx="3962400" cy="231774"/>
          </a:xfrm>
          <a:prstGeom prst="rect">
            <a:avLst/>
          </a:prstGeom>
        </p:spPr>
        <p:txBody>
          <a:bodyPr anchor="ctr"/>
          <a:lstStyle>
            <a:lvl1pPr marL="0" indent="0" algn="ctr" rtl="0" eaLnBrk="0" fontAlgn="base" hangingPunct="0">
              <a:spcBef>
                <a:spcPct val="20000"/>
              </a:spcBef>
              <a:spcAft>
                <a:spcPct val="0"/>
              </a:spcAft>
              <a:buClr>
                <a:schemeClr val="folHlink"/>
              </a:buClr>
              <a:buSzPct val="60000"/>
              <a:buFont typeface="Wingdings" pitchFamily="2" charset="2"/>
              <a:buNone/>
              <a:defRPr sz="9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a:defRPr/>
            </a:pPr>
            <a:r>
              <a:rPr lang="en-US" kern="0" dirty="0"/>
              <a:t>©2019 McGraw-Hill Education.</a:t>
            </a:r>
          </a:p>
        </p:txBody>
      </p:sp>
      <p:sp>
        <p:nvSpPr>
          <p:cNvPr id="22" name="Content Placeholder 17"/>
          <p:cNvSpPr txBox="1">
            <a:spLocks/>
          </p:cNvSpPr>
          <p:nvPr userDrawn="1"/>
        </p:nvSpPr>
        <p:spPr>
          <a:xfrm>
            <a:off x="7044265" y="6490760"/>
            <a:ext cx="1905000" cy="231774"/>
          </a:xfrm>
          <a:prstGeom prst="rect">
            <a:avLst/>
          </a:prstGeom>
        </p:spPr>
        <p:txBody>
          <a:bodyPr/>
          <a:lstStyle>
            <a:lvl1pPr marL="342900" indent="-342900" algn="l" rtl="0" eaLnBrk="0" fontAlgn="base" hangingPunct="0">
              <a:spcBef>
                <a:spcPct val="20000"/>
              </a:spcBef>
              <a:spcAft>
                <a:spcPct val="0"/>
              </a:spcAft>
              <a:buClr>
                <a:schemeClr val="folHlink"/>
              </a:buClr>
              <a:buSzPct val="60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marL="0" indent="0" algn="r">
              <a:buNone/>
            </a:pPr>
            <a:fld id="{DB478E8E-D946-4565-8CE4-D5155D1769A8}" type="slidenum">
              <a:rPr lang="en-US" sz="1400" smtClean="0">
                <a:latin typeface="Calibri" panose="020F0502020204030204" pitchFamily="34" charset="0"/>
              </a:rPr>
              <a:pPr marL="0" indent="0" algn="r">
                <a:buNone/>
              </a:pPr>
              <a:t>‹#›</a:t>
            </a:fld>
            <a:endParaRPr lang="en-IN" sz="1400" kern="0" dirty="0">
              <a:latin typeface="Calibri" panose="020F0502020204030204" pitchFamily="34" charset="0"/>
            </a:endParaRPr>
          </a:p>
        </p:txBody>
      </p:sp>
    </p:spTree>
    <p:extLst>
      <p:ext uri="{BB962C8B-B14F-4D97-AF65-F5344CB8AC3E}">
        <p14:creationId xmlns:p14="http://schemas.microsoft.com/office/powerpoint/2010/main" val="373710140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2438400"/>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pPr>
                  <a:defRPr/>
                </a:pPr>
                <a:endParaRPr lang="en-US"/>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defRPr/>
                </a:pPr>
                <a:endParaRPr lang="en-US"/>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pPr>
                  <a:defRPr/>
                </a:pPr>
                <a:endParaRPr lang="en-US"/>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defRPr/>
              </a:pPr>
              <a:endParaRPr lang="en-US"/>
            </a:p>
          </p:txBody>
        </p:sp>
        <p:sp>
          <p:nvSpPr>
            <p:cNvPr id="8"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pPr>
                <a:defRPr/>
              </a:pPr>
              <a:endParaRPr lang="en-US"/>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59404" name="Rectangle 12"/>
          <p:cNvSpPr>
            <a:spLocks noGrp="1" noChangeArrowheads="1"/>
          </p:cNvSpPr>
          <p:nvPr>
            <p:ph type="ctrTitle"/>
          </p:nvPr>
        </p:nvSpPr>
        <p:spPr>
          <a:xfrm>
            <a:off x="990600" y="609600"/>
            <a:ext cx="7772400" cy="1462088"/>
          </a:xfrm>
        </p:spPr>
        <p:txBody>
          <a:bodyPr/>
          <a:lstStyle>
            <a:lvl1pPr>
              <a:defRPr/>
            </a:lvl1pPr>
          </a:lstStyle>
          <a:p>
            <a:r>
              <a:rPr lang="en-US" dirty="0"/>
              <a:t>Click to edit Master title style</a:t>
            </a:r>
          </a:p>
        </p:txBody>
      </p:sp>
      <p:sp>
        <p:nvSpPr>
          <p:cNvPr id="14" name="Rectangle 14"/>
          <p:cNvSpPr>
            <a:spLocks noGrp="1" noChangeArrowheads="1"/>
          </p:cNvSpPr>
          <p:nvPr>
            <p:ph type="dt" sz="half" idx="10"/>
          </p:nvPr>
        </p:nvSpPr>
        <p:spPr>
          <a:xfrm>
            <a:off x="990600" y="6248400"/>
            <a:ext cx="1905000" cy="457200"/>
          </a:xfrm>
        </p:spPr>
        <p:txBody>
          <a:bodyPr/>
          <a:lstStyle>
            <a:lvl1pPr>
              <a:defRPr smtClean="0">
                <a:solidFill>
                  <a:schemeClr val="bg2"/>
                </a:solidFill>
              </a:defRPr>
            </a:lvl1pPr>
          </a:lstStyle>
          <a:p>
            <a:pPr>
              <a:defRPr/>
            </a:pPr>
            <a:endParaRPr lang="en-US" dirty="0"/>
          </a:p>
        </p:txBody>
      </p:sp>
      <p:sp>
        <p:nvSpPr>
          <p:cNvPr id="3" name="Content Placeholder 2"/>
          <p:cNvSpPr>
            <a:spLocks noGrp="1"/>
          </p:cNvSpPr>
          <p:nvPr>
            <p:ph sz="quarter" idx="11" hasCustomPrompt="1"/>
          </p:nvPr>
        </p:nvSpPr>
        <p:spPr>
          <a:xfrm>
            <a:off x="2895600" y="6477000"/>
            <a:ext cx="4267200" cy="228600"/>
          </a:xfrm>
        </p:spPr>
        <p:txBody>
          <a:bodyPr/>
          <a:lstStyle>
            <a:lvl1pPr marL="0" indent="0" algn="ctr">
              <a:buNone/>
              <a:defRPr sz="900">
                <a:latin typeface="Calibri" panose="020F0502020204030204" pitchFamily="34" charset="0"/>
              </a:defRPr>
            </a:lvl1pPr>
          </a:lstStyle>
          <a:p>
            <a:pPr lvl="0"/>
            <a:r>
              <a:rPr lang="en-IN" dirty="0"/>
              <a:t>©2019 McGraw-Hill Education.</a:t>
            </a:r>
          </a:p>
        </p:txBody>
      </p:sp>
      <p:sp>
        <p:nvSpPr>
          <p:cNvPr id="16" name="Content Placeholder 15"/>
          <p:cNvSpPr>
            <a:spLocks noGrp="1"/>
          </p:cNvSpPr>
          <p:nvPr>
            <p:ph sz="quarter" idx="12" hasCustomPrompt="1"/>
          </p:nvPr>
        </p:nvSpPr>
        <p:spPr>
          <a:xfrm>
            <a:off x="7162800" y="6477000"/>
            <a:ext cx="1846263" cy="228600"/>
          </a:xfrm>
        </p:spPr>
        <p:txBody>
          <a:bodyPr/>
          <a:lstStyle>
            <a:lvl1pPr marL="0" indent="0" algn="r">
              <a:buFontTx/>
              <a:buNone/>
              <a:defRPr sz="1400">
                <a:latin typeface="Calibri" panose="020F0502020204030204" pitchFamily="34" charset="0"/>
              </a:defRPr>
            </a:lvl1pPr>
            <a:lvl2pPr marL="742950" indent="-285750">
              <a:buFont typeface="Arial" panose="020B0604020202020204" pitchFamily="34" charset="0"/>
              <a:buChar char="•"/>
              <a:defRPr sz="1400">
                <a:latin typeface="Calibri" panose="020F0502020204030204" pitchFamily="34" charset="0"/>
              </a:defRPr>
            </a:lvl2pPr>
            <a:lvl3pPr marL="1200150" indent="-285750">
              <a:buFont typeface="Arial" panose="020B0604020202020204" pitchFamily="34" charset="0"/>
              <a:buChar char="•"/>
              <a:defRPr sz="1400">
                <a:latin typeface="Calibri" panose="020F0502020204030204" pitchFamily="34" charset="0"/>
              </a:defRPr>
            </a:lvl3pPr>
            <a:lvl4pPr marL="1657350" indent="-285750">
              <a:buFont typeface="Arial" panose="020B0604020202020204" pitchFamily="34" charset="0"/>
              <a:buChar char="•"/>
              <a:defRPr sz="1400">
                <a:latin typeface="Calibri" panose="020F0502020204030204" pitchFamily="34" charset="0"/>
              </a:defRPr>
            </a:lvl4pPr>
            <a:lvl5pPr marL="2114550" indent="-285750">
              <a:buFont typeface="Arial" panose="020B0604020202020204" pitchFamily="34" charset="0"/>
              <a:buChar char="•"/>
              <a:defRPr sz="1400">
                <a:latin typeface="Calibri" panose="020F0502020204030204" pitchFamily="34" charset="0"/>
              </a:defRPr>
            </a:lvl5pPr>
          </a:lstStyle>
          <a:p>
            <a:pPr lvl="0"/>
            <a:r>
              <a:rPr lang="en-IN" dirty="0"/>
              <a:t>&lt;#&gt;</a:t>
            </a:r>
          </a:p>
        </p:txBody>
      </p:sp>
    </p:spTree>
    <p:extLst>
      <p:ext uri="{BB962C8B-B14F-4D97-AF65-F5344CB8AC3E}">
        <p14:creationId xmlns:p14="http://schemas.microsoft.com/office/powerpoint/2010/main" val="14734346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4114800"/>
          </a:xfrm>
        </p:spPr>
        <p:txBody>
          <a:bodyPr/>
          <a:lstStyle>
            <a:lvl1pPr marL="342900" indent="-342900">
              <a:buClr>
                <a:schemeClr val="tx1"/>
              </a:buClr>
              <a:buFont typeface="Arial" panose="020B0604020202020204" pitchFamily="34" charset="0"/>
              <a:buChar char="•"/>
              <a:defRPr>
                <a:latin typeface="Calibri" panose="020F0502020204030204" pitchFamily="34" charset="0"/>
              </a:defRPr>
            </a:lvl1pPr>
            <a:lvl2pPr marL="742950" indent="-285750">
              <a:buClr>
                <a:schemeClr val="tx1"/>
              </a:buClr>
              <a:buFont typeface="Arial" panose="020B0604020202020204" pitchFamily="34" charset="0"/>
              <a:buChar char="•"/>
              <a:defRPr>
                <a:latin typeface="Calibri" panose="020F0502020204030204" pitchFamily="34" charset="0"/>
              </a:defRPr>
            </a:lvl2pPr>
            <a:lvl3pPr marL="1143000" indent="-228600">
              <a:buClr>
                <a:schemeClr val="tx1"/>
              </a:buClr>
              <a:buFont typeface="Arial" panose="020B0604020202020204" pitchFamily="34" charset="0"/>
              <a:buChar char="•"/>
              <a:defRPr>
                <a:latin typeface="Calibri" panose="020F0502020204030204" pitchFamily="34" charset="0"/>
              </a:defRPr>
            </a:lvl3pPr>
            <a:lvl4pPr marL="1600200" indent="-228600">
              <a:buClr>
                <a:schemeClr val="tx1"/>
              </a:buClr>
              <a:buFont typeface="Arial" panose="020B0604020202020204" pitchFamily="34" charset="0"/>
              <a:buChar char="•"/>
              <a:defRPr>
                <a:latin typeface="Calibri" panose="020F0502020204030204" pitchFamily="34" charset="0"/>
              </a:defRPr>
            </a:lvl4pPr>
            <a:lvl5pPr marL="2057400" indent="-228600">
              <a:buClr>
                <a:schemeClr val="tx1"/>
              </a:buClr>
              <a:buFont typeface="Arial" panose="020B0604020202020204" pitchFamily="34" charset="0"/>
              <a:buChar cha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37424716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4874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671094"/>
            <a:ext cx="7588062" cy="14874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96006097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0302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365801"/>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4"/>
          </p:nvPr>
        </p:nvSpPr>
        <p:spPr>
          <a:xfrm>
            <a:off x="1162050" y="4432847"/>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2893370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0302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365801"/>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4"/>
          </p:nvPr>
        </p:nvSpPr>
        <p:spPr>
          <a:xfrm>
            <a:off x="1162050" y="4432847"/>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idx="15"/>
          </p:nvPr>
        </p:nvSpPr>
        <p:spPr>
          <a:xfrm>
            <a:off x="1158005" y="5417070"/>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52406636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8C1207D4-A86B-41C3-B67C-C8CBDE6084F3}" type="slidenum">
              <a:rPr lang="en-US"/>
              <a:pPr>
                <a:defRPr/>
              </a:pPr>
              <a:t>‹#›</a:t>
            </a:fld>
            <a:endParaRPr lang="en-US"/>
          </a:p>
        </p:txBody>
      </p:sp>
    </p:spTree>
    <p:extLst>
      <p:ext uri="{BB962C8B-B14F-4D97-AF65-F5344CB8AC3E}">
        <p14:creationId xmlns:p14="http://schemas.microsoft.com/office/powerpoint/2010/main" val="67134862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1826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1450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09A30BBD-FCD6-48E3-97D6-3029E3FF9B2C}" type="slidenum">
              <a:rPr lang="en-US"/>
              <a:pPr>
                <a:defRPr/>
              </a:pPr>
              <a:t>‹#›</a:t>
            </a:fld>
            <a:endParaRPr lang="en-US"/>
          </a:p>
        </p:txBody>
      </p:sp>
    </p:spTree>
    <p:extLst>
      <p:ext uri="{BB962C8B-B14F-4D97-AF65-F5344CB8AC3E}">
        <p14:creationId xmlns:p14="http://schemas.microsoft.com/office/powerpoint/2010/main" val="274693620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1"/>
          <p:cNvSpPr>
            <a:spLocks noGrp="1" noChangeArrowheads="1"/>
          </p:cNvSpPr>
          <p:nvPr>
            <p:ph type="dt" sz="half" idx="10"/>
          </p:nvPr>
        </p:nvSpPr>
        <p:spPr>
          <a:ln/>
        </p:spPr>
        <p:txBody>
          <a:bodyPr/>
          <a:lstStyle>
            <a:lvl1pPr>
              <a:defRPr/>
            </a:lvl1pPr>
          </a:lstStyle>
          <a:p>
            <a:pPr>
              <a:defRPr/>
            </a:pPr>
            <a:endParaRPr lang="en-US"/>
          </a:p>
        </p:txBody>
      </p:sp>
      <p:sp>
        <p:nvSpPr>
          <p:cNvPr id="8"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9"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D18F1425-1406-4BD9-876B-0495C40D081B}" type="slidenum">
              <a:rPr lang="en-US"/>
              <a:pPr>
                <a:defRPr/>
              </a:pPr>
              <a:t>‹#›</a:t>
            </a:fld>
            <a:endParaRPr lang="en-US"/>
          </a:p>
        </p:txBody>
      </p:sp>
    </p:spTree>
    <p:extLst>
      <p:ext uri="{BB962C8B-B14F-4D97-AF65-F5344CB8AC3E}">
        <p14:creationId xmlns:p14="http://schemas.microsoft.com/office/powerpoint/2010/main" val="58042566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1"/>
          <p:cNvSpPr>
            <a:spLocks noGrp="1" noChangeArrowheads="1"/>
          </p:cNvSpPr>
          <p:nvPr>
            <p:ph type="dt" sz="half" idx="10"/>
          </p:nvPr>
        </p:nvSpPr>
        <p:spPr>
          <a:ln/>
        </p:spPr>
        <p:txBody>
          <a:bodyPr/>
          <a:lstStyle>
            <a:lvl1pPr>
              <a:defRPr/>
            </a:lvl1pPr>
          </a:lstStyle>
          <a:p>
            <a:pPr>
              <a:defRPr/>
            </a:pPr>
            <a:endParaRPr lang="en-US"/>
          </a:p>
        </p:txBody>
      </p:sp>
      <p:sp>
        <p:nvSpPr>
          <p:cNvPr id="4"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5"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0311B41C-F5DF-4AB1-B7A7-5075036E40C2}" type="slidenum">
              <a:rPr lang="en-US"/>
              <a:pPr>
                <a:defRPr/>
              </a:pPr>
              <a:t>‹#›</a:t>
            </a:fld>
            <a:endParaRPr lang="en-US"/>
          </a:p>
        </p:txBody>
      </p:sp>
    </p:spTree>
    <p:extLst>
      <p:ext uri="{BB962C8B-B14F-4D97-AF65-F5344CB8AC3E}">
        <p14:creationId xmlns:p14="http://schemas.microsoft.com/office/powerpoint/2010/main" val="280107772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1"/>
          <p:cNvSpPr>
            <a:spLocks noGrp="1" noChangeArrowheads="1"/>
          </p:cNvSpPr>
          <p:nvPr>
            <p:ph type="dt" sz="half" idx="10"/>
          </p:nvPr>
        </p:nvSpPr>
        <p:spPr>
          <a:ln/>
        </p:spPr>
        <p:txBody>
          <a:bodyPr/>
          <a:lstStyle>
            <a:lvl1pPr>
              <a:defRPr/>
            </a:lvl1pPr>
          </a:lstStyle>
          <a:p>
            <a:pPr>
              <a:defRPr/>
            </a:pPr>
            <a:endParaRPr lang="en-US"/>
          </a:p>
        </p:txBody>
      </p:sp>
      <p:sp>
        <p:nvSpPr>
          <p:cNvPr id="3"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4"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480E9D31-D7A8-477F-B7F2-6496721EA450}" type="slidenum">
              <a:rPr lang="en-US"/>
              <a:pPr>
                <a:defRPr/>
              </a:pPr>
              <a:t>‹#›</a:t>
            </a:fld>
            <a:endParaRPr lang="en-US"/>
          </a:p>
        </p:txBody>
      </p:sp>
    </p:spTree>
    <p:extLst>
      <p:ext uri="{BB962C8B-B14F-4D97-AF65-F5344CB8AC3E}">
        <p14:creationId xmlns:p14="http://schemas.microsoft.com/office/powerpoint/2010/main" val="3423774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4114800"/>
          </a:xfrm>
        </p:spPr>
        <p:txBody>
          <a:bodyPr/>
          <a:lstStyle>
            <a:lvl1pPr marL="292608" indent="-292608">
              <a:lnSpc>
                <a:spcPct val="90000"/>
              </a:lnSpc>
              <a:spcBef>
                <a:spcPts val="1000"/>
              </a:spcBef>
              <a:buClr>
                <a:schemeClr val="tx1"/>
              </a:buClr>
              <a:buSzPct val="100000"/>
              <a:buFont typeface="Arial" panose="020B0604020202020204" pitchFamily="34" charset="0"/>
              <a:buChar char="•"/>
              <a:defRPr>
                <a:latin typeface="Calibri" panose="020F0502020204030204" pitchFamily="34" charset="0"/>
              </a:defRPr>
            </a:lvl1pPr>
            <a:lvl2pPr marL="292608" indent="-292608">
              <a:lnSpc>
                <a:spcPct val="90000"/>
              </a:lnSpc>
              <a:spcBef>
                <a:spcPts val="1000"/>
              </a:spcBef>
              <a:buClr>
                <a:schemeClr val="tx1"/>
              </a:buClr>
              <a:buSzPct val="100000"/>
              <a:buFont typeface="Arial" panose="020B0604020202020204" pitchFamily="34" charset="0"/>
              <a:buChar char="•"/>
              <a:defRPr>
                <a:latin typeface="Calibri" panose="020F0502020204030204" pitchFamily="34" charset="0"/>
              </a:defRPr>
            </a:lvl2pPr>
            <a:lvl3pPr marL="292608" indent="-292608">
              <a:lnSpc>
                <a:spcPct val="90000"/>
              </a:lnSpc>
              <a:spcBef>
                <a:spcPts val="1000"/>
              </a:spcBef>
              <a:buClr>
                <a:schemeClr val="tx1"/>
              </a:buClr>
              <a:buSzPct val="100000"/>
              <a:buFont typeface="Arial" panose="020B0604020202020204" pitchFamily="34" charset="0"/>
              <a:buChar char="•"/>
              <a:defRPr>
                <a:latin typeface="Calibri" panose="020F0502020204030204" pitchFamily="34" charset="0"/>
              </a:defRPr>
            </a:lvl3pPr>
            <a:lvl4pPr marL="292608" indent="-292608">
              <a:lnSpc>
                <a:spcPct val="90000"/>
              </a:lnSpc>
              <a:spcBef>
                <a:spcPts val="1000"/>
              </a:spcBef>
              <a:buClr>
                <a:schemeClr val="tx1"/>
              </a:buClr>
              <a:buSzPct val="100000"/>
              <a:buFont typeface="Arial" panose="020B0604020202020204" pitchFamily="34" charset="0"/>
              <a:buChar char="•"/>
              <a:defRPr>
                <a:latin typeface="Calibri" panose="020F0502020204030204" pitchFamily="34" charset="0"/>
              </a:defRPr>
            </a:lvl4pPr>
            <a:lvl5pPr marL="292608" indent="-292608">
              <a:lnSpc>
                <a:spcPct val="90000"/>
              </a:lnSpc>
              <a:spcBef>
                <a:spcPts val="1000"/>
              </a:spcBef>
              <a:buClr>
                <a:schemeClr val="tx1"/>
              </a:buClr>
              <a:buSzPct val="100000"/>
              <a:buFont typeface="Arial" panose="020B0604020202020204" pitchFamily="34" charset="0"/>
              <a:buChar cha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5449FA8F-0A84-4EAE-B8A3-5D5F57D8982D}" type="slidenum">
              <a:rPr lang="en-US"/>
              <a:pPr>
                <a:defRPr/>
              </a:pPr>
              <a:t>‹#›</a:t>
            </a:fld>
            <a:endParaRPr lang="en-US"/>
          </a:p>
        </p:txBody>
      </p:sp>
    </p:spTree>
    <p:extLst>
      <p:ext uri="{BB962C8B-B14F-4D97-AF65-F5344CB8AC3E}">
        <p14:creationId xmlns:p14="http://schemas.microsoft.com/office/powerpoint/2010/main" val="266734779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C57B8968-90FA-4973-A6C2-76B25C4CD33C}" type="slidenum">
              <a:rPr lang="en-US"/>
              <a:pPr>
                <a:defRPr/>
              </a:pPr>
              <a:t>‹#›</a:t>
            </a:fld>
            <a:endParaRPr lang="en-US"/>
          </a:p>
        </p:txBody>
      </p:sp>
    </p:spTree>
    <p:extLst>
      <p:ext uri="{BB962C8B-B14F-4D97-AF65-F5344CB8AC3E}">
        <p14:creationId xmlns:p14="http://schemas.microsoft.com/office/powerpoint/2010/main" val="164449334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DC317AD1-6B65-421F-8F15-4DFFD6A5AA44}" type="slidenum">
              <a:rPr lang="en-US"/>
              <a:pPr>
                <a:defRPr/>
              </a:pPr>
              <a:t>‹#›</a:t>
            </a:fld>
            <a:endParaRPr lang="en-US"/>
          </a:p>
        </p:txBody>
      </p:sp>
    </p:spTree>
    <p:extLst>
      <p:ext uri="{BB962C8B-B14F-4D97-AF65-F5344CB8AC3E}">
        <p14:creationId xmlns:p14="http://schemas.microsoft.com/office/powerpoint/2010/main" val="393523618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04050" y="214313"/>
            <a:ext cx="1951038" cy="5918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150938" y="214313"/>
            <a:ext cx="5700712" cy="5918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4545E76F-5E01-4FAC-846C-D43D9AD8505B}" type="slidenum">
              <a:rPr lang="en-US"/>
              <a:pPr>
                <a:defRPr/>
              </a:pPr>
              <a:t>‹#›</a:t>
            </a:fld>
            <a:endParaRPr lang="en-US"/>
          </a:p>
        </p:txBody>
      </p:sp>
    </p:spTree>
    <p:extLst>
      <p:ext uri="{BB962C8B-B14F-4D97-AF65-F5344CB8AC3E}">
        <p14:creationId xmlns:p14="http://schemas.microsoft.com/office/powerpoint/2010/main" val="403089411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150938" y="214313"/>
            <a:ext cx="7793037" cy="1462087"/>
          </a:xfrm>
        </p:spPr>
        <p:txBody>
          <a:bodyPr/>
          <a:lstStyle/>
          <a:p>
            <a:r>
              <a:rPr lang="en-US"/>
              <a:t>Click to edit Master title style</a:t>
            </a:r>
          </a:p>
        </p:txBody>
      </p:sp>
      <p:sp>
        <p:nvSpPr>
          <p:cNvPr id="3" name="Table Placeholder 2"/>
          <p:cNvSpPr>
            <a:spLocks noGrp="1"/>
          </p:cNvSpPr>
          <p:nvPr>
            <p:ph type="tbl" idx="1"/>
          </p:nvPr>
        </p:nvSpPr>
        <p:spPr>
          <a:xfrm>
            <a:off x="1182688" y="2017713"/>
            <a:ext cx="7772400" cy="4114800"/>
          </a:xfrm>
        </p:spPr>
        <p:txBody>
          <a:bodyPr/>
          <a:lstStyle/>
          <a:p>
            <a:pPr lvl="0"/>
            <a:endParaRPr lang="en-US" noProof="0"/>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5D6EFEAE-A184-4FBC-971D-E5B766B87051}" type="slidenum">
              <a:rPr lang="en-US"/>
              <a:pPr>
                <a:defRPr/>
              </a:pPr>
              <a:t>‹#›</a:t>
            </a:fld>
            <a:endParaRPr lang="en-US"/>
          </a:p>
        </p:txBody>
      </p:sp>
    </p:spTree>
    <p:extLst>
      <p:ext uri="{BB962C8B-B14F-4D97-AF65-F5344CB8AC3E}">
        <p14:creationId xmlns:p14="http://schemas.microsoft.com/office/powerpoint/2010/main" val="23333985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4874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671094"/>
            <a:ext cx="7588062" cy="14874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9055353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1828800"/>
            <a:ext cx="7588062" cy="391702"/>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2339181"/>
            <a:ext cx="7588062" cy="391702"/>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2"/>
          <p:cNvSpPr>
            <a:spLocks noGrp="1"/>
          </p:cNvSpPr>
          <p:nvPr>
            <p:ph idx="14"/>
          </p:nvPr>
        </p:nvSpPr>
        <p:spPr>
          <a:xfrm>
            <a:off x="1157931" y="2852149"/>
            <a:ext cx="7588062" cy="391702"/>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5"/>
          </p:nvPr>
        </p:nvSpPr>
        <p:spPr>
          <a:xfrm>
            <a:off x="1151753" y="3362530"/>
            <a:ext cx="7588062" cy="391702"/>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idx="16"/>
          </p:nvPr>
        </p:nvSpPr>
        <p:spPr>
          <a:xfrm>
            <a:off x="1188866" y="3872911"/>
            <a:ext cx="7588062" cy="391702"/>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idx="17"/>
          </p:nvPr>
        </p:nvSpPr>
        <p:spPr>
          <a:xfrm>
            <a:off x="1147634" y="4383292"/>
            <a:ext cx="7588062" cy="391702"/>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p:cNvSpPr>
            <a:spLocks noGrp="1"/>
          </p:cNvSpPr>
          <p:nvPr>
            <p:ph idx="18"/>
          </p:nvPr>
        </p:nvSpPr>
        <p:spPr>
          <a:xfrm>
            <a:off x="1147634" y="4893673"/>
            <a:ext cx="7588062" cy="391702"/>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p:cNvSpPr>
            <a:spLocks noGrp="1"/>
          </p:cNvSpPr>
          <p:nvPr>
            <p:ph idx="19"/>
          </p:nvPr>
        </p:nvSpPr>
        <p:spPr>
          <a:xfrm>
            <a:off x="1153812" y="5427998"/>
            <a:ext cx="7588062" cy="391702"/>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Content Placeholder 2"/>
          <p:cNvSpPr>
            <a:spLocks noGrp="1"/>
          </p:cNvSpPr>
          <p:nvPr>
            <p:ph idx="20"/>
          </p:nvPr>
        </p:nvSpPr>
        <p:spPr>
          <a:xfrm>
            <a:off x="1131158" y="5851936"/>
            <a:ext cx="7588062" cy="391702"/>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2"/>
          <p:cNvSpPr>
            <a:spLocks noGrp="1"/>
          </p:cNvSpPr>
          <p:nvPr>
            <p:ph idx="21"/>
          </p:nvPr>
        </p:nvSpPr>
        <p:spPr>
          <a:xfrm>
            <a:off x="1162050" y="2503898"/>
            <a:ext cx="7588062" cy="391702"/>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2"/>
          <p:cNvSpPr>
            <a:spLocks noGrp="1"/>
          </p:cNvSpPr>
          <p:nvPr>
            <p:ph idx="22"/>
          </p:nvPr>
        </p:nvSpPr>
        <p:spPr>
          <a:xfrm>
            <a:off x="1335088" y="1981200"/>
            <a:ext cx="7588062" cy="391702"/>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2"/>
          <p:cNvSpPr>
            <a:spLocks noGrp="1"/>
          </p:cNvSpPr>
          <p:nvPr>
            <p:ph idx="23"/>
          </p:nvPr>
        </p:nvSpPr>
        <p:spPr>
          <a:xfrm>
            <a:off x="1487488" y="2133600"/>
            <a:ext cx="7588062" cy="391702"/>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p:cNvSpPr>
            <a:spLocks noGrp="1"/>
          </p:cNvSpPr>
          <p:nvPr>
            <p:ph idx="24"/>
          </p:nvPr>
        </p:nvSpPr>
        <p:spPr>
          <a:xfrm>
            <a:off x="1639888" y="2286000"/>
            <a:ext cx="7588062" cy="391702"/>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2"/>
          <p:cNvSpPr>
            <a:spLocks noGrp="1"/>
          </p:cNvSpPr>
          <p:nvPr>
            <p:ph idx="25"/>
          </p:nvPr>
        </p:nvSpPr>
        <p:spPr>
          <a:xfrm>
            <a:off x="1792288" y="2438400"/>
            <a:ext cx="7588062" cy="391702"/>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5094310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0302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365801"/>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4"/>
          </p:nvPr>
        </p:nvSpPr>
        <p:spPr>
          <a:xfrm>
            <a:off x="1162050" y="4432847"/>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1121645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0302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365801"/>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4"/>
          </p:nvPr>
        </p:nvSpPr>
        <p:spPr>
          <a:xfrm>
            <a:off x="1162050" y="4432847"/>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idx="15"/>
          </p:nvPr>
        </p:nvSpPr>
        <p:spPr>
          <a:xfrm>
            <a:off x="1158005" y="5417070"/>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046935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8C1207D4-A86B-41C3-B67C-C8CBDE6084F3}"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1826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1450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09A30BBD-FCD6-48E3-97D6-3029E3FF9B2C}"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17" Type="http://schemas.openxmlformats.org/officeDocument/2006/relationships/theme" Target="../theme/theme2.xml"/><Relationship Id="rId2" Type="http://schemas.openxmlformats.org/officeDocument/2006/relationships/slideLayout" Target="../slideLayouts/slideLayout20.xml"/><Relationship Id="rId16" Type="http://schemas.openxmlformats.org/officeDocument/2006/relationships/slideLayout" Target="../slideLayouts/slideLayout34.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5" Type="http://schemas.openxmlformats.org/officeDocument/2006/relationships/slideLayout" Target="../slideLayouts/slideLayout3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8370" name="Rectangle 2"/>
          <p:cNvSpPr>
            <a:spLocks noChangeArrowheads="1"/>
          </p:cNvSpPr>
          <p:nvPr/>
        </p:nvSpPr>
        <p:spPr bwMode="ltGray">
          <a:xfrm>
            <a:off x="417513" y="1098550"/>
            <a:ext cx="438150" cy="474663"/>
          </a:xfrm>
          <a:prstGeom prst="rect">
            <a:avLst/>
          </a:prstGeom>
          <a:solidFill>
            <a:schemeClr val="accent2"/>
          </a:solidFill>
          <a:ln w="9525">
            <a:noFill/>
            <a:miter lim="800000"/>
            <a:headEnd/>
            <a:tailEnd/>
          </a:ln>
          <a:effectLst/>
        </p:spPr>
        <p:txBody>
          <a:bodyPr wrap="none" anchor="ctr"/>
          <a:lstStyle/>
          <a:p>
            <a:pPr algn="ctr" eaLnBrk="1" hangingPunct="1">
              <a:defRPr/>
            </a:pPr>
            <a:endParaRPr kumimoji="1" lang="en-US" sz="2400"/>
          </a:p>
        </p:txBody>
      </p:sp>
      <p:sp>
        <p:nvSpPr>
          <p:cNvPr id="58371" name="Rectangle 3"/>
          <p:cNvSpPr>
            <a:spLocks noChangeArrowheads="1"/>
          </p:cNvSpPr>
          <p:nvPr/>
        </p:nvSpPr>
        <p:spPr bwMode="ltGray">
          <a:xfrm>
            <a:off x="800100" y="1098550"/>
            <a:ext cx="328613" cy="474663"/>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8372" name="Rectangle 4"/>
          <p:cNvSpPr>
            <a:spLocks noChangeArrowheads="1"/>
          </p:cNvSpPr>
          <p:nvPr/>
        </p:nvSpPr>
        <p:spPr bwMode="ltGray">
          <a:xfrm>
            <a:off x="541338" y="1520825"/>
            <a:ext cx="422275" cy="474663"/>
          </a:xfrm>
          <a:prstGeom prst="rect">
            <a:avLst/>
          </a:prstGeom>
          <a:solidFill>
            <a:schemeClr val="folHlink"/>
          </a:solidFill>
          <a:ln w="9525">
            <a:noFill/>
            <a:miter lim="800000"/>
            <a:headEnd/>
            <a:tailEnd/>
          </a:ln>
          <a:effectLst/>
        </p:spPr>
        <p:txBody>
          <a:bodyPr wrap="none" anchor="ctr"/>
          <a:lstStyle/>
          <a:p>
            <a:pPr algn="ctr" eaLnBrk="1" hangingPunct="1">
              <a:defRPr/>
            </a:pPr>
            <a:endParaRPr kumimoji="1" lang="en-US" sz="2400"/>
          </a:p>
        </p:txBody>
      </p:sp>
      <p:sp>
        <p:nvSpPr>
          <p:cNvPr id="58373" name="Rectangle 5"/>
          <p:cNvSpPr>
            <a:spLocks noChangeArrowheads="1"/>
          </p:cNvSpPr>
          <p:nvPr/>
        </p:nvSpPr>
        <p:spPr bwMode="ltGray">
          <a:xfrm>
            <a:off x="911225" y="1520825"/>
            <a:ext cx="368300" cy="474663"/>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8374" name="Rectangle 6"/>
          <p:cNvSpPr>
            <a:spLocks noChangeArrowheads="1"/>
          </p:cNvSpPr>
          <p:nvPr/>
        </p:nvSpPr>
        <p:spPr bwMode="ltGray">
          <a:xfrm>
            <a:off x="127000" y="1447800"/>
            <a:ext cx="560388" cy="422275"/>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lgn="ctr" eaLnBrk="1" hangingPunct="1">
              <a:defRPr/>
            </a:pPr>
            <a:endParaRPr kumimoji="1" lang="en-US" sz="2400"/>
          </a:p>
        </p:txBody>
      </p:sp>
      <p:sp>
        <p:nvSpPr>
          <p:cNvPr id="58375" name="Rectangle 7"/>
          <p:cNvSpPr>
            <a:spLocks noChangeArrowheads="1"/>
          </p:cNvSpPr>
          <p:nvPr/>
        </p:nvSpPr>
        <p:spPr bwMode="gray">
          <a:xfrm>
            <a:off x="762000" y="990600"/>
            <a:ext cx="31750" cy="1052513"/>
          </a:xfrm>
          <a:prstGeom prst="rect">
            <a:avLst/>
          </a:prstGeom>
          <a:solidFill>
            <a:schemeClr val="bg2"/>
          </a:solidFill>
          <a:ln w="9525">
            <a:noFill/>
            <a:miter lim="800000"/>
            <a:headEnd/>
            <a:tailEnd/>
          </a:ln>
          <a:effectLst/>
        </p:spPr>
        <p:txBody>
          <a:bodyPr wrap="none" anchor="ctr"/>
          <a:lstStyle/>
          <a:p>
            <a:pPr algn="ctr" eaLnBrk="1" hangingPunct="1">
              <a:defRPr/>
            </a:pPr>
            <a:endParaRPr kumimoji="1" lang="en-US" sz="2400"/>
          </a:p>
        </p:txBody>
      </p:sp>
      <p:sp>
        <p:nvSpPr>
          <p:cNvPr id="58376" name="Rectangle 8"/>
          <p:cNvSpPr>
            <a:spLocks noChangeArrowheads="1"/>
          </p:cNvSpPr>
          <p:nvPr/>
        </p:nvSpPr>
        <p:spPr bwMode="gray">
          <a:xfrm>
            <a:off x="442913" y="1781175"/>
            <a:ext cx="8226425" cy="31750"/>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129" name="Rectangle 9"/>
          <p:cNvSpPr>
            <a:spLocks noGrp="1" noChangeArrowheads="1"/>
          </p:cNvSpPr>
          <p:nvPr>
            <p:ph type="title"/>
          </p:nvPr>
        </p:nvSpPr>
        <p:spPr bwMode="auto">
          <a:xfrm>
            <a:off x="1150938" y="214313"/>
            <a:ext cx="7793037" cy="1462087"/>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a:t>Click to edit Master title style</a:t>
            </a:r>
          </a:p>
        </p:txBody>
      </p:sp>
      <p:sp>
        <p:nvSpPr>
          <p:cNvPr id="5130" name="Rectangle 10"/>
          <p:cNvSpPr>
            <a:spLocks noGrp="1" noChangeArrowheads="1"/>
          </p:cNvSpPr>
          <p:nvPr>
            <p:ph type="body" idx="1"/>
          </p:nvPr>
        </p:nvSpPr>
        <p:spPr bwMode="auto">
          <a:xfrm>
            <a:off x="1182688" y="2017713"/>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8379" name="Rectangle 11"/>
          <p:cNvSpPr>
            <a:spLocks noGrp="1" noChangeArrowheads="1"/>
          </p:cNvSpPr>
          <p:nvPr>
            <p:ph type="dt" sz="half" idx="2"/>
          </p:nvPr>
        </p:nvSpPr>
        <p:spPr bwMode="auto">
          <a:xfrm>
            <a:off x="1162050" y="6243638"/>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400" smtClean="0"/>
            </a:lvl1pPr>
          </a:lstStyle>
          <a:p>
            <a:pPr>
              <a:defRPr/>
            </a:pPr>
            <a:endParaRPr lang="en-US"/>
          </a:p>
        </p:txBody>
      </p:sp>
      <p:sp>
        <p:nvSpPr>
          <p:cNvPr id="14" name="Content Placeholder 2"/>
          <p:cNvSpPr txBox="1">
            <a:spLocks/>
          </p:cNvSpPr>
          <p:nvPr userDrawn="1"/>
        </p:nvSpPr>
        <p:spPr>
          <a:xfrm>
            <a:off x="2895600" y="6516161"/>
            <a:ext cx="3962400" cy="231774"/>
          </a:xfrm>
          <a:prstGeom prst="rect">
            <a:avLst/>
          </a:prstGeom>
        </p:spPr>
        <p:txBody>
          <a:bodyPr anchor="ctr"/>
          <a:lstStyle>
            <a:lvl1pPr marL="0" indent="0" algn="ctr" rtl="0" eaLnBrk="0" fontAlgn="base" hangingPunct="0">
              <a:spcBef>
                <a:spcPct val="20000"/>
              </a:spcBef>
              <a:spcAft>
                <a:spcPct val="0"/>
              </a:spcAft>
              <a:buClr>
                <a:schemeClr val="folHlink"/>
              </a:buClr>
              <a:buSzPct val="60000"/>
              <a:buFont typeface="Wingdings" pitchFamily="2" charset="2"/>
              <a:buNone/>
              <a:defRPr sz="9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a:defRPr/>
            </a:pPr>
            <a:r>
              <a:rPr lang="en-US" kern="0" dirty="0"/>
              <a:t>©2019 McGraw-Hill Education.</a:t>
            </a:r>
          </a:p>
        </p:txBody>
      </p:sp>
      <p:sp>
        <p:nvSpPr>
          <p:cNvPr id="15" name="Content Placeholder 17"/>
          <p:cNvSpPr txBox="1">
            <a:spLocks/>
          </p:cNvSpPr>
          <p:nvPr userDrawn="1"/>
        </p:nvSpPr>
        <p:spPr>
          <a:xfrm>
            <a:off x="7044265" y="6490760"/>
            <a:ext cx="1905000" cy="231774"/>
          </a:xfrm>
          <a:prstGeom prst="rect">
            <a:avLst/>
          </a:prstGeom>
        </p:spPr>
        <p:txBody>
          <a:bodyPr/>
          <a:lstStyle>
            <a:lvl1pPr marL="342900" indent="-342900" algn="l" rtl="0" eaLnBrk="0" fontAlgn="base" hangingPunct="0">
              <a:spcBef>
                <a:spcPct val="20000"/>
              </a:spcBef>
              <a:spcAft>
                <a:spcPct val="0"/>
              </a:spcAft>
              <a:buClr>
                <a:schemeClr val="folHlink"/>
              </a:buClr>
              <a:buSzPct val="60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marL="0" indent="0" algn="r">
              <a:buNone/>
            </a:pPr>
            <a:fld id="{DB478E8E-D946-4565-8CE4-D5155D1769A8}" type="slidenum">
              <a:rPr lang="en-US" sz="1400" smtClean="0">
                <a:latin typeface="Calibri" panose="020F0502020204030204" pitchFamily="34" charset="0"/>
              </a:rPr>
              <a:pPr marL="0" indent="0" algn="r">
                <a:buNone/>
              </a:pPr>
              <a:t>‹#›</a:t>
            </a:fld>
            <a:endParaRPr lang="en-IN" sz="1400" kern="0"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75" r:id="rId1"/>
    <p:sldLayoutId id="2147483679" r:id="rId2"/>
    <p:sldLayoutId id="2147483664" r:id="rId3"/>
    <p:sldLayoutId id="2147483676" r:id="rId4"/>
    <p:sldLayoutId id="2147483698" r:id="rId5"/>
    <p:sldLayoutId id="2147483677" r:id="rId6"/>
    <p:sldLayoutId id="2147483678" r:id="rId7"/>
    <p:sldLayoutId id="2147483665" r:id="rId8"/>
    <p:sldLayoutId id="2147483666" r:id="rId9"/>
    <p:sldLayoutId id="2147483667" r:id="rId10"/>
    <p:sldLayoutId id="2147483668" r:id="rId11"/>
    <p:sldLayoutId id="2147483669" r:id="rId12"/>
    <p:sldLayoutId id="2147483670" r:id="rId13"/>
    <p:sldLayoutId id="2147483671" r:id="rId14"/>
    <p:sldLayoutId id="2147483672" r:id="rId15"/>
    <p:sldLayoutId id="2147483673" r:id="rId16"/>
    <p:sldLayoutId id="2147483674" r:id="rId17"/>
    <p:sldLayoutId id="2147483699" r:id="rId18"/>
  </p:sldLayoutIdLst>
  <p:hf hdr="0" dt="0"/>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ahoma" charset="0"/>
        </a:defRPr>
      </a:lvl2pPr>
      <a:lvl3pPr algn="l" rtl="0" eaLnBrk="0" fontAlgn="base" hangingPunct="0">
        <a:spcBef>
          <a:spcPct val="0"/>
        </a:spcBef>
        <a:spcAft>
          <a:spcPct val="0"/>
        </a:spcAft>
        <a:defRPr sz="4400">
          <a:solidFill>
            <a:schemeClr val="tx2"/>
          </a:solidFill>
          <a:latin typeface="Tahoma" charset="0"/>
        </a:defRPr>
      </a:lvl3pPr>
      <a:lvl4pPr algn="l" rtl="0" eaLnBrk="0" fontAlgn="base" hangingPunct="0">
        <a:spcBef>
          <a:spcPct val="0"/>
        </a:spcBef>
        <a:spcAft>
          <a:spcPct val="0"/>
        </a:spcAft>
        <a:defRPr sz="4400">
          <a:solidFill>
            <a:schemeClr val="tx2"/>
          </a:solidFill>
          <a:latin typeface="Tahoma" charset="0"/>
        </a:defRPr>
      </a:lvl4pPr>
      <a:lvl5pPr algn="l" rtl="0" eaLnBrk="0" fontAlgn="base" hangingPunct="0">
        <a:spcBef>
          <a:spcPct val="0"/>
        </a:spcBef>
        <a:spcAft>
          <a:spcPct val="0"/>
        </a:spcAft>
        <a:defRPr sz="4400">
          <a:solidFill>
            <a:schemeClr val="tx2"/>
          </a:solidFill>
          <a:latin typeface="Tahoma" charset="0"/>
        </a:defRPr>
      </a:lvl5pPr>
      <a:lvl6pPr marL="457200" algn="l" rtl="0" fontAlgn="base">
        <a:spcBef>
          <a:spcPct val="0"/>
        </a:spcBef>
        <a:spcAft>
          <a:spcPct val="0"/>
        </a:spcAft>
        <a:defRPr sz="4400">
          <a:solidFill>
            <a:schemeClr val="tx2"/>
          </a:solidFill>
          <a:latin typeface="Tahoma" charset="0"/>
        </a:defRPr>
      </a:lvl6pPr>
      <a:lvl7pPr marL="914400" algn="l" rtl="0" fontAlgn="base">
        <a:spcBef>
          <a:spcPct val="0"/>
        </a:spcBef>
        <a:spcAft>
          <a:spcPct val="0"/>
        </a:spcAft>
        <a:defRPr sz="4400">
          <a:solidFill>
            <a:schemeClr val="tx2"/>
          </a:solidFill>
          <a:latin typeface="Tahoma" charset="0"/>
        </a:defRPr>
      </a:lvl7pPr>
      <a:lvl8pPr marL="1371600" algn="l" rtl="0" fontAlgn="base">
        <a:spcBef>
          <a:spcPct val="0"/>
        </a:spcBef>
        <a:spcAft>
          <a:spcPct val="0"/>
        </a:spcAft>
        <a:defRPr sz="4400">
          <a:solidFill>
            <a:schemeClr val="tx2"/>
          </a:solidFill>
          <a:latin typeface="Tahoma" charset="0"/>
        </a:defRPr>
      </a:lvl8pPr>
      <a:lvl9pPr marL="1828800" algn="l" rtl="0" fontAlgn="base">
        <a:spcBef>
          <a:spcPct val="0"/>
        </a:spcBef>
        <a:spcAft>
          <a:spcPct val="0"/>
        </a:spcAft>
        <a:defRPr sz="4400">
          <a:solidFill>
            <a:schemeClr val="tx2"/>
          </a:solidFill>
          <a:latin typeface="Tahoma" charset="0"/>
        </a:defRPr>
      </a:lvl9pPr>
    </p:titleStyle>
    <p:bodyStyle>
      <a:lvl1pPr marL="342900" indent="-342900" algn="l" rtl="0" eaLnBrk="0" fontAlgn="base" hangingPunct="0">
        <a:spcBef>
          <a:spcPct val="20000"/>
        </a:spcBef>
        <a:spcAft>
          <a:spcPct val="0"/>
        </a:spcAft>
        <a:buClr>
          <a:schemeClr val="folHlink"/>
        </a:buClr>
        <a:buSzPct val="60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8370" name="Rectangle 2"/>
          <p:cNvSpPr>
            <a:spLocks noChangeArrowheads="1"/>
          </p:cNvSpPr>
          <p:nvPr/>
        </p:nvSpPr>
        <p:spPr bwMode="ltGray">
          <a:xfrm>
            <a:off x="417513" y="1098550"/>
            <a:ext cx="438150" cy="474663"/>
          </a:xfrm>
          <a:prstGeom prst="rect">
            <a:avLst/>
          </a:prstGeom>
          <a:solidFill>
            <a:schemeClr val="accent2"/>
          </a:solidFill>
          <a:ln w="9525">
            <a:noFill/>
            <a:miter lim="800000"/>
            <a:headEnd/>
            <a:tailEnd/>
          </a:ln>
          <a:effectLst/>
        </p:spPr>
        <p:txBody>
          <a:bodyPr wrap="none" anchor="ctr"/>
          <a:lstStyle/>
          <a:p>
            <a:pPr algn="ctr" eaLnBrk="1" hangingPunct="1">
              <a:defRPr/>
            </a:pPr>
            <a:endParaRPr kumimoji="1" lang="en-US" sz="2400"/>
          </a:p>
        </p:txBody>
      </p:sp>
      <p:sp>
        <p:nvSpPr>
          <p:cNvPr id="58371" name="Rectangle 3"/>
          <p:cNvSpPr>
            <a:spLocks noChangeArrowheads="1"/>
          </p:cNvSpPr>
          <p:nvPr/>
        </p:nvSpPr>
        <p:spPr bwMode="ltGray">
          <a:xfrm>
            <a:off x="800100" y="1098550"/>
            <a:ext cx="328613" cy="474663"/>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8372" name="Rectangle 4"/>
          <p:cNvSpPr>
            <a:spLocks noChangeArrowheads="1"/>
          </p:cNvSpPr>
          <p:nvPr/>
        </p:nvSpPr>
        <p:spPr bwMode="ltGray">
          <a:xfrm>
            <a:off x="541338" y="1520825"/>
            <a:ext cx="422275" cy="474663"/>
          </a:xfrm>
          <a:prstGeom prst="rect">
            <a:avLst/>
          </a:prstGeom>
          <a:solidFill>
            <a:schemeClr val="folHlink"/>
          </a:solidFill>
          <a:ln w="9525">
            <a:noFill/>
            <a:miter lim="800000"/>
            <a:headEnd/>
            <a:tailEnd/>
          </a:ln>
          <a:effectLst/>
        </p:spPr>
        <p:txBody>
          <a:bodyPr wrap="none" anchor="ctr"/>
          <a:lstStyle/>
          <a:p>
            <a:pPr algn="ctr" eaLnBrk="1" hangingPunct="1">
              <a:defRPr/>
            </a:pPr>
            <a:endParaRPr kumimoji="1" lang="en-US" sz="2400"/>
          </a:p>
        </p:txBody>
      </p:sp>
      <p:sp>
        <p:nvSpPr>
          <p:cNvPr id="58373" name="Rectangle 5"/>
          <p:cNvSpPr>
            <a:spLocks noChangeArrowheads="1"/>
          </p:cNvSpPr>
          <p:nvPr/>
        </p:nvSpPr>
        <p:spPr bwMode="ltGray">
          <a:xfrm>
            <a:off x="911225" y="1520825"/>
            <a:ext cx="368300" cy="474663"/>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8374" name="Rectangle 6"/>
          <p:cNvSpPr>
            <a:spLocks noChangeArrowheads="1"/>
          </p:cNvSpPr>
          <p:nvPr/>
        </p:nvSpPr>
        <p:spPr bwMode="ltGray">
          <a:xfrm>
            <a:off x="127000" y="1447800"/>
            <a:ext cx="560388" cy="422275"/>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lgn="ctr" eaLnBrk="1" hangingPunct="1">
              <a:defRPr/>
            </a:pPr>
            <a:endParaRPr kumimoji="1" lang="en-US" sz="2400"/>
          </a:p>
        </p:txBody>
      </p:sp>
      <p:sp>
        <p:nvSpPr>
          <p:cNvPr id="58375" name="Rectangle 7"/>
          <p:cNvSpPr>
            <a:spLocks noChangeArrowheads="1"/>
          </p:cNvSpPr>
          <p:nvPr/>
        </p:nvSpPr>
        <p:spPr bwMode="gray">
          <a:xfrm>
            <a:off x="762000" y="990600"/>
            <a:ext cx="31750" cy="1052513"/>
          </a:xfrm>
          <a:prstGeom prst="rect">
            <a:avLst/>
          </a:prstGeom>
          <a:solidFill>
            <a:schemeClr val="bg2"/>
          </a:solidFill>
          <a:ln w="9525">
            <a:noFill/>
            <a:miter lim="800000"/>
            <a:headEnd/>
            <a:tailEnd/>
          </a:ln>
          <a:effectLst/>
        </p:spPr>
        <p:txBody>
          <a:bodyPr wrap="none" anchor="ctr"/>
          <a:lstStyle/>
          <a:p>
            <a:pPr algn="ctr" eaLnBrk="1" hangingPunct="1">
              <a:defRPr/>
            </a:pPr>
            <a:endParaRPr kumimoji="1" lang="en-US" sz="2400"/>
          </a:p>
        </p:txBody>
      </p:sp>
      <p:sp>
        <p:nvSpPr>
          <p:cNvPr id="58376" name="Rectangle 8"/>
          <p:cNvSpPr>
            <a:spLocks noChangeArrowheads="1"/>
          </p:cNvSpPr>
          <p:nvPr/>
        </p:nvSpPr>
        <p:spPr bwMode="gray">
          <a:xfrm>
            <a:off x="442913" y="1781175"/>
            <a:ext cx="8226425" cy="31750"/>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129" name="Rectangle 9"/>
          <p:cNvSpPr>
            <a:spLocks noGrp="1" noChangeArrowheads="1"/>
          </p:cNvSpPr>
          <p:nvPr>
            <p:ph type="title"/>
          </p:nvPr>
        </p:nvSpPr>
        <p:spPr bwMode="auto">
          <a:xfrm>
            <a:off x="1150938" y="214313"/>
            <a:ext cx="7793037" cy="1462087"/>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a:t>Click to edit Master title style</a:t>
            </a:r>
          </a:p>
        </p:txBody>
      </p:sp>
      <p:sp>
        <p:nvSpPr>
          <p:cNvPr id="5130" name="Rectangle 10"/>
          <p:cNvSpPr>
            <a:spLocks noGrp="1" noChangeArrowheads="1"/>
          </p:cNvSpPr>
          <p:nvPr>
            <p:ph type="body" idx="1"/>
          </p:nvPr>
        </p:nvSpPr>
        <p:spPr bwMode="auto">
          <a:xfrm>
            <a:off x="1182688" y="2017713"/>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8379" name="Rectangle 11"/>
          <p:cNvSpPr>
            <a:spLocks noGrp="1" noChangeArrowheads="1"/>
          </p:cNvSpPr>
          <p:nvPr>
            <p:ph type="dt" sz="half" idx="2"/>
          </p:nvPr>
        </p:nvSpPr>
        <p:spPr bwMode="auto">
          <a:xfrm>
            <a:off x="1162050" y="6243638"/>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400" smtClean="0"/>
            </a:lvl1pPr>
          </a:lstStyle>
          <a:p>
            <a:pPr>
              <a:defRPr/>
            </a:pPr>
            <a:endParaRPr lang="en-US"/>
          </a:p>
        </p:txBody>
      </p:sp>
      <p:sp>
        <p:nvSpPr>
          <p:cNvPr id="20" name="Rectangle 16"/>
          <p:cNvSpPr>
            <a:spLocks noGrp="1" noChangeArrowheads="1"/>
          </p:cNvSpPr>
          <p:nvPr>
            <p:ph type="sldNum" sz="quarter" idx="4"/>
          </p:nvPr>
        </p:nvSpPr>
        <p:spPr>
          <a:xfrm>
            <a:off x="6858000" y="6248400"/>
            <a:ext cx="1905000" cy="457200"/>
          </a:xfrm>
          <a:prstGeom prst="rect">
            <a:avLst/>
          </a:prstGeom>
        </p:spPr>
        <p:txBody>
          <a:bodyPr/>
          <a:lstStyle>
            <a:lvl1pPr>
              <a:defRPr smtClean="0">
                <a:solidFill>
                  <a:schemeClr val="bg2"/>
                </a:solidFill>
              </a:defRPr>
            </a:lvl1pPr>
          </a:lstStyle>
          <a:p>
            <a:pPr>
              <a:defRPr/>
            </a:pPr>
            <a:fld id="{1A95E730-7610-4972-910D-CF90D217A819}" type="slidenum">
              <a:rPr lang="en-US"/>
              <a:pPr>
                <a:defRPr/>
              </a:pPr>
              <a:t>‹#›</a:t>
            </a:fld>
            <a:endParaRPr lang="en-US"/>
          </a:p>
        </p:txBody>
      </p:sp>
      <p:sp>
        <p:nvSpPr>
          <p:cNvPr id="21" name="Content Placeholder 2"/>
          <p:cNvSpPr txBox="1">
            <a:spLocks/>
          </p:cNvSpPr>
          <p:nvPr userDrawn="1"/>
        </p:nvSpPr>
        <p:spPr>
          <a:xfrm>
            <a:off x="2895600" y="6248400"/>
            <a:ext cx="3962400" cy="457200"/>
          </a:xfrm>
          <a:prstGeom prst="rect">
            <a:avLst/>
          </a:prstGeom>
        </p:spPr>
        <p:txBody>
          <a:bodyPr anchor="ctr"/>
          <a:lstStyle>
            <a:lvl1pPr marL="0" indent="0" algn="ctr" rtl="0" eaLnBrk="0" fontAlgn="base" hangingPunct="0">
              <a:spcBef>
                <a:spcPct val="20000"/>
              </a:spcBef>
              <a:spcAft>
                <a:spcPct val="0"/>
              </a:spcAft>
              <a:buClr>
                <a:schemeClr val="folHlink"/>
              </a:buClr>
              <a:buSzPct val="60000"/>
              <a:buFont typeface="Wingdings" pitchFamily="2" charset="2"/>
              <a:buNone/>
              <a:defRPr sz="9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a:defRPr/>
            </a:pPr>
            <a:r>
              <a:rPr lang="en-US" kern="0" dirty="0"/>
              <a:t>©2019 McGraw-Hill Education.</a:t>
            </a:r>
          </a:p>
        </p:txBody>
      </p:sp>
    </p:spTree>
    <p:extLst>
      <p:ext uri="{BB962C8B-B14F-4D97-AF65-F5344CB8AC3E}">
        <p14:creationId xmlns:p14="http://schemas.microsoft.com/office/powerpoint/2010/main" val="2521160597"/>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 id="2147483693" r:id="rId13"/>
    <p:sldLayoutId id="2147483694" r:id="rId14"/>
    <p:sldLayoutId id="2147483695" r:id="rId15"/>
    <p:sldLayoutId id="2147483696" r:id="rId16"/>
  </p:sldLayoutIdLst>
  <p:hf hdr="0" dt="0"/>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ahoma" charset="0"/>
        </a:defRPr>
      </a:lvl2pPr>
      <a:lvl3pPr algn="l" rtl="0" eaLnBrk="0" fontAlgn="base" hangingPunct="0">
        <a:spcBef>
          <a:spcPct val="0"/>
        </a:spcBef>
        <a:spcAft>
          <a:spcPct val="0"/>
        </a:spcAft>
        <a:defRPr sz="4400">
          <a:solidFill>
            <a:schemeClr val="tx2"/>
          </a:solidFill>
          <a:latin typeface="Tahoma" charset="0"/>
        </a:defRPr>
      </a:lvl3pPr>
      <a:lvl4pPr algn="l" rtl="0" eaLnBrk="0" fontAlgn="base" hangingPunct="0">
        <a:spcBef>
          <a:spcPct val="0"/>
        </a:spcBef>
        <a:spcAft>
          <a:spcPct val="0"/>
        </a:spcAft>
        <a:defRPr sz="4400">
          <a:solidFill>
            <a:schemeClr val="tx2"/>
          </a:solidFill>
          <a:latin typeface="Tahoma" charset="0"/>
        </a:defRPr>
      </a:lvl4pPr>
      <a:lvl5pPr algn="l" rtl="0" eaLnBrk="0" fontAlgn="base" hangingPunct="0">
        <a:spcBef>
          <a:spcPct val="0"/>
        </a:spcBef>
        <a:spcAft>
          <a:spcPct val="0"/>
        </a:spcAft>
        <a:defRPr sz="4400">
          <a:solidFill>
            <a:schemeClr val="tx2"/>
          </a:solidFill>
          <a:latin typeface="Tahoma" charset="0"/>
        </a:defRPr>
      </a:lvl5pPr>
      <a:lvl6pPr marL="457200" algn="l" rtl="0" fontAlgn="base">
        <a:spcBef>
          <a:spcPct val="0"/>
        </a:spcBef>
        <a:spcAft>
          <a:spcPct val="0"/>
        </a:spcAft>
        <a:defRPr sz="4400">
          <a:solidFill>
            <a:schemeClr val="tx2"/>
          </a:solidFill>
          <a:latin typeface="Tahoma" charset="0"/>
        </a:defRPr>
      </a:lvl6pPr>
      <a:lvl7pPr marL="914400" algn="l" rtl="0" fontAlgn="base">
        <a:spcBef>
          <a:spcPct val="0"/>
        </a:spcBef>
        <a:spcAft>
          <a:spcPct val="0"/>
        </a:spcAft>
        <a:defRPr sz="4400">
          <a:solidFill>
            <a:schemeClr val="tx2"/>
          </a:solidFill>
          <a:latin typeface="Tahoma" charset="0"/>
        </a:defRPr>
      </a:lvl7pPr>
      <a:lvl8pPr marL="1371600" algn="l" rtl="0" fontAlgn="base">
        <a:spcBef>
          <a:spcPct val="0"/>
        </a:spcBef>
        <a:spcAft>
          <a:spcPct val="0"/>
        </a:spcAft>
        <a:defRPr sz="4400">
          <a:solidFill>
            <a:schemeClr val="tx2"/>
          </a:solidFill>
          <a:latin typeface="Tahoma" charset="0"/>
        </a:defRPr>
      </a:lvl8pPr>
      <a:lvl9pPr marL="1828800" algn="l" rtl="0" fontAlgn="base">
        <a:spcBef>
          <a:spcPct val="0"/>
        </a:spcBef>
        <a:spcAft>
          <a:spcPct val="0"/>
        </a:spcAft>
        <a:defRPr sz="4400">
          <a:solidFill>
            <a:schemeClr val="tx2"/>
          </a:solidFill>
          <a:latin typeface="Tahoma" charset="0"/>
        </a:defRPr>
      </a:lvl9pPr>
    </p:titleStyle>
    <p:bodyStyle>
      <a:lvl1pPr marL="342900" indent="-342900" algn="l" rtl="0" eaLnBrk="0" fontAlgn="base" hangingPunct="0">
        <a:spcBef>
          <a:spcPct val="20000"/>
        </a:spcBef>
        <a:spcAft>
          <a:spcPct val="0"/>
        </a:spcAft>
        <a:buClr>
          <a:schemeClr val="folHlink"/>
        </a:buClr>
        <a:buSzPct val="60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slide" Target="slide4.xml"/></Relationships>
</file>

<file path=ppt/slides/_rels/slide14.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slide" Target="slide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image" Target="../media/image3.wmf"/><Relationship Id="rId5" Type="http://schemas.openxmlformats.org/officeDocument/2006/relationships/oleObject" Target="../embeddings/oleObject2.bin"/><Relationship Id="rId4" Type="http://schemas.openxmlformats.org/officeDocument/2006/relationships/image" Target="../media/image2.wmf"/></Relationships>
</file>

<file path=ppt/slides/_rels/slide4.xml.rels><?xml version="1.0" encoding="UTF-8" standalone="yes"?>
<Relationships xmlns="http://schemas.openxmlformats.org/package/2006/relationships"><Relationship Id="rId8" Type="http://schemas.openxmlformats.org/officeDocument/2006/relationships/image" Target="../media/image6.wmf"/><Relationship Id="rId3" Type="http://schemas.openxmlformats.org/officeDocument/2006/relationships/oleObject" Target="../embeddings/oleObject3.bin"/><Relationship Id="rId7" Type="http://schemas.openxmlformats.org/officeDocument/2006/relationships/oleObject" Target="../embeddings/oleObject5.bin"/><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5.wmf"/><Relationship Id="rId5" Type="http://schemas.openxmlformats.org/officeDocument/2006/relationships/oleObject" Target="../embeddings/oleObject4.bin"/><Relationship Id="rId4" Type="http://schemas.openxmlformats.org/officeDocument/2006/relationships/image" Target="../media/image4.w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90600" y="1066800"/>
            <a:ext cx="7848600" cy="2071688"/>
          </a:xfrm>
        </p:spPr>
        <p:txBody>
          <a:bodyPr/>
          <a:lstStyle/>
          <a:p>
            <a:pPr algn="ctr"/>
            <a:r>
              <a:rPr lang="en-US" dirty="0">
                <a:latin typeface="Calibri" panose="020F0502020204030204" pitchFamily="34" charset="0"/>
              </a:rPr>
              <a:t>Chapter 7</a:t>
            </a:r>
            <a:br>
              <a:rPr lang="en-US" dirty="0">
                <a:latin typeface="Calibri" panose="020F0502020204030204" pitchFamily="34" charset="0"/>
              </a:rPr>
            </a:br>
            <a:r>
              <a:rPr lang="en-US" altLang="en-US" dirty="0">
                <a:latin typeface="Calibri" panose="020F0502020204030204" pitchFamily="34" charset="0"/>
              </a:rPr>
              <a:t>Supplement</a:t>
            </a:r>
            <a:br>
              <a:rPr lang="en-US" altLang="en-US" dirty="0">
                <a:latin typeface="Calibri" panose="020F0502020204030204" pitchFamily="34" charset="0"/>
              </a:rPr>
            </a:br>
            <a:r>
              <a:rPr lang="en-US" altLang="en-US" dirty="0">
                <a:latin typeface="Calibri" panose="020F0502020204030204" pitchFamily="34" charset="0"/>
              </a:rPr>
              <a:t>Data Envelopment Analysis (D</a:t>
            </a:r>
            <a:r>
              <a:rPr lang="en-US" altLang="en-US" sz="100" dirty="0">
                <a:latin typeface="Calibri" panose="020F0502020204030204" pitchFamily="34" charset="0"/>
              </a:rPr>
              <a:t> </a:t>
            </a:r>
            <a:r>
              <a:rPr lang="en-US" altLang="en-US" dirty="0">
                <a:latin typeface="Calibri" panose="020F0502020204030204" pitchFamily="34" charset="0"/>
              </a:rPr>
              <a:t>E</a:t>
            </a:r>
            <a:r>
              <a:rPr lang="en-US" altLang="en-US" sz="100" dirty="0">
                <a:latin typeface="Calibri" panose="020F0502020204030204" pitchFamily="34" charset="0"/>
              </a:rPr>
              <a:t> </a:t>
            </a:r>
            <a:r>
              <a:rPr lang="en-US" altLang="en-US" dirty="0">
                <a:latin typeface="Calibri" panose="020F0502020204030204" pitchFamily="34" charset="0"/>
              </a:rPr>
              <a:t>A)</a:t>
            </a:r>
            <a:endParaRPr lang="en-IN" dirty="0"/>
          </a:p>
        </p:txBody>
      </p:sp>
      <p:pic>
        <p:nvPicPr>
          <p:cNvPr id="7" name="Picture 6">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77765" y="3429000"/>
            <a:ext cx="3988470" cy="2407159"/>
          </a:xfrm>
          <a:prstGeom prst="rect">
            <a:avLst/>
          </a:prstGeom>
        </p:spPr>
      </p:pic>
      <p:sp>
        <p:nvSpPr>
          <p:cNvPr id="3" name="Subtitle 2"/>
          <p:cNvSpPr>
            <a:spLocks noGrp="1"/>
          </p:cNvSpPr>
          <p:nvPr>
            <p:ph type="subTitle" idx="1"/>
          </p:nvPr>
        </p:nvSpPr>
        <p:spPr>
          <a:xfrm>
            <a:off x="1371600" y="5943600"/>
            <a:ext cx="6400800" cy="381000"/>
          </a:xfrm>
        </p:spPr>
        <p:txBody>
          <a:bodyPr/>
          <a:lstStyle/>
          <a:p>
            <a:r>
              <a:rPr lang="en-US" altLang="en-US" sz="2000" b="1" dirty="0">
                <a:latin typeface="Calibri" panose="020F0502020204030204" pitchFamily="34" charset="0"/>
              </a:rPr>
              <a:t>Identifying Efficient Decision Making Units</a:t>
            </a:r>
            <a:endParaRPr lang="en-US" sz="2000" dirty="0">
              <a:latin typeface="Calibri" panose="020F0502020204030204" pitchFamily="34" charset="0"/>
            </a:endParaRPr>
          </a:p>
        </p:txBody>
      </p:sp>
      <p:sp>
        <p:nvSpPr>
          <p:cNvPr id="6" name="Content Placeholder 5"/>
          <p:cNvSpPr>
            <a:spLocks noGrp="1"/>
          </p:cNvSpPr>
          <p:nvPr>
            <p:ph sz="quarter" idx="14"/>
          </p:nvPr>
        </p:nvSpPr>
        <p:spPr>
          <a:xfrm>
            <a:off x="228600" y="6386512"/>
            <a:ext cx="8153400" cy="319088"/>
          </a:xfrm>
        </p:spPr>
        <p:txBody>
          <a:bodyPr/>
          <a:lstStyle/>
          <a:p>
            <a:pPr marL="0" indent="0" algn="ctr">
              <a:buNone/>
            </a:pPr>
            <a:r>
              <a:rPr lang="en-IN" sz="900" dirty="0">
                <a:latin typeface="Calibri" panose="020F0502020204030204" pitchFamily="34" charset="0"/>
              </a:rPr>
              <a:t>©2019 McGraw-Hill Education. All rights reserved. Authorized only for instructor use in the classroom. No reproduction or further distribution permitted without the prior written consent of McGraw-Hill Education.</a:t>
            </a:r>
            <a:endParaRPr lang="en-US" sz="900" dirty="0">
              <a:latin typeface="Calibri" panose="020F0502020204030204" pitchFamily="34" charset="0"/>
            </a:endParaRPr>
          </a:p>
        </p:txBody>
      </p:sp>
      <p:sp>
        <p:nvSpPr>
          <p:cNvPr id="4" name="Slide Number Placeholder 3"/>
          <p:cNvSpPr>
            <a:spLocks noGrp="1"/>
          </p:cNvSpPr>
          <p:nvPr>
            <p:ph type="sldNum" sz="quarter" idx="12"/>
          </p:nvPr>
        </p:nvSpPr>
        <p:spPr>
          <a:xfrm>
            <a:off x="8458200" y="6400800"/>
            <a:ext cx="381000" cy="381000"/>
          </a:xfrm>
        </p:spPr>
        <p:txBody>
          <a:bodyPr/>
          <a:lstStyle/>
          <a:p>
            <a:pPr>
              <a:defRPr/>
            </a:pPr>
            <a:fld id="{1A95E730-7610-4972-910D-CF90D217A819}" type="slidenum">
              <a:rPr lang="en-US" sz="1200" smtClean="0">
                <a:latin typeface="Calibri" panose="020F0502020204030204" pitchFamily="34" charset="0"/>
              </a:rPr>
              <a:pPr>
                <a:defRPr/>
              </a:pPr>
              <a:t>1</a:t>
            </a:fld>
            <a:endParaRPr lang="en-US" sz="1200" dirty="0">
              <a:latin typeface="Calibri" panose="020F0502020204030204" pitchFamily="34" charset="0"/>
            </a:endParaRPr>
          </a:p>
        </p:txBody>
      </p:sp>
    </p:spTree>
    <p:extLst>
      <p:ext uri="{BB962C8B-B14F-4D97-AF65-F5344CB8AC3E}">
        <p14:creationId xmlns:p14="http://schemas.microsoft.com/office/powerpoint/2010/main" val="9782087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Figure 7.21: DEA Strategic Matrix</a:t>
            </a:r>
            <a:endParaRPr lang="en-US" dirty="0"/>
          </a:p>
        </p:txBody>
      </p:sp>
      <p:pic>
        <p:nvPicPr>
          <p:cNvPr id="7" name="Picture 1" descr="2 by 2 table showing the combinations of low and high profit and low and high efficiency."/>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220900" y="1905000"/>
            <a:ext cx="4793987" cy="3857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Content Placeholder 6"/>
          <p:cNvSpPr>
            <a:spLocks noGrp="1"/>
          </p:cNvSpPr>
          <p:nvPr>
            <p:ph idx="1"/>
          </p:nvPr>
        </p:nvSpPr>
        <p:spPr>
          <a:xfrm>
            <a:off x="3981450" y="6277816"/>
            <a:ext cx="1816521" cy="199184"/>
          </a:xfrm>
        </p:spPr>
        <p:txBody>
          <a:bodyPr/>
          <a:lstStyle/>
          <a:p>
            <a:pPr marL="0" indent="0" algn="ctr">
              <a:buNone/>
            </a:pPr>
            <a:r>
              <a:rPr lang="en-IN" sz="900" dirty="0">
                <a:hlinkClick r:id="rId3" action="ppaction://hlinksldjump"/>
              </a:rPr>
              <a:t>Access the long description slide.</a:t>
            </a:r>
            <a:endParaRPr lang="en-IN" sz="900" dirty="0">
              <a:hlinkClick r:id="" action="ppaction://noaction"/>
            </a:endParaRPr>
          </a:p>
        </p:txBody>
      </p:sp>
    </p:spTree>
    <p:extLst>
      <p:ext uri="{BB962C8B-B14F-4D97-AF65-F5344CB8AC3E}">
        <p14:creationId xmlns:p14="http://schemas.microsoft.com/office/powerpoint/2010/main" val="21499145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Table 7.9: Outputs and Inputs for Mid-Atlantic Bus Lines</a:t>
            </a:r>
            <a:endParaRPr lang="en-US" dirty="0"/>
          </a:p>
        </p:txBody>
      </p:sp>
      <p:graphicFrame>
        <p:nvGraphicFramePr>
          <p:cNvPr id="7" name="Table 6"/>
          <p:cNvGraphicFramePr>
            <a:graphicFrameLocks noGrp="1"/>
          </p:cNvGraphicFramePr>
          <p:nvPr>
            <p:extLst>
              <p:ext uri="{D42A27DB-BD31-4B8C-83A1-F6EECF244321}">
                <p14:modId xmlns:p14="http://schemas.microsoft.com/office/powerpoint/2010/main" val="1029897954"/>
              </p:ext>
            </p:extLst>
          </p:nvPr>
        </p:nvGraphicFramePr>
        <p:xfrm>
          <a:off x="1182688" y="2209800"/>
          <a:ext cx="6818311" cy="3200402"/>
        </p:xfrm>
        <a:graphic>
          <a:graphicData uri="http://schemas.openxmlformats.org/drawingml/2006/table">
            <a:tbl>
              <a:tblPr firstRow="1" bandRow="1"/>
              <a:tblGrid>
                <a:gridCol w="1216807">
                  <a:extLst>
                    <a:ext uri="{9D8B030D-6E8A-4147-A177-3AD203B41FA5}">
                      <a16:colId xmlns:a16="http://schemas.microsoft.com/office/drawing/2014/main" val="1434729275"/>
                    </a:ext>
                  </a:extLst>
                </a:gridCol>
                <a:gridCol w="1783250">
                  <a:extLst>
                    <a:ext uri="{9D8B030D-6E8A-4147-A177-3AD203B41FA5}">
                      <a16:colId xmlns:a16="http://schemas.microsoft.com/office/drawing/2014/main" val="2076827836"/>
                    </a:ext>
                  </a:extLst>
                </a:gridCol>
                <a:gridCol w="797218">
                  <a:extLst>
                    <a:ext uri="{9D8B030D-6E8A-4147-A177-3AD203B41FA5}">
                      <a16:colId xmlns:a16="http://schemas.microsoft.com/office/drawing/2014/main" val="2137424231"/>
                    </a:ext>
                  </a:extLst>
                </a:gridCol>
                <a:gridCol w="1007012">
                  <a:extLst>
                    <a:ext uri="{9D8B030D-6E8A-4147-A177-3AD203B41FA5}">
                      <a16:colId xmlns:a16="http://schemas.microsoft.com/office/drawing/2014/main" val="3868241879"/>
                    </a:ext>
                  </a:extLst>
                </a:gridCol>
                <a:gridCol w="1007012">
                  <a:extLst>
                    <a:ext uri="{9D8B030D-6E8A-4147-A177-3AD203B41FA5}">
                      <a16:colId xmlns:a16="http://schemas.microsoft.com/office/drawing/2014/main" val="589071991"/>
                    </a:ext>
                  </a:extLst>
                </a:gridCol>
                <a:gridCol w="1007012">
                  <a:extLst>
                    <a:ext uri="{9D8B030D-6E8A-4147-A177-3AD203B41FA5}">
                      <a16:colId xmlns:a16="http://schemas.microsoft.com/office/drawing/2014/main" val="1518699590"/>
                    </a:ext>
                  </a:extLst>
                </a:gridCol>
              </a:tblGrid>
              <a:tr h="630418">
                <a:tc>
                  <a:txBody>
                    <a:bodyPr/>
                    <a:lstStyle/>
                    <a:p>
                      <a:pPr algn="ctr" fontAlgn="ctr"/>
                      <a:r>
                        <a:rPr lang="en-US" sz="1600" b="1" i="0" u="none" strike="noStrike" dirty="0">
                          <a:solidFill>
                            <a:srgbClr val="000000"/>
                          </a:solidFill>
                          <a:effectLst/>
                          <a:latin typeface="Calibri" panose="020F0502020204030204" pitchFamily="34" charset="0"/>
                        </a:rPr>
                        <a:t>Bus Depot</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algn="l" fontAlgn="ctr"/>
                      <a:r>
                        <a:rPr lang="en-US" sz="1600" b="1" i="0" u="none" strike="noStrike" dirty="0">
                          <a:solidFill>
                            <a:srgbClr val="000000"/>
                          </a:solidFill>
                          <a:effectLst/>
                          <a:latin typeface="Calibri" panose="020F0502020204030204" pitchFamily="34" charset="0"/>
                        </a:rPr>
                        <a:t>City Served</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ctr"/>
                      <a:r>
                        <a:rPr lang="en-US" sz="1600" b="1" i="0" u="none" strike="noStrike" dirty="0">
                          <a:solidFill>
                            <a:srgbClr val="000000"/>
                          </a:solidFill>
                          <a:effectLst/>
                          <a:latin typeface="Calibri" panose="020F0502020204030204" pitchFamily="34" charset="0"/>
                        </a:rPr>
                        <a:t>Ticket Sales</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ctr"/>
                      <a:r>
                        <a:rPr lang="en-US" sz="1600" b="1" i="0" u="none" strike="noStrike" dirty="0">
                          <a:solidFill>
                            <a:srgbClr val="000000"/>
                          </a:solidFill>
                          <a:effectLst/>
                          <a:latin typeface="Calibri" panose="020F0502020204030204" pitchFamily="34" charset="0"/>
                        </a:rPr>
                        <a:t>Freight Sales</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ctr"/>
                      <a:r>
                        <a:rPr lang="en-US" sz="1600" b="1" i="0" u="none" strike="noStrike" dirty="0">
                          <a:solidFill>
                            <a:srgbClr val="000000"/>
                          </a:solidFill>
                          <a:effectLst/>
                          <a:latin typeface="Calibri" panose="020F0502020204030204" pitchFamily="34" charset="0"/>
                        </a:rPr>
                        <a:t>Labor-Hours</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ctr"/>
                      <a:r>
                        <a:rPr lang="en-US" sz="1600" b="1" i="0" u="none" strike="noStrike" dirty="0">
                          <a:solidFill>
                            <a:srgbClr val="000000"/>
                          </a:solidFill>
                          <a:effectLst/>
                          <a:latin typeface="Calibri" panose="020F0502020204030204" pitchFamily="34" charset="0"/>
                        </a:rPr>
                        <a:t>Facility Dollars</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extLst>
                  <a:ext uri="{0D108BD9-81ED-4DB2-BD59-A6C34878D82A}">
                    <a16:rowId xmlns:a16="http://schemas.microsoft.com/office/drawing/2014/main" val="919887306"/>
                  </a:ext>
                </a:extLst>
              </a:tr>
              <a:tr h="321248">
                <a:tc>
                  <a:txBody>
                    <a:bodyPr/>
                    <a:lstStyle/>
                    <a:p>
                      <a:pPr algn="ctr" fontAlgn="t"/>
                      <a:r>
                        <a:rPr lang="en-US" sz="1600" b="0" i="0" u="none" strike="noStrike">
                          <a:solidFill>
                            <a:srgbClr val="000000"/>
                          </a:solidFill>
                          <a:effectLst/>
                          <a:latin typeface="Calibri" panose="020F0502020204030204" pitchFamily="34" charset="0"/>
                        </a:rPr>
                        <a:t>1</a:t>
                      </a:r>
                    </a:p>
                  </a:txBody>
                  <a:tcPr marL="9525" marR="9525" marT="9525" marB="0">
                    <a:lnL>
                      <a:noFill/>
                    </a:lnL>
                    <a:lnR>
                      <a:noFill/>
                    </a:lnR>
                    <a:lnT>
                      <a:noFill/>
                    </a:lnT>
                    <a:lnB>
                      <a:noFill/>
                    </a:lnB>
                  </a:tcPr>
                </a:tc>
                <a:tc>
                  <a:txBody>
                    <a:bodyPr/>
                    <a:lstStyle/>
                    <a:p>
                      <a:pPr algn="l" fontAlgn="t"/>
                      <a:r>
                        <a:rPr lang="en-US" sz="1600" b="0" i="0" u="none" strike="noStrike" dirty="0">
                          <a:solidFill>
                            <a:srgbClr val="000000"/>
                          </a:solidFill>
                          <a:effectLst/>
                          <a:latin typeface="Calibri" panose="020F0502020204030204" pitchFamily="34" charset="0"/>
                        </a:rPr>
                        <a:t>Philadelphia, PA</a:t>
                      </a:r>
                    </a:p>
                  </a:txBody>
                  <a:tcPr marL="9525" marR="9525" marT="9525" marB="0">
                    <a:lnL>
                      <a:noFill/>
                    </a:lnL>
                    <a:lnR>
                      <a:noFill/>
                    </a:lnR>
                    <a:lnT>
                      <a:noFill/>
                    </a:lnT>
                    <a:lnB>
                      <a:noFill/>
                    </a:lnB>
                  </a:tcPr>
                </a:tc>
                <a:tc>
                  <a:txBody>
                    <a:bodyPr/>
                    <a:lstStyle/>
                    <a:p>
                      <a:pPr algn="ctr" fontAlgn="t"/>
                      <a:r>
                        <a:rPr lang="en-US" sz="1600" b="0" i="0" u="none" strike="noStrike">
                          <a:solidFill>
                            <a:srgbClr val="000000"/>
                          </a:solidFill>
                          <a:effectLst/>
                          <a:latin typeface="Calibri" panose="020F0502020204030204" pitchFamily="34" charset="0"/>
                        </a:rPr>
                        <a:t>700</a:t>
                      </a:r>
                    </a:p>
                  </a:txBody>
                  <a:tcPr marL="9525" marR="9525" marT="9525" marB="0">
                    <a:lnL>
                      <a:noFill/>
                    </a:lnL>
                    <a:lnR>
                      <a:noFill/>
                    </a:lnR>
                    <a:lnT>
                      <a:noFill/>
                    </a:lnT>
                    <a:lnB>
                      <a:noFill/>
                    </a:lnB>
                  </a:tcPr>
                </a:tc>
                <a:tc>
                  <a:txBody>
                    <a:bodyPr/>
                    <a:lstStyle/>
                    <a:p>
                      <a:pPr algn="ctr" fontAlgn="t"/>
                      <a:r>
                        <a:rPr lang="en-US" sz="1600" b="0" i="0" u="none" strike="noStrike" dirty="0">
                          <a:solidFill>
                            <a:srgbClr val="000000"/>
                          </a:solidFill>
                          <a:effectLst/>
                          <a:latin typeface="Calibri" panose="020F0502020204030204" pitchFamily="34" charset="0"/>
                        </a:rPr>
                        <a:t>300</a:t>
                      </a:r>
                    </a:p>
                  </a:txBody>
                  <a:tcPr marL="9525" marR="9525" marT="9525" marB="0">
                    <a:lnL>
                      <a:noFill/>
                    </a:lnL>
                    <a:lnR>
                      <a:noFill/>
                    </a:lnR>
                    <a:lnT>
                      <a:noFill/>
                    </a:lnT>
                    <a:lnB>
                      <a:noFill/>
                    </a:lnB>
                  </a:tcPr>
                </a:tc>
                <a:tc>
                  <a:txBody>
                    <a:bodyPr/>
                    <a:lstStyle/>
                    <a:p>
                      <a:pPr algn="ctr" fontAlgn="t"/>
                      <a:r>
                        <a:rPr lang="en-US" sz="1600" b="0" i="0" u="none" strike="noStrike">
                          <a:solidFill>
                            <a:srgbClr val="000000"/>
                          </a:solidFill>
                          <a:effectLst/>
                          <a:latin typeface="Calibri" panose="020F0502020204030204" pitchFamily="34" charset="0"/>
                        </a:rPr>
                        <a:t>40</a:t>
                      </a:r>
                    </a:p>
                  </a:txBody>
                  <a:tcPr marL="9525" marR="9525" marT="9525" marB="0">
                    <a:lnL>
                      <a:noFill/>
                    </a:lnL>
                    <a:lnR>
                      <a:noFill/>
                    </a:lnR>
                    <a:lnT>
                      <a:noFill/>
                    </a:lnT>
                    <a:lnB>
                      <a:noFill/>
                    </a:lnB>
                  </a:tcPr>
                </a:tc>
                <a:tc>
                  <a:txBody>
                    <a:bodyPr/>
                    <a:lstStyle/>
                    <a:p>
                      <a:pPr algn="ctr" fontAlgn="t"/>
                      <a:r>
                        <a:rPr lang="en-US" sz="1600" b="0" i="0" u="none" strike="noStrike">
                          <a:solidFill>
                            <a:srgbClr val="000000"/>
                          </a:solidFill>
                          <a:effectLst/>
                          <a:latin typeface="Calibri" panose="020F0502020204030204" pitchFamily="34" charset="0"/>
                        </a:rPr>
                        <a:t>500</a:t>
                      </a:r>
                    </a:p>
                  </a:txBody>
                  <a:tcPr marL="9525" marR="9525" marT="9525" marB="0">
                    <a:lnL>
                      <a:noFill/>
                    </a:lnL>
                    <a:lnR>
                      <a:noFill/>
                    </a:lnR>
                    <a:lnT>
                      <a:noFill/>
                    </a:lnT>
                    <a:lnB>
                      <a:noFill/>
                    </a:lnB>
                  </a:tcPr>
                </a:tc>
                <a:extLst>
                  <a:ext uri="{0D108BD9-81ED-4DB2-BD59-A6C34878D82A}">
                    <a16:rowId xmlns:a16="http://schemas.microsoft.com/office/drawing/2014/main" val="1993840472"/>
                  </a:ext>
                </a:extLst>
              </a:tr>
              <a:tr h="321248">
                <a:tc>
                  <a:txBody>
                    <a:bodyPr/>
                    <a:lstStyle/>
                    <a:p>
                      <a:pPr algn="ctr" fontAlgn="t"/>
                      <a:r>
                        <a:rPr lang="en-US" sz="1600" b="0" i="0" u="none" strike="noStrike">
                          <a:solidFill>
                            <a:srgbClr val="000000"/>
                          </a:solidFill>
                          <a:effectLst/>
                          <a:latin typeface="Calibri" panose="020F0502020204030204" pitchFamily="34" charset="0"/>
                        </a:rPr>
                        <a:t>2</a:t>
                      </a:r>
                    </a:p>
                  </a:txBody>
                  <a:tcPr marL="9525" marR="9525" marT="9525" marB="0">
                    <a:lnL>
                      <a:noFill/>
                    </a:lnL>
                    <a:lnR>
                      <a:noFill/>
                    </a:lnR>
                    <a:lnT>
                      <a:noFill/>
                    </a:lnT>
                    <a:lnB>
                      <a:noFill/>
                    </a:lnB>
                  </a:tcPr>
                </a:tc>
                <a:tc>
                  <a:txBody>
                    <a:bodyPr/>
                    <a:lstStyle/>
                    <a:p>
                      <a:pPr algn="l" fontAlgn="t"/>
                      <a:r>
                        <a:rPr lang="en-US" sz="1600" b="0" i="0" u="none" strike="noStrike" dirty="0">
                          <a:solidFill>
                            <a:srgbClr val="000000"/>
                          </a:solidFill>
                          <a:effectLst/>
                          <a:latin typeface="Calibri" panose="020F0502020204030204" pitchFamily="34" charset="0"/>
                        </a:rPr>
                        <a:t>Baltimore, MD</a:t>
                      </a:r>
                    </a:p>
                  </a:txBody>
                  <a:tcPr marL="9525" marR="9525" marT="9525" marB="0">
                    <a:lnL>
                      <a:noFill/>
                    </a:lnL>
                    <a:lnR>
                      <a:noFill/>
                    </a:lnR>
                    <a:lnT>
                      <a:noFill/>
                    </a:lnT>
                    <a:lnB>
                      <a:noFill/>
                    </a:lnB>
                  </a:tcPr>
                </a:tc>
                <a:tc>
                  <a:txBody>
                    <a:bodyPr/>
                    <a:lstStyle/>
                    <a:p>
                      <a:pPr algn="ctr" fontAlgn="t"/>
                      <a:r>
                        <a:rPr lang="en-US" sz="1600" b="0" i="0" u="none" strike="noStrike">
                          <a:solidFill>
                            <a:srgbClr val="000000"/>
                          </a:solidFill>
                          <a:effectLst/>
                          <a:latin typeface="Calibri" panose="020F0502020204030204" pitchFamily="34" charset="0"/>
                        </a:rPr>
                        <a:t>300</a:t>
                      </a:r>
                    </a:p>
                  </a:txBody>
                  <a:tcPr marL="9525" marR="9525" marT="9525" marB="0">
                    <a:lnL>
                      <a:noFill/>
                    </a:lnL>
                    <a:lnR>
                      <a:noFill/>
                    </a:lnR>
                    <a:lnT>
                      <a:noFill/>
                    </a:lnT>
                    <a:lnB>
                      <a:noFill/>
                    </a:lnB>
                  </a:tcPr>
                </a:tc>
                <a:tc>
                  <a:txBody>
                    <a:bodyPr/>
                    <a:lstStyle/>
                    <a:p>
                      <a:pPr algn="ctr" fontAlgn="t"/>
                      <a:r>
                        <a:rPr lang="en-US" sz="1600" b="0" i="0" u="none" strike="noStrike" dirty="0">
                          <a:solidFill>
                            <a:srgbClr val="000000"/>
                          </a:solidFill>
                          <a:effectLst/>
                          <a:latin typeface="Calibri" panose="020F0502020204030204" pitchFamily="34" charset="0"/>
                        </a:rPr>
                        <a:t>600</a:t>
                      </a:r>
                    </a:p>
                  </a:txBody>
                  <a:tcPr marL="9525" marR="9525" marT="9525" marB="0">
                    <a:lnL>
                      <a:noFill/>
                    </a:lnL>
                    <a:lnR>
                      <a:noFill/>
                    </a:lnR>
                    <a:lnT>
                      <a:noFill/>
                    </a:lnT>
                    <a:lnB>
                      <a:noFill/>
                    </a:lnB>
                  </a:tcPr>
                </a:tc>
                <a:tc>
                  <a:txBody>
                    <a:bodyPr/>
                    <a:lstStyle/>
                    <a:p>
                      <a:pPr algn="ctr" fontAlgn="t"/>
                      <a:r>
                        <a:rPr lang="en-US" sz="1600" b="0" i="0" u="none" strike="noStrike">
                          <a:solidFill>
                            <a:srgbClr val="000000"/>
                          </a:solidFill>
                          <a:effectLst/>
                          <a:latin typeface="Calibri" panose="020F0502020204030204" pitchFamily="34" charset="0"/>
                        </a:rPr>
                        <a:t>50</a:t>
                      </a:r>
                    </a:p>
                  </a:txBody>
                  <a:tcPr marL="9525" marR="9525" marT="9525" marB="0">
                    <a:lnL>
                      <a:noFill/>
                    </a:lnL>
                    <a:lnR>
                      <a:noFill/>
                    </a:lnR>
                    <a:lnT>
                      <a:noFill/>
                    </a:lnT>
                    <a:lnB>
                      <a:noFill/>
                    </a:lnB>
                  </a:tcPr>
                </a:tc>
                <a:tc>
                  <a:txBody>
                    <a:bodyPr/>
                    <a:lstStyle/>
                    <a:p>
                      <a:pPr algn="ctr" fontAlgn="t"/>
                      <a:r>
                        <a:rPr lang="en-US" sz="1600" b="0" i="0" u="none" strike="noStrike">
                          <a:solidFill>
                            <a:srgbClr val="000000"/>
                          </a:solidFill>
                          <a:effectLst/>
                          <a:latin typeface="Calibri" panose="020F0502020204030204" pitchFamily="34" charset="0"/>
                        </a:rPr>
                        <a:t>500</a:t>
                      </a:r>
                    </a:p>
                  </a:txBody>
                  <a:tcPr marL="9525" marR="9525" marT="9525" marB="0">
                    <a:lnL>
                      <a:noFill/>
                    </a:lnL>
                    <a:lnR>
                      <a:noFill/>
                    </a:lnR>
                    <a:lnT>
                      <a:noFill/>
                    </a:lnT>
                    <a:lnB>
                      <a:noFill/>
                    </a:lnB>
                  </a:tcPr>
                </a:tc>
                <a:extLst>
                  <a:ext uri="{0D108BD9-81ED-4DB2-BD59-A6C34878D82A}">
                    <a16:rowId xmlns:a16="http://schemas.microsoft.com/office/drawing/2014/main" val="1517395579"/>
                  </a:ext>
                </a:extLst>
              </a:tr>
              <a:tr h="321248">
                <a:tc>
                  <a:txBody>
                    <a:bodyPr/>
                    <a:lstStyle/>
                    <a:p>
                      <a:pPr algn="ctr" fontAlgn="t"/>
                      <a:r>
                        <a:rPr lang="en-US" sz="1600" b="0" i="0" u="none" strike="noStrike">
                          <a:solidFill>
                            <a:srgbClr val="000000"/>
                          </a:solidFill>
                          <a:effectLst/>
                          <a:latin typeface="Calibri" panose="020F0502020204030204" pitchFamily="34" charset="0"/>
                        </a:rPr>
                        <a:t>3</a:t>
                      </a:r>
                    </a:p>
                  </a:txBody>
                  <a:tcPr marL="9525" marR="9525" marT="9525" marB="0">
                    <a:lnL>
                      <a:noFill/>
                    </a:lnL>
                    <a:lnR>
                      <a:noFill/>
                    </a:lnR>
                    <a:lnT>
                      <a:noFill/>
                    </a:lnT>
                    <a:lnB>
                      <a:noFill/>
                    </a:lnB>
                  </a:tcPr>
                </a:tc>
                <a:tc>
                  <a:txBody>
                    <a:bodyPr/>
                    <a:lstStyle/>
                    <a:p>
                      <a:pPr algn="l" fontAlgn="t"/>
                      <a:r>
                        <a:rPr lang="en-US" sz="1600" b="0" i="0" u="none" strike="noStrike" dirty="0">
                          <a:solidFill>
                            <a:srgbClr val="000000"/>
                          </a:solidFill>
                          <a:effectLst/>
                          <a:latin typeface="Calibri" panose="020F0502020204030204" pitchFamily="34" charset="0"/>
                        </a:rPr>
                        <a:t>Washington, DC</a:t>
                      </a:r>
                    </a:p>
                  </a:txBody>
                  <a:tcPr marL="9525" marR="9525" marT="9525" marB="0">
                    <a:lnL>
                      <a:noFill/>
                    </a:lnL>
                    <a:lnR>
                      <a:noFill/>
                    </a:lnR>
                    <a:lnT>
                      <a:noFill/>
                    </a:lnT>
                    <a:lnB>
                      <a:noFill/>
                    </a:lnB>
                  </a:tcPr>
                </a:tc>
                <a:tc>
                  <a:txBody>
                    <a:bodyPr/>
                    <a:lstStyle/>
                    <a:p>
                      <a:pPr algn="ctr" fontAlgn="t"/>
                      <a:r>
                        <a:rPr lang="en-US" sz="1600" b="0" i="0" u="none" strike="noStrike" dirty="0">
                          <a:solidFill>
                            <a:srgbClr val="000000"/>
                          </a:solidFill>
                          <a:effectLst/>
                          <a:latin typeface="Calibri" panose="020F0502020204030204" pitchFamily="34" charset="0"/>
                        </a:rPr>
                        <a:t>200</a:t>
                      </a:r>
                    </a:p>
                  </a:txBody>
                  <a:tcPr marL="9525" marR="9525" marT="9525" marB="0">
                    <a:lnL>
                      <a:noFill/>
                    </a:lnL>
                    <a:lnR>
                      <a:noFill/>
                    </a:lnR>
                    <a:lnT>
                      <a:noFill/>
                    </a:lnT>
                    <a:lnB>
                      <a:noFill/>
                    </a:lnB>
                  </a:tcPr>
                </a:tc>
                <a:tc>
                  <a:txBody>
                    <a:bodyPr/>
                    <a:lstStyle/>
                    <a:p>
                      <a:pPr algn="ctr" fontAlgn="t"/>
                      <a:r>
                        <a:rPr lang="en-US" sz="1600" b="0" i="0" u="none" strike="noStrike" dirty="0">
                          <a:solidFill>
                            <a:srgbClr val="000000"/>
                          </a:solidFill>
                          <a:effectLst/>
                          <a:latin typeface="Calibri" panose="020F0502020204030204" pitchFamily="34" charset="0"/>
                        </a:rPr>
                        <a:t>700</a:t>
                      </a:r>
                    </a:p>
                  </a:txBody>
                  <a:tcPr marL="9525" marR="9525" marT="9525" marB="0">
                    <a:lnL>
                      <a:noFill/>
                    </a:lnL>
                    <a:lnR>
                      <a:noFill/>
                    </a:lnR>
                    <a:lnT>
                      <a:noFill/>
                    </a:lnT>
                    <a:lnB>
                      <a:noFill/>
                    </a:lnB>
                  </a:tcPr>
                </a:tc>
                <a:tc>
                  <a:txBody>
                    <a:bodyPr/>
                    <a:lstStyle/>
                    <a:p>
                      <a:pPr algn="ctr" fontAlgn="t"/>
                      <a:r>
                        <a:rPr lang="en-US" sz="1600" b="0" i="0" u="none" strike="noStrike" dirty="0">
                          <a:solidFill>
                            <a:srgbClr val="000000"/>
                          </a:solidFill>
                          <a:effectLst/>
                          <a:latin typeface="Calibri" panose="020F0502020204030204" pitchFamily="34" charset="0"/>
                        </a:rPr>
                        <a:t>50</a:t>
                      </a:r>
                    </a:p>
                  </a:txBody>
                  <a:tcPr marL="9525" marR="9525" marT="9525" marB="0">
                    <a:lnL>
                      <a:noFill/>
                    </a:lnL>
                    <a:lnR>
                      <a:noFill/>
                    </a:lnR>
                    <a:lnT>
                      <a:noFill/>
                    </a:lnT>
                    <a:lnB>
                      <a:noFill/>
                    </a:lnB>
                  </a:tcPr>
                </a:tc>
                <a:tc>
                  <a:txBody>
                    <a:bodyPr/>
                    <a:lstStyle/>
                    <a:p>
                      <a:pPr algn="ctr" fontAlgn="t"/>
                      <a:r>
                        <a:rPr lang="en-US" sz="1600" b="0" i="0" u="none" strike="noStrike" dirty="0">
                          <a:solidFill>
                            <a:srgbClr val="000000"/>
                          </a:solidFill>
                          <a:effectLst/>
                          <a:latin typeface="Calibri" panose="020F0502020204030204" pitchFamily="34" charset="0"/>
                        </a:rPr>
                        <a:t>400</a:t>
                      </a:r>
                    </a:p>
                  </a:txBody>
                  <a:tcPr marL="9525" marR="9525" marT="9525" marB="0">
                    <a:lnL>
                      <a:noFill/>
                    </a:lnL>
                    <a:lnR>
                      <a:noFill/>
                    </a:lnR>
                    <a:lnT>
                      <a:noFill/>
                    </a:lnT>
                    <a:lnB>
                      <a:noFill/>
                    </a:lnB>
                  </a:tcPr>
                </a:tc>
                <a:extLst>
                  <a:ext uri="{0D108BD9-81ED-4DB2-BD59-A6C34878D82A}">
                    <a16:rowId xmlns:a16="http://schemas.microsoft.com/office/drawing/2014/main" val="3582812572"/>
                  </a:ext>
                </a:extLst>
              </a:tr>
              <a:tr h="321248">
                <a:tc>
                  <a:txBody>
                    <a:bodyPr/>
                    <a:lstStyle/>
                    <a:p>
                      <a:pPr algn="ctr" fontAlgn="t"/>
                      <a:r>
                        <a:rPr lang="en-US" sz="1600" b="0" i="0" u="none" strike="noStrike">
                          <a:solidFill>
                            <a:srgbClr val="000000"/>
                          </a:solidFill>
                          <a:effectLst/>
                          <a:latin typeface="Calibri" panose="020F0502020204030204" pitchFamily="34" charset="0"/>
                        </a:rPr>
                        <a:t>4</a:t>
                      </a:r>
                    </a:p>
                  </a:txBody>
                  <a:tcPr marL="9525" marR="9525" marT="9525" marB="0">
                    <a:lnL>
                      <a:noFill/>
                    </a:lnL>
                    <a:lnR>
                      <a:noFill/>
                    </a:lnR>
                    <a:lnT>
                      <a:noFill/>
                    </a:lnT>
                    <a:lnB>
                      <a:noFill/>
                    </a:lnB>
                  </a:tcPr>
                </a:tc>
                <a:tc>
                  <a:txBody>
                    <a:bodyPr/>
                    <a:lstStyle/>
                    <a:p>
                      <a:pPr algn="l" fontAlgn="t"/>
                      <a:r>
                        <a:rPr lang="en-US" sz="1600" b="0" i="0" u="none" strike="noStrike" dirty="0">
                          <a:solidFill>
                            <a:srgbClr val="000000"/>
                          </a:solidFill>
                          <a:effectLst/>
                          <a:latin typeface="Calibri" panose="020F0502020204030204" pitchFamily="34" charset="0"/>
                        </a:rPr>
                        <a:t>Richmond, VA</a:t>
                      </a:r>
                    </a:p>
                  </a:txBody>
                  <a:tcPr marL="9525" marR="9525" marT="9525" marB="0">
                    <a:lnL>
                      <a:noFill/>
                    </a:lnL>
                    <a:lnR>
                      <a:noFill/>
                    </a:lnR>
                    <a:lnT>
                      <a:noFill/>
                    </a:lnT>
                    <a:lnB>
                      <a:noFill/>
                    </a:lnB>
                  </a:tcPr>
                </a:tc>
                <a:tc>
                  <a:txBody>
                    <a:bodyPr/>
                    <a:lstStyle/>
                    <a:p>
                      <a:pPr algn="ctr" fontAlgn="t"/>
                      <a:r>
                        <a:rPr lang="en-US" sz="1600" b="0" i="0" u="none" strike="noStrike" dirty="0">
                          <a:solidFill>
                            <a:srgbClr val="000000"/>
                          </a:solidFill>
                          <a:effectLst/>
                          <a:latin typeface="Calibri" panose="020F0502020204030204" pitchFamily="34" charset="0"/>
                        </a:rPr>
                        <a:t>400</a:t>
                      </a:r>
                    </a:p>
                  </a:txBody>
                  <a:tcPr marL="9525" marR="9525" marT="9525" marB="0">
                    <a:lnL>
                      <a:noFill/>
                    </a:lnL>
                    <a:lnR>
                      <a:noFill/>
                    </a:lnR>
                    <a:lnT>
                      <a:noFill/>
                    </a:lnT>
                    <a:lnB>
                      <a:noFill/>
                    </a:lnB>
                  </a:tcPr>
                </a:tc>
                <a:tc>
                  <a:txBody>
                    <a:bodyPr/>
                    <a:lstStyle/>
                    <a:p>
                      <a:pPr algn="ctr" fontAlgn="t"/>
                      <a:r>
                        <a:rPr lang="en-US" sz="1600" b="0" i="0" u="none" strike="noStrike" dirty="0">
                          <a:solidFill>
                            <a:srgbClr val="000000"/>
                          </a:solidFill>
                          <a:effectLst/>
                          <a:latin typeface="Calibri" panose="020F0502020204030204" pitchFamily="34" charset="0"/>
                        </a:rPr>
                        <a:t>600</a:t>
                      </a:r>
                    </a:p>
                  </a:txBody>
                  <a:tcPr marL="9525" marR="9525" marT="9525" marB="0">
                    <a:lnL>
                      <a:noFill/>
                    </a:lnL>
                    <a:lnR>
                      <a:noFill/>
                    </a:lnR>
                    <a:lnT>
                      <a:noFill/>
                    </a:lnT>
                    <a:lnB>
                      <a:noFill/>
                    </a:lnB>
                  </a:tcPr>
                </a:tc>
                <a:tc>
                  <a:txBody>
                    <a:bodyPr/>
                    <a:lstStyle/>
                    <a:p>
                      <a:pPr algn="ctr" fontAlgn="t"/>
                      <a:r>
                        <a:rPr lang="en-US" sz="1600" b="0" i="0" u="none" strike="noStrike" dirty="0">
                          <a:solidFill>
                            <a:srgbClr val="000000"/>
                          </a:solidFill>
                          <a:effectLst/>
                          <a:latin typeface="Calibri" panose="020F0502020204030204" pitchFamily="34" charset="0"/>
                        </a:rPr>
                        <a:t>50</a:t>
                      </a:r>
                    </a:p>
                  </a:txBody>
                  <a:tcPr marL="9525" marR="9525" marT="9525" marB="0">
                    <a:lnL>
                      <a:noFill/>
                    </a:lnL>
                    <a:lnR>
                      <a:noFill/>
                    </a:lnR>
                    <a:lnT>
                      <a:noFill/>
                    </a:lnT>
                    <a:lnB>
                      <a:noFill/>
                    </a:lnB>
                  </a:tcPr>
                </a:tc>
                <a:tc>
                  <a:txBody>
                    <a:bodyPr/>
                    <a:lstStyle/>
                    <a:p>
                      <a:pPr algn="ctr" fontAlgn="t"/>
                      <a:r>
                        <a:rPr lang="en-US" sz="1600" b="0" i="0" u="none" strike="noStrike">
                          <a:solidFill>
                            <a:srgbClr val="000000"/>
                          </a:solidFill>
                          <a:effectLst/>
                          <a:latin typeface="Calibri" panose="020F0502020204030204" pitchFamily="34" charset="0"/>
                        </a:rPr>
                        <a:t>500</a:t>
                      </a:r>
                    </a:p>
                  </a:txBody>
                  <a:tcPr marL="9525" marR="9525" marT="9525" marB="0">
                    <a:lnL>
                      <a:noFill/>
                    </a:lnL>
                    <a:lnR>
                      <a:noFill/>
                    </a:lnR>
                    <a:lnT>
                      <a:noFill/>
                    </a:lnT>
                    <a:lnB>
                      <a:noFill/>
                    </a:lnB>
                  </a:tcPr>
                </a:tc>
                <a:extLst>
                  <a:ext uri="{0D108BD9-81ED-4DB2-BD59-A6C34878D82A}">
                    <a16:rowId xmlns:a16="http://schemas.microsoft.com/office/drawing/2014/main" val="2313433749"/>
                  </a:ext>
                </a:extLst>
              </a:tr>
              <a:tr h="321248">
                <a:tc>
                  <a:txBody>
                    <a:bodyPr/>
                    <a:lstStyle/>
                    <a:p>
                      <a:pPr algn="ctr" fontAlgn="t"/>
                      <a:r>
                        <a:rPr lang="en-US" sz="1600" b="0" i="0" u="none" strike="noStrike">
                          <a:solidFill>
                            <a:srgbClr val="000000"/>
                          </a:solidFill>
                          <a:effectLst/>
                          <a:latin typeface="Calibri" panose="020F0502020204030204" pitchFamily="34" charset="0"/>
                        </a:rPr>
                        <a:t>5</a:t>
                      </a:r>
                    </a:p>
                  </a:txBody>
                  <a:tcPr marL="9525" marR="9525" marT="9525" marB="0">
                    <a:lnL>
                      <a:noFill/>
                    </a:lnL>
                    <a:lnR>
                      <a:noFill/>
                    </a:lnR>
                    <a:lnT>
                      <a:noFill/>
                    </a:lnT>
                    <a:lnB>
                      <a:noFill/>
                    </a:lnB>
                  </a:tcPr>
                </a:tc>
                <a:tc>
                  <a:txBody>
                    <a:bodyPr/>
                    <a:lstStyle/>
                    <a:p>
                      <a:pPr algn="l" fontAlgn="t"/>
                      <a:r>
                        <a:rPr lang="en-US" sz="1600" b="0" i="0" u="none" strike="noStrike" dirty="0">
                          <a:solidFill>
                            <a:srgbClr val="000000"/>
                          </a:solidFill>
                          <a:effectLst/>
                          <a:latin typeface="Calibri" panose="020F0502020204030204" pitchFamily="34" charset="0"/>
                        </a:rPr>
                        <a:t>Raleigh, NC</a:t>
                      </a:r>
                    </a:p>
                  </a:txBody>
                  <a:tcPr marL="9525" marR="9525" marT="9525" marB="0">
                    <a:lnL>
                      <a:noFill/>
                    </a:lnL>
                    <a:lnR>
                      <a:noFill/>
                    </a:lnR>
                    <a:lnT>
                      <a:noFill/>
                    </a:lnT>
                    <a:lnB>
                      <a:noFill/>
                    </a:lnB>
                  </a:tcPr>
                </a:tc>
                <a:tc>
                  <a:txBody>
                    <a:bodyPr/>
                    <a:lstStyle/>
                    <a:p>
                      <a:pPr algn="ctr" fontAlgn="t"/>
                      <a:r>
                        <a:rPr lang="en-US" sz="1600" b="0" i="0" u="none" strike="noStrike">
                          <a:solidFill>
                            <a:srgbClr val="000000"/>
                          </a:solidFill>
                          <a:effectLst/>
                          <a:latin typeface="Calibri" panose="020F0502020204030204" pitchFamily="34" charset="0"/>
                        </a:rPr>
                        <a:t>500</a:t>
                      </a:r>
                    </a:p>
                  </a:txBody>
                  <a:tcPr marL="9525" marR="9525" marT="9525" marB="0">
                    <a:lnL>
                      <a:noFill/>
                    </a:lnL>
                    <a:lnR>
                      <a:noFill/>
                    </a:lnR>
                    <a:lnT>
                      <a:noFill/>
                    </a:lnT>
                    <a:lnB>
                      <a:noFill/>
                    </a:lnB>
                  </a:tcPr>
                </a:tc>
                <a:tc>
                  <a:txBody>
                    <a:bodyPr/>
                    <a:lstStyle/>
                    <a:p>
                      <a:pPr algn="ctr" fontAlgn="t"/>
                      <a:r>
                        <a:rPr lang="en-US" sz="1600" b="0" i="0" u="none" strike="noStrike" dirty="0">
                          <a:solidFill>
                            <a:srgbClr val="000000"/>
                          </a:solidFill>
                          <a:effectLst/>
                          <a:latin typeface="Calibri" panose="020F0502020204030204" pitchFamily="34" charset="0"/>
                        </a:rPr>
                        <a:t>400</a:t>
                      </a:r>
                    </a:p>
                  </a:txBody>
                  <a:tcPr marL="9525" marR="9525" marT="9525" marB="0">
                    <a:lnL>
                      <a:noFill/>
                    </a:lnL>
                    <a:lnR>
                      <a:noFill/>
                    </a:lnR>
                    <a:lnT>
                      <a:noFill/>
                    </a:lnT>
                    <a:lnB>
                      <a:noFill/>
                    </a:lnB>
                  </a:tcPr>
                </a:tc>
                <a:tc>
                  <a:txBody>
                    <a:bodyPr/>
                    <a:lstStyle/>
                    <a:p>
                      <a:pPr algn="ctr" fontAlgn="t"/>
                      <a:r>
                        <a:rPr lang="en-US" sz="1600" b="0" i="0" u="none" strike="noStrike" dirty="0">
                          <a:solidFill>
                            <a:srgbClr val="000000"/>
                          </a:solidFill>
                          <a:effectLst/>
                          <a:latin typeface="Calibri" panose="020F0502020204030204" pitchFamily="34" charset="0"/>
                        </a:rPr>
                        <a:t>40</a:t>
                      </a:r>
                    </a:p>
                  </a:txBody>
                  <a:tcPr marL="9525" marR="9525" marT="9525" marB="0">
                    <a:lnL>
                      <a:noFill/>
                    </a:lnL>
                    <a:lnR>
                      <a:noFill/>
                    </a:lnR>
                    <a:lnT>
                      <a:noFill/>
                    </a:lnT>
                    <a:lnB>
                      <a:noFill/>
                    </a:lnB>
                  </a:tcPr>
                </a:tc>
                <a:tc>
                  <a:txBody>
                    <a:bodyPr/>
                    <a:lstStyle/>
                    <a:p>
                      <a:pPr algn="ctr" fontAlgn="t"/>
                      <a:r>
                        <a:rPr lang="en-US" sz="1600" b="0" i="0" u="none" strike="noStrike" dirty="0">
                          <a:solidFill>
                            <a:srgbClr val="000000"/>
                          </a:solidFill>
                          <a:effectLst/>
                          <a:latin typeface="Calibri" panose="020F0502020204030204" pitchFamily="34" charset="0"/>
                        </a:rPr>
                        <a:t>400</a:t>
                      </a:r>
                    </a:p>
                  </a:txBody>
                  <a:tcPr marL="9525" marR="9525" marT="9525" marB="0">
                    <a:lnL>
                      <a:noFill/>
                    </a:lnL>
                    <a:lnR>
                      <a:noFill/>
                    </a:lnR>
                    <a:lnT>
                      <a:noFill/>
                    </a:lnT>
                    <a:lnB>
                      <a:noFill/>
                    </a:lnB>
                  </a:tcPr>
                </a:tc>
                <a:extLst>
                  <a:ext uri="{0D108BD9-81ED-4DB2-BD59-A6C34878D82A}">
                    <a16:rowId xmlns:a16="http://schemas.microsoft.com/office/drawing/2014/main" val="1459003348"/>
                  </a:ext>
                </a:extLst>
              </a:tr>
              <a:tr h="321248">
                <a:tc>
                  <a:txBody>
                    <a:bodyPr/>
                    <a:lstStyle/>
                    <a:p>
                      <a:pPr algn="ctr" fontAlgn="t"/>
                      <a:r>
                        <a:rPr lang="en-US" sz="1600" b="0" i="0" u="none" strike="noStrike">
                          <a:solidFill>
                            <a:srgbClr val="000000"/>
                          </a:solidFill>
                          <a:effectLst/>
                          <a:latin typeface="Calibri" panose="020F0502020204030204" pitchFamily="34" charset="0"/>
                        </a:rPr>
                        <a:t>6</a:t>
                      </a:r>
                    </a:p>
                  </a:txBody>
                  <a:tcPr marL="9525" marR="9525" marT="9525" marB="0">
                    <a:lnL>
                      <a:noFill/>
                    </a:lnL>
                    <a:lnR>
                      <a:noFill/>
                    </a:lnR>
                    <a:lnT>
                      <a:noFill/>
                    </a:lnT>
                    <a:lnB>
                      <a:noFill/>
                    </a:lnB>
                  </a:tcPr>
                </a:tc>
                <a:tc>
                  <a:txBody>
                    <a:bodyPr/>
                    <a:lstStyle/>
                    <a:p>
                      <a:pPr algn="l" fontAlgn="t"/>
                      <a:r>
                        <a:rPr lang="en-US" sz="1600" b="0" i="0" u="none" strike="noStrike" dirty="0">
                          <a:solidFill>
                            <a:srgbClr val="000000"/>
                          </a:solidFill>
                          <a:effectLst/>
                          <a:latin typeface="Calibri" panose="020F0502020204030204" pitchFamily="34" charset="0"/>
                        </a:rPr>
                        <a:t>Charleston, SC</a:t>
                      </a:r>
                    </a:p>
                  </a:txBody>
                  <a:tcPr marL="9525" marR="9525" marT="9525" marB="0">
                    <a:lnL>
                      <a:noFill/>
                    </a:lnL>
                    <a:lnR>
                      <a:noFill/>
                    </a:lnR>
                    <a:lnT>
                      <a:noFill/>
                    </a:lnT>
                    <a:lnB>
                      <a:noFill/>
                    </a:lnB>
                  </a:tcPr>
                </a:tc>
                <a:tc>
                  <a:txBody>
                    <a:bodyPr/>
                    <a:lstStyle/>
                    <a:p>
                      <a:pPr algn="ctr" fontAlgn="t"/>
                      <a:r>
                        <a:rPr lang="en-US" sz="1600" b="0" i="0" u="none" strike="noStrike">
                          <a:solidFill>
                            <a:srgbClr val="000000"/>
                          </a:solidFill>
                          <a:effectLst/>
                          <a:latin typeface="Calibri" panose="020F0502020204030204" pitchFamily="34" charset="0"/>
                        </a:rPr>
                        <a:t>500</a:t>
                      </a:r>
                    </a:p>
                  </a:txBody>
                  <a:tcPr marL="9525" marR="9525" marT="9525" marB="0">
                    <a:lnL>
                      <a:noFill/>
                    </a:lnL>
                    <a:lnR>
                      <a:noFill/>
                    </a:lnR>
                    <a:lnT>
                      <a:noFill/>
                    </a:lnT>
                    <a:lnB>
                      <a:noFill/>
                    </a:lnB>
                  </a:tcPr>
                </a:tc>
                <a:tc>
                  <a:txBody>
                    <a:bodyPr/>
                    <a:lstStyle/>
                    <a:p>
                      <a:pPr algn="ctr" fontAlgn="t"/>
                      <a:r>
                        <a:rPr lang="en-US" sz="1600" b="0" i="0" u="none" strike="noStrike">
                          <a:solidFill>
                            <a:srgbClr val="000000"/>
                          </a:solidFill>
                          <a:effectLst/>
                          <a:latin typeface="Calibri" panose="020F0502020204030204" pitchFamily="34" charset="0"/>
                        </a:rPr>
                        <a:t>500</a:t>
                      </a:r>
                    </a:p>
                  </a:txBody>
                  <a:tcPr marL="9525" marR="9525" marT="9525" marB="0">
                    <a:lnL>
                      <a:noFill/>
                    </a:lnL>
                    <a:lnR>
                      <a:noFill/>
                    </a:lnR>
                    <a:lnT>
                      <a:noFill/>
                    </a:lnT>
                    <a:lnB>
                      <a:noFill/>
                    </a:lnB>
                  </a:tcPr>
                </a:tc>
                <a:tc>
                  <a:txBody>
                    <a:bodyPr/>
                    <a:lstStyle/>
                    <a:p>
                      <a:pPr algn="ctr" fontAlgn="t"/>
                      <a:r>
                        <a:rPr lang="en-US" sz="1600" b="0" i="0" u="none" strike="noStrike" dirty="0">
                          <a:solidFill>
                            <a:srgbClr val="000000"/>
                          </a:solidFill>
                          <a:effectLst/>
                          <a:latin typeface="Calibri" panose="020F0502020204030204" pitchFamily="34" charset="0"/>
                        </a:rPr>
                        <a:t>50</a:t>
                      </a:r>
                    </a:p>
                  </a:txBody>
                  <a:tcPr marL="9525" marR="9525" marT="9525" marB="0">
                    <a:lnL>
                      <a:noFill/>
                    </a:lnL>
                    <a:lnR>
                      <a:noFill/>
                    </a:lnR>
                    <a:lnT>
                      <a:noFill/>
                    </a:lnT>
                    <a:lnB>
                      <a:noFill/>
                    </a:lnB>
                  </a:tcPr>
                </a:tc>
                <a:tc>
                  <a:txBody>
                    <a:bodyPr/>
                    <a:lstStyle/>
                    <a:p>
                      <a:pPr algn="ctr" fontAlgn="t"/>
                      <a:r>
                        <a:rPr lang="en-US" sz="1600" b="0" i="0" u="none" strike="noStrike" dirty="0">
                          <a:solidFill>
                            <a:srgbClr val="000000"/>
                          </a:solidFill>
                          <a:effectLst/>
                          <a:latin typeface="Calibri" panose="020F0502020204030204" pitchFamily="34" charset="0"/>
                        </a:rPr>
                        <a:t>500</a:t>
                      </a:r>
                    </a:p>
                  </a:txBody>
                  <a:tcPr marL="9525" marR="9525" marT="9525" marB="0">
                    <a:lnL>
                      <a:noFill/>
                    </a:lnL>
                    <a:lnR>
                      <a:noFill/>
                    </a:lnR>
                    <a:lnT>
                      <a:noFill/>
                    </a:lnT>
                    <a:lnB>
                      <a:noFill/>
                    </a:lnB>
                  </a:tcPr>
                </a:tc>
                <a:extLst>
                  <a:ext uri="{0D108BD9-81ED-4DB2-BD59-A6C34878D82A}">
                    <a16:rowId xmlns:a16="http://schemas.microsoft.com/office/drawing/2014/main" val="299546322"/>
                  </a:ext>
                </a:extLst>
              </a:tr>
              <a:tr h="321248">
                <a:tc>
                  <a:txBody>
                    <a:bodyPr/>
                    <a:lstStyle/>
                    <a:p>
                      <a:pPr algn="ctr" fontAlgn="t"/>
                      <a:r>
                        <a:rPr lang="en-US" sz="1600" b="0" i="0" u="none" strike="noStrike">
                          <a:solidFill>
                            <a:srgbClr val="000000"/>
                          </a:solidFill>
                          <a:effectLst/>
                          <a:latin typeface="Calibri" panose="020F0502020204030204" pitchFamily="34" charset="0"/>
                        </a:rPr>
                        <a:t>7</a:t>
                      </a:r>
                    </a:p>
                  </a:txBody>
                  <a:tcPr marL="9525" marR="9525" marT="9525" marB="0">
                    <a:lnL>
                      <a:noFill/>
                    </a:lnL>
                    <a:lnR>
                      <a:noFill/>
                    </a:lnR>
                    <a:lnT>
                      <a:noFill/>
                    </a:lnT>
                    <a:lnB>
                      <a:noFill/>
                    </a:lnB>
                  </a:tcPr>
                </a:tc>
                <a:tc>
                  <a:txBody>
                    <a:bodyPr/>
                    <a:lstStyle/>
                    <a:p>
                      <a:pPr algn="l" fontAlgn="t"/>
                      <a:r>
                        <a:rPr lang="en-US" sz="1600" b="0" i="0" u="none" strike="noStrike" dirty="0">
                          <a:solidFill>
                            <a:srgbClr val="000000"/>
                          </a:solidFill>
                          <a:effectLst/>
                          <a:latin typeface="Calibri" panose="020F0502020204030204" pitchFamily="34" charset="0"/>
                        </a:rPr>
                        <a:t>Savannah, GA</a:t>
                      </a:r>
                    </a:p>
                  </a:txBody>
                  <a:tcPr marL="9525" marR="9525" marT="9525" marB="0">
                    <a:lnL>
                      <a:noFill/>
                    </a:lnL>
                    <a:lnR>
                      <a:noFill/>
                    </a:lnR>
                    <a:lnT>
                      <a:noFill/>
                    </a:lnT>
                    <a:lnB>
                      <a:noFill/>
                    </a:lnB>
                  </a:tcPr>
                </a:tc>
                <a:tc>
                  <a:txBody>
                    <a:bodyPr/>
                    <a:lstStyle/>
                    <a:p>
                      <a:pPr algn="ctr" fontAlgn="t"/>
                      <a:r>
                        <a:rPr lang="en-US" sz="1600" b="0" i="0" u="none" strike="noStrike">
                          <a:solidFill>
                            <a:srgbClr val="000000"/>
                          </a:solidFill>
                          <a:effectLst/>
                          <a:latin typeface="Calibri" panose="020F0502020204030204" pitchFamily="34" charset="0"/>
                        </a:rPr>
                        <a:t>800</a:t>
                      </a:r>
                    </a:p>
                  </a:txBody>
                  <a:tcPr marL="9525" marR="9525" marT="9525" marB="0">
                    <a:lnL>
                      <a:noFill/>
                    </a:lnL>
                    <a:lnR>
                      <a:noFill/>
                    </a:lnR>
                    <a:lnT>
                      <a:noFill/>
                    </a:lnT>
                    <a:lnB>
                      <a:noFill/>
                    </a:lnB>
                  </a:tcPr>
                </a:tc>
                <a:tc>
                  <a:txBody>
                    <a:bodyPr/>
                    <a:lstStyle/>
                    <a:p>
                      <a:pPr algn="ctr" fontAlgn="t"/>
                      <a:r>
                        <a:rPr lang="en-US" sz="1600" b="0" i="0" u="none" strike="noStrike">
                          <a:solidFill>
                            <a:srgbClr val="000000"/>
                          </a:solidFill>
                          <a:effectLst/>
                          <a:latin typeface="Calibri" panose="020F0502020204030204" pitchFamily="34" charset="0"/>
                        </a:rPr>
                        <a:t>500</a:t>
                      </a:r>
                    </a:p>
                  </a:txBody>
                  <a:tcPr marL="9525" marR="9525" marT="9525" marB="0">
                    <a:lnL>
                      <a:noFill/>
                    </a:lnL>
                    <a:lnR>
                      <a:noFill/>
                    </a:lnR>
                    <a:lnT>
                      <a:noFill/>
                    </a:lnT>
                    <a:lnB>
                      <a:noFill/>
                    </a:lnB>
                  </a:tcPr>
                </a:tc>
                <a:tc>
                  <a:txBody>
                    <a:bodyPr/>
                    <a:lstStyle/>
                    <a:p>
                      <a:pPr algn="ctr" fontAlgn="t"/>
                      <a:r>
                        <a:rPr lang="en-US" sz="1600" b="0" i="0" u="none" strike="noStrike">
                          <a:solidFill>
                            <a:srgbClr val="000000"/>
                          </a:solidFill>
                          <a:effectLst/>
                          <a:latin typeface="Calibri" panose="020F0502020204030204" pitchFamily="34" charset="0"/>
                        </a:rPr>
                        <a:t>40</a:t>
                      </a:r>
                    </a:p>
                  </a:txBody>
                  <a:tcPr marL="9525" marR="9525" marT="9525" marB="0">
                    <a:lnL>
                      <a:noFill/>
                    </a:lnL>
                    <a:lnR>
                      <a:noFill/>
                    </a:lnR>
                    <a:lnT>
                      <a:noFill/>
                    </a:lnT>
                    <a:lnB>
                      <a:noFill/>
                    </a:lnB>
                  </a:tcPr>
                </a:tc>
                <a:tc>
                  <a:txBody>
                    <a:bodyPr/>
                    <a:lstStyle/>
                    <a:p>
                      <a:pPr algn="ctr" fontAlgn="t"/>
                      <a:r>
                        <a:rPr lang="en-US" sz="1600" b="0" i="0" u="none" strike="noStrike" dirty="0">
                          <a:solidFill>
                            <a:srgbClr val="000000"/>
                          </a:solidFill>
                          <a:effectLst/>
                          <a:latin typeface="Calibri" panose="020F0502020204030204" pitchFamily="34" charset="0"/>
                        </a:rPr>
                        <a:t>600</a:t>
                      </a:r>
                    </a:p>
                  </a:txBody>
                  <a:tcPr marL="9525" marR="9525" marT="9525" marB="0">
                    <a:lnL>
                      <a:noFill/>
                    </a:lnL>
                    <a:lnR>
                      <a:noFill/>
                    </a:lnR>
                    <a:lnT>
                      <a:noFill/>
                    </a:lnT>
                    <a:lnB>
                      <a:noFill/>
                    </a:lnB>
                  </a:tcPr>
                </a:tc>
                <a:extLst>
                  <a:ext uri="{0D108BD9-81ED-4DB2-BD59-A6C34878D82A}">
                    <a16:rowId xmlns:a16="http://schemas.microsoft.com/office/drawing/2014/main" val="2426342695"/>
                  </a:ext>
                </a:extLst>
              </a:tr>
              <a:tr h="321248">
                <a:tc>
                  <a:txBody>
                    <a:bodyPr/>
                    <a:lstStyle/>
                    <a:p>
                      <a:pPr algn="ctr" fontAlgn="t"/>
                      <a:r>
                        <a:rPr lang="en-US" sz="1600" b="0" i="0" u="none" strike="noStrike">
                          <a:solidFill>
                            <a:srgbClr val="000000"/>
                          </a:solidFill>
                          <a:effectLst/>
                          <a:latin typeface="Calibri" panose="020F0502020204030204" pitchFamily="34" charset="0"/>
                        </a:rPr>
                        <a:t>8</a:t>
                      </a:r>
                    </a:p>
                  </a:txBody>
                  <a:tcPr marL="9525" marR="9525" marT="9525" marB="0">
                    <a:lnL>
                      <a:noFill/>
                    </a:lnL>
                    <a:lnR>
                      <a:noFill/>
                    </a:lnR>
                    <a:lnT>
                      <a:noFill/>
                    </a:lnT>
                    <a:lnB w="12700" cap="flat" cmpd="sng" algn="ctr">
                      <a:solidFill>
                        <a:schemeClr val="tx1"/>
                      </a:solidFill>
                      <a:prstDash val="solid"/>
                      <a:round/>
                      <a:headEnd type="none" w="med" len="med"/>
                      <a:tailEnd type="none" w="med" len="med"/>
                    </a:lnB>
                  </a:tcPr>
                </a:tc>
                <a:tc>
                  <a:txBody>
                    <a:bodyPr/>
                    <a:lstStyle/>
                    <a:p>
                      <a:pPr algn="l" fontAlgn="t"/>
                      <a:r>
                        <a:rPr lang="en-US" sz="1600" b="0" i="0" u="none" strike="noStrike" dirty="0">
                          <a:solidFill>
                            <a:srgbClr val="000000"/>
                          </a:solidFill>
                          <a:effectLst/>
                          <a:latin typeface="Calibri" panose="020F0502020204030204" pitchFamily="34" charset="0"/>
                        </a:rPr>
                        <a:t>Jacksonville, FL</a:t>
                      </a:r>
                    </a:p>
                  </a:txBody>
                  <a:tcPr marL="9525" marR="9525" marT="9525" marB="0">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t"/>
                      <a:r>
                        <a:rPr lang="en-US" sz="1600" b="0" i="0" u="none" strike="noStrike">
                          <a:solidFill>
                            <a:srgbClr val="000000"/>
                          </a:solidFill>
                          <a:effectLst/>
                          <a:latin typeface="Calibri" panose="020F0502020204030204" pitchFamily="34" charset="0"/>
                        </a:rPr>
                        <a:t>300</a:t>
                      </a:r>
                    </a:p>
                  </a:txBody>
                  <a:tcPr marL="9525" marR="9525" marT="9525" marB="0">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t"/>
                      <a:r>
                        <a:rPr lang="en-US" sz="1600" b="0" i="0" u="none" strike="noStrike">
                          <a:solidFill>
                            <a:srgbClr val="000000"/>
                          </a:solidFill>
                          <a:effectLst/>
                          <a:latin typeface="Calibri" panose="020F0502020204030204" pitchFamily="34" charset="0"/>
                        </a:rPr>
                        <a:t>200</a:t>
                      </a:r>
                    </a:p>
                  </a:txBody>
                  <a:tcPr marL="9525" marR="9525" marT="9525" marB="0">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t"/>
                      <a:r>
                        <a:rPr lang="en-US" sz="1600" b="0" i="0" u="none" strike="noStrike">
                          <a:solidFill>
                            <a:srgbClr val="000000"/>
                          </a:solidFill>
                          <a:effectLst/>
                          <a:latin typeface="Calibri" panose="020F0502020204030204" pitchFamily="34" charset="0"/>
                        </a:rPr>
                        <a:t>30</a:t>
                      </a:r>
                    </a:p>
                  </a:txBody>
                  <a:tcPr marL="9525" marR="9525" marT="9525" marB="0">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t"/>
                      <a:r>
                        <a:rPr lang="en-US" sz="1600" b="0" i="0" u="none" strike="noStrike" dirty="0">
                          <a:solidFill>
                            <a:srgbClr val="000000"/>
                          </a:solidFill>
                          <a:effectLst/>
                          <a:latin typeface="Calibri" panose="020F0502020204030204" pitchFamily="34" charset="0"/>
                        </a:rPr>
                        <a:t>400</a:t>
                      </a:r>
                    </a:p>
                  </a:txBody>
                  <a:tcPr marL="9525" marR="9525" marT="9525" marB="0">
                    <a:lnL>
                      <a:noFill/>
                    </a:lnL>
                    <a:lnR>
                      <a:noFill/>
                    </a:lnR>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07690731"/>
                  </a:ext>
                </a:extLst>
              </a:tr>
            </a:tbl>
          </a:graphicData>
        </a:graphic>
      </p:graphicFrame>
    </p:spTree>
    <p:extLst>
      <p:ext uri="{BB962C8B-B14F-4D97-AF65-F5344CB8AC3E}">
        <p14:creationId xmlns:p14="http://schemas.microsoft.com/office/powerpoint/2010/main" val="36899260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Case 7.3: Mid-Atlantic Bus Lines Questions</a:t>
            </a:r>
            <a:endParaRPr lang="en-US" dirty="0"/>
          </a:p>
        </p:txBody>
      </p:sp>
      <p:sp>
        <p:nvSpPr>
          <p:cNvPr id="3" name="Content Placeholder 2"/>
          <p:cNvSpPr>
            <a:spLocks noGrp="1"/>
          </p:cNvSpPr>
          <p:nvPr>
            <p:ph idx="1"/>
          </p:nvPr>
        </p:nvSpPr>
        <p:spPr>
          <a:xfrm>
            <a:off x="1182688" y="2017713"/>
            <a:ext cx="7588062" cy="4154487"/>
          </a:xfrm>
        </p:spPr>
        <p:txBody>
          <a:bodyPr/>
          <a:lstStyle/>
          <a:p>
            <a:pPr marL="514350" indent="-514350" eaLnBrk="1" hangingPunct="1">
              <a:lnSpc>
                <a:spcPct val="80000"/>
              </a:lnSpc>
              <a:buClrTx/>
              <a:buSzPct val="100000"/>
              <a:buFont typeface="+mj-lt"/>
              <a:buAutoNum type="arabicPeriod"/>
            </a:pPr>
            <a:r>
              <a:rPr lang="en-US" altLang="en-US" sz="2800" dirty="0"/>
              <a:t>Use DEA to identify efficient and inefficient terminal operations.</a:t>
            </a:r>
          </a:p>
          <a:p>
            <a:pPr marL="514350" indent="-514350" eaLnBrk="1" hangingPunct="1">
              <a:lnSpc>
                <a:spcPct val="80000"/>
              </a:lnSpc>
              <a:buClrTx/>
              <a:buSzPct val="100000"/>
              <a:buFont typeface="+mj-lt"/>
              <a:buAutoNum type="arabicPeriod"/>
            </a:pPr>
            <a:r>
              <a:rPr lang="en-US" altLang="en-US" sz="2800" dirty="0"/>
              <a:t>Using the appropriate reference set of efficient terminals, make recommendations for change in resource inputs for each inefficient terminal.</a:t>
            </a:r>
          </a:p>
          <a:p>
            <a:pPr marL="514350" indent="-514350" eaLnBrk="1" hangingPunct="1">
              <a:lnSpc>
                <a:spcPct val="80000"/>
              </a:lnSpc>
              <a:buClrTx/>
              <a:buSzPct val="100000"/>
              <a:buFont typeface="+mj-lt"/>
              <a:buAutoNum type="arabicPeriod"/>
            </a:pPr>
            <a:r>
              <a:rPr lang="en-US" altLang="en-US" sz="2800" dirty="0"/>
              <a:t>What recommendations would you have for the one seriously inefficient terminal in regard to increasing its outputs?</a:t>
            </a:r>
          </a:p>
          <a:p>
            <a:pPr marL="514350" indent="-514350" eaLnBrk="1" hangingPunct="1">
              <a:lnSpc>
                <a:spcPct val="80000"/>
              </a:lnSpc>
              <a:buClrTx/>
              <a:buSzPct val="100000"/>
              <a:buFont typeface="+mj-lt"/>
              <a:buAutoNum type="arabicPeriod"/>
            </a:pPr>
            <a:r>
              <a:rPr lang="en-US" altLang="en-US" sz="2800" dirty="0"/>
              <a:t>Discuss any shortcoming in the application of DEA to Mid-Atlantic Bus Lines.</a:t>
            </a:r>
          </a:p>
        </p:txBody>
      </p:sp>
    </p:spTree>
    <p:extLst>
      <p:ext uri="{BB962C8B-B14F-4D97-AF65-F5344CB8AC3E}">
        <p14:creationId xmlns:p14="http://schemas.microsoft.com/office/powerpoint/2010/main" val="42647880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76200"/>
            <a:ext cx="7580312" cy="1614487"/>
          </a:xfrm>
        </p:spPr>
        <p:txBody>
          <a:bodyPr/>
          <a:lstStyle/>
          <a:p>
            <a:r>
              <a:rPr lang="en-US" altLang="en-US" sz="3600" dirty="0"/>
              <a:t>Figure 7.19: Productivity Frontier of Burger Palace </a:t>
            </a:r>
            <a:r>
              <a:rPr lang="en-US" sz="3600" kern="1200" dirty="0"/>
              <a:t>Long Description </a:t>
            </a:r>
            <a:endParaRPr lang="en-US" sz="1000" dirty="0"/>
          </a:p>
        </p:txBody>
      </p:sp>
      <p:sp>
        <p:nvSpPr>
          <p:cNvPr id="3" name="Content Placeholder 2"/>
          <p:cNvSpPr>
            <a:spLocks noGrp="1"/>
          </p:cNvSpPr>
          <p:nvPr>
            <p:ph idx="1"/>
          </p:nvPr>
        </p:nvSpPr>
        <p:spPr>
          <a:xfrm>
            <a:off x="1182688" y="2057400"/>
            <a:ext cx="7588062" cy="2819400"/>
          </a:xfrm>
        </p:spPr>
        <p:txBody>
          <a:bodyPr/>
          <a:lstStyle/>
          <a:p>
            <a:pPr marL="0" indent="0">
              <a:buNone/>
            </a:pPr>
            <a:r>
              <a:rPr lang="en-US" sz="2400" dirty="0"/>
              <a:t>The graph consists of three line segments. The pattern is that when labor hours are low the material dollars are high, but beyond 4 labor hours as the labor hours increase the material dollars decrease, but not as steeply as they do from 2 to 4 labor hours. A dashed line intersects this piecewise function at the point (5.3, 88.9).</a:t>
            </a:r>
          </a:p>
        </p:txBody>
      </p:sp>
      <p:sp>
        <p:nvSpPr>
          <p:cNvPr id="8" name="Content Placeholder 5"/>
          <p:cNvSpPr>
            <a:spLocks noGrp="1"/>
          </p:cNvSpPr>
          <p:nvPr>
            <p:ph idx="1"/>
          </p:nvPr>
        </p:nvSpPr>
        <p:spPr>
          <a:xfrm>
            <a:off x="3754411" y="6328980"/>
            <a:ext cx="2417789" cy="224220"/>
          </a:xfrm>
        </p:spPr>
        <p:txBody>
          <a:bodyPr/>
          <a:lstStyle/>
          <a:p>
            <a:pPr marL="0" indent="0">
              <a:buNone/>
            </a:pPr>
            <a:r>
              <a:rPr lang="en-IN" sz="1000" dirty="0">
                <a:hlinkClick r:id="rId3" action="ppaction://hlinksldjump"/>
              </a:rPr>
              <a:t>Return to slide containing original image.</a:t>
            </a:r>
            <a:endParaRPr lang="en-IN" sz="1000" dirty="0">
              <a:hlinkClick r:id="rId4" action="ppaction://hlinksldjump"/>
            </a:endParaRPr>
          </a:p>
        </p:txBody>
      </p:sp>
    </p:spTree>
    <p:extLst>
      <p:ext uri="{BB962C8B-B14F-4D97-AF65-F5344CB8AC3E}">
        <p14:creationId xmlns:p14="http://schemas.microsoft.com/office/powerpoint/2010/main" val="10256798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76200"/>
            <a:ext cx="7580312" cy="1614487"/>
          </a:xfrm>
        </p:spPr>
        <p:txBody>
          <a:bodyPr/>
          <a:lstStyle/>
          <a:p>
            <a:r>
              <a:rPr lang="en-US" altLang="en-US" sz="3600" dirty="0"/>
              <a:t>Figure 7.21: DEA Strategic Matrix </a:t>
            </a:r>
            <a:r>
              <a:rPr lang="en-US" sz="3600" kern="1200" dirty="0"/>
              <a:t>Long Description </a:t>
            </a:r>
            <a:endParaRPr lang="en-US" sz="1000" dirty="0"/>
          </a:p>
        </p:txBody>
      </p:sp>
      <p:sp>
        <p:nvSpPr>
          <p:cNvPr id="3" name="Content Placeholder 2"/>
          <p:cNvSpPr>
            <a:spLocks noGrp="1"/>
          </p:cNvSpPr>
          <p:nvPr>
            <p:ph idx="1"/>
          </p:nvPr>
        </p:nvSpPr>
        <p:spPr>
          <a:xfrm>
            <a:off x="1182688" y="2133600"/>
            <a:ext cx="7588062" cy="2438400"/>
          </a:xfrm>
        </p:spPr>
        <p:txBody>
          <a:bodyPr/>
          <a:lstStyle/>
          <a:p>
            <a:pPr marL="0" indent="0">
              <a:buNone/>
            </a:pPr>
            <a:r>
              <a:rPr lang="en-US" sz="2400" dirty="0"/>
              <a:t>Low efficiency and high profit is underperforming potential stars. Low efficiency and low profit is problem branches. High efficiency and high profit is benchmark group. High efficiency and low profit is candidates for divestiture.</a:t>
            </a:r>
          </a:p>
        </p:txBody>
      </p:sp>
      <p:sp>
        <p:nvSpPr>
          <p:cNvPr id="8" name="Content Placeholder 5"/>
          <p:cNvSpPr>
            <a:spLocks noGrp="1"/>
          </p:cNvSpPr>
          <p:nvPr>
            <p:ph idx="1"/>
          </p:nvPr>
        </p:nvSpPr>
        <p:spPr>
          <a:xfrm>
            <a:off x="3754411" y="6328980"/>
            <a:ext cx="2417789" cy="224220"/>
          </a:xfrm>
        </p:spPr>
        <p:txBody>
          <a:bodyPr/>
          <a:lstStyle/>
          <a:p>
            <a:pPr marL="0" indent="0">
              <a:buNone/>
            </a:pPr>
            <a:r>
              <a:rPr lang="en-IN" sz="1000" dirty="0">
                <a:hlinkClick r:id="rId3" action="ppaction://hlinksldjump"/>
              </a:rPr>
              <a:t>Return to slide containing original image.</a:t>
            </a:r>
            <a:endParaRPr lang="en-IN" sz="1000" dirty="0">
              <a:hlinkClick r:id="rId4" action="ppaction://hlinksldjump"/>
            </a:endParaRPr>
          </a:p>
        </p:txBody>
      </p:sp>
    </p:spTree>
    <p:extLst>
      <p:ext uri="{BB962C8B-B14F-4D97-AF65-F5344CB8AC3E}">
        <p14:creationId xmlns:p14="http://schemas.microsoft.com/office/powerpoint/2010/main" val="25606965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altLang="en-US" dirty="0"/>
              <a:t>Measuring Service Productivity Branch Bank Example</a:t>
            </a:r>
            <a:endParaRPr lang="en-US" dirty="0"/>
          </a:p>
        </p:txBody>
      </p:sp>
      <p:sp>
        <p:nvSpPr>
          <p:cNvPr id="3" name="Content Placeholder 2"/>
          <p:cNvSpPr>
            <a:spLocks noGrp="1"/>
          </p:cNvSpPr>
          <p:nvPr>
            <p:ph idx="1"/>
          </p:nvPr>
        </p:nvSpPr>
        <p:spPr>
          <a:xfrm>
            <a:off x="1182688" y="2017713"/>
            <a:ext cx="7588062" cy="1335087"/>
          </a:xfrm>
        </p:spPr>
        <p:txBody>
          <a:bodyPr/>
          <a:lstStyle/>
          <a:p>
            <a:pPr>
              <a:spcBef>
                <a:spcPct val="0"/>
              </a:spcBef>
              <a:buClrTx/>
              <a:buSzTx/>
              <a:buFontTx/>
              <a:buNone/>
            </a:pPr>
            <a:r>
              <a:rPr lang="en-US" altLang="en-US" sz="1600" u="sng" dirty="0">
                <a:cs typeface="Calibri" panose="020F0502020204030204" pitchFamily="34" charset="0"/>
              </a:rPr>
              <a:t>ACCOUNTING RATIO</a:t>
            </a:r>
            <a:r>
              <a:rPr lang="en-US" altLang="en-US" sz="1600" dirty="0">
                <a:cs typeface="Calibri" panose="020F0502020204030204" pitchFamily="34" charset="0"/>
              </a:rPr>
              <a:t>: </a:t>
            </a:r>
            <a:r>
              <a:rPr lang="en-US" altLang="en-US" sz="1600" i="1" dirty="0">
                <a:solidFill>
                  <a:schemeClr val="folHlink"/>
                </a:solidFill>
                <a:cs typeface="Calibri" panose="020F0502020204030204" pitchFamily="34" charset="0"/>
              </a:rPr>
              <a:t>COST PER TELLER TRANSACTION</a:t>
            </a:r>
            <a:endParaRPr lang="en-US" altLang="en-US" sz="1400" dirty="0">
              <a:cs typeface="Calibri" panose="020F0502020204030204" pitchFamily="34" charset="0"/>
            </a:endParaRPr>
          </a:p>
          <a:p>
            <a:pPr>
              <a:spcBef>
                <a:spcPts val="2000"/>
              </a:spcBef>
              <a:buClrTx/>
              <a:buSzTx/>
              <a:buFontTx/>
              <a:buNone/>
            </a:pPr>
            <a:r>
              <a:rPr lang="en-US" altLang="en-US" sz="1400" dirty="0">
                <a:cs typeface="Calibri" panose="020F0502020204030204" pitchFamily="34" charset="0"/>
              </a:rPr>
              <a:t>    HIGHER RATIO WOULD BE INEFFICIENT RELATIVE TO OTHERS, BUT COULD BE EXPLAINED BY:</a:t>
            </a:r>
          </a:p>
          <a:p>
            <a:pPr>
              <a:spcBef>
                <a:spcPts val="0"/>
              </a:spcBef>
              <a:buClrTx/>
              <a:buSzTx/>
              <a:buFont typeface="+mj-lt"/>
              <a:buAutoNum type="arabicPeriod"/>
            </a:pPr>
            <a:r>
              <a:rPr lang="en-US" altLang="en-US" sz="1400" dirty="0">
                <a:cs typeface="Calibri" panose="020F0502020204030204" pitchFamily="34" charset="0"/>
              </a:rPr>
              <a:t>MIX OF OUTPUTS (SELLING CD’S VS SIMPLE DEPOSITS).</a:t>
            </a:r>
          </a:p>
          <a:p>
            <a:pPr>
              <a:spcBef>
                <a:spcPts val="0"/>
              </a:spcBef>
              <a:buClrTx/>
              <a:buSzTx/>
              <a:buFont typeface="+mj-lt"/>
              <a:buAutoNum type="arabicPeriod"/>
            </a:pPr>
            <a:r>
              <a:rPr lang="en-US" altLang="en-US" sz="1400" dirty="0">
                <a:cs typeface="Calibri" panose="020F0502020204030204" pitchFamily="34" charset="0"/>
              </a:rPr>
              <a:t>MIX OF INPUTS (USE OF ATM’S AND LIVE TELLERS).</a:t>
            </a:r>
          </a:p>
        </p:txBody>
      </p:sp>
      <p:sp>
        <p:nvSpPr>
          <p:cNvPr id="2" name="Content Placeholder 1"/>
          <p:cNvSpPr>
            <a:spLocks noGrp="1"/>
          </p:cNvSpPr>
          <p:nvPr>
            <p:ph idx="13"/>
          </p:nvPr>
        </p:nvSpPr>
        <p:spPr>
          <a:xfrm>
            <a:off x="1162050" y="3429000"/>
            <a:ext cx="7588062" cy="2173287"/>
          </a:xfrm>
        </p:spPr>
        <p:txBody>
          <a:bodyPr/>
          <a:lstStyle/>
          <a:p>
            <a:pPr>
              <a:spcBef>
                <a:spcPct val="0"/>
              </a:spcBef>
              <a:buClrTx/>
              <a:buSzTx/>
              <a:buFontTx/>
              <a:buNone/>
            </a:pPr>
            <a:r>
              <a:rPr lang="en-US" altLang="en-US" sz="1600" u="sng" dirty="0"/>
              <a:t>BROAD BASED MEASURE</a:t>
            </a:r>
            <a:r>
              <a:rPr lang="en-US" altLang="en-US" sz="1600" dirty="0"/>
              <a:t>: </a:t>
            </a:r>
            <a:r>
              <a:rPr lang="en-US" altLang="en-US" sz="1600" i="1" dirty="0">
                <a:solidFill>
                  <a:schemeClr val="folHlink"/>
                </a:solidFill>
              </a:rPr>
              <a:t>RETURN ON INVESTMENT</a:t>
            </a:r>
            <a:endParaRPr lang="en-US" altLang="en-US" sz="1600" dirty="0"/>
          </a:p>
          <a:p>
            <a:pPr marL="174625" indent="0">
              <a:spcBef>
                <a:spcPts val="2000"/>
              </a:spcBef>
              <a:buClrTx/>
              <a:buSzTx/>
              <a:buNone/>
            </a:pPr>
            <a:r>
              <a:rPr lang="en-US" altLang="en-US" sz="1400" dirty="0">
                <a:cs typeface="Calibri" panose="020F0502020204030204" pitchFamily="34" charset="0"/>
              </a:rPr>
              <a:t>OVERALL IMPORTANT BUT NOT SUFFICIENT TO EVALUATE OPERATING EFFICIENCY OF INDIVIDUAL DECISION MAKING UNIT (DMU)</a:t>
            </a:r>
            <a:endParaRPr lang="en-US" altLang="en-US" sz="1400" dirty="0"/>
          </a:p>
          <a:p>
            <a:pPr marL="0" indent="0">
              <a:spcBef>
                <a:spcPts val="2000"/>
              </a:spcBef>
              <a:buClrTx/>
              <a:buSzTx/>
              <a:buNone/>
            </a:pPr>
            <a:r>
              <a:rPr lang="en-US" altLang="en-US" sz="1400" dirty="0">
                <a:cs typeface="Calibri" panose="020F0502020204030204" pitchFamily="34" charset="0"/>
              </a:rPr>
              <a:t>FOR EXAMPLE:</a:t>
            </a:r>
          </a:p>
          <a:p>
            <a:pPr marL="463550" indent="0">
              <a:spcBef>
                <a:spcPct val="0"/>
              </a:spcBef>
              <a:buClrTx/>
              <a:buSzTx/>
              <a:buFontTx/>
              <a:buNone/>
            </a:pPr>
            <a:r>
              <a:rPr lang="en-US" altLang="en-US" sz="1400" dirty="0"/>
              <a:t>A PROFITABLE BRANCH COULD BE THE RESULT OF HIGHER-THAN-AVERAGE PROPORTION OF REVENUE GENERATING TRANSACTIONS RATHER THAN COST-EFFICIENT USE OF RESOURCES.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The DEA Model Fractional Form</a:t>
            </a:r>
            <a:endParaRPr lang="en-US" dirty="0"/>
          </a:p>
        </p:txBody>
      </p:sp>
      <p:sp>
        <p:nvSpPr>
          <p:cNvPr id="6" name="Content Placeholder 5"/>
          <p:cNvSpPr>
            <a:spLocks noGrp="1"/>
          </p:cNvSpPr>
          <p:nvPr>
            <p:ph idx="1"/>
          </p:nvPr>
        </p:nvSpPr>
        <p:spPr>
          <a:xfrm>
            <a:off x="1182688" y="1933732"/>
            <a:ext cx="7588062" cy="480636"/>
          </a:xfrm>
        </p:spPr>
        <p:txBody>
          <a:bodyPr/>
          <a:lstStyle/>
          <a:p>
            <a:pPr marL="0" indent="0">
              <a:buNone/>
            </a:pPr>
            <a:r>
              <a:rPr lang="en-US" sz="2400" dirty="0"/>
              <a:t>Objective Function</a:t>
            </a:r>
          </a:p>
        </p:txBody>
      </p:sp>
      <p:graphicFrame>
        <p:nvGraphicFramePr>
          <p:cNvPr id="3" name="Object 2"/>
          <p:cNvGraphicFramePr>
            <a:graphicFrameLocks noChangeAspect="1"/>
          </p:cNvGraphicFramePr>
          <p:nvPr>
            <p:extLst>
              <p:ext uri="{D42A27DB-BD31-4B8C-83A1-F6EECF244321}">
                <p14:modId xmlns:p14="http://schemas.microsoft.com/office/powerpoint/2010/main" val="4134099721"/>
              </p:ext>
            </p:extLst>
          </p:nvPr>
        </p:nvGraphicFramePr>
        <p:xfrm>
          <a:off x="2209800" y="2528888"/>
          <a:ext cx="4478337" cy="841375"/>
        </p:xfrm>
        <a:graphic>
          <a:graphicData uri="http://schemas.openxmlformats.org/presentationml/2006/ole">
            <mc:AlternateContent xmlns:mc="http://schemas.openxmlformats.org/markup-compatibility/2006">
              <mc:Choice xmlns:v="urn:schemas-microsoft-com:vml" Requires="v">
                <p:oleObj spid="_x0000_s1030" name="Equation" r:id="rId3" imgW="2298600" imgH="431640" progId="Equation.DSMT4">
                  <p:embed/>
                </p:oleObj>
              </mc:Choice>
              <mc:Fallback>
                <p:oleObj name="Equation" r:id="rId3" imgW="2298600" imgH="431640" progId="Equation.DSMT4">
                  <p:embed/>
                  <p:pic>
                    <p:nvPicPr>
                      <p:cNvPr id="3" name="Object 2"/>
                      <p:cNvPicPr/>
                      <p:nvPr/>
                    </p:nvPicPr>
                    <p:blipFill>
                      <a:blip r:embed="rId4"/>
                      <a:stretch>
                        <a:fillRect/>
                      </a:stretch>
                    </p:blipFill>
                    <p:spPr>
                      <a:xfrm>
                        <a:off x="2209800" y="2528888"/>
                        <a:ext cx="4478337" cy="841375"/>
                      </a:xfrm>
                      <a:prstGeom prst="rect">
                        <a:avLst/>
                      </a:prstGeom>
                    </p:spPr>
                  </p:pic>
                </p:oleObj>
              </mc:Fallback>
            </mc:AlternateContent>
          </a:graphicData>
        </a:graphic>
      </p:graphicFrame>
      <p:sp>
        <p:nvSpPr>
          <p:cNvPr id="7" name="Content Placeholder 6"/>
          <p:cNvSpPr>
            <a:spLocks noGrp="1"/>
          </p:cNvSpPr>
          <p:nvPr>
            <p:ph idx="13"/>
          </p:nvPr>
        </p:nvSpPr>
        <p:spPr>
          <a:xfrm>
            <a:off x="1162050" y="3585220"/>
            <a:ext cx="7588062" cy="462561"/>
          </a:xfrm>
        </p:spPr>
        <p:txBody>
          <a:bodyPr/>
          <a:lstStyle/>
          <a:p>
            <a:pPr marL="0" indent="0">
              <a:buNone/>
            </a:pPr>
            <a:r>
              <a:rPr lang="en-US" sz="2400" dirty="0"/>
              <a:t>Constraints</a:t>
            </a:r>
          </a:p>
        </p:txBody>
      </p:sp>
      <p:graphicFrame>
        <p:nvGraphicFramePr>
          <p:cNvPr id="8" name="Object 7"/>
          <p:cNvGraphicFramePr>
            <a:graphicFrameLocks noChangeAspect="1"/>
          </p:cNvGraphicFramePr>
          <p:nvPr>
            <p:extLst>
              <p:ext uri="{D42A27DB-BD31-4B8C-83A1-F6EECF244321}">
                <p14:modId xmlns:p14="http://schemas.microsoft.com/office/powerpoint/2010/main" val="2583123509"/>
              </p:ext>
            </p:extLst>
          </p:nvPr>
        </p:nvGraphicFramePr>
        <p:xfrm>
          <a:off x="1752600" y="4254500"/>
          <a:ext cx="6510338" cy="866775"/>
        </p:xfrm>
        <a:graphic>
          <a:graphicData uri="http://schemas.openxmlformats.org/presentationml/2006/ole">
            <mc:AlternateContent xmlns:mc="http://schemas.openxmlformats.org/markup-compatibility/2006">
              <mc:Choice xmlns:v="urn:schemas-microsoft-com:vml" Requires="v">
                <p:oleObj spid="_x0000_s1031" name="Equation" r:id="rId5" imgW="3340080" imgH="444240" progId="Equation.DSMT4">
                  <p:embed/>
                </p:oleObj>
              </mc:Choice>
              <mc:Fallback>
                <p:oleObj name="Equation" r:id="rId5" imgW="3340080" imgH="444240" progId="Equation.DSMT4">
                  <p:embed/>
                  <p:pic>
                    <p:nvPicPr>
                      <p:cNvPr id="8" name="Object 7"/>
                      <p:cNvPicPr/>
                      <p:nvPr/>
                    </p:nvPicPr>
                    <p:blipFill>
                      <a:blip r:embed="rId6"/>
                      <a:stretch>
                        <a:fillRect/>
                      </a:stretch>
                    </p:blipFill>
                    <p:spPr>
                      <a:xfrm>
                        <a:off x="1752600" y="4254500"/>
                        <a:ext cx="6510338" cy="866775"/>
                      </a:xfrm>
                      <a:prstGeom prst="rect">
                        <a:avLst/>
                      </a:prstGeom>
                    </p:spPr>
                  </p:pic>
                </p:oleObj>
              </mc:Fallback>
            </mc:AlternateContent>
          </a:graphicData>
        </a:graphic>
      </p:graphicFrame>
      <p:sp>
        <p:nvSpPr>
          <p:cNvPr id="5" name="Content Placeholder 4"/>
          <p:cNvSpPr>
            <a:spLocks noGrp="1"/>
          </p:cNvSpPr>
          <p:nvPr>
            <p:ph idx="14"/>
          </p:nvPr>
        </p:nvSpPr>
        <p:spPr>
          <a:xfrm>
            <a:off x="5715000" y="5417231"/>
            <a:ext cx="2209800" cy="761754"/>
          </a:xfrm>
        </p:spPr>
        <p:txBody>
          <a:bodyPr/>
          <a:lstStyle/>
          <a:p>
            <a:pPr marL="0" indent="0">
              <a:buNone/>
            </a:pPr>
            <a:r>
              <a:rPr lang="en-US" sz="1600" i="1" dirty="0"/>
              <a:t>µ</a:t>
            </a:r>
            <a:r>
              <a:rPr lang="en-US" sz="1600" i="1" baseline="-25000" dirty="0"/>
              <a:t>j</a:t>
            </a:r>
            <a:r>
              <a:rPr lang="en-US" sz="1600" dirty="0"/>
              <a:t> ≥ 0	</a:t>
            </a:r>
            <a:r>
              <a:rPr lang="en-US" sz="1600" i="1" dirty="0"/>
              <a:t>j</a:t>
            </a:r>
            <a:r>
              <a:rPr lang="en-US" sz="1600" dirty="0"/>
              <a:t> = 1,2,…..,</a:t>
            </a:r>
            <a:r>
              <a:rPr lang="en-US" sz="1600" i="1" dirty="0"/>
              <a:t>M</a:t>
            </a:r>
          </a:p>
          <a:p>
            <a:pPr marL="0" indent="0">
              <a:buNone/>
            </a:pPr>
            <a:r>
              <a:rPr lang="en-US" sz="1600" i="1" dirty="0"/>
              <a:t>v</a:t>
            </a:r>
            <a:r>
              <a:rPr lang="en-US" sz="1600" i="1" baseline="-25000" dirty="0"/>
              <a:t>i</a:t>
            </a:r>
            <a:r>
              <a:rPr lang="en-US" sz="1600" dirty="0"/>
              <a:t> ≥ 0	</a:t>
            </a:r>
            <a:r>
              <a:rPr lang="en-US" sz="1600" i="1" dirty="0"/>
              <a:t>i </a:t>
            </a:r>
            <a:r>
              <a:rPr lang="en-US" sz="1600" dirty="0"/>
              <a:t>= 1,2,…..,</a:t>
            </a:r>
            <a:r>
              <a:rPr lang="en-US" sz="1600" i="1" dirty="0"/>
              <a:t>N</a:t>
            </a:r>
          </a:p>
        </p:txBody>
      </p:sp>
    </p:spTree>
    <p:extLst>
      <p:ext uri="{BB962C8B-B14F-4D97-AF65-F5344CB8AC3E}">
        <p14:creationId xmlns:p14="http://schemas.microsoft.com/office/powerpoint/2010/main" val="42381992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DEA in Standard LP Form</a:t>
            </a:r>
            <a:br>
              <a:rPr lang="en-US" altLang="en-US" dirty="0"/>
            </a:br>
            <a:r>
              <a:rPr lang="en-US" altLang="en-US" dirty="0"/>
              <a:t>(Scaling inputs to sum to 1.0)</a:t>
            </a:r>
            <a:endParaRPr lang="en-US" dirty="0"/>
          </a:p>
        </p:txBody>
      </p:sp>
      <p:sp>
        <p:nvSpPr>
          <p:cNvPr id="6" name="Content Placeholder 5"/>
          <p:cNvSpPr>
            <a:spLocks noGrp="1"/>
          </p:cNvSpPr>
          <p:nvPr>
            <p:ph idx="1"/>
          </p:nvPr>
        </p:nvSpPr>
        <p:spPr>
          <a:xfrm>
            <a:off x="1182688" y="2017714"/>
            <a:ext cx="7588062" cy="431800"/>
          </a:xfrm>
        </p:spPr>
        <p:txBody>
          <a:bodyPr/>
          <a:lstStyle/>
          <a:p>
            <a:pPr marL="0" indent="0">
              <a:buNone/>
            </a:pPr>
            <a:r>
              <a:rPr lang="en-US" sz="2400" dirty="0"/>
              <a:t>STANDARD LP FORM (Scaling inputs to sum of 1.0)</a:t>
            </a:r>
          </a:p>
        </p:txBody>
      </p:sp>
      <p:graphicFrame>
        <p:nvGraphicFramePr>
          <p:cNvPr id="3" name="Object 2"/>
          <p:cNvGraphicFramePr>
            <a:graphicFrameLocks noChangeAspect="1"/>
          </p:cNvGraphicFramePr>
          <p:nvPr>
            <p:extLst>
              <p:ext uri="{D42A27DB-BD31-4B8C-83A1-F6EECF244321}">
                <p14:modId xmlns:p14="http://schemas.microsoft.com/office/powerpoint/2010/main" val="3527906928"/>
              </p:ext>
            </p:extLst>
          </p:nvPr>
        </p:nvGraphicFramePr>
        <p:xfrm>
          <a:off x="2198688" y="2667000"/>
          <a:ext cx="4502150" cy="446087"/>
        </p:xfrm>
        <a:graphic>
          <a:graphicData uri="http://schemas.openxmlformats.org/presentationml/2006/ole">
            <mc:AlternateContent xmlns:mc="http://schemas.openxmlformats.org/markup-compatibility/2006">
              <mc:Choice xmlns:v="urn:schemas-microsoft-com:vml" Requires="v">
                <p:oleObj spid="_x0000_s2056" name="Equation" r:id="rId3" imgW="2311200" imgH="228600" progId="Equation.DSMT4">
                  <p:embed/>
                </p:oleObj>
              </mc:Choice>
              <mc:Fallback>
                <p:oleObj name="Equation" r:id="rId3" imgW="2311200" imgH="228600" progId="Equation.DSMT4">
                  <p:embed/>
                  <p:pic>
                    <p:nvPicPr>
                      <p:cNvPr id="3" name="Object 2"/>
                      <p:cNvPicPr/>
                      <p:nvPr/>
                    </p:nvPicPr>
                    <p:blipFill>
                      <a:blip r:embed="rId4"/>
                      <a:stretch>
                        <a:fillRect/>
                      </a:stretch>
                    </p:blipFill>
                    <p:spPr>
                      <a:xfrm>
                        <a:off x="2198688" y="2667000"/>
                        <a:ext cx="4502150" cy="446087"/>
                      </a:xfrm>
                      <a:prstGeom prst="rect">
                        <a:avLst/>
                      </a:prstGeom>
                    </p:spPr>
                  </p:pic>
                </p:oleObj>
              </mc:Fallback>
            </mc:AlternateContent>
          </a:graphicData>
        </a:graphic>
      </p:graphicFrame>
      <p:sp>
        <p:nvSpPr>
          <p:cNvPr id="7" name="Content Placeholder 6"/>
          <p:cNvSpPr>
            <a:spLocks noGrp="1"/>
          </p:cNvSpPr>
          <p:nvPr>
            <p:ph idx="13"/>
          </p:nvPr>
        </p:nvSpPr>
        <p:spPr>
          <a:xfrm>
            <a:off x="1162050" y="3249423"/>
            <a:ext cx="7588062" cy="420509"/>
          </a:xfrm>
        </p:spPr>
        <p:txBody>
          <a:bodyPr/>
          <a:lstStyle/>
          <a:p>
            <a:pPr marL="0" indent="0">
              <a:buNone/>
            </a:pPr>
            <a:r>
              <a:rPr lang="en-US" sz="2400" dirty="0"/>
              <a:t>SUBJECT TO:</a:t>
            </a:r>
          </a:p>
        </p:txBody>
      </p:sp>
      <p:graphicFrame>
        <p:nvGraphicFramePr>
          <p:cNvPr id="9" name="Object 8"/>
          <p:cNvGraphicFramePr>
            <a:graphicFrameLocks noChangeAspect="1"/>
          </p:cNvGraphicFramePr>
          <p:nvPr>
            <p:extLst>
              <p:ext uri="{D42A27DB-BD31-4B8C-83A1-F6EECF244321}">
                <p14:modId xmlns:p14="http://schemas.microsoft.com/office/powerpoint/2010/main" val="3454555234"/>
              </p:ext>
            </p:extLst>
          </p:nvPr>
        </p:nvGraphicFramePr>
        <p:xfrm>
          <a:off x="2819400" y="3716824"/>
          <a:ext cx="3340100" cy="446088"/>
        </p:xfrm>
        <a:graphic>
          <a:graphicData uri="http://schemas.openxmlformats.org/presentationml/2006/ole">
            <mc:AlternateContent xmlns:mc="http://schemas.openxmlformats.org/markup-compatibility/2006">
              <mc:Choice xmlns:v="urn:schemas-microsoft-com:vml" Requires="v">
                <p:oleObj spid="_x0000_s2057" name="Equation" r:id="rId5" imgW="1714320" imgH="228600" progId="Equation.DSMT4">
                  <p:embed/>
                </p:oleObj>
              </mc:Choice>
              <mc:Fallback>
                <p:oleObj name="Equation" r:id="rId5" imgW="1714320" imgH="228600" progId="Equation.DSMT4">
                  <p:embed/>
                  <p:pic>
                    <p:nvPicPr>
                      <p:cNvPr id="9" name="Object 8"/>
                      <p:cNvPicPr/>
                      <p:nvPr/>
                    </p:nvPicPr>
                    <p:blipFill>
                      <a:blip r:embed="rId6"/>
                      <a:stretch>
                        <a:fillRect/>
                      </a:stretch>
                    </p:blipFill>
                    <p:spPr>
                      <a:xfrm>
                        <a:off x="2819400" y="3716824"/>
                        <a:ext cx="3340100" cy="446088"/>
                      </a:xfrm>
                      <a:prstGeom prst="rect">
                        <a:avLst/>
                      </a:prstGeom>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1137416596"/>
              </p:ext>
            </p:extLst>
          </p:nvPr>
        </p:nvGraphicFramePr>
        <p:xfrm>
          <a:off x="963613" y="4356100"/>
          <a:ext cx="7793037" cy="368300"/>
        </p:xfrm>
        <a:graphic>
          <a:graphicData uri="http://schemas.openxmlformats.org/presentationml/2006/ole">
            <mc:AlternateContent xmlns:mc="http://schemas.openxmlformats.org/markup-compatibility/2006">
              <mc:Choice xmlns:v="urn:schemas-microsoft-com:vml" Requires="v">
                <p:oleObj spid="_x0000_s2058" name="Equation" r:id="rId7" imgW="4838400" imgH="228600" progId="Equation.DSMT4">
                  <p:embed/>
                </p:oleObj>
              </mc:Choice>
              <mc:Fallback>
                <p:oleObj name="Equation" r:id="rId7" imgW="4838400" imgH="228600" progId="Equation.DSMT4">
                  <p:embed/>
                  <p:pic>
                    <p:nvPicPr>
                      <p:cNvPr id="8" name="Object 7"/>
                      <p:cNvPicPr/>
                      <p:nvPr/>
                    </p:nvPicPr>
                    <p:blipFill>
                      <a:blip r:embed="rId8"/>
                      <a:stretch>
                        <a:fillRect/>
                      </a:stretch>
                    </p:blipFill>
                    <p:spPr>
                      <a:xfrm>
                        <a:off x="963613" y="4356100"/>
                        <a:ext cx="7793037" cy="368300"/>
                      </a:xfrm>
                      <a:prstGeom prst="rect">
                        <a:avLst/>
                      </a:prstGeom>
                    </p:spPr>
                  </p:pic>
                </p:oleObj>
              </mc:Fallback>
            </mc:AlternateContent>
          </a:graphicData>
        </a:graphic>
      </p:graphicFrame>
      <p:sp>
        <p:nvSpPr>
          <p:cNvPr id="5" name="Content Placeholder 4"/>
          <p:cNvSpPr>
            <a:spLocks noGrp="1"/>
          </p:cNvSpPr>
          <p:nvPr>
            <p:ph idx="14"/>
          </p:nvPr>
        </p:nvSpPr>
        <p:spPr>
          <a:xfrm>
            <a:off x="1182688" y="4950041"/>
            <a:ext cx="3562350" cy="895654"/>
          </a:xfrm>
        </p:spPr>
        <p:txBody>
          <a:bodyPr/>
          <a:lstStyle/>
          <a:p>
            <a:pPr marL="0" indent="0">
              <a:buNone/>
            </a:pPr>
            <a:r>
              <a:rPr lang="en-US" sz="1600" dirty="0"/>
              <a:t>Where:</a:t>
            </a:r>
          </a:p>
          <a:p>
            <a:pPr marL="973138" indent="0">
              <a:buNone/>
            </a:pPr>
            <a:r>
              <a:rPr lang="en-US" sz="1600" i="1" dirty="0"/>
              <a:t>u</a:t>
            </a:r>
            <a:r>
              <a:rPr lang="en-US" sz="1600" i="1" baseline="-25000" dirty="0"/>
              <a:t>j</a:t>
            </a:r>
            <a:r>
              <a:rPr lang="en-US" sz="1600" dirty="0"/>
              <a:t> ≥ 0	</a:t>
            </a:r>
            <a:r>
              <a:rPr lang="en-US" sz="1600" i="1" dirty="0"/>
              <a:t>j</a:t>
            </a:r>
            <a:r>
              <a:rPr lang="en-US" sz="1600" dirty="0"/>
              <a:t> = 1,2,…..,</a:t>
            </a:r>
            <a:r>
              <a:rPr lang="en-US" sz="1600" i="1" dirty="0"/>
              <a:t>M</a:t>
            </a:r>
          </a:p>
          <a:p>
            <a:pPr marL="973138" indent="0">
              <a:buNone/>
            </a:pPr>
            <a:r>
              <a:rPr lang="en-US" sz="1600" dirty="0"/>
              <a:t>v</a:t>
            </a:r>
            <a:r>
              <a:rPr lang="en-US" sz="1600" baseline="-25000" dirty="0"/>
              <a:t>i</a:t>
            </a:r>
            <a:r>
              <a:rPr lang="en-US" sz="1600" dirty="0"/>
              <a:t> ≥ 0	</a:t>
            </a:r>
            <a:r>
              <a:rPr lang="en-US" sz="1600" i="1" dirty="0"/>
              <a:t>i</a:t>
            </a:r>
            <a:r>
              <a:rPr lang="en-US" sz="1600" dirty="0"/>
              <a:t> = 1,2,…..,</a:t>
            </a:r>
            <a:r>
              <a:rPr lang="en-US" sz="1600" i="1" dirty="0"/>
              <a:t>N</a:t>
            </a:r>
          </a:p>
        </p:txBody>
      </p:sp>
      <p:sp>
        <p:nvSpPr>
          <p:cNvPr id="4" name="Content Placeholder 3"/>
          <p:cNvSpPr>
            <a:spLocks noGrp="1"/>
          </p:cNvSpPr>
          <p:nvPr>
            <p:ph idx="15"/>
          </p:nvPr>
        </p:nvSpPr>
        <p:spPr>
          <a:xfrm>
            <a:off x="1158005" y="6059474"/>
            <a:ext cx="7588062" cy="377853"/>
          </a:xfrm>
        </p:spPr>
        <p:txBody>
          <a:bodyPr/>
          <a:lstStyle/>
          <a:p>
            <a:pPr marL="0" indent="0">
              <a:buNone/>
            </a:pPr>
            <a:r>
              <a:rPr lang="en-US" sz="2400" dirty="0"/>
              <a:t>RECOMMENDED SAMPLE SIZE: 		</a:t>
            </a:r>
            <a:r>
              <a:rPr lang="en-US" sz="2400" i="1" dirty="0"/>
              <a:t>K</a:t>
            </a:r>
            <a:r>
              <a:rPr lang="en-US" sz="2400" dirty="0"/>
              <a:t> ≥ 2(</a:t>
            </a:r>
            <a:r>
              <a:rPr lang="en-US" sz="2400" i="1" dirty="0"/>
              <a:t>N</a:t>
            </a:r>
            <a:r>
              <a:rPr lang="en-US" sz="2400" dirty="0"/>
              <a:t> + </a:t>
            </a:r>
            <a:r>
              <a:rPr lang="en-US" sz="2400" i="1" dirty="0"/>
              <a:t>M</a:t>
            </a:r>
            <a:r>
              <a:rPr lang="en-US" sz="2400" dirty="0"/>
              <a:t>)</a:t>
            </a:r>
          </a:p>
        </p:txBody>
      </p:sp>
    </p:spTree>
    <p:extLst>
      <p:ext uri="{BB962C8B-B14F-4D97-AF65-F5344CB8AC3E}">
        <p14:creationId xmlns:p14="http://schemas.microsoft.com/office/powerpoint/2010/main" val="39983282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Table 7.5: Summary of Outputs and Inputs for Burger Palace</a:t>
            </a:r>
            <a:endParaRPr lang="en-US" dirty="0"/>
          </a:p>
        </p:txBody>
      </p:sp>
      <p:graphicFrame>
        <p:nvGraphicFramePr>
          <p:cNvPr id="7" name="Table 6"/>
          <p:cNvGraphicFramePr>
            <a:graphicFrameLocks noGrp="1"/>
          </p:cNvGraphicFramePr>
          <p:nvPr>
            <p:extLst>
              <p:ext uri="{D42A27DB-BD31-4B8C-83A1-F6EECF244321}">
                <p14:modId xmlns:p14="http://schemas.microsoft.com/office/powerpoint/2010/main" val="4087774789"/>
              </p:ext>
            </p:extLst>
          </p:nvPr>
        </p:nvGraphicFramePr>
        <p:xfrm>
          <a:off x="1447799" y="2514600"/>
          <a:ext cx="6172201" cy="2667000"/>
        </p:xfrm>
        <a:graphic>
          <a:graphicData uri="http://schemas.openxmlformats.org/drawingml/2006/table">
            <a:tbl>
              <a:tblPr firstRow="1" bandRow="1"/>
              <a:tblGrid>
                <a:gridCol w="1455044">
                  <a:extLst>
                    <a:ext uri="{9D8B030D-6E8A-4147-A177-3AD203B41FA5}">
                      <a16:colId xmlns:a16="http://schemas.microsoft.com/office/drawing/2014/main" val="1317852539"/>
                    </a:ext>
                  </a:extLst>
                </a:gridCol>
                <a:gridCol w="1384638">
                  <a:extLst>
                    <a:ext uri="{9D8B030D-6E8A-4147-A177-3AD203B41FA5}">
                      <a16:colId xmlns:a16="http://schemas.microsoft.com/office/drawing/2014/main" val="3865857747"/>
                    </a:ext>
                  </a:extLst>
                </a:gridCol>
                <a:gridCol w="1501980">
                  <a:extLst>
                    <a:ext uri="{9D8B030D-6E8A-4147-A177-3AD203B41FA5}">
                      <a16:colId xmlns:a16="http://schemas.microsoft.com/office/drawing/2014/main" val="338554687"/>
                    </a:ext>
                  </a:extLst>
                </a:gridCol>
                <a:gridCol w="1830539">
                  <a:extLst>
                    <a:ext uri="{9D8B030D-6E8A-4147-A177-3AD203B41FA5}">
                      <a16:colId xmlns:a16="http://schemas.microsoft.com/office/drawing/2014/main" val="2520386521"/>
                    </a:ext>
                  </a:extLst>
                </a:gridCol>
              </a:tblGrid>
              <a:tr h="381000">
                <a:tc>
                  <a:txBody>
                    <a:bodyPr/>
                    <a:lstStyle/>
                    <a:p>
                      <a:pPr algn="l" fontAlgn="b"/>
                      <a:r>
                        <a:rPr lang="en-US" sz="2000" b="1" i="0" u="none" strike="noStrike" dirty="0">
                          <a:solidFill>
                            <a:srgbClr val="000000"/>
                          </a:solidFill>
                          <a:effectLst/>
                          <a:latin typeface="Calibri" panose="020F0502020204030204" pitchFamily="34" charset="0"/>
                        </a:rPr>
                        <a:t>Service Unit</a:t>
                      </a: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b"/>
                      <a:r>
                        <a:rPr lang="en-US" sz="2000" b="1" i="0" u="none" strike="noStrike">
                          <a:solidFill>
                            <a:srgbClr val="000000"/>
                          </a:solidFill>
                          <a:effectLst/>
                          <a:latin typeface="Calibri" panose="020F0502020204030204" pitchFamily="34" charset="0"/>
                        </a:rPr>
                        <a:t>Meals Sold</a:t>
                      </a:r>
                    </a:p>
                  </a:txBody>
                  <a:tcPr marL="9525" marR="9525" marT="9525" marB="0" anchor="b">
                    <a:lnL>
                      <a:noFill/>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fontAlgn="b"/>
                      <a:r>
                        <a:rPr lang="en-US" sz="2000" b="1" i="0" u="none" strike="noStrike" dirty="0">
                          <a:solidFill>
                            <a:srgbClr val="000000"/>
                          </a:solidFill>
                          <a:effectLst/>
                          <a:latin typeface="Calibri" panose="020F0502020204030204" pitchFamily="34" charset="0"/>
                        </a:rPr>
                        <a:t>Labor-Hours</a:t>
                      </a: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b"/>
                      <a:r>
                        <a:rPr lang="en-US" sz="2000" b="1" i="0" u="none" strike="noStrike">
                          <a:solidFill>
                            <a:srgbClr val="000000"/>
                          </a:solidFill>
                          <a:effectLst/>
                          <a:latin typeface="Calibri" panose="020F0502020204030204" pitchFamily="34" charset="0"/>
                        </a:rPr>
                        <a:t>Material Dollars</a:t>
                      </a: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tcPr>
                </a:tc>
                <a:extLst>
                  <a:ext uri="{0D108BD9-81ED-4DB2-BD59-A6C34878D82A}">
                    <a16:rowId xmlns:a16="http://schemas.microsoft.com/office/drawing/2014/main" val="3400329579"/>
                  </a:ext>
                </a:extLst>
              </a:tr>
              <a:tr h="381000">
                <a:tc>
                  <a:txBody>
                    <a:bodyPr/>
                    <a:lstStyle/>
                    <a:p>
                      <a:pPr algn="ctr" fontAlgn="b"/>
                      <a:r>
                        <a:rPr lang="en-US" sz="2000" b="0" i="0" u="none" strike="noStrike" dirty="0">
                          <a:solidFill>
                            <a:srgbClr val="000000"/>
                          </a:solidFill>
                          <a:effectLst/>
                          <a:latin typeface="Calibri" panose="020F0502020204030204" pitchFamily="34" charset="0"/>
                        </a:rPr>
                        <a:t>1</a:t>
                      </a:r>
                    </a:p>
                  </a:txBody>
                  <a:tcPr marL="9525" marR="9525" marT="9525" marB="0" anchor="b">
                    <a:lnL>
                      <a:noFill/>
                    </a:lnL>
                    <a:lnR>
                      <a:noFill/>
                    </a:lnR>
                    <a:lnT>
                      <a:noFill/>
                    </a:lnT>
                    <a:lnB>
                      <a:noFill/>
                    </a:lnB>
                  </a:tcPr>
                </a:tc>
                <a:tc>
                  <a:txBody>
                    <a:bodyPr/>
                    <a:lstStyle/>
                    <a:p>
                      <a:pPr algn="ctr" fontAlgn="b"/>
                      <a:r>
                        <a:rPr lang="en-US" sz="2000" b="0" i="0" u="none" strike="noStrike" dirty="0">
                          <a:solidFill>
                            <a:srgbClr val="000000"/>
                          </a:solidFill>
                          <a:effectLst/>
                          <a:latin typeface="Calibri" panose="020F0502020204030204" pitchFamily="34" charset="0"/>
                        </a:rPr>
                        <a:t>100</a:t>
                      </a:r>
                    </a:p>
                  </a:txBody>
                  <a:tcPr marL="9525" marR="9525" marT="9525" marB="0" anchor="b">
                    <a:lnL>
                      <a:noFill/>
                    </a:lnL>
                    <a:lnR>
                      <a:noFill/>
                    </a:lnR>
                    <a:lnT w="12700" cap="flat" cmpd="sng" algn="ctr">
                      <a:noFill/>
                      <a:prstDash val="solid"/>
                      <a:round/>
                      <a:headEnd type="none" w="med" len="med"/>
                      <a:tailEnd type="none" w="med" len="med"/>
                    </a:lnT>
                    <a:lnB>
                      <a:noFill/>
                    </a:lnB>
                  </a:tcPr>
                </a:tc>
                <a:tc>
                  <a:txBody>
                    <a:bodyPr/>
                    <a:lstStyle/>
                    <a:p>
                      <a:pPr algn="ctr" fontAlgn="b"/>
                      <a:r>
                        <a:rPr lang="en-US" sz="2000" b="0" i="0" u="none" strike="noStrike">
                          <a:solidFill>
                            <a:srgbClr val="000000"/>
                          </a:solidFill>
                          <a:effectLst/>
                          <a:latin typeface="Calibri" panose="020F0502020204030204" pitchFamily="34" charset="0"/>
                        </a:rPr>
                        <a:t>2</a:t>
                      </a:r>
                    </a:p>
                  </a:txBody>
                  <a:tcPr marL="9525" marR="9525" marT="9525" marB="0" anchor="b">
                    <a:lnL>
                      <a:noFill/>
                    </a:lnL>
                    <a:lnR>
                      <a:noFill/>
                    </a:lnR>
                    <a:lnT>
                      <a:noFill/>
                    </a:lnT>
                    <a:lnB>
                      <a:noFill/>
                    </a:lnB>
                  </a:tcPr>
                </a:tc>
                <a:tc>
                  <a:txBody>
                    <a:bodyPr/>
                    <a:lstStyle/>
                    <a:p>
                      <a:pPr algn="ctr" fontAlgn="b"/>
                      <a:r>
                        <a:rPr lang="en-US" sz="2000" b="0" i="0" u="none" strike="noStrike">
                          <a:solidFill>
                            <a:srgbClr val="000000"/>
                          </a:solidFill>
                          <a:effectLst/>
                          <a:latin typeface="Calibri" panose="020F0502020204030204" pitchFamily="34" charset="0"/>
                        </a:rPr>
                        <a:t>200</a:t>
                      </a:r>
                    </a:p>
                  </a:txBody>
                  <a:tcPr marL="9525" marR="9525" marT="9525" marB="0" anchor="b">
                    <a:lnL>
                      <a:noFill/>
                    </a:lnL>
                    <a:lnR>
                      <a:noFill/>
                    </a:lnR>
                    <a:lnT>
                      <a:noFill/>
                    </a:lnT>
                    <a:lnB>
                      <a:noFill/>
                    </a:lnB>
                  </a:tcPr>
                </a:tc>
                <a:extLst>
                  <a:ext uri="{0D108BD9-81ED-4DB2-BD59-A6C34878D82A}">
                    <a16:rowId xmlns:a16="http://schemas.microsoft.com/office/drawing/2014/main" val="2366372670"/>
                  </a:ext>
                </a:extLst>
              </a:tr>
              <a:tr h="381000">
                <a:tc>
                  <a:txBody>
                    <a:bodyPr/>
                    <a:lstStyle/>
                    <a:p>
                      <a:pPr algn="ctr" fontAlgn="b"/>
                      <a:r>
                        <a:rPr lang="en-US" sz="2000" b="0" i="0" u="none" strike="noStrike" dirty="0">
                          <a:solidFill>
                            <a:srgbClr val="000000"/>
                          </a:solidFill>
                          <a:effectLst/>
                          <a:latin typeface="Calibri" panose="020F0502020204030204" pitchFamily="34" charset="0"/>
                        </a:rPr>
                        <a:t>2</a:t>
                      </a:r>
                    </a:p>
                  </a:txBody>
                  <a:tcPr marL="9525" marR="9525" marT="9525" marB="0" anchor="b">
                    <a:lnL>
                      <a:noFill/>
                    </a:lnL>
                    <a:lnR>
                      <a:noFill/>
                    </a:lnR>
                    <a:lnT>
                      <a:noFill/>
                    </a:lnT>
                    <a:lnB>
                      <a:noFill/>
                    </a:lnB>
                  </a:tcPr>
                </a:tc>
                <a:tc>
                  <a:txBody>
                    <a:bodyPr/>
                    <a:lstStyle/>
                    <a:p>
                      <a:pPr algn="ctr" fontAlgn="b"/>
                      <a:r>
                        <a:rPr lang="en-US" sz="2000" b="0" i="0" u="none" strike="noStrike" dirty="0">
                          <a:solidFill>
                            <a:srgbClr val="000000"/>
                          </a:solidFill>
                          <a:effectLst/>
                          <a:latin typeface="Calibri" panose="020F0502020204030204" pitchFamily="34" charset="0"/>
                        </a:rPr>
                        <a:t>100</a:t>
                      </a:r>
                    </a:p>
                  </a:txBody>
                  <a:tcPr marL="9525" marR="9525" marT="9525" marB="0" anchor="b">
                    <a:lnL>
                      <a:noFill/>
                    </a:lnL>
                    <a:lnR>
                      <a:noFill/>
                    </a:lnR>
                    <a:lnT>
                      <a:noFill/>
                    </a:lnT>
                    <a:lnB>
                      <a:noFill/>
                    </a:lnB>
                  </a:tcPr>
                </a:tc>
                <a:tc>
                  <a:txBody>
                    <a:bodyPr/>
                    <a:lstStyle/>
                    <a:p>
                      <a:pPr algn="ctr" fontAlgn="b"/>
                      <a:r>
                        <a:rPr lang="en-US" sz="2000" b="0" i="0" u="none" strike="noStrike" dirty="0">
                          <a:solidFill>
                            <a:srgbClr val="000000"/>
                          </a:solidFill>
                          <a:effectLst/>
                          <a:latin typeface="Calibri" panose="020F0502020204030204" pitchFamily="34" charset="0"/>
                        </a:rPr>
                        <a:t>4</a:t>
                      </a:r>
                    </a:p>
                  </a:txBody>
                  <a:tcPr marL="9525" marR="9525" marT="9525" marB="0" anchor="b">
                    <a:lnL>
                      <a:noFill/>
                    </a:lnL>
                    <a:lnR>
                      <a:noFill/>
                    </a:lnR>
                    <a:lnT>
                      <a:noFill/>
                    </a:lnT>
                    <a:lnB>
                      <a:noFill/>
                    </a:lnB>
                  </a:tcPr>
                </a:tc>
                <a:tc>
                  <a:txBody>
                    <a:bodyPr/>
                    <a:lstStyle/>
                    <a:p>
                      <a:pPr algn="ctr" fontAlgn="b"/>
                      <a:r>
                        <a:rPr lang="en-US" sz="2000" b="0" i="0" u="none" strike="noStrike">
                          <a:solidFill>
                            <a:srgbClr val="000000"/>
                          </a:solidFill>
                          <a:effectLst/>
                          <a:latin typeface="Calibri" panose="020F0502020204030204" pitchFamily="34" charset="0"/>
                        </a:rPr>
                        <a:t>150</a:t>
                      </a:r>
                    </a:p>
                  </a:txBody>
                  <a:tcPr marL="9525" marR="9525" marT="9525" marB="0" anchor="b">
                    <a:lnL>
                      <a:noFill/>
                    </a:lnL>
                    <a:lnR>
                      <a:noFill/>
                    </a:lnR>
                    <a:lnT>
                      <a:noFill/>
                    </a:lnT>
                    <a:lnB>
                      <a:noFill/>
                    </a:lnB>
                  </a:tcPr>
                </a:tc>
                <a:extLst>
                  <a:ext uri="{0D108BD9-81ED-4DB2-BD59-A6C34878D82A}">
                    <a16:rowId xmlns:a16="http://schemas.microsoft.com/office/drawing/2014/main" val="103047529"/>
                  </a:ext>
                </a:extLst>
              </a:tr>
              <a:tr h="381000">
                <a:tc>
                  <a:txBody>
                    <a:bodyPr/>
                    <a:lstStyle/>
                    <a:p>
                      <a:pPr algn="ctr" fontAlgn="b"/>
                      <a:r>
                        <a:rPr lang="en-US" sz="2000" b="0" i="0" u="none" strike="noStrike" dirty="0">
                          <a:solidFill>
                            <a:srgbClr val="000000"/>
                          </a:solidFill>
                          <a:effectLst/>
                          <a:latin typeface="Calibri" panose="020F0502020204030204" pitchFamily="34" charset="0"/>
                        </a:rPr>
                        <a:t>3</a:t>
                      </a:r>
                    </a:p>
                  </a:txBody>
                  <a:tcPr marL="9525" marR="9525" marT="9525" marB="0" anchor="b">
                    <a:lnL>
                      <a:noFill/>
                    </a:lnL>
                    <a:lnR>
                      <a:noFill/>
                    </a:lnR>
                    <a:lnT>
                      <a:noFill/>
                    </a:lnT>
                    <a:lnB>
                      <a:noFill/>
                    </a:lnB>
                  </a:tcPr>
                </a:tc>
                <a:tc>
                  <a:txBody>
                    <a:bodyPr/>
                    <a:lstStyle/>
                    <a:p>
                      <a:pPr algn="ctr" fontAlgn="b"/>
                      <a:r>
                        <a:rPr lang="en-US" sz="2000" b="0" i="0" u="none" strike="noStrike">
                          <a:solidFill>
                            <a:srgbClr val="000000"/>
                          </a:solidFill>
                          <a:effectLst/>
                          <a:latin typeface="Calibri" panose="020F0502020204030204" pitchFamily="34" charset="0"/>
                        </a:rPr>
                        <a:t>100</a:t>
                      </a:r>
                    </a:p>
                  </a:txBody>
                  <a:tcPr marL="9525" marR="9525" marT="9525" marB="0" anchor="b">
                    <a:lnL>
                      <a:noFill/>
                    </a:lnL>
                    <a:lnR>
                      <a:noFill/>
                    </a:lnR>
                    <a:lnT>
                      <a:noFill/>
                    </a:lnT>
                    <a:lnB>
                      <a:noFill/>
                    </a:lnB>
                  </a:tcPr>
                </a:tc>
                <a:tc>
                  <a:txBody>
                    <a:bodyPr/>
                    <a:lstStyle/>
                    <a:p>
                      <a:pPr algn="ctr" fontAlgn="b"/>
                      <a:r>
                        <a:rPr lang="en-US" sz="2000" b="0" i="0" u="none" strike="noStrike" dirty="0">
                          <a:solidFill>
                            <a:srgbClr val="000000"/>
                          </a:solidFill>
                          <a:effectLst/>
                          <a:latin typeface="Calibri" panose="020F0502020204030204" pitchFamily="34" charset="0"/>
                        </a:rPr>
                        <a:t>4</a:t>
                      </a:r>
                    </a:p>
                  </a:txBody>
                  <a:tcPr marL="9525" marR="9525" marT="9525" marB="0" anchor="b">
                    <a:lnL>
                      <a:noFill/>
                    </a:lnL>
                    <a:lnR>
                      <a:noFill/>
                    </a:lnR>
                    <a:lnT>
                      <a:noFill/>
                    </a:lnT>
                    <a:lnB>
                      <a:noFill/>
                    </a:lnB>
                  </a:tcPr>
                </a:tc>
                <a:tc>
                  <a:txBody>
                    <a:bodyPr/>
                    <a:lstStyle/>
                    <a:p>
                      <a:pPr algn="ctr" fontAlgn="b"/>
                      <a:r>
                        <a:rPr lang="en-US" sz="2000" b="0" i="0" u="none" strike="noStrike" dirty="0">
                          <a:solidFill>
                            <a:srgbClr val="000000"/>
                          </a:solidFill>
                          <a:effectLst/>
                          <a:latin typeface="Calibri" panose="020F0502020204030204" pitchFamily="34" charset="0"/>
                        </a:rPr>
                        <a:t>100</a:t>
                      </a:r>
                    </a:p>
                  </a:txBody>
                  <a:tcPr marL="9525" marR="9525" marT="9525" marB="0" anchor="b">
                    <a:lnL>
                      <a:noFill/>
                    </a:lnL>
                    <a:lnR>
                      <a:noFill/>
                    </a:lnR>
                    <a:lnT>
                      <a:noFill/>
                    </a:lnT>
                    <a:lnB>
                      <a:noFill/>
                    </a:lnB>
                  </a:tcPr>
                </a:tc>
                <a:extLst>
                  <a:ext uri="{0D108BD9-81ED-4DB2-BD59-A6C34878D82A}">
                    <a16:rowId xmlns:a16="http://schemas.microsoft.com/office/drawing/2014/main" val="546442094"/>
                  </a:ext>
                </a:extLst>
              </a:tr>
              <a:tr h="381000">
                <a:tc>
                  <a:txBody>
                    <a:bodyPr/>
                    <a:lstStyle/>
                    <a:p>
                      <a:pPr algn="ctr" fontAlgn="b"/>
                      <a:r>
                        <a:rPr lang="en-US" sz="2000" b="0" i="0" u="none" strike="noStrike" dirty="0">
                          <a:solidFill>
                            <a:srgbClr val="000000"/>
                          </a:solidFill>
                          <a:effectLst/>
                          <a:latin typeface="Calibri" panose="020F0502020204030204" pitchFamily="34" charset="0"/>
                        </a:rPr>
                        <a:t>4</a:t>
                      </a:r>
                    </a:p>
                  </a:txBody>
                  <a:tcPr marL="9525" marR="9525" marT="9525" marB="0" anchor="b">
                    <a:lnL>
                      <a:noFill/>
                    </a:lnL>
                    <a:lnR>
                      <a:noFill/>
                    </a:lnR>
                    <a:lnT>
                      <a:noFill/>
                    </a:lnT>
                    <a:lnB>
                      <a:noFill/>
                    </a:lnB>
                  </a:tcPr>
                </a:tc>
                <a:tc>
                  <a:txBody>
                    <a:bodyPr/>
                    <a:lstStyle/>
                    <a:p>
                      <a:pPr algn="ctr" fontAlgn="b"/>
                      <a:r>
                        <a:rPr lang="en-US" sz="2000" b="0" i="0" u="none" strike="noStrike">
                          <a:solidFill>
                            <a:srgbClr val="000000"/>
                          </a:solidFill>
                          <a:effectLst/>
                          <a:latin typeface="Calibri" panose="020F0502020204030204" pitchFamily="34" charset="0"/>
                        </a:rPr>
                        <a:t>100</a:t>
                      </a:r>
                    </a:p>
                  </a:txBody>
                  <a:tcPr marL="9525" marR="9525" marT="9525" marB="0" anchor="b">
                    <a:lnL>
                      <a:noFill/>
                    </a:lnL>
                    <a:lnR>
                      <a:noFill/>
                    </a:lnR>
                    <a:lnT>
                      <a:noFill/>
                    </a:lnT>
                    <a:lnB>
                      <a:noFill/>
                    </a:lnB>
                  </a:tcPr>
                </a:tc>
                <a:tc>
                  <a:txBody>
                    <a:bodyPr/>
                    <a:lstStyle/>
                    <a:p>
                      <a:pPr algn="ctr" fontAlgn="b"/>
                      <a:r>
                        <a:rPr lang="en-US" sz="2000" b="0" i="0" u="none" strike="noStrike" dirty="0">
                          <a:solidFill>
                            <a:srgbClr val="000000"/>
                          </a:solidFill>
                          <a:effectLst/>
                          <a:latin typeface="Calibri" panose="020F0502020204030204" pitchFamily="34" charset="0"/>
                        </a:rPr>
                        <a:t>6</a:t>
                      </a:r>
                    </a:p>
                  </a:txBody>
                  <a:tcPr marL="9525" marR="9525" marT="9525" marB="0" anchor="b">
                    <a:lnL>
                      <a:noFill/>
                    </a:lnL>
                    <a:lnR>
                      <a:noFill/>
                    </a:lnR>
                    <a:lnT>
                      <a:noFill/>
                    </a:lnT>
                    <a:lnB>
                      <a:noFill/>
                    </a:lnB>
                  </a:tcPr>
                </a:tc>
                <a:tc>
                  <a:txBody>
                    <a:bodyPr/>
                    <a:lstStyle/>
                    <a:p>
                      <a:pPr algn="ctr" fontAlgn="b"/>
                      <a:r>
                        <a:rPr lang="en-US" sz="2000" b="0" i="0" u="none" strike="noStrike" dirty="0">
                          <a:solidFill>
                            <a:srgbClr val="000000"/>
                          </a:solidFill>
                          <a:effectLst/>
                          <a:latin typeface="Calibri" panose="020F0502020204030204" pitchFamily="34" charset="0"/>
                        </a:rPr>
                        <a:t>100</a:t>
                      </a:r>
                    </a:p>
                  </a:txBody>
                  <a:tcPr marL="9525" marR="9525" marT="9525" marB="0" anchor="b">
                    <a:lnL>
                      <a:noFill/>
                    </a:lnL>
                    <a:lnR>
                      <a:noFill/>
                    </a:lnR>
                    <a:lnT>
                      <a:noFill/>
                    </a:lnT>
                    <a:lnB>
                      <a:noFill/>
                    </a:lnB>
                  </a:tcPr>
                </a:tc>
                <a:extLst>
                  <a:ext uri="{0D108BD9-81ED-4DB2-BD59-A6C34878D82A}">
                    <a16:rowId xmlns:a16="http://schemas.microsoft.com/office/drawing/2014/main" val="1153280464"/>
                  </a:ext>
                </a:extLst>
              </a:tr>
              <a:tr h="381000">
                <a:tc>
                  <a:txBody>
                    <a:bodyPr/>
                    <a:lstStyle/>
                    <a:p>
                      <a:pPr algn="ctr" fontAlgn="b"/>
                      <a:r>
                        <a:rPr lang="en-US" sz="2000" b="0" i="0" u="none" strike="noStrike" dirty="0">
                          <a:solidFill>
                            <a:srgbClr val="000000"/>
                          </a:solidFill>
                          <a:effectLst/>
                          <a:latin typeface="Calibri" panose="020F0502020204030204" pitchFamily="34" charset="0"/>
                        </a:rPr>
                        <a:t>5</a:t>
                      </a:r>
                    </a:p>
                  </a:txBody>
                  <a:tcPr marL="9525" marR="9525" marT="9525" marB="0" anchor="b">
                    <a:lnL>
                      <a:noFill/>
                    </a:lnL>
                    <a:lnR>
                      <a:noFill/>
                    </a:lnR>
                    <a:lnT>
                      <a:noFill/>
                    </a:lnT>
                    <a:lnB>
                      <a:noFill/>
                    </a:lnB>
                  </a:tcPr>
                </a:tc>
                <a:tc>
                  <a:txBody>
                    <a:bodyPr/>
                    <a:lstStyle/>
                    <a:p>
                      <a:pPr algn="ctr" fontAlgn="b"/>
                      <a:r>
                        <a:rPr lang="en-US" sz="2000" b="0" i="0" u="none" strike="noStrike">
                          <a:solidFill>
                            <a:srgbClr val="000000"/>
                          </a:solidFill>
                          <a:effectLst/>
                          <a:latin typeface="Calibri" panose="020F0502020204030204" pitchFamily="34" charset="0"/>
                        </a:rPr>
                        <a:t>100</a:t>
                      </a:r>
                    </a:p>
                  </a:txBody>
                  <a:tcPr marL="9525" marR="9525" marT="9525" marB="0" anchor="b">
                    <a:lnL>
                      <a:noFill/>
                    </a:lnL>
                    <a:lnR>
                      <a:noFill/>
                    </a:lnR>
                    <a:lnT>
                      <a:noFill/>
                    </a:lnT>
                    <a:lnB>
                      <a:noFill/>
                    </a:lnB>
                  </a:tcPr>
                </a:tc>
                <a:tc>
                  <a:txBody>
                    <a:bodyPr/>
                    <a:lstStyle/>
                    <a:p>
                      <a:pPr algn="ctr" fontAlgn="b"/>
                      <a:r>
                        <a:rPr lang="en-US" sz="2000" b="0" i="0" u="none" strike="noStrike">
                          <a:solidFill>
                            <a:srgbClr val="000000"/>
                          </a:solidFill>
                          <a:effectLst/>
                          <a:latin typeface="Calibri" panose="020F0502020204030204" pitchFamily="34" charset="0"/>
                        </a:rPr>
                        <a:t>8</a:t>
                      </a:r>
                    </a:p>
                  </a:txBody>
                  <a:tcPr marL="9525" marR="9525" marT="9525" marB="0" anchor="b">
                    <a:lnL>
                      <a:noFill/>
                    </a:lnL>
                    <a:lnR>
                      <a:noFill/>
                    </a:lnR>
                    <a:lnT>
                      <a:noFill/>
                    </a:lnT>
                    <a:lnB>
                      <a:noFill/>
                    </a:lnB>
                  </a:tcPr>
                </a:tc>
                <a:tc>
                  <a:txBody>
                    <a:bodyPr/>
                    <a:lstStyle/>
                    <a:p>
                      <a:pPr algn="ctr" fontAlgn="b"/>
                      <a:r>
                        <a:rPr lang="en-US" sz="2000" b="0" i="0" u="none" strike="noStrike" dirty="0">
                          <a:solidFill>
                            <a:srgbClr val="000000"/>
                          </a:solidFill>
                          <a:effectLst/>
                          <a:latin typeface="Calibri" panose="020F0502020204030204" pitchFamily="34" charset="0"/>
                        </a:rPr>
                        <a:t>80</a:t>
                      </a:r>
                    </a:p>
                  </a:txBody>
                  <a:tcPr marL="9525" marR="9525" marT="9525" marB="0" anchor="b">
                    <a:lnL>
                      <a:noFill/>
                    </a:lnL>
                    <a:lnR>
                      <a:noFill/>
                    </a:lnR>
                    <a:lnT>
                      <a:noFill/>
                    </a:lnT>
                    <a:lnB>
                      <a:noFill/>
                    </a:lnB>
                  </a:tcPr>
                </a:tc>
                <a:extLst>
                  <a:ext uri="{0D108BD9-81ED-4DB2-BD59-A6C34878D82A}">
                    <a16:rowId xmlns:a16="http://schemas.microsoft.com/office/drawing/2014/main" val="4243685568"/>
                  </a:ext>
                </a:extLst>
              </a:tr>
              <a:tr h="381000">
                <a:tc>
                  <a:txBody>
                    <a:bodyPr/>
                    <a:lstStyle/>
                    <a:p>
                      <a:pPr algn="ctr" fontAlgn="b"/>
                      <a:r>
                        <a:rPr lang="en-US" sz="2000" b="0" i="0" u="none" strike="noStrike" dirty="0">
                          <a:solidFill>
                            <a:srgbClr val="000000"/>
                          </a:solidFill>
                          <a:effectLst/>
                          <a:latin typeface="Calibri" panose="020F0502020204030204" pitchFamily="34" charset="0"/>
                        </a:rPr>
                        <a:t>6</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r>
                        <a:rPr lang="en-US" sz="2000" b="0" i="0" u="none" strike="noStrike">
                          <a:solidFill>
                            <a:srgbClr val="000000"/>
                          </a:solidFill>
                          <a:effectLst/>
                          <a:latin typeface="Calibri" panose="020F0502020204030204" pitchFamily="34" charset="0"/>
                        </a:rPr>
                        <a:t>100</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r>
                        <a:rPr lang="en-US" sz="2000" b="0" i="0" u="none" strike="noStrike" dirty="0">
                          <a:solidFill>
                            <a:srgbClr val="000000"/>
                          </a:solidFill>
                          <a:effectLst/>
                          <a:latin typeface="Calibri" panose="020F0502020204030204" pitchFamily="34" charset="0"/>
                        </a:rPr>
                        <a:t>10</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r>
                        <a:rPr lang="en-US" sz="2000" b="0" i="0" u="none" strike="noStrike" dirty="0">
                          <a:solidFill>
                            <a:srgbClr val="000000"/>
                          </a:solidFill>
                          <a:effectLst/>
                          <a:latin typeface="Calibri" panose="020F0502020204030204" pitchFamily="34" charset="0"/>
                        </a:rPr>
                        <a:t>50</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10761822"/>
                  </a:ext>
                </a:extLst>
              </a:tr>
            </a:tbl>
          </a:graphicData>
        </a:graphic>
      </p:graphicFrame>
    </p:spTree>
    <p:extLst>
      <p:ext uri="{BB962C8B-B14F-4D97-AF65-F5344CB8AC3E}">
        <p14:creationId xmlns:p14="http://schemas.microsoft.com/office/powerpoint/2010/main" val="5280414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Burger Palace LP Formulation for the First Service Unit S1</a:t>
            </a:r>
            <a:endParaRPr lang="en-US" dirty="0"/>
          </a:p>
        </p:txBody>
      </p:sp>
      <p:sp>
        <p:nvSpPr>
          <p:cNvPr id="3" name="Content Placeholder 2"/>
          <p:cNvSpPr>
            <a:spLocks noGrp="1"/>
          </p:cNvSpPr>
          <p:nvPr>
            <p:ph idx="1"/>
          </p:nvPr>
        </p:nvSpPr>
        <p:spPr>
          <a:xfrm>
            <a:off x="1182688" y="2017713"/>
            <a:ext cx="7588062" cy="2935287"/>
          </a:xfrm>
        </p:spPr>
        <p:txBody>
          <a:bodyPr/>
          <a:lstStyle/>
          <a:p>
            <a:pPr algn="just">
              <a:spcBef>
                <a:spcPct val="0"/>
              </a:spcBef>
              <a:buClrTx/>
              <a:buSzTx/>
              <a:buFontTx/>
              <a:buNone/>
            </a:pPr>
            <a:r>
              <a:rPr lang="en-US" altLang="en-US" sz="1800" dirty="0">
                <a:solidFill>
                  <a:srgbClr val="221E1F"/>
                </a:solidFill>
                <a:cs typeface="Calibri" panose="020F0502020204030204" pitchFamily="34" charset="0"/>
              </a:rPr>
              <a:t>max </a:t>
            </a:r>
            <a:r>
              <a:rPr lang="en-US" altLang="en-US" sz="1800" i="1" dirty="0">
                <a:solidFill>
                  <a:srgbClr val="221E1F"/>
                </a:solidFill>
                <a:cs typeface="Calibri" panose="020F0502020204030204" pitchFamily="34" charset="0"/>
              </a:rPr>
              <a:t>E</a:t>
            </a:r>
            <a:r>
              <a:rPr lang="en-US" altLang="en-US" sz="1800" dirty="0">
                <a:solidFill>
                  <a:srgbClr val="221E1F"/>
                </a:solidFill>
                <a:cs typeface="Calibri" panose="020F0502020204030204" pitchFamily="34" charset="0"/>
              </a:rPr>
              <a:t>(</a:t>
            </a:r>
            <a:r>
              <a:rPr lang="en-US" altLang="en-US" sz="1800" i="1" dirty="0">
                <a:solidFill>
                  <a:srgbClr val="221E1F"/>
                </a:solidFill>
                <a:cs typeface="Calibri" panose="020F0502020204030204" pitchFamily="34" charset="0"/>
              </a:rPr>
              <a:t>S</a:t>
            </a:r>
            <a:r>
              <a:rPr lang="en-US" altLang="en-US" sz="1800" baseline="-25000" dirty="0">
                <a:solidFill>
                  <a:srgbClr val="221E1F"/>
                </a:solidFill>
                <a:cs typeface="Calibri" panose="020F0502020204030204" pitchFamily="34" charset="0"/>
              </a:rPr>
              <a:t>1</a:t>
            </a:r>
            <a:r>
              <a:rPr lang="en-US" altLang="en-US" sz="1800" dirty="0">
                <a:solidFill>
                  <a:srgbClr val="221E1F"/>
                </a:solidFill>
                <a:cs typeface="Calibri" panose="020F0502020204030204" pitchFamily="34" charset="0"/>
              </a:rPr>
              <a:t>) = </a:t>
            </a:r>
            <a:r>
              <a:rPr lang="en-US" altLang="en-US" sz="1800" i="1" dirty="0">
                <a:solidFill>
                  <a:srgbClr val="221E1F"/>
                </a:solidFill>
                <a:cs typeface="Calibri" panose="020F0502020204030204" pitchFamily="34" charset="0"/>
              </a:rPr>
              <a:t>u</a:t>
            </a:r>
            <a:r>
              <a:rPr lang="en-US" altLang="en-US" sz="1800" baseline="-25000" dirty="0">
                <a:solidFill>
                  <a:srgbClr val="221E1F"/>
                </a:solidFill>
                <a:cs typeface="Calibri" panose="020F0502020204030204" pitchFamily="34" charset="0"/>
              </a:rPr>
              <a:t>1</a:t>
            </a:r>
            <a:r>
              <a:rPr lang="en-US" altLang="en-US" sz="1800" dirty="0">
                <a:solidFill>
                  <a:srgbClr val="221E1F"/>
                </a:solidFill>
                <a:cs typeface="Calibri" panose="020F0502020204030204" pitchFamily="34" charset="0"/>
              </a:rPr>
              <a:t>100 </a:t>
            </a:r>
          </a:p>
          <a:p>
            <a:pPr algn="just">
              <a:spcBef>
                <a:spcPct val="0"/>
              </a:spcBef>
              <a:buClrTx/>
              <a:buSzTx/>
              <a:buFontTx/>
              <a:buNone/>
            </a:pPr>
            <a:r>
              <a:rPr lang="en-US" altLang="en-US" sz="1800" dirty="0">
                <a:solidFill>
                  <a:srgbClr val="221E1F"/>
                </a:solidFill>
                <a:cs typeface="Calibri" panose="020F0502020204030204" pitchFamily="34" charset="0"/>
              </a:rPr>
              <a:t>subject to </a:t>
            </a:r>
          </a:p>
          <a:p>
            <a:pPr algn="just">
              <a:spcBef>
                <a:spcPct val="0"/>
              </a:spcBef>
              <a:buClrTx/>
              <a:buSzTx/>
              <a:buFontTx/>
              <a:buNone/>
            </a:pPr>
            <a:r>
              <a:rPr lang="en-US" altLang="en-US" sz="1800" i="1" dirty="0">
                <a:solidFill>
                  <a:srgbClr val="221E1F"/>
                </a:solidFill>
                <a:cs typeface="Calibri" panose="020F0502020204030204" pitchFamily="34" charset="0"/>
              </a:rPr>
              <a:t>u</a:t>
            </a:r>
            <a:r>
              <a:rPr lang="en-US" altLang="en-US" sz="1800" baseline="-25000" dirty="0">
                <a:solidFill>
                  <a:srgbClr val="221E1F"/>
                </a:solidFill>
                <a:cs typeface="Calibri" panose="020F0502020204030204" pitchFamily="34" charset="0"/>
              </a:rPr>
              <a:t>1</a:t>
            </a:r>
            <a:r>
              <a:rPr lang="en-US" altLang="en-US" sz="1800" dirty="0">
                <a:solidFill>
                  <a:srgbClr val="221E1F"/>
                </a:solidFill>
                <a:cs typeface="Calibri" panose="020F0502020204030204" pitchFamily="34" charset="0"/>
              </a:rPr>
              <a:t>100 − </a:t>
            </a:r>
            <a:r>
              <a:rPr lang="en-US" altLang="en-US" sz="1800" i="1" dirty="0">
                <a:solidFill>
                  <a:srgbClr val="221E1F"/>
                </a:solidFill>
                <a:cs typeface="Calibri" panose="020F0502020204030204" pitchFamily="34" charset="0"/>
              </a:rPr>
              <a:t>v</a:t>
            </a:r>
            <a:r>
              <a:rPr lang="en-US" altLang="en-US" sz="1800" baseline="-25000" dirty="0">
                <a:solidFill>
                  <a:srgbClr val="221E1F"/>
                </a:solidFill>
                <a:cs typeface="Calibri" panose="020F0502020204030204" pitchFamily="34" charset="0"/>
              </a:rPr>
              <a:t>1</a:t>
            </a:r>
            <a:r>
              <a:rPr lang="en-US" altLang="en-US" sz="1800" dirty="0">
                <a:solidFill>
                  <a:srgbClr val="221E1F"/>
                </a:solidFill>
                <a:cs typeface="Calibri" panose="020F0502020204030204" pitchFamily="34" charset="0"/>
              </a:rPr>
              <a:t>2 − </a:t>
            </a:r>
            <a:r>
              <a:rPr lang="en-US" altLang="en-US" sz="1800" i="1" dirty="0">
                <a:solidFill>
                  <a:srgbClr val="221E1F"/>
                </a:solidFill>
                <a:cs typeface="Calibri" panose="020F0502020204030204" pitchFamily="34" charset="0"/>
              </a:rPr>
              <a:t>v</a:t>
            </a:r>
            <a:r>
              <a:rPr lang="en-US" altLang="en-US" sz="1800" baseline="-25000" dirty="0">
                <a:solidFill>
                  <a:srgbClr val="221E1F"/>
                </a:solidFill>
                <a:cs typeface="Calibri" panose="020F0502020204030204" pitchFamily="34" charset="0"/>
              </a:rPr>
              <a:t>2</a:t>
            </a:r>
            <a:r>
              <a:rPr lang="en-US" altLang="en-US" sz="1800" dirty="0">
                <a:solidFill>
                  <a:srgbClr val="221E1F"/>
                </a:solidFill>
                <a:cs typeface="Calibri" panose="020F0502020204030204" pitchFamily="34" charset="0"/>
              </a:rPr>
              <a:t>200 ≤ 0 </a:t>
            </a:r>
          </a:p>
          <a:p>
            <a:pPr algn="just">
              <a:spcBef>
                <a:spcPct val="0"/>
              </a:spcBef>
              <a:buClrTx/>
              <a:buSzTx/>
              <a:buFontTx/>
              <a:buNone/>
            </a:pPr>
            <a:r>
              <a:rPr lang="en-US" altLang="en-US" sz="1800" i="1" dirty="0">
                <a:solidFill>
                  <a:srgbClr val="221E1F"/>
                </a:solidFill>
                <a:cs typeface="Calibri" panose="020F0502020204030204" pitchFamily="34" charset="0"/>
              </a:rPr>
              <a:t>u</a:t>
            </a:r>
            <a:r>
              <a:rPr lang="en-US" altLang="en-US" sz="1800" baseline="-25000" dirty="0">
                <a:solidFill>
                  <a:srgbClr val="221E1F"/>
                </a:solidFill>
                <a:cs typeface="Calibri" panose="020F0502020204030204" pitchFamily="34" charset="0"/>
              </a:rPr>
              <a:t>1</a:t>
            </a:r>
            <a:r>
              <a:rPr lang="en-US" altLang="en-US" sz="1800" dirty="0">
                <a:solidFill>
                  <a:srgbClr val="221E1F"/>
                </a:solidFill>
                <a:cs typeface="Calibri" panose="020F0502020204030204" pitchFamily="34" charset="0"/>
              </a:rPr>
              <a:t>100 −  </a:t>
            </a:r>
            <a:r>
              <a:rPr lang="en-US" altLang="en-US" sz="1800" i="1" dirty="0">
                <a:solidFill>
                  <a:srgbClr val="221E1F"/>
                </a:solidFill>
                <a:cs typeface="Calibri" panose="020F0502020204030204" pitchFamily="34" charset="0"/>
              </a:rPr>
              <a:t>v</a:t>
            </a:r>
            <a:r>
              <a:rPr lang="en-US" altLang="en-US" sz="1800" baseline="-25000" dirty="0">
                <a:solidFill>
                  <a:srgbClr val="221E1F"/>
                </a:solidFill>
                <a:cs typeface="Calibri" panose="020F0502020204030204" pitchFamily="34" charset="0"/>
              </a:rPr>
              <a:t>1</a:t>
            </a:r>
            <a:r>
              <a:rPr lang="en-US" altLang="en-US" sz="1800" dirty="0">
                <a:solidFill>
                  <a:srgbClr val="221E1F"/>
                </a:solidFill>
                <a:cs typeface="Calibri" panose="020F0502020204030204" pitchFamily="34" charset="0"/>
              </a:rPr>
              <a:t>4 − </a:t>
            </a:r>
            <a:r>
              <a:rPr lang="en-US" altLang="en-US" sz="1800" i="1" dirty="0">
                <a:solidFill>
                  <a:srgbClr val="221E1F"/>
                </a:solidFill>
                <a:cs typeface="Calibri" panose="020F0502020204030204" pitchFamily="34" charset="0"/>
              </a:rPr>
              <a:t>v</a:t>
            </a:r>
            <a:r>
              <a:rPr lang="en-US" altLang="en-US" sz="1800" baseline="-25000" dirty="0">
                <a:solidFill>
                  <a:srgbClr val="221E1F"/>
                </a:solidFill>
                <a:cs typeface="Calibri" panose="020F0502020204030204" pitchFamily="34" charset="0"/>
              </a:rPr>
              <a:t>2</a:t>
            </a:r>
            <a:r>
              <a:rPr lang="en-US" altLang="en-US" sz="1800" dirty="0">
                <a:solidFill>
                  <a:srgbClr val="221E1F"/>
                </a:solidFill>
                <a:cs typeface="Calibri" panose="020F0502020204030204" pitchFamily="34" charset="0"/>
              </a:rPr>
              <a:t>150 ≤ 0 </a:t>
            </a:r>
          </a:p>
          <a:p>
            <a:pPr algn="just">
              <a:spcBef>
                <a:spcPct val="0"/>
              </a:spcBef>
              <a:buClrTx/>
              <a:buSzTx/>
              <a:buFontTx/>
              <a:buNone/>
            </a:pPr>
            <a:r>
              <a:rPr lang="en-US" altLang="en-US" sz="1800" i="1" dirty="0">
                <a:solidFill>
                  <a:srgbClr val="221E1F"/>
                </a:solidFill>
                <a:cs typeface="Calibri" panose="020F0502020204030204" pitchFamily="34" charset="0"/>
              </a:rPr>
              <a:t>u</a:t>
            </a:r>
            <a:r>
              <a:rPr lang="en-US" altLang="en-US" sz="1800" baseline="-25000" dirty="0">
                <a:solidFill>
                  <a:srgbClr val="221E1F"/>
                </a:solidFill>
                <a:cs typeface="Calibri" panose="020F0502020204030204" pitchFamily="34" charset="0"/>
              </a:rPr>
              <a:t>1</a:t>
            </a:r>
            <a:r>
              <a:rPr lang="en-US" altLang="en-US" sz="1800" dirty="0">
                <a:solidFill>
                  <a:srgbClr val="221E1F"/>
                </a:solidFill>
                <a:cs typeface="Calibri" panose="020F0502020204030204" pitchFamily="34" charset="0"/>
              </a:rPr>
              <a:t>100 − </a:t>
            </a:r>
            <a:r>
              <a:rPr lang="en-US" altLang="en-US" sz="1800" i="1" dirty="0">
                <a:solidFill>
                  <a:srgbClr val="221E1F"/>
                </a:solidFill>
                <a:cs typeface="Calibri" panose="020F0502020204030204" pitchFamily="34" charset="0"/>
              </a:rPr>
              <a:t>v</a:t>
            </a:r>
            <a:r>
              <a:rPr lang="en-US" altLang="en-US" sz="1800" baseline="-25000" dirty="0">
                <a:solidFill>
                  <a:srgbClr val="221E1F"/>
                </a:solidFill>
                <a:cs typeface="Calibri" panose="020F0502020204030204" pitchFamily="34" charset="0"/>
              </a:rPr>
              <a:t>1</a:t>
            </a:r>
            <a:r>
              <a:rPr lang="en-US" altLang="en-US" sz="1800" dirty="0">
                <a:solidFill>
                  <a:srgbClr val="221E1F"/>
                </a:solidFill>
                <a:cs typeface="Calibri" panose="020F0502020204030204" pitchFamily="34" charset="0"/>
              </a:rPr>
              <a:t>4 − </a:t>
            </a:r>
            <a:r>
              <a:rPr lang="en-US" altLang="en-US" sz="1800" i="1" dirty="0">
                <a:solidFill>
                  <a:srgbClr val="221E1F"/>
                </a:solidFill>
                <a:cs typeface="Calibri" panose="020F0502020204030204" pitchFamily="34" charset="0"/>
              </a:rPr>
              <a:t>v</a:t>
            </a:r>
            <a:r>
              <a:rPr lang="en-US" altLang="en-US" sz="1800" baseline="-25000" dirty="0">
                <a:solidFill>
                  <a:srgbClr val="221E1F"/>
                </a:solidFill>
                <a:cs typeface="Calibri" panose="020F0502020204030204" pitchFamily="34" charset="0"/>
              </a:rPr>
              <a:t>2</a:t>
            </a:r>
            <a:r>
              <a:rPr lang="en-US" altLang="en-US" sz="1800" dirty="0">
                <a:solidFill>
                  <a:srgbClr val="221E1F"/>
                </a:solidFill>
                <a:cs typeface="Calibri" panose="020F0502020204030204" pitchFamily="34" charset="0"/>
              </a:rPr>
              <a:t>100 ≤ 0 </a:t>
            </a:r>
          </a:p>
          <a:p>
            <a:pPr algn="just">
              <a:spcBef>
                <a:spcPct val="0"/>
              </a:spcBef>
              <a:buClrTx/>
              <a:buSzTx/>
              <a:buFontTx/>
              <a:buNone/>
            </a:pPr>
            <a:r>
              <a:rPr lang="en-US" altLang="en-US" sz="1800" i="1" dirty="0">
                <a:solidFill>
                  <a:srgbClr val="221E1F"/>
                </a:solidFill>
                <a:cs typeface="Calibri" panose="020F0502020204030204" pitchFamily="34" charset="0"/>
              </a:rPr>
              <a:t>u</a:t>
            </a:r>
            <a:r>
              <a:rPr lang="en-US" altLang="en-US" sz="1800" baseline="-25000" dirty="0">
                <a:solidFill>
                  <a:srgbClr val="221E1F"/>
                </a:solidFill>
                <a:cs typeface="Calibri" panose="020F0502020204030204" pitchFamily="34" charset="0"/>
              </a:rPr>
              <a:t>1</a:t>
            </a:r>
            <a:r>
              <a:rPr lang="en-US" altLang="en-US" sz="1800" dirty="0">
                <a:solidFill>
                  <a:srgbClr val="221E1F"/>
                </a:solidFill>
                <a:cs typeface="Calibri" panose="020F0502020204030204" pitchFamily="34" charset="0"/>
              </a:rPr>
              <a:t>100 − </a:t>
            </a:r>
            <a:r>
              <a:rPr lang="en-US" altLang="en-US" sz="1800" i="1" dirty="0">
                <a:solidFill>
                  <a:srgbClr val="221E1F"/>
                </a:solidFill>
                <a:cs typeface="Calibri" panose="020F0502020204030204" pitchFamily="34" charset="0"/>
              </a:rPr>
              <a:t>v</a:t>
            </a:r>
            <a:r>
              <a:rPr lang="en-US" altLang="en-US" sz="1800" baseline="-25000" dirty="0">
                <a:solidFill>
                  <a:srgbClr val="221E1F"/>
                </a:solidFill>
                <a:cs typeface="Calibri" panose="020F0502020204030204" pitchFamily="34" charset="0"/>
              </a:rPr>
              <a:t>1</a:t>
            </a:r>
            <a:r>
              <a:rPr lang="en-US" altLang="en-US" sz="1800" dirty="0">
                <a:solidFill>
                  <a:srgbClr val="221E1F"/>
                </a:solidFill>
                <a:cs typeface="Calibri" panose="020F0502020204030204" pitchFamily="34" charset="0"/>
              </a:rPr>
              <a:t>6 − </a:t>
            </a:r>
            <a:r>
              <a:rPr lang="en-US" altLang="en-US" sz="1800" i="1" dirty="0">
                <a:solidFill>
                  <a:srgbClr val="221E1F"/>
                </a:solidFill>
                <a:cs typeface="Calibri" panose="020F0502020204030204" pitchFamily="34" charset="0"/>
              </a:rPr>
              <a:t>v</a:t>
            </a:r>
            <a:r>
              <a:rPr lang="en-US" altLang="en-US" sz="1800" baseline="-25000" dirty="0">
                <a:solidFill>
                  <a:srgbClr val="221E1F"/>
                </a:solidFill>
                <a:cs typeface="Calibri" panose="020F0502020204030204" pitchFamily="34" charset="0"/>
              </a:rPr>
              <a:t>2</a:t>
            </a:r>
            <a:r>
              <a:rPr lang="en-US" altLang="en-US" sz="1800" dirty="0">
                <a:solidFill>
                  <a:srgbClr val="221E1F"/>
                </a:solidFill>
                <a:cs typeface="Calibri" panose="020F0502020204030204" pitchFamily="34" charset="0"/>
              </a:rPr>
              <a:t>100 ≤ 0 </a:t>
            </a:r>
          </a:p>
          <a:p>
            <a:pPr algn="just">
              <a:spcBef>
                <a:spcPct val="0"/>
              </a:spcBef>
              <a:buClrTx/>
              <a:buSzTx/>
              <a:buFontTx/>
              <a:buNone/>
            </a:pPr>
            <a:r>
              <a:rPr lang="en-US" altLang="en-US" sz="1800" i="1" dirty="0">
                <a:solidFill>
                  <a:srgbClr val="221E1F"/>
                </a:solidFill>
                <a:cs typeface="Calibri" panose="020F0502020204030204" pitchFamily="34" charset="0"/>
              </a:rPr>
              <a:t>u</a:t>
            </a:r>
            <a:r>
              <a:rPr lang="en-US" altLang="en-US" sz="1800" baseline="-25000" dirty="0">
                <a:solidFill>
                  <a:srgbClr val="221E1F"/>
                </a:solidFill>
                <a:cs typeface="Calibri" panose="020F0502020204030204" pitchFamily="34" charset="0"/>
              </a:rPr>
              <a:t>1</a:t>
            </a:r>
            <a:r>
              <a:rPr lang="en-US" altLang="en-US" sz="1800" dirty="0">
                <a:solidFill>
                  <a:srgbClr val="221E1F"/>
                </a:solidFill>
                <a:cs typeface="Calibri" panose="020F0502020204030204" pitchFamily="34" charset="0"/>
              </a:rPr>
              <a:t>100 − </a:t>
            </a:r>
            <a:r>
              <a:rPr lang="en-US" altLang="en-US" sz="1800" i="1" dirty="0">
                <a:solidFill>
                  <a:srgbClr val="221E1F"/>
                </a:solidFill>
                <a:cs typeface="Calibri" panose="020F0502020204030204" pitchFamily="34" charset="0"/>
              </a:rPr>
              <a:t>v</a:t>
            </a:r>
            <a:r>
              <a:rPr lang="en-US" altLang="en-US" sz="1800" baseline="-25000" dirty="0">
                <a:solidFill>
                  <a:srgbClr val="221E1F"/>
                </a:solidFill>
                <a:cs typeface="Calibri" panose="020F0502020204030204" pitchFamily="34" charset="0"/>
              </a:rPr>
              <a:t>1</a:t>
            </a:r>
            <a:r>
              <a:rPr lang="en-US" altLang="en-US" sz="1800" dirty="0">
                <a:solidFill>
                  <a:srgbClr val="221E1F"/>
                </a:solidFill>
                <a:cs typeface="Calibri" panose="020F0502020204030204" pitchFamily="34" charset="0"/>
              </a:rPr>
              <a:t>8 − </a:t>
            </a:r>
            <a:r>
              <a:rPr lang="en-US" altLang="en-US" sz="1800" i="1" dirty="0">
                <a:solidFill>
                  <a:srgbClr val="221E1F"/>
                </a:solidFill>
                <a:cs typeface="Calibri" panose="020F0502020204030204" pitchFamily="34" charset="0"/>
              </a:rPr>
              <a:t>v</a:t>
            </a:r>
            <a:r>
              <a:rPr lang="en-US" altLang="en-US" sz="1800" baseline="-25000" dirty="0">
                <a:solidFill>
                  <a:srgbClr val="221E1F"/>
                </a:solidFill>
                <a:cs typeface="Calibri" panose="020F0502020204030204" pitchFamily="34" charset="0"/>
              </a:rPr>
              <a:t>2</a:t>
            </a:r>
            <a:r>
              <a:rPr lang="en-US" altLang="en-US" sz="1800" dirty="0">
                <a:solidFill>
                  <a:srgbClr val="221E1F"/>
                </a:solidFill>
                <a:cs typeface="Calibri" panose="020F0502020204030204" pitchFamily="34" charset="0"/>
              </a:rPr>
              <a:t>80 ≤ 0 </a:t>
            </a:r>
          </a:p>
          <a:p>
            <a:pPr algn="just">
              <a:spcBef>
                <a:spcPct val="0"/>
              </a:spcBef>
              <a:buClrTx/>
              <a:buSzTx/>
              <a:buFontTx/>
              <a:buNone/>
            </a:pPr>
            <a:r>
              <a:rPr lang="en-US" altLang="en-US" sz="1800" i="1" dirty="0">
                <a:solidFill>
                  <a:srgbClr val="221E1F"/>
                </a:solidFill>
                <a:cs typeface="Calibri" panose="020F0502020204030204" pitchFamily="34" charset="0"/>
              </a:rPr>
              <a:t>u</a:t>
            </a:r>
            <a:r>
              <a:rPr lang="en-US" altLang="en-US" sz="1800" baseline="-25000" dirty="0">
                <a:solidFill>
                  <a:srgbClr val="221E1F"/>
                </a:solidFill>
                <a:cs typeface="Calibri" panose="020F0502020204030204" pitchFamily="34" charset="0"/>
              </a:rPr>
              <a:t>1</a:t>
            </a:r>
            <a:r>
              <a:rPr lang="en-US" altLang="en-US" sz="1800" dirty="0">
                <a:solidFill>
                  <a:srgbClr val="221E1F"/>
                </a:solidFill>
                <a:cs typeface="Calibri" panose="020F0502020204030204" pitchFamily="34" charset="0"/>
              </a:rPr>
              <a:t>100 − </a:t>
            </a:r>
            <a:r>
              <a:rPr lang="en-US" altLang="en-US" sz="1800" i="1" dirty="0">
                <a:solidFill>
                  <a:srgbClr val="221E1F"/>
                </a:solidFill>
                <a:cs typeface="Calibri" panose="020F0502020204030204" pitchFamily="34" charset="0"/>
              </a:rPr>
              <a:t>v</a:t>
            </a:r>
            <a:r>
              <a:rPr lang="en-US" altLang="en-US" sz="1800" baseline="-25000" dirty="0">
                <a:solidFill>
                  <a:srgbClr val="221E1F"/>
                </a:solidFill>
                <a:cs typeface="Calibri" panose="020F0502020204030204" pitchFamily="34" charset="0"/>
              </a:rPr>
              <a:t>1</a:t>
            </a:r>
            <a:r>
              <a:rPr lang="en-US" altLang="en-US" sz="1800" dirty="0">
                <a:solidFill>
                  <a:srgbClr val="221E1F"/>
                </a:solidFill>
                <a:cs typeface="Calibri" panose="020F0502020204030204" pitchFamily="34" charset="0"/>
              </a:rPr>
              <a:t>10 − </a:t>
            </a:r>
            <a:r>
              <a:rPr lang="en-US" altLang="en-US" sz="1800" i="1" dirty="0">
                <a:solidFill>
                  <a:srgbClr val="221E1F"/>
                </a:solidFill>
                <a:cs typeface="Calibri" panose="020F0502020204030204" pitchFamily="34" charset="0"/>
              </a:rPr>
              <a:t>v</a:t>
            </a:r>
            <a:r>
              <a:rPr lang="en-US" altLang="en-US" sz="1800" baseline="-25000" dirty="0">
                <a:solidFill>
                  <a:srgbClr val="221E1F"/>
                </a:solidFill>
                <a:cs typeface="Calibri" panose="020F0502020204030204" pitchFamily="34" charset="0"/>
              </a:rPr>
              <a:t>2</a:t>
            </a:r>
            <a:r>
              <a:rPr lang="en-US" altLang="en-US" sz="1800" dirty="0">
                <a:solidFill>
                  <a:srgbClr val="221E1F"/>
                </a:solidFill>
                <a:cs typeface="Calibri" panose="020F0502020204030204" pitchFamily="34" charset="0"/>
              </a:rPr>
              <a:t>50 ≤ 0 </a:t>
            </a:r>
          </a:p>
          <a:p>
            <a:pPr algn="just">
              <a:spcBef>
                <a:spcPct val="0"/>
              </a:spcBef>
              <a:buClrTx/>
              <a:buSzTx/>
              <a:buFontTx/>
              <a:buNone/>
            </a:pPr>
            <a:r>
              <a:rPr lang="en-US" altLang="en-US" sz="1800" i="1" dirty="0">
                <a:solidFill>
                  <a:srgbClr val="221E1F"/>
                </a:solidFill>
                <a:cs typeface="Calibri" panose="020F0502020204030204" pitchFamily="34" charset="0"/>
              </a:rPr>
              <a:t>v</a:t>
            </a:r>
            <a:r>
              <a:rPr lang="en-US" altLang="en-US" sz="1800" baseline="-25000" dirty="0">
                <a:solidFill>
                  <a:srgbClr val="221E1F"/>
                </a:solidFill>
                <a:cs typeface="Calibri" panose="020F0502020204030204" pitchFamily="34" charset="0"/>
              </a:rPr>
              <a:t>1</a:t>
            </a:r>
            <a:r>
              <a:rPr lang="en-US" altLang="en-US" sz="1800" dirty="0">
                <a:solidFill>
                  <a:srgbClr val="221E1F"/>
                </a:solidFill>
                <a:cs typeface="Calibri" panose="020F0502020204030204" pitchFamily="34" charset="0"/>
              </a:rPr>
              <a:t>2 + </a:t>
            </a:r>
            <a:r>
              <a:rPr lang="en-US" altLang="en-US" sz="1800" i="1" dirty="0">
                <a:solidFill>
                  <a:srgbClr val="221E1F"/>
                </a:solidFill>
                <a:cs typeface="Calibri" panose="020F0502020204030204" pitchFamily="34" charset="0"/>
              </a:rPr>
              <a:t>v</a:t>
            </a:r>
            <a:r>
              <a:rPr lang="en-US" altLang="en-US" sz="1800" baseline="-25000" dirty="0">
                <a:solidFill>
                  <a:srgbClr val="221E1F"/>
                </a:solidFill>
                <a:cs typeface="Calibri" panose="020F0502020204030204" pitchFamily="34" charset="0"/>
              </a:rPr>
              <a:t>2</a:t>
            </a:r>
            <a:r>
              <a:rPr lang="en-US" altLang="en-US" sz="1800" dirty="0">
                <a:solidFill>
                  <a:srgbClr val="221E1F"/>
                </a:solidFill>
                <a:cs typeface="Calibri" panose="020F0502020204030204" pitchFamily="34" charset="0"/>
              </a:rPr>
              <a:t>200 = 1 </a:t>
            </a:r>
          </a:p>
          <a:p>
            <a:pPr>
              <a:spcBef>
                <a:spcPct val="0"/>
              </a:spcBef>
              <a:buClrTx/>
              <a:buSzTx/>
              <a:buFontTx/>
              <a:buNone/>
            </a:pPr>
            <a:r>
              <a:rPr lang="en-US" altLang="en-US" sz="1800" i="1" dirty="0">
                <a:solidFill>
                  <a:srgbClr val="221E1F"/>
                </a:solidFill>
                <a:cs typeface="Calibri" panose="020F0502020204030204" pitchFamily="34" charset="0"/>
              </a:rPr>
              <a:t>u</a:t>
            </a:r>
            <a:r>
              <a:rPr lang="en-US" altLang="en-US" sz="1800" baseline="-25000" dirty="0">
                <a:solidFill>
                  <a:srgbClr val="221E1F"/>
                </a:solidFill>
                <a:cs typeface="Calibri" panose="020F0502020204030204" pitchFamily="34" charset="0"/>
              </a:rPr>
              <a:t>1</a:t>
            </a:r>
            <a:r>
              <a:rPr lang="en-US" altLang="en-US" sz="1800" dirty="0">
                <a:solidFill>
                  <a:srgbClr val="221E1F"/>
                </a:solidFill>
                <a:cs typeface="Calibri" panose="020F0502020204030204" pitchFamily="34" charset="0"/>
              </a:rPr>
              <a:t>, </a:t>
            </a:r>
            <a:r>
              <a:rPr lang="en-US" altLang="en-US" sz="1800" i="1" dirty="0">
                <a:solidFill>
                  <a:srgbClr val="221E1F"/>
                </a:solidFill>
                <a:cs typeface="Calibri" panose="020F0502020204030204" pitchFamily="34" charset="0"/>
              </a:rPr>
              <a:t>u</a:t>
            </a:r>
            <a:r>
              <a:rPr lang="en-US" altLang="en-US" sz="1800" baseline="-25000" dirty="0">
                <a:solidFill>
                  <a:srgbClr val="221E1F"/>
                </a:solidFill>
                <a:cs typeface="Calibri" panose="020F0502020204030204" pitchFamily="34" charset="0"/>
              </a:rPr>
              <a:t>2</a:t>
            </a:r>
            <a:r>
              <a:rPr lang="en-US" altLang="en-US" sz="1800" dirty="0">
                <a:solidFill>
                  <a:srgbClr val="221E1F"/>
                </a:solidFill>
                <a:cs typeface="Calibri" panose="020F0502020204030204" pitchFamily="34" charset="0"/>
              </a:rPr>
              <a:t>, </a:t>
            </a:r>
            <a:r>
              <a:rPr lang="en-US" altLang="en-US" sz="1800" i="1" dirty="0">
                <a:solidFill>
                  <a:srgbClr val="221E1F"/>
                </a:solidFill>
                <a:cs typeface="Calibri" panose="020F0502020204030204" pitchFamily="34" charset="0"/>
              </a:rPr>
              <a:t>v</a:t>
            </a:r>
            <a:r>
              <a:rPr lang="en-US" altLang="en-US" sz="1800" baseline="-25000" dirty="0">
                <a:solidFill>
                  <a:srgbClr val="221E1F"/>
                </a:solidFill>
                <a:cs typeface="Calibri" panose="020F0502020204030204" pitchFamily="34" charset="0"/>
              </a:rPr>
              <a:t>2</a:t>
            </a:r>
            <a:r>
              <a:rPr lang="en-US" altLang="en-US" sz="1800" dirty="0">
                <a:solidFill>
                  <a:srgbClr val="221E1F"/>
                </a:solidFill>
                <a:cs typeface="Calibri" panose="020F0502020204030204" pitchFamily="34" charset="0"/>
              </a:rPr>
              <a:t>  ≥ 0 	</a:t>
            </a:r>
            <a:endParaRPr lang="en-US" sz="1800" dirty="0">
              <a:cs typeface="Calibri" panose="020F0502020204030204" pitchFamily="34" charset="0"/>
            </a:endParaRPr>
          </a:p>
        </p:txBody>
      </p:sp>
    </p:spTree>
    <p:extLst>
      <p:ext uri="{BB962C8B-B14F-4D97-AF65-F5344CB8AC3E}">
        <p14:creationId xmlns:p14="http://schemas.microsoft.com/office/powerpoint/2010/main" val="7651182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Figure 7.19: Productivity Frontier of Burger Palace</a:t>
            </a:r>
            <a:endParaRPr lang="en-US" dirty="0"/>
          </a:p>
        </p:txBody>
      </p:sp>
      <p:pic>
        <p:nvPicPr>
          <p:cNvPr id="8" name="Picture 2" descr="Plot of labor hours versus material dollars for Burger Palace. "/>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371600" y="1905000"/>
            <a:ext cx="6446838" cy="430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6"/>
          <p:cNvSpPr>
            <a:spLocks noGrp="1"/>
          </p:cNvSpPr>
          <p:nvPr>
            <p:ph idx="1"/>
          </p:nvPr>
        </p:nvSpPr>
        <p:spPr>
          <a:xfrm>
            <a:off x="3981450" y="6277816"/>
            <a:ext cx="1816521" cy="199184"/>
          </a:xfrm>
        </p:spPr>
        <p:txBody>
          <a:bodyPr/>
          <a:lstStyle/>
          <a:p>
            <a:pPr marL="0" indent="0" algn="ctr">
              <a:buNone/>
            </a:pPr>
            <a:r>
              <a:rPr lang="en-IN" sz="900" dirty="0">
                <a:hlinkClick r:id="rId3" action="ppaction://hlinksldjump"/>
              </a:rPr>
              <a:t>Access the long description slide.</a:t>
            </a:r>
          </a:p>
        </p:txBody>
      </p:sp>
    </p:spTree>
    <p:extLst>
      <p:ext uri="{BB962C8B-B14F-4D97-AF65-F5344CB8AC3E}">
        <p14:creationId xmlns:p14="http://schemas.microsoft.com/office/powerpoint/2010/main" val="2916105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Table 7.7: Summary of DEA Results</a:t>
            </a:r>
            <a:endParaRPr lang="en-US" dirty="0"/>
          </a:p>
        </p:txBody>
      </p:sp>
      <p:graphicFrame>
        <p:nvGraphicFramePr>
          <p:cNvPr id="7" name="Table 6"/>
          <p:cNvGraphicFramePr>
            <a:graphicFrameLocks noGrp="1"/>
          </p:cNvGraphicFramePr>
          <p:nvPr>
            <p:extLst>
              <p:ext uri="{D42A27DB-BD31-4B8C-83A1-F6EECF244321}">
                <p14:modId xmlns:p14="http://schemas.microsoft.com/office/powerpoint/2010/main" val="411656233"/>
              </p:ext>
            </p:extLst>
          </p:nvPr>
        </p:nvGraphicFramePr>
        <p:xfrm>
          <a:off x="1066800" y="2057400"/>
          <a:ext cx="7543801" cy="3428997"/>
        </p:xfrm>
        <a:graphic>
          <a:graphicData uri="http://schemas.openxmlformats.org/drawingml/2006/table">
            <a:tbl>
              <a:tblPr firstRow="1" bandRow="1"/>
              <a:tblGrid>
                <a:gridCol w="1331259">
                  <a:extLst>
                    <a:ext uri="{9D8B030D-6E8A-4147-A177-3AD203B41FA5}">
                      <a16:colId xmlns:a16="http://schemas.microsoft.com/office/drawing/2014/main" val="100527233"/>
                    </a:ext>
                  </a:extLst>
                </a:gridCol>
                <a:gridCol w="1138323">
                  <a:extLst>
                    <a:ext uri="{9D8B030D-6E8A-4147-A177-3AD203B41FA5}">
                      <a16:colId xmlns:a16="http://schemas.microsoft.com/office/drawing/2014/main" val="1358387677"/>
                    </a:ext>
                  </a:extLst>
                </a:gridCol>
                <a:gridCol w="1620663">
                  <a:extLst>
                    <a:ext uri="{9D8B030D-6E8A-4147-A177-3AD203B41FA5}">
                      <a16:colId xmlns:a16="http://schemas.microsoft.com/office/drawing/2014/main" val="1560987537"/>
                    </a:ext>
                  </a:extLst>
                </a:gridCol>
                <a:gridCol w="1852187">
                  <a:extLst>
                    <a:ext uri="{9D8B030D-6E8A-4147-A177-3AD203B41FA5}">
                      <a16:colId xmlns:a16="http://schemas.microsoft.com/office/drawing/2014/main" val="3782607576"/>
                    </a:ext>
                  </a:extLst>
                </a:gridCol>
                <a:gridCol w="1601369">
                  <a:extLst>
                    <a:ext uri="{9D8B030D-6E8A-4147-A177-3AD203B41FA5}">
                      <a16:colId xmlns:a16="http://schemas.microsoft.com/office/drawing/2014/main" val="2879539000"/>
                    </a:ext>
                  </a:extLst>
                </a:gridCol>
              </a:tblGrid>
              <a:tr h="687174">
                <a:tc>
                  <a:txBody>
                    <a:bodyPr/>
                    <a:lstStyle/>
                    <a:p>
                      <a:pPr algn="ctr" fontAlgn="b"/>
                      <a:r>
                        <a:rPr lang="en-US" sz="1600" b="1" i="0" u="none" strike="noStrike" dirty="0">
                          <a:solidFill>
                            <a:srgbClr val="000000"/>
                          </a:solidFill>
                          <a:effectLst/>
                          <a:latin typeface="Calibri" panose="020F0502020204030204" pitchFamily="34" charset="0"/>
                        </a:rPr>
                        <a:t>Service Unit</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b"/>
                      <a:r>
                        <a:rPr lang="en-US" sz="1600" b="1" i="0" u="none" strike="noStrike" dirty="0">
                          <a:solidFill>
                            <a:srgbClr val="000000"/>
                          </a:solidFill>
                          <a:effectLst/>
                          <a:latin typeface="Calibri" panose="020F0502020204030204" pitchFamily="34" charset="0"/>
                        </a:rPr>
                        <a:t>Efficiency </a:t>
                      </a:r>
                      <a:br>
                        <a:rPr lang="en-US" sz="1600" b="1" i="0" u="none" strike="noStrike" dirty="0">
                          <a:solidFill>
                            <a:srgbClr val="000000"/>
                          </a:solidFill>
                          <a:effectLst/>
                          <a:latin typeface="Calibri" panose="020F0502020204030204" pitchFamily="34" charset="0"/>
                        </a:rPr>
                      </a:br>
                      <a:r>
                        <a:rPr lang="en-US" sz="1600" b="1" i="0" u="none" strike="noStrike" dirty="0">
                          <a:solidFill>
                            <a:srgbClr val="000000"/>
                          </a:solidFill>
                          <a:effectLst/>
                          <a:latin typeface="Calibri" panose="020F0502020204030204" pitchFamily="34" charset="0"/>
                        </a:rPr>
                        <a:t>Rating (E)</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b"/>
                      <a:r>
                        <a:rPr lang="en-US" sz="1600" b="1" i="0" u="none" strike="noStrike" dirty="0">
                          <a:solidFill>
                            <a:srgbClr val="000000"/>
                          </a:solidFill>
                          <a:effectLst/>
                          <a:latin typeface="Calibri" panose="020F0502020204030204" pitchFamily="34" charset="0"/>
                        </a:rPr>
                        <a:t>Efficiency </a:t>
                      </a:r>
                      <a:br>
                        <a:rPr lang="en-US" sz="1600" b="1" i="0" u="none" strike="noStrike" dirty="0">
                          <a:solidFill>
                            <a:srgbClr val="000000"/>
                          </a:solidFill>
                          <a:effectLst/>
                          <a:latin typeface="Calibri" panose="020F0502020204030204" pitchFamily="34" charset="0"/>
                        </a:rPr>
                      </a:br>
                      <a:r>
                        <a:rPr lang="en-US" sz="1600" b="1" i="0" u="none" strike="noStrike" dirty="0">
                          <a:solidFill>
                            <a:srgbClr val="000000"/>
                          </a:solidFill>
                          <a:effectLst/>
                          <a:latin typeface="Calibri" panose="020F0502020204030204" pitchFamily="34" charset="0"/>
                        </a:rPr>
                        <a:t>Reference Set</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b"/>
                      <a:r>
                        <a:rPr lang="en-US" sz="1600" b="1" i="0" u="none" strike="noStrike" dirty="0">
                          <a:solidFill>
                            <a:srgbClr val="000000"/>
                          </a:solidFill>
                          <a:effectLst/>
                          <a:latin typeface="Calibri" panose="020F0502020204030204" pitchFamily="34" charset="0"/>
                        </a:rPr>
                        <a:t>Relative Labor-Hour Value (V</a:t>
                      </a:r>
                      <a:r>
                        <a:rPr lang="en-US" sz="1600" b="1" i="0" u="none" strike="noStrike" baseline="-25000" dirty="0">
                          <a:solidFill>
                            <a:srgbClr val="000000"/>
                          </a:solidFill>
                          <a:effectLst/>
                          <a:latin typeface="Calibri" panose="020F0502020204030204" pitchFamily="34" charset="0"/>
                        </a:rPr>
                        <a:t>1</a:t>
                      </a:r>
                      <a:r>
                        <a:rPr lang="en-US" sz="1600" b="1" i="0" u="none" strike="noStrike" dirty="0">
                          <a:solidFill>
                            <a:srgbClr val="000000"/>
                          </a:solidFill>
                          <a:effectLst/>
                          <a:latin typeface="Calibri" panose="020F0502020204030204" pitchFamily="34" charset="0"/>
                        </a:rPr>
                        <a:t>)</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b"/>
                      <a:r>
                        <a:rPr lang="en-US" sz="1600" b="1" i="0" u="none" strike="noStrike" dirty="0">
                          <a:solidFill>
                            <a:srgbClr val="000000"/>
                          </a:solidFill>
                          <a:effectLst/>
                          <a:latin typeface="Calibri" panose="020F0502020204030204" pitchFamily="34" charset="0"/>
                        </a:rPr>
                        <a:t>Relative Material Value (V</a:t>
                      </a:r>
                      <a:r>
                        <a:rPr lang="en-US" sz="1600" b="1" i="0" u="none" strike="noStrike" baseline="-25000" dirty="0">
                          <a:solidFill>
                            <a:srgbClr val="000000"/>
                          </a:solidFill>
                          <a:effectLst/>
                          <a:latin typeface="Calibri" panose="020F0502020204030204" pitchFamily="34" charset="0"/>
                        </a:rPr>
                        <a:t>2</a:t>
                      </a:r>
                      <a:r>
                        <a:rPr lang="en-US" sz="1600" b="1" i="0" u="none" strike="noStrike" dirty="0">
                          <a:solidFill>
                            <a:srgbClr val="000000"/>
                          </a:solidFill>
                          <a:effectLst/>
                          <a:latin typeface="Calibri" panose="020F0502020204030204" pitchFamily="34" charset="0"/>
                        </a:rPr>
                        <a:t>)</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extLst>
                  <a:ext uri="{0D108BD9-81ED-4DB2-BD59-A6C34878D82A}">
                    <a16:rowId xmlns:a16="http://schemas.microsoft.com/office/drawing/2014/main" val="305155786"/>
                  </a:ext>
                </a:extLst>
              </a:tr>
              <a:tr h="304647">
                <a:tc>
                  <a:txBody>
                    <a:bodyPr/>
                    <a:lstStyle/>
                    <a:p>
                      <a:pPr algn="ctr" fontAlgn="b"/>
                      <a:r>
                        <a:rPr lang="en-US" sz="1600" b="0" i="0" u="none" strike="noStrike" dirty="0">
                          <a:solidFill>
                            <a:srgbClr val="000000"/>
                          </a:solidFill>
                          <a:effectLst/>
                          <a:latin typeface="Calibri" panose="020F0502020204030204" pitchFamily="34" charset="0"/>
                        </a:rPr>
                        <a:t>S</a:t>
                      </a:r>
                      <a:r>
                        <a:rPr lang="en-US" sz="1600" b="0" i="0" u="none" strike="noStrike" baseline="-25000" dirty="0">
                          <a:solidFill>
                            <a:srgbClr val="000000"/>
                          </a:solidFill>
                          <a:effectLst/>
                          <a:latin typeface="Calibri" panose="020F0502020204030204" pitchFamily="34" charset="0"/>
                        </a:rPr>
                        <a:t>1</a:t>
                      </a:r>
                    </a:p>
                  </a:txBody>
                  <a:tcPr marL="9525" marR="9525" marT="9525" marB="0" anchor="b">
                    <a:lnL>
                      <a:noFill/>
                    </a:lnL>
                    <a:lnR>
                      <a:noFill/>
                    </a:lnR>
                    <a:lnT>
                      <a:noFill/>
                    </a:lnT>
                    <a:lnB>
                      <a:noFill/>
                    </a:lnB>
                  </a:tcPr>
                </a:tc>
                <a:tc>
                  <a:txBody>
                    <a:bodyPr/>
                    <a:lstStyle/>
                    <a:p>
                      <a:pPr algn="ctr" fontAlgn="b"/>
                      <a:r>
                        <a:rPr lang="en-US" sz="1600" b="0" i="0" u="none" strike="noStrike" dirty="0">
                          <a:solidFill>
                            <a:srgbClr val="000000"/>
                          </a:solidFill>
                          <a:effectLst/>
                          <a:latin typeface="Calibri" panose="020F0502020204030204" pitchFamily="34" charset="0"/>
                        </a:rPr>
                        <a:t>1.000</a:t>
                      </a:r>
                    </a:p>
                  </a:txBody>
                  <a:tcPr marL="9525" marR="9525" marT="9525" marB="0" anchor="b">
                    <a:lnL>
                      <a:noFill/>
                    </a:lnL>
                    <a:lnR>
                      <a:noFill/>
                    </a:lnR>
                    <a:lnT>
                      <a:noFill/>
                    </a:lnT>
                    <a:lnB>
                      <a:noFill/>
                    </a:lnB>
                  </a:tcPr>
                </a:tc>
                <a:tc>
                  <a:txBody>
                    <a:bodyPr/>
                    <a:lstStyle/>
                    <a:p>
                      <a:pPr algn="ctr" fontAlgn="b"/>
                      <a:r>
                        <a:rPr lang="en-US" sz="1600" b="0" i="0" u="none" strike="noStrike" dirty="0">
                          <a:solidFill>
                            <a:srgbClr val="000000"/>
                          </a:solidFill>
                          <a:effectLst/>
                          <a:latin typeface="Calibri" panose="020F0502020204030204" pitchFamily="34" charset="0"/>
                        </a:rPr>
                        <a:t>N.A.</a:t>
                      </a:r>
                    </a:p>
                  </a:txBody>
                  <a:tcPr marL="9525" marR="9525" marT="9525" marB="0" anchor="b">
                    <a:lnL>
                      <a:noFill/>
                    </a:lnL>
                    <a:lnR>
                      <a:noFill/>
                    </a:lnR>
                    <a:lnT>
                      <a:noFill/>
                    </a:lnT>
                    <a:lnB>
                      <a:noFill/>
                    </a:lnB>
                  </a:tcPr>
                </a:tc>
                <a:tc>
                  <a:txBody>
                    <a:bodyPr/>
                    <a:lstStyle/>
                    <a:p>
                      <a:pPr algn="ctr" fontAlgn="b"/>
                      <a:r>
                        <a:rPr lang="en-US" sz="1600" b="0" i="0" u="none" strike="noStrike">
                          <a:solidFill>
                            <a:srgbClr val="000000"/>
                          </a:solidFill>
                          <a:effectLst/>
                          <a:latin typeface="Calibri" panose="020F0502020204030204" pitchFamily="34" charset="0"/>
                        </a:rPr>
                        <a:t>0.1667</a:t>
                      </a:r>
                    </a:p>
                  </a:txBody>
                  <a:tcPr marL="9525" marR="9525" marT="9525" marB="0" anchor="b">
                    <a:lnL>
                      <a:noFill/>
                    </a:lnL>
                    <a:lnR>
                      <a:noFill/>
                    </a:lnR>
                    <a:lnT>
                      <a:noFill/>
                    </a:lnT>
                    <a:lnB>
                      <a:noFill/>
                    </a:lnB>
                  </a:tcPr>
                </a:tc>
                <a:tc>
                  <a:txBody>
                    <a:bodyPr/>
                    <a:lstStyle/>
                    <a:p>
                      <a:pPr algn="ctr" fontAlgn="b"/>
                      <a:r>
                        <a:rPr lang="en-US" sz="1600" b="0" i="0" u="none" strike="noStrike">
                          <a:solidFill>
                            <a:srgbClr val="000000"/>
                          </a:solidFill>
                          <a:effectLst/>
                          <a:latin typeface="Calibri" panose="020F0502020204030204" pitchFamily="34" charset="0"/>
                        </a:rPr>
                        <a:t>0.0033</a:t>
                      </a:r>
                    </a:p>
                  </a:txBody>
                  <a:tcPr marL="9525" marR="9525" marT="9525" marB="0" anchor="b">
                    <a:lnL>
                      <a:noFill/>
                    </a:lnL>
                    <a:lnR>
                      <a:noFill/>
                    </a:lnR>
                    <a:lnT>
                      <a:noFill/>
                    </a:lnT>
                    <a:lnB>
                      <a:noFill/>
                    </a:lnB>
                  </a:tcPr>
                </a:tc>
                <a:extLst>
                  <a:ext uri="{0D108BD9-81ED-4DB2-BD59-A6C34878D82A}">
                    <a16:rowId xmlns:a16="http://schemas.microsoft.com/office/drawing/2014/main" val="4061765681"/>
                  </a:ext>
                </a:extLst>
              </a:tr>
              <a:tr h="304647">
                <a:tc>
                  <a:txBody>
                    <a:bodyPr/>
                    <a:lstStyle/>
                    <a:p>
                      <a:pPr algn="ctr" fontAlgn="b"/>
                      <a:r>
                        <a:rPr lang="en-US" sz="1600" b="0" i="0" u="none" strike="noStrike" dirty="0">
                          <a:solidFill>
                            <a:srgbClr val="000000"/>
                          </a:solidFill>
                          <a:effectLst/>
                          <a:latin typeface="Calibri" panose="020F0502020204030204" pitchFamily="34" charset="0"/>
                        </a:rPr>
                        <a:t>S</a:t>
                      </a:r>
                      <a:r>
                        <a:rPr lang="en-US" sz="1600" b="0" i="0" u="none" strike="noStrike" baseline="-25000" dirty="0">
                          <a:solidFill>
                            <a:srgbClr val="000000"/>
                          </a:solidFill>
                          <a:effectLst/>
                          <a:latin typeface="Calibri" panose="020F0502020204030204" pitchFamily="34" charset="0"/>
                        </a:rPr>
                        <a:t>2</a:t>
                      </a:r>
                    </a:p>
                  </a:txBody>
                  <a:tcPr marL="9525" marR="9525" marT="9525" marB="0" anchor="b">
                    <a:lnL>
                      <a:noFill/>
                    </a:lnL>
                    <a:lnR>
                      <a:noFill/>
                    </a:lnR>
                    <a:lnT>
                      <a:noFill/>
                    </a:lnT>
                    <a:lnB>
                      <a:noFill/>
                    </a:lnB>
                  </a:tcPr>
                </a:tc>
                <a:tc>
                  <a:txBody>
                    <a:bodyPr/>
                    <a:lstStyle/>
                    <a:p>
                      <a:pPr algn="ctr" fontAlgn="b"/>
                      <a:r>
                        <a:rPr lang="en-US" sz="1600" b="0" i="0" u="none" strike="noStrike">
                          <a:solidFill>
                            <a:srgbClr val="000000"/>
                          </a:solidFill>
                          <a:effectLst/>
                          <a:latin typeface="Calibri" panose="020F0502020204030204" pitchFamily="34" charset="0"/>
                        </a:rPr>
                        <a:t>0.857</a:t>
                      </a:r>
                    </a:p>
                  </a:txBody>
                  <a:tcPr marL="9525" marR="9525" marT="9525" marB="0" anchor="b">
                    <a:lnL>
                      <a:noFill/>
                    </a:lnL>
                    <a:lnR>
                      <a:noFill/>
                    </a:lnR>
                    <a:lnT>
                      <a:noFill/>
                    </a:lnT>
                    <a:lnB>
                      <a:noFill/>
                    </a:lnB>
                  </a:tcPr>
                </a:tc>
                <a:tc>
                  <a:txBody>
                    <a:bodyPr/>
                    <a:lstStyle/>
                    <a:p>
                      <a:pPr algn="ctr" fontAlgn="b"/>
                      <a:r>
                        <a:rPr lang="en-US" sz="1600" b="0" i="0" u="none" strike="noStrike" dirty="0">
                          <a:solidFill>
                            <a:srgbClr val="000000"/>
                          </a:solidFill>
                          <a:effectLst/>
                          <a:latin typeface="Calibri" panose="020F0502020204030204" pitchFamily="34" charset="0"/>
                        </a:rPr>
                        <a:t>S</a:t>
                      </a:r>
                      <a:r>
                        <a:rPr lang="en-US" sz="1600" b="0" i="0" u="none" strike="noStrike" baseline="-25000" dirty="0">
                          <a:solidFill>
                            <a:srgbClr val="000000"/>
                          </a:solidFill>
                          <a:effectLst/>
                          <a:latin typeface="Calibri" panose="020F0502020204030204" pitchFamily="34" charset="0"/>
                        </a:rPr>
                        <a:t>1</a:t>
                      </a:r>
                      <a:r>
                        <a:rPr lang="en-US" sz="1600" b="0" i="0" u="none" strike="noStrike" dirty="0">
                          <a:solidFill>
                            <a:srgbClr val="000000"/>
                          </a:solidFill>
                          <a:effectLst/>
                          <a:latin typeface="Calibri" panose="020F0502020204030204" pitchFamily="34" charset="0"/>
                        </a:rPr>
                        <a:t> (0.2857)</a:t>
                      </a:r>
                    </a:p>
                  </a:txBody>
                  <a:tcPr marL="9525" marR="9525" marT="9525" marB="0" anchor="b">
                    <a:lnL>
                      <a:noFill/>
                    </a:lnL>
                    <a:lnR>
                      <a:noFill/>
                    </a:lnR>
                    <a:lnT>
                      <a:noFill/>
                    </a:lnT>
                    <a:lnB>
                      <a:noFill/>
                    </a:lnB>
                  </a:tcPr>
                </a:tc>
                <a:tc>
                  <a:txBody>
                    <a:bodyPr/>
                    <a:lstStyle/>
                    <a:p>
                      <a:pPr algn="ctr" fontAlgn="b"/>
                      <a:r>
                        <a:rPr lang="en-US" sz="1600" b="0" i="0" u="none" strike="noStrike" dirty="0">
                          <a:solidFill>
                            <a:srgbClr val="000000"/>
                          </a:solidFill>
                          <a:effectLst/>
                          <a:latin typeface="Calibri" panose="020F0502020204030204" pitchFamily="34" charset="0"/>
                        </a:rPr>
                        <a:t>0.1428</a:t>
                      </a:r>
                    </a:p>
                  </a:txBody>
                  <a:tcPr marL="9525" marR="9525" marT="9525" marB="0" anchor="b">
                    <a:lnL>
                      <a:noFill/>
                    </a:lnL>
                    <a:lnR>
                      <a:noFill/>
                    </a:lnR>
                    <a:lnT>
                      <a:noFill/>
                    </a:lnT>
                    <a:lnB>
                      <a:noFill/>
                    </a:lnB>
                  </a:tcPr>
                </a:tc>
                <a:tc>
                  <a:txBody>
                    <a:bodyPr/>
                    <a:lstStyle/>
                    <a:p>
                      <a:pPr algn="ctr" fontAlgn="b"/>
                      <a:r>
                        <a:rPr lang="en-US" sz="1600" b="0" i="0" u="none" strike="noStrike">
                          <a:solidFill>
                            <a:srgbClr val="000000"/>
                          </a:solidFill>
                          <a:effectLst/>
                          <a:latin typeface="Calibri" panose="020F0502020204030204" pitchFamily="34" charset="0"/>
                        </a:rPr>
                        <a:t>0.0028</a:t>
                      </a:r>
                    </a:p>
                  </a:txBody>
                  <a:tcPr marL="9525" marR="9525" marT="9525" marB="0" anchor="b">
                    <a:lnL>
                      <a:noFill/>
                    </a:lnL>
                    <a:lnR>
                      <a:noFill/>
                    </a:lnR>
                    <a:lnT>
                      <a:noFill/>
                    </a:lnT>
                    <a:lnB>
                      <a:noFill/>
                    </a:lnB>
                  </a:tcPr>
                </a:tc>
                <a:extLst>
                  <a:ext uri="{0D108BD9-81ED-4DB2-BD59-A6C34878D82A}">
                    <a16:rowId xmlns:a16="http://schemas.microsoft.com/office/drawing/2014/main" val="2716388624"/>
                  </a:ext>
                </a:extLst>
              </a:tr>
              <a:tr h="304647">
                <a:tc>
                  <a:txBody>
                    <a:bodyPr/>
                    <a:lstStyle/>
                    <a:p>
                      <a:pPr algn="ctr" fontAlgn="b"/>
                      <a:r>
                        <a:rPr kumimoji="0" lang="en-US" sz="1600" b="0" i="0" u="none" strike="noStrike" kern="1200" cap="none" spc="0" normalizeH="0" baseline="0" noProof="0">
                          <a:ln>
                            <a:noFill/>
                          </a:ln>
                          <a:solidFill>
                            <a:srgbClr val="FFFFFF"/>
                          </a:solidFill>
                          <a:effectLst/>
                          <a:uLnTx/>
                          <a:uFillTx/>
                          <a:latin typeface="Calibri" panose="020F0502020204030204" pitchFamily="34" charset="0"/>
                          <a:ea typeface="+mn-ea"/>
                          <a:cs typeface="+mn-cs"/>
                        </a:rPr>
                        <a:t>Blank</a:t>
                      </a:r>
                      <a:endParaRPr lang="en-US" sz="1600" b="0" i="0" u="none" strike="noStrike" dirty="0">
                        <a:solidFill>
                          <a:schemeClr val="bg1"/>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ctr" fontAlgn="b"/>
                      <a:r>
                        <a:rPr kumimoji="0" lang="en-US" sz="1600" b="0" i="0" u="none" strike="noStrike" kern="1200" cap="none" spc="0" normalizeH="0" baseline="0" noProof="0" dirty="0">
                          <a:ln>
                            <a:noFill/>
                          </a:ln>
                          <a:solidFill>
                            <a:srgbClr val="FFFFFF"/>
                          </a:solidFill>
                          <a:effectLst/>
                          <a:uLnTx/>
                          <a:uFillTx/>
                          <a:latin typeface="Calibri" panose="020F0502020204030204" pitchFamily="34" charset="0"/>
                          <a:ea typeface="+mn-ea"/>
                          <a:cs typeface="+mn-cs"/>
                        </a:rPr>
                        <a:t>Blank</a:t>
                      </a:r>
                      <a:endParaRPr lang="en-US" sz="16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ctr" fontAlgn="b"/>
                      <a:r>
                        <a:rPr lang="en-US" sz="1600" b="0" i="0" u="none" strike="noStrike" dirty="0">
                          <a:solidFill>
                            <a:srgbClr val="000000"/>
                          </a:solidFill>
                          <a:effectLst/>
                          <a:latin typeface="Calibri" panose="020F0502020204030204" pitchFamily="34" charset="0"/>
                        </a:rPr>
                        <a:t>S</a:t>
                      </a:r>
                      <a:r>
                        <a:rPr lang="en-US" sz="1600" b="0" i="0" u="none" strike="noStrike" baseline="-25000" dirty="0">
                          <a:solidFill>
                            <a:srgbClr val="000000"/>
                          </a:solidFill>
                          <a:effectLst/>
                          <a:latin typeface="Calibri" panose="020F0502020204030204" pitchFamily="34" charset="0"/>
                        </a:rPr>
                        <a:t>3</a:t>
                      </a:r>
                      <a:r>
                        <a:rPr lang="en-US" sz="1600" b="0" i="0" u="none" strike="noStrike" dirty="0">
                          <a:solidFill>
                            <a:srgbClr val="000000"/>
                          </a:solidFill>
                          <a:effectLst/>
                          <a:latin typeface="Calibri" panose="020F0502020204030204" pitchFamily="34" charset="0"/>
                        </a:rPr>
                        <a:t> (0.7143)</a:t>
                      </a:r>
                    </a:p>
                  </a:txBody>
                  <a:tcPr marL="9525" marR="9525" marT="9525" marB="0" anchor="b">
                    <a:lnL>
                      <a:noFill/>
                    </a:lnL>
                    <a:lnR>
                      <a:noFill/>
                    </a:lnR>
                    <a:lnT>
                      <a:noFill/>
                    </a:lnT>
                    <a:lnB>
                      <a:noFill/>
                    </a:lnB>
                  </a:tcPr>
                </a:tc>
                <a:tc>
                  <a:txBody>
                    <a:bodyPr/>
                    <a:lstStyle/>
                    <a:p>
                      <a:pPr algn="ctr" fontAlgn="b"/>
                      <a:r>
                        <a:rPr kumimoji="0" lang="en-US" sz="1600" b="0" i="0" u="none" strike="noStrike" kern="1200" cap="none" spc="0" normalizeH="0" baseline="0" noProof="0">
                          <a:ln>
                            <a:noFill/>
                          </a:ln>
                          <a:solidFill>
                            <a:srgbClr val="FFFFFF"/>
                          </a:solidFill>
                          <a:effectLst/>
                          <a:uLnTx/>
                          <a:uFillTx/>
                          <a:latin typeface="Calibri" panose="020F0502020204030204" pitchFamily="34" charset="0"/>
                          <a:ea typeface="+mn-ea"/>
                          <a:cs typeface="+mn-cs"/>
                        </a:rPr>
                        <a:t>Blank</a:t>
                      </a:r>
                      <a:endParaRPr lang="en-US" sz="16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ctr" fontAlgn="b"/>
                      <a:r>
                        <a:rPr kumimoji="0" lang="en-US" sz="1600" b="0" i="0" u="none" strike="noStrike" kern="1200" cap="none" spc="0" normalizeH="0" baseline="0" noProof="0" dirty="0">
                          <a:ln>
                            <a:noFill/>
                          </a:ln>
                          <a:solidFill>
                            <a:srgbClr val="FFFFFF"/>
                          </a:solidFill>
                          <a:effectLst/>
                          <a:uLnTx/>
                          <a:uFillTx/>
                          <a:latin typeface="Calibri" panose="020F0502020204030204" pitchFamily="34" charset="0"/>
                          <a:ea typeface="+mn-ea"/>
                          <a:cs typeface="+mn-cs"/>
                        </a:rPr>
                        <a:t>Blank</a:t>
                      </a:r>
                      <a:endParaRPr lang="en-US" sz="16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3066736493"/>
                  </a:ext>
                </a:extLst>
              </a:tr>
              <a:tr h="304647">
                <a:tc>
                  <a:txBody>
                    <a:bodyPr/>
                    <a:lstStyle/>
                    <a:p>
                      <a:pPr algn="ctr" fontAlgn="b"/>
                      <a:r>
                        <a:rPr lang="en-US" sz="1600" b="0" i="0" u="none" strike="noStrike" dirty="0">
                          <a:solidFill>
                            <a:srgbClr val="000000"/>
                          </a:solidFill>
                          <a:effectLst/>
                          <a:latin typeface="Calibri" panose="020F0502020204030204" pitchFamily="34" charset="0"/>
                        </a:rPr>
                        <a:t>S</a:t>
                      </a:r>
                      <a:r>
                        <a:rPr lang="en-US" sz="1600" b="0" i="0" u="none" strike="noStrike" baseline="-25000" dirty="0">
                          <a:solidFill>
                            <a:srgbClr val="000000"/>
                          </a:solidFill>
                          <a:effectLst/>
                          <a:latin typeface="Calibri" panose="020F0502020204030204" pitchFamily="34" charset="0"/>
                        </a:rPr>
                        <a:t>3</a:t>
                      </a:r>
                    </a:p>
                  </a:txBody>
                  <a:tcPr marL="9525" marR="9525" marT="9525" marB="0" anchor="b">
                    <a:lnL>
                      <a:noFill/>
                    </a:lnL>
                    <a:lnR>
                      <a:noFill/>
                    </a:lnR>
                    <a:lnT>
                      <a:noFill/>
                    </a:lnT>
                    <a:lnB>
                      <a:noFill/>
                    </a:lnB>
                  </a:tcPr>
                </a:tc>
                <a:tc>
                  <a:txBody>
                    <a:bodyPr/>
                    <a:lstStyle/>
                    <a:p>
                      <a:pPr algn="ctr" fontAlgn="b"/>
                      <a:r>
                        <a:rPr lang="en-US" sz="1600" b="0" i="0" u="none" strike="noStrike" dirty="0">
                          <a:solidFill>
                            <a:srgbClr val="000000"/>
                          </a:solidFill>
                          <a:effectLst/>
                          <a:latin typeface="Calibri" panose="020F0502020204030204" pitchFamily="34" charset="0"/>
                        </a:rPr>
                        <a:t>1.000</a:t>
                      </a:r>
                    </a:p>
                  </a:txBody>
                  <a:tcPr marL="9525" marR="9525" marT="9525" marB="0" anchor="b">
                    <a:lnL>
                      <a:noFill/>
                    </a:lnL>
                    <a:lnR>
                      <a:noFill/>
                    </a:lnR>
                    <a:lnT>
                      <a:noFill/>
                    </a:lnT>
                    <a:lnB>
                      <a:noFill/>
                    </a:lnB>
                  </a:tcPr>
                </a:tc>
                <a:tc>
                  <a:txBody>
                    <a:bodyPr/>
                    <a:lstStyle/>
                    <a:p>
                      <a:pPr algn="ctr" fontAlgn="b"/>
                      <a:r>
                        <a:rPr lang="en-US" sz="1600" b="0" i="0" u="none" strike="noStrike">
                          <a:solidFill>
                            <a:srgbClr val="000000"/>
                          </a:solidFill>
                          <a:effectLst/>
                          <a:latin typeface="Calibri" panose="020F0502020204030204" pitchFamily="34" charset="0"/>
                        </a:rPr>
                        <a:t>N.A.</a:t>
                      </a:r>
                    </a:p>
                  </a:txBody>
                  <a:tcPr marL="9525" marR="9525" marT="9525" marB="0" anchor="b">
                    <a:lnL>
                      <a:noFill/>
                    </a:lnL>
                    <a:lnR>
                      <a:noFill/>
                    </a:lnR>
                    <a:lnT>
                      <a:noFill/>
                    </a:lnT>
                    <a:lnB>
                      <a:noFill/>
                    </a:lnB>
                  </a:tcPr>
                </a:tc>
                <a:tc>
                  <a:txBody>
                    <a:bodyPr/>
                    <a:lstStyle/>
                    <a:p>
                      <a:pPr algn="ctr" fontAlgn="b"/>
                      <a:r>
                        <a:rPr lang="en-US" sz="1600" b="0" i="0" u="none" strike="noStrike" dirty="0">
                          <a:solidFill>
                            <a:srgbClr val="000000"/>
                          </a:solidFill>
                          <a:effectLst/>
                          <a:latin typeface="Calibri" panose="020F0502020204030204" pitchFamily="34" charset="0"/>
                        </a:rPr>
                        <a:t>0.0625</a:t>
                      </a:r>
                    </a:p>
                  </a:txBody>
                  <a:tcPr marL="9525" marR="9525" marT="9525" marB="0" anchor="b">
                    <a:lnL>
                      <a:noFill/>
                    </a:lnL>
                    <a:lnR>
                      <a:noFill/>
                    </a:lnR>
                    <a:lnT>
                      <a:noFill/>
                    </a:lnT>
                    <a:lnB>
                      <a:noFill/>
                    </a:lnB>
                  </a:tcPr>
                </a:tc>
                <a:tc>
                  <a:txBody>
                    <a:bodyPr/>
                    <a:lstStyle/>
                    <a:p>
                      <a:pPr algn="ctr" fontAlgn="b"/>
                      <a:r>
                        <a:rPr lang="en-US" sz="1600" b="0" i="0" u="none" strike="noStrike">
                          <a:solidFill>
                            <a:srgbClr val="000000"/>
                          </a:solidFill>
                          <a:effectLst/>
                          <a:latin typeface="Calibri" panose="020F0502020204030204" pitchFamily="34" charset="0"/>
                        </a:rPr>
                        <a:t>0.0075</a:t>
                      </a:r>
                    </a:p>
                  </a:txBody>
                  <a:tcPr marL="9525" marR="9525" marT="9525" marB="0" anchor="b">
                    <a:lnL>
                      <a:noFill/>
                    </a:lnL>
                    <a:lnR>
                      <a:noFill/>
                    </a:lnR>
                    <a:lnT>
                      <a:noFill/>
                    </a:lnT>
                    <a:lnB>
                      <a:noFill/>
                    </a:lnB>
                  </a:tcPr>
                </a:tc>
                <a:extLst>
                  <a:ext uri="{0D108BD9-81ED-4DB2-BD59-A6C34878D82A}">
                    <a16:rowId xmlns:a16="http://schemas.microsoft.com/office/drawing/2014/main" val="3572523369"/>
                  </a:ext>
                </a:extLst>
              </a:tr>
              <a:tr h="304647">
                <a:tc>
                  <a:txBody>
                    <a:bodyPr/>
                    <a:lstStyle/>
                    <a:p>
                      <a:pPr algn="ctr" fontAlgn="b"/>
                      <a:r>
                        <a:rPr lang="en-US" sz="1600" b="0" i="0" u="none" strike="noStrike" dirty="0">
                          <a:solidFill>
                            <a:srgbClr val="000000"/>
                          </a:solidFill>
                          <a:effectLst/>
                          <a:latin typeface="Calibri" panose="020F0502020204030204" pitchFamily="34" charset="0"/>
                        </a:rPr>
                        <a:t>S</a:t>
                      </a:r>
                      <a:r>
                        <a:rPr lang="en-US" sz="1600" b="0" i="0" u="none" strike="noStrike" baseline="-25000" dirty="0">
                          <a:solidFill>
                            <a:srgbClr val="000000"/>
                          </a:solidFill>
                          <a:effectLst/>
                          <a:latin typeface="Calibri" panose="020F0502020204030204" pitchFamily="34" charset="0"/>
                        </a:rPr>
                        <a:t>4</a:t>
                      </a:r>
                    </a:p>
                  </a:txBody>
                  <a:tcPr marL="9525" marR="9525" marT="9525" marB="0" anchor="b">
                    <a:lnL>
                      <a:noFill/>
                    </a:lnL>
                    <a:lnR>
                      <a:noFill/>
                    </a:lnR>
                    <a:lnT>
                      <a:noFill/>
                    </a:lnT>
                    <a:lnB>
                      <a:noFill/>
                    </a:lnB>
                  </a:tcPr>
                </a:tc>
                <a:tc>
                  <a:txBody>
                    <a:bodyPr/>
                    <a:lstStyle/>
                    <a:p>
                      <a:pPr algn="ctr" fontAlgn="b"/>
                      <a:r>
                        <a:rPr lang="en-US" sz="1600" b="0" i="0" u="none" strike="noStrike">
                          <a:solidFill>
                            <a:srgbClr val="000000"/>
                          </a:solidFill>
                          <a:effectLst/>
                          <a:latin typeface="Calibri" panose="020F0502020204030204" pitchFamily="34" charset="0"/>
                        </a:rPr>
                        <a:t>0.889</a:t>
                      </a:r>
                    </a:p>
                  </a:txBody>
                  <a:tcPr marL="9525" marR="9525" marT="9525" marB="0" anchor="b">
                    <a:lnL>
                      <a:noFill/>
                    </a:lnL>
                    <a:lnR>
                      <a:noFill/>
                    </a:lnR>
                    <a:lnT>
                      <a:noFill/>
                    </a:lnT>
                    <a:lnB>
                      <a:noFill/>
                    </a:lnB>
                  </a:tcPr>
                </a:tc>
                <a:tc>
                  <a:txBody>
                    <a:bodyPr/>
                    <a:lstStyle/>
                    <a:p>
                      <a:pPr algn="ctr" fontAlgn="b"/>
                      <a:r>
                        <a:rPr lang="en-US" sz="1600" b="0" i="0" u="none" strike="noStrike" dirty="0">
                          <a:solidFill>
                            <a:srgbClr val="000000"/>
                          </a:solidFill>
                          <a:effectLst/>
                          <a:latin typeface="Calibri" panose="020F0502020204030204" pitchFamily="34" charset="0"/>
                        </a:rPr>
                        <a:t>S</a:t>
                      </a:r>
                      <a:r>
                        <a:rPr lang="en-US" sz="1600" b="0" i="0" u="none" strike="noStrike" baseline="-25000" dirty="0">
                          <a:solidFill>
                            <a:srgbClr val="000000"/>
                          </a:solidFill>
                          <a:effectLst/>
                          <a:latin typeface="Calibri" panose="020F0502020204030204" pitchFamily="34" charset="0"/>
                        </a:rPr>
                        <a:t>3</a:t>
                      </a:r>
                      <a:r>
                        <a:rPr lang="en-US" sz="1600" b="0" i="0" u="none" strike="noStrike" dirty="0">
                          <a:solidFill>
                            <a:srgbClr val="000000"/>
                          </a:solidFill>
                          <a:effectLst/>
                          <a:latin typeface="Calibri" panose="020F0502020204030204" pitchFamily="34" charset="0"/>
                        </a:rPr>
                        <a:t> (0.7778)</a:t>
                      </a:r>
                    </a:p>
                  </a:txBody>
                  <a:tcPr marL="9525" marR="9525" marT="9525" marB="0" anchor="b">
                    <a:lnL>
                      <a:noFill/>
                    </a:lnL>
                    <a:lnR>
                      <a:noFill/>
                    </a:lnR>
                    <a:lnT>
                      <a:noFill/>
                    </a:lnT>
                    <a:lnB>
                      <a:noFill/>
                    </a:lnB>
                  </a:tcPr>
                </a:tc>
                <a:tc>
                  <a:txBody>
                    <a:bodyPr/>
                    <a:lstStyle/>
                    <a:p>
                      <a:pPr algn="ctr" fontAlgn="b"/>
                      <a:r>
                        <a:rPr lang="en-US" sz="1600" b="0" i="0" u="none" strike="noStrike" dirty="0">
                          <a:solidFill>
                            <a:srgbClr val="000000"/>
                          </a:solidFill>
                          <a:effectLst/>
                          <a:latin typeface="Calibri" panose="020F0502020204030204" pitchFamily="34" charset="0"/>
                        </a:rPr>
                        <a:t>0.0555</a:t>
                      </a:r>
                    </a:p>
                  </a:txBody>
                  <a:tcPr marL="9525" marR="9525" marT="9525" marB="0" anchor="b">
                    <a:lnL>
                      <a:noFill/>
                    </a:lnL>
                    <a:lnR>
                      <a:noFill/>
                    </a:lnR>
                    <a:lnT>
                      <a:noFill/>
                    </a:lnT>
                    <a:lnB>
                      <a:noFill/>
                    </a:lnB>
                  </a:tcPr>
                </a:tc>
                <a:tc>
                  <a:txBody>
                    <a:bodyPr/>
                    <a:lstStyle/>
                    <a:p>
                      <a:pPr algn="ctr" fontAlgn="b"/>
                      <a:r>
                        <a:rPr lang="en-US" sz="1600" b="0" i="0" u="none" strike="noStrike" dirty="0">
                          <a:solidFill>
                            <a:srgbClr val="000000"/>
                          </a:solidFill>
                          <a:effectLst/>
                          <a:latin typeface="Calibri" panose="020F0502020204030204" pitchFamily="34" charset="0"/>
                        </a:rPr>
                        <a:t>0.0067</a:t>
                      </a:r>
                    </a:p>
                  </a:txBody>
                  <a:tcPr marL="9525" marR="9525" marT="9525" marB="0" anchor="b">
                    <a:lnL>
                      <a:noFill/>
                    </a:lnL>
                    <a:lnR>
                      <a:noFill/>
                    </a:lnR>
                    <a:lnT>
                      <a:noFill/>
                    </a:lnT>
                    <a:lnB>
                      <a:noFill/>
                    </a:lnB>
                  </a:tcPr>
                </a:tc>
                <a:extLst>
                  <a:ext uri="{0D108BD9-81ED-4DB2-BD59-A6C34878D82A}">
                    <a16:rowId xmlns:a16="http://schemas.microsoft.com/office/drawing/2014/main" val="1330891721"/>
                  </a:ext>
                </a:extLst>
              </a:tr>
              <a:tr h="304647">
                <a:tc>
                  <a:txBody>
                    <a:bodyPr/>
                    <a:lstStyle/>
                    <a:p>
                      <a:pPr algn="ctr" fontAlgn="b"/>
                      <a:r>
                        <a:rPr kumimoji="0" lang="en-US" sz="1600" b="0" i="0" u="none" strike="noStrike" kern="1200" cap="none" spc="0" normalizeH="0" baseline="0" noProof="0">
                          <a:ln>
                            <a:noFill/>
                          </a:ln>
                          <a:solidFill>
                            <a:srgbClr val="FFFFFF"/>
                          </a:solidFill>
                          <a:effectLst/>
                          <a:uLnTx/>
                          <a:uFillTx/>
                          <a:latin typeface="Calibri" panose="020F0502020204030204" pitchFamily="34" charset="0"/>
                          <a:ea typeface="+mn-ea"/>
                          <a:cs typeface="+mn-cs"/>
                        </a:rPr>
                        <a:t>Blank</a:t>
                      </a:r>
                      <a:endParaRPr lang="en-US" sz="16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ctr" fontAlgn="b"/>
                      <a:r>
                        <a:rPr kumimoji="0" lang="en-US" sz="1600" b="0" i="0" u="none" strike="noStrike" kern="1200" cap="none" spc="0" normalizeH="0" baseline="0" noProof="0" dirty="0">
                          <a:ln>
                            <a:noFill/>
                          </a:ln>
                          <a:solidFill>
                            <a:srgbClr val="FFFFFF"/>
                          </a:solidFill>
                          <a:effectLst/>
                          <a:uLnTx/>
                          <a:uFillTx/>
                          <a:latin typeface="Calibri" panose="020F0502020204030204" pitchFamily="34" charset="0"/>
                          <a:ea typeface="+mn-ea"/>
                          <a:cs typeface="+mn-cs"/>
                        </a:rPr>
                        <a:t>Blank</a:t>
                      </a:r>
                      <a:endParaRPr lang="en-US" sz="16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ctr" fontAlgn="b"/>
                      <a:r>
                        <a:rPr lang="en-US" sz="1600" b="0" i="0" u="none" strike="noStrike" dirty="0">
                          <a:solidFill>
                            <a:srgbClr val="000000"/>
                          </a:solidFill>
                          <a:effectLst/>
                          <a:latin typeface="Calibri" panose="020F0502020204030204" pitchFamily="34" charset="0"/>
                        </a:rPr>
                        <a:t>S</a:t>
                      </a:r>
                      <a:r>
                        <a:rPr lang="en-US" sz="1600" b="0" i="0" u="none" strike="noStrike" baseline="-25000" dirty="0">
                          <a:solidFill>
                            <a:srgbClr val="000000"/>
                          </a:solidFill>
                          <a:effectLst/>
                          <a:latin typeface="Calibri" panose="020F0502020204030204" pitchFamily="34" charset="0"/>
                        </a:rPr>
                        <a:t>6</a:t>
                      </a:r>
                      <a:r>
                        <a:rPr lang="en-US" sz="1600" b="0" i="0" u="none" strike="noStrike" dirty="0">
                          <a:solidFill>
                            <a:srgbClr val="000000"/>
                          </a:solidFill>
                          <a:effectLst/>
                          <a:latin typeface="Calibri" panose="020F0502020204030204" pitchFamily="34" charset="0"/>
                        </a:rPr>
                        <a:t> (0.2222)</a:t>
                      </a:r>
                    </a:p>
                  </a:txBody>
                  <a:tcPr marL="9525" marR="9525" marT="9525" marB="0" anchor="b">
                    <a:lnL>
                      <a:noFill/>
                    </a:lnL>
                    <a:lnR>
                      <a:noFill/>
                    </a:lnR>
                    <a:lnT>
                      <a:noFill/>
                    </a:lnT>
                    <a:lnB>
                      <a:noFill/>
                    </a:lnB>
                  </a:tcPr>
                </a:tc>
                <a:tc>
                  <a:txBody>
                    <a:bodyPr/>
                    <a:lstStyle/>
                    <a:p>
                      <a:pPr algn="ctr" fontAlgn="b"/>
                      <a:r>
                        <a:rPr kumimoji="0" lang="en-US" sz="1600" b="0" i="0" u="none" strike="noStrike" kern="1200" cap="none" spc="0" normalizeH="0" baseline="0" noProof="0">
                          <a:ln>
                            <a:noFill/>
                          </a:ln>
                          <a:solidFill>
                            <a:srgbClr val="FFFFFF"/>
                          </a:solidFill>
                          <a:effectLst/>
                          <a:uLnTx/>
                          <a:uFillTx/>
                          <a:latin typeface="Calibri" panose="020F0502020204030204" pitchFamily="34" charset="0"/>
                          <a:ea typeface="+mn-ea"/>
                          <a:cs typeface="+mn-cs"/>
                        </a:rPr>
                        <a:t>Blank</a:t>
                      </a:r>
                      <a:endParaRPr lang="en-US" sz="16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ctr" fontAlgn="b"/>
                      <a:r>
                        <a:rPr kumimoji="0" lang="en-US" sz="1600" b="0" i="0" u="none" strike="noStrike" kern="1200" cap="none" spc="0" normalizeH="0" baseline="0" noProof="0" dirty="0">
                          <a:ln>
                            <a:noFill/>
                          </a:ln>
                          <a:solidFill>
                            <a:srgbClr val="FFFFFF"/>
                          </a:solidFill>
                          <a:effectLst/>
                          <a:uLnTx/>
                          <a:uFillTx/>
                          <a:latin typeface="Calibri" panose="020F0502020204030204" pitchFamily="34" charset="0"/>
                          <a:ea typeface="+mn-ea"/>
                          <a:cs typeface="+mn-cs"/>
                        </a:rPr>
                        <a:t>Blank</a:t>
                      </a:r>
                      <a:endParaRPr lang="en-US" sz="16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309952287"/>
                  </a:ext>
                </a:extLst>
              </a:tr>
              <a:tr h="304647">
                <a:tc>
                  <a:txBody>
                    <a:bodyPr/>
                    <a:lstStyle/>
                    <a:p>
                      <a:pPr algn="ctr" fontAlgn="b"/>
                      <a:r>
                        <a:rPr lang="en-US" sz="1600" b="0" i="0" u="none" strike="noStrike" dirty="0">
                          <a:solidFill>
                            <a:srgbClr val="000000"/>
                          </a:solidFill>
                          <a:effectLst/>
                          <a:latin typeface="Calibri" panose="020F0502020204030204" pitchFamily="34" charset="0"/>
                        </a:rPr>
                        <a:t>S</a:t>
                      </a:r>
                      <a:r>
                        <a:rPr lang="en-US" sz="1600" b="0" i="0" u="none" strike="noStrike" baseline="-25000" dirty="0">
                          <a:solidFill>
                            <a:srgbClr val="000000"/>
                          </a:solidFill>
                          <a:effectLst/>
                          <a:latin typeface="Calibri" panose="020F0502020204030204" pitchFamily="34" charset="0"/>
                        </a:rPr>
                        <a:t>5</a:t>
                      </a:r>
                    </a:p>
                  </a:txBody>
                  <a:tcPr marL="9525" marR="9525" marT="9525" marB="0" anchor="b">
                    <a:lnL>
                      <a:noFill/>
                    </a:lnL>
                    <a:lnR>
                      <a:noFill/>
                    </a:lnR>
                    <a:lnT>
                      <a:noFill/>
                    </a:lnT>
                    <a:lnB>
                      <a:noFill/>
                    </a:lnB>
                  </a:tcPr>
                </a:tc>
                <a:tc>
                  <a:txBody>
                    <a:bodyPr/>
                    <a:lstStyle/>
                    <a:p>
                      <a:pPr algn="ctr" fontAlgn="b"/>
                      <a:r>
                        <a:rPr lang="en-US" sz="1600" b="0" i="0" u="none" strike="noStrike">
                          <a:solidFill>
                            <a:srgbClr val="000000"/>
                          </a:solidFill>
                          <a:effectLst/>
                          <a:latin typeface="Calibri" panose="020F0502020204030204" pitchFamily="34" charset="0"/>
                        </a:rPr>
                        <a:t>0.901</a:t>
                      </a:r>
                    </a:p>
                  </a:txBody>
                  <a:tcPr marL="9525" marR="9525" marT="9525" marB="0" anchor="b">
                    <a:lnL>
                      <a:noFill/>
                    </a:lnL>
                    <a:lnR>
                      <a:noFill/>
                    </a:lnR>
                    <a:lnT>
                      <a:noFill/>
                    </a:lnT>
                    <a:lnB>
                      <a:noFill/>
                    </a:lnB>
                  </a:tcPr>
                </a:tc>
                <a:tc>
                  <a:txBody>
                    <a:bodyPr/>
                    <a:lstStyle/>
                    <a:p>
                      <a:pPr algn="ctr" fontAlgn="b"/>
                      <a:r>
                        <a:rPr lang="en-US" sz="1600" b="0" i="0" u="none" strike="noStrike" dirty="0">
                          <a:solidFill>
                            <a:srgbClr val="000000"/>
                          </a:solidFill>
                          <a:effectLst/>
                          <a:latin typeface="Calibri" panose="020F0502020204030204" pitchFamily="34" charset="0"/>
                        </a:rPr>
                        <a:t>S</a:t>
                      </a:r>
                      <a:r>
                        <a:rPr lang="en-US" sz="1600" b="0" i="0" u="none" strike="noStrike" baseline="-25000" dirty="0">
                          <a:solidFill>
                            <a:srgbClr val="000000"/>
                          </a:solidFill>
                          <a:effectLst/>
                          <a:latin typeface="Calibri" panose="020F0502020204030204" pitchFamily="34" charset="0"/>
                        </a:rPr>
                        <a:t>3</a:t>
                      </a:r>
                      <a:r>
                        <a:rPr lang="en-US" sz="1600" b="0" i="0" u="none" strike="noStrike" dirty="0">
                          <a:solidFill>
                            <a:srgbClr val="000000"/>
                          </a:solidFill>
                          <a:effectLst/>
                          <a:latin typeface="Calibri" panose="020F0502020204030204" pitchFamily="34" charset="0"/>
                        </a:rPr>
                        <a:t> (0.4545)</a:t>
                      </a:r>
                    </a:p>
                  </a:txBody>
                  <a:tcPr marL="9525" marR="9525" marT="9525" marB="0" anchor="b">
                    <a:lnL>
                      <a:noFill/>
                    </a:lnL>
                    <a:lnR>
                      <a:noFill/>
                    </a:lnR>
                    <a:lnT>
                      <a:noFill/>
                    </a:lnT>
                    <a:lnB>
                      <a:noFill/>
                    </a:lnB>
                  </a:tcPr>
                </a:tc>
                <a:tc>
                  <a:txBody>
                    <a:bodyPr/>
                    <a:lstStyle/>
                    <a:p>
                      <a:pPr algn="ctr" fontAlgn="b"/>
                      <a:r>
                        <a:rPr lang="en-US" sz="1600" b="0" i="0" u="none" strike="noStrike" dirty="0">
                          <a:solidFill>
                            <a:srgbClr val="000000"/>
                          </a:solidFill>
                          <a:effectLst/>
                          <a:latin typeface="Calibri" panose="020F0502020204030204" pitchFamily="34" charset="0"/>
                        </a:rPr>
                        <a:t>0.0568</a:t>
                      </a:r>
                    </a:p>
                  </a:txBody>
                  <a:tcPr marL="9525" marR="9525" marT="9525" marB="0" anchor="b">
                    <a:lnL>
                      <a:noFill/>
                    </a:lnL>
                    <a:lnR>
                      <a:noFill/>
                    </a:lnR>
                    <a:lnT>
                      <a:noFill/>
                    </a:lnT>
                    <a:lnB>
                      <a:noFill/>
                    </a:lnB>
                  </a:tcPr>
                </a:tc>
                <a:tc>
                  <a:txBody>
                    <a:bodyPr/>
                    <a:lstStyle/>
                    <a:p>
                      <a:pPr algn="ctr" fontAlgn="b"/>
                      <a:r>
                        <a:rPr lang="en-US" sz="1600" b="0" i="0" u="none" strike="noStrike" dirty="0">
                          <a:solidFill>
                            <a:srgbClr val="000000"/>
                          </a:solidFill>
                          <a:effectLst/>
                          <a:latin typeface="Calibri" panose="020F0502020204030204" pitchFamily="34" charset="0"/>
                        </a:rPr>
                        <a:t>0.0068</a:t>
                      </a:r>
                    </a:p>
                  </a:txBody>
                  <a:tcPr marL="9525" marR="9525" marT="9525" marB="0" anchor="b">
                    <a:lnL>
                      <a:noFill/>
                    </a:lnL>
                    <a:lnR>
                      <a:noFill/>
                    </a:lnR>
                    <a:lnT>
                      <a:noFill/>
                    </a:lnT>
                    <a:lnB>
                      <a:noFill/>
                    </a:lnB>
                  </a:tcPr>
                </a:tc>
                <a:extLst>
                  <a:ext uri="{0D108BD9-81ED-4DB2-BD59-A6C34878D82A}">
                    <a16:rowId xmlns:a16="http://schemas.microsoft.com/office/drawing/2014/main" val="1261432713"/>
                  </a:ext>
                </a:extLst>
              </a:tr>
              <a:tr h="304647">
                <a:tc>
                  <a:txBody>
                    <a:bodyPr/>
                    <a:lstStyle/>
                    <a:p>
                      <a:pPr algn="ctr" fontAlgn="b"/>
                      <a:r>
                        <a:rPr kumimoji="0" lang="en-US" sz="1600" b="0" i="0" u="none" strike="noStrike" kern="1200" cap="none" spc="0" normalizeH="0" baseline="0" noProof="0">
                          <a:ln>
                            <a:noFill/>
                          </a:ln>
                          <a:solidFill>
                            <a:srgbClr val="FFFFFF"/>
                          </a:solidFill>
                          <a:effectLst/>
                          <a:uLnTx/>
                          <a:uFillTx/>
                          <a:latin typeface="Calibri" panose="020F0502020204030204" pitchFamily="34" charset="0"/>
                          <a:ea typeface="+mn-ea"/>
                          <a:cs typeface="+mn-cs"/>
                        </a:rPr>
                        <a:t>Blank</a:t>
                      </a:r>
                      <a:endParaRPr lang="en-US" sz="16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ctr" fontAlgn="b"/>
                      <a:r>
                        <a:rPr kumimoji="0" lang="en-US" sz="1600" b="0" i="0" u="none" strike="noStrike" kern="1200" cap="none" spc="0" normalizeH="0" baseline="0" noProof="0" dirty="0">
                          <a:ln>
                            <a:noFill/>
                          </a:ln>
                          <a:solidFill>
                            <a:srgbClr val="FFFFFF"/>
                          </a:solidFill>
                          <a:effectLst/>
                          <a:uLnTx/>
                          <a:uFillTx/>
                          <a:latin typeface="Calibri" panose="020F0502020204030204" pitchFamily="34" charset="0"/>
                          <a:ea typeface="+mn-ea"/>
                          <a:cs typeface="+mn-cs"/>
                        </a:rPr>
                        <a:t>Blank</a:t>
                      </a:r>
                      <a:endParaRPr lang="en-US" sz="16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ctr" fontAlgn="b"/>
                      <a:r>
                        <a:rPr lang="en-US" sz="1600" b="0" i="0" u="none" strike="noStrike" dirty="0">
                          <a:solidFill>
                            <a:srgbClr val="000000"/>
                          </a:solidFill>
                          <a:effectLst/>
                          <a:latin typeface="Calibri" panose="020F0502020204030204" pitchFamily="34" charset="0"/>
                        </a:rPr>
                        <a:t>S</a:t>
                      </a:r>
                      <a:r>
                        <a:rPr lang="en-US" sz="1600" b="0" i="0" u="none" strike="noStrike" baseline="-25000" dirty="0">
                          <a:solidFill>
                            <a:srgbClr val="000000"/>
                          </a:solidFill>
                          <a:effectLst/>
                          <a:latin typeface="Calibri" panose="020F0502020204030204" pitchFamily="34" charset="0"/>
                        </a:rPr>
                        <a:t>6 </a:t>
                      </a:r>
                      <a:r>
                        <a:rPr lang="en-US" sz="1600" b="0" i="0" u="none" strike="noStrike" dirty="0">
                          <a:solidFill>
                            <a:srgbClr val="000000"/>
                          </a:solidFill>
                          <a:effectLst/>
                          <a:latin typeface="Calibri" panose="020F0502020204030204" pitchFamily="34" charset="0"/>
                        </a:rPr>
                        <a:t>(0.5454)</a:t>
                      </a:r>
                    </a:p>
                  </a:txBody>
                  <a:tcPr marL="9525" marR="9525" marT="9525" marB="0" anchor="b">
                    <a:lnL>
                      <a:noFill/>
                    </a:lnL>
                    <a:lnR>
                      <a:noFill/>
                    </a:lnR>
                    <a:lnT>
                      <a:noFill/>
                    </a:lnT>
                    <a:lnB>
                      <a:noFill/>
                    </a:lnB>
                  </a:tcPr>
                </a:tc>
                <a:tc>
                  <a:txBody>
                    <a:bodyPr/>
                    <a:lstStyle/>
                    <a:p>
                      <a:pPr algn="ctr" fontAlgn="b"/>
                      <a:r>
                        <a:rPr kumimoji="0" lang="en-US" sz="1600" b="0" i="0" u="none" strike="noStrike" kern="1200" cap="none" spc="0" normalizeH="0" baseline="0" noProof="0">
                          <a:ln>
                            <a:noFill/>
                          </a:ln>
                          <a:solidFill>
                            <a:srgbClr val="FFFFFF"/>
                          </a:solidFill>
                          <a:effectLst/>
                          <a:uLnTx/>
                          <a:uFillTx/>
                          <a:latin typeface="Calibri" panose="020F0502020204030204" pitchFamily="34" charset="0"/>
                          <a:ea typeface="+mn-ea"/>
                          <a:cs typeface="+mn-cs"/>
                        </a:rPr>
                        <a:t>Blank</a:t>
                      </a:r>
                      <a:endParaRPr lang="en-US" sz="16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ctr" fontAlgn="b"/>
                      <a:r>
                        <a:rPr kumimoji="0" lang="en-US" sz="1600" b="0" i="0" u="none" strike="noStrike" kern="1200" cap="none" spc="0" normalizeH="0" baseline="0" noProof="0" dirty="0">
                          <a:ln>
                            <a:noFill/>
                          </a:ln>
                          <a:solidFill>
                            <a:srgbClr val="FFFFFF"/>
                          </a:solidFill>
                          <a:effectLst/>
                          <a:uLnTx/>
                          <a:uFillTx/>
                          <a:latin typeface="Calibri" panose="020F0502020204030204" pitchFamily="34" charset="0"/>
                          <a:ea typeface="+mn-ea"/>
                          <a:cs typeface="+mn-cs"/>
                        </a:rPr>
                        <a:t>Blank</a:t>
                      </a:r>
                      <a:endParaRPr lang="en-US" sz="16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905130896"/>
                  </a:ext>
                </a:extLst>
              </a:tr>
              <a:tr h="304647">
                <a:tc>
                  <a:txBody>
                    <a:bodyPr/>
                    <a:lstStyle/>
                    <a:p>
                      <a:pPr algn="ctr" fontAlgn="b"/>
                      <a:r>
                        <a:rPr lang="en-US" sz="1600" b="0" i="0" u="none" strike="noStrike" dirty="0">
                          <a:solidFill>
                            <a:srgbClr val="000000"/>
                          </a:solidFill>
                          <a:effectLst/>
                          <a:latin typeface="Calibri" panose="020F0502020204030204" pitchFamily="34" charset="0"/>
                        </a:rPr>
                        <a:t>S</a:t>
                      </a:r>
                      <a:r>
                        <a:rPr lang="en-US" sz="1600" b="0" i="0" u="none" strike="noStrike" baseline="-25000" dirty="0">
                          <a:solidFill>
                            <a:srgbClr val="000000"/>
                          </a:solidFill>
                          <a:effectLst/>
                          <a:latin typeface="Calibri" panose="020F0502020204030204" pitchFamily="34" charset="0"/>
                        </a:rPr>
                        <a:t>6</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dirty="0">
                          <a:solidFill>
                            <a:srgbClr val="000000"/>
                          </a:solidFill>
                          <a:effectLst/>
                          <a:latin typeface="Calibri" panose="020F0502020204030204" pitchFamily="34" charset="0"/>
                        </a:rPr>
                        <a:t>1.000</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N.A.</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0.0625</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r>
                        <a:rPr lang="en-US" sz="1600" b="0" i="0" u="none" strike="noStrike" dirty="0">
                          <a:solidFill>
                            <a:srgbClr val="000000"/>
                          </a:solidFill>
                          <a:effectLst/>
                          <a:latin typeface="Calibri" panose="020F0502020204030204" pitchFamily="34" charset="0"/>
                        </a:rPr>
                        <a:t>0.0075</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32337313"/>
                  </a:ext>
                </a:extLst>
              </a:tr>
            </a:tbl>
          </a:graphicData>
        </a:graphic>
      </p:graphicFrame>
    </p:spTree>
    <p:extLst>
      <p:ext uri="{BB962C8B-B14F-4D97-AF65-F5344CB8AC3E}">
        <p14:creationId xmlns:p14="http://schemas.microsoft.com/office/powerpoint/2010/main" val="9558148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descr="Table 7.8: Calculation of Excess Inputs Used by Unit S4, as reproduced from page 215 in the book."/>
          <p:cNvSpPr>
            <a:spLocks noGrp="1"/>
          </p:cNvSpPr>
          <p:nvPr>
            <p:ph type="title"/>
          </p:nvPr>
        </p:nvSpPr>
        <p:spPr/>
        <p:txBody>
          <a:bodyPr/>
          <a:lstStyle/>
          <a:p>
            <a:r>
              <a:rPr lang="en-US" altLang="en-US" dirty="0"/>
              <a:t>Table 7.8: Calculation of Excess Inputs Used by Unit S</a:t>
            </a:r>
            <a:r>
              <a:rPr lang="en-US" altLang="en-US" baseline="-25000" dirty="0"/>
              <a:t>4</a:t>
            </a:r>
            <a:endParaRPr lang="en-US" dirty="0"/>
          </a:p>
        </p:txBody>
      </p:sp>
      <p:pic>
        <p:nvPicPr>
          <p:cNvPr id="7" name="Picture 1" descr="Table 7.8: Calculation of Excess Inputs Used by Unit S4, as reproduced from page 215 in the book."/>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33400" y="2498725"/>
            <a:ext cx="8275638" cy="237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6320864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1"/>
  <p:tag name="MMPROD_UIDATA" val="&lt;database version=&quot;7.0&quot;&gt;&lt;object type=&quot;1&quot; unique_id=&quot;10001&quot;&gt;&lt;object type=&quot;2&quot; unique_id=&quot;12941&quot;&gt;&lt;object type=&quot;3&quot; unique_id=&quot;12942&quot;&gt;&lt;property id=&quot;20148&quot; value=&quot;5&quot;/&gt;&lt;property id=&quot;20300&quot; value=&quot;Slide 1 - &amp;quot;New Service Development&amp;#x0D;&amp;#x0A;&amp;quot;&quot;/&gt;&lt;property id=&quot;20307&quot; value=&quot;256&quot;/&gt;&lt;/object&gt;&lt;object type=&quot;3&quot; unique_id=&quot;12943&quot;&gt;&lt;property id=&quot;20148&quot; value=&quot;5&quot;/&gt;&lt;property id=&quot;20300&quot; value=&quot;Slide 2 - &amp;quot;Learning Objectives&amp;quot;&quot;/&gt;&lt;property id=&quot;20307&quot; value=&quot;271&quot;/&gt;&lt;/object&gt;&lt;object type=&quot;3&quot; unique_id=&quot;12944&quot;&gt;&lt;property id=&quot;20148&quot; value=&quot;5&quot;/&gt;&lt;property id=&quot;20300&quot; value=&quot;Slide 3 - &amp;quot;Source of Service Sector Growth&amp;quot;&quot;/&gt;&lt;property id=&quot;20307&quot; value=&quot;296&quot;/&gt;&lt;/object&gt;&lt;object type=&quot;3&quot; unique_id=&quot;12945&quot;&gt;&lt;property id=&quot;20148&quot; value=&quot;5&quot;/&gt;&lt;property id=&quot;20300&quot; value=&quot;Slide 4 - &amp;quot;Distribution of GDP in the US Economy&amp;quot;&quot;/&gt;&lt;property id=&quot;20307&quot; value=&quot;297&quot;/&gt;&lt;/object&gt;&lt;object type=&quot;3&quot; unique_id=&quot;12946&quot;&gt;&lt;property id=&quot;20148&quot; value=&quot;5&quot;/&gt;&lt;property id=&quot;20300&quot; value=&quot;Slide 5 - &amp;quot;Innovation in Services&amp;quot;&quot;/&gt;&lt;property id=&quot;20307&quot; value=&quot;289&quot;/&gt;&lt;/object&gt;&lt;object type=&quot;3&quot; unique_id=&quot;12947&quot;&gt;&lt;property id=&quot;20148&quot; value=&quot;5&quot;/&gt;&lt;property id=&quot;20300&quot; value=&quot;Slide 6 - &amp;quot;Levels of Service Innovation&amp;quot;&quot;/&gt;&lt;property id=&quot;20307&quot; value=&quot;276&quot;/&gt;&lt;/object&gt;&lt;object type=&quot;3&quot; unique_id=&quot;12948&quot;&gt;&lt;property id=&quot;20148&quot; value=&quot;5&quot;/&gt;&lt;property id=&quot;20300&quot; value=&quot;Slide 7 - &amp;quot;Technology-Driven &amp;#x0D;&amp;#x0A;Service Innovations&amp;quot;&quot;/&gt;&lt;property id=&quot;20307&quot; value=&quot;287&quot;/&gt;&lt;/object&gt;&lt;object type=&quot;3&quot; unique_id=&quot;12949&quot;&gt;&lt;property id=&quot;20148&quot; value=&quot;5&quot;/&gt;&lt;property id=&quot;20300&quot; value=&quot;Slide 8 - &amp;quot;Challenges for Service Innovation&amp;quot;&quot;/&gt;&lt;property id=&quot;20307&quot; value=&quot;290&quot;/&gt;&lt;/object&gt;&lt;object type=&quot;3&quot; unique_id=&quot;12950&quot;&gt;&lt;property id=&quot;20148&quot; value=&quot;5&quot;/&gt;&lt;property id=&quot;20300&quot; value=&quot;Slide 9 - &amp;quot;Adoption of New Technology in Services&amp;quot;&quot;/&gt;&lt;property id=&quot;20307&quot; value=&quot;298&quot;/&gt;&lt;/object&gt;&lt;object type=&quot;3&quot; unique_id=&quot;12951&quot;&gt;&lt;property id=&quot;20148&quot; value=&quot;5&quot;/&gt;&lt;property id=&quot;20300&quot; value=&quot;Slide 10 - &amp;quot;New Service Development Cycle&amp;quot;&quot;/&gt;&lt;property id=&quot;20307&quot; value=&quot;277&quot;/&gt;&lt;/object&gt;&lt;object type=&quot;3&quot; unique_id=&quot;12952&quot;&gt;&lt;property id=&quot;20148&quot; value=&quot;5&quot;/&gt;&lt;property id=&quot;20300&quot; value=&quot;Slide 11 - &amp;quot;Service Design Elements&amp;quot;&quot;/&gt;&lt;property id=&quot;20307&quot; value=&quot;288&quot;/&gt;&lt;/object&gt;&lt;object type=&quot;3&quot; unique_id=&quot;12953&quot;&gt;&lt;property id=&quot;20148&quot; value=&quot;5&quot;/&gt;&lt;property id=&quot;20300&quot; value=&quot;Slide 12 - &amp;quot;Customer Value Equation&amp;quot;&quot;/&gt;&lt;property id=&quot;20307&quot; value=&quot;284&quot;/&gt;&lt;/object&gt;&lt;object type=&quot;3&quot; unique_id=&quot;12954&quot;&gt;&lt;property id=&quot;20148&quot; value=&quot;5&quot;/&gt;&lt;property id=&quot;20300&quot; value=&quot;Slide 13 - &amp;quot;Strategic Positioning&amp;#x0D;&amp;#x0A;Through Process Structure&amp;quot;&quot;/&gt;&lt;property id=&quot;20307&quot; value=&quot;258&quot;/&gt;&lt;/object&gt;&lt;object type=&quot;3&quot; unique_id=&quot;12955&quot;&gt;&lt;property id=&quot;20148&quot; value=&quot;5&quot;/&gt;&lt;property id=&quot;20300&quot; value=&quot;Slide 14 - &amp;quot;Structural Alternatives for &amp;#x0D;&amp;#x0A;a Restaurant &amp;quot;&quot;/&gt;&lt;property id=&quot;20307&quot; value=&quot;259&quot;/&gt;&lt;/object&gt;&lt;object type=&quot;3&quot; unique_id=&quot;12956&quot;&gt;&lt;property id=&quot;20148&quot; value=&quot;5&quot;/&gt;&lt;property id=&quot;20300&quot; value=&quot;Slide 15 - &amp;quot;Service Blueprint of Luxury Hotel&amp;quot;&quot;/&gt;&lt;property id=&quot;20307&quot; value=&quot;282&quot;/&gt;&lt;/object&gt;&lt;object type=&quot;3&quot; unique_id=&quot;12957&quot;&gt;&lt;property id=&quot;20148&quot; value=&quot;5&quot;/&gt;&lt;property id=&quot;20300&quot; value=&quot;Slide 16 - &amp;quot;Taxonomy of Service Processes&amp;quot;&quot;/&gt;&lt;property id=&quot;20307&quot; value=&quot;261&quot;/&gt;&lt;/object&gt;&lt;object type=&quot;3&quot; unique_id=&quot;12958&quot;&gt;&lt;property id=&quot;20148&quot; value=&quot;5&quot;/&gt;&lt;property id=&quot;20300&quot; value=&quot;Slide 17 - &amp;quot;Generic Approaches to Service Design&amp;quot;&quot;/&gt;&lt;property id=&quot;20307&quot; value=&quot;262&quot;/&gt;&lt;/object&gt;&lt;object type=&quot;3&quot; unique_id=&quot;12959&quot;&gt;&lt;property id=&quot;20148&quot; value=&quot;5&quot;/&gt;&lt;property id=&quot;20300&quot; value=&quot;Slide 18 - &amp;quot;100 Yen Sushi House Layout&amp;quot;&quot;/&gt;&lt;property id=&quot;20307&quot; value=&quot;269&quot;/&gt;&lt;/object&gt;&lt;object type=&quot;3&quot; unique_id=&quot;12960&quot;&gt;&lt;property id=&quot;20148&quot; value=&quot;5&quot;/&gt;&lt;property id=&quot;20300&quot; value=&quot;Slide 19 - &amp;quot;100 Yen Sushi House Questions&amp;quot;&quot;/&gt;&lt;property id=&quot;20307&quot; value=&quot;270&quot;/&gt;&lt;/object&gt;&lt;object type=&quot;3&quot; unique_id=&quot;12961&quot;&gt;&lt;property id=&quot;20148&quot; value=&quot;5&quot;/&gt;&lt;property id=&quot;20300&quot; value=&quot;Slide 20 - &amp;quot;COMMUTER CLEANING&amp;quot;&quot;/&gt;&lt;property id=&quot;20307&quot; value=&quot;291&quot;/&gt;&lt;/object&gt;&lt;object type=&quot;3&quot; unique_id=&quot;12962&quot;&gt;&lt;property id=&quot;20148&quot; value=&quot;5&quot;/&gt;&lt;property id=&quot;20300&quot; value=&quot;Slide 21 - &amp;quot;Commuter Cleaning:&amp;#x0D;&amp;#x0A;New Venture Proposal&amp;quot;&quot;/&gt;&lt;property id=&quot;20307&quot; value=&quot;285&quot;/&gt;&lt;/object&gt;&lt;object type=&quot;3&quot; unique_id=&quot;12963&quot;&gt;&lt;property id=&quot;20148&quot; value=&quot;5&quot;/&gt;&lt;property id=&quot;20300&quot; value=&quot;Slide 22 - &amp;quot;Service Blueprint&amp;quot;&quot;/&gt;&lt;property id=&quot;20307&quot; value=&quot;295&quot;/&gt;&lt;/object&gt;&lt;object type=&quot;3&quot; unique_id=&quot;12964&quot;&gt;&lt;property id=&quot;20148&quot; value=&quot;5&quot;/&gt;&lt;property id=&quot;20300&quot; value=&quot;Slide 23 - &amp;quot;Breakeven Analysis&amp;quot;&quot;/&gt;&lt;property id=&quot;20307&quot; value=&quot;293&quot;/&gt;&lt;/object&gt;&lt;object type=&quot;3&quot; unique_id=&quot;12965&quot;&gt;&lt;property id=&quot;20148&quot; value=&quot;5&quot;/&gt;&lt;property id=&quot;20300&quot; value=&quot;Slide 24 - &amp;quot;AMAZON.COM&amp;quot;&quot;/&gt;&lt;property id=&quot;20307&quot; value=&quot;299&quot;/&gt;&lt;/object&gt;&lt;object type=&quot;3&quot; unique_id=&quot;12966&quot;&gt;&lt;property id=&quot;20148&quot; value=&quot;5&quot;/&gt;&lt;property id=&quot;20300&quot; value=&quot;Slide 25 - &amp;quot;Amazon’s Success Factors&amp;quot;&quot;/&gt;&lt;property id=&quot;20307&quot; value=&quot;300&quot;/&gt;&lt;/object&gt;&lt;object type=&quot;3&quot; unique_id=&quot;12967&quot;&gt;&lt;property id=&quot;20148&quot; value=&quot;5&quot;/&gt;&lt;property id=&quot;20300&quot; value=&quot;Slide 26 - &amp;quot;Online Book Buying Experience&amp;quot;&quot;/&gt;&lt;property id=&quot;20307&quot; value=&quot;301&quot;/&gt;&lt;/object&gt;&lt;object type=&quot;3&quot; unique_id=&quot;12968&quot;&gt;&lt;property id=&quot;20148&quot; value=&quot;5&quot;/&gt;&lt;property id=&quot;20300&quot; value=&quot;Slide 27 - &amp;quot;Supply Chain Management&amp;quot;&quot;/&gt;&lt;property id=&quot;20307&quot; value=&quot;302&quot;/&gt;&lt;/object&gt;&lt;object type=&quot;3&quot; unique_id=&quot;12969&quot;&gt;&lt;property id=&quot;20148&quot; value=&quot;5&quot;/&gt;&lt;property id=&quot;20300&quot; value=&quot;Slide 28 - &amp;quot;Barnes and Noble Response&amp;quot;&quot;/&gt;&lt;property id=&quot;20307&quot; value=&quot;303&quot;/&gt;&lt;/object&gt;&lt;object type=&quot;3&quot; unique_id=&quot;12970&quot;&gt;&lt;property id=&quot;20148&quot; value=&quot;5&quot;/&gt;&lt;property id=&quot;20300&quot; value=&quot;Slide 29 - &amp;quot;Amazon’s Challenges&amp;quot;&quot;/&gt;&lt;property id=&quot;20307&quot; value=&quot;304&quot;/&gt;&lt;/object&gt;&lt;object type=&quot;3&quot; unique_id=&quot;12971&quot;&gt;&lt;property id=&quot;20148&quot; value=&quot;5&quot;/&gt;&lt;property id=&quot;20300&quot; value=&quot;Slide 30 - &amp;quot;Amazon.com Questions&amp;quot;&quot;/&gt;&lt;property id=&quot;20307&quot; value=&quot;305&quot;/&gt;&lt;/object&gt;&lt;object type=&quot;3&quot; unique_id=&quot;12972&quot;&gt;&lt;property id=&quot;20148&quot; value=&quot;5&quot;/&gt;&lt;property id=&quot;20300&quot; value=&quot;Slide 31 - &amp;quot;Discussion Questions&amp;quot;&quot;/&gt;&lt;property id=&quot;20307&quot; value=&quot;279&quot;/&gt;&lt;/object&gt;&lt;object type=&quot;3&quot; unique_id=&quot;12973&quot;&gt;&lt;property id=&quot;20148&quot; value=&quot;5&quot;/&gt;&lt;property id=&quot;20300&quot; value=&quot;Slide 32 - &amp;quot;Interactive Class Exercise&amp;quot;&quot;/&gt;&lt;property id=&quot;20307&quot; value=&quot;281&quot;/&gt;&lt;/object&gt;&lt;/object&gt;&lt;object type=&quot;8&quot; unique_id=&quot;13007&quot;&gt;&lt;/object&gt;&lt;/object&gt;&lt;/database&gt;"/>
  <p:tag name="SECTOMILLISECCONVERTED" val="1"/>
</p:tagLst>
</file>

<file path=ppt/theme/theme1.xml><?xml version="1.0" encoding="utf-8"?>
<a:theme xmlns:a="http://schemas.openxmlformats.org/drawingml/2006/main" name="Blends">
  <a:themeElements>
    <a:clrScheme name="Custom 5">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0000FF"/>
      </a:hlink>
      <a:folHlink>
        <a:srgbClr val="0000FF"/>
      </a:folHlink>
    </a:clrScheme>
    <a:fontScheme name="Blend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charset="0"/>
          </a:defRPr>
        </a:defPPr>
      </a:lstStyle>
    </a:ln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Blends">
  <a:themeElements>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Blend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charset="0"/>
          </a:defRPr>
        </a:defPPr>
      </a:lstStyle>
    </a:ln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1960</TotalTime>
  <Pages>15</Pages>
  <Words>718</Words>
  <Application>Microsoft Office PowerPoint</Application>
  <PresentationFormat>Letter Paper (8.5x11 in)</PresentationFormat>
  <Paragraphs>189</Paragraphs>
  <Slides>14</Slides>
  <Notes>2</Notes>
  <HiddenSlides>0</HiddenSlides>
  <MMClips>0</MMClips>
  <ScaleCrop>false</ScaleCrop>
  <HeadingPairs>
    <vt:vector size="8" baseType="variant">
      <vt:variant>
        <vt:lpstr>Fonts Used</vt:lpstr>
      </vt:variant>
      <vt:variant>
        <vt:i4>5</vt:i4>
      </vt:variant>
      <vt:variant>
        <vt:lpstr>Theme</vt:lpstr>
      </vt:variant>
      <vt:variant>
        <vt:i4>2</vt:i4>
      </vt:variant>
      <vt:variant>
        <vt:lpstr>Embedded OLE Servers</vt:lpstr>
      </vt:variant>
      <vt:variant>
        <vt:i4>1</vt:i4>
      </vt:variant>
      <vt:variant>
        <vt:lpstr>Slide Titles</vt:lpstr>
      </vt:variant>
      <vt:variant>
        <vt:i4>14</vt:i4>
      </vt:variant>
    </vt:vector>
  </HeadingPairs>
  <TitlesOfParts>
    <vt:vector size="22" baseType="lpstr">
      <vt:lpstr>Arial</vt:lpstr>
      <vt:lpstr>Calibri</vt:lpstr>
      <vt:lpstr>Tahoma</vt:lpstr>
      <vt:lpstr>Times New Roman</vt:lpstr>
      <vt:lpstr>Wingdings</vt:lpstr>
      <vt:lpstr>Blends</vt:lpstr>
      <vt:lpstr>1_Blends</vt:lpstr>
      <vt:lpstr>Equation</vt:lpstr>
      <vt:lpstr>Chapter 7 Supplement Data Envelopment Analysis (D E A)</vt:lpstr>
      <vt:lpstr>Measuring Service Productivity Branch Bank Example</vt:lpstr>
      <vt:lpstr>The DEA Model Fractional Form</vt:lpstr>
      <vt:lpstr>DEA in Standard LP Form (Scaling inputs to sum to 1.0)</vt:lpstr>
      <vt:lpstr>Table 7.5: Summary of Outputs and Inputs for Burger Palace</vt:lpstr>
      <vt:lpstr>Burger Palace LP Formulation for the First Service Unit S1</vt:lpstr>
      <vt:lpstr>Figure 7.19: Productivity Frontier of Burger Palace</vt:lpstr>
      <vt:lpstr>Table 7.7: Summary of DEA Results</vt:lpstr>
      <vt:lpstr>Table 7.8: Calculation of Excess Inputs Used by Unit S4</vt:lpstr>
      <vt:lpstr>Figure 7.21: DEA Strategic Matrix</vt:lpstr>
      <vt:lpstr>Table 7.9: Outputs and Inputs for Mid-Atlantic Bus Lines</vt:lpstr>
      <vt:lpstr>Case 7.3: Mid-Atlantic Bus Lines Questions</vt:lpstr>
      <vt:lpstr>Figure 7.19: Productivity Frontier of Burger Palace Long Description </vt:lpstr>
      <vt:lpstr>Figure 7.21: DEA Strategic Matrix Long Description </vt:lpstr>
    </vt:vector>
  </TitlesOfParts>
  <Company>SPi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Service Management,9e</dc:title>
  <dc:creator>Sanjeev Bordoloi/James A. Fitzsimmons/Mona J. Fitzsimmons</dc:creator>
  <cp:lastModifiedBy>CE</cp:lastModifiedBy>
  <cp:revision>373</cp:revision>
  <cp:lastPrinted>1997-05-18T18:51:52Z</cp:lastPrinted>
  <dcterms:created xsi:type="dcterms:W3CDTF">1996-01-27T21:40:24Z</dcterms:created>
  <dcterms:modified xsi:type="dcterms:W3CDTF">2018-09-18T19:22:29Z</dcterms:modified>
</cp:coreProperties>
</file>