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38"/>
  </p:notesMasterIdLst>
  <p:sldIdLst>
    <p:sldId id="256" r:id="rId5"/>
    <p:sldId id="266" r:id="rId6"/>
    <p:sldId id="267" r:id="rId7"/>
    <p:sldId id="291" r:id="rId8"/>
    <p:sldId id="292" r:id="rId9"/>
    <p:sldId id="293" r:id="rId10"/>
    <p:sldId id="270" r:id="rId11"/>
    <p:sldId id="271" r:id="rId12"/>
    <p:sldId id="272" r:id="rId13"/>
    <p:sldId id="273" r:id="rId14"/>
    <p:sldId id="274" r:id="rId15"/>
    <p:sldId id="296" r:id="rId16"/>
    <p:sldId id="297" r:id="rId17"/>
    <p:sldId id="299" r:id="rId18"/>
    <p:sldId id="276" r:id="rId19"/>
    <p:sldId id="298" r:id="rId20"/>
    <p:sldId id="280" r:id="rId21"/>
    <p:sldId id="281" r:id="rId22"/>
    <p:sldId id="282" r:id="rId23"/>
    <p:sldId id="302" r:id="rId24"/>
    <p:sldId id="283" r:id="rId25"/>
    <p:sldId id="303" r:id="rId26"/>
    <p:sldId id="304" r:id="rId27"/>
    <p:sldId id="284" r:id="rId28"/>
    <p:sldId id="279" r:id="rId29"/>
    <p:sldId id="285" r:id="rId30"/>
    <p:sldId id="286" r:id="rId31"/>
    <p:sldId id="287" r:id="rId32"/>
    <p:sldId id="288" r:id="rId33"/>
    <p:sldId id="289" r:id="rId34"/>
    <p:sldId id="290" r:id="rId35"/>
    <p:sldId id="265" r:id="rId36"/>
    <p:sldId id="305" r:id="rId37"/>
  </p:sldIdLst>
  <p:sldSz cx="9144000" cy="6858000" type="screen4x3"/>
  <p:notesSz cx="6858000" cy="9144000"/>
  <p:custDataLst>
    <p:tags r:id="rId39"/>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ya Bhojnagarwala" initials="DB" lastIdx="14" clrIdx="0">
    <p:extLst>
      <p:ext uri="{19B8F6BF-5375-455C-9EA6-DF929625EA0E}">
        <p15:presenceInfo xmlns:p15="http://schemas.microsoft.com/office/powerpoint/2012/main" userId="S-1-5-21-3361151005-2080053223-3394076701-18983" providerId="AD"/>
      </p:ext>
    </p:extLst>
  </p:cmAuthor>
  <p:cmAuthor id="2" name="Suchitra Krishna" initials="SK" lastIdx="10" clrIdx="1">
    <p:extLst>
      <p:ext uri="{19B8F6BF-5375-455C-9EA6-DF929625EA0E}">
        <p15:presenceInfo xmlns:p15="http://schemas.microsoft.com/office/powerpoint/2012/main" userId="Suchitra Krish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53" autoAdjust="0"/>
    <p:restoredTop sz="92801" autoAdjust="0"/>
  </p:normalViewPr>
  <p:slideViewPr>
    <p:cSldViewPr>
      <p:cViewPr varScale="1">
        <p:scale>
          <a:sx n="69" d="100"/>
          <a:sy n="69" d="100"/>
        </p:scale>
        <p:origin x="1242"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5EE55122-08C1-44F3-9013-EA17E27F80F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Calibri" panose="020F0502020204030204" pitchFamily="34" charset="0"/>
                <a:ea typeface="Calibri" panose="020F0502020204030204" pitchFamily="34" charset="0"/>
                <a:cs typeface="Arial" pitchFamily="-105" charset="0"/>
              </a:defRPr>
            </a:lvl1pPr>
          </a:lstStyle>
          <a:p>
            <a:pPr>
              <a:defRPr/>
            </a:pPr>
            <a:endParaRPr lang="en-US" dirty="0"/>
          </a:p>
        </p:txBody>
      </p:sp>
      <p:sp>
        <p:nvSpPr>
          <p:cNvPr id="135171" name="Rectangle 3">
            <a:extLst>
              <a:ext uri="{FF2B5EF4-FFF2-40B4-BE49-F238E27FC236}">
                <a16:creationId xmlns:a16="http://schemas.microsoft.com/office/drawing/2014/main" id="{A1A739A6-19D5-445A-8618-0CB110228CE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Calibri" panose="020F0502020204030204" pitchFamily="34" charset="0"/>
                <a:cs typeface="Arial" pitchFamily="-105" charset="0"/>
              </a:defRPr>
            </a:lvl1pPr>
          </a:lstStyle>
          <a:p>
            <a:pPr>
              <a:defRPr/>
            </a:pPr>
            <a:endParaRPr lang="en-US" dirty="0"/>
          </a:p>
        </p:txBody>
      </p:sp>
      <p:sp>
        <p:nvSpPr>
          <p:cNvPr id="8196" name="Rectangle 4">
            <a:extLst>
              <a:ext uri="{FF2B5EF4-FFF2-40B4-BE49-F238E27FC236}">
                <a16:creationId xmlns:a16="http://schemas.microsoft.com/office/drawing/2014/main" id="{2C1ACC58-3845-44DD-99AA-E45EE4F295D3}"/>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3" name="Rectangle 5">
            <a:extLst>
              <a:ext uri="{FF2B5EF4-FFF2-40B4-BE49-F238E27FC236}">
                <a16:creationId xmlns:a16="http://schemas.microsoft.com/office/drawing/2014/main" id="{9355EC61-6C61-48CC-BD40-EE7213D7286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5174" name="Rectangle 6">
            <a:extLst>
              <a:ext uri="{FF2B5EF4-FFF2-40B4-BE49-F238E27FC236}">
                <a16:creationId xmlns:a16="http://schemas.microsoft.com/office/drawing/2014/main" id="{415DBB44-32AE-40B6-8E10-87553D87281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Calibri" panose="020F0502020204030204" pitchFamily="34" charset="0"/>
                <a:ea typeface="Calibri" panose="020F0502020204030204" pitchFamily="34" charset="0"/>
                <a:cs typeface="Arial" pitchFamily="-105" charset="0"/>
              </a:defRPr>
            </a:lvl1pPr>
          </a:lstStyle>
          <a:p>
            <a:pPr>
              <a:defRPr/>
            </a:pPr>
            <a:endParaRPr lang="en-US" dirty="0"/>
          </a:p>
        </p:txBody>
      </p:sp>
      <p:sp>
        <p:nvSpPr>
          <p:cNvPr id="135175" name="Rectangle 7">
            <a:extLst>
              <a:ext uri="{FF2B5EF4-FFF2-40B4-BE49-F238E27FC236}">
                <a16:creationId xmlns:a16="http://schemas.microsoft.com/office/drawing/2014/main" id="{B9F5DDE3-39E2-49E4-A18D-2ACDE7FA5E93}"/>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ACB4320-A315-4D59-9898-64960E4BC72F}"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Calibri" panose="020F0502020204030204" pitchFamily="34" charset="0"/>
        <a:cs typeface="Arial" pitchFamily="-105" charset="0"/>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Calibri" panose="020F0502020204030204" pitchFamily="34" charset="0"/>
        <a:cs typeface="Arial" pitchFamily="-105" charset="0"/>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Calibri" panose="020F0502020204030204" pitchFamily="34" charset="0"/>
        <a:cs typeface="Arial" pitchFamily="-105" charset="0"/>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Calibri" panose="020F0502020204030204" pitchFamily="34" charset="0"/>
        <a:cs typeface="Arial" pitchFamily="-105" charset="0"/>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Calibri" panose="020F0502020204030204" pitchFamily="34" charset="0"/>
        <a:cs typeface="Arial" pitchFamily="-105"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a:t>
            </a:fld>
            <a:endParaRPr lang="en-US" altLang="en-US" dirty="0"/>
          </a:p>
        </p:txBody>
      </p:sp>
    </p:spTree>
    <p:extLst>
      <p:ext uri="{BB962C8B-B14F-4D97-AF65-F5344CB8AC3E}">
        <p14:creationId xmlns:p14="http://schemas.microsoft.com/office/powerpoint/2010/main" val="874287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10</a:t>
            </a:fld>
            <a:endParaRPr lang="en-US" altLang="en-US" dirty="0"/>
          </a:p>
        </p:txBody>
      </p:sp>
    </p:spTree>
    <p:extLst>
      <p:ext uri="{BB962C8B-B14F-4D97-AF65-F5344CB8AC3E}">
        <p14:creationId xmlns:p14="http://schemas.microsoft.com/office/powerpoint/2010/main" val="372905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11</a:t>
            </a:fld>
            <a:endParaRPr lang="en-US" altLang="en-US" dirty="0"/>
          </a:p>
        </p:txBody>
      </p:sp>
    </p:spTree>
    <p:extLst>
      <p:ext uri="{BB962C8B-B14F-4D97-AF65-F5344CB8AC3E}">
        <p14:creationId xmlns:p14="http://schemas.microsoft.com/office/powerpoint/2010/main" val="4230560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12</a:t>
            </a:fld>
            <a:endParaRPr lang="en-US" altLang="en-US" dirty="0"/>
          </a:p>
        </p:txBody>
      </p:sp>
    </p:spTree>
    <p:extLst>
      <p:ext uri="{BB962C8B-B14F-4D97-AF65-F5344CB8AC3E}">
        <p14:creationId xmlns:p14="http://schemas.microsoft.com/office/powerpoint/2010/main" val="1579084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13</a:t>
            </a:fld>
            <a:endParaRPr lang="en-US" altLang="en-US" dirty="0"/>
          </a:p>
        </p:txBody>
      </p:sp>
    </p:spTree>
    <p:extLst>
      <p:ext uri="{BB962C8B-B14F-4D97-AF65-F5344CB8AC3E}">
        <p14:creationId xmlns:p14="http://schemas.microsoft.com/office/powerpoint/2010/main" val="3802192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14</a:t>
            </a:fld>
            <a:endParaRPr lang="en-US" altLang="en-US" dirty="0"/>
          </a:p>
        </p:txBody>
      </p:sp>
    </p:spTree>
    <p:extLst>
      <p:ext uri="{BB962C8B-B14F-4D97-AF65-F5344CB8AC3E}">
        <p14:creationId xmlns:p14="http://schemas.microsoft.com/office/powerpoint/2010/main" val="2355305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15</a:t>
            </a:fld>
            <a:endParaRPr lang="en-US" altLang="en-US" dirty="0"/>
          </a:p>
        </p:txBody>
      </p:sp>
    </p:spTree>
    <p:extLst>
      <p:ext uri="{BB962C8B-B14F-4D97-AF65-F5344CB8AC3E}">
        <p14:creationId xmlns:p14="http://schemas.microsoft.com/office/powerpoint/2010/main" val="29353526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16</a:t>
            </a:fld>
            <a:endParaRPr lang="en-US" altLang="en-US" dirty="0"/>
          </a:p>
        </p:txBody>
      </p:sp>
    </p:spTree>
    <p:extLst>
      <p:ext uri="{BB962C8B-B14F-4D97-AF65-F5344CB8AC3E}">
        <p14:creationId xmlns:p14="http://schemas.microsoft.com/office/powerpoint/2010/main" val="3604538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17</a:t>
            </a:fld>
            <a:endParaRPr lang="en-US" altLang="en-US" dirty="0"/>
          </a:p>
        </p:txBody>
      </p:sp>
    </p:spTree>
    <p:extLst>
      <p:ext uri="{BB962C8B-B14F-4D97-AF65-F5344CB8AC3E}">
        <p14:creationId xmlns:p14="http://schemas.microsoft.com/office/powerpoint/2010/main" val="2312749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18</a:t>
            </a:fld>
            <a:endParaRPr lang="en-US" altLang="en-US" dirty="0"/>
          </a:p>
        </p:txBody>
      </p:sp>
    </p:spTree>
    <p:extLst>
      <p:ext uri="{BB962C8B-B14F-4D97-AF65-F5344CB8AC3E}">
        <p14:creationId xmlns:p14="http://schemas.microsoft.com/office/powerpoint/2010/main" val="864174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19</a:t>
            </a:fld>
            <a:endParaRPr lang="en-US" altLang="en-US" dirty="0"/>
          </a:p>
        </p:txBody>
      </p:sp>
    </p:spTree>
    <p:extLst>
      <p:ext uri="{BB962C8B-B14F-4D97-AF65-F5344CB8AC3E}">
        <p14:creationId xmlns:p14="http://schemas.microsoft.com/office/powerpoint/2010/main" val="669754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a:t>
            </a:fld>
            <a:endParaRPr lang="en-US" altLang="en-US" dirty="0"/>
          </a:p>
        </p:txBody>
      </p:sp>
    </p:spTree>
    <p:extLst>
      <p:ext uri="{BB962C8B-B14F-4D97-AF65-F5344CB8AC3E}">
        <p14:creationId xmlns:p14="http://schemas.microsoft.com/office/powerpoint/2010/main" val="1684793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20</a:t>
            </a:fld>
            <a:endParaRPr lang="en-US" altLang="en-US" dirty="0"/>
          </a:p>
        </p:txBody>
      </p:sp>
    </p:spTree>
    <p:extLst>
      <p:ext uri="{BB962C8B-B14F-4D97-AF65-F5344CB8AC3E}">
        <p14:creationId xmlns:p14="http://schemas.microsoft.com/office/powerpoint/2010/main" val="4274474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21</a:t>
            </a:fld>
            <a:endParaRPr lang="en-US" altLang="en-US" dirty="0"/>
          </a:p>
        </p:txBody>
      </p:sp>
    </p:spTree>
    <p:extLst>
      <p:ext uri="{BB962C8B-B14F-4D97-AF65-F5344CB8AC3E}">
        <p14:creationId xmlns:p14="http://schemas.microsoft.com/office/powerpoint/2010/main" val="3544864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22</a:t>
            </a:fld>
            <a:endParaRPr lang="en-US" altLang="en-US" dirty="0"/>
          </a:p>
        </p:txBody>
      </p:sp>
    </p:spTree>
    <p:extLst>
      <p:ext uri="{BB962C8B-B14F-4D97-AF65-F5344CB8AC3E}">
        <p14:creationId xmlns:p14="http://schemas.microsoft.com/office/powerpoint/2010/main" val="636176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23</a:t>
            </a:fld>
            <a:endParaRPr lang="en-US" altLang="en-US" dirty="0"/>
          </a:p>
        </p:txBody>
      </p:sp>
    </p:spTree>
    <p:extLst>
      <p:ext uri="{BB962C8B-B14F-4D97-AF65-F5344CB8AC3E}">
        <p14:creationId xmlns:p14="http://schemas.microsoft.com/office/powerpoint/2010/main" val="2286241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24</a:t>
            </a:fld>
            <a:endParaRPr lang="en-US" altLang="en-US" dirty="0"/>
          </a:p>
        </p:txBody>
      </p:sp>
    </p:spTree>
    <p:extLst>
      <p:ext uri="{BB962C8B-B14F-4D97-AF65-F5344CB8AC3E}">
        <p14:creationId xmlns:p14="http://schemas.microsoft.com/office/powerpoint/2010/main" val="2428805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25</a:t>
            </a:fld>
            <a:endParaRPr lang="en-US" altLang="en-US" dirty="0"/>
          </a:p>
        </p:txBody>
      </p:sp>
    </p:spTree>
    <p:extLst>
      <p:ext uri="{BB962C8B-B14F-4D97-AF65-F5344CB8AC3E}">
        <p14:creationId xmlns:p14="http://schemas.microsoft.com/office/powerpoint/2010/main" val="3349194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26</a:t>
            </a:fld>
            <a:endParaRPr lang="en-US" altLang="en-US" dirty="0"/>
          </a:p>
        </p:txBody>
      </p:sp>
    </p:spTree>
    <p:extLst>
      <p:ext uri="{BB962C8B-B14F-4D97-AF65-F5344CB8AC3E}">
        <p14:creationId xmlns:p14="http://schemas.microsoft.com/office/powerpoint/2010/main" val="3211977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27</a:t>
            </a:fld>
            <a:endParaRPr lang="en-US" altLang="en-US" dirty="0"/>
          </a:p>
        </p:txBody>
      </p:sp>
    </p:spTree>
    <p:extLst>
      <p:ext uri="{BB962C8B-B14F-4D97-AF65-F5344CB8AC3E}">
        <p14:creationId xmlns:p14="http://schemas.microsoft.com/office/powerpoint/2010/main" val="26540889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28</a:t>
            </a:fld>
            <a:endParaRPr lang="en-US" altLang="en-US" dirty="0"/>
          </a:p>
        </p:txBody>
      </p:sp>
    </p:spTree>
    <p:extLst>
      <p:ext uri="{BB962C8B-B14F-4D97-AF65-F5344CB8AC3E}">
        <p14:creationId xmlns:p14="http://schemas.microsoft.com/office/powerpoint/2010/main" val="2428041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29</a:t>
            </a:fld>
            <a:endParaRPr lang="en-US" altLang="en-US" dirty="0"/>
          </a:p>
        </p:txBody>
      </p:sp>
    </p:spTree>
    <p:extLst>
      <p:ext uri="{BB962C8B-B14F-4D97-AF65-F5344CB8AC3E}">
        <p14:creationId xmlns:p14="http://schemas.microsoft.com/office/powerpoint/2010/main" val="2802020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3</a:t>
            </a:fld>
            <a:endParaRPr lang="en-US" altLang="en-US" dirty="0"/>
          </a:p>
        </p:txBody>
      </p:sp>
    </p:spTree>
    <p:extLst>
      <p:ext uri="{BB962C8B-B14F-4D97-AF65-F5344CB8AC3E}">
        <p14:creationId xmlns:p14="http://schemas.microsoft.com/office/powerpoint/2010/main" val="35081852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30</a:t>
            </a:fld>
            <a:endParaRPr lang="en-US" altLang="en-US" dirty="0"/>
          </a:p>
        </p:txBody>
      </p:sp>
    </p:spTree>
    <p:extLst>
      <p:ext uri="{BB962C8B-B14F-4D97-AF65-F5344CB8AC3E}">
        <p14:creationId xmlns:p14="http://schemas.microsoft.com/office/powerpoint/2010/main" val="22358413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31</a:t>
            </a:fld>
            <a:endParaRPr lang="en-US" altLang="en-US" dirty="0"/>
          </a:p>
        </p:txBody>
      </p:sp>
    </p:spTree>
    <p:extLst>
      <p:ext uri="{BB962C8B-B14F-4D97-AF65-F5344CB8AC3E}">
        <p14:creationId xmlns:p14="http://schemas.microsoft.com/office/powerpoint/2010/main" val="1938663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32</a:t>
            </a:fld>
            <a:endParaRPr lang="en-US" altLang="en-US" dirty="0"/>
          </a:p>
        </p:txBody>
      </p:sp>
    </p:spTree>
    <p:extLst>
      <p:ext uri="{BB962C8B-B14F-4D97-AF65-F5344CB8AC3E}">
        <p14:creationId xmlns:p14="http://schemas.microsoft.com/office/powerpoint/2010/main" val="2253847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33</a:t>
            </a:fld>
            <a:endParaRPr lang="en-US" altLang="en-US" dirty="0"/>
          </a:p>
        </p:txBody>
      </p:sp>
    </p:spTree>
    <p:extLst>
      <p:ext uri="{BB962C8B-B14F-4D97-AF65-F5344CB8AC3E}">
        <p14:creationId xmlns:p14="http://schemas.microsoft.com/office/powerpoint/2010/main" val="2340086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4</a:t>
            </a:fld>
            <a:endParaRPr lang="en-US" altLang="en-US" dirty="0"/>
          </a:p>
        </p:txBody>
      </p:sp>
    </p:spTree>
    <p:extLst>
      <p:ext uri="{BB962C8B-B14F-4D97-AF65-F5344CB8AC3E}">
        <p14:creationId xmlns:p14="http://schemas.microsoft.com/office/powerpoint/2010/main" val="3792755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5</a:t>
            </a:fld>
            <a:endParaRPr lang="en-US" altLang="en-US" dirty="0"/>
          </a:p>
        </p:txBody>
      </p:sp>
    </p:spTree>
    <p:extLst>
      <p:ext uri="{BB962C8B-B14F-4D97-AF65-F5344CB8AC3E}">
        <p14:creationId xmlns:p14="http://schemas.microsoft.com/office/powerpoint/2010/main" val="1441247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6</a:t>
            </a:fld>
            <a:endParaRPr lang="en-US" altLang="en-US" dirty="0"/>
          </a:p>
        </p:txBody>
      </p:sp>
    </p:spTree>
    <p:extLst>
      <p:ext uri="{BB962C8B-B14F-4D97-AF65-F5344CB8AC3E}">
        <p14:creationId xmlns:p14="http://schemas.microsoft.com/office/powerpoint/2010/main" val="235426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7</a:t>
            </a:fld>
            <a:endParaRPr lang="en-US" altLang="en-US" dirty="0"/>
          </a:p>
        </p:txBody>
      </p:sp>
    </p:spTree>
    <p:extLst>
      <p:ext uri="{BB962C8B-B14F-4D97-AF65-F5344CB8AC3E}">
        <p14:creationId xmlns:p14="http://schemas.microsoft.com/office/powerpoint/2010/main" val="3451392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8</a:t>
            </a:fld>
            <a:endParaRPr lang="en-US" altLang="en-US" dirty="0"/>
          </a:p>
        </p:txBody>
      </p:sp>
    </p:spTree>
    <p:extLst>
      <p:ext uri="{BB962C8B-B14F-4D97-AF65-F5344CB8AC3E}">
        <p14:creationId xmlns:p14="http://schemas.microsoft.com/office/powerpoint/2010/main" val="2092268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ACB4320-A315-4D59-9898-64960E4BC72F}" type="slidenum">
              <a:rPr lang="en-US" altLang="en-US" smtClean="0"/>
              <a:pPr>
                <a:defRPr/>
              </a:pPr>
              <a:t>9</a:t>
            </a:fld>
            <a:endParaRPr lang="en-US" altLang="en-US" dirty="0"/>
          </a:p>
        </p:txBody>
      </p:sp>
    </p:spTree>
    <p:extLst>
      <p:ext uri="{BB962C8B-B14F-4D97-AF65-F5344CB8AC3E}">
        <p14:creationId xmlns:p14="http://schemas.microsoft.com/office/powerpoint/2010/main" val="468349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61DE1D71-2CE4-4E6C-A2FB-F4125C4C8EE0}"/>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11">
            <a:extLst>
              <a:ext uri="{FF2B5EF4-FFF2-40B4-BE49-F238E27FC236}">
                <a16:creationId xmlns:a16="http://schemas.microsoft.com/office/drawing/2014/main" id="{52DF53FE-49F8-4425-9ACB-08CB8C35F6BC}"/>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13">
            <a:extLst>
              <a:ext uri="{FF2B5EF4-FFF2-40B4-BE49-F238E27FC236}">
                <a16:creationId xmlns:a16="http://schemas.microsoft.com/office/drawing/2014/main" id="{04296646-400E-4C0F-86BD-42CA818BA0AC}"/>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6">
            <a:extLst>
              <a:ext uri="{FF2B5EF4-FFF2-40B4-BE49-F238E27FC236}">
                <a16:creationId xmlns:a16="http://schemas.microsoft.com/office/drawing/2014/main" id="{6ED4815B-8AE9-403A-B00D-EF455FE08982}"/>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Straight Connector 10">
            <a:extLst>
              <a:ext uri="{FF2B5EF4-FFF2-40B4-BE49-F238E27FC236}">
                <a16:creationId xmlns:a16="http://schemas.microsoft.com/office/drawing/2014/main" id="{D206D566-63AA-4F56-A73C-9160626723DA}"/>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1" name="Straight Connector 17">
            <a:extLst>
              <a:ext uri="{FF2B5EF4-FFF2-40B4-BE49-F238E27FC236}">
                <a16:creationId xmlns:a16="http://schemas.microsoft.com/office/drawing/2014/main" id="{B67B6264-A9BE-45CE-A64A-B6923E6A7FB8}"/>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2" name="Straight Connector 19">
            <a:extLst>
              <a:ext uri="{FF2B5EF4-FFF2-40B4-BE49-F238E27FC236}">
                <a16:creationId xmlns:a16="http://schemas.microsoft.com/office/drawing/2014/main" id="{E3C4EE5B-D7CB-4966-A8B6-34E43EC9E544}"/>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3" name="Straight Connector 15">
            <a:extLst>
              <a:ext uri="{FF2B5EF4-FFF2-40B4-BE49-F238E27FC236}">
                <a16:creationId xmlns:a16="http://schemas.microsoft.com/office/drawing/2014/main" id="{6D20C06B-CA86-4BCD-9C4D-C84B44B55427}"/>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4" name="Straight Connector 14">
            <a:extLst>
              <a:ext uri="{FF2B5EF4-FFF2-40B4-BE49-F238E27FC236}">
                <a16:creationId xmlns:a16="http://schemas.microsoft.com/office/drawing/2014/main" id="{73375B02-534E-4295-B3EF-C652C309921D}"/>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5" name="Straight Connector 21">
            <a:extLst>
              <a:ext uri="{FF2B5EF4-FFF2-40B4-BE49-F238E27FC236}">
                <a16:creationId xmlns:a16="http://schemas.microsoft.com/office/drawing/2014/main" id="{1B8EF0BF-0E30-4258-B183-C9330C9C2D79}"/>
              </a:ext>
            </a:extLst>
          </p:cNvPr>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6" name="Rectangle 15">
            <a:extLst>
              <a:ext uri="{FF2B5EF4-FFF2-40B4-BE49-F238E27FC236}">
                <a16:creationId xmlns:a16="http://schemas.microsoft.com/office/drawing/2014/main" id="{4B2E63C0-FF50-40C5-9FE2-7CCA103EF78C}"/>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7" name="Oval 20">
            <a:extLst>
              <a:ext uri="{FF2B5EF4-FFF2-40B4-BE49-F238E27FC236}">
                <a16:creationId xmlns:a16="http://schemas.microsoft.com/office/drawing/2014/main" id="{5472075A-E0E2-4BEE-9BED-D9E261EE4AC5}"/>
              </a:ext>
            </a:extLst>
          </p:cNvPr>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 name="Oval 22">
            <a:extLst>
              <a:ext uri="{FF2B5EF4-FFF2-40B4-BE49-F238E27FC236}">
                <a16:creationId xmlns:a16="http://schemas.microsoft.com/office/drawing/2014/main" id="{17366473-887A-41EB-B62E-6F1DE7C865D7}"/>
              </a:ext>
            </a:extLst>
          </p:cNvPr>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Oval 23">
            <a:extLst>
              <a:ext uri="{FF2B5EF4-FFF2-40B4-BE49-F238E27FC236}">
                <a16:creationId xmlns:a16="http://schemas.microsoft.com/office/drawing/2014/main" id="{9C1FE398-8895-4496-85CE-AA95710A2203}"/>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0" name="Oval 25">
            <a:extLst>
              <a:ext uri="{FF2B5EF4-FFF2-40B4-BE49-F238E27FC236}">
                <a16:creationId xmlns:a16="http://schemas.microsoft.com/office/drawing/2014/main" id="{5DF264BD-0236-4D18-A0B0-188422A73C93}"/>
              </a:ext>
            </a:extLst>
          </p:cNvPr>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1" name="Oval 24">
            <a:extLst>
              <a:ext uri="{FF2B5EF4-FFF2-40B4-BE49-F238E27FC236}">
                <a16:creationId xmlns:a16="http://schemas.microsoft.com/office/drawing/2014/main" id="{93D12803-EC61-4D7B-9528-C170F7C59F07}"/>
              </a:ext>
            </a:extLst>
          </p:cNvPr>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itle 7"/>
          <p:cNvSpPr>
            <a:spLocks noGrp="1"/>
          </p:cNvSpPr>
          <p:nvPr>
            <p:ph type="ctrTitle"/>
          </p:nvPr>
        </p:nvSpPr>
        <p:spPr>
          <a:xfrm>
            <a:off x="2286000" y="3124200"/>
            <a:ext cx="6172200" cy="1894362"/>
          </a:xfrm>
        </p:spPr>
        <p:txBody>
          <a:bodyPr/>
          <a:lstStyle>
            <a:lvl1pPr>
              <a:defRPr b="1"/>
            </a:lvl1pPr>
          </a:lstStyle>
          <a:p>
            <a:r>
              <a:rPr lang="en-US" dirty="0"/>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22" name="Date Placeholder 27">
            <a:extLst>
              <a:ext uri="{FF2B5EF4-FFF2-40B4-BE49-F238E27FC236}">
                <a16:creationId xmlns:a16="http://schemas.microsoft.com/office/drawing/2014/main" id="{E84279FC-6690-41E3-AEA3-C40DF73BF7A6}"/>
              </a:ext>
            </a:extLst>
          </p:cNvPr>
          <p:cNvSpPr>
            <a:spLocks noGrp="1"/>
          </p:cNvSpPr>
          <p:nvPr>
            <p:ph type="dt" sz="half" idx="10"/>
          </p:nvPr>
        </p:nvSpPr>
        <p:spPr bwMode="auto">
          <a:xfrm rot="5400000">
            <a:off x="7764463" y="1174750"/>
            <a:ext cx="2286000" cy="381000"/>
          </a:xfrm>
        </p:spPr>
        <p:txBody>
          <a:bodyPr/>
          <a:lstStyle>
            <a:lvl1pPr>
              <a:defRPr/>
            </a:lvl1pPr>
          </a:lstStyle>
          <a:p>
            <a:pPr>
              <a:defRPr/>
            </a:pPr>
            <a:fld id="{93A43A92-6CEB-4826-9ADF-21180A534094}" type="datetime1">
              <a:rPr lang="en-US" smtClean="0"/>
              <a:pPr>
                <a:defRPr/>
              </a:pPr>
              <a:t>5/25/2018</a:t>
            </a:fld>
            <a:endParaRPr lang="en-US" dirty="0"/>
          </a:p>
        </p:txBody>
      </p:sp>
      <p:sp>
        <p:nvSpPr>
          <p:cNvPr id="23" name="Footer Placeholder 16">
            <a:extLst>
              <a:ext uri="{FF2B5EF4-FFF2-40B4-BE49-F238E27FC236}">
                <a16:creationId xmlns:a16="http://schemas.microsoft.com/office/drawing/2014/main" id="{DFEA68A9-08B9-4F6C-BAE2-522444E4AA34}"/>
              </a:ext>
            </a:extLst>
          </p:cNvPr>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ltLang="en-US" dirty="0"/>
          </a:p>
        </p:txBody>
      </p:sp>
    </p:spTree>
    <p:extLst>
      <p:ext uri="{BB962C8B-B14F-4D97-AF65-F5344CB8AC3E}">
        <p14:creationId xmlns:p14="http://schemas.microsoft.com/office/powerpoint/2010/main" val="169960486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6B49D526-7009-4AFE-9553-C203A0A5CD4B}"/>
              </a:ext>
            </a:extLst>
          </p:cNvPr>
          <p:cNvSpPr>
            <a:spLocks noGrp="1"/>
          </p:cNvSpPr>
          <p:nvPr>
            <p:ph type="dt" sz="half" idx="10"/>
          </p:nvPr>
        </p:nvSpPr>
        <p:spPr/>
        <p:txBody>
          <a:bodyPr/>
          <a:lstStyle>
            <a:lvl1pPr>
              <a:defRPr/>
            </a:lvl1pPr>
          </a:lstStyle>
          <a:p>
            <a:pPr>
              <a:defRPr/>
            </a:pPr>
            <a:fld id="{A96C5170-D276-4CF5-8794-2F3681CA1626}" type="datetime1">
              <a:rPr lang="en-US" smtClean="0"/>
              <a:pPr>
                <a:defRPr/>
              </a:pPr>
              <a:t>5/25/2018</a:t>
            </a:fld>
            <a:endParaRPr lang="en-US" dirty="0"/>
          </a:p>
        </p:txBody>
      </p:sp>
      <p:sp>
        <p:nvSpPr>
          <p:cNvPr id="5" name="Footer Placeholder 2">
            <a:extLst>
              <a:ext uri="{FF2B5EF4-FFF2-40B4-BE49-F238E27FC236}">
                <a16:creationId xmlns:a16="http://schemas.microsoft.com/office/drawing/2014/main" id="{350BDBF4-DB03-4830-87B6-7651B0D11FE2}"/>
              </a:ext>
            </a:extLst>
          </p:cNvPr>
          <p:cNvSpPr>
            <a:spLocks noGrp="1"/>
          </p:cNvSpPr>
          <p:nvPr>
            <p:ph type="ftr" sz="quarter" idx="11"/>
          </p:nvPr>
        </p:nvSpPr>
        <p:spPr/>
        <p:txBody>
          <a:bodyPr/>
          <a:lstStyle>
            <a:lvl1pPr>
              <a:defRPr/>
            </a:lvl1pPr>
          </a:lstStyle>
          <a:p>
            <a:pPr>
              <a:defRPr/>
            </a:pPr>
            <a:endParaRPr lang="en-US" altLang="en-US" dirty="0"/>
          </a:p>
        </p:txBody>
      </p:sp>
      <p:sp>
        <p:nvSpPr>
          <p:cNvPr id="6" name="Slide Number Placeholder 8">
            <a:extLst>
              <a:ext uri="{FF2B5EF4-FFF2-40B4-BE49-F238E27FC236}">
                <a16:creationId xmlns:a16="http://schemas.microsoft.com/office/drawing/2014/main" id="{FDE1DD94-E4F6-4388-AA7D-66113B12D70A}"/>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D2EE6E4E-CD2C-45DE-B880-AF7EC8546B60}" type="slidenum">
              <a:rPr lang="en-US" altLang="en-US" smtClean="0"/>
              <a:pPr>
                <a:defRPr/>
              </a:pPr>
              <a:t>‹#›</a:t>
            </a:fld>
            <a:endParaRPr lang="en-US" altLang="en-US" dirty="0"/>
          </a:p>
        </p:txBody>
      </p:sp>
    </p:spTree>
    <p:extLst>
      <p:ext uri="{BB962C8B-B14F-4D97-AF65-F5344CB8AC3E}">
        <p14:creationId xmlns:p14="http://schemas.microsoft.com/office/powerpoint/2010/main" val="3667105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33F65D40-CF5E-42B6-A31E-7E2E170BD88F}"/>
              </a:ext>
            </a:extLst>
          </p:cNvPr>
          <p:cNvSpPr>
            <a:spLocks noGrp="1"/>
          </p:cNvSpPr>
          <p:nvPr>
            <p:ph type="dt" sz="half" idx="10"/>
          </p:nvPr>
        </p:nvSpPr>
        <p:spPr/>
        <p:txBody>
          <a:bodyPr/>
          <a:lstStyle>
            <a:lvl1pPr>
              <a:defRPr/>
            </a:lvl1pPr>
          </a:lstStyle>
          <a:p>
            <a:pPr>
              <a:defRPr/>
            </a:pPr>
            <a:fld id="{C57FBD78-9A6A-4745-BB47-06B351D890BB}" type="datetime1">
              <a:rPr lang="en-US" smtClean="0"/>
              <a:pPr>
                <a:defRPr/>
              </a:pPr>
              <a:t>5/25/2018</a:t>
            </a:fld>
            <a:endParaRPr lang="en-US" dirty="0"/>
          </a:p>
        </p:txBody>
      </p:sp>
      <p:sp>
        <p:nvSpPr>
          <p:cNvPr id="5" name="Footer Placeholder 2">
            <a:extLst>
              <a:ext uri="{FF2B5EF4-FFF2-40B4-BE49-F238E27FC236}">
                <a16:creationId xmlns:a16="http://schemas.microsoft.com/office/drawing/2014/main" id="{973FEB62-6FA7-4010-A2F7-5852CAEFC438}"/>
              </a:ext>
            </a:extLst>
          </p:cNvPr>
          <p:cNvSpPr>
            <a:spLocks noGrp="1"/>
          </p:cNvSpPr>
          <p:nvPr>
            <p:ph type="ftr" sz="quarter" idx="11"/>
          </p:nvPr>
        </p:nvSpPr>
        <p:spPr/>
        <p:txBody>
          <a:bodyPr/>
          <a:lstStyle>
            <a:lvl1pPr>
              <a:defRPr/>
            </a:lvl1pPr>
          </a:lstStyle>
          <a:p>
            <a:pPr>
              <a:defRPr/>
            </a:pPr>
            <a:endParaRPr lang="en-US" altLang="en-US" dirty="0"/>
          </a:p>
        </p:txBody>
      </p:sp>
      <p:sp>
        <p:nvSpPr>
          <p:cNvPr id="6" name="Slide Number Placeholder 8">
            <a:extLst>
              <a:ext uri="{FF2B5EF4-FFF2-40B4-BE49-F238E27FC236}">
                <a16:creationId xmlns:a16="http://schemas.microsoft.com/office/drawing/2014/main" id="{BFA1918D-5B61-4500-A6DF-33849548027E}"/>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9B045C08-DE87-4711-BDC4-2324199BFD6C}" type="slidenum">
              <a:rPr lang="en-US" altLang="en-US" smtClean="0"/>
              <a:pPr>
                <a:defRPr/>
              </a:pPr>
              <a:t>‹#›</a:t>
            </a:fld>
            <a:endParaRPr lang="en-US" altLang="en-US" dirty="0"/>
          </a:p>
        </p:txBody>
      </p:sp>
    </p:spTree>
    <p:extLst>
      <p:ext uri="{BB962C8B-B14F-4D97-AF65-F5344CB8AC3E}">
        <p14:creationId xmlns:p14="http://schemas.microsoft.com/office/powerpoint/2010/main" val="3923023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latin typeface="Calibri" panose="020F0502020204030204" pitchFamily="34" charset="0"/>
              </a:defRPr>
            </a:lvl1pPr>
          </a:lstStyle>
          <a:p>
            <a:r>
              <a:rPr lang="en-US" dirty="0"/>
              <a:t>Click to edit Master title style</a:t>
            </a:r>
          </a:p>
        </p:txBody>
      </p:sp>
      <p:sp>
        <p:nvSpPr>
          <p:cNvPr id="8" name="Content Placeholder 7"/>
          <p:cNvSpPr>
            <a:spLocks noGrp="1"/>
          </p:cNvSpPr>
          <p:nvPr>
            <p:ph sz="quarter" idx="1"/>
          </p:nvPr>
        </p:nvSpPr>
        <p:spPr>
          <a:xfrm>
            <a:off x="457200" y="1600200"/>
            <a:ext cx="7467600" cy="4873752"/>
          </a:xfrm>
        </p:spPr>
        <p:txBody>
          <a:bodyPr/>
          <a:lstStyle>
            <a:lvl1pPr marL="273050" indent="-273050">
              <a:buClr>
                <a:srgbClr val="C85201"/>
              </a:buClr>
              <a:buSzPct val="100000"/>
              <a:buFont typeface="Arial" panose="020B0604020202020204" pitchFamily="34" charset="0"/>
              <a:buChar char="•"/>
              <a:defRPr sz="3600">
                <a:latin typeface="Calibri" panose="020F0502020204030204" pitchFamily="34" charset="0"/>
              </a:defRPr>
            </a:lvl1pPr>
            <a:lvl2pPr marL="639763" indent="-273050">
              <a:buClr>
                <a:srgbClr val="C85201"/>
              </a:buClr>
              <a:buSzPct val="100000"/>
              <a:buFont typeface="Arial" panose="020B0604020202020204" pitchFamily="34" charset="0"/>
              <a:buChar char="•"/>
              <a:defRPr sz="2700">
                <a:latin typeface="Calibri" panose="020F0502020204030204" pitchFamily="34" charset="0"/>
              </a:defRPr>
            </a:lvl2pPr>
            <a:lvl3pPr marL="914400" indent="-182563">
              <a:buClr>
                <a:srgbClr val="C85201"/>
              </a:buClr>
              <a:buSzPct val="100000"/>
              <a:buFont typeface="Arial" panose="020B0604020202020204" pitchFamily="34" charset="0"/>
              <a:buChar char="•"/>
              <a:defRPr>
                <a:latin typeface="Calibri" panose="020F0502020204030204" pitchFamily="34" charset="0"/>
              </a:defRPr>
            </a:lvl3pPr>
            <a:lvl4pPr marL="1187450" indent="-182563">
              <a:buClr>
                <a:srgbClr val="C85201"/>
              </a:buClr>
              <a:buSzPct val="100000"/>
              <a:buFont typeface="Arial" panose="020B0604020202020204" pitchFamily="34" charset="0"/>
              <a:buChar char="•"/>
              <a:defRPr>
                <a:latin typeface="Calibri" panose="020F0502020204030204" pitchFamily="34" charset="0"/>
              </a:defRPr>
            </a:lvl4pPr>
            <a:lvl5pPr marL="1462088" indent="-182563">
              <a:buClr>
                <a:srgbClr val="C8520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6">
            <a:extLst>
              <a:ext uri="{FF2B5EF4-FFF2-40B4-BE49-F238E27FC236}">
                <a16:creationId xmlns:a16="http://schemas.microsoft.com/office/drawing/2014/main" id="{111FB014-60F0-4DDC-A9E8-6D7439885C32}"/>
              </a:ext>
            </a:extLst>
          </p:cNvPr>
          <p:cNvSpPr>
            <a:spLocks noGrp="1"/>
          </p:cNvSpPr>
          <p:nvPr>
            <p:ph type="dt" sz="half" idx="10"/>
          </p:nvPr>
        </p:nvSpPr>
        <p:spPr/>
        <p:txBody>
          <a:bodyPr rtlCol="0"/>
          <a:lstStyle>
            <a:lvl1pPr>
              <a:defRPr/>
            </a:lvl1pPr>
          </a:lstStyle>
          <a:p>
            <a:pPr>
              <a:defRPr/>
            </a:pPr>
            <a:fld id="{E3663A3D-E11B-49A3-B0BE-7DA681A461D4}" type="datetime1">
              <a:rPr lang="en-US" smtClean="0"/>
              <a:pPr>
                <a:defRPr/>
              </a:pPr>
              <a:t>5/25/2018</a:t>
            </a:fld>
            <a:endParaRPr lang="en-US" dirty="0"/>
          </a:p>
        </p:txBody>
      </p:sp>
      <p:sp>
        <p:nvSpPr>
          <p:cNvPr id="7" name="Footer Placeholder 9">
            <a:extLst>
              <a:ext uri="{FF2B5EF4-FFF2-40B4-BE49-F238E27FC236}">
                <a16:creationId xmlns:a16="http://schemas.microsoft.com/office/drawing/2014/main" id="{AE47BF52-5AA3-44D4-B741-A77BDB5EEEF3}"/>
              </a:ext>
            </a:extLst>
          </p:cNvPr>
          <p:cNvSpPr>
            <a:spLocks noGrp="1"/>
          </p:cNvSpPr>
          <p:nvPr>
            <p:ph type="ftr" sz="quarter" idx="12"/>
          </p:nvPr>
        </p:nvSpPr>
        <p:spPr/>
        <p:txBody>
          <a:bodyPr/>
          <a:lstStyle>
            <a:lvl1pPr>
              <a:defRPr/>
            </a:lvl1pPr>
          </a:lstStyle>
          <a:p>
            <a:pPr>
              <a:defRPr/>
            </a:pPr>
            <a:endParaRPr lang="en-US" altLang="en-US" dirty="0"/>
          </a:p>
        </p:txBody>
      </p:sp>
    </p:spTree>
    <p:extLst>
      <p:ext uri="{BB962C8B-B14F-4D97-AF65-F5344CB8AC3E}">
        <p14:creationId xmlns:p14="http://schemas.microsoft.com/office/powerpoint/2010/main" val="3479533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8">
            <a:extLst>
              <a:ext uri="{FF2B5EF4-FFF2-40B4-BE49-F238E27FC236}">
                <a16:creationId xmlns:a16="http://schemas.microsoft.com/office/drawing/2014/main" id="{CC18E05D-E4A0-48C9-BBB8-245FBB793B46}"/>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9">
            <a:extLst>
              <a:ext uri="{FF2B5EF4-FFF2-40B4-BE49-F238E27FC236}">
                <a16:creationId xmlns:a16="http://schemas.microsoft.com/office/drawing/2014/main" id="{CBC86F1F-E547-46F6-845D-35CCAB03A27D}"/>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10">
            <a:extLst>
              <a:ext uri="{FF2B5EF4-FFF2-40B4-BE49-F238E27FC236}">
                <a16:creationId xmlns:a16="http://schemas.microsoft.com/office/drawing/2014/main" id="{7A2616A8-D07F-45D4-96BE-58D133694D9C}"/>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11">
            <a:extLst>
              <a:ext uri="{FF2B5EF4-FFF2-40B4-BE49-F238E27FC236}">
                <a16:creationId xmlns:a16="http://schemas.microsoft.com/office/drawing/2014/main" id="{1EF868F7-2D12-4D37-A22F-EFCC142DE462}"/>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Straight Connector 12">
            <a:extLst>
              <a:ext uri="{FF2B5EF4-FFF2-40B4-BE49-F238E27FC236}">
                <a16:creationId xmlns:a16="http://schemas.microsoft.com/office/drawing/2014/main" id="{5AC83756-0959-425B-9A56-1151B3272A0D}"/>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9" name="Straight Connector 13">
            <a:extLst>
              <a:ext uri="{FF2B5EF4-FFF2-40B4-BE49-F238E27FC236}">
                <a16:creationId xmlns:a16="http://schemas.microsoft.com/office/drawing/2014/main" id="{CE7E6D48-D860-4453-95E7-8F9D43D94A1B}"/>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0" name="Straight Connector 14">
            <a:extLst>
              <a:ext uri="{FF2B5EF4-FFF2-40B4-BE49-F238E27FC236}">
                <a16:creationId xmlns:a16="http://schemas.microsoft.com/office/drawing/2014/main" id="{B1FC4341-6A13-4403-9FFE-761B369982AF}"/>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1" name="Straight Connector 15">
            <a:extLst>
              <a:ext uri="{FF2B5EF4-FFF2-40B4-BE49-F238E27FC236}">
                <a16:creationId xmlns:a16="http://schemas.microsoft.com/office/drawing/2014/main" id="{56255941-A020-404C-BEBF-E5360887BC97}"/>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2" name="Straight Connector 16">
            <a:extLst>
              <a:ext uri="{FF2B5EF4-FFF2-40B4-BE49-F238E27FC236}">
                <a16:creationId xmlns:a16="http://schemas.microsoft.com/office/drawing/2014/main" id="{944A78AF-1F52-42CE-8E2C-CF057FFC14E5}"/>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3" name="Rectangle 17">
            <a:extLst>
              <a:ext uri="{FF2B5EF4-FFF2-40B4-BE49-F238E27FC236}">
                <a16:creationId xmlns:a16="http://schemas.microsoft.com/office/drawing/2014/main" id="{786A780C-93B7-48F4-973B-7F63D5F34BA5}"/>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Oval 18">
            <a:extLst>
              <a:ext uri="{FF2B5EF4-FFF2-40B4-BE49-F238E27FC236}">
                <a16:creationId xmlns:a16="http://schemas.microsoft.com/office/drawing/2014/main" id="{E9745D94-14B1-4F47-BC98-BF387DBA45EE}"/>
              </a:ext>
            </a:extLst>
          </p:cNvPr>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Oval 19">
            <a:extLst>
              <a:ext uri="{FF2B5EF4-FFF2-40B4-BE49-F238E27FC236}">
                <a16:creationId xmlns:a16="http://schemas.microsoft.com/office/drawing/2014/main" id="{E3781488-8AF9-475F-9537-B43BCB48808C}"/>
              </a:ext>
            </a:extLst>
          </p:cNvPr>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6" name="Oval 20">
            <a:extLst>
              <a:ext uri="{FF2B5EF4-FFF2-40B4-BE49-F238E27FC236}">
                <a16:creationId xmlns:a16="http://schemas.microsoft.com/office/drawing/2014/main" id="{F96E1F32-5257-449A-87DF-19391008C447}"/>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7" name="Oval 21">
            <a:extLst>
              <a:ext uri="{FF2B5EF4-FFF2-40B4-BE49-F238E27FC236}">
                <a16:creationId xmlns:a16="http://schemas.microsoft.com/office/drawing/2014/main" id="{14D820AF-13B7-4D28-97E2-CE09BED4DE40}"/>
              </a:ext>
            </a:extLst>
          </p:cNvPr>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 name="Oval 22">
            <a:extLst>
              <a:ext uri="{FF2B5EF4-FFF2-40B4-BE49-F238E27FC236}">
                <a16:creationId xmlns:a16="http://schemas.microsoft.com/office/drawing/2014/main" id="{7F7892A8-C7FC-4FE0-97E8-BF851C5F6A2E}"/>
              </a:ext>
            </a:extLst>
          </p:cNvPr>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9" name="Straight Connector 25">
            <a:extLst>
              <a:ext uri="{FF2B5EF4-FFF2-40B4-BE49-F238E27FC236}">
                <a16:creationId xmlns:a16="http://schemas.microsoft.com/office/drawing/2014/main" id="{85649FD8-1964-46F7-B2E1-04E1EC6901E3}"/>
              </a:ext>
            </a:extLst>
          </p:cNvPr>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a:t>Click to edit Master title style</a:t>
            </a:r>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0" name="Date Placeholder 3">
            <a:extLst>
              <a:ext uri="{FF2B5EF4-FFF2-40B4-BE49-F238E27FC236}">
                <a16:creationId xmlns:a16="http://schemas.microsoft.com/office/drawing/2014/main" id="{E3C4CAD8-F342-44B7-AE79-134135030E6E}"/>
              </a:ext>
            </a:extLst>
          </p:cNvPr>
          <p:cNvSpPr>
            <a:spLocks noGrp="1"/>
          </p:cNvSpPr>
          <p:nvPr>
            <p:ph type="dt" sz="half" idx="10"/>
          </p:nvPr>
        </p:nvSpPr>
        <p:spPr bwMode="auto">
          <a:xfrm rot="5400000">
            <a:off x="7762875" y="1169988"/>
            <a:ext cx="2286000" cy="381000"/>
          </a:xfrm>
        </p:spPr>
        <p:txBody>
          <a:bodyPr/>
          <a:lstStyle>
            <a:lvl1pPr>
              <a:defRPr/>
            </a:lvl1pPr>
          </a:lstStyle>
          <a:p>
            <a:pPr>
              <a:defRPr/>
            </a:pPr>
            <a:fld id="{7456EAFA-61A5-4558-8141-8FBC6A7626DF}" type="datetime1">
              <a:rPr lang="en-US" smtClean="0"/>
              <a:pPr>
                <a:defRPr/>
              </a:pPr>
              <a:t>5/25/2018</a:t>
            </a:fld>
            <a:endParaRPr lang="en-US" dirty="0"/>
          </a:p>
        </p:txBody>
      </p:sp>
      <p:sp>
        <p:nvSpPr>
          <p:cNvPr id="21" name="Footer Placeholder 4">
            <a:extLst>
              <a:ext uri="{FF2B5EF4-FFF2-40B4-BE49-F238E27FC236}">
                <a16:creationId xmlns:a16="http://schemas.microsoft.com/office/drawing/2014/main" id="{9A4A11BA-F6B4-457E-A8DF-B352157C4D69}"/>
              </a:ext>
            </a:extLst>
          </p:cNvPr>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ltLang="en-US" dirty="0"/>
          </a:p>
        </p:txBody>
      </p:sp>
    </p:spTree>
    <p:extLst>
      <p:ext uri="{BB962C8B-B14F-4D97-AF65-F5344CB8AC3E}">
        <p14:creationId xmlns:p14="http://schemas.microsoft.com/office/powerpoint/2010/main" val="137374593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457200" y="1600200"/>
            <a:ext cx="3657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4270248" y="1600200"/>
            <a:ext cx="3657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D0B2565A-046F-4DE1-BD1C-471D2939C0D4}"/>
              </a:ext>
            </a:extLst>
          </p:cNvPr>
          <p:cNvSpPr>
            <a:spLocks noGrp="1"/>
          </p:cNvSpPr>
          <p:nvPr>
            <p:ph type="dt" sz="half" idx="10"/>
          </p:nvPr>
        </p:nvSpPr>
        <p:spPr/>
        <p:txBody>
          <a:bodyPr/>
          <a:lstStyle>
            <a:lvl1pPr>
              <a:defRPr/>
            </a:lvl1pPr>
          </a:lstStyle>
          <a:p>
            <a:pPr>
              <a:defRPr/>
            </a:pPr>
            <a:fld id="{B6A47D83-D61E-48AF-834E-68B7C2DA73BD}" type="datetime1">
              <a:rPr lang="en-US" smtClean="0"/>
              <a:pPr>
                <a:defRPr/>
              </a:pPr>
              <a:t>5/25/2018</a:t>
            </a:fld>
            <a:endParaRPr lang="en-US" dirty="0"/>
          </a:p>
        </p:txBody>
      </p:sp>
      <p:sp>
        <p:nvSpPr>
          <p:cNvPr id="6" name="Footer Placeholder 2">
            <a:extLst>
              <a:ext uri="{FF2B5EF4-FFF2-40B4-BE49-F238E27FC236}">
                <a16:creationId xmlns:a16="http://schemas.microsoft.com/office/drawing/2014/main" id="{8C3A772B-4E3C-450A-B045-A305018B483A}"/>
              </a:ext>
            </a:extLst>
          </p:cNvPr>
          <p:cNvSpPr>
            <a:spLocks noGrp="1"/>
          </p:cNvSpPr>
          <p:nvPr>
            <p:ph type="ftr" sz="quarter" idx="11"/>
          </p:nvPr>
        </p:nvSpPr>
        <p:spPr/>
        <p:txBody>
          <a:bodyPr/>
          <a:lstStyle>
            <a:lvl1pPr>
              <a:defRPr/>
            </a:lvl1pPr>
          </a:lstStyle>
          <a:p>
            <a:pPr>
              <a:defRPr/>
            </a:pPr>
            <a:endParaRPr lang="en-US" altLang="en-US" dirty="0"/>
          </a:p>
        </p:txBody>
      </p:sp>
      <p:sp>
        <p:nvSpPr>
          <p:cNvPr id="7" name="Slide Number Placeholder 8">
            <a:extLst>
              <a:ext uri="{FF2B5EF4-FFF2-40B4-BE49-F238E27FC236}">
                <a16:creationId xmlns:a16="http://schemas.microsoft.com/office/drawing/2014/main" id="{7D202DEF-062F-4DA8-92C2-0AAEEE80F0AD}"/>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D222FAF1-C474-4982-818A-97BD935AACE5}" type="slidenum">
              <a:rPr lang="en-US" altLang="en-US" smtClean="0"/>
              <a:pPr>
                <a:defRPr/>
              </a:pPr>
              <a:t>‹#›</a:t>
            </a:fld>
            <a:endParaRPr lang="en-US" altLang="en-US" dirty="0"/>
          </a:p>
        </p:txBody>
      </p:sp>
    </p:spTree>
    <p:extLst>
      <p:ext uri="{BB962C8B-B14F-4D97-AF65-F5344CB8AC3E}">
        <p14:creationId xmlns:p14="http://schemas.microsoft.com/office/powerpoint/2010/main" val="181596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457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37197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a:t>Click to edit Master text styles</a:t>
            </a:r>
          </a:p>
        </p:txBody>
      </p:sp>
      <p:sp>
        <p:nvSpPr>
          <p:cNvPr id="7" name="Date Placeholder 13">
            <a:extLst>
              <a:ext uri="{FF2B5EF4-FFF2-40B4-BE49-F238E27FC236}">
                <a16:creationId xmlns:a16="http://schemas.microsoft.com/office/drawing/2014/main" id="{1EF28BD7-9C89-4FD4-B7AE-DD19530656C8}"/>
              </a:ext>
            </a:extLst>
          </p:cNvPr>
          <p:cNvSpPr>
            <a:spLocks noGrp="1"/>
          </p:cNvSpPr>
          <p:nvPr>
            <p:ph type="dt" sz="half" idx="10"/>
          </p:nvPr>
        </p:nvSpPr>
        <p:spPr/>
        <p:txBody>
          <a:bodyPr/>
          <a:lstStyle>
            <a:lvl1pPr>
              <a:defRPr/>
            </a:lvl1pPr>
          </a:lstStyle>
          <a:p>
            <a:pPr>
              <a:defRPr/>
            </a:pPr>
            <a:fld id="{FCE63A75-DD73-420B-9151-BC5EBD139796}" type="datetime1">
              <a:rPr lang="en-US" smtClean="0"/>
              <a:pPr>
                <a:defRPr/>
              </a:pPr>
              <a:t>5/25/2018</a:t>
            </a:fld>
            <a:endParaRPr lang="en-US" dirty="0"/>
          </a:p>
        </p:txBody>
      </p:sp>
      <p:sp>
        <p:nvSpPr>
          <p:cNvPr id="8" name="Footer Placeholder 2">
            <a:extLst>
              <a:ext uri="{FF2B5EF4-FFF2-40B4-BE49-F238E27FC236}">
                <a16:creationId xmlns:a16="http://schemas.microsoft.com/office/drawing/2014/main" id="{D789233A-B489-4A46-A3C9-5511AC00AC99}"/>
              </a:ext>
            </a:extLst>
          </p:cNvPr>
          <p:cNvSpPr>
            <a:spLocks noGrp="1"/>
          </p:cNvSpPr>
          <p:nvPr>
            <p:ph type="ftr" sz="quarter" idx="11"/>
          </p:nvPr>
        </p:nvSpPr>
        <p:spPr/>
        <p:txBody>
          <a:bodyPr/>
          <a:lstStyle>
            <a:lvl1pPr>
              <a:defRPr/>
            </a:lvl1pPr>
          </a:lstStyle>
          <a:p>
            <a:pPr>
              <a:defRPr/>
            </a:pPr>
            <a:endParaRPr lang="en-US" altLang="en-US" dirty="0"/>
          </a:p>
        </p:txBody>
      </p:sp>
      <p:sp>
        <p:nvSpPr>
          <p:cNvPr id="9" name="Slide Number Placeholder 8">
            <a:extLst>
              <a:ext uri="{FF2B5EF4-FFF2-40B4-BE49-F238E27FC236}">
                <a16:creationId xmlns:a16="http://schemas.microsoft.com/office/drawing/2014/main" id="{CDC29062-42AB-4803-97ED-6BC639F59216}"/>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A51686E6-2235-4E41-80CF-234E8F22F8D2}" type="slidenum">
              <a:rPr lang="en-US" altLang="en-US" smtClean="0"/>
              <a:pPr>
                <a:defRPr/>
              </a:pPr>
              <a:t>‹#›</a:t>
            </a:fld>
            <a:endParaRPr lang="en-US" altLang="en-US" dirty="0"/>
          </a:p>
        </p:txBody>
      </p:sp>
    </p:spTree>
    <p:extLst>
      <p:ext uri="{BB962C8B-B14F-4D97-AF65-F5344CB8AC3E}">
        <p14:creationId xmlns:p14="http://schemas.microsoft.com/office/powerpoint/2010/main" val="3493084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5">
            <a:extLst>
              <a:ext uri="{FF2B5EF4-FFF2-40B4-BE49-F238E27FC236}">
                <a16:creationId xmlns:a16="http://schemas.microsoft.com/office/drawing/2014/main" id="{BCE4CFD8-4BFA-4E20-90B6-9A4AA61682FA}"/>
              </a:ext>
            </a:extLst>
          </p:cNvPr>
          <p:cNvSpPr>
            <a:spLocks noGrp="1"/>
          </p:cNvSpPr>
          <p:nvPr>
            <p:ph type="dt" sz="half" idx="10"/>
          </p:nvPr>
        </p:nvSpPr>
        <p:spPr/>
        <p:txBody>
          <a:bodyPr rtlCol="0"/>
          <a:lstStyle>
            <a:lvl1pPr>
              <a:defRPr/>
            </a:lvl1pPr>
          </a:lstStyle>
          <a:p>
            <a:pPr>
              <a:defRPr/>
            </a:pPr>
            <a:fld id="{BDA05F78-0A61-4ABE-B6D3-56154EA315B8}" type="datetime1">
              <a:rPr lang="en-US" smtClean="0"/>
              <a:pPr>
                <a:defRPr/>
              </a:pPr>
              <a:t>5/25/2018</a:t>
            </a:fld>
            <a:endParaRPr lang="en-US" dirty="0"/>
          </a:p>
        </p:txBody>
      </p:sp>
      <p:sp>
        <p:nvSpPr>
          <p:cNvPr id="4" name="Footer Placeholder 7">
            <a:extLst>
              <a:ext uri="{FF2B5EF4-FFF2-40B4-BE49-F238E27FC236}">
                <a16:creationId xmlns:a16="http://schemas.microsoft.com/office/drawing/2014/main" id="{88683A67-296F-41C6-BFFB-55E5C2FA398F}"/>
              </a:ext>
            </a:extLst>
          </p:cNvPr>
          <p:cNvSpPr>
            <a:spLocks noGrp="1"/>
          </p:cNvSpPr>
          <p:nvPr>
            <p:ph type="ftr" sz="quarter" idx="11"/>
          </p:nvPr>
        </p:nvSpPr>
        <p:spPr/>
        <p:txBody>
          <a:bodyPr/>
          <a:lstStyle>
            <a:lvl1pPr>
              <a:defRPr/>
            </a:lvl1pPr>
          </a:lstStyle>
          <a:p>
            <a:pPr>
              <a:defRPr/>
            </a:pPr>
            <a:endParaRPr lang="en-US" altLang="en-US" dirty="0"/>
          </a:p>
        </p:txBody>
      </p:sp>
      <p:sp>
        <p:nvSpPr>
          <p:cNvPr id="5" name="Slide Number Placeholder 8">
            <a:extLst>
              <a:ext uri="{FF2B5EF4-FFF2-40B4-BE49-F238E27FC236}">
                <a16:creationId xmlns:a16="http://schemas.microsoft.com/office/drawing/2014/main" id="{F17A9E9D-3A86-4E77-9F68-658CE75FF2C9}"/>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1AB8724A-4756-47CC-9993-F74E20BD2EB1}" type="slidenum">
              <a:rPr lang="en-US" altLang="en-US" smtClean="0"/>
              <a:pPr>
                <a:defRPr/>
              </a:pPr>
              <a:t>‹#›</a:t>
            </a:fld>
            <a:endParaRPr lang="en-US" altLang="en-US" dirty="0"/>
          </a:p>
        </p:txBody>
      </p:sp>
    </p:spTree>
    <p:extLst>
      <p:ext uri="{BB962C8B-B14F-4D97-AF65-F5344CB8AC3E}">
        <p14:creationId xmlns:p14="http://schemas.microsoft.com/office/powerpoint/2010/main" val="3683311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6B85FC26-9DFF-46AB-B2F5-C683C3363D2B}"/>
              </a:ext>
            </a:extLst>
          </p:cNvPr>
          <p:cNvSpPr>
            <a:spLocks noGrp="1"/>
          </p:cNvSpPr>
          <p:nvPr>
            <p:ph type="dt" sz="half" idx="10"/>
          </p:nvPr>
        </p:nvSpPr>
        <p:spPr/>
        <p:txBody>
          <a:bodyPr/>
          <a:lstStyle>
            <a:lvl1pPr>
              <a:defRPr/>
            </a:lvl1pPr>
          </a:lstStyle>
          <a:p>
            <a:pPr>
              <a:defRPr/>
            </a:pPr>
            <a:fld id="{EF02D6E5-4D58-45E7-AFC7-A373A0422DA0}" type="datetime1">
              <a:rPr lang="en-US" smtClean="0"/>
              <a:pPr>
                <a:defRPr/>
              </a:pPr>
              <a:t>5/25/2018</a:t>
            </a:fld>
            <a:endParaRPr lang="en-US" dirty="0"/>
          </a:p>
        </p:txBody>
      </p:sp>
      <p:sp>
        <p:nvSpPr>
          <p:cNvPr id="3" name="Footer Placeholder 2">
            <a:extLst>
              <a:ext uri="{FF2B5EF4-FFF2-40B4-BE49-F238E27FC236}">
                <a16:creationId xmlns:a16="http://schemas.microsoft.com/office/drawing/2014/main" id="{E110D0EE-97D6-4867-B7B1-1183C021F5CC}"/>
              </a:ext>
            </a:extLst>
          </p:cNvPr>
          <p:cNvSpPr>
            <a:spLocks noGrp="1"/>
          </p:cNvSpPr>
          <p:nvPr>
            <p:ph type="ftr" sz="quarter" idx="11"/>
          </p:nvPr>
        </p:nvSpPr>
        <p:spPr/>
        <p:txBody>
          <a:bodyPr/>
          <a:lstStyle>
            <a:lvl1pPr>
              <a:defRPr/>
            </a:lvl1pPr>
          </a:lstStyle>
          <a:p>
            <a:pPr>
              <a:defRPr/>
            </a:pPr>
            <a:endParaRPr lang="en-US" altLang="en-US" dirty="0"/>
          </a:p>
        </p:txBody>
      </p:sp>
      <p:sp>
        <p:nvSpPr>
          <p:cNvPr id="4" name="Slide Number Placeholder 8">
            <a:extLst>
              <a:ext uri="{FF2B5EF4-FFF2-40B4-BE49-F238E27FC236}">
                <a16:creationId xmlns:a16="http://schemas.microsoft.com/office/drawing/2014/main" id="{B591D140-1AF1-418B-A4ED-21A4FF371952}"/>
              </a:ext>
            </a:extLst>
          </p:cNvPr>
          <p:cNvSpPr>
            <a:spLocks noGrp="1"/>
          </p:cNvSpPr>
          <p:nvPr>
            <p:ph type="sldNum" sz="quarter" idx="12"/>
          </p:nvPr>
        </p:nvSpPr>
        <p:spPr>
          <a:xfrm>
            <a:off x="8129588" y="5734050"/>
            <a:ext cx="609600" cy="520700"/>
          </a:xfrm>
          <a:prstGeom prst="rect">
            <a:avLst/>
          </a:prstGeom>
        </p:spPr>
        <p:txBody>
          <a:bodyPr/>
          <a:lstStyle>
            <a:lvl1pPr>
              <a:defRPr/>
            </a:lvl1pPr>
          </a:lstStyle>
          <a:p>
            <a:pPr>
              <a:defRPr/>
            </a:pPr>
            <a:r>
              <a:rPr lang="en-US" altLang="en-US" dirty="0"/>
              <a:t>2-</a:t>
            </a:r>
            <a:fld id="{6E43BA16-08BA-44B4-A1F9-1D76ADB62878}" type="slidenum">
              <a:rPr lang="en-US" altLang="en-US" smtClean="0"/>
              <a:pPr>
                <a:defRPr/>
              </a:pPr>
              <a:t>‹#›</a:t>
            </a:fld>
            <a:endParaRPr lang="en-US" altLang="en-US" dirty="0"/>
          </a:p>
        </p:txBody>
      </p:sp>
    </p:spTree>
    <p:extLst>
      <p:ext uri="{BB962C8B-B14F-4D97-AF65-F5344CB8AC3E}">
        <p14:creationId xmlns:p14="http://schemas.microsoft.com/office/powerpoint/2010/main" val="1855332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9">
            <a:extLst>
              <a:ext uri="{FF2B5EF4-FFF2-40B4-BE49-F238E27FC236}">
                <a16:creationId xmlns:a16="http://schemas.microsoft.com/office/drawing/2014/main" id="{2C7AE28A-ED73-451C-96EF-C57FC71D7DBF}"/>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6" name="Straight Connector 7">
            <a:extLst>
              <a:ext uri="{FF2B5EF4-FFF2-40B4-BE49-F238E27FC236}">
                <a16:creationId xmlns:a16="http://schemas.microsoft.com/office/drawing/2014/main" id="{DED10F3E-A676-4C8B-8053-D0DC2A570EDC}"/>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7" name="Straight Connector 8">
            <a:extLst>
              <a:ext uri="{FF2B5EF4-FFF2-40B4-BE49-F238E27FC236}">
                <a16:creationId xmlns:a16="http://schemas.microsoft.com/office/drawing/2014/main" id="{C22CD96E-8683-4E8F-91B4-D42EAE9CB2C7}"/>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8" name="Straight Connector 10">
            <a:extLst>
              <a:ext uri="{FF2B5EF4-FFF2-40B4-BE49-F238E27FC236}">
                <a16:creationId xmlns:a16="http://schemas.microsoft.com/office/drawing/2014/main" id="{992241A5-31DF-47CE-8F1D-3160CB78E00C}"/>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9" name="Rectangle 11">
            <a:extLst>
              <a:ext uri="{FF2B5EF4-FFF2-40B4-BE49-F238E27FC236}">
                <a16:creationId xmlns:a16="http://schemas.microsoft.com/office/drawing/2014/main" id="{D8406507-EFBA-433E-9971-5E93F8B68E7C}"/>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Straight Connector 12">
            <a:extLst>
              <a:ext uri="{FF2B5EF4-FFF2-40B4-BE49-F238E27FC236}">
                <a16:creationId xmlns:a16="http://schemas.microsoft.com/office/drawing/2014/main" id="{FDD2E838-1985-4FCC-896D-FC1FBD602B7D}"/>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1" name="Oval 13">
            <a:extLst>
              <a:ext uri="{FF2B5EF4-FFF2-40B4-BE49-F238E27FC236}">
                <a16:creationId xmlns:a16="http://schemas.microsoft.com/office/drawing/2014/main" id="{F5CC65B5-5CDF-4812-9874-E61410CCC4CF}"/>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Date Placeholder 20">
            <a:extLst>
              <a:ext uri="{FF2B5EF4-FFF2-40B4-BE49-F238E27FC236}">
                <a16:creationId xmlns:a16="http://schemas.microsoft.com/office/drawing/2014/main" id="{4E2638C6-5430-45AC-83E8-6220AB047F6D}"/>
              </a:ext>
            </a:extLst>
          </p:cNvPr>
          <p:cNvSpPr>
            <a:spLocks noGrp="1"/>
          </p:cNvSpPr>
          <p:nvPr>
            <p:ph type="dt" sz="half" idx="10"/>
          </p:nvPr>
        </p:nvSpPr>
        <p:spPr/>
        <p:txBody>
          <a:bodyPr rtlCol="0"/>
          <a:lstStyle>
            <a:lvl1pPr>
              <a:defRPr/>
            </a:lvl1pPr>
          </a:lstStyle>
          <a:p>
            <a:pPr>
              <a:defRPr/>
            </a:pPr>
            <a:fld id="{0CBEBC41-DB56-4C58-8024-70AC9660321B}" type="datetime1">
              <a:rPr lang="en-US" smtClean="0"/>
              <a:pPr>
                <a:defRPr/>
              </a:pPr>
              <a:t>5/25/2018</a:t>
            </a:fld>
            <a:endParaRPr lang="en-US" dirty="0"/>
          </a:p>
        </p:txBody>
      </p:sp>
      <p:sp>
        <p:nvSpPr>
          <p:cNvPr id="13" name="Slide Number Placeholder 21">
            <a:extLst>
              <a:ext uri="{FF2B5EF4-FFF2-40B4-BE49-F238E27FC236}">
                <a16:creationId xmlns:a16="http://schemas.microsoft.com/office/drawing/2014/main" id="{B3C428E1-CB5D-4A7C-8A9B-9F7945B5955D}"/>
              </a:ext>
            </a:extLst>
          </p:cNvPr>
          <p:cNvSpPr>
            <a:spLocks noGrp="1"/>
          </p:cNvSpPr>
          <p:nvPr>
            <p:ph type="sldNum" sz="quarter" idx="11"/>
          </p:nvPr>
        </p:nvSpPr>
        <p:spPr>
          <a:xfrm>
            <a:off x="8129588" y="5734050"/>
            <a:ext cx="609600" cy="520700"/>
          </a:xfrm>
          <a:prstGeom prst="rect">
            <a:avLst/>
          </a:prstGeom>
        </p:spPr>
        <p:txBody>
          <a:bodyPr/>
          <a:lstStyle>
            <a:lvl1pPr>
              <a:defRPr smtClean="0"/>
            </a:lvl1pPr>
          </a:lstStyle>
          <a:p>
            <a:pPr>
              <a:defRPr/>
            </a:pPr>
            <a:fld id="{77945169-43E6-496A-8058-1D3A5FF86D3D}" type="slidenum">
              <a:rPr lang="en-US" altLang="en-US" smtClean="0"/>
              <a:pPr>
                <a:defRPr/>
              </a:pPr>
              <a:t>‹#›</a:t>
            </a:fld>
            <a:endParaRPr lang="en-US" altLang="en-US" dirty="0"/>
          </a:p>
        </p:txBody>
      </p:sp>
      <p:sp>
        <p:nvSpPr>
          <p:cNvPr id="14" name="Footer Placeholder 22">
            <a:extLst>
              <a:ext uri="{FF2B5EF4-FFF2-40B4-BE49-F238E27FC236}">
                <a16:creationId xmlns:a16="http://schemas.microsoft.com/office/drawing/2014/main" id="{50A3430F-F268-4E8C-81F4-DB89BB2EE30C}"/>
              </a:ext>
            </a:extLst>
          </p:cNvPr>
          <p:cNvSpPr>
            <a:spLocks noGrp="1"/>
          </p:cNvSpPr>
          <p:nvPr>
            <p:ph type="ftr" sz="quarter" idx="12"/>
          </p:nvPr>
        </p:nvSpPr>
        <p:spPr/>
        <p:txBody>
          <a:bodyPr/>
          <a:lstStyle>
            <a:lvl1pPr>
              <a:defRPr/>
            </a:lvl1pPr>
          </a:lstStyle>
          <a:p>
            <a:pPr>
              <a:defRPr/>
            </a:pPr>
            <a:endParaRPr lang="en-US" altLang="en-US" dirty="0"/>
          </a:p>
        </p:txBody>
      </p:sp>
    </p:spTree>
    <p:extLst>
      <p:ext uri="{BB962C8B-B14F-4D97-AF65-F5344CB8AC3E}">
        <p14:creationId xmlns:p14="http://schemas.microsoft.com/office/powerpoint/2010/main" val="127683085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8">
            <a:extLst>
              <a:ext uri="{FF2B5EF4-FFF2-40B4-BE49-F238E27FC236}">
                <a16:creationId xmlns:a16="http://schemas.microsoft.com/office/drawing/2014/main" id="{64DCF1D6-0034-4340-984C-48FADD87C770}"/>
              </a:ext>
            </a:extLst>
          </p:cNvPr>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6" name="Oval 12">
            <a:extLst>
              <a:ext uri="{FF2B5EF4-FFF2-40B4-BE49-F238E27FC236}">
                <a16:creationId xmlns:a16="http://schemas.microsoft.com/office/drawing/2014/main" id="{0C4FC7F6-5290-454A-AB10-BFC7D6DBE549}"/>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Straight Connector 9">
            <a:extLst>
              <a:ext uri="{FF2B5EF4-FFF2-40B4-BE49-F238E27FC236}">
                <a16:creationId xmlns:a16="http://schemas.microsoft.com/office/drawing/2014/main" id="{53343947-A615-43CF-8326-902F73D79691}"/>
              </a:ext>
            </a:extLst>
          </p:cNvPr>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8" name="Rectangle 10">
            <a:extLst>
              <a:ext uri="{FF2B5EF4-FFF2-40B4-BE49-F238E27FC236}">
                <a16:creationId xmlns:a16="http://schemas.microsoft.com/office/drawing/2014/main" id="{C4BABDD5-24C4-4A01-8675-4317449D6F44}"/>
              </a:ext>
            </a:extLst>
          </p:cNvPr>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Straight Connector 11">
            <a:extLst>
              <a:ext uri="{FF2B5EF4-FFF2-40B4-BE49-F238E27FC236}">
                <a16:creationId xmlns:a16="http://schemas.microsoft.com/office/drawing/2014/main" id="{FB42398D-4EC9-4F8C-9F78-D237D49A2482}"/>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0" name="Straight Connector 18">
            <a:extLst>
              <a:ext uri="{FF2B5EF4-FFF2-40B4-BE49-F238E27FC236}">
                <a16:creationId xmlns:a16="http://schemas.microsoft.com/office/drawing/2014/main" id="{E382FD33-76B6-4BAA-99F4-8ECD1F359CBB}"/>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1" name="Straight Connector 19">
            <a:extLst>
              <a:ext uri="{FF2B5EF4-FFF2-40B4-BE49-F238E27FC236}">
                <a16:creationId xmlns:a16="http://schemas.microsoft.com/office/drawing/2014/main" id="{A9869775-2AE7-424B-8781-CF28C94C057F}"/>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dirty="0"/>
              <a:t>Click icon to add picture</a:t>
            </a:r>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a:t>Click to edit Master text styles</a:t>
            </a:r>
          </a:p>
        </p:txBody>
      </p:sp>
      <p:sp>
        <p:nvSpPr>
          <p:cNvPr id="12" name="Date Placeholder 16">
            <a:extLst>
              <a:ext uri="{FF2B5EF4-FFF2-40B4-BE49-F238E27FC236}">
                <a16:creationId xmlns:a16="http://schemas.microsoft.com/office/drawing/2014/main" id="{F9A54337-CFFD-4EDD-8BD2-B25288236431}"/>
              </a:ext>
            </a:extLst>
          </p:cNvPr>
          <p:cNvSpPr>
            <a:spLocks noGrp="1"/>
          </p:cNvSpPr>
          <p:nvPr>
            <p:ph type="dt" sz="half" idx="10"/>
          </p:nvPr>
        </p:nvSpPr>
        <p:spPr/>
        <p:txBody>
          <a:bodyPr rtlCol="0"/>
          <a:lstStyle>
            <a:lvl1pPr>
              <a:defRPr/>
            </a:lvl1pPr>
          </a:lstStyle>
          <a:p>
            <a:pPr>
              <a:defRPr/>
            </a:pPr>
            <a:fld id="{906EC2F0-0862-4FDB-AD5D-7E24608E0182}" type="datetime1">
              <a:rPr lang="en-US" smtClean="0"/>
              <a:pPr>
                <a:defRPr/>
              </a:pPr>
              <a:t>5/25/2018</a:t>
            </a:fld>
            <a:endParaRPr lang="en-US" dirty="0"/>
          </a:p>
        </p:txBody>
      </p:sp>
      <p:sp>
        <p:nvSpPr>
          <p:cNvPr id="13" name="Slide Number Placeholder 17">
            <a:extLst>
              <a:ext uri="{FF2B5EF4-FFF2-40B4-BE49-F238E27FC236}">
                <a16:creationId xmlns:a16="http://schemas.microsoft.com/office/drawing/2014/main" id="{345E88DD-960B-4C7C-A6C8-5564A3B9A454}"/>
              </a:ext>
            </a:extLst>
          </p:cNvPr>
          <p:cNvSpPr>
            <a:spLocks noGrp="1"/>
          </p:cNvSpPr>
          <p:nvPr>
            <p:ph type="sldNum" sz="quarter" idx="11"/>
          </p:nvPr>
        </p:nvSpPr>
        <p:spPr>
          <a:xfrm>
            <a:off x="8129588" y="5734050"/>
            <a:ext cx="609600" cy="520700"/>
          </a:xfrm>
          <a:prstGeom prst="rect">
            <a:avLst/>
          </a:prstGeom>
        </p:spPr>
        <p:txBody>
          <a:bodyPr/>
          <a:lstStyle>
            <a:lvl1pPr>
              <a:defRPr smtClean="0"/>
            </a:lvl1pPr>
          </a:lstStyle>
          <a:p>
            <a:pPr>
              <a:defRPr/>
            </a:pPr>
            <a:fld id="{06B8CB9D-EDA3-4C7F-8337-A31CB4896F7B}" type="slidenum">
              <a:rPr lang="en-US" altLang="en-US" smtClean="0"/>
              <a:pPr>
                <a:defRPr/>
              </a:pPr>
              <a:t>‹#›</a:t>
            </a:fld>
            <a:endParaRPr lang="en-US" altLang="en-US" dirty="0"/>
          </a:p>
        </p:txBody>
      </p:sp>
      <p:sp>
        <p:nvSpPr>
          <p:cNvPr id="14" name="Footer Placeholder 20">
            <a:extLst>
              <a:ext uri="{FF2B5EF4-FFF2-40B4-BE49-F238E27FC236}">
                <a16:creationId xmlns:a16="http://schemas.microsoft.com/office/drawing/2014/main" id="{A98C0893-C653-47D8-A006-2A7A521820C7}"/>
              </a:ext>
            </a:extLst>
          </p:cNvPr>
          <p:cNvSpPr>
            <a:spLocks noGrp="1"/>
          </p:cNvSpPr>
          <p:nvPr>
            <p:ph type="ftr" sz="quarter" idx="12"/>
          </p:nvPr>
        </p:nvSpPr>
        <p:spPr/>
        <p:txBody>
          <a:bodyPr/>
          <a:lstStyle>
            <a:lvl1pPr>
              <a:defRPr/>
            </a:lvl1pPr>
          </a:lstStyle>
          <a:p>
            <a:pPr>
              <a:defRPr/>
            </a:pPr>
            <a:endParaRPr lang="en-US" altLang="en-US" dirty="0"/>
          </a:p>
        </p:txBody>
      </p:sp>
    </p:spTree>
    <p:extLst>
      <p:ext uri="{BB962C8B-B14F-4D97-AF65-F5344CB8AC3E}">
        <p14:creationId xmlns:p14="http://schemas.microsoft.com/office/powerpoint/2010/main" val="4169697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Straight Connector 15">
            <a:extLst>
              <a:ext uri="{FF2B5EF4-FFF2-40B4-BE49-F238E27FC236}">
                <a16:creationId xmlns:a16="http://schemas.microsoft.com/office/drawing/2014/main" id="{D7A0FB40-6DD9-43FD-85D7-A25C17986BBC}"/>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22" name="Title Placeholder 21">
            <a:extLst>
              <a:ext uri="{FF2B5EF4-FFF2-40B4-BE49-F238E27FC236}">
                <a16:creationId xmlns:a16="http://schemas.microsoft.com/office/drawing/2014/main" id="{793E7A9E-C47C-4F1B-A033-599BC50EC9F1}"/>
              </a:ext>
            </a:extLst>
          </p:cNvPr>
          <p:cNvSpPr>
            <a:spLocks noGrp="1"/>
          </p:cNvSpPr>
          <p:nvPr>
            <p:ph type="title"/>
          </p:nvPr>
        </p:nvSpPr>
        <p:spPr>
          <a:xfrm>
            <a:off x="457200" y="274638"/>
            <a:ext cx="7467600" cy="1143000"/>
          </a:xfrm>
          <a:prstGeom prst="rect">
            <a:avLst/>
          </a:prstGeom>
        </p:spPr>
        <p:txBody>
          <a:bodyPr vert="horz" anchor="b">
            <a:normAutofit/>
          </a:bodyPr>
          <a:lstStyle/>
          <a:p>
            <a:r>
              <a:rPr lang="en-US"/>
              <a:t>Click to edit Master title style</a:t>
            </a:r>
          </a:p>
        </p:txBody>
      </p:sp>
      <p:sp>
        <p:nvSpPr>
          <p:cNvPr id="1028" name="Text Placeholder 12">
            <a:extLst>
              <a:ext uri="{FF2B5EF4-FFF2-40B4-BE49-F238E27FC236}">
                <a16:creationId xmlns:a16="http://schemas.microsoft.com/office/drawing/2014/main" id="{18E69BF2-3160-419C-93F2-D4F1827B94C8}"/>
              </a:ext>
            </a:extLst>
          </p:cNvPr>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a:extLst>
              <a:ext uri="{FF2B5EF4-FFF2-40B4-BE49-F238E27FC236}">
                <a16:creationId xmlns:a16="http://schemas.microsoft.com/office/drawing/2014/main" id="{A58153C9-4993-4FDA-975B-B1F76A28F279}"/>
              </a:ext>
            </a:extLst>
          </p:cNvPr>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fld id="{0A4EFB7B-D6A8-4B0A-B73F-3A47DC0C42A5}" type="datetime1">
              <a:rPr lang="en-US" smtClean="0"/>
              <a:pPr>
                <a:defRPr/>
              </a:pPr>
              <a:t>5/25/2018</a:t>
            </a:fld>
            <a:endParaRPr lang="en-US" dirty="0"/>
          </a:p>
        </p:txBody>
      </p:sp>
      <p:sp>
        <p:nvSpPr>
          <p:cNvPr id="3" name="Footer Placeholder 2">
            <a:extLst>
              <a:ext uri="{FF2B5EF4-FFF2-40B4-BE49-F238E27FC236}">
                <a16:creationId xmlns:a16="http://schemas.microsoft.com/office/drawing/2014/main" id="{FFADEBD6-CDC7-4AC6-994C-9729B0D68F2D}"/>
              </a:ext>
            </a:extLst>
          </p:cNvPr>
          <p:cNvSpPr>
            <a:spLocks noGrp="1"/>
          </p:cNvSpPr>
          <p:nvPr>
            <p:ph type="ftr" sz="quarter" idx="3"/>
          </p:nvPr>
        </p:nvSpPr>
        <p:spPr>
          <a:xfrm rot="5400000">
            <a:off x="6989763" y="3736975"/>
            <a:ext cx="32004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chemeClr val="tx2"/>
                </a:solidFill>
                <a:latin typeface="Century Schoolbook" panose="02040604050505020304" pitchFamily="18" charset="0"/>
              </a:defRPr>
            </a:lvl1pPr>
          </a:lstStyle>
          <a:p>
            <a:pPr>
              <a:defRPr/>
            </a:pPr>
            <a:endParaRPr lang="en-US" altLang="en-US" dirty="0"/>
          </a:p>
        </p:txBody>
      </p:sp>
      <p:sp>
        <p:nvSpPr>
          <p:cNvPr id="7" name="Straight Connector 6">
            <a:extLst>
              <a:ext uri="{FF2B5EF4-FFF2-40B4-BE49-F238E27FC236}">
                <a16:creationId xmlns:a16="http://schemas.microsoft.com/office/drawing/2014/main" id="{35F1B774-34AA-43F0-9404-7AC5C42CD706}"/>
              </a:ext>
            </a:extLst>
          </p:cNvPr>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lang="en-US" dirty="0">
              <a:latin typeface="+mn-lt"/>
            </a:endParaRPr>
          </a:p>
        </p:txBody>
      </p:sp>
      <p:sp>
        <p:nvSpPr>
          <p:cNvPr id="1032" name="Straight Connector 8">
            <a:extLst>
              <a:ext uri="{FF2B5EF4-FFF2-40B4-BE49-F238E27FC236}">
                <a16:creationId xmlns:a16="http://schemas.microsoft.com/office/drawing/2014/main" id="{C0A4E3B7-BB08-4A92-8C7A-F0B2B642FF49}"/>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0" name="Rectangle 9">
            <a:extLst>
              <a:ext uri="{FF2B5EF4-FFF2-40B4-BE49-F238E27FC236}">
                <a16:creationId xmlns:a16="http://schemas.microsoft.com/office/drawing/2014/main" id="{B00F66F6-A0D1-4BBA-8386-2C37E523453F}"/>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34" name="Straight Connector 10">
            <a:extLst>
              <a:ext uri="{FF2B5EF4-FFF2-40B4-BE49-F238E27FC236}">
                <a16:creationId xmlns:a16="http://schemas.microsoft.com/office/drawing/2014/main" id="{0ED225E8-42A7-417C-BAEC-FD931071B02D}"/>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IN" dirty="0"/>
          </a:p>
        </p:txBody>
      </p:sp>
      <p:sp>
        <p:nvSpPr>
          <p:cNvPr id="12" name="Oval 11">
            <a:extLst>
              <a:ext uri="{FF2B5EF4-FFF2-40B4-BE49-F238E27FC236}">
                <a16:creationId xmlns:a16="http://schemas.microsoft.com/office/drawing/2014/main" id="{88AA833A-91EC-42E0-9560-BD9B52C3BE5C}"/>
              </a:ext>
            </a:extLst>
          </p:cNvPr>
          <p:cNvSpPr/>
          <p:nvPr userDrawn="1"/>
        </p:nvSpPr>
        <p:spPr>
          <a:xfrm>
            <a:off x="8156575" y="5715000"/>
            <a:ext cx="549275" cy="549275"/>
          </a:xfrm>
          <a:prstGeom prst="ellipse">
            <a:avLst/>
          </a:prstGeom>
          <a:solidFill>
            <a:srgbClr val="C8520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Content Placeholder 2">
            <a:extLst>
              <a:ext uri="{FF2B5EF4-FFF2-40B4-BE49-F238E27FC236}">
                <a16:creationId xmlns:a16="http://schemas.microsoft.com/office/drawing/2014/main" id="{01DCF391-E724-4FBC-A777-01986E75AB78}"/>
              </a:ext>
            </a:extLst>
          </p:cNvPr>
          <p:cNvSpPr txBox="1">
            <a:spLocks/>
          </p:cNvSpPr>
          <p:nvPr userDrawn="1"/>
        </p:nvSpPr>
        <p:spPr>
          <a:xfrm>
            <a:off x="576262" y="6582550"/>
            <a:ext cx="8232775" cy="425291"/>
          </a:xfrm>
          <a:prstGeom prst="rect">
            <a:avLst/>
          </a:prstGeom>
        </p:spPr>
        <p:txBody>
          <a:bodyPr/>
          <a:lst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ＭＳ Ｐゴシック" charset="-128"/>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ＭＳ Ｐゴシック" charset="-128"/>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ＭＳ Ｐゴシック" charset="-128"/>
                <a:cs typeface="+mn-cs"/>
              </a:defRPr>
            </a:lvl3pPr>
            <a:lvl4pPr marL="1371600" indent="-228600" algn="l" rtl="0" eaLnBrk="0" fontAlgn="base" hangingPunct="0">
              <a:spcBef>
                <a:spcPts val="400"/>
              </a:spcBef>
              <a:spcAft>
                <a:spcPct val="0"/>
              </a:spcAft>
              <a:buClr>
                <a:srgbClr val="A5AB81"/>
              </a:buClr>
              <a:buSzPct val="75000"/>
              <a:buFont typeface="Wingdings" panose="05000000000000000000" pitchFamily="2" charset="2"/>
              <a:buChar char=""/>
              <a:defRPr sz="2000" kern="1200">
                <a:solidFill>
                  <a:schemeClr val="tx1"/>
                </a:solidFill>
                <a:latin typeface="+mn-lt"/>
                <a:ea typeface="ＭＳ Ｐゴシック" charset="-128"/>
                <a:cs typeface="+mn-cs"/>
              </a:defRPr>
            </a:lvl4pPr>
            <a:lvl5pPr marL="1828800" indent="-228600" algn="l" rtl="0" eaLnBrk="0" fontAlgn="base" hangingPunct="0">
              <a:spcBef>
                <a:spcPts val="400"/>
              </a:spcBef>
              <a:spcAft>
                <a:spcPct val="0"/>
              </a:spcAft>
              <a:buClr>
                <a:srgbClr val="D8B25C"/>
              </a:buClr>
              <a:buSzPct val="65000"/>
              <a:buFont typeface="Wingdings" panose="05000000000000000000" pitchFamily="2" charset="2"/>
              <a:buChar char=""/>
              <a:defRPr sz="2000" kern="1200">
                <a:solidFill>
                  <a:schemeClr val="tx1"/>
                </a:solidFill>
                <a:latin typeface="+mn-lt"/>
                <a:ea typeface="ＭＳ Ｐゴシック"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eaLnBrk="1" hangingPunct="1">
              <a:buNone/>
            </a:pPr>
            <a:r>
              <a:rPr lang="en-US" sz="900" dirty="0">
                <a:latin typeface="Calibri" panose="020F0502020204030204" pitchFamily="34" charset="0"/>
              </a:rPr>
              <a:t>Copyright © 2019 McGraw-Hill Education. All rights reserved. No reproduction or distribution without the prior written consent of McGraw-Hill Education.</a:t>
            </a:r>
            <a:endParaRPr lang="en-US" altLang="en-US" sz="900" dirty="0">
              <a:latin typeface="Calibri" panose="020F0502020204030204" pitchFamily="34" charset="0"/>
            </a:endParaRPr>
          </a:p>
          <a:p>
            <a:endParaRPr lang="en-US" dirty="0">
              <a:latin typeface="Calibri" panose="020F0502020204030204" pitchFamily="34" charset="0"/>
            </a:endParaRPr>
          </a:p>
        </p:txBody>
      </p:sp>
      <p:sp>
        <p:nvSpPr>
          <p:cNvPr id="17" name="Content Placeholder 2">
            <a:extLst>
              <a:ext uri="{FF2B5EF4-FFF2-40B4-BE49-F238E27FC236}">
                <a16:creationId xmlns:a16="http://schemas.microsoft.com/office/drawing/2014/main" id="{571AD692-6AC2-4200-868A-350BB1492B2F}"/>
              </a:ext>
            </a:extLst>
          </p:cNvPr>
          <p:cNvSpPr txBox="1">
            <a:spLocks/>
          </p:cNvSpPr>
          <p:nvPr userDrawn="1"/>
        </p:nvSpPr>
        <p:spPr>
          <a:xfrm>
            <a:off x="8062119" y="5838013"/>
            <a:ext cx="762000" cy="425291"/>
          </a:xfrm>
          <a:prstGeom prst="rect">
            <a:avLst/>
          </a:prstGeom>
        </p:spPr>
        <p:txBody>
          <a:bodyPr/>
          <a:lst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ＭＳ Ｐゴシック" charset="-128"/>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ＭＳ Ｐゴシック" charset="-128"/>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ＭＳ Ｐゴシック" charset="-128"/>
                <a:cs typeface="+mn-cs"/>
              </a:defRPr>
            </a:lvl3pPr>
            <a:lvl4pPr marL="1371600" indent="-228600" algn="l" rtl="0" eaLnBrk="0" fontAlgn="base" hangingPunct="0">
              <a:spcBef>
                <a:spcPts val="400"/>
              </a:spcBef>
              <a:spcAft>
                <a:spcPct val="0"/>
              </a:spcAft>
              <a:buClr>
                <a:srgbClr val="A5AB81"/>
              </a:buClr>
              <a:buSzPct val="75000"/>
              <a:buFont typeface="Wingdings" panose="05000000000000000000" pitchFamily="2" charset="2"/>
              <a:buChar char=""/>
              <a:defRPr sz="2000" kern="1200">
                <a:solidFill>
                  <a:schemeClr val="tx1"/>
                </a:solidFill>
                <a:latin typeface="+mn-lt"/>
                <a:ea typeface="ＭＳ Ｐゴシック" charset="-128"/>
                <a:cs typeface="+mn-cs"/>
              </a:defRPr>
            </a:lvl4pPr>
            <a:lvl5pPr marL="1828800" indent="-228600" algn="l" rtl="0" eaLnBrk="0" fontAlgn="base" hangingPunct="0">
              <a:spcBef>
                <a:spcPts val="400"/>
              </a:spcBef>
              <a:spcAft>
                <a:spcPct val="0"/>
              </a:spcAft>
              <a:buClr>
                <a:srgbClr val="D8B25C"/>
              </a:buClr>
              <a:buSzPct val="65000"/>
              <a:buFont typeface="Wingdings" panose="05000000000000000000" pitchFamily="2" charset="2"/>
              <a:buChar char=""/>
              <a:defRPr sz="2000" kern="1200">
                <a:solidFill>
                  <a:schemeClr val="tx1"/>
                </a:solidFill>
                <a:latin typeface="+mn-lt"/>
                <a:ea typeface="ＭＳ Ｐゴシック"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rtl="0" eaLnBrk="1" fontAlgn="base" hangingPunct="1">
              <a:spcBef>
                <a:spcPct val="0"/>
              </a:spcBef>
              <a:spcAft>
                <a:spcPct val="0"/>
              </a:spcAft>
              <a:buNone/>
            </a:pPr>
            <a:r>
              <a:rPr lang="en-US" altLang="en-US" sz="1550" b="0" kern="1200" dirty="0">
                <a:solidFill>
                  <a:srgbClr val="FFFFFF"/>
                </a:solidFill>
                <a:latin typeface="Calibri" panose="020F0502020204030204" pitchFamily="34" charset="0"/>
                <a:ea typeface="+mn-ea"/>
                <a:cs typeface="+mn-cs"/>
              </a:rPr>
              <a:t>11-</a:t>
            </a:r>
            <a:fld id="{5F1D9C7C-A67B-40AF-AF17-4EFFBA00CC02}" type="slidenum">
              <a:rPr lang="en-US" altLang="en-US" sz="1550" b="0" kern="1200" smtClean="0">
                <a:solidFill>
                  <a:srgbClr val="FFFFFF"/>
                </a:solidFill>
                <a:latin typeface="Calibri" panose="020F0502020204030204" pitchFamily="34" charset="0"/>
                <a:ea typeface="+mn-ea"/>
                <a:cs typeface="+mn-cs"/>
              </a:rPr>
              <a:pPr marL="0" indent="0" algn="ctr" rtl="0" eaLnBrk="1" fontAlgn="base" hangingPunct="1">
                <a:spcBef>
                  <a:spcPct val="0"/>
                </a:spcBef>
                <a:spcAft>
                  <a:spcPct val="0"/>
                </a:spcAft>
                <a:buNone/>
              </a:pPr>
              <a:t>‹#›</a:t>
            </a:fld>
            <a:endParaRPr lang="en-US" altLang="en-US" sz="1550" b="0" kern="1200" dirty="0">
              <a:solidFill>
                <a:srgbClr val="FFFFFF"/>
              </a:solidFill>
              <a:latin typeface="Calibri" panose="020F0502020204030204" pitchFamily="34" charset="0"/>
              <a:ea typeface="+mn-ea"/>
              <a:cs typeface="+mn-cs"/>
            </a:endParaRPr>
          </a:p>
        </p:txBody>
      </p:sp>
    </p:spTree>
    <p:extLst>
      <p:ext uri="{BB962C8B-B14F-4D97-AF65-F5344CB8AC3E}">
        <p14:creationId xmlns:p14="http://schemas.microsoft.com/office/powerpoint/2010/main" val="186774693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anose="02040604050505020304" pitchFamily="18" charset="0"/>
        </a:defRPr>
      </a:lvl2pPr>
      <a:lvl3pPr algn="l" rtl="0" eaLnBrk="0" fontAlgn="base" hangingPunct="0">
        <a:spcBef>
          <a:spcPct val="0"/>
        </a:spcBef>
        <a:spcAft>
          <a:spcPct val="0"/>
        </a:spcAft>
        <a:defRPr sz="3000">
          <a:solidFill>
            <a:schemeClr val="tx2"/>
          </a:solidFill>
          <a:latin typeface="Century Schoolbook" panose="02040604050505020304" pitchFamily="18" charset="0"/>
        </a:defRPr>
      </a:lvl3pPr>
      <a:lvl4pPr algn="l" rtl="0" eaLnBrk="0" fontAlgn="base" hangingPunct="0">
        <a:spcBef>
          <a:spcPct val="0"/>
        </a:spcBef>
        <a:spcAft>
          <a:spcPct val="0"/>
        </a:spcAft>
        <a:defRPr sz="3000">
          <a:solidFill>
            <a:schemeClr val="tx2"/>
          </a:solidFill>
          <a:latin typeface="Century Schoolbook" panose="02040604050505020304" pitchFamily="18" charset="0"/>
        </a:defRPr>
      </a:lvl4pPr>
      <a:lvl5pPr algn="l" rtl="0" eaLnBrk="0" fontAlgn="base" hangingPunct="0">
        <a:spcBef>
          <a:spcPct val="0"/>
        </a:spcBef>
        <a:spcAft>
          <a:spcPct val="0"/>
        </a:spcAft>
        <a:defRPr sz="3000">
          <a:solidFill>
            <a:schemeClr val="tx2"/>
          </a:solidFill>
          <a:latin typeface="Century Schoolbook" panose="02040604050505020304" pitchFamily="18" charset="0"/>
        </a:defRPr>
      </a:lvl5pPr>
      <a:lvl6pPr marL="457200" algn="l" rtl="0" fontAlgn="base">
        <a:spcBef>
          <a:spcPct val="0"/>
        </a:spcBef>
        <a:spcAft>
          <a:spcPct val="0"/>
        </a:spcAft>
        <a:defRPr sz="3000">
          <a:solidFill>
            <a:schemeClr val="tx2"/>
          </a:solidFill>
          <a:latin typeface="Century Schoolbook" panose="02040604050505020304" pitchFamily="18" charset="0"/>
        </a:defRPr>
      </a:lvl6pPr>
      <a:lvl7pPr marL="914400" algn="l" rtl="0" fontAlgn="base">
        <a:spcBef>
          <a:spcPct val="0"/>
        </a:spcBef>
        <a:spcAft>
          <a:spcPct val="0"/>
        </a:spcAft>
        <a:defRPr sz="3000">
          <a:solidFill>
            <a:schemeClr val="tx2"/>
          </a:solidFill>
          <a:latin typeface="Century Schoolbook" panose="02040604050505020304" pitchFamily="18" charset="0"/>
        </a:defRPr>
      </a:lvl7pPr>
      <a:lvl8pPr marL="1371600" algn="l" rtl="0" fontAlgn="base">
        <a:spcBef>
          <a:spcPct val="0"/>
        </a:spcBef>
        <a:spcAft>
          <a:spcPct val="0"/>
        </a:spcAft>
        <a:defRPr sz="3000">
          <a:solidFill>
            <a:schemeClr val="tx2"/>
          </a:solidFill>
          <a:latin typeface="Century Schoolbook" panose="02040604050505020304" pitchFamily="18" charset="0"/>
        </a:defRPr>
      </a:lvl8pPr>
      <a:lvl9pPr marL="1828800" algn="l" rtl="0" fontAlgn="base">
        <a:spcBef>
          <a:spcPct val="0"/>
        </a:spcBef>
        <a:spcAft>
          <a:spcPct val="0"/>
        </a:spcAft>
        <a:defRPr sz="3000">
          <a:solidFill>
            <a:schemeClr val="tx2"/>
          </a:solidFill>
          <a:latin typeface="Century Schoolbook" panose="02040604050505020304"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anose="05020102010507070707"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3E0697-AAA5-4B33-A859-A45E2B5DCFF0}"/>
              </a:ext>
            </a:extLst>
          </p:cNvPr>
          <p:cNvSpPr>
            <a:spLocks noGrp="1"/>
          </p:cNvSpPr>
          <p:nvPr>
            <p:ph type="ctrTitle"/>
          </p:nvPr>
        </p:nvSpPr>
        <p:spPr>
          <a:xfrm>
            <a:off x="2286000" y="3124200"/>
            <a:ext cx="2464936" cy="1905000"/>
          </a:xfrm>
        </p:spPr>
        <p:txBody>
          <a:bodyPr>
            <a:noAutofit/>
          </a:bodyPr>
          <a:lstStyle/>
          <a:p>
            <a:r>
              <a:rPr lang="en-US" altLang="en-US" cap="none" dirty="0">
                <a:solidFill>
                  <a:schemeClr val="tx1"/>
                </a:solidFill>
                <a:latin typeface="Calibri" panose="020F0502020204030204" pitchFamily="34" charset="0"/>
              </a:rPr>
              <a:t>CHAPTER ELEVEN:</a:t>
            </a:r>
            <a:br>
              <a:rPr lang="en-US" altLang="en-US" cap="none" dirty="0">
                <a:solidFill>
                  <a:schemeClr val="tx1"/>
                </a:solidFill>
                <a:latin typeface="Calibri" panose="020F0502020204030204" pitchFamily="34" charset="0"/>
              </a:rPr>
            </a:br>
            <a:r>
              <a:rPr lang="en-US" altLang="en-US" cap="none" dirty="0">
                <a:solidFill>
                  <a:schemeClr val="tx1"/>
                </a:solidFill>
                <a:latin typeface="Calibri" panose="020F0502020204030204" pitchFamily="34" charset="0"/>
              </a:rPr>
              <a:t>Managing Conflict in the Small Group</a:t>
            </a:r>
            <a:endParaRPr lang="en-IN" dirty="0">
              <a:solidFill>
                <a:schemeClr val="tx1"/>
              </a:solidFill>
              <a:latin typeface="Calibri" panose="020F0502020204030204" pitchFamily="34" charset="0"/>
            </a:endParaRPr>
          </a:p>
        </p:txBody>
      </p:sp>
      <p:pic>
        <p:nvPicPr>
          <p:cNvPr id="4" name="Picture 3">
            <a:extLst>
              <a:ext uri="{FF2B5EF4-FFF2-40B4-BE49-F238E27FC236}">
                <a16:creationId xmlns:a16="http://schemas.microsoft.com/office/drawing/2014/main" id="{5C4FD955-385E-44AC-B830-5BA89184151D}"/>
              </a:ext>
            </a:extLst>
          </p:cNvPr>
          <p:cNvPicPr>
            <a:picLocks noChangeAspect="1"/>
          </p:cNvPicPr>
          <p:nvPr/>
        </p:nvPicPr>
        <p:blipFill rotWithShape="1">
          <a:blip r:embed="rId3">
            <a:extLst>
              <a:ext uri="{28A0092B-C50C-407E-A947-70E740481C1C}">
                <a14:useLocalDpi xmlns:a14="http://schemas.microsoft.com/office/drawing/2010/main" val="0"/>
              </a:ext>
            </a:extLst>
          </a:blip>
          <a:srcRect l="1049"/>
          <a:stretch/>
        </p:blipFill>
        <p:spPr>
          <a:xfrm>
            <a:off x="4750936" y="1219200"/>
            <a:ext cx="4058101" cy="4725883"/>
          </a:xfrm>
          <a:prstGeom prst="rect">
            <a:avLst/>
          </a:prstGeom>
        </p:spPr>
      </p:pic>
      <p:sp>
        <p:nvSpPr>
          <p:cNvPr id="7" name="Content Placeholder 2">
            <a:extLst>
              <a:ext uri="{FF2B5EF4-FFF2-40B4-BE49-F238E27FC236}">
                <a16:creationId xmlns:a16="http://schemas.microsoft.com/office/drawing/2014/main" id="{1BB33143-64CD-4AAE-98DC-271FDF3FFE48}"/>
              </a:ext>
            </a:extLst>
          </p:cNvPr>
          <p:cNvSpPr txBox="1">
            <a:spLocks/>
          </p:cNvSpPr>
          <p:nvPr/>
        </p:nvSpPr>
        <p:spPr>
          <a:xfrm>
            <a:off x="576262" y="6582550"/>
            <a:ext cx="8232775" cy="425291"/>
          </a:xfrm>
          <a:prstGeom prst="rect">
            <a:avLst/>
          </a:prstGeom>
        </p:spPr>
        <p:txBody>
          <a:bodyPr/>
          <a:lstStyle>
            <a:lvl1pPr marL="319088" indent="-319088" algn="l" rtl="0" eaLnBrk="0" fontAlgn="base" hangingPunct="0">
              <a:spcBef>
                <a:spcPts val="700"/>
              </a:spcBef>
              <a:spcAft>
                <a:spcPct val="0"/>
              </a:spcAft>
              <a:buClr>
                <a:schemeClr val="accent2"/>
              </a:buClr>
              <a:buSzPct val="60000"/>
              <a:buFont typeface="Wingdings" panose="05000000000000000000" pitchFamily="2" charset="2"/>
              <a:buChar char=""/>
              <a:defRPr sz="2900" kern="1200">
                <a:solidFill>
                  <a:schemeClr val="tx1"/>
                </a:solidFill>
                <a:latin typeface="+mn-lt"/>
                <a:ea typeface="ＭＳ Ｐゴシック" charset="-128"/>
                <a:cs typeface="+mn-cs"/>
              </a:defRPr>
            </a:lvl1pPr>
            <a:lvl2pPr marL="639763" indent="-273050" algn="l" rtl="0" eaLnBrk="0" fontAlgn="base" hangingPunct="0">
              <a:spcBef>
                <a:spcPts val="550"/>
              </a:spcBef>
              <a:spcAft>
                <a:spcPct val="0"/>
              </a:spcAft>
              <a:buClr>
                <a:schemeClr val="accent1"/>
              </a:buClr>
              <a:buSzPct val="70000"/>
              <a:buFont typeface="Wingdings 2" panose="05020102010507070707" pitchFamily="18" charset="2"/>
              <a:buChar char=""/>
              <a:defRPr sz="2600" kern="1200">
                <a:solidFill>
                  <a:schemeClr val="tx1"/>
                </a:solidFill>
                <a:latin typeface="+mn-lt"/>
                <a:ea typeface="ＭＳ Ｐゴシック" charset="-128"/>
                <a:cs typeface="+mn-cs"/>
              </a:defRPr>
            </a:lvl2pPr>
            <a:lvl3pPr marL="914400" indent="-228600" algn="l" rtl="0" eaLnBrk="0" fontAlgn="base" hangingPunct="0">
              <a:spcBef>
                <a:spcPts val="500"/>
              </a:spcBef>
              <a:spcAft>
                <a:spcPct val="0"/>
              </a:spcAft>
              <a:buClr>
                <a:schemeClr val="accent2"/>
              </a:buClr>
              <a:buSzPct val="75000"/>
              <a:buFont typeface="Wingdings" panose="05000000000000000000" pitchFamily="2" charset="2"/>
              <a:buChar char=""/>
              <a:defRPr sz="2300" kern="1200">
                <a:solidFill>
                  <a:schemeClr val="tx1"/>
                </a:solidFill>
                <a:latin typeface="+mn-lt"/>
                <a:ea typeface="ＭＳ Ｐゴシック" charset="-128"/>
                <a:cs typeface="+mn-cs"/>
              </a:defRPr>
            </a:lvl3pPr>
            <a:lvl4pPr marL="1371600" indent="-228600" algn="l" rtl="0" eaLnBrk="0" fontAlgn="base" hangingPunct="0">
              <a:spcBef>
                <a:spcPts val="400"/>
              </a:spcBef>
              <a:spcAft>
                <a:spcPct val="0"/>
              </a:spcAft>
              <a:buClr>
                <a:srgbClr val="A5AB81"/>
              </a:buClr>
              <a:buSzPct val="75000"/>
              <a:buFont typeface="Wingdings" panose="05000000000000000000" pitchFamily="2" charset="2"/>
              <a:buChar char=""/>
              <a:defRPr sz="2000" kern="1200">
                <a:solidFill>
                  <a:schemeClr val="tx1"/>
                </a:solidFill>
                <a:latin typeface="+mn-lt"/>
                <a:ea typeface="ＭＳ Ｐゴシック" charset="-128"/>
                <a:cs typeface="+mn-cs"/>
              </a:defRPr>
            </a:lvl4pPr>
            <a:lvl5pPr marL="1828800" indent="-228600" algn="l" rtl="0" eaLnBrk="0" fontAlgn="base" hangingPunct="0">
              <a:spcBef>
                <a:spcPts val="400"/>
              </a:spcBef>
              <a:spcAft>
                <a:spcPct val="0"/>
              </a:spcAft>
              <a:buClr>
                <a:srgbClr val="D8B25C"/>
              </a:buClr>
              <a:buSzPct val="65000"/>
              <a:buFont typeface="Wingdings" panose="05000000000000000000" pitchFamily="2" charset="2"/>
              <a:buChar char=""/>
              <a:defRPr sz="2000" kern="1200">
                <a:solidFill>
                  <a:schemeClr val="tx1"/>
                </a:solidFill>
                <a:latin typeface="+mn-lt"/>
                <a:ea typeface="ＭＳ Ｐゴシック"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eaLnBrk="1" hangingPunct="1">
              <a:buNone/>
            </a:pPr>
            <a:r>
              <a:rPr lang="en-US" sz="900" dirty="0">
                <a:latin typeface="Calibri" panose="020F0502020204030204" pitchFamily="34" charset="0"/>
              </a:rPr>
              <a:t>Copyright © 2019 McGraw-Hill Education. All rights reserved. No reproduction or distribution without the prior written consent of McGraw-Hill Education.</a:t>
            </a:r>
            <a:endParaRPr lang="en-US" altLang="en-US" sz="900" dirty="0">
              <a:latin typeface="Calibri" panose="020F0502020204030204" pitchFamily="34" charset="0"/>
            </a:endParaRPr>
          </a:p>
          <a:p>
            <a:endParaRPr lang="en-US" dirty="0">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67EDC9-16F9-4423-8245-93DB93DC303F}"/>
              </a:ext>
            </a:extLst>
          </p:cNvPr>
          <p:cNvSpPr>
            <a:spLocks noGrp="1"/>
          </p:cNvSpPr>
          <p:nvPr>
            <p:ph type="title"/>
          </p:nvPr>
        </p:nvSpPr>
        <p:spPr/>
        <p:txBody>
          <a:bodyPr/>
          <a:lstStyle/>
          <a:p>
            <a:r>
              <a:rPr lang="en-US" dirty="0"/>
              <a:t>Types of Conflict, 1</a:t>
            </a:r>
            <a:endParaRPr lang="en-IN" dirty="0"/>
          </a:p>
        </p:txBody>
      </p:sp>
      <p:sp>
        <p:nvSpPr>
          <p:cNvPr id="5" name="Content Placeholder 4">
            <a:extLst>
              <a:ext uri="{FF2B5EF4-FFF2-40B4-BE49-F238E27FC236}">
                <a16:creationId xmlns:a16="http://schemas.microsoft.com/office/drawing/2014/main" id="{B8A2198A-A52C-483E-AD26-5EC8FEB12028}"/>
              </a:ext>
            </a:extLst>
          </p:cNvPr>
          <p:cNvSpPr>
            <a:spLocks noGrp="1"/>
          </p:cNvSpPr>
          <p:nvPr>
            <p:ph sz="quarter" idx="1"/>
          </p:nvPr>
        </p:nvSpPr>
        <p:spPr/>
        <p:txBody>
          <a:bodyPr/>
          <a:lstStyle/>
          <a:p>
            <a:pPr marL="0" indent="0" eaLnBrk="1" hangingPunct="1">
              <a:lnSpc>
                <a:spcPct val="90000"/>
              </a:lnSpc>
              <a:buNone/>
            </a:pPr>
            <a:r>
              <a:rPr lang="en-US" altLang="en-US" dirty="0"/>
              <a:t>Task Conflict</a:t>
            </a:r>
          </a:p>
          <a:p>
            <a:pPr eaLnBrk="1" hangingPunct="1">
              <a:lnSpc>
                <a:spcPct val="90000"/>
              </a:lnSpc>
            </a:pPr>
            <a:r>
              <a:rPr lang="en-US" altLang="en-US" dirty="0"/>
              <a:t>Also called </a:t>
            </a:r>
            <a:r>
              <a:rPr lang="en-US" altLang="en-US" i="1" dirty="0"/>
              <a:t>substantive </a:t>
            </a:r>
            <a:r>
              <a:rPr lang="en-US" altLang="en-US" dirty="0"/>
              <a:t>or </a:t>
            </a:r>
            <a:r>
              <a:rPr lang="en-US" altLang="en-US" i="1" dirty="0"/>
              <a:t>intrinsic</a:t>
            </a:r>
            <a:r>
              <a:rPr lang="en-US" altLang="en-US" dirty="0"/>
              <a:t> conflict</a:t>
            </a:r>
          </a:p>
          <a:p>
            <a:pPr eaLnBrk="1" hangingPunct="1">
              <a:lnSpc>
                <a:spcPct val="90000"/>
              </a:lnSpc>
            </a:pPr>
            <a:r>
              <a:rPr lang="en-US" altLang="en-US" dirty="0"/>
              <a:t>Task-related conflict results from disagreements over ideas, information, reasoning, or evidence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D96E12-126D-4E3E-9246-A6D8A1BD1B7E}"/>
              </a:ext>
            </a:extLst>
          </p:cNvPr>
          <p:cNvSpPr>
            <a:spLocks noGrp="1"/>
          </p:cNvSpPr>
          <p:nvPr>
            <p:ph type="title"/>
          </p:nvPr>
        </p:nvSpPr>
        <p:spPr/>
        <p:txBody>
          <a:bodyPr/>
          <a:lstStyle/>
          <a:p>
            <a:r>
              <a:rPr lang="en-US" dirty="0"/>
              <a:t>Types of Conflict, 2</a:t>
            </a:r>
            <a:endParaRPr lang="en-IN" dirty="0"/>
          </a:p>
        </p:txBody>
      </p:sp>
      <p:sp>
        <p:nvSpPr>
          <p:cNvPr id="5" name="Content Placeholder 4">
            <a:extLst>
              <a:ext uri="{FF2B5EF4-FFF2-40B4-BE49-F238E27FC236}">
                <a16:creationId xmlns:a16="http://schemas.microsoft.com/office/drawing/2014/main" id="{6480E072-B98F-4995-B249-3566E2289B9A}"/>
              </a:ext>
            </a:extLst>
          </p:cNvPr>
          <p:cNvSpPr>
            <a:spLocks noGrp="1"/>
          </p:cNvSpPr>
          <p:nvPr>
            <p:ph sz="quarter" idx="1"/>
          </p:nvPr>
        </p:nvSpPr>
        <p:spPr/>
        <p:txBody>
          <a:bodyPr/>
          <a:lstStyle/>
          <a:p>
            <a:pPr marL="0" indent="0" eaLnBrk="1" hangingPunct="1">
              <a:lnSpc>
                <a:spcPct val="90000"/>
              </a:lnSpc>
              <a:buNone/>
            </a:pPr>
            <a:r>
              <a:rPr lang="en-US" altLang="en-US" sz="3200" dirty="0"/>
              <a:t>Relationship Conflict</a:t>
            </a:r>
          </a:p>
          <a:p>
            <a:pPr eaLnBrk="1" hangingPunct="1">
              <a:lnSpc>
                <a:spcPct val="90000"/>
              </a:lnSpc>
            </a:pPr>
            <a:r>
              <a:rPr lang="en-US" altLang="en-US" sz="3200" dirty="0"/>
              <a:t>Also called </a:t>
            </a:r>
            <a:r>
              <a:rPr lang="en-US" altLang="en-US" sz="3200" i="1" dirty="0"/>
              <a:t>affective </a:t>
            </a:r>
            <a:r>
              <a:rPr lang="en-US" altLang="en-US" sz="3200" dirty="0"/>
              <a:t>or </a:t>
            </a:r>
            <a:r>
              <a:rPr lang="en-US" altLang="en-US" sz="3200" i="1" dirty="0"/>
              <a:t>extrinsic</a:t>
            </a:r>
            <a:r>
              <a:rPr lang="en-US" altLang="en-US" sz="3200" dirty="0"/>
              <a:t> conflict</a:t>
            </a:r>
          </a:p>
          <a:p>
            <a:pPr eaLnBrk="1" hangingPunct="1">
              <a:lnSpc>
                <a:spcPct val="90000"/>
              </a:lnSpc>
            </a:pPr>
            <a:r>
              <a:rPr lang="en-US" altLang="en-US" sz="3200" dirty="0"/>
              <a:t>Conflict resulting from personality clashes, likes, dislikes, and competition for power</a:t>
            </a:r>
          </a:p>
          <a:p>
            <a:pPr eaLnBrk="1" hangingPunct="1">
              <a:lnSpc>
                <a:spcPct val="90000"/>
              </a:lnSpc>
            </a:pPr>
            <a:r>
              <a:rPr lang="en-US" altLang="en-US" sz="3200" dirty="0"/>
              <a:t>Represents the </a:t>
            </a:r>
            <a:r>
              <a:rPr lang="en-US" altLang="en-US" sz="3200" i="1" dirty="0"/>
              <a:t>who</a:t>
            </a:r>
            <a:r>
              <a:rPr lang="en-US" altLang="en-US" sz="3200" dirty="0"/>
              <a:t> in small group conflict and is generally detrimental to the efficient functioning of any group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7A0950-68F2-42A4-AC08-BEC2B6F6631D}"/>
              </a:ext>
            </a:extLst>
          </p:cNvPr>
          <p:cNvSpPr>
            <a:spLocks noGrp="1"/>
          </p:cNvSpPr>
          <p:nvPr>
            <p:ph type="title"/>
          </p:nvPr>
        </p:nvSpPr>
        <p:spPr/>
        <p:txBody>
          <a:bodyPr/>
          <a:lstStyle/>
          <a:p>
            <a:r>
              <a:rPr lang="en-US" dirty="0"/>
              <a:t>Types of Conflict, 3</a:t>
            </a:r>
            <a:endParaRPr lang="en-IN" dirty="0"/>
          </a:p>
        </p:txBody>
      </p:sp>
      <p:sp>
        <p:nvSpPr>
          <p:cNvPr id="5" name="Content Placeholder 4">
            <a:extLst>
              <a:ext uri="{FF2B5EF4-FFF2-40B4-BE49-F238E27FC236}">
                <a16:creationId xmlns:a16="http://schemas.microsoft.com/office/drawing/2014/main" id="{D7457C43-BA13-44EC-BE08-A41495D0B6E9}"/>
              </a:ext>
            </a:extLst>
          </p:cNvPr>
          <p:cNvSpPr>
            <a:spLocks noGrp="1"/>
          </p:cNvSpPr>
          <p:nvPr>
            <p:ph sz="quarter" idx="1"/>
          </p:nvPr>
        </p:nvSpPr>
        <p:spPr/>
        <p:txBody>
          <a:bodyPr/>
          <a:lstStyle/>
          <a:p>
            <a:pPr eaLnBrk="1" hangingPunct="1">
              <a:lnSpc>
                <a:spcPct val="90000"/>
              </a:lnSpc>
            </a:pPr>
            <a:r>
              <a:rPr lang="en-US" altLang="en-US" dirty="0"/>
              <a:t>Rooted in one person’s acting as if he or she is superior and another member’s refusal to accept this difference in status or power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78A759-4A27-4B96-872D-001F31DB291D}"/>
              </a:ext>
            </a:extLst>
          </p:cNvPr>
          <p:cNvSpPr>
            <a:spLocks noGrp="1"/>
          </p:cNvSpPr>
          <p:nvPr>
            <p:ph type="title"/>
          </p:nvPr>
        </p:nvSpPr>
        <p:spPr/>
        <p:txBody>
          <a:bodyPr/>
          <a:lstStyle/>
          <a:p>
            <a:r>
              <a:rPr lang="en-US" dirty="0"/>
              <a:t>Types of Conflict, 4</a:t>
            </a:r>
            <a:endParaRPr lang="en-IN" dirty="0"/>
          </a:p>
        </p:txBody>
      </p:sp>
      <p:sp>
        <p:nvSpPr>
          <p:cNvPr id="5" name="Content Placeholder 4">
            <a:extLst>
              <a:ext uri="{FF2B5EF4-FFF2-40B4-BE49-F238E27FC236}">
                <a16:creationId xmlns:a16="http://schemas.microsoft.com/office/drawing/2014/main" id="{504E9C96-6570-4211-BDEE-C40A60A55920}"/>
              </a:ext>
            </a:extLst>
          </p:cNvPr>
          <p:cNvSpPr>
            <a:spLocks noGrp="1"/>
          </p:cNvSpPr>
          <p:nvPr>
            <p:ph sz="quarter" idx="1"/>
          </p:nvPr>
        </p:nvSpPr>
        <p:spPr/>
        <p:txBody>
          <a:bodyPr/>
          <a:lstStyle/>
          <a:p>
            <a:pPr marL="0" indent="0" eaLnBrk="1" hangingPunct="1">
              <a:buNone/>
            </a:pPr>
            <a:r>
              <a:rPr lang="en-US" altLang="en-US" sz="3200" dirty="0"/>
              <a:t>Process Conflict</a:t>
            </a:r>
          </a:p>
          <a:p>
            <a:pPr eaLnBrk="1" hangingPunct="1"/>
            <a:r>
              <a:rPr lang="en-US" altLang="en-US" sz="3200" dirty="0"/>
              <a:t>A type of conflict that takes two forms </a:t>
            </a:r>
          </a:p>
          <a:p>
            <a:pPr lvl="1" eaLnBrk="1" hangingPunct="1"/>
            <a:r>
              <a:rPr lang="en-US" altLang="en-US" sz="3000" dirty="0"/>
              <a:t>The procedures a group should follow in working toward its goals</a:t>
            </a:r>
          </a:p>
          <a:p>
            <a:pPr lvl="1"/>
            <a:r>
              <a:rPr lang="en-US" altLang="en-US" sz="3000" dirty="0"/>
              <a:t>Coordination</a:t>
            </a:r>
            <a:endParaRPr lang="en-IN" sz="3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6DF92A-58DF-4827-AAE4-530AAF7F3262}"/>
              </a:ext>
            </a:extLst>
          </p:cNvPr>
          <p:cNvSpPr>
            <a:spLocks noGrp="1"/>
          </p:cNvSpPr>
          <p:nvPr>
            <p:ph type="title"/>
          </p:nvPr>
        </p:nvSpPr>
        <p:spPr/>
        <p:txBody>
          <a:bodyPr/>
          <a:lstStyle/>
          <a:p>
            <a:r>
              <a:rPr lang="en-US" dirty="0"/>
              <a:t>Types of Conflict, 5</a:t>
            </a:r>
            <a:endParaRPr lang="en-IN" dirty="0"/>
          </a:p>
        </p:txBody>
      </p:sp>
      <p:sp>
        <p:nvSpPr>
          <p:cNvPr id="5" name="Content Placeholder 4">
            <a:extLst>
              <a:ext uri="{FF2B5EF4-FFF2-40B4-BE49-F238E27FC236}">
                <a16:creationId xmlns:a16="http://schemas.microsoft.com/office/drawing/2014/main" id="{7BAE3BA2-913A-496A-82E3-B5310F56BC53}"/>
              </a:ext>
            </a:extLst>
          </p:cNvPr>
          <p:cNvSpPr>
            <a:spLocks noGrp="1"/>
          </p:cNvSpPr>
          <p:nvPr>
            <p:ph sz="quarter" idx="1"/>
          </p:nvPr>
        </p:nvSpPr>
        <p:spPr/>
        <p:txBody>
          <a:bodyPr/>
          <a:lstStyle/>
          <a:p>
            <a:pPr lvl="2" eaLnBrk="1" hangingPunct="1"/>
            <a:r>
              <a:rPr lang="en-US" altLang="en-US" sz="3600" dirty="0"/>
              <a:t>Perceived inequity is when group members do not have equal workloads and/or do not make equal contributions to the group</a:t>
            </a:r>
          </a:p>
          <a:p>
            <a:pPr lvl="2" eaLnBrk="1" hangingPunct="1"/>
            <a:r>
              <a:rPr lang="en-US" altLang="en-US" sz="3600" dirty="0"/>
              <a:t>The stress of inequity can lead to very obvious coalitions that in turn impact the management of group conflict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83F79-EEDF-4684-9D76-0A90377A6DEC}"/>
              </a:ext>
            </a:extLst>
          </p:cNvPr>
          <p:cNvSpPr>
            <a:spLocks noGrp="1"/>
          </p:cNvSpPr>
          <p:nvPr>
            <p:ph type="title"/>
          </p:nvPr>
        </p:nvSpPr>
        <p:spPr/>
        <p:txBody>
          <a:bodyPr/>
          <a:lstStyle/>
          <a:p>
            <a:r>
              <a:rPr lang="en-US" dirty="0"/>
              <a:t>Types of Conflict, 6</a:t>
            </a:r>
            <a:endParaRPr lang="en-IN" dirty="0"/>
          </a:p>
        </p:txBody>
      </p:sp>
      <p:sp>
        <p:nvSpPr>
          <p:cNvPr id="5" name="Content Placeholder 4">
            <a:extLst>
              <a:ext uri="{FF2B5EF4-FFF2-40B4-BE49-F238E27FC236}">
                <a16:creationId xmlns:a16="http://schemas.microsoft.com/office/drawing/2014/main" id="{099A41E5-102E-4EE9-9345-F77243E1E8B8}"/>
              </a:ext>
            </a:extLst>
          </p:cNvPr>
          <p:cNvSpPr>
            <a:spLocks noGrp="1"/>
          </p:cNvSpPr>
          <p:nvPr>
            <p:ph sz="quarter" idx="1"/>
          </p:nvPr>
        </p:nvSpPr>
        <p:spPr/>
        <p:txBody>
          <a:bodyPr/>
          <a:lstStyle/>
          <a:p>
            <a:pPr marL="0" indent="0" eaLnBrk="1" hangingPunct="1">
              <a:lnSpc>
                <a:spcPct val="90000"/>
              </a:lnSpc>
              <a:buNone/>
            </a:pPr>
            <a:r>
              <a:rPr lang="en-US" altLang="en-US" dirty="0"/>
              <a:t>Computer-Mediated Conflict, C M C</a:t>
            </a:r>
          </a:p>
          <a:p>
            <a:pPr eaLnBrk="1" hangingPunct="1">
              <a:lnSpc>
                <a:spcPct val="90000"/>
              </a:lnSpc>
            </a:pPr>
            <a:r>
              <a:rPr lang="en-US" altLang="en-US" dirty="0"/>
              <a:t>C M C groups displayed more relationship and process conflict than face-to-face groups initially, but these differences disappeared over time</a:t>
            </a:r>
          </a:p>
          <a:p>
            <a:pPr eaLnBrk="1" hangingPunct="1">
              <a:lnSpc>
                <a:spcPct val="90000"/>
              </a:lnSpc>
            </a:pPr>
            <a:r>
              <a:rPr lang="en-US" altLang="en-US" dirty="0"/>
              <a:t>Both groups displayed similar amounts of task conflict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DDBDE2-D458-4885-8A03-0CE2E21D534C}"/>
              </a:ext>
            </a:extLst>
          </p:cNvPr>
          <p:cNvSpPr>
            <a:spLocks noGrp="1"/>
          </p:cNvSpPr>
          <p:nvPr>
            <p:ph type="title"/>
          </p:nvPr>
        </p:nvSpPr>
        <p:spPr/>
        <p:txBody>
          <a:bodyPr/>
          <a:lstStyle/>
          <a:p>
            <a:r>
              <a:rPr lang="en-US" dirty="0"/>
              <a:t>Types of Conflict, 7</a:t>
            </a:r>
            <a:endParaRPr lang="en-IN" dirty="0"/>
          </a:p>
        </p:txBody>
      </p:sp>
      <p:sp>
        <p:nvSpPr>
          <p:cNvPr id="5" name="Content Placeholder 4">
            <a:extLst>
              <a:ext uri="{FF2B5EF4-FFF2-40B4-BE49-F238E27FC236}">
                <a16:creationId xmlns:a16="http://schemas.microsoft.com/office/drawing/2014/main" id="{5C90DCCC-C8FB-4C54-AA74-22A6F54DDBE7}"/>
              </a:ext>
            </a:extLst>
          </p:cNvPr>
          <p:cNvSpPr>
            <a:spLocks noGrp="1"/>
          </p:cNvSpPr>
          <p:nvPr>
            <p:ph sz="quarter" idx="1"/>
          </p:nvPr>
        </p:nvSpPr>
        <p:spPr/>
        <p:txBody>
          <a:bodyPr/>
          <a:lstStyle/>
          <a:p>
            <a:pPr eaLnBrk="1" hangingPunct="1">
              <a:lnSpc>
                <a:spcPct val="90000"/>
              </a:lnSpc>
            </a:pPr>
            <a:r>
              <a:rPr lang="en-US" altLang="en-US" dirty="0"/>
              <a:t>C M C groups do not follow the same conflict patterns as face-to-face groups, but they do reach comparable levels over time</a:t>
            </a:r>
          </a:p>
          <a:p>
            <a:pPr eaLnBrk="1" hangingPunct="1">
              <a:lnSpc>
                <a:spcPct val="90000"/>
              </a:lnSpc>
            </a:pPr>
            <a:r>
              <a:rPr lang="en-US" altLang="en-US" dirty="0"/>
              <a:t>Groups using computer technology need to give themselves the time for social development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92F5806-5E5B-4335-8D15-0A7A2102C9ED}"/>
              </a:ext>
            </a:extLst>
          </p:cNvPr>
          <p:cNvSpPr>
            <a:spLocks noGrp="1"/>
          </p:cNvSpPr>
          <p:nvPr>
            <p:ph type="title"/>
          </p:nvPr>
        </p:nvSpPr>
        <p:spPr/>
        <p:txBody>
          <a:bodyPr/>
          <a:lstStyle/>
          <a:p>
            <a:r>
              <a:rPr lang="en-US" dirty="0"/>
              <a:t>Managing Conflict, 1</a:t>
            </a:r>
            <a:endParaRPr lang="en-IN" dirty="0"/>
          </a:p>
        </p:txBody>
      </p:sp>
      <p:sp>
        <p:nvSpPr>
          <p:cNvPr id="7" name="Content Placeholder 6">
            <a:extLst>
              <a:ext uri="{FF2B5EF4-FFF2-40B4-BE49-F238E27FC236}">
                <a16:creationId xmlns:a16="http://schemas.microsoft.com/office/drawing/2014/main" id="{B7935531-CA7E-4E94-B42A-1F182CFCA4B1}"/>
              </a:ext>
            </a:extLst>
          </p:cNvPr>
          <p:cNvSpPr>
            <a:spLocks noGrp="1"/>
          </p:cNvSpPr>
          <p:nvPr>
            <p:ph sz="quarter" idx="1"/>
          </p:nvPr>
        </p:nvSpPr>
        <p:spPr/>
        <p:txBody>
          <a:bodyPr/>
          <a:lstStyle/>
          <a:p>
            <a:pPr marL="0" indent="0" eaLnBrk="1" hangingPunct="1">
              <a:buNone/>
            </a:pPr>
            <a:r>
              <a:rPr lang="en-US" altLang="en-US" dirty="0"/>
              <a:t>Avoidance</a:t>
            </a:r>
          </a:p>
          <a:p>
            <a:pPr eaLnBrk="1" hangingPunct="1"/>
            <a:r>
              <a:rPr lang="en-US" altLang="en-US" dirty="0"/>
              <a:t>The passive conflict management style that ignores a conflict</a:t>
            </a:r>
          </a:p>
          <a:p>
            <a:pPr eaLnBrk="1" hangingPunct="1"/>
            <a:r>
              <a:rPr lang="en-US" altLang="en-US" dirty="0"/>
              <a:t>Also called </a:t>
            </a:r>
            <a:r>
              <a:rPr lang="en-US" altLang="en-US" i="1" dirty="0"/>
              <a:t>nonconfrontation</a:t>
            </a:r>
            <a:r>
              <a:rPr lang="en-US" altLang="en-US" dirty="0"/>
              <a:t>, conflict avoidance reduces satisfaction in groups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D2E1E6-AF08-4078-AA00-A487FE6F38C2}"/>
              </a:ext>
            </a:extLst>
          </p:cNvPr>
          <p:cNvSpPr>
            <a:spLocks noGrp="1"/>
          </p:cNvSpPr>
          <p:nvPr>
            <p:ph type="title"/>
          </p:nvPr>
        </p:nvSpPr>
        <p:spPr/>
        <p:txBody>
          <a:bodyPr/>
          <a:lstStyle/>
          <a:p>
            <a:r>
              <a:rPr lang="en-US" dirty="0"/>
              <a:t>Managing Conflict, 2</a:t>
            </a:r>
            <a:endParaRPr lang="en-IN" dirty="0"/>
          </a:p>
        </p:txBody>
      </p:sp>
      <p:sp>
        <p:nvSpPr>
          <p:cNvPr id="5" name="Content Placeholder 4">
            <a:extLst>
              <a:ext uri="{FF2B5EF4-FFF2-40B4-BE49-F238E27FC236}">
                <a16:creationId xmlns:a16="http://schemas.microsoft.com/office/drawing/2014/main" id="{C6734944-7A58-48B7-9EAB-7C1117C0FE0E}"/>
              </a:ext>
            </a:extLst>
          </p:cNvPr>
          <p:cNvSpPr>
            <a:spLocks noGrp="1"/>
          </p:cNvSpPr>
          <p:nvPr>
            <p:ph sz="quarter" idx="1"/>
          </p:nvPr>
        </p:nvSpPr>
        <p:spPr/>
        <p:txBody>
          <a:bodyPr/>
          <a:lstStyle/>
          <a:p>
            <a:pPr marL="0" indent="0" eaLnBrk="1" hangingPunct="1">
              <a:buNone/>
            </a:pPr>
            <a:r>
              <a:rPr lang="en-US" altLang="en-US" dirty="0"/>
              <a:t>Accommodation</a:t>
            </a:r>
          </a:p>
          <a:p>
            <a:pPr eaLnBrk="1" hangingPunct="1"/>
            <a:r>
              <a:rPr lang="en-US" altLang="en-US" dirty="0"/>
              <a:t>The conflict management style in which one person appeases or gives in to the other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BE2FAD-85DD-4B2B-8CD4-9EC0EA3B49F9}"/>
              </a:ext>
            </a:extLst>
          </p:cNvPr>
          <p:cNvSpPr>
            <a:spLocks noGrp="1"/>
          </p:cNvSpPr>
          <p:nvPr>
            <p:ph type="title"/>
          </p:nvPr>
        </p:nvSpPr>
        <p:spPr/>
        <p:txBody>
          <a:bodyPr/>
          <a:lstStyle/>
          <a:p>
            <a:r>
              <a:rPr lang="en-US" dirty="0"/>
              <a:t>Managing Conflict, 3</a:t>
            </a:r>
            <a:endParaRPr lang="en-IN" dirty="0"/>
          </a:p>
        </p:txBody>
      </p:sp>
      <p:sp>
        <p:nvSpPr>
          <p:cNvPr id="5" name="Content Placeholder 4">
            <a:extLst>
              <a:ext uri="{FF2B5EF4-FFF2-40B4-BE49-F238E27FC236}">
                <a16:creationId xmlns:a16="http://schemas.microsoft.com/office/drawing/2014/main" id="{72BE43FD-4FCF-4509-9E25-7950419C8C2A}"/>
              </a:ext>
            </a:extLst>
          </p:cNvPr>
          <p:cNvSpPr>
            <a:spLocks noGrp="1"/>
          </p:cNvSpPr>
          <p:nvPr>
            <p:ph sz="quarter" idx="1"/>
          </p:nvPr>
        </p:nvSpPr>
        <p:spPr/>
        <p:txBody>
          <a:bodyPr/>
          <a:lstStyle/>
          <a:p>
            <a:pPr marL="0" indent="0" eaLnBrk="1" hangingPunct="1">
              <a:buNone/>
            </a:pPr>
            <a:r>
              <a:rPr lang="en-US" altLang="en-US" dirty="0"/>
              <a:t>Competition</a:t>
            </a:r>
          </a:p>
          <a:p>
            <a:pPr eaLnBrk="1" hangingPunct="1"/>
            <a:r>
              <a:rPr lang="en-US" altLang="en-US" dirty="0"/>
              <a:t>The uncooperative, aggressive conflict management style in which one person attempts to dominate or force the outcome to his or her advantage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E64151D-1946-4FF8-9158-69BD5518A3F9}"/>
              </a:ext>
            </a:extLst>
          </p:cNvPr>
          <p:cNvSpPr>
            <a:spLocks noGrp="1"/>
          </p:cNvSpPr>
          <p:nvPr>
            <p:ph type="title"/>
          </p:nvPr>
        </p:nvSpPr>
        <p:spPr/>
        <p:txBody>
          <a:bodyPr/>
          <a:lstStyle/>
          <a:p>
            <a:r>
              <a:rPr lang="en-US" dirty="0"/>
              <a:t>Conflict, 1</a:t>
            </a:r>
            <a:endParaRPr lang="en-IN" dirty="0"/>
          </a:p>
        </p:txBody>
      </p:sp>
      <p:sp>
        <p:nvSpPr>
          <p:cNvPr id="5" name="Content Placeholder 4">
            <a:extLst>
              <a:ext uri="{FF2B5EF4-FFF2-40B4-BE49-F238E27FC236}">
                <a16:creationId xmlns:a16="http://schemas.microsoft.com/office/drawing/2014/main" id="{76514724-F439-406D-A2B3-BCD0764AEA82}"/>
              </a:ext>
            </a:extLst>
          </p:cNvPr>
          <p:cNvSpPr>
            <a:spLocks noGrp="1"/>
          </p:cNvSpPr>
          <p:nvPr>
            <p:ph sz="quarter" idx="1"/>
          </p:nvPr>
        </p:nvSpPr>
        <p:spPr/>
        <p:txBody>
          <a:bodyPr/>
          <a:lstStyle/>
          <a:p>
            <a:pPr marL="0" indent="0">
              <a:buNone/>
            </a:pPr>
            <a:r>
              <a:rPr lang="en-US" altLang="en-US" dirty="0"/>
              <a:t>Hocker and Wilmot define conflict as “an expressed struggle between at least two interdependent parties who perceive incompatible goals, scarce resources, and interference from the other party in achieving their goals”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62F75D-7656-40D5-A32B-B3FCA32C42ED}"/>
              </a:ext>
            </a:extLst>
          </p:cNvPr>
          <p:cNvSpPr>
            <a:spLocks noGrp="1"/>
          </p:cNvSpPr>
          <p:nvPr>
            <p:ph type="title"/>
          </p:nvPr>
        </p:nvSpPr>
        <p:spPr/>
        <p:txBody>
          <a:bodyPr/>
          <a:lstStyle/>
          <a:p>
            <a:r>
              <a:rPr lang="en-US" dirty="0"/>
              <a:t>Managing Conflict, 4</a:t>
            </a:r>
            <a:endParaRPr lang="en-IN" dirty="0"/>
          </a:p>
        </p:txBody>
      </p:sp>
      <p:sp>
        <p:nvSpPr>
          <p:cNvPr id="5" name="Content Placeholder 4">
            <a:extLst>
              <a:ext uri="{FF2B5EF4-FFF2-40B4-BE49-F238E27FC236}">
                <a16:creationId xmlns:a16="http://schemas.microsoft.com/office/drawing/2014/main" id="{8CCFF085-84B6-49E6-BD02-440944708B81}"/>
              </a:ext>
            </a:extLst>
          </p:cNvPr>
          <p:cNvSpPr>
            <a:spLocks noGrp="1"/>
          </p:cNvSpPr>
          <p:nvPr>
            <p:ph sz="quarter" idx="1"/>
          </p:nvPr>
        </p:nvSpPr>
        <p:spPr/>
        <p:txBody>
          <a:bodyPr/>
          <a:lstStyle/>
          <a:p>
            <a:r>
              <a:rPr lang="en-US" altLang="en-US" dirty="0"/>
              <a:t>Called </a:t>
            </a:r>
            <a:r>
              <a:rPr lang="en-US" altLang="en-US" i="1" dirty="0"/>
              <a:t>forcing</a:t>
            </a:r>
            <a:r>
              <a:rPr lang="en-US" altLang="en-US" dirty="0"/>
              <a:t> or </a:t>
            </a:r>
            <a:r>
              <a:rPr lang="en-US" altLang="en-US" i="1" dirty="0"/>
              <a:t>dominating</a:t>
            </a:r>
          </a:p>
          <a:p>
            <a:r>
              <a:rPr lang="en-US" altLang="en-US" dirty="0"/>
              <a:t>Appropriate when you have strong beliefs about something and other approaches will not allow your needs to be acknowledged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B9CF429-75D5-4940-9F84-12F2518B13DF}"/>
              </a:ext>
            </a:extLst>
          </p:cNvPr>
          <p:cNvSpPr>
            <a:spLocks noGrp="1"/>
          </p:cNvSpPr>
          <p:nvPr>
            <p:ph type="title"/>
          </p:nvPr>
        </p:nvSpPr>
        <p:spPr/>
        <p:txBody>
          <a:bodyPr/>
          <a:lstStyle/>
          <a:p>
            <a:r>
              <a:rPr lang="en-US" dirty="0"/>
              <a:t>Managing Conflict, 5</a:t>
            </a:r>
            <a:endParaRPr lang="en-IN" dirty="0"/>
          </a:p>
        </p:txBody>
      </p:sp>
      <p:sp>
        <p:nvSpPr>
          <p:cNvPr id="5" name="Content Placeholder 4">
            <a:extLst>
              <a:ext uri="{FF2B5EF4-FFF2-40B4-BE49-F238E27FC236}">
                <a16:creationId xmlns:a16="http://schemas.microsoft.com/office/drawing/2014/main" id="{A17EE560-D523-44E3-B8B5-E8BF1AEC036A}"/>
              </a:ext>
            </a:extLst>
          </p:cNvPr>
          <p:cNvSpPr>
            <a:spLocks noGrp="1"/>
          </p:cNvSpPr>
          <p:nvPr>
            <p:ph sz="quarter" idx="1"/>
          </p:nvPr>
        </p:nvSpPr>
        <p:spPr/>
        <p:txBody>
          <a:bodyPr/>
          <a:lstStyle/>
          <a:p>
            <a:pPr marL="0" indent="0" eaLnBrk="1" hangingPunct="1">
              <a:lnSpc>
                <a:spcPct val="90000"/>
              </a:lnSpc>
              <a:buNone/>
            </a:pPr>
            <a:r>
              <a:rPr lang="en-US" altLang="en-US" dirty="0"/>
              <a:t>Collaboration</a:t>
            </a:r>
          </a:p>
          <a:p>
            <a:pPr eaLnBrk="1" hangingPunct="1">
              <a:lnSpc>
                <a:spcPct val="90000"/>
              </a:lnSpc>
            </a:pPr>
            <a:r>
              <a:rPr lang="en-US" altLang="en-US" dirty="0"/>
              <a:t>The assertive, cooperative conflict management style that assumes a solution can be found that fully meets the needs of all parties to a conflict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9A14A4-59AC-497B-9074-92AD03E91566}"/>
              </a:ext>
            </a:extLst>
          </p:cNvPr>
          <p:cNvSpPr>
            <a:spLocks noGrp="1"/>
          </p:cNvSpPr>
          <p:nvPr>
            <p:ph type="title"/>
          </p:nvPr>
        </p:nvSpPr>
        <p:spPr/>
        <p:txBody>
          <a:bodyPr/>
          <a:lstStyle/>
          <a:p>
            <a:r>
              <a:rPr lang="en-US" dirty="0"/>
              <a:t>Managing Conflict, 6</a:t>
            </a:r>
            <a:endParaRPr lang="en-IN" dirty="0"/>
          </a:p>
        </p:txBody>
      </p:sp>
      <p:sp>
        <p:nvSpPr>
          <p:cNvPr id="5" name="Content Placeholder 4">
            <a:extLst>
              <a:ext uri="{FF2B5EF4-FFF2-40B4-BE49-F238E27FC236}">
                <a16:creationId xmlns:a16="http://schemas.microsoft.com/office/drawing/2014/main" id="{EBCE955B-B4BC-4706-9E37-0DD21228A9A1}"/>
              </a:ext>
            </a:extLst>
          </p:cNvPr>
          <p:cNvSpPr>
            <a:spLocks noGrp="1"/>
          </p:cNvSpPr>
          <p:nvPr>
            <p:ph sz="quarter" idx="1"/>
          </p:nvPr>
        </p:nvSpPr>
        <p:spPr/>
        <p:txBody>
          <a:bodyPr/>
          <a:lstStyle/>
          <a:p>
            <a:pPr eaLnBrk="1" hangingPunct="1">
              <a:lnSpc>
                <a:spcPct val="90000"/>
              </a:lnSpc>
            </a:pPr>
            <a:r>
              <a:rPr lang="en-US" altLang="en-US" dirty="0"/>
              <a:t>Encourages all parties to a conflict to work together in searching for a solution that meets everyone’s needs</a:t>
            </a:r>
          </a:p>
          <a:p>
            <a:pPr eaLnBrk="1" hangingPunct="1">
              <a:lnSpc>
                <a:spcPct val="90000"/>
              </a:lnSpc>
            </a:pPr>
            <a:r>
              <a:rPr lang="en-US" altLang="en-US" dirty="0"/>
              <a:t>Solutions can be ideal because group members believe they have won without the others having lost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4D71C7-74F4-46D9-A05A-815F65BE00D1}"/>
              </a:ext>
            </a:extLst>
          </p:cNvPr>
          <p:cNvSpPr>
            <a:spLocks noGrp="1"/>
          </p:cNvSpPr>
          <p:nvPr>
            <p:ph type="title"/>
          </p:nvPr>
        </p:nvSpPr>
        <p:spPr/>
        <p:txBody>
          <a:bodyPr/>
          <a:lstStyle/>
          <a:p>
            <a:r>
              <a:rPr lang="en-US" dirty="0"/>
              <a:t>Managing Conflict, 7</a:t>
            </a:r>
            <a:endParaRPr lang="en-IN" dirty="0"/>
          </a:p>
        </p:txBody>
      </p:sp>
      <p:sp>
        <p:nvSpPr>
          <p:cNvPr id="5" name="Content Placeholder 4">
            <a:extLst>
              <a:ext uri="{FF2B5EF4-FFF2-40B4-BE49-F238E27FC236}">
                <a16:creationId xmlns:a16="http://schemas.microsoft.com/office/drawing/2014/main" id="{0BD257A7-5813-4549-BD94-4CC37FA743A8}"/>
              </a:ext>
            </a:extLst>
          </p:cNvPr>
          <p:cNvSpPr>
            <a:spLocks noGrp="1"/>
          </p:cNvSpPr>
          <p:nvPr>
            <p:ph sz="quarter" idx="1"/>
          </p:nvPr>
        </p:nvSpPr>
        <p:spPr/>
        <p:txBody>
          <a:bodyPr/>
          <a:lstStyle/>
          <a:p>
            <a:r>
              <a:rPr lang="en-US" altLang="en-US" dirty="0"/>
              <a:t>Often takes more time than other approaches, involves an emotional investment, </a:t>
            </a:r>
            <a:r>
              <a:rPr lang="en-IN" dirty="0"/>
              <a:t>and requires trust between group members</a:t>
            </a:r>
            <a:endParaRPr lang="en-US"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C39A01-8E94-48F3-8362-61797B4B8A49}"/>
              </a:ext>
            </a:extLst>
          </p:cNvPr>
          <p:cNvSpPr>
            <a:spLocks noGrp="1"/>
          </p:cNvSpPr>
          <p:nvPr>
            <p:ph type="title"/>
          </p:nvPr>
        </p:nvSpPr>
        <p:spPr/>
        <p:txBody>
          <a:bodyPr/>
          <a:lstStyle/>
          <a:p>
            <a:r>
              <a:rPr lang="en-US" dirty="0"/>
              <a:t>Managing Conflict, 8</a:t>
            </a:r>
            <a:endParaRPr lang="en-IN" dirty="0"/>
          </a:p>
        </p:txBody>
      </p:sp>
      <p:sp>
        <p:nvSpPr>
          <p:cNvPr id="8" name="Content Placeholder 7">
            <a:extLst>
              <a:ext uri="{FF2B5EF4-FFF2-40B4-BE49-F238E27FC236}">
                <a16:creationId xmlns:a16="http://schemas.microsoft.com/office/drawing/2014/main" id="{94D24796-6AC8-42F5-97FE-94C2C7CABBC1}"/>
              </a:ext>
            </a:extLst>
          </p:cNvPr>
          <p:cNvSpPr>
            <a:spLocks noGrp="1"/>
          </p:cNvSpPr>
          <p:nvPr>
            <p:ph sz="quarter" idx="1"/>
          </p:nvPr>
        </p:nvSpPr>
        <p:spPr/>
        <p:txBody>
          <a:bodyPr/>
          <a:lstStyle/>
          <a:p>
            <a:pPr marL="0" indent="0" eaLnBrk="1" hangingPunct="1">
              <a:lnSpc>
                <a:spcPct val="90000"/>
              </a:lnSpc>
              <a:buNone/>
            </a:pPr>
            <a:r>
              <a:rPr lang="en-US" altLang="en-US" dirty="0"/>
              <a:t>Compromise</a:t>
            </a:r>
          </a:p>
          <a:p>
            <a:pPr eaLnBrk="1" hangingPunct="1">
              <a:lnSpc>
                <a:spcPct val="90000"/>
              </a:lnSpc>
            </a:pPr>
            <a:r>
              <a:rPr lang="en-US" altLang="en-US" dirty="0"/>
              <a:t>The conflict management style, also called </a:t>
            </a:r>
            <a:r>
              <a:rPr lang="en-US" altLang="en-US" i="1" dirty="0"/>
              <a:t>shared outcome,</a:t>
            </a:r>
            <a:r>
              <a:rPr lang="en-US" altLang="en-US" dirty="0"/>
              <a:t> assumes each party must give up something to get something</a:t>
            </a:r>
          </a:p>
          <a:p>
            <a:pPr eaLnBrk="1" hangingPunct="1">
              <a:lnSpc>
                <a:spcPct val="90000"/>
              </a:lnSpc>
            </a:pPr>
            <a:r>
              <a:rPr lang="en-US" altLang="en-US" dirty="0"/>
              <a:t>When collaborative resolution is impossible or takes more time than is available, a compromise is a desirable and ethical outcome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69EFAF-7021-41A0-8D7E-9C7D119A8299}"/>
              </a:ext>
            </a:extLst>
          </p:cNvPr>
          <p:cNvSpPr>
            <a:spLocks noGrp="1"/>
          </p:cNvSpPr>
          <p:nvPr>
            <p:ph type="title"/>
          </p:nvPr>
        </p:nvSpPr>
        <p:spPr/>
        <p:txBody>
          <a:bodyPr/>
          <a:lstStyle/>
          <a:p>
            <a:r>
              <a:rPr lang="en-US" dirty="0"/>
              <a:t>Managing Conflict, 9</a:t>
            </a:r>
            <a:endParaRPr lang="en-IN" dirty="0"/>
          </a:p>
        </p:txBody>
      </p:sp>
      <p:sp>
        <p:nvSpPr>
          <p:cNvPr id="5" name="Content Placeholder 4">
            <a:extLst>
              <a:ext uri="{FF2B5EF4-FFF2-40B4-BE49-F238E27FC236}">
                <a16:creationId xmlns:a16="http://schemas.microsoft.com/office/drawing/2014/main" id="{1C86A24E-525B-406C-929D-9E656F7DBAF5}"/>
              </a:ext>
            </a:extLst>
          </p:cNvPr>
          <p:cNvSpPr>
            <a:spLocks noGrp="1"/>
          </p:cNvSpPr>
          <p:nvPr>
            <p:ph sz="quarter" idx="1"/>
          </p:nvPr>
        </p:nvSpPr>
        <p:spPr/>
        <p:txBody>
          <a:bodyPr/>
          <a:lstStyle/>
          <a:p>
            <a:pPr marL="0" indent="0" eaLnBrk="1" hangingPunct="1">
              <a:buNone/>
            </a:pPr>
            <a:r>
              <a:rPr lang="en-US" altLang="en-US" dirty="0"/>
              <a:t>No one conflict style is the best</a:t>
            </a:r>
          </a:p>
          <a:p>
            <a:pPr eaLnBrk="1" hangingPunct="1"/>
            <a:r>
              <a:rPr lang="en-US" altLang="en-US" dirty="0"/>
              <a:t>Contingency view of a conflict is recommended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C846ED-FE2C-44DA-A388-CA1944A105D6}"/>
              </a:ext>
            </a:extLst>
          </p:cNvPr>
          <p:cNvSpPr>
            <a:spLocks noGrp="1"/>
          </p:cNvSpPr>
          <p:nvPr>
            <p:ph type="title"/>
          </p:nvPr>
        </p:nvSpPr>
        <p:spPr/>
        <p:txBody>
          <a:bodyPr/>
          <a:lstStyle/>
          <a:p>
            <a:r>
              <a:rPr lang="en-US" dirty="0"/>
              <a:t>Ethical Disagreement, 1</a:t>
            </a:r>
            <a:endParaRPr lang="en-IN" dirty="0"/>
          </a:p>
        </p:txBody>
      </p:sp>
      <p:sp>
        <p:nvSpPr>
          <p:cNvPr id="5" name="Content Placeholder 4">
            <a:extLst>
              <a:ext uri="{FF2B5EF4-FFF2-40B4-BE49-F238E27FC236}">
                <a16:creationId xmlns:a16="http://schemas.microsoft.com/office/drawing/2014/main" id="{7ED5C6F8-AE29-4232-A457-46DA0CD6C402}"/>
              </a:ext>
            </a:extLst>
          </p:cNvPr>
          <p:cNvSpPr>
            <a:spLocks noGrp="1"/>
          </p:cNvSpPr>
          <p:nvPr>
            <p:ph sz="quarter" idx="1"/>
          </p:nvPr>
        </p:nvSpPr>
        <p:spPr/>
        <p:txBody>
          <a:bodyPr/>
          <a:lstStyle/>
          <a:p>
            <a:pPr marL="0" indent="0" eaLnBrk="1" hangingPunct="1">
              <a:buNone/>
            </a:pPr>
            <a:r>
              <a:rPr lang="en-US" altLang="en-US" dirty="0"/>
              <a:t>Guidelines for ethical disagreement</a:t>
            </a:r>
          </a:p>
          <a:p>
            <a:pPr eaLnBrk="1" hangingPunct="1"/>
            <a:r>
              <a:rPr lang="en-US" altLang="en-US" dirty="0"/>
              <a:t>Do express your disagreement</a:t>
            </a:r>
          </a:p>
          <a:p>
            <a:pPr eaLnBrk="1" hangingPunct="1"/>
            <a:r>
              <a:rPr lang="en-US" altLang="en-US" dirty="0"/>
              <a:t>Stick with the issue at hand</a:t>
            </a:r>
          </a:p>
          <a:p>
            <a:pPr eaLnBrk="1" hangingPunct="1"/>
            <a:r>
              <a:rPr lang="en-US" altLang="en-US" dirty="0"/>
              <a:t>Use rhetorical sensitivity</a:t>
            </a:r>
          </a:p>
          <a:p>
            <a:pPr eaLnBrk="1" hangingPunct="1"/>
            <a:r>
              <a:rPr lang="en-US" altLang="en-US" dirty="0"/>
              <a:t>Disagree with the idea but do not ever criticize the person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2A37B7-6288-45A3-86EB-7BFAB32878E9}"/>
              </a:ext>
            </a:extLst>
          </p:cNvPr>
          <p:cNvSpPr>
            <a:spLocks noGrp="1"/>
          </p:cNvSpPr>
          <p:nvPr>
            <p:ph type="title"/>
          </p:nvPr>
        </p:nvSpPr>
        <p:spPr/>
        <p:txBody>
          <a:bodyPr/>
          <a:lstStyle/>
          <a:p>
            <a:r>
              <a:rPr lang="en-US" dirty="0"/>
              <a:t>Ethical Disagreement, 2</a:t>
            </a:r>
            <a:endParaRPr lang="en-IN" dirty="0"/>
          </a:p>
        </p:txBody>
      </p:sp>
      <p:sp>
        <p:nvSpPr>
          <p:cNvPr id="5" name="Content Placeholder 4">
            <a:extLst>
              <a:ext uri="{FF2B5EF4-FFF2-40B4-BE49-F238E27FC236}">
                <a16:creationId xmlns:a16="http://schemas.microsoft.com/office/drawing/2014/main" id="{1E1EC18E-0CDC-41C5-96B1-C9623BE859E6}"/>
              </a:ext>
            </a:extLst>
          </p:cNvPr>
          <p:cNvSpPr>
            <a:spLocks noGrp="1"/>
          </p:cNvSpPr>
          <p:nvPr>
            <p:ph sz="quarter" idx="1"/>
          </p:nvPr>
        </p:nvSpPr>
        <p:spPr/>
        <p:txBody>
          <a:bodyPr/>
          <a:lstStyle/>
          <a:p>
            <a:pPr eaLnBrk="1" hangingPunct="1">
              <a:lnSpc>
                <a:spcPct val="90000"/>
              </a:lnSpc>
            </a:pPr>
            <a:r>
              <a:rPr lang="en-US" altLang="en-US" dirty="0"/>
              <a:t>Base your disagreement on evidence and reasoning</a:t>
            </a:r>
          </a:p>
          <a:p>
            <a:pPr eaLnBrk="1" hangingPunct="1">
              <a:lnSpc>
                <a:spcPct val="90000"/>
              </a:lnSpc>
            </a:pPr>
            <a:r>
              <a:rPr lang="en-US" altLang="en-US" dirty="0"/>
              <a:t>React to disagreement in a spirit of inquiry, not defensiveness</a:t>
            </a:r>
          </a:p>
          <a:p>
            <a:pPr eaLnBrk="1" hangingPunct="1">
              <a:lnSpc>
                <a:spcPct val="90000"/>
              </a:lnSpc>
            </a:pPr>
            <a:r>
              <a:rPr lang="en-US" altLang="en-US" dirty="0"/>
              <a:t>If someone persists in attacking you, stay calm and speak reasonably</a:t>
            </a:r>
          </a:p>
          <a:p>
            <a:pPr eaLnBrk="1" hangingPunct="1">
              <a:lnSpc>
                <a:spcPct val="90000"/>
              </a:lnSpc>
            </a:pPr>
            <a:r>
              <a:rPr lang="en-US" altLang="en-US" dirty="0"/>
              <a:t>Use an integrative approach rather than a distributive approach to solving the conflict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E0395A-0ADE-4FCA-8C1F-5940FC002FA1}"/>
              </a:ext>
            </a:extLst>
          </p:cNvPr>
          <p:cNvSpPr>
            <a:spLocks noGrp="1"/>
          </p:cNvSpPr>
          <p:nvPr>
            <p:ph type="title"/>
          </p:nvPr>
        </p:nvSpPr>
        <p:spPr/>
        <p:txBody>
          <a:bodyPr/>
          <a:lstStyle/>
          <a:p>
            <a:r>
              <a:rPr lang="en-US" dirty="0"/>
              <a:t>Cultural Impact on Conflict</a:t>
            </a:r>
            <a:endParaRPr lang="en-IN" dirty="0"/>
          </a:p>
        </p:txBody>
      </p:sp>
      <p:sp>
        <p:nvSpPr>
          <p:cNvPr id="5" name="Content Placeholder 4">
            <a:extLst>
              <a:ext uri="{FF2B5EF4-FFF2-40B4-BE49-F238E27FC236}">
                <a16:creationId xmlns:a16="http://schemas.microsoft.com/office/drawing/2014/main" id="{369F48C4-F66E-4FDE-AE09-938D07774CA7}"/>
              </a:ext>
            </a:extLst>
          </p:cNvPr>
          <p:cNvSpPr>
            <a:spLocks noGrp="1"/>
          </p:cNvSpPr>
          <p:nvPr>
            <p:ph sz="quarter" idx="1"/>
          </p:nvPr>
        </p:nvSpPr>
        <p:spPr/>
        <p:txBody>
          <a:bodyPr/>
          <a:lstStyle/>
          <a:p>
            <a:pPr marL="0" indent="0" eaLnBrk="1" hangingPunct="1">
              <a:buNone/>
            </a:pPr>
            <a:r>
              <a:rPr lang="en-US" altLang="en-US" dirty="0"/>
              <a:t>Most of the conflict concepts are appropriate in the United States</a:t>
            </a:r>
          </a:p>
          <a:p>
            <a:pPr marL="0" indent="0" eaLnBrk="1" hangingPunct="1">
              <a:buNone/>
            </a:pPr>
            <a:endParaRPr lang="en-US" altLang="en-US" dirty="0"/>
          </a:p>
          <a:p>
            <a:pPr marL="0" indent="0" eaLnBrk="1" hangingPunct="1">
              <a:buNone/>
            </a:pPr>
            <a:r>
              <a:rPr lang="en-US" altLang="en-US" dirty="0"/>
              <a:t>Two aspects of culture impact conflict</a:t>
            </a:r>
          </a:p>
          <a:p>
            <a:pPr eaLnBrk="1" hangingPunct="1"/>
            <a:r>
              <a:rPr lang="en-US" altLang="en-US" dirty="0"/>
              <a:t>Individualism or Collectivism</a:t>
            </a:r>
          </a:p>
          <a:p>
            <a:pPr eaLnBrk="1" hangingPunct="1"/>
            <a:r>
              <a:rPr lang="en-US" altLang="en-US" dirty="0"/>
              <a:t>High and Low Context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4FACD1-A434-4527-9A8E-AACAB98908CA}"/>
              </a:ext>
            </a:extLst>
          </p:cNvPr>
          <p:cNvSpPr>
            <a:spLocks noGrp="1"/>
          </p:cNvSpPr>
          <p:nvPr>
            <p:ph type="title"/>
          </p:nvPr>
        </p:nvSpPr>
        <p:spPr/>
        <p:txBody>
          <a:bodyPr/>
          <a:lstStyle/>
          <a:p>
            <a:r>
              <a:rPr lang="en-US" dirty="0"/>
              <a:t>Principled Negotiation, 1</a:t>
            </a:r>
            <a:endParaRPr lang="en-IN" dirty="0"/>
          </a:p>
        </p:txBody>
      </p:sp>
      <p:sp>
        <p:nvSpPr>
          <p:cNvPr id="5" name="Content Placeholder 4">
            <a:extLst>
              <a:ext uri="{FF2B5EF4-FFF2-40B4-BE49-F238E27FC236}">
                <a16:creationId xmlns:a16="http://schemas.microsoft.com/office/drawing/2014/main" id="{EEA64215-F155-434D-AC08-DA028193F2EA}"/>
              </a:ext>
            </a:extLst>
          </p:cNvPr>
          <p:cNvSpPr>
            <a:spLocks noGrp="1"/>
          </p:cNvSpPr>
          <p:nvPr>
            <p:ph sz="quarter" idx="1"/>
          </p:nvPr>
        </p:nvSpPr>
        <p:spPr/>
        <p:txBody>
          <a:bodyPr/>
          <a:lstStyle/>
          <a:p>
            <a:pPr marL="0" indent="0" eaLnBrk="1" hangingPunct="1">
              <a:buNone/>
            </a:pPr>
            <a:r>
              <a:rPr lang="en-US" altLang="en-US" dirty="0"/>
              <a:t>Principled negotiation is a general strategy that enables parties in a conflict to express their needs openly and search for alternatives to meet the needs of all parties without damaging their relationships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3DEF48-CC90-476E-AAA4-5587EDBA0A00}"/>
              </a:ext>
            </a:extLst>
          </p:cNvPr>
          <p:cNvSpPr>
            <a:spLocks noGrp="1"/>
          </p:cNvSpPr>
          <p:nvPr>
            <p:ph type="title"/>
          </p:nvPr>
        </p:nvSpPr>
        <p:spPr/>
        <p:txBody>
          <a:bodyPr/>
          <a:lstStyle/>
          <a:p>
            <a:r>
              <a:rPr lang="en-US" dirty="0"/>
              <a:t>Conflict, 2</a:t>
            </a:r>
            <a:endParaRPr lang="en-IN" dirty="0"/>
          </a:p>
        </p:txBody>
      </p:sp>
      <p:sp>
        <p:nvSpPr>
          <p:cNvPr id="5" name="Content Placeholder 4">
            <a:extLst>
              <a:ext uri="{FF2B5EF4-FFF2-40B4-BE49-F238E27FC236}">
                <a16:creationId xmlns:a16="http://schemas.microsoft.com/office/drawing/2014/main" id="{81B0A5C0-F3BD-4006-9BA8-9ADA2C6317A8}"/>
              </a:ext>
            </a:extLst>
          </p:cNvPr>
          <p:cNvSpPr>
            <a:spLocks noGrp="1"/>
          </p:cNvSpPr>
          <p:nvPr>
            <p:ph sz="quarter" idx="1"/>
          </p:nvPr>
        </p:nvSpPr>
        <p:spPr/>
        <p:txBody>
          <a:bodyPr/>
          <a:lstStyle/>
          <a:p>
            <a:pPr marL="0" indent="0" eaLnBrk="1" hangingPunct="1">
              <a:buNone/>
            </a:pPr>
            <a:r>
              <a:rPr lang="en-US" altLang="en-US" dirty="0"/>
              <a:t>Communication is central to group dynamics</a:t>
            </a:r>
          </a:p>
          <a:p>
            <a:pPr eaLnBrk="1" hangingPunct="1"/>
            <a:r>
              <a:rPr lang="en-US" altLang="en-US" dirty="0"/>
              <a:t>The notion of conflict as an </a:t>
            </a:r>
            <a:r>
              <a:rPr lang="en-US" altLang="en-US" i="1" dirty="0"/>
              <a:t>expressed struggle</a:t>
            </a:r>
            <a:r>
              <a:rPr lang="en-US" altLang="en-US" dirty="0"/>
              <a:t> indicates that conflict involves communicating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5D9024-0521-48A8-8430-F49F38474BDB}"/>
              </a:ext>
            </a:extLst>
          </p:cNvPr>
          <p:cNvSpPr>
            <a:spLocks noGrp="1"/>
          </p:cNvSpPr>
          <p:nvPr>
            <p:ph type="title"/>
          </p:nvPr>
        </p:nvSpPr>
        <p:spPr/>
        <p:txBody>
          <a:bodyPr/>
          <a:lstStyle/>
          <a:p>
            <a:r>
              <a:rPr lang="en-US" dirty="0"/>
              <a:t>Principled Negotiation, 2</a:t>
            </a:r>
            <a:endParaRPr lang="en-IN" dirty="0"/>
          </a:p>
        </p:txBody>
      </p:sp>
      <p:sp>
        <p:nvSpPr>
          <p:cNvPr id="5" name="Content Placeholder 4">
            <a:extLst>
              <a:ext uri="{FF2B5EF4-FFF2-40B4-BE49-F238E27FC236}">
                <a16:creationId xmlns:a16="http://schemas.microsoft.com/office/drawing/2014/main" id="{297A9605-8E8C-4041-9F14-554CFC7B4D95}"/>
              </a:ext>
            </a:extLst>
          </p:cNvPr>
          <p:cNvSpPr>
            <a:spLocks noGrp="1"/>
          </p:cNvSpPr>
          <p:nvPr>
            <p:ph sz="quarter" idx="1"/>
          </p:nvPr>
        </p:nvSpPr>
        <p:spPr/>
        <p:txBody>
          <a:bodyPr/>
          <a:lstStyle/>
          <a:p>
            <a:pPr marL="0" indent="0" eaLnBrk="1" hangingPunct="1">
              <a:buNone/>
            </a:pPr>
            <a:r>
              <a:rPr lang="en-US" altLang="en-US" dirty="0"/>
              <a:t>Four Steps</a:t>
            </a:r>
          </a:p>
          <a:p>
            <a:pPr eaLnBrk="1" hangingPunct="1"/>
            <a:r>
              <a:rPr lang="en-US" altLang="en-US" dirty="0"/>
              <a:t>Separate the people from the problems</a:t>
            </a:r>
          </a:p>
          <a:p>
            <a:pPr eaLnBrk="1" hangingPunct="1"/>
            <a:r>
              <a:rPr lang="en-US" altLang="en-US" dirty="0"/>
              <a:t>Focus on interests, not positions </a:t>
            </a:r>
          </a:p>
          <a:p>
            <a:pPr eaLnBrk="1" hangingPunct="1"/>
            <a:r>
              <a:rPr lang="en-US" altLang="en-US" dirty="0"/>
              <a:t>Invent options for mutual gain </a:t>
            </a:r>
          </a:p>
          <a:p>
            <a:pPr eaLnBrk="1" hangingPunct="1"/>
            <a:r>
              <a:rPr lang="en-US" altLang="en-US" dirty="0"/>
              <a:t>Use objective criteria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BE723E-F37E-4935-BA61-C4BE082329B2}"/>
              </a:ext>
            </a:extLst>
          </p:cNvPr>
          <p:cNvSpPr>
            <a:spLocks noGrp="1"/>
          </p:cNvSpPr>
          <p:nvPr>
            <p:ph type="title"/>
          </p:nvPr>
        </p:nvSpPr>
        <p:spPr/>
        <p:txBody>
          <a:bodyPr/>
          <a:lstStyle/>
          <a:p>
            <a:r>
              <a:rPr lang="en-US" dirty="0"/>
              <a:t>Principled Negotiation, 3</a:t>
            </a:r>
            <a:endParaRPr lang="en-IN" dirty="0"/>
          </a:p>
        </p:txBody>
      </p:sp>
      <p:sp>
        <p:nvSpPr>
          <p:cNvPr id="5" name="Content Placeholder 4">
            <a:extLst>
              <a:ext uri="{FF2B5EF4-FFF2-40B4-BE49-F238E27FC236}">
                <a16:creationId xmlns:a16="http://schemas.microsoft.com/office/drawing/2014/main" id="{ADDCA3D5-1CE2-4631-BA28-BAF0775FC200}"/>
              </a:ext>
            </a:extLst>
          </p:cNvPr>
          <p:cNvSpPr>
            <a:spLocks noGrp="1"/>
          </p:cNvSpPr>
          <p:nvPr>
            <p:ph sz="quarter" idx="1"/>
          </p:nvPr>
        </p:nvSpPr>
        <p:spPr/>
        <p:txBody>
          <a:bodyPr/>
          <a:lstStyle/>
          <a:p>
            <a:pPr marL="0" indent="0" eaLnBrk="1" hangingPunct="1">
              <a:buNone/>
            </a:pPr>
            <a:r>
              <a:rPr lang="en-US" altLang="en-US" dirty="0"/>
              <a:t>When all else fails</a:t>
            </a:r>
          </a:p>
          <a:p>
            <a:pPr eaLnBrk="1" hangingPunct="1"/>
            <a:r>
              <a:rPr lang="en-US" altLang="en-US" dirty="0"/>
              <a:t>Mediation by leader</a:t>
            </a:r>
          </a:p>
          <a:p>
            <a:pPr eaLnBrk="1" hangingPunct="1"/>
            <a:r>
              <a:rPr lang="en-US" altLang="en-US" dirty="0"/>
              <a:t>Voting</a:t>
            </a:r>
          </a:p>
          <a:p>
            <a:pPr eaLnBrk="1" hangingPunct="1"/>
            <a:r>
              <a:rPr lang="en-US" altLang="en-US" dirty="0"/>
              <a:t>Forcing</a:t>
            </a:r>
          </a:p>
          <a:p>
            <a:pPr eaLnBrk="1" hangingPunct="1"/>
            <a:r>
              <a:rPr lang="en-US" altLang="en-US" dirty="0"/>
              <a:t>Third-party arbitration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01ED9-D5AB-4849-A955-9D0271DBDF93}"/>
              </a:ext>
            </a:extLst>
          </p:cNvPr>
          <p:cNvSpPr>
            <a:spLocks noGrp="1"/>
          </p:cNvSpPr>
          <p:nvPr>
            <p:ph type="title"/>
          </p:nvPr>
        </p:nvSpPr>
        <p:spPr/>
        <p:txBody>
          <a:bodyPr/>
          <a:lstStyle/>
          <a:p>
            <a:r>
              <a:rPr lang="en-US" dirty="0"/>
              <a:t>Summary, 1</a:t>
            </a:r>
            <a:endParaRPr lang="en-IN" dirty="0"/>
          </a:p>
        </p:txBody>
      </p:sp>
      <p:sp>
        <p:nvSpPr>
          <p:cNvPr id="5" name="Content Placeholder 4">
            <a:extLst>
              <a:ext uri="{FF2B5EF4-FFF2-40B4-BE49-F238E27FC236}">
                <a16:creationId xmlns:a16="http://schemas.microsoft.com/office/drawing/2014/main" id="{989F8FB9-9D30-4904-8523-367988C7414D}"/>
              </a:ext>
            </a:extLst>
          </p:cNvPr>
          <p:cNvSpPr>
            <a:spLocks noGrp="1"/>
          </p:cNvSpPr>
          <p:nvPr>
            <p:ph sz="quarter" idx="1"/>
          </p:nvPr>
        </p:nvSpPr>
        <p:spPr/>
        <p:txBody>
          <a:bodyPr/>
          <a:lstStyle/>
          <a:p>
            <a:pPr marL="0" indent="0" eaLnBrk="1" hangingPunct="1">
              <a:buNone/>
            </a:pPr>
            <a:r>
              <a:rPr lang="en-US" altLang="en-US" dirty="0"/>
              <a:t>A Definition of Conflict</a:t>
            </a:r>
          </a:p>
          <a:p>
            <a:pPr marL="0" indent="0" eaLnBrk="1" hangingPunct="1">
              <a:buNone/>
            </a:pPr>
            <a:endParaRPr lang="en-US" altLang="en-US" dirty="0"/>
          </a:p>
          <a:p>
            <a:pPr marL="0" indent="0" eaLnBrk="1" hangingPunct="1">
              <a:buNone/>
            </a:pPr>
            <a:r>
              <a:rPr lang="en-US" altLang="en-US" dirty="0"/>
              <a:t>Types of Conflict</a:t>
            </a:r>
          </a:p>
          <a:p>
            <a:pPr marL="0" indent="0" eaLnBrk="1" hangingPunct="1">
              <a:buNone/>
            </a:pPr>
            <a:endParaRPr lang="en-US" altLang="en-US" dirty="0"/>
          </a:p>
          <a:p>
            <a:pPr marL="0" indent="0" eaLnBrk="1" hangingPunct="1">
              <a:buNone/>
            </a:pPr>
            <a:r>
              <a:rPr lang="en-US" altLang="en-US" dirty="0"/>
              <a:t>Managing Group Conflict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01ED9-D5AB-4849-A955-9D0271DBDF93}"/>
              </a:ext>
            </a:extLst>
          </p:cNvPr>
          <p:cNvSpPr>
            <a:spLocks noGrp="1"/>
          </p:cNvSpPr>
          <p:nvPr>
            <p:ph type="title"/>
          </p:nvPr>
        </p:nvSpPr>
        <p:spPr/>
        <p:txBody>
          <a:bodyPr/>
          <a:lstStyle/>
          <a:p>
            <a:r>
              <a:rPr lang="en-US" dirty="0"/>
              <a:t>Summary, 2</a:t>
            </a:r>
            <a:endParaRPr lang="en-IN" dirty="0"/>
          </a:p>
        </p:txBody>
      </p:sp>
      <p:sp>
        <p:nvSpPr>
          <p:cNvPr id="5" name="Content Placeholder 4">
            <a:extLst>
              <a:ext uri="{FF2B5EF4-FFF2-40B4-BE49-F238E27FC236}">
                <a16:creationId xmlns:a16="http://schemas.microsoft.com/office/drawing/2014/main" id="{989F8FB9-9D30-4904-8523-367988C7414D}"/>
              </a:ext>
            </a:extLst>
          </p:cNvPr>
          <p:cNvSpPr>
            <a:spLocks noGrp="1"/>
          </p:cNvSpPr>
          <p:nvPr>
            <p:ph sz="quarter" idx="1"/>
          </p:nvPr>
        </p:nvSpPr>
        <p:spPr/>
        <p:txBody>
          <a:bodyPr/>
          <a:lstStyle/>
          <a:p>
            <a:pPr marL="0" indent="0">
              <a:buNone/>
            </a:pPr>
            <a:r>
              <a:rPr lang="en-IN" dirty="0"/>
              <a:t>Expressing Disagreement Ethically</a:t>
            </a:r>
          </a:p>
          <a:p>
            <a:pPr marL="0" indent="0">
              <a:buNone/>
            </a:pPr>
            <a:endParaRPr lang="en-IN" altLang="en-US" b="1" dirty="0"/>
          </a:p>
          <a:p>
            <a:pPr marL="0" indent="0">
              <a:buNone/>
            </a:pPr>
            <a:r>
              <a:rPr lang="en-US" altLang="en-US" dirty="0"/>
              <a:t>Cultural Factors in Conflict</a:t>
            </a:r>
          </a:p>
          <a:p>
            <a:pPr marL="0" indent="0">
              <a:buNone/>
            </a:pPr>
            <a:endParaRPr lang="en-US" altLang="en-US" dirty="0"/>
          </a:p>
          <a:p>
            <a:pPr marL="0" indent="0" eaLnBrk="1" hangingPunct="1">
              <a:buNone/>
            </a:pPr>
            <a:r>
              <a:rPr lang="en-US" altLang="en-US" dirty="0"/>
              <a:t>Negotiating Principled Agreement</a:t>
            </a:r>
          </a:p>
        </p:txBody>
      </p:sp>
    </p:spTree>
    <p:extLst>
      <p:ext uri="{BB962C8B-B14F-4D97-AF65-F5344CB8AC3E}">
        <p14:creationId xmlns:p14="http://schemas.microsoft.com/office/powerpoint/2010/main" val="356687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101660-43F5-4A35-B3E6-E2B1F07B5CD1}"/>
              </a:ext>
            </a:extLst>
          </p:cNvPr>
          <p:cNvSpPr>
            <a:spLocks noGrp="1"/>
          </p:cNvSpPr>
          <p:nvPr>
            <p:ph type="title"/>
          </p:nvPr>
        </p:nvSpPr>
        <p:spPr/>
        <p:txBody>
          <a:bodyPr/>
          <a:lstStyle/>
          <a:p>
            <a:r>
              <a:rPr lang="en-US" dirty="0"/>
              <a:t>Conflict, 3</a:t>
            </a:r>
            <a:endParaRPr lang="en-IN" dirty="0"/>
          </a:p>
        </p:txBody>
      </p:sp>
      <p:sp>
        <p:nvSpPr>
          <p:cNvPr id="5" name="Content Placeholder 4">
            <a:extLst>
              <a:ext uri="{FF2B5EF4-FFF2-40B4-BE49-F238E27FC236}">
                <a16:creationId xmlns:a16="http://schemas.microsoft.com/office/drawing/2014/main" id="{E065228F-E25D-4E85-8ABF-4043E9670802}"/>
              </a:ext>
            </a:extLst>
          </p:cNvPr>
          <p:cNvSpPr>
            <a:spLocks noGrp="1"/>
          </p:cNvSpPr>
          <p:nvPr>
            <p:ph sz="quarter" idx="1"/>
          </p:nvPr>
        </p:nvSpPr>
        <p:spPr>
          <a:xfrm>
            <a:off x="457200" y="1524000"/>
            <a:ext cx="7467600" cy="4873752"/>
          </a:xfrm>
        </p:spPr>
        <p:txBody>
          <a:bodyPr/>
          <a:lstStyle/>
          <a:p>
            <a:pPr eaLnBrk="1" hangingPunct="1"/>
            <a:r>
              <a:rPr lang="en-US" altLang="en-US" dirty="0"/>
              <a:t>Parties to a conflict are interdependent with each other, meaning that all actions by members carry consequences for all group members</a:t>
            </a:r>
          </a:p>
          <a:p>
            <a:pPr eaLnBrk="1" hangingPunct="1"/>
            <a:r>
              <a:rPr lang="en-US" altLang="en-US" dirty="0"/>
              <a:t>People conflict over a variety of things, such as </a:t>
            </a:r>
            <a:r>
              <a:rPr lang="en-US" altLang="en-US" i="1" dirty="0"/>
              <a:t>goals</a:t>
            </a:r>
            <a:r>
              <a:rPr lang="en-US" altLang="en-US" dirty="0"/>
              <a:t> and </a:t>
            </a:r>
            <a:r>
              <a:rPr lang="en-US" altLang="en-US" i="1" dirty="0"/>
              <a:t>scarce resources</a:t>
            </a:r>
            <a:r>
              <a:rPr lang="en-US" altLang="en-US" dirty="0"/>
              <a:t>, to which we add values, beliefs, and ways of achieving goals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39D9D9-CF04-4777-8F04-C78D4F49FAB2}"/>
              </a:ext>
            </a:extLst>
          </p:cNvPr>
          <p:cNvSpPr>
            <a:spLocks noGrp="1"/>
          </p:cNvSpPr>
          <p:nvPr>
            <p:ph type="title"/>
          </p:nvPr>
        </p:nvSpPr>
        <p:spPr/>
        <p:txBody>
          <a:bodyPr/>
          <a:lstStyle/>
          <a:p>
            <a:r>
              <a:rPr lang="en-US" dirty="0"/>
              <a:t>Conflict, 4</a:t>
            </a:r>
            <a:endParaRPr lang="en-IN" dirty="0"/>
          </a:p>
        </p:txBody>
      </p:sp>
      <p:sp>
        <p:nvSpPr>
          <p:cNvPr id="5" name="Content Placeholder 4">
            <a:extLst>
              <a:ext uri="{FF2B5EF4-FFF2-40B4-BE49-F238E27FC236}">
                <a16:creationId xmlns:a16="http://schemas.microsoft.com/office/drawing/2014/main" id="{41B7CEAB-678D-4179-8F1D-A92EEACFA46D}"/>
              </a:ext>
            </a:extLst>
          </p:cNvPr>
          <p:cNvSpPr>
            <a:spLocks noGrp="1"/>
          </p:cNvSpPr>
          <p:nvPr>
            <p:ph sz="quarter" idx="1"/>
          </p:nvPr>
        </p:nvSpPr>
        <p:spPr/>
        <p:txBody>
          <a:bodyPr/>
          <a:lstStyle/>
          <a:p>
            <a:r>
              <a:rPr lang="en-US" altLang="en-US" dirty="0"/>
              <a:t>Parties to a conflict must perceive that they are in conflict</a:t>
            </a:r>
          </a:p>
          <a:p>
            <a:pPr marL="0" indent="0" eaLnBrk="1" hangingPunct="1">
              <a:lnSpc>
                <a:spcPct val="90000"/>
              </a:lnSpc>
              <a:buNone/>
            </a:pPr>
            <a:endParaRPr lang="en-US" altLang="en-US" dirty="0"/>
          </a:p>
          <a:p>
            <a:pPr marL="0" indent="0" eaLnBrk="1" hangingPunct="1">
              <a:lnSpc>
                <a:spcPct val="90000"/>
              </a:lnSpc>
              <a:buNone/>
            </a:pPr>
            <a:r>
              <a:rPr lang="en-US" altLang="en-US" dirty="0"/>
              <a:t>Positive Outcomes of Conflict</a:t>
            </a:r>
          </a:p>
          <a:p>
            <a:pPr eaLnBrk="1" hangingPunct="1">
              <a:lnSpc>
                <a:spcPct val="90000"/>
              </a:lnSpc>
            </a:pPr>
            <a:r>
              <a:rPr lang="en-US" altLang="en-US" dirty="0"/>
              <a:t>Conflict can produce better understanding of both issues and people</a:t>
            </a:r>
          </a:p>
          <a:p>
            <a:pPr eaLnBrk="1" hangingPunct="1">
              <a:lnSpc>
                <a:spcPct val="90000"/>
              </a:lnSpc>
            </a:pPr>
            <a:r>
              <a:rPr lang="en-US" altLang="en-US" dirty="0"/>
              <a:t>Conflict can increase member motivation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433779-B834-47ED-9C91-DDB0DDD52A73}"/>
              </a:ext>
            </a:extLst>
          </p:cNvPr>
          <p:cNvSpPr>
            <a:spLocks noGrp="1"/>
          </p:cNvSpPr>
          <p:nvPr>
            <p:ph type="title"/>
          </p:nvPr>
        </p:nvSpPr>
        <p:spPr/>
        <p:txBody>
          <a:bodyPr/>
          <a:lstStyle/>
          <a:p>
            <a:r>
              <a:rPr lang="en-US" dirty="0"/>
              <a:t>Conflict, 5</a:t>
            </a:r>
            <a:endParaRPr lang="en-IN" dirty="0"/>
          </a:p>
        </p:txBody>
      </p:sp>
      <p:sp>
        <p:nvSpPr>
          <p:cNvPr id="5" name="Content Placeholder 4">
            <a:extLst>
              <a:ext uri="{FF2B5EF4-FFF2-40B4-BE49-F238E27FC236}">
                <a16:creationId xmlns:a16="http://schemas.microsoft.com/office/drawing/2014/main" id="{D73D525D-B839-4F29-9F56-EEB678E3E037}"/>
              </a:ext>
            </a:extLst>
          </p:cNvPr>
          <p:cNvSpPr>
            <a:spLocks noGrp="1"/>
          </p:cNvSpPr>
          <p:nvPr>
            <p:ph sz="quarter" idx="1"/>
          </p:nvPr>
        </p:nvSpPr>
        <p:spPr/>
        <p:txBody>
          <a:bodyPr/>
          <a:lstStyle/>
          <a:p>
            <a:pPr eaLnBrk="1" hangingPunct="1">
              <a:lnSpc>
                <a:spcPct val="90000"/>
              </a:lnSpc>
            </a:pPr>
            <a:r>
              <a:rPr lang="en-US" altLang="en-US" dirty="0"/>
              <a:t>Conflict can produce better decisions</a:t>
            </a:r>
          </a:p>
          <a:p>
            <a:pPr eaLnBrk="1" hangingPunct="1">
              <a:lnSpc>
                <a:spcPct val="90000"/>
              </a:lnSpc>
            </a:pPr>
            <a:r>
              <a:rPr lang="en-US" altLang="en-US" dirty="0"/>
              <a:t>Conflict can produce greater cohesiveness among group members</a:t>
            </a:r>
          </a:p>
          <a:p>
            <a:pPr marL="0" indent="0" eaLnBrk="1" hangingPunct="1">
              <a:buNone/>
            </a:pPr>
            <a:endParaRPr lang="en-US" altLang="en-US" dirty="0"/>
          </a:p>
          <a:p>
            <a:pPr marL="0" indent="0" eaLnBrk="1" hangingPunct="1">
              <a:buNone/>
            </a:pPr>
            <a:r>
              <a:rPr lang="en-US" altLang="en-US" dirty="0"/>
              <a:t>Negative Outcomes of Conflict</a:t>
            </a:r>
          </a:p>
          <a:p>
            <a:pPr eaLnBrk="1" hangingPunct="1"/>
            <a:r>
              <a:rPr lang="en-US" altLang="en-US" dirty="0"/>
              <a:t>Conflict can cause members to feel bad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AD6CA2-6667-4D63-AC42-89769D741773}"/>
              </a:ext>
            </a:extLst>
          </p:cNvPr>
          <p:cNvSpPr>
            <a:spLocks noGrp="1"/>
          </p:cNvSpPr>
          <p:nvPr>
            <p:ph type="title"/>
          </p:nvPr>
        </p:nvSpPr>
        <p:spPr/>
        <p:txBody>
          <a:bodyPr/>
          <a:lstStyle/>
          <a:p>
            <a:r>
              <a:rPr lang="en-US" dirty="0"/>
              <a:t>Conflict, 6</a:t>
            </a:r>
            <a:endParaRPr lang="en-IN" dirty="0"/>
          </a:p>
        </p:txBody>
      </p:sp>
      <p:sp>
        <p:nvSpPr>
          <p:cNvPr id="5" name="Content Placeholder 4">
            <a:extLst>
              <a:ext uri="{FF2B5EF4-FFF2-40B4-BE49-F238E27FC236}">
                <a16:creationId xmlns:a16="http://schemas.microsoft.com/office/drawing/2014/main" id="{E98F51F2-257B-4B53-BD8B-A40F46C3DBD2}"/>
              </a:ext>
            </a:extLst>
          </p:cNvPr>
          <p:cNvSpPr>
            <a:spLocks noGrp="1"/>
          </p:cNvSpPr>
          <p:nvPr>
            <p:ph sz="quarter" idx="1"/>
          </p:nvPr>
        </p:nvSpPr>
        <p:spPr/>
        <p:txBody>
          <a:bodyPr/>
          <a:lstStyle/>
          <a:p>
            <a:pPr eaLnBrk="1" hangingPunct="1"/>
            <a:r>
              <a:rPr lang="en-US" altLang="en-US" dirty="0"/>
              <a:t>Conflict can lower group cohesiveness</a:t>
            </a:r>
          </a:p>
          <a:p>
            <a:pPr eaLnBrk="1" hangingPunct="1"/>
            <a:r>
              <a:rPr lang="en-US" altLang="en-US" dirty="0"/>
              <a:t>Conflict can split a group apart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E70776-A019-4418-A1AE-0E277A5237B0}"/>
              </a:ext>
            </a:extLst>
          </p:cNvPr>
          <p:cNvSpPr>
            <a:spLocks noGrp="1"/>
          </p:cNvSpPr>
          <p:nvPr>
            <p:ph type="title"/>
          </p:nvPr>
        </p:nvSpPr>
        <p:spPr/>
        <p:txBody>
          <a:bodyPr/>
          <a:lstStyle/>
          <a:p>
            <a:r>
              <a:rPr lang="en-US" dirty="0"/>
              <a:t>Conflict, 7</a:t>
            </a:r>
            <a:endParaRPr lang="en-IN" dirty="0"/>
          </a:p>
        </p:txBody>
      </p:sp>
      <p:sp>
        <p:nvSpPr>
          <p:cNvPr id="5" name="Content Placeholder 4">
            <a:extLst>
              <a:ext uri="{FF2B5EF4-FFF2-40B4-BE49-F238E27FC236}">
                <a16:creationId xmlns:a16="http://schemas.microsoft.com/office/drawing/2014/main" id="{90228457-8CCC-4F10-BAE0-2A5F6B825317}"/>
              </a:ext>
            </a:extLst>
          </p:cNvPr>
          <p:cNvSpPr>
            <a:spLocks noGrp="1"/>
          </p:cNvSpPr>
          <p:nvPr>
            <p:ph sz="quarter" idx="1"/>
          </p:nvPr>
        </p:nvSpPr>
        <p:spPr/>
        <p:txBody>
          <a:bodyPr/>
          <a:lstStyle/>
          <a:p>
            <a:pPr marL="0" indent="0" eaLnBrk="1" hangingPunct="1">
              <a:buNone/>
            </a:pPr>
            <a:r>
              <a:rPr lang="en-US" altLang="en-US" dirty="0"/>
              <a:t>A deviate is a member who is viewed by other members as substantially different in some important way from the others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D132F9-A48C-42D3-A69A-491ACE344DC4}"/>
              </a:ext>
            </a:extLst>
          </p:cNvPr>
          <p:cNvSpPr>
            <a:spLocks noGrp="1"/>
          </p:cNvSpPr>
          <p:nvPr>
            <p:ph type="title"/>
          </p:nvPr>
        </p:nvSpPr>
        <p:spPr/>
        <p:txBody>
          <a:bodyPr/>
          <a:lstStyle/>
          <a:p>
            <a:r>
              <a:rPr lang="en-US" dirty="0"/>
              <a:t>Conflict, 8</a:t>
            </a:r>
            <a:endParaRPr lang="en-IN" dirty="0"/>
          </a:p>
        </p:txBody>
      </p:sp>
      <p:sp>
        <p:nvSpPr>
          <p:cNvPr id="5" name="Content Placeholder 4">
            <a:extLst>
              <a:ext uri="{FF2B5EF4-FFF2-40B4-BE49-F238E27FC236}">
                <a16:creationId xmlns:a16="http://schemas.microsoft.com/office/drawing/2014/main" id="{6ADB142F-58EB-4649-8D2D-8CE599E0A687}"/>
              </a:ext>
            </a:extLst>
          </p:cNvPr>
          <p:cNvSpPr>
            <a:spLocks noGrp="1"/>
          </p:cNvSpPr>
          <p:nvPr>
            <p:ph sz="quarter" idx="1"/>
          </p:nvPr>
        </p:nvSpPr>
        <p:spPr/>
        <p:txBody>
          <a:bodyPr/>
          <a:lstStyle/>
          <a:p>
            <a:pPr eaLnBrk="1" hangingPunct="1"/>
            <a:r>
              <a:rPr lang="en-US" altLang="en-US" dirty="0"/>
              <a:t>Types of deviates</a:t>
            </a:r>
          </a:p>
          <a:p>
            <a:pPr lvl="1" eaLnBrk="1" hangingPunct="1"/>
            <a:r>
              <a:rPr lang="en-IN" altLang="en-US" sz="3600" dirty="0"/>
              <a:t>An innovative or opinion deviate is someone who disagrees with a proposed action or decision of the group but who is strongly committed to the group and its goals</a:t>
            </a:r>
            <a:endParaRPr lang="en-US" altLang="en-US" sz="36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9"/>
  <p:tag name="MMPROD_UIDATA" val="&lt;database version=&quot;7.0&quot;&gt;&lt;object type=&quot;1&quot; unique_id=&quot;10001&quot;&gt;&lt;object type=&quot;8&quot; unique_id=&quot;11014&quot;&gt;&lt;/object&gt;&lt;object type=&quot;2&quot; unique_id=&quot;11015&quot;&gt;&lt;object type=&quot;3&quot; unique_id=&quot;11016&quot;&gt;&lt;property id=&quot;20148&quot; value=&quot;5&quot;/&gt;&lt;property id=&quot;20300&quot; value=&quot;Slide 1 - &amp;quot;CHAPTER ELEVEN:&amp;#x0D;&amp;#x0A;Managing Conflict in the Small Group&amp;#x0D;&amp;#x0A;&amp;#x0D;&amp;#x0A;&amp;quot;&quot;/&gt;&lt;property id=&quot;20307&quot; value=&quot;256&quot;/&gt;&lt;/object&gt;&lt;object type=&quot;3&quot; unique_id=&quot;11017&quot;&gt;&lt;property id=&quot;20148&quot; value=&quot;5&quot;/&gt;&lt;property id=&quot;20300&quot; value=&quot;Slide 2 - &amp;quot;PREVIEW&amp;quot;&quot;/&gt;&lt;property id=&quot;20307&quot; value=&quot;264&quot;/&gt;&lt;/object&gt;&lt;object type=&quot;3&quot; unique_id=&quot;11018&quot;&gt;&lt;property id=&quot;20148&quot; value=&quot;5&quot;/&gt;&lt;property id=&quot;20300&quot; value=&quot;Slide 3 - &amp;quot;CONFLICT&amp;quot;&quot;/&gt;&lt;property id=&quot;20307&quot; value=&quot;266&quot;/&gt;&lt;/object&gt;&lt;object type=&quot;3&quot; unique_id=&quot;11019&quot;&gt;&lt;property id=&quot;20148&quot; value=&quot;5&quot;/&gt;&lt;property id=&quot;20300&quot; value=&quot;Slide 4 - &amp;quot;CONFLICT&amp;quot;&quot;/&gt;&lt;property id=&quot;20307&quot; value=&quot;267&quot;/&gt;&lt;/object&gt;&lt;object type=&quot;3&quot; unique_id=&quot;11020&quot;&gt;&lt;property id=&quot;20148&quot; value=&quot;5&quot;/&gt;&lt;property id=&quot;20300&quot; value=&quot;Slide 5 - &amp;quot;CONFLICT&amp;quot;&quot;/&gt;&lt;property id=&quot;20307&quot; value=&quot;291&quot;/&gt;&lt;/object&gt;&lt;object type=&quot;3&quot; unique_id=&quot;11021&quot;&gt;&lt;property id=&quot;20148&quot; value=&quot;5&quot;/&gt;&lt;property id=&quot;20300&quot; value=&quot;Slide 6 - &amp;quot;CONFLICT&amp;quot;&quot;/&gt;&lt;property id=&quot;20307&quot; value=&quot;268&quot;/&gt;&lt;/object&gt;&lt;object type=&quot;3&quot; unique_id=&quot;11022&quot;&gt;&lt;property id=&quot;20148&quot; value=&quot;5&quot;/&gt;&lt;property id=&quot;20300&quot; value=&quot;Slide 7 - &amp;quot;CONFLICT&amp;quot;&quot;/&gt;&lt;property id=&quot;20307&quot; value=&quot;292&quot;/&gt;&lt;/object&gt;&lt;object type=&quot;3&quot; unique_id=&quot;11023&quot;&gt;&lt;property id=&quot;20148&quot; value=&quot;5&quot;/&gt;&lt;property id=&quot;20300&quot; value=&quot;Slide 8 - &amp;quot;CONFLICT&amp;quot;&quot;/&gt;&lt;property id=&quot;20307&quot; value=&quot;269&quot;/&gt;&lt;/object&gt;&lt;object type=&quot;3&quot; unique_id=&quot;11024&quot;&gt;&lt;property id=&quot;20148&quot; value=&quot;5&quot;/&gt;&lt;property id=&quot;20300&quot; value=&quot;Slide 9 - &amp;quot;CONFLICT&amp;quot;&quot;/&gt;&lt;property id=&quot;20307&quot; value=&quot;293&quot;/&gt;&lt;/object&gt;&lt;object type=&quot;3&quot; unique_id=&quot;11025&quot;&gt;&lt;property id=&quot;20148&quot; value=&quot;5&quot;/&gt;&lt;property id=&quot;20300&quot; value=&quot;Slide 10 - &amp;quot;CONFLICT&amp;quot;&quot;/&gt;&lt;property id=&quot;20307&quot; value=&quot;270&quot;/&gt;&lt;/object&gt;&lt;object type=&quot;3&quot; unique_id=&quot;11026&quot;&gt;&lt;property id=&quot;20148&quot; value=&quot;5&quot;/&gt;&lt;property id=&quot;20300&quot; value=&quot;Slide 11 - &amp;quot;CONFLICT&amp;quot;&quot;/&gt;&lt;property id=&quot;20307&quot; value=&quot;271&quot;/&gt;&lt;/object&gt;&lt;object type=&quot;3&quot; unique_id=&quot;11027&quot;&gt;&lt;property id=&quot;20148&quot; value=&quot;5&quot;/&gt;&lt;property id=&quot;20300&quot; value=&quot;Slide 12 - &amp;quot;CONFLICT&amp;quot;&quot;/&gt;&lt;property id=&quot;20307&quot; value=&quot;272&quot;/&gt;&lt;/object&gt;&lt;object type=&quot;3&quot; unique_id=&quot;11028&quot;&gt;&lt;property id=&quot;20148&quot; value=&quot;5&quot;/&gt;&lt;property id=&quot;20300&quot; value=&quot;Slide 13 - &amp;quot;TYPES OF CONFLICT&amp;quot;&quot;/&gt;&lt;property id=&quot;20307&quot; value=&quot;273&quot;/&gt;&lt;/object&gt;&lt;object type=&quot;3&quot; unique_id=&quot;11029&quot;&gt;&lt;property id=&quot;20148&quot; value=&quot;5&quot;/&gt;&lt;property id=&quot;20300&quot; value=&quot;Slide 14 - &amp;quot;TYPES OF CONFLICT&amp;quot;&quot;/&gt;&lt;property id=&quot;20307&quot; value=&quot;294&quot;/&gt;&lt;/object&gt;&lt;object type=&quot;3&quot; unique_id=&quot;11030&quot;&gt;&lt;property id=&quot;20148&quot; value=&quot;5&quot;/&gt;&lt;property id=&quot;20300&quot; value=&quot;Slide 15 - &amp;quot;TYPES OF CONFLICT&amp;quot;&quot;/&gt;&lt;property id=&quot;20307&quot; value=&quot;274&quot;/&gt;&lt;/object&gt;&lt;object type=&quot;3&quot; unique_id=&quot;11031&quot;&gt;&lt;property id=&quot;20148&quot; value=&quot;5&quot;/&gt;&lt;property id=&quot;20300&quot; value=&quot;Slide 16 - &amp;quot;TYPES OF CONFLICT&amp;quot;&quot;/&gt;&lt;property id=&quot;20307&quot; value=&quot;295&quot;/&gt;&lt;/object&gt;&lt;object type=&quot;3&quot; unique_id=&quot;11032&quot;&gt;&lt;property id=&quot;20148&quot; value=&quot;5&quot;/&gt;&lt;property id=&quot;20300&quot; value=&quot;Slide 17 - &amp;quot;TYPES OF CONFLICT&amp;quot;&quot;/&gt;&lt;property id=&quot;20307&quot; value=&quot;296&quot;/&gt;&lt;/object&gt;&lt;object type=&quot;3&quot; unique_id=&quot;11033&quot;&gt;&lt;property id=&quot;20148&quot; value=&quot;5&quot;/&gt;&lt;property id=&quot;20300&quot; value=&quot;Slide 18 - &amp;quot;TYPES OF CONFLICT&amp;quot;&quot;/&gt;&lt;property id=&quot;20307&quot; value=&quot;297&quot;/&gt;&lt;/object&gt;&lt;object type=&quot;3&quot; unique_id=&quot;11034&quot;&gt;&lt;property id=&quot;20148&quot; value=&quot;5&quot;/&gt;&lt;property id=&quot;20300&quot; value=&quot;Slide 19 - &amp;quot;TYPES OF CONFLICT&amp;quot;&quot;/&gt;&lt;property id=&quot;20307&quot; value=&quot;275&quot;/&gt;&lt;/object&gt;&lt;object type=&quot;3&quot; unique_id=&quot;11035&quot;&gt;&lt;property id=&quot;20148&quot; value=&quot;5&quot;/&gt;&lt;property id=&quot;20300&quot; value=&quot;Slide 20 - &amp;quot;TYPES OF CONFLICT&amp;quot;&quot;/&gt;&lt;property id=&quot;20307&quot; value=&quot;277&quot;/&gt;&lt;/object&gt;&lt;object type=&quot;3&quot; unique_id=&quot;11036&quot;&gt;&lt;property id=&quot;20148&quot; value=&quot;5&quot;/&gt;&lt;property id=&quot;20300&quot; value=&quot;Slide 21 - &amp;quot;TYPES OF CONFLICT&amp;quot;&quot;/&gt;&lt;property id=&quot;20307&quot; value=&quot;299&quot;/&gt;&lt;/object&gt;&lt;object type=&quot;3&quot; unique_id=&quot;11037&quot;&gt;&lt;property id=&quot;20148&quot; value=&quot;5&quot;/&gt;&lt;property id=&quot;20300&quot; value=&quot;Slide 22 - &amp;quot;TYPES OF CONFLICT&amp;quot;&quot;/&gt;&lt;property id=&quot;20307&quot; value=&quot;276&quot;/&gt;&lt;/object&gt;&lt;object type=&quot;3&quot; unique_id=&quot;11038&quot;&gt;&lt;property id=&quot;20148&quot; value=&quot;5&quot;/&gt;&lt;property id=&quot;20300&quot; value=&quot;Slide 23 - &amp;quot;TYPES OF CONFLICT&amp;quot;&quot;/&gt;&lt;property id=&quot;20307&quot; value=&quot;298&quot;/&gt;&lt;/object&gt;&lt;object type=&quot;3&quot; unique_id=&quot;11039&quot;&gt;&lt;property id=&quot;20148&quot; value=&quot;5&quot;/&gt;&lt;property id=&quot;20300&quot; value=&quot;Slide 24 - &amp;quot;MANAGING CONFLICT&amp;quot;&quot;/&gt;&lt;property id=&quot;20307&quot; value=&quot;278&quot;/&gt;&lt;/object&gt;&lt;object type=&quot;3&quot; unique_id=&quot;11040&quot;&gt;&lt;property id=&quot;20148&quot; value=&quot;5&quot;/&gt;&lt;property id=&quot;20300&quot; value=&quot;Slide 25 - &amp;quot;MANAGING CONFLICT&amp;quot;&quot;/&gt;&lt;property id=&quot;20307&quot; value=&quot;300&quot;/&gt;&lt;/object&gt;&lt;object type=&quot;3&quot; unique_id=&quot;11041&quot;&gt;&lt;property id=&quot;20148&quot; value=&quot;5&quot;/&gt;&lt;property id=&quot;20300&quot; value=&quot;Slide 26 - &amp;quot;MANAGING CONFLICT&amp;quot;&quot;/&gt;&lt;property id=&quot;20307&quot; value=&quot;301&quot;/&gt;&lt;/object&gt;&lt;object type=&quot;3&quot; unique_id=&quot;11042&quot;&gt;&lt;property id=&quot;20148&quot; value=&quot;5&quot;/&gt;&lt;property id=&quot;20300&quot; value=&quot;Slide 27 - &amp;quot;MANAGING CONFLICT&amp;quot;&quot;/&gt;&lt;property id=&quot;20307&quot; value=&quot;279&quot;/&gt;&lt;/object&gt;&lt;object type=&quot;3&quot; unique_id=&quot;11043&quot;&gt;&lt;property id=&quot;20148&quot; value=&quot;5&quot;/&gt;&lt;property id=&quot;20300&quot; value=&quot;Slide 28 - &amp;quot;MANAGING CONFLICT&amp;quot;&quot;/&gt;&lt;property id=&quot;20307&quot; value=&quot;280&quot;/&gt;&lt;/object&gt;&lt;object type=&quot;3&quot; unique_id=&quot;11044&quot;&gt;&lt;property id=&quot;20148&quot; value=&quot;5&quot;/&gt;&lt;property id=&quot;20300&quot; value=&quot;Slide 29 - &amp;quot;MANAGING CONFLICT&amp;quot;&quot;/&gt;&lt;property id=&quot;20307&quot; value=&quot;281&quot;/&gt;&lt;/object&gt;&lt;object type=&quot;3&quot; unique_id=&quot;11045&quot;&gt;&lt;property id=&quot;20148&quot; value=&quot;5&quot;/&gt;&lt;property id=&quot;20300&quot; value=&quot;Slide 30 - &amp;quot;MANAGING CONFLICT&amp;quot;&quot;/&gt;&lt;property id=&quot;20307&quot; value=&quot;282&quot;/&gt;&lt;/object&gt;&lt;object type=&quot;3&quot; unique_id=&quot;11046&quot;&gt;&lt;property id=&quot;20148&quot; value=&quot;5&quot;/&gt;&lt;property id=&quot;20300&quot; value=&quot;Slide 31 - &amp;quot;MANAGING CONFLICT&amp;quot;&quot;/&gt;&lt;property id=&quot;20307&quot; value=&quot;302&quot;/&gt;&lt;/object&gt;&lt;object type=&quot;3&quot; unique_id=&quot;11047&quot;&gt;&lt;property id=&quot;20148&quot; value=&quot;5&quot;/&gt;&lt;property id=&quot;20300&quot; value=&quot;Slide 32 - &amp;quot;MANAGING CONFLICT&amp;quot;&quot;/&gt;&lt;property id=&quot;20307&quot; value=&quot;283&quot;/&gt;&lt;/object&gt;&lt;object type=&quot;3&quot; unique_id=&quot;11048&quot;&gt;&lt;property id=&quot;20148&quot; value=&quot;5&quot;/&gt;&lt;property id=&quot;20300&quot; value=&quot;Slide 33 - &amp;quot;MANAGING CONFLICT&amp;quot;&quot;/&gt;&lt;property id=&quot;20307&quot; value=&quot;303&quot;/&gt;&lt;/object&gt;&lt;object type=&quot;3&quot; unique_id=&quot;11049&quot;&gt;&lt;property id=&quot;20148&quot; value=&quot;5&quot;/&gt;&lt;property id=&quot;20300&quot; value=&quot;Slide 34 - &amp;quot;MANAGING CONFLICT&amp;quot;&quot;/&gt;&lt;property id=&quot;20307&quot; value=&quot;304&quot;/&gt;&lt;/object&gt;&lt;object type=&quot;3&quot; unique_id=&quot;11050&quot;&gt;&lt;property id=&quot;20148&quot; value=&quot;5&quot;/&gt;&lt;property id=&quot;20300&quot; value=&quot;Slide 35 - &amp;quot;MANAGING CONFLICT&amp;quot;&quot;/&gt;&lt;property id=&quot;20307&quot; value=&quot;284&quot;/&gt;&lt;/object&gt;&lt;object type=&quot;3&quot; unique_id=&quot;11051&quot;&gt;&lt;property id=&quot;20148&quot; value=&quot;5&quot;/&gt;&lt;property id=&quot;20300&quot; value=&quot;Slide 36 - &amp;quot;MANAGING CONFLICT&amp;quot;&quot;/&gt;&lt;property id=&quot;20307&quot; value=&quot;305&quot;/&gt;&lt;/object&gt;&lt;object type=&quot;3&quot; unique_id=&quot;11052&quot;&gt;&lt;property id=&quot;20148&quot; value=&quot;5&quot;/&gt;&lt;property id=&quot;20300&quot; value=&quot;Slide 37 - &amp;quot;ETHICAL DISAGREEMENT&amp;quot;&quot;/&gt;&lt;property id=&quot;20307&quot; value=&quot;285&quot;/&gt;&lt;/object&gt;&lt;object type=&quot;3&quot; unique_id=&quot;11053&quot;&gt;&lt;property id=&quot;20148&quot; value=&quot;5&quot;/&gt;&lt;property id=&quot;20300&quot; value=&quot;Slide 38 - &amp;quot;ETHICAL DISAGREEMENT&amp;quot;&quot;/&gt;&lt;property id=&quot;20307&quot; value=&quot;286&quot;/&gt;&lt;/object&gt;&lt;object type=&quot;3&quot; unique_id=&quot;11054&quot;&gt;&lt;property id=&quot;20148&quot; value=&quot;5&quot;/&gt;&lt;property id=&quot;20300&quot; value=&quot;Slide 39 - &amp;quot;ETHICAL DISAGREEMENT&amp;quot;&quot;/&gt;&lt;property id=&quot;20307&quot; value=&quot;306&quot;/&gt;&lt;/object&gt;&lt;object type=&quot;3&quot; unique_id=&quot;11055&quot;&gt;&lt;property id=&quot;20148&quot; value=&quot;5&quot;/&gt;&lt;property id=&quot;20300&quot; value=&quot;Slide 40 - &amp;quot;CULTURAL IMPACT ON CONFLICT&amp;quot;&quot;/&gt;&lt;property id=&quot;20307&quot; value=&quot;287&quot;/&gt;&lt;/object&gt;&lt;object type=&quot;3&quot; unique_id=&quot;11056&quot;&gt;&lt;property id=&quot;20148&quot; value=&quot;5&quot;/&gt;&lt;property id=&quot;20300&quot; value=&quot;Slide 41 - &amp;quot;PRINCIPLED NEGOTIATION&amp;quot;&quot;/&gt;&lt;property id=&quot;20307&quot; value=&quot;288&quot;/&gt;&lt;/object&gt;&lt;object type=&quot;3&quot; unique_id=&quot;11057&quot;&gt;&lt;property id=&quot;20148&quot; value=&quot;5&quot;/&gt;&lt;property id=&quot;20300&quot; value=&quot;Slide 42 - &amp;quot;PRINCIPLED NEGOTIATION&amp;quot;&quot;/&gt;&lt;property id=&quot;20307&quot; value=&quot;289&quot;/&gt;&lt;/object&gt;&lt;object type=&quot;3&quot; unique_id=&quot;11058&quot;&gt;&lt;property id=&quot;20148&quot; value=&quot;5&quot;/&gt;&lt;property id=&quot;20300&quot; value=&quot;Slide 43 - &amp;quot;PRINCIPLED NEGOTIATION&amp;quot;&quot;/&gt;&lt;property id=&quot;20307&quot; value=&quot;290&quot;/&gt;&lt;/object&gt;&lt;object type=&quot;3&quot; unique_id=&quot;11059&quot;&gt;&lt;property id=&quot;20148&quot; value=&quot;5&quot;/&gt;&lt;property id=&quot;20300&quot; value=&quot;Slide 44 - &amp;quot;SUMMARY&amp;quot;&quot;/&gt;&lt;property id=&quot;20307&quot; value=&quot;265&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132adf-85ac-4a18-8a8f-eabd02632a11">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894356-904E-4277-B275-A161573A610F}">
  <ds:schemaRefs>
    <ds:schemaRef ds:uri="http://schemas.openxmlformats.org/package/2006/metadata/core-properties"/>
    <ds:schemaRef ds:uri="http://purl.org/dc/terms/"/>
    <ds:schemaRef ds:uri="http://schemas.microsoft.com/office/2006/documentManagement/types"/>
    <ds:schemaRef ds:uri="b7fbc176-c5f2-4fe2-83e2-528516b9f35d"/>
    <ds:schemaRef ds:uri="3b891efd-a537-4e57-a9a6-7bde74ae8a20"/>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 ds:uri="aa4f5ada-9d1d-46d6-b705-f2cf90d05a91"/>
  </ds:schemaRefs>
</ds:datastoreItem>
</file>

<file path=customXml/itemProps2.xml><?xml version="1.0" encoding="utf-8"?>
<ds:datastoreItem xmlns:ds="http://schemas.openxmlformats.org/officeDocument/2006/customXml" ds:itemID="{B785840E-4E6C-4806-BC37-FEAD79231D96}"/>
</file>

<file path=customXml/itemProps3.xml><?xml version="1.0" encoding="utf-8"?>
<ds:datastoreItem xmlns:ds="http://schemas.openxmlformats.org/officeDocument/2006/customXml" ds:itemID="{557A7258-E0AB-4752-8FEA-3E1BE43FBD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12022</TotalTime>
  <Words>1024</Words>
  <Application>Microsoft Office PowerPoint</Application>
  <PresentationFormat>On-screen Show (4:3)</PresentationFormat>
  <Paragraphs>160</Paragraphs>
  <Slides>33</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ＭＳ Ｐゴシック</vt:lpstr>
      <vt:lpstr>Arial</vt:lpstr>
      <vt:lpstr>Calibri</vt:lpstr>
      <vt:lpstr>Century Schoolbook</vt:lpstr>
      <vt:lpstr>Tahoma</vt:lpstr>
      <vt:lpstr>Wingdings</vt:lpstr>
      <vt:lpstr>Wingdings 2</vt:lpstr>
      <vt:lpstr>1_Oriel</vt:lpstr>
      <vt:lpstr>CHAPTER ELEVEN: Managing Conflict in the Small Group</vt:lpstr>
      <vt:lpstr>Conflict, 1</vt:lpstr>
      <vt:lpstr>Conflict, 2</vt:lpstr>
      <vt:lpstr>Conflict, 3</vt:lpstr>
      <vt:lpstr>Conflict, 4</vt:lpstr>
      <vt:lpstr>Conflict, 5</vt:lpstr>
      <vt:lpstr>Conflict, 6</vt:lpstr>
      <vt:lpstr>Conflict, 7</vt:lpstr>
      <vt:lpstr>Conflict, 8</vt:lpstr>
      <vt:lpstr>Types of Conflict, 1</vt:lpstr>
      <vt:lpstr>Types of Conflict, 2</vt:lpstr>
      <vt:lpstr>Types of Conflict, 3</vt:lpstr>
      <vt:lpstr>Types of Conflict, 4</vt:lpstr>
      <vt:lpstr>Types of Conflict, 5</vt:lpstr>
      <vt:lpstr>Types of Conflict, 6</vt:lpstr>
      <vt:lpstr>Types of Conflict, 7</vt:lpstr>
      <vt:lpstr>Managing Conflict, 1</vt:lpstr>
      <vt:lpstr>Managing Conflict, 2</vt:lpstr>
      <vt:lpstr>Managing Conflict, 3</vt:lpstr>
      <vt:lpstr>Managing Conflict, 4</vt:lpstr>
      <vt:lpstr>Managing Conflict, 5</vt:lpstr>
      <vt:lpstr>Managing Conflict, 6</vt:lpstr>
      <vt:lpstr>Managing Conflict, 7</vt:lpstr>
      <vt:lpstr>Managing Conflict, 8</vt:lpstr>
      <vt:lpstr>Managing Conflict, 9</vt:lpstr>
      <vt:lpstr>Ethical Disagreement, 1</vt:lpstr>
      <vt:lpstr>Ethical Disagreement, 2</vt:lpstr>
      <vt:lpstr>Cultural Impact on Conflict</vt:lpstr>
      <vt:lpstr>Principled Negotiation, 1</vt:lpstr>
      <vt:lpstr>Principled Negotiation, 2</vt:lpstr>
      <vt:lpstr>Principled Negotiation, 3</vt:lpstr>
      <vt:lpstr>Summary, 1</vt:lpstr>
      <vt:lpstr>Summary,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dc:title>
  <dc:creator>Kherstin</dc:creator>
  <cp:lastModifiedBy>Sagar H Panchamukhi</cp:lastModifiedBy>
  <cp:revision>85</cp:revision>
  <dcterms:created xsi:type="dcterms:W3CDTF">2012-01-17T01:18:56Z</dcterms:created>
  <dcterms:modified xsi:type="dcterms:W3CDTF">2018-05-25T14:05:57Z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Signature">
    <vt:bool>false</vt:bool>
  </property>
  <property fmtid="{D5CDD505-2E9C-101B-9397-08002B2CF9AE}" pid="3" name="xd_ProgID">
    <vt:lpwstr/>
  </property>
  <property fmtid="{D5CDD505-2E9C-101B-9397-08002B2CF9AE}" pid="4" name="ContentTypeId">
    <vt:lpwstr>0x010100E3B1605E6CAFF34DA7688D4A3DE741FC</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ies>
</file>