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26"/>
  </p:notesMasterIdLst>
  <p:sldIdLst>
    <p:sldId id="256" r:id="rId5"/>
    <p:sldId id="257" r:id="rId6"/>
    <p:sldId id="258" r:id="rId7"/>
    <p:sldId id="287" r:id="rId8"/>
    <p:sldId id="286" r:id="rId9"/>
    <p:sldId id="321" r:id="rId10"/>
    <p:sldId id="288" r:id="rId11"/>
    <p:sldId id="289" r:id="rId12"/>
    <p:sldId id="308" r:id="rId13"/>
    <p:sldId id="291" r:id="rId14"/>
    <p:sldId id="310" r:id="rId15"/>
    <p:sldId id="311" r:id="rId16"/>
    <p:sldId id="331" r:id="rId17"/>
    <p:sldId id="332" r:id="rId18"/>
    <p:sldId id="330" r:id="rId19"/>
    <p:sldId id="317" r:id="rId20"/>
    <p:sldId id="318" r:id="rId21"/>
    <p:sldId id="319" r:id="rId22"/>
    <p:sldId id="320" r:id="rId23"/>
    <p:sldId id="333" r:id="rId24"/>
    <p:sldId id="334" r:id="rId25"/>
  </p:sldIdLst>
  <p:sldSz cx="9144000" cy="6858000" type="screen4x3"/>
  <p:notesSz cx="6858000" cy="9144000"/>
  <p:custDataLst>
    <p:tags r:id="rId27"/>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ya Bhojnagarwala" initials="DB" lastIdx="4" clrIdx="0">
    <p:extLst>
      <p:ext uri="{19B8F6BF-5375-455C-9EA6-DF929625EA0E}">
        <p15:presenceInfo xmlns:p15="http://schemas.microsoft.com/office/powerpoint/2012/main" userId="S-1-5-21-3361151005-2080053223-3394076701-18983" providerId="AD"/>
      </p:ext>
    </p:extLst>
  </p:cmAuthor>
  <p:cmAuthor id="2" name="Suchitra Krishna" initials="SK" lastIdx="1" clrIdx="1">
    <p:extLst>
      <p:ext uri="{19B8F6BF-5375-455C-9EA6-DF929625EA0E}">
        <p15:presenceInfo xmlns:p15="http://schemas.microsoft.com/office/powerpoint/2012/main" userId="Suchitra Krishna" providerId="None"/>
      </p:ext>
    </p:extLst>
  </p:cmAuthor>
  <p:cmAuthor id="3" name="QA" initials="QA" lastIdx="6" clrIdx="2">
    <p:extLst>
      <p:ext uri="{19B8F6BF-5375-455C-9EA6-DF929625EA0E}">
        <p15:presenceInfo xmlns:p15="http://schemas.microsoft.com/office/powerpoint/2012/main" userId="Q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94291" autoAdjust="0"/>
  </p:normalViewPr>
  <p:slideViewPr>
    <p:cSldViewPr>
      <p:cViewPr varScale="1">
        <p:scale>
          <a:sx n="64" d="100"/>
          <a:sy n="64" d="100"/>
        </p:scale>
        <p:origin x="1086" y="48"/>
      </p:cViewPr>
      <p:guideLst>
        <p:guide orient="horz" pos="2160"/>
        <p:guide pos="2880"/>
      </p:guideLst>
    </p:cSldViewPr>
  </p:slideViewPr>
  <p:outlineViewPr>
    <p:cViewPr>
      <p:scale>
        <a:sx n="33" d="100"/>
        <a:sy n="33" d="100"/>
      </p:scale>
      <p:origin x="0" y="-98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61BC42AE-6594-45BB-9165-3A431F27F2B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105" charset="0"/>
                <a:ea typeface="Arial" pitchFamily="-105" charset="0"/>
                <a:cs typeface="Arial" pitchFamily="-105" charset="0"/>
              </a:defRPr>
            </a:lvl1pPr>
          </a:lstStyle>
          <a:p>
            <a:pPr>
              <a:defRPr/>
            </a:pPr>
            <a:endParaRPr lang="en-US" dirty="0"/>
          </a:p>
        </p:txBody>
      </p:sp>
      <p:sp>
        <p:nvSpPr>
          <p:cNvPr id="135171" name="Rectangle 3">
            <a:extLst>
              <a:ext uri="{FF2B5EF4-FFF2-40B4-BE49-F238E27FC236}">
                <a16:creationId xmlns:a16="http://schemas.microsoft.com/office/drawing/2014/main" id="{3C8A07B0-4674-4FF9-861E-F6F839B72D9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105" charset="0"/>
                <a:ea typeface="Arial" pitchFamily="-105" charset="0"/>
                <a:cs typeface="Arial" pitchFamily="-105" charset="0"/>
              </a:defRPr>
            </a:lvl1pPr>
          </a:lstStyle>
          <a:p>
            <a:pPr>
              <a:defRPr/>
            </a:pPr>
            <a:endParaRPr lang="en-US" dirty="0"/>
          </a:p>
        </p:txBody>
      </p:sp>
      <p:sp>
        <p:nvSpPr>
          <p:cNvPr id="8196" name="Rectangle 4">
            <a:extLst>
              <a:ext uri="{FF2B5EF4-FFF2-40B4-BE49-F238E27FC236}">
                <a16:creationId xmlns:a16="http://schemas.microsoft.com/office/drawing/2014/main" id="{FB3BF2EE-3B34-4D3D-8FDC-2FDF6993C9F5}"/>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3" name="Rectangle 5">
            <a:extLst>
              <a:ext uri="{FF2B5EF4-FFF2-40B4-BE49-F238E27FC236}">
                <a16:creationId xmlns:a16="http://schemas.microsoft.com/office/drawing/2014/main" id="{D93C65B8-066E-4F50-927F-E4D73F9B8CD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5174" name="Rectangle 6">
            <a:extLst>
              <a:ext uri="{FF2B5EF4-FFF2-40B4-BE49-F238E27FC236}">
                <a16:creationId xmlns:a16="http://schemas.microsoft.com/office/drawing/2014/main" id="{3C701C20-1002-4E89-933D-4AD1B4B7979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105" charset="0"/>
                <a:ea typeface="Arial" pitchFamily="-105" charset="0"/>
                <a:cs typeface="Arial" pitchFamily="-105" charset="0"/>
              </a:defRPr>
            </a:lvl1pPr>
          </a:lstStyle>
          <a:p>
            <a:pPr>
              <a:defRPr/>
            </a:pPr>
            <a:endParaRPr lang="en-US" dirty="0"/>
          </a:p>
        </p:txBody>
      </p:sp>
      <p:sp>
        <p:nvSpPr>
          <p:cNvPr id="135175" name="Rectangle 7">
            <a:extLst>
              <a:ext uri="{FF2B5EF4-FFF2-40B4-BE49-F238E27FC236}">
                <a16:creationId xmlns:a16="http://schemas.microsoft.com/office/drawing/2014/main" id="{42C71DE2-A990-4EAA-B183-85575632A5B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0881F974-398A-4403-9138-047EBA165F09}"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05" charset="0"/>
        <a:ea typeface="Arial" pitchFamily="-105" charset="0"/>
        <a:cs typeface="Arial" pitchFamily="-105" charset="0"/>
      </a:defRPr>
    </a:lvl1pPr>
    <a:lvl2pPr marL="457200" algn="l" rtl="0" eaLnBrk="0" fontAlgn="base" hangingPunct="0">
      <a:spcBef>
        <a:spcPct val="30000"/>
      </a:spcBef>
      <a:spcAft>
        <a:spcPct val="0"/>
      </a:spcAft>
      <a:defRPr sz="1200" kern="1200">
        <a:solidFill>
          <a:schemeClr val="tx1"/>
        </a:solidFill>
        <a:latin typeface="Arial" pitchFamily="-105" charset="0"/>
        <a:ea typeface="Arial" pitchFamily="-105" charset="0"/>
        <a:cs typeface="Arial" pitchFamily="-105" charset="0"/>
      </a:defRPr>
    </a:lvl2pPr>
    <a:lvl3pPr marL="914400" algn="l" rtl="0" eaLnBrk="0" fontAlgn="base" hangingPunct="0">
      <a:spcBef>
        <a:spcPct val="30000"/>
      </a:spcBef>
      <a:spcAft>
        <a:spcPct val="0"/>
      </a:spcAft>
      <a:defRPr sz="1200" kern="1200">
        <a:solidFill>
          <a:schemeClr val="tx1"/>
        </a:solidFill>
        <a:latin typeface="Arial" pitchFamily="-105" charset="0"/>
        <a:ea typeface="Arial" pitchFamily="-105" charset="0"/>
        <a:cs typeface="Arial" pitchFamily="-105" charset="0"/>
      </a:defRPr>
    </a:lvl3pPr>
    <a:lvl4pPr marL="1371600" algn="l" rtl="0" eaLnBrk="0" fontAlgn="base" hangingPunct="0">
      <a:spcBef>
        <a:spcPct val="30000"/>
      </a:spcBef>
      <a:spcAft>
        <a:spcPct val="0"/>
      </a:spcAft>
      <a:defRPr sz="1200" kern="1200">
        <a:solidFill>
          <a:schemeClr val="tx1"/>
        </a:solidFill>
        <a:latin typeface="Arial" pitchFamily="-105" charset="0"/>
        <a:ea typeface="Arial" pitchFamily="-105" charset="0"/>
        <a:cs typeface="Arial" pitchFamily="-105" charset="0"/>
      </a:defRPr>
    </a:lvl4pPr>
    <a:lvl5pPr marL="1828800" algn="l" rtl="0" eaLnBrk="0" fontAlgn="base" hangingPunct="0">
      <a:spcBef>
        <a:spcPct val="30000"/>
      </a:spcBef>
      <a:spcAft>
        <a:spcPct val="0"/>
      </a:spcAft>
      <a:defRPr sz="1200" kern="1200">
        <a:solidFill>
          <a:schemeClr val="tx1"/>
        </a:solidFill>
        <a:latin typeface="Arial" pitchFamily="-105" charset="0"/>
        <a:ea typeface="Arial" pitchFamily="-105" charset="0"/>
        <a:cs typeface="Arial" pitchFamily="-105"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61DE1D71-2CE4-4E6C-A2FB-F4125C4C8EE0}"/>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11">
            <a:extLst>
              <a:ext uri="{FF2B5EF4-FFF2-40B4-BE49-F238E27FC236}">
                <a16:creationId xmlns:a16="http://schemas.microsoft.com/office/drawing/2014/main" id="{52DF53FE-49F8-4425-9ACB-08CB8C35F6BC}"/>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13">
            <a:extLst>
              <a:ext uri="{FF2B5EF4-FFF2-40B4-BE49-F238E27FC236}">
                <a16:creationId xmlns:a16="http://schemas.microsoft.com/office/drawing/2014/main" id="{04296646-400E-4C0F-86BD-42CA818BA0AC}"/>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a:extLst>
              <a:ext uri="{FF2B5EF4-FFF2-40B4-BE49-F238E27FC236}">
                <a16:creationId xmlns:a16="http://schemas.microsoft.com/office/drawing/2014/main" id="{6ED4815B-8AE9-403A-B00D-EF455FE08982}"/>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Straight Connector 10">
            <a:extLst>
              <a:ext uri="{FF2B5EF4-FFF2-40B4-BE49-F238E27FC236}">
                <a16:creationId xmlns:a16="http://schemas.microsoft.com/office/drawing/2014/main" id="{D206D566-63AA-4F56-A73C-9160626723DA}"/>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7">
            <a:extLst>
              <a:ext uri="{FF2B5EF4-FFF2-40B4-BE49-F238E27FC236}">
                <a16:creationId xmlns:a16="http://schemas.microsoft.com/office/drawing/2014/main" id="{B67B6264-A9BE-45CE-A64A-B6923E6A7FB8}"/>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2" name="Straight Connector 19">
            <a:extLst>
              <a:ext uri="{FF2B5EF4-FFF2-40B4-BE49-F238E27FC236}">
                <a16:creationId xmlns:a16="http://schemas.microsoft.com/office/drawing/2014/main" id="{E3C4EE5B-D7CB-4966-A8B6-34E43EC9E544}"/>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3" name="Straight Connector 15">
            <a:extLst>
              <a:ext uri="{FF2B5EF4-FFF2-40B4-BE49-F238E27FC236}">
                <a16:creationId xmlns:a16="http://schemas.microsoft.com/office/drawing/2014/main" id="{6D20C06B-CA86-4BCD-9C4D-C84B44B55427}"/>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4" name="Straight Connector 14">
            <a:extLst>
              <a:ext uri="{FF2B5EF4-FFF2-40B4-BE49-F238E27FC236}">
                <a16:creationId xmlns:a16="http://schemas.microsoft.com/office/drawing/2014/main" id="{73375B02-534E-4295-B3EF-C652C309921D}"/>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5" name="Straight Connector 21">
            <a:extLst>
              <a:ext uri="{FF2B5EF4-FFF2-40B4-BE49-F238E27FC236}">
                <a16:creationId xmlns:a16="http://schemas.microsoft.com/office/drawing/2014/main" id="{1B8EF0BF-0E30-4258-B183-C9330C9C2D79}"/>
              </a:ext>
            </a:extLst>
          </p:cNvPr>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6" name="Rectangle 15">
            <a:extLst>
              <a:ext uri="{FF2B5EF4-FFF2-40B4-BE49-F238E27FC236}">
                <a16:creationId xmlns:a16="http://schemas.microsoft.com/office/drawing/2014/main" id="{4B2E63C0-FF50-40C5-9FE2-7CCA103EF78C}"/>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7" name="Oval 20">
            <a:extLst>
              <a:ext uri="{FF2B5EF4-FFF2-40B4-BE49-F238E27FC236}">
                <a16:creationId xmlns:a16="http://schemas.microsoft.com/office/drawing/2014/main" id="{5472075A-E0E2-4BEE-9BED-D9E261EE4AC5}"/>
              </a:ext>
            </a:extLst>
          </p:cNvPr>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Oval 22">
            <a:extLst>
              <a:ext uri="{FF2B5EF4-FFF2-40B4-BE49-F238E27FC236}">
                <a16:creationId xmlns:a16="http://schemas.microsoft.com/office/drawing/2014/main" id="{17366473-887A-41EB-B62E-6F1DE7C865D7}"/>
              </a:ext>
            </a:extLst>
          </p:cNvPr>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Oval 23">
            <a:extLst>
              <a:ext uri="{FF2B5EF4-FFF2-40B4-BE49-F238E27FC236}">
                <a16:creationId xmlns:a16="http://schemas.microsoft.com/office/drawing/2014/main" id="{9C1FE398-8895-4496-85CE-AA95710A2203}"/>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0" name="Oval 25">
            <a:extLst>
              <a:ext uri="{FF2B5EF4-FFF2-40B4-BE49-F238E27FC236}">
                <a16:creationId xmlns:a16="http://schemas.microsoft.com/office/drawing/2014/main" id="{5DF264BD-0236-4D18-A0B0-188422A73C93}"/>
              </a:ext>
            </a:extLst>
          </p:cNvPr>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1" name="Oval 24">
            <a:extLst>
              <a:ext uri="{FF2B5EF4-FFF2-40B4-BE49-F238E27FC236}">
                <a16:creationId xmlns:a16="http://schemas.microsoft.com/office/drawing/2014/main" id="{93D12803-EC61-4D7B-9528-C170F7C59F07}"/>
              </a:ext>
            </a:extLst>
          </p:cNvPr>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dirty="0"/>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22" name="Date Placeholder 27">
            <a:extLst>
              <a:ext uri="{FF2B5EF4-FFF2-40B4-BE49-F238E27FC236}">
                <a16:creationId xmlns:a16="http://schemas.microsoft.com/office/drawing/2014/main" id="{E84279FC-6690-41E3-AEA3-C40DF73BF7A6}"/>
              </a:ext>
            </a:extLst>
          </p:cNvPr>
          <p:cNvSpPr>
            <a:spLocks noGrp="1"/>
          </p:cNvSpPr>
          <p:nvPr>
            <p:ph type="dt" sz="half" idx="10"/>
          </p:nvPr>
        </p:nvSpPr>
        <p:spPr bwMode="auto">
          <a:xfrm rot="5400000">
            <a:off x="7764463" y="1174750"/>
            <a:ext cx="2286000" cy="381000"/>
          </a:xfrm>
        </p:spPr>
        <p:txBody>
          <a:bodyPr/>
          <a:lstStyle>
            <a:lvl1pPr>
              <a:defRPr/>
            </a:lvl1pPr>
          </a:lstStyle>
          <a:p>
            <a:pPr>
              <a:defRPr/>
            </a:pPr>
            <a:fld id="{DFB082C8-B677-4CBD-8707-0B86C495ABB6}" type="datetime1">
              <a:rPr lang="en-US" smtClean="0"/>
              <a:t>5/25/2018</a:t>
            </a:fld>
            <a:endParaRPr lang="en-US" dirty="0"/>
          </a:p>
        </p:txBody>
      </p:sp>
      <p:sp>
        <p:nvSpPr>
          <p:cNvPr id="23" name="Footer Placeholder 16">
            <a:extLst>
              <a:ext uri="{FF2B5EF4-FFF2-40B4-BE49-F238E27FC236}">
                <a16:creationId xmlns:a16="http://schemas.microsoft.com/office/drawing/2014/main" id="{DFEA68A9-08B9-4F6C-BAE2-522444E4AA34}"/>
              </a:ext>
            </a:extLst>
          </p:cNvPr>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ltLang="en-US" dirty="0"/>
          </a:p>
        </p:txBody>
      </p:sp>
    </p:spTree>
    <p:extLst>
      <p:ext uri="{BB962C8B-B14F-4D97-AF65-F5344CB8AC3E}">
        <p14:creationId xmlns:p14="http://schemas.microsoft.com/office/powerpoint/2010/main" val="32183648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6B49D526-7009-4AFE-9553-C203A0A5CD4B}"/>
              </a:ext>
            </a:extLst>
          </p:cNvPr>
          <p:cNvSpPr>
            <a:spLocks noGrp="1"/>
          </p:cNvSpPr>
          <p:nvPr>
            <p:ph type="dt" sz="half" idx="10"/>
          </p:nvPr>
        </p:nvSpPr>
        <p:spPr/>
        <p:txBody>
          <a:bodyPr/>
          <a:lstStyle>
            <a:lvl1pPr>
              <a:defRPr/>
            </a:lvl1pPr>
          </a:lstStyle>
          <a:p>
            <a:pPr>
              <a:defRPr/>
            </a:pPr>
            <a:fld id="{5D179F35-D88A-4A06-B630-A3E302CFC81D}" type="datetime1">
              <a:rPr lang="en-US" smtClean="0"/>
              <a:t>5/25/2018</a:t>
            </a:fld>
            <a:endParaRPr lang="en-US" dirty="0"/>
          </a:p>
        </p:txBody>
      </p:sp>
      <p:sp>
        <p:nvSpPr>
          <p:cNvPr id="5" name="Footer Placeholder 2">
            <a:extLst>
              <a:ext uri="{FF2B5EF4-FFF2-40B4-BE49-F238E27FC236}">
                <a16:creationId xmlns:a16="http://schemas.microsoft.com/office/drawing/2014/main" id="{350BDBF4-DB03-4830-87B6-7651B0D11FE2}"/>
              </a:ext>
            </a:extLst>
          </p:cNvPr>
          <p:cNvSpPr>
            <a:spLocks noGrp="1"/>
          </p:cNvSpPr>
          <p:nvPr>
            <p:ph type="ftr" sz="quarter" idx="11"/>
          </p:nvPr>
        </p:nvSpPr>
        <p:spPr/>
        <p:txBody>
          <a:bodyPr/>
          <a:lstStyle>
            <a:lvl1pPr>
              <a:defRPr/>
            </a:lvl1pPr>
          </a:lstStyle>
          <a:p>
            <a:pPr>
              <a:defRPr/>
            </a:pPr>
            <a:endParaRPr lang="en-US" altLang="en-US" dirty="0"/>
          </a:p>
        </p:txBody>
      </p:sp>
      <p:sp>
        <p:nvSpPr>
          <p:cNvPr id="6" name="Slide Number Placeholder 8">
            <a:extLst>
              <a:ext uri="{FF2B5EF4-FFF2-40B4-BE49-F238E27FC236}">
                <a16:creationId xmlns:a16="http://schemas.microsoft.com/office/drawing/2014/main" id="{FDE1DD94-E4F6-4388-AA7D-66113B12D70A}"/>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D2EE6E4E-CD2C-45DE-B880-AF7EC8546B60}" type="slidenum">
              <a:rPr lang="en-US" altLang="en-US" smtClean="0"/>
              <a:pPr>
                <a:defRPr/>
              </a:pPr>
              <a:t>‹#›</a:t>
            </a:fld>
            <a:endParaRPr lang="en-US" altLang="en-US" dirty="0"/>
          </a:p>
        </p:txBody>
      </p:sp>
    </p:spTree>
    <p:extLst>
      <p:ext uri="{BB962C8B-B14F-4D97-AF65-F5344CB8AC3E}">
        <p14:creationId xmlns:p14="http://schemas.microsoft.com/office/powerpoint/2010/main" val="3604153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33F65D40-CF5E-42B6-A31E-7E2E170BD88F}"/>
              </a:ext>
            </a:extLst>
          </p:cNvPr>
          <p:cNvSpPr>
            <a:spLocks noGrp="1"/>
          </p:cNvSpPr>
          <p:nvPr>
            <p:ph type="dt" sz="half" idx="10"/>
          </p:nvPr>
        </p:nvSpPr>
        <p:spPr/>
        <p:txBody>
          <a:bodyPr/>
          <a:lstStyle>
            <a:lvl1pPr>
              <a:defRPr/>
            </a:lvl1pPr>
          </a:lstStyle>
          <a:p>
            <a:pPr>
              <a:defRPr/>
            </a:pPr>
            <a:fld id="{F5AA4CB3-0592-49E5-AF42-27952F97EEAA}" type="datetime1">
              <a:rPr lang="en-US" smtClean="0"/>
              <a:t>5/25/2018</a:t>
            </a:fld>
            <a:endParaRPr lang="en-US" dirty="0"/>
          </a:p>
        </p:txBody>
      </p:sp>
      <p:sp>
        <p:nvSpPr>
          <p:cNvPr id="5" name="Footer Placeholder 2">
            <a:extLst>
              <a:ext uri="{FF2B5EF4-FFF2-40B4-BE49-F238E27FC236}">
                <a16:creationId xmlns:a16="http://schemas.microsoft.com/office/drawing/2014/main" id="{973FEB62-6FA7-4010-A2F7-5852CAEFC438}"/>
              </a:ext>
            </a:extLst>
          </p:cNvPr>
          <p:cNvSpPr>
            <a:spLocks noGrp="1"/>
          </p:cNvSpPr>
          <p:nvPr>
            <p:ph type="ftr" sz="quarter" idx="11"/>
          </p:nvPr>
        </p:nvSpPr>
        <p:spPr/>
        <p:txBody>
          <a:bodyPr/>
          <a:lstStyle>
            <a:lvl1pPr>
              <a:defRPr/>
            </a:lvl1pPr>
          </a:lstStyle>
          <a:p>
            <a:pPr>
              <a:defRPr/>
            </a:pPr>
            <a:endParaRPr lang="en-US" altLang="en-US" dirty="0"/>
          </a:p>
        </p:txBody>
      </p:sp>
      <p:sp>
        <p:nvSpPr>
          <p:cNvPr id="6" name="Slide Number Placeholder 8">
            <a:extLst>
              <a:ext uri="{FF2B5EF4-FFF2-40B4-BE49-F238E27FC236}">
                <a16:creationId xmlns:a16="http://schemas.microsoft.com/office/drawing/2014/main" id="{BFA1918D-5B61-4500-A6DF-33849548027E}"/>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9B045C08-DE87-4711-BDC4-2324199BFD6C}" type="slidenum">
              <a:rPr lang="en-US" altLang="en-US" smtClean="0"/>
              <a:pPr>
                <a:defRPr/>
              </a:pPr>
              <a:t>‹#›</a:t>
            </a:fld>
            <a:endParaRPr lang="en-US" altLang="en-US" dirty="0"/>
          </a:p>
        </p:txBody>
      </p:sp>
    </p:spTree>
    <p:extLst>
      <p:ext uri="{BB962C8B-B14F-4D97-AF65-F5344CB8AC3E}">
        <p14:creationId xmlns:p14="http://schemas.microsoft.com/office/powerpoint/2010/main" val="1133800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latin typeface="Calibri" panose="020F0502020204030204" pitchFamily="34" charset="0"/>
              </a:defRPr>
            </a:lvl1pPr>
          </a:lstStyle>
          <a:p>
            <a:r>
              <a:rPr lang="en-US" dirty="0"/>
              <a:t>Click to edit Master title style</a:t>
            </a:r>
          </a:p>
        </p:txBody>
      </p:sp>
      <p:sp>
        <p:nvSpPr>
          <p:cNvPr id="8" name="Content Placeholder 7"/>
          <p:cNvSpPr>
            <a:spLocks noGrp="1"/>
          </p:cNvSpPr>
          <p:nvPr>
            <p:ph sz="quarter" idx="1"/>
          </p:nvPr>
        </p:nvSpPr>
        <p:spPr>
          <a:xfrm>
            <a:off x="457200" y="1600200"/>
            <a:ext cx="7467600" cy="4873752"/>
          </a:xfrm>
        </p:spPr>
        <p:txBody>
          <a:bodyPr/>
          <a:lstStyle>
            <a:lvl1pPr marL="273050" indent="-273050">
              <a:buClr>
                <a:srgbClr val="C85201"/>
              </a:buClr>
              <a:buSzPct val="100000"/>
              <a:buFont typeface="Arial" panose="020B0604020202020204" pitchFamily="34" charset="0"/>
              <a:buChar char="•"/>
              <a:defRPr sz="3600">
                <a:latin typeface="Calibri" panose="020F0502020204030204" pitchFamily="34" charset="0"/>
              </a:defRPr>
            </a:lvl1pPr>
            <a:lvl2pPr marL="639763" indent="-273050">
              <a:buClr>
                <a:srgbClr val="C85201"/>
              </a:buClr>
              <a:buSzPct val="100000"/>
              <a:buFont typeface="Arial" panose="020B0604020202020204" pitchFamily="34" charset="0"/>
              <a:buChar char="•"/>
              <a:defRPr sz="2700">
                <a:latin typeface="Calibri" panose="020F0502020204030204" pitchFamily="34" charset="0"/>
              </a:defRPr>
            </a:lvl2pPr>
            <a:lvl3pPr marL="914400" indent="-182563">
              <a:buClr>
                <a:srgbClr val="C85201"/>
              </a:buClr>
              <a:buSzPct val="100000"/>
              <a:buFont typeface="Arial" panose="020B0604020202020204" pitchFamily="34" charset="0"/>
              <a:buChar char="•"/>
              <a:defRPr>
                <a:latin typeface="Calibri" panose="020F0502020204030204" pitchFamily="34" charset="0"/>
              </a:defRPr>
            </a:lvl3pPr>
            <a:lvl4pPr marL="1187450" indent="-182563">
              <a:buClr>
                <a:srgbClr val="C85201"/>
              </a:buClr>
              <a:buSzPct val="100000"/>
              <a:buFont typeface="Arial" panose="020B0604020202020204" pitchFamily="34" charset="0"/>
              <a:buChar char="•"/>
              <a:defRPr>
                <a:latin typeface="Calibri" panose="020F0502020204030204" pitchFamily="34" charset="0"/>
              </a:defRPr>
            </a:lvl4pPr>
            <a:lvl5pPr marL="1462088" indent="-182563">
              <a:buClr>
                <a:srgbClr val="C8520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6">
            <a:extLst>
              <a:ext uri="{FF2B5EF4-FFF2-40B4-BE49-F238E27FC236}">
                <a16:creationId xmlns:a16="http://schemas.microsoft.com/office/drawing/2014/main" id="{111FB014-60F0-4DDC-A9E8-6D7439885C32}"/>
              </a:ext>
            </a:extLst>
          </p:cNvPr>
          <p:cNvSpPr>
            <a:spLocks noGrp="1"/>
          </p:cNvSpPr>
          <p:nvPr>
            <p:ph type="dt" sz="half" idx="10"/>
          </p:nvPr>
        </p:nvSpPr>
        <p:spPr/>
        <p:txBody>
          <a:bodyPr rtlCol="0"/>
          <a:lstStyle>
            <a:lvl1pPr>
              <a:defRPr/>
            </a:lvl1pPr>
          </a:lstStyle>
          <a:p>
            <a:pPr>
              <a:defRPr/>
            </a:pPr>
            <a:fld id="{23CF6824-ADEE-41B6-AF00-2774AF0D7B37}" type="datetime1">
              <a:rPr lang="en-US" smtClean="0"/>
              <a:t>5/25/2018</a:t>
            </a:fld>
            <a:endParaRPr lang="en-US" dirty="0"/>
          </a:p>
        </p:txBody>
      </p:sp>
      <p:sp>
        <p:nvSpPr>
          <p:cNvPr id="7" name="Footer Placeholder 9">
            <a:extLst>
              <a:ext uri="{FF2B5EF4-FFF2-40B4-BE49-F238E27FC236}">
                <a16:creationId xmlns:a16="http://schemas.microsoft.com/office/drawing/2014/main" id="{AE47BF52-5AA3-44D4-B741-A77BDB5EEEF3}"/>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549525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8">
            <a:extLst>
              <a:ext uri="{FF2B5EF4-FFF2-40B4-BE49-F238E27FC236}">
                <a16:creationId xmlns:a16="http://schemas.microsoft.com/office/drawing/2014/main" id="{CC18E05D-E4A0-48C9-BBB8-245FBB793B46}"/>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9">
            <a:extLst>
              <a:ext uri="{FF2B5EF4-FFF2-40B4-BE49-F238E27FC236}">
                <a16:creationId xmlns:a16="http://schemas.microsoft.com/office/drawing/2014/main" id="{CBC86F1F-E547-46F6-845D-35CCAB03A27D}"/>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10">
            <a:extLst>
              <a:ext uri="{FF2B5EF4-FFF2-40B4-BE49-F238E27FC236}">
                <a16:creationId xmlns:a16="http://schemas.microsoft.com/office/drawing/2014/main" id="{7A2616A8-D07F-45D4-96BE-58D133694D9C}"/>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11">
            <a:extLst>
              <a:ext uri="{FF2B5EF4-FFF2-40B4-BE49-F238E27FC236}">
                <a16:creationId xmlns:a16="http://schemas.microsoft.com/office/drawing/2014/main" id="{1EF868F7-2D12-4D37-A22F-EFCC142DE462}"/>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Straight Connector 12">
            <a:extLst>
              <a:ext uri="{FF2B5EF4-FFF2-40B4-BE49-F238E27FC236}">
                <a16:creationId xmlns:a16="http://schemas.microsoft.com/office/drawing/2014/main" id="{5AC83756-0959-425B-9A56-1151B3272A0D}"/>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9" name="Straight Connector 13">
            <a:extLst>
              <a:ext uri="{FF2B5EF4-FFF2-40B4-BE49-F238E27FC236}">
                <a16:creationId xmlns:a16="http://schemas.microsoft.com/office/drawing/2014/main" id="{CE7E6D48-D860-4453-95E7-8F9D43D94A1B}"/>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0" name="Straight Connector 14">
            <a:extLst>
              <a:ext uri="{FF2B5EF4-FFF2-40B4-BE49-F238E27FC236}">
                <a16:creationId xmlns:a16="http://schemas.microsoft.com/office/drawing/2014/main" id="{B1FC4341-6A13-4403-9FFE-761B369982AF}"/>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5">
            <a:extLst>
              <a:ext uri="{FF2B5EF4-FFF2-40B4-BE49-F238E27FC236}">
                <a16:creationId xmlns:a16="http://schemas.microsoft.com/office/drawing/2014/main" id="{56255941-A020-404C-BEBF-E5360887BC97}"/>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2" name="Straight Connector 16">
            <a:extLst>
              <a:ext uri="{FF2B5EF4-FFF2-40B4-BE49-F238E27FC236}">
                <a16:creationId xmlns:a16="http://schemas.microsoft.com/office/drawing/2014/main" id="{944A78AF-1F52-42CE-8E2C-CF057FFC14E5}"/>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3" name="Rectangle 17">
            <a:extLst>
              <a:ext uri="{FF2B5EF4-FFF2-40B4-BE49-F238E27FC236}">
                <a16:creationId xmlns:a16="http://schemas.microsoft.com/office/drawing/2014/main" id="{786A780C-93B7-48F4-973B-7F63D5F34BA5}"/>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Oval 18">
            <a:extLst>
              <a:ext uri="{FF2B5EF4-FFF2-40B4-BE49-F238E27FC236}">
                <a16:creationId xmlns:a16="http://schemas.microsoft.com/office/drawing/2014/main" id="{E9745D94-14B1-4F47-BC98-BF387DBA45EE}"/>
              </a:ext>
            </a:extLst>
          </p:cNvPr>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Oval 19">
            <a:extLst>
              <a:ext uri="{FF2B5EF4-FFF2-40B4-BE49-F238E27FC236}">
                <a16:creationId xmlns:a16="http://schemas.microsoft.com/office/drawing/2014/main" id="{E3781488-8AF9-475F-9537-B43BCB48808C}"/>
              </a:ext>
            </a:extLst>
          </p:cNvPr>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Oval 20">
            <a:extLst>
              <a:ext uri="{FF2B5EF4-FFF2-40B4-BE49-F238E27FC236}">
                <a16:creationId xmlns:a16="http://schemas.microsoft.com/office/drawing/2014/main" id="{F96E1F32-5257-449A-87DF-19391008C447}"/>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7" name="Oval 21">
            <a:extLst>
              <a:ext uri="{FF2B5EF4-FFF2-40B4-BE49-F238E27FC236}">
                <a16:creationId xmlns:a16="http://schemas.microsoft.com/office/drawing/2014/main" id="{14D820AF-13B7-4D28-97E2-CE09BED4DE40}"/>
              </a:ext>
            </a:extLst>
          </p:cNvPr>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Oval 22">
            <a:extLst>
              <a:ext uri="{FF2B5EF4-FFF2-40B4-BE49-F238E27FC236}">
                <a16:creationId xmlns:a16="http://schemas.microsoft.com/office/drawing/2014/main" id="{7F7892A8-C7FC-4FE0-97E8-BF851C5F6A2E}"/>
              </a:ext>
            </a:extLst>
          </p:cNvPr>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Straight Connector 25">
            <a:extLst>
              <a:ext uri="{FF2B5EF4-FFF2-40B4-BE49-F238E27FC236}">
                <a16:creationId xmlns:a16="http://schemas.microsoft.com/office/drawing/2014/main" id="{85649FD8-1964-46F7-B2E1-04E1EC6901E3}"/>
              </a:ext>
            </a:extLst>
          </p:cNvPr>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a:t>Click to edit Master title style</a:t>
            </a:r>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0" name="Date Placeholder 3">
            <a:extLst>
              <a:ext uri="{FF2B5EF4-FFF2-40B4-BE49-F238E27FC236}">
                <a16:creationId xmlns:a16="http://schemas.microsoft.com/office/drawing/2014/main" id="{E3C4CAD8-F342-44B7-AE79-134135030E6E}"/>
              </a:ext>
            </a:extLst>
          </p:cNvPr>
          <p:cNvSpPr>
            <a:spLocks noGrp="1"/>
          </p:cNvSpPr>
          <p:nvPr>
            <p:ph type="dt" sz="half" idx="10"/>
          </p:nvPr>
        </p:nvSpPr>
        <p:spPr bwMode="auto">
          <a:xfrm rot="5400000">
            <a:off x="7762875" y="1169988"/>
            <a:ext cx="2286000" cy="381000"/>
          </a:xfrm>
        </p:spPr>
        <p:txBody>
          <a:bodyPr/>
          <a:lstStyle>
            <a:lvl1pPr>
              <a:defRPr/>
            </a:lvl1pPr>
          </a:lstStyle>
          <a:p>
            <a:pPr>
              <a:defRPr/>
            </a:pPr>
            <a:fld id="{9352DC0E-9488-46AB-9811-8B756E2CAFB0}" type="datetime1">
              <a:rPr lang="en-US" smtClean="0"/>
              <a:t>5/25/2018</a:t>
            </a:fld>
            <a:endParaRPr lang="en-US" dirty="0"/>
          </a:p>
        </p:txBody>
      </p:sp>
      <p:sp>
        <p:nvSpPr>
          <p:cNvPr id="21" name="Footer Placeholder 4">
            <a:extLst>
              <a:ext uri="{FF2B5EF4-FFF2-40B4-BE49-F238E27FC236}">
                <a16:creationId xmlns:a16="http://schemas.microsoft.com/office/drawing/2014/main" id="{9A4A11BA-F6B4-457E-A8DF-B352157C4D69}"/>
              </a:ext>
            </a:extLst>
          </p:cNvPr>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ltLang="en-US" dirty="0"/>
          </a:p>
        </p:txBody>
      </p:sp>
    </p:spTree>
    <p:extLst>
      <p:ext uri="{BB962C8B-B14F-4D97-AF65-F5344CB8AC3E}">
        <p14:creationId xmlns:p14="http://schemas.microsoft.com/office/powerpoint/2010/main" val="175912518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457200" y="1600200"/>
            <a:ext cx="365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270248" y="1600200"/>
            <a:ext cx="365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D0B2565A-046F-4DE1-BD1C-471D2939C0D4}"/>
              </a:ext>
            </a:extLst>
          </p:cNvPr>
          <p:cNvSpPr>
            <a:spLocks noGrp="1"/>
          </p:cNvSpPr>
          <p:nvPr>
            <p:ph type="dt" sz="half" idx="10"/>
          </p:nvPr>
        </p:nvSpPr>
        <p:spPr/>
        <p:txBody>
          <a:bodyPr/>
          <a:lstStyle>
            <a:lvl1pPr>
              <a:defRPr/>
            </a:lvl1pPr>
          </a:lstStyle>
          <a:p>
            <a:pPr>
              <a:defRPr/>
            </a:pPr>
            <a:fld id="{6FF02AB9-49B4-484A-9155-905B11039687}" type="datetime1">
              <a:rPr lang="en-US" smtClean="0"/>
              <a:t>5/25/2018</a:t>
            </a:fld>
            <a:endParaRPr lang="en-US" dirty="0"/>
          </a:p>
        </p:txBody>
      </p:sp>
      <p:sp>
        <p:nvSpPr>
          <p:cNvPr id="6" name="Footer Placeholder 2">
            <a:extLst>
              <a:ext uri="{FF2B5EF4-FFF2-40B4-BE49-F238E27FC236}">
                <a16:creationId xmlns:a16="http://schemas.microsoft.com/office/drawing/2014/main" id="{8C3A772B-4E3C-450A-B045-A305018B483A}"/>
              </a:ext>
            </a:extLst>
          </p:cNvPr>
          <p:cNvSpPr>
            <a:spLocks noGrp="1"/>
          </p:cNvSpPr>
          <p:nvPr>
            <p:ph type="ftr" sz="quarter" idx="11"/>
          </p:nvPr>
        </p:nvSpPr>
        <p:spPr/>
        <p:txBody>
          <a:bodyPr/>
          <a:lstStyle>
            <a:lvl1pPr>
              <a:defRPr/>
            </a:lvl1pPr>
          </a:lstStyle>
          <a:p>
            <a:pPr>
              <a:defRPr/>
            </a:pPr>
            <a:endParaRPr lang="en-US" altLang="en-US" dirty="0"/>
          </a:p>
        </p:txBody>
      </p:sp>
      <p:sp>
        <p:nvSpPr>
          <p:cNvPr id="7" name="Slide Number Placeholder 8">
            <a:extLst>
              <a:ext uri="{FF2B5EF4-FFF2-40B4-BE49-F238E27FC236}">
                <a16:creationId xmlns:a16="http://schemas.microsoft.com/office/drawing/2014/main" id="{7D202DEF-062F-4DA8-92C2-0AAEEE80F0AD}"/>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D222FAF1-C474-4982-818A-97BD935AACE5}" type="slidenum">
              <a:rPr lang="en-US" altLang="en-US" smtClean="0"/>
              <a:pPr>
                <a:defRPr/>
              </a:pPr>
              <a:t>‹#›</a:t>
            </a:fld>
            <a:endParaRPr lang="en-US" altLang="en-US" dirty="0"/>
          </a:p>
        </p:txBody>
      </p:sp>
    </p:spTree>
    <p:extLst>
      <p:ext uri="{BB962C8B-B14F-4D97-AF65-F5344CB8AC3E}">
        <p14:creationId xmlns:p14="http://schemas.microsoft.com/office/powerpoint/2010/main" val="4122278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457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37197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a:t>Click to edit Master text styles</a:t>
            </a:r>
          </a:p>
        </p:txBody>
      </p:sp>
      <p:sp>
        <p:nvSpPr>
          <p:cNvPr id="7" name="Date Placeholder 13">
            <a:extLst>
              <a:ext uri="{FF2B5EF4-FFF2-40B4-BE49-F238E27FC236}">
                <a16:creationId xmlns:a16="http://schemas.microsoft.com/office/drawing/2014/main" id="{1EF28BD7-9C89-4FD4-B7AE-DD19530656C8}"/>
              </a:ext>
            </a:extLst>
          </p:cNvPr>
          <p:cNvSpPr>
            <a:spLocks noGrp="1"/>
          </p:cNvSpPr>
          <p:nvPr>
            <p:ph type="dt" sz="half" idx="10"/>
          </p:nvPr>
        </p:nvSpPr>
        <p:spPr/>
        <p:txBody>
          <a:bodyPr/>
          <a:lstStyle>
            <a:lvl1pPr>
              <a:defRPr/>
            </a:lvl1pPr>
          </a:lstStyle>
          <a:p>
            <a:pPr>
              <a:defRPr/>
            </a:pPr>
            <a:fld id="{628F5D1B-37B8-4F17-92DC-9E3EB0C2891B}" type="datetime1">
              <a:rPr lang="en-US" smtClean="0"/>
              <a:t>5/25/2018</a:t>
            </a:fld>
            <a:endParaRPr lang="en-US" dirty="0"/>
          </a:p>
        </p:txBody>
      </p:sp>
      <p:sp>
        <p:nvSpPr>
          <p:cNvPr id="8" name="Footer Placeholder 2">
            <a:extLst>
              <a:ext uri="{FF2B5EF4-FFF2-40B4-BE49-F238E27FC236}">
                <a16:creationId xmlns:a16="http://schemas.microsoft.com/office/drawing/2014/main" id="{D789233A-B489-4A46-A3C9-5511AC00AC99}"/>
              </a:ext>
            </a:extLst>
          </p:cNvPr>
          <p:cNvSpPr>
            <a:spLocks noGrp="1"/>
          </p:cNvSpPr>
          <p:nvPr>
            <p:ph type="ftr" sz="quarter" idx="11"/>
          </p:nvPr>
        </p:nvSpPr>
        <p:spPr/>
        <p:txBody>
          <a:bodyPr/>
          <a:lstStyle>
            <a:lvl1pPr>
              <a:defRPr/>
            </a:lvl1pPr>
          </a:lstStyle>
          <a:p>
            <a:pPr>
              <a:defRPr/>
            </a:pPr>
            <a:endParaRPr lang="en-US" altLang="en-US" dirty="0"/>
          </a:p>
        </p:txBody>
      </p:sp>
      <p:sp>
        <p:nvSpPr>
          <p:cNvPr id="9" name="Slide Number Placeholder 8">
            <a:extLst>
              <a:ext uri="{FF2B5EF4-FFF2-40B4-BE49-F238E27FC236}">
                <a16:creationId xmlns:a16="http://schemas.microsoft.com/office/drawing/2014/main" id="{CDC29062-42AB-4803-97ED-6BC639F59216}"/>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A51686E6-2235-4E41-80CF-234E8F22F8D2}" type="slidenum">
              <a:rPr lang="en-US" altLang="en-US" smtClean="0"/>
              <a:pPr>
                <a:defRPr/>
              </a:pPr>
              <a:t>‹#›</a:t>
            </a:fld>
            <a:endParaRPr lang="en-US" altLang="en-US" dirty="0"/>
          </a:p>
        </p:txBody>
      </p:sp>
    </p:spTree>
    <p:extLst>
      <p:ext uri="{BB962C8B-B14F-4D97-AF65-F5344CB8AC3E}">
        <p14:creationId xmlns:p14="http://schemas.microsoft.com/office/powerpoint/2010/main" val="4170743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
            <a:extLst>
              <a:ext uri="{FF2B5EF4-FFF2-40B4-BE49-F238E27FC236}">
                <a16:creationId xmlns:a16="http://schemas.microsoft.com/office/drawing/2014/main" id="{BCE4CFD8-4BFA-4E20-90B6-9A4AA61682FA}"/>
              </a:ext>
            </a:extLst>
          </p:cNvPr>
          <p:cNvSpPr>
            <a:spLocks noGrp="1"/>
          </p:cNvSpPr>
          <p:nvPr>
            <p:ph type="dt" sz="half" idx="10"/>
          </p:nvPr>
        </p:nvSpPr>
        <p:spPr/>
        <p:txBody>
          <a:bodyPr rtlCol="0"/>
          <a:lstStyle>
            <a:lvl1pPr>
              <a:defRPr/>
            </a:lvl1pPr>
          </a:lstStyle>
          <a:p>
            <a:pPr>
              <a:defRPr/>
            </a:pPr>
            <a:fld id="{1C40ADBF-0F62-4036-A995-E0DF5B2DF685}" type="datetime1">
              <a:rPr lang="en-US" smtClean="0"/>
              <a:t>5/25/2018</a:t>
            </a:fld>
            <a:endParaRPr lang="en-US" dirty="0"/>
          </a:p>
        </p:txBody>
      </p:sp>
      <p:sp>
        <p:nvSpPr>
          <p:cNvPr id="4" name="Footer Placeholder 7">
            <a:extLst>
              <a:ext uri="{FF2B5EF4-FFF2-40B4-BE49-F238E27FC236}">
                <a16:creationId xmlns:a16="http://schemas.microsoft.com/office/drawing/2014/main" id="{88683A67-296F-41C6-BFFB-55E5C2FA398F}"/>
              </a:ext>
            </a:extLst>
          </p:cNvPr>
          <p:cNvSpPr>
            <a:spLocks noGrp="1"/>
          </p:cNvSpPr>
          <p:nvPr>
            <p:ph type="ftr" sz="quarter" idx="11"/>
          </p:nvPr>
        </p:nvSpPr>
        <p:spPr/>
        <p:txBody>
          <a:bodyPr/>
          <a:lstStyle>
            <a:lvl1pPr>
              <a:defRPr/>
            </a:lvl1pPr>
          </a:lstStyle>
          <a:p>
            <a:pPr>
              <a:defRPr/>
            </a:pPr>
            <a:endParaRPr lang="en-US" altLang="en-US" dirty="0"/>
          </a:p>
        </p:txBody>
      </p:sp>
      <p:sp>
        <p:nvSpPr>
          <p:cNvPr id="5" name="Slide Number Placeholder 8">
            <a:extLst>
              <a:ext uri="{FF2B5EF4-FFF2-40B4-BE49-F238E27FC236}">
                <a16:creationId xmlns:a16="http://schemas.microsoft.com/office/drawing/2014/main" id="{F17A9E9D-3A86-4E77-9F68-658CE75FF2C9}"/>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1AB8724A-4756-47CC-9993-F74E20BD2EB1}" type="slidenum">
              <a:rPr lang="en-US" altLang="en-US" smtClean="0"/>
              <a:pPr>
                <a:defRPr/>
              </a:pPr>
              <a:t>‹#›</a:t>
            </a:fld>
            <a:endParaRPr lang="en-US" altLang="en-US" dirty="0"/>
          </a:p>
        </p:txBody>
      </p:sp>
    </p:spTree>
    <p:extLst>
      <p:ext uri="{BB962C8B-B14F-4D97-AF65-F5344CB8AC3E}">
        <p14:creationId xmlns:p14="http://schemas.microsoft.com/office/powerpoint/2010/main" val="3279641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6B85FC26-9DFF-46AB-B2F5-C683C3363D2B}"/>
              </a:ext>
            </a:extLst>
          </p:cNvPr>
          <p:cNvSpPr>
            <a:spLocks noGrp="1"/>
          </p:cNvSpPr>
          <p:nvPr>
            <p:ph type="dt" sz="half" idx="10"/>
          </p:nvPr>
        </p:nvSpPr>
        <p:spPr/>
        <p:txBody>
          <a:bodyPr/>
          <a:lstStyle>
            <a:lvl1pPr>
              <a:defRPr/>
            </a:lvl1pPr>
          </a:lstStyle>
          <a:p>
            <a:pPr>
              <a:defRPr/>
            </a:pPr>
            <a:fld id="{8FB9F806-619C-4ECE-B763-B87D535E111F}" type="datetime1">
              <a:rPr lang="en-US" smtClean="0"/>
              <a:t>5/25/2018</a:t>
            </a:fld>
            <a:endParaRPr lang="en-US" dirty="0"/>
          </a:p>
        </p:txBody>
      </p:sp>
      <p:sp>
        <p:nvSpPr>
          <p:cNvPr id="3" name="Footer Placeholder 2">
            <a:extLst>
              <a:ext uri="{FF2B5EF4-FFF2-40B4-BE49-F238E27FC236}">
                <a16:creationId xmlns:a16="http://schemas.microsoft.com/office/drawing/2014/main" id="{E110D0EE-97D6-4867-B7B1-1183C021F5CC}"/>
              </a:ext>
            </a:extLst>
          </p:cNvPr>
          <p:cNvSpPr>
            <a:spLocks noGrp="1"/>
          </p:cNvSpPr>
          <p:nvPr>
            <p:ph type="ftr" sz="quarter" idx="11"/>
          </p:nvPr>
        </p:nvSpPr>
        <p:spPr/>
        <p:txBody>
          <a:bodyPr/>
          <a:lstStyle>
            <a:lvl1pPr>
              <a:defRPr/>
            </a:lvl1pPr>
          </a:lstStyle>
          <a:p>
            <a:pPr>
              <a:defRPr/>
            </a:pPr>
            <a:endParaRPr lang="en-US" altLang="en-US" dirty="0"/>
          </a:p>
        </p:txBody>
      </p:sp>
      <p:sp>
        <p:nvSpPr>
          <p:cNvPr id="4" name="Slide Number Placeholder 8">
            <a:extLst>
              <a:ext uri="{FF2B5EF4-FFF2-40B4-BE49-F238E27FC236}">
                <a16:creationId xmlns:a16="http://schemas.microsoft.com/office/drawing/2014/main" id="{B591D140-1AF1-418B-A4ED-21A4FF371952}"/>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6E43BA16-08BA-44B4-A1F9-1D76ADB62878}" type="slidenum">
              <a:rPr lang="en-US" altLang="en-US" smtClean="0"/>
              <a:pPr>
                <a:defRPr/>
              </a:pPr>
              <a:t>‹#›</a:t>
            </a:fld>
            <a:endParaRPr lang="en-US" altLang="en-US" dirty="0"/>
          </a:p>
        </p:txBody>
      </p:sp>
    </p:spTree>
    <p:extLst>
      <p:ext uri="{BB962C8B-B14F-4D97-AF65-F5344CB8AC3E}">
        <p14:creationId xmlns:p14="http://schemas.microsoft.com/office/powerpoint/2010/main" val="192050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9">
            <a:extLst>
              <a:ext uri="{FF2B5EF4-FFF2-40B4-BE49-F238E27FC236}">
                <a16:creationId xmlns:a16="http://schemas.microsoft.com/office/drawing/2014/main" id="{2C7AE28A-ED73-451C-96EF-C57FC71D7DBF}"/>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6" name="Straight Connector 7">
            <a:extLst>
              <a:ext uri="{FF2B5EF4-FFF2-40B4-BE49-F238E27FC236}">
                <a16:creationId xmlns:a16="http://schemas.microsoft.com/office/drawing/2014/main" id="{DED10F3E-A676-4C8B-8053-D0DC2A570EDC}"/>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7" name="Straight Connector 8">
            <a:extLst>
              <a:ext uri="{FF2B5EF4-FFF2-40B4-BE49-F238E27FC236}">
                <a16:creationId xmlns:a16="http://schemas.microsoft.com/office/drawing/2014/main" id="{C22CD96E-8683-4E8F-91B4-D42EAE9CB2C7}"/>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8" name="Straight Connector 10">
            <a:extLst>
              <a:ext uri="{FF2B5EF4-FFF2-40B4-BE49-F238E27FC236}">
                <a16:creationId xmlns:a16="http://schemas.microsoft.com/office/drawing/2014/main" id="{992241A5-31DF-47CE-8F1D-3160CB78E00C}"/>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9" name="Rectangle 11">
            <a:extLst>
              <a:ext uri="{FF2B5EF4-FFF2-40B4-BE49-F238E27FC236}">
                <a16:creationId xmlns:a16="http://schemas.microsoft.com/office/drawing/2014/main" id="{D8406507-EFBA-433E-9971-5E93F8B68E7C}"/>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Straight Connector 12">
            <a:extLst>
              <a:ext uri="{FF2B5EF4-FFF2-40B4-BE49-F238E27FC236}">
                <a16:creationId xmlns:a16="http://schemas.microsoft.com/office/drawing/2014/main" id="{FDD2E838-1985-4FCC-896D-FC1FBD602B7D}"/>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1" name="Oval 13">
            <a:extLst>
              <a:ext uri="{FF2B5EF4-FFF2-40B4-BE49-F238E27FC236}">
                <a16:creationId xmlns:a16="http://schemas.microsoft.com/office/drawing/2014/main" id="{F5CC65B5-5CDF-4812-9874-E61410CCC4CF}"/>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20">
            <a:extLst>
              <a:ext uri="{FF2B5EF4-FFF2-40B4-BE49-F238E27FC236}">
                <a16:creationId xmlns:a16="http://schemas.microsoft.com/office/drawing/2014/main" id="{4E2638C6-5430-45AC-83E8-6220AB047F6D}"/>
              </a:ext>
            </a:extLst>
          </p:cNvPr>
          <p:cNvSpPr>
            <a:spLocks noGrp="1"/>
          </p:cNvSpPr>
          <p:nvPr>
            <p:ph type="dt" sz="half" idx="10"/>
          </p:nvPr>
        </p:nvSpPr>
        <p:spPr/>
        <p:txBody>
          <a:bodyPr rtlCol="0"/>
          <a:lstStyle>
            <a:lvl1pPr>
              <a:defRPr/>
            </a:lvl1pPr>
          </a:lstStyle>
          <a:p>
            <a:pPr>
              <a:defRPr/>
            </a:pPr>
            <a:fld id="{9F084392-E275-4D00-AA8B-44DF63BEA8F9}" type="datetime1">
              <a:rPr lang="en-US" smtClean="0"/>
              <a:t>5/25/2018</a:t>
            </a:fld>
            <a:endParaRPr lang="en-US" dirty="0"/>
          </a:p>
        </p:txBody>
      </p:sp>
      <p:sp>
        <p:nvSpPr>
          <p:cNvPr id="13" name="Slide Number Placeholder 21">
            <a:extLst>
              <a:ext uri="{FF2B5EF4-FFF2-40B4-BE49-F238E27FC236}">
                <a16:creationId xmlns:a16="http://schemas.microsoft.com/office/drawing/2014/main" id="{B3C428E1-CB5D-4A7C-8A9B-9F7945B5955D}"/>
              </a:ext>
            </a:extLst>
          </p:cNvPr>
          <p:cNvSpPr>
            <a:spLocks noGrp="1"/>
          </p:cNvSpPr>
          <p:nvPr>
            <p:ph type="sldNum" sz="quarter" idx="11"/>
          </p:nvPr>
        </p:nvSpPr>
        <p:spPr>
          <a:xfrm>
            <a:off x="8129588" y="5734050"/>
            <a:ext cx="609600" cy="520700"/>
          </a:xfrm>
          <a:prstGeom prst="rect">
            <a:avLst/>
          </a:prstGeom>
        </p:spPr>
        <p:txBody>
          <a:bodyPr/>
          <a:lstStyle>
            <a:lvl1pPr>
              <a:defRPr smtClean="0"/>
            </a:lvl1pPr>
          </a:lstStyle>
          <a:p>
            <a:pPr>
              <a:defRPr/>
            </a:pPr>
            <a:fld id="{77945169-43E6-496A-8058-1D3A5FF86D3D}" type="slidenum">
              <a:rPr lang="en-US" altLang="en-US"/>
              <a:pPr>
                <a:defRPr/>
              </a:pPr>
              <a:t>‹#›</a:t>
            </a:fld>
            <a:endParaRPr lang="en-US" altLang="en-US" dirty="0"/>
          </a:p>
        </p:txBody>
      </p:sp>
      <p:sp>
        <p:nvSpPr>
          <p:cNvPr id="14" name="Footer Placeholder 22">
            <a:extLst>
              <a:ext uri="{FF2B5EF4-FFF2-40B4-BE49-F238E27FC236}">
                <a16:creationId xmlns:a16="http://schemas.microsoft.com/office/drawing/2014/main" id="{50A3430F-F268-4E8C-81F4-DB89BB2EE30C}"/>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341953522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8">
            <a:extLst>
              <a:ext uri="{FF2B5EF4-FFF2-40B4-BE49-F238E27FC236}">
                <a16:creationId xmlns:a16="http://schemas.microsoft.com/office/drawing/2014/main" id="{64DCF1D6-0034-4340-984C-48FADD87C770}"/>
              </a:ext>
            </a:extLst>
          </p:cNvPr>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6" name="Oval 12">
            <a:extLst>
              <a:ext uri="{FF2B5EF4-FFF2-40B4-BE49-F238E27FC236}">
                <a16:creationId xmlns:a16="http://schemas.microsoft.com/office/drawing/2014/main" id="{0C4FC7F6-5290-454A-AB10-BFC7D6DBE549}"/>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Straight Connector 9">
            <a:extLst>
              <a:ext uri="{FF2B5EF4-FFF2-40B4-BE49-F238E27FC236}">
                <a16:creationId xmlns:a16="http://schemas.microsoft.com/office/drawing/2014/main" id="{53343947-A615-43CF-8326-902F73D79691}"/>
              </a:ext>
            </a:extLst>
          </p:cNvPr>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8" name="Rectangle 10">
            <a:extLst>
              <a:ext uri="{FF2B5EF4-FFF2-40B4-BE49-F238E27FC236}">
                <a16:creationId xmlns:a16="http://schemas.microsoft.com/office/drawing/2014/main" id="{C4BABDD5-24C4-4A01-8675-4317449D6F44}"/>
              </a:ext>
            </a:extLst>
          </p:cNvPr>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Straight Connector 11">
            <a:extLst>
              <a:ext uri="{FF2B5EF4-FFF2-40B4-BE49-F238E27FC236}">
                <a16:creationId xmlns:a16="http://schemas.microsoft.com/office/drawing/2014/main" id="{FB42398D-4EC9-4F8C-9F78-D237D49A2482}"/>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0" name="Straight Connector 18">
            <a:extLst>
              <a:ext uri="{FF2B5EF4-FFF2-40B4-BE49-F238E27FC236}">
                <a16:creationId xmlns:a16="http://schemas.microsoft.com/office/drawing/2014/main" id="{E382FD33-76B6-4BAA-99F4-8ECD1F359CBB}"/>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9">
            <a:extLst>
              <a:ext uri="{FF2B5EF4-FFF2-40B4-BE49-F238E27FC236}">
                <a16:creationId xmlns:a16="http://schemas.microsoft.com/office/drawing/2014/main" id="{A9869775-2AE7-424B-8781-CF28C94C057F}"/>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a:t>Click to edit Master text styles</a:t>
            </a:r>
          </a:p>
        </p:txBody>
      </p:sp>
      <p:sp>
        <p:nvSpPr>
          <p:cNvPr id="12" name="Date Placeholder 16">
            <a:extLst>
              <a:ext uri="{FF2B5EF4-FFF2-40B4-BE49-F238E27FC236}">
                <a16:creationId xmlns:a16="http://schemas.microsoft.com/office/drawing/2014/main" id="{F9A54337-CFFD-4EDD-8BD2-B25288236431}"/>
              </a:ext>
            </a:extLst>
          </p:cNvPr>
          <p:cNvSpPr>
            <a:spLocks noGrp="1"/>
          </p:cNvSpPr>
          <p:nvPr>
            <p:ph type="dt" sz="half" idx="10"/>
          </p:nvPr>
        </p:nvSpPr>
        <p:spPr/>
        <p:txBody>
          <a:bodyPr rtlCol="0"/>
          <a:lstStyle>
            <a:lvl1pPr>
              <a:defRPr/>
            </a:lvl1pPr>
          </a:lstStyle>
          <a:p>
            <a:pPr>
              <a:defRPr/>
            </a:pPr>
            <a:fld id="{8B8D9C5C-63C9-4C5B-850E-CDF409454185}" type="datetime1">
              <a:rPr lang="en-US" smtClean="0"/>
              <a:t>5/25/2018</a:t>
            </a:fld>
            <a:endParaRPr lang="en-US" dirty="0"/>
          </a:p>
        </p:txBody>
      </p:sp>
      <p:sp>
        <p:nvSpPr>
          <p:cNvPr id="13" name="Slide Number Placeholder 17">
            <a:extLst>
              <a:ext uri="{FF2B5EF4-FFF2-40B4-BE49-F238E27FC236}">
                <a16:creationId xmlns:a16="http://schemas.microsoft.com/office/drawing/2014/main" id="{345E88DD-960B-4C7C-A6C8-5564A3B9A454}"/>
              </a:ext>
            </a:extLst>
          </p:cNvPr>
          <p:cNvSpPr>
            <a:spLocks noGrp="1"/>
          </p:cNvSpPr>
          <p:nvPr>
            <p:ph type="sldNum" sz="quarter" idx="11"/>
          </p:nvPr>
        </p:nvSpPr>
        <p:spPr>
          <a:xfrm>
            <a:off x="8129588" y="5734050"/>
            <a:ext cx="609600" cy="520700"/>
          </a:xfrm>
          <a:prstGeom prst="rect">
            <a:avLst/>
          </a:prstGeom>
        </p:spPr>
        <p:txBody>
          <a:bodyPr/>
          <a:lstStyle>
            <a:lvl1pPr>
              <a:defRPr smtClean="0"/>
            </a:lvl1pPr>
          </a:lstStyle>
          <a:p>
            <a:pPr>
              <a:defRPr/>
            </a:pPr>
            <a:fld id="{06B8CB9D-EDA3-4C7F-8337-A31CB4896F7B}" type="slidenum">
              <a:rPr lang="en-US" altLang="en-US"/>
              <a:pPr>
                <a:defRPr/>
              </a:pPr>
              <a:t>‹#›</a:t>
            </a:fld>
            <a:endParaRPr lang="en-US" altLang="en-US" dirty="0"/>
          </a:p>
        </p:txBody>
      </p:sp>
      <p:sp>
        <p:nvSpPr>
          <p:cNvPr id="14" name="Footer Placeholder 20">
            <a:extLst>
              <a:ext uri="{FF2B5EF4-FFF2-40B4-BE49-F238E27FC236}">
                <a16:creationId xmlns:a16="http://schemas.microsoft.com/office/drawing/2014/main" id="{A98C0893-C653-47D8-A006-2A7A521820C7}"/>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1022432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Straight Connector 15">
            <a:extLst>
              <a:ext uri="{FF2B5EF4-FFF2-40B4-BE49-F238E27FC236}">
                <a16:creationId xmlns:a16="http://schemas.microsoft.com/office/drawing/2014/main" id="{D7A0FB40-6DD9-43FD-85D7-A25C17986BBC}"/>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22" name="Title Placeholder 21">
            <a:extLst>
              <a:ext uri="{FF2B5EF4-FFF2-40B4-BE49-F238E27FC236}">
                <a16:creationId xmlns:a16="http://schemas.microsoft.com/office/drawing/2014/main" id="{793E7A9E-C47C-4F1B-A033-599BC50EC9F1}"/>
              </a:ext>
            </a:extLst>
          </p:cNvPr>
          <p:cNvSpPr>
            <a:spLocks noGrp="1"/>
          </p:cNvSpPr>
          <p:nvPr>
            <p:ph type="title"/>
          </p:nvPr>
        </p:nvSpPr>
        <p:spPr>
          <a:xfrm>
            <a:off x="457200" y="274638"/>
            <a:ext cx="7467600" cy="1143000"/>
          </a:xfrm>
          <a:prstGeom prst="rect">
            <a:avLst/>
          </a:prstGeom>
        </p:spPr>
        <p:txBody>
          <a:bodyPr vert="horz" anchor="b">
            <a:normAutofit/>
          </a:bodyPr>
          <a:lstStyle/>
          <a:p>
            <a:r>
              <a:rPr lang="en-US"/>
              <a:t>Click to edit Master title style</a:t>
            </a:r>
          </a:p>
        </p:txBody>
      </p:sp>
      <p:sp>
        <p:nvSpPr>
          <p:cNvPr id="1028" name="Text Placeholder 12">
            <a:extLst>
              <a:ext uri="{FF2B5EF4-FFF2-40B4-BE49-F238E27FC236}">
                <a16:creationId xmlns:a16="http://schemas.microsoft.com/office/drawing/2014/main" id="{18E69BF2-3160-419C-93F2-D4F1827B94C8}"/>
              </a:ext>
            </a:extLst>
          </p:cNvPr>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A58153C9-4993-4FDA-975B-B1F76A28F279}"/>
              </a:ext>
            </a:extLst>
          </p:cNvPr>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fld id="{1FCDB65B-F85E-4227-BF22-FB24D504833E}" type="datetime1">
              <a:rPr lang="en-US" smtClean="0"/>
              <a:t>5/25/2018</a:t>
            </a:fld>
            <a:endParaRPr lang="en-US" dirty="0"/>
          </a:p>
        </p:txBody>
      </p:sp>
      <p:sp>
        <p:nvSpPr>
          <p:cNvPr id="3" name="Footer Placeholder 2">
            <a:extLst>
              <a:ext uri="{FF2B5EF4-FFF2-40B4-BE49-F238E27FC236}">
                <a16:creationId xmlns:a16="http://schemas.microsoft.com/office/drawing/2014/main" id="{FFADEBD6-CDC7-4AC6-994C-9729B0D68F2D}"/>
              </a:ext>
            </a:extLst>
          </p:cNvPr>
          <p:cNvSpPr>
            <a:spLocks noGrp="1"/>
          </p:cNvSpPr>
          <p:nvPr>
            <p:ph type="ftr" sz="quarter" idx="3"/>
          </p:nvPr>
        </p:nvSpPr>
        <p:spPr>
          <a:xfrm rot="5400000">
            <a:off x="6989763" y="3736975"/>
            <a:ext cx="32004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chemeClr val="tx2"/>
                </a:solidFill>
                <a:latin typeface="Century Schoolbook" panose="02040604050505020304" pitchFamily="18" charset="0"/>
              </a:defRPr>
            </a:lvl1pPr>
          </a:lstStyle>
          <a:p>
            <a:pPr>
              <a:defRPr/>
            </a:pPr>
            <a:endParaRPr lang="en-US" altLang="en-US" dirty="0"/>
          </a:p>
        </p:txBody>
      </p:sp>
      <p:sp>
        <p:nvSpPr>
          <p:cNvPr id="7" name="Straight Connector 6">
            <a:extLst>
              <a:ext uri="{FF2B5EF4-FFF2-40B4-BE49-F238E27FC236}">
                <a16:creationId xmlns:a16="http://schemas.microsoft.com/office/drawing/2014/main" id="{35F1B774-34AA-43F0-9404-7AC5C42CD706}"/>
              </a:ext>
            </a:extLst>
          </p:cNvPr>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032" name="Straight Connector 8">
            <a:extLst>
              <a:ext uri="{FF2B5EF4-FFF2-40B4-BE49-F238E27FC236}">
                <a16:creationId xmlns:a16="http://schemas.microsoft.com/office/drawing/2014/main" id="{C0A4E3B7-BB08-4A92-8C7A-F0B2B642FF49}"/>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0" name="Rectangle 9">
            <a:extLst>
              <a:ext uri="{FF2B5EF4-FFF2-40B4-BE49-F238E27FC236}">
                <a16:creationId xmlns:a16="http://schemas.microsoft.com/office/drawing/2014/main" id="{B00F66F6-A0D1-4BBA-8386-2C37E523453F}"/>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34" name="Straight Connector 10">
            <a:extLst>
              <a:ext uri="{FF2B5EF4-FFF2-40B4-BE49-F238E27FC236}">
                <a16:creationId xmlns:a16="http://schemas.microsoft.com/office/drawing/2014/main" id="{0ED225E8-42A7-417C-BAEC-FD931071B02D}"/>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2" name="Oval 11">
            <a:extLst>
              <a:ext uri="{FF2B5EF4-FFF2-40B4-BE49-F238E27FC236}">
                <a16:creationId xmlns:a16="http://schemas.microsoft.com/office/drawing/2014/main" id="{88AA833A-91EC-42E0-9560-BD9B52C3BE5C}"/>
              </a:ext>
            </a:extLst>
          </p:cNvPr>
          <p:cNvSpPr/>
          <p:nvPr userDrawn="1"/>
        </p:nvSpPr>
        <p:spPr>
          <a:xfrm>
            <a:off x="8156575" y="5715000"/>
            <a:ext cx="549275" cy="549275"/>
          </a:xfrm>
          <a:prstGeom prst="ellipse">
            <a:avLst/>
          </a:prstGeom>
          <a:solidFill>
            <a:srgbClr val="C8520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 name="Content Placeholder 2">
            <a:extLst>
              <a:ext uri="{FF2B5EF4-FFF2-40B4-BE49-F238E27FC236}">
                <a16:creationId xmlns:a16="http://schemas.microsoft.com/office/drawing/2014/main" id="{60FE11E4-AED2-4F63-B462-1964C2429B31}"/>
              </a:ext>
            </a:extLst>
          </p:cNvPr>
          <p:cNvSpPr txBox="1">
            <a:spLocks/>
          </p:cNvSpPr>
          <p:nvPr userDrawn="1"/>
        </p:nvSpPr>
        <p:spPr>
          <a:xfrm>
            <a:off x="8077200" y="5823109"/>
            <a:ext cx="685799"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rtl="0" eaLnBrk="1" fontAlgn="base" hangingPunct="1">
              <a:spcBef>
                <a:spcPct val="0"/>
              </a:spcBef>
              <a:spcAft>
                <a:spcPct val="0"/>
              </a:spcAft>
              <a:buNone/>
            </a:pPr>
            <a:r>
              <a:rPr lang="en-US" altLang="en-US" sz="1600" b="0" kern="1200" dirty="0">
                <a:solidFill>
                  <a:srgbClr val="FFFFFF"/>
                </a:solidFill>
                <a:latin typeface="Calibri" panose="020F0502020204030204" pitchFamily="34" charset="0"/>
                <a:ea typeface="+mn-ea"/>
                <a:cs typeface="+mn-cs"/>
              </a:rPr>
              <a:t>7-</a:t>
            </a:r>
            <a:fld id="{5F1D9C7C-A67B-40AF-AF17-4EFFBA00CC02}" type="slidenum">
              <a:rPr lang="en-US" altLang="en-US" sz="1600" b="0" kern="1200" smtClean="0">
                <a:solidFill>
                  <a:srgbClr val="FFFFFF"/>
                </a:solidFill>
                <a:latin typeface="Calibri" panose="020F0502020204030204" pitchFamily="34" charset="0"/>
                <a:ea typeface="+mn-ea"/>
                <a:cs typeface="+mn-cs"/>
              </a:rPr>
              <a:pPr marL="0" indent="0" algn="ctr" rtl="0" eaLnBrk="1" fontAlgn="base" hangingPunct="1">
                <a:spcBef>
                  <a:spcPct val="0"/>
                </a:spcBef>
                <a:spcAft>
                  <a:spcPct val="0"/>
                </a:spcAft>
                <a:buNone/>
              </a:pPr>
              <a:t>‹#›</a:t>
            </a:fld>
            <a:endParaRPr lang="en-US" altLang="en-US" sz="1600" b="0" kern="1200" dirty="0">
              <a:solidFill>
                <a:srgbClr val="FFFFFF"/>
              </a:solidFill>
              <a:latin typeface="Calibri" panose="020F0502020204030204" pitchFamily="34" charset="0"/>
              <a:ea typeface="+mn-ea"/>
              <a:cs typeface="+mn-cs"/>
            </a:endParaRPr>
          </a:p>
        </p:txBody>
      </p:sp>
      <p:sp>
        <p:nvSpPr>
          <p:cNvPr id="15" name="Content Placeholder 2">
            <a:extLst>
              <a:ext uri="{FF2B5EF4-FFF2-40B4-BE49-F238E27FC236}">
                <a16:creationId xmlns:a16="http://schemas.microsoft.com/office/drawing/2014/main" id="{DD96A19E-6123-4099-AAA5-F2A9F01CF92E}"/>
              </a:ext>
            </a:extLst>
          </p:cNvPr>
          <p:cNvSpPr txBox="1">
            <a:spLocks/>
          </p:cNvSpPr>
          <p:nvPr userDrawn="1"/>
        </p:nvSpPr>
        <p:spPr>
          <a:xfrm>
            <a:off x="576262" y="6582550"/>
            <a:ext cx="8232775"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eaLnBrk="1" hangingPunct="1">
              <a:buNone/>
            </a:pPr>
            <a:r>
              <a:rPr lang="en-US" sz="900" dirty="0">
                <a:latin typeface="Calibri" panose="020F0502020204030204" pitchFamily="34" charset="0"/>
              </a:rPr>
              <a:t>Copyright © 2019 McGraw-Hill Education. All rights reserved. No reproduction or distribution without the prior written consent of McGraw-Hill Education.</a:t>
            </a:r>
            <a:endParaRPr lang="en-US" altLang="en-US" sz="900" dirty="0">
              <a:latin typeface="Calibri" panose="020F0502020204030204" pitchFamily="34" charset="0"/>
            </a:endParaRPr>
          </a:p>
          <a:p>
            <a:endParaRPr lang="en-US" dirty="0">
              <a:latin typeface="Calibri" panose="020F0502020204030204" pitchFamily="34" charset="0"/>
            </a:endParaRPr>
          </a:p>
        </p:txBody>
      </p:sp>
    </p:spTree>
    <p:extLst>
      <p:ext uri="{BB962C8B-B14F-4D97-AF65-F5344CB8AC3E}">
        <p14:creationId xmlns:p14="http://schemas.microsoft.com/office/powerpoint/2010/main" val="301596646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defRPr>
      </a:lvl2pPr>
      <a:lvl3pPr algn="l" rtl="0" eaLnBrk="0" fontAlgn="base" hangingPunct="0">
        <a:spcBef>
          <a:spcPct val="0"/>
        </a:spcBef>
        <a:spcAft>
          <a:spcPct val="0"/>
        </a:spcAft>
        <a:defRPr sz="3000">
          <a:solidFill>
            <a:schemeClr val="tx2"/>
          </a:solidFill>
          <a:latin typeface="Century Schoolbook" panose="02040604050505020304" pitchFamily="18" charset="0"/>
        </a:defRPr>
      </a:lvl3pPr>
      <a:lvl4pPr algn="l" rtl="0" eaLnBrk="0" fontAlgn="base" hangingPunct="0">
        <a:spcBef>
          <a:spcPct val="0"/>
        </a:spcBef>
        <a:spcAft>
          <a:spcPct val="0"/>
        </a:spcAft>
        <a:defRPr sz="3000">
          <a:solidFill>
            <a:schemeClr val="tx2"/>
          </a:solidFill>
          <a:latin typeface="Century Schoolbook" panose="02040604050505020304" pitchFamily="18" charset="0"/>
        </a:defRPr>
      </a:lvl4pPr>
      <a:lvl5pPr algn="l" rtl="0" eaLnBrk="0" fontAlgn="base" hangingPunct="0">
        <a:spcBef>
          <a:spcPct val="0"/>
        </a:spcBef>
        <a:spcAft>
          <a:spcPct val="0"/>
        </a:spcAft>
        <a:defRPr sz="3000">
          <a:solidFill>
            <a:schemeClr val="tx2"/>
          </a:solidFill>
          <a:latin typeface="Century Schoolbook" panose="02040604050505020304" pitchFamily="18" charset="0"/>
        </a:defRPr>
      </a:lvl5pPr>
      <a:lvl6pPr marL="457200" algn="l" rtl="0" fontAlgn="base">
        <a:spcBef>
          <a:spcPct val="0"/>
        </a:spcBef>
        <a:spcAft>
          <a:spcPct val="0"/>
        </a:spcAft>
        <a:defRPr sz="3000">
          <a:solidFill>
            <a:schemeClr val="tx2"/>
          </a:solidFill>
          <a:latin typeface="Century Schoolbook" panose="02040604050505020304" pitchFamily="18" charset="0"/>
        </a:defRPr>
      </a:lvl6pPr>
      <a:lvl7pPr marL="914400" algn="l" rtl="0" fontAlgn="base">
        <a:spcBef>
          <a:spcPct val="0"/>
        </a:spcBef>
        <a:spcAft>
          <a:spcPct val="0"/>
        </a:spcAft>
        <a:defRPr sz="3000">
          <a:solidFill>
            <a:schemeClr val="tx2"/>
          </a:solidFill>
          <a:latin typeface="Century Schoolbook" panose="02040604050505020304" pitchFamily="18" charset="0"/>
        </a:defRPr>
      </a:lvl7pPr>
      <a:lvl8pPr marL="1371600" algn="l" rtl="0" fontAlgn="base">
        <a:spcBef>
          <a:spcPct val="0"/>
        </a:spcBef>
        <a:spcAft>
          <a:spcPct val="0"/>
        </a:spcAft>
        <a:defRPr sz="3000">
          <a:solidFill>
            <a:schemeClr val="tx2"/>
          </a:solidFill>
          <a:latin typeface="Century Schoolbook" panose="02040604050505020304" pitchFamily="18" charset="0"/>
        </a:defRPr>
      </a:lvl8pPr>
      <a:lvl9pPr marL="1828800" algn="l" rtl="0" fontAlgn="base">
        <a:spcBef>
          <a:spcPct val="0"/>
        </a:spcBef>
        <a:spcAft>
          <a:spcPct val="0"/>
        </a:spcAft>
        <a:defRPr sz="3000">
          <a:solidFill>
            <a:schemeClr val="tx2"/>
          </a:solidFill>
          <a:latin typeface="Century Schoolbook" panose="02040604050505020304"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88E9AE-348E-4C63-85C5-F2F7C467CA01}"/>
              </a:ext>
            </a:extLst>
          </p:cNvPr>
          <p:cNvSpPr>
            <a:spLocks noGrp="1"/>
          </p:cNvSpPr>
          <p:nvPr>
            <p:ph type="ctrTitle"/>
          </p:nvPr>
        </p:nvSpPr>
        <p:spPr>
          <a:xfrm>
            <a:off x="2286000" y="3429000"/>
            <a:ext cx="2464936" cy="1676400"/>
          </a:xfrm>
        </p:spPr>
        <p:txBody>
          <a:bodyPr>
            <a:noAutofit/>
          </a:bodyPr>
          <a:lstStyle/>
          <a:p>
            <a:r>
              <a:rPr lang="en-US" altLang="en-US" cap="none" dirty="0">
                <a:solidFill>
                  <a:schemeClr val="tx1"/>
                </a:solidFill>
                <a:latin typeface="Calibri" panose="020F0502020204030204" pitchFamily="34" charset="0"/>
              </a:rPr>
              <a:t>CHAPTER SEVEN:</a:t>
            </a:r>
            <a:br>
              <a:rPr lang="en-US" altLang="en-US" cap="none" dirty="0">
                <a:solidFill>
                  <a:schemeClr val="tx1"/>
                </a:solidFill>
                <a:latin typeface="Calibri" panose="020F0502020204030204" pitchFamily="34" charset="0"/>
              </a:rPr>
            </a:br>
            <a:r>
              <a:rPr lang="en-US" altLang="en-US" cap="none" dirty="0">
                <a:solidFill>
                  <a:schemeClr val="tx1"/>
                </a:solidFill>
                <a:latin typeface="Calibri" panose="020F0502020204030204" pitchFamily="34" charset="0"/>
              </a:rPr>
              <a:t>Leading Small Groups: Theoretical Perspectives</a:t>
            </a:r>
            <a:endParaRPr lang="en-IN" dirty="0">
              <a:latin typeface="Calibri" panose="020F0502020204030204" pitchFamily="34" charset="0"/>
            </a:endParaRPr>
          </a:p>
        </p:txBody>
      </p:sp>
      <p:pic>
        <p:nvPicPr>
          <p:cNvPr id="5" name="Picture 4">
            <a:extLst>
              <a:ext uri="{FF2B5EF4-FFF2-40B4-BE49-F238E27FC236}">
                <a16:creationId xmlns:a16="http://schemas.microsoft.com/office/drawing/2014/main" id="{8952FA30-C6AC-40BD-9641-0DCCCB6E5009}"/>
              </a:ext>
            </a:extLst>
          </p:cNvPr>
          <p:cNvPicPr>
            <a:picLocks noChangeAspect="1"/>
          </p:cNvPicPr>
          <p:nvPr/>
        </p:nvPicPr>
        <p:blipFill rotWithShape="1">
          <a:blip r:embed="rId2">
            <a:extLst>
              <a:ext uri="{28A0092B-C50C-407E-A947-70E740481C1C}">
                <a14:useLocalDpi xmlns:a14="http://schemas.microsoft.com/office/drawing/2010/main" val="0"/>
              </a:ext>
            </a:extLst>
          </a:blip>
          <a:srcRect l="1049"/>
          <a:stretch/>
        </p:blipFill>
        <p:spPr>
          <a:xfrm>
            <a:off x="4750936" y="1219200"/>
            <a:ext cx="4058101" cy="4725883"/>
          </a:xfrm>
          <a:prstGeom prst="rect">
            <a:avLst/>
          </a:prstGeom>
        </p:spPr>
      </p:pic>
      <p:sp>
        <p:nvSpPr>
          <p:cNvPr id="4" name="Content Placeholder 2">
            <a:extLst>
              <a:ext uri="{FF2B5EF4-FFF2-40B4-BE49-F238E27FC236}">
                <a16:creationId xmlns:a16="http://schemas.microsoft.com/office/drawing/2014/main" id="{B31F69AA-C5DB-45B7-AB5B-B63BA4CC44A9}"/>
              </a:ext>
            </a:extLst>
          </p:cNvPr>
          <p:cNvSpPr txBox="1">
            <a:spLocks/>
          </p:cNvSpPr>
          <p:nvPr/>
        </p:nvSpPr>
        <p:spPr>
          <a:xfrm>
            <a:off x="576262" y="6582550"/>
            <a:ext cx="8232775"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eaLnBrk="1" hangingPunct="1">
              <a:buNone/>
            </a:pPr>
            <a:r>
              <a:rPr lang="en-US" sz="900" dirty="0">
                <a:latin typeface="Calibri" panose="020F0502020204030204" pitchFamily="34" charset="0"/>
              </a:rPr>
              <a:t>Copyright © 2019 McGraw-Hill Education. All rights reserved. No reproduction or distribution without the prior written consent of McGraw-Hill Education.</a:t>
            </a:r>
            <a:endParaRPr lang="en-US" altLang="en-US" sz="900" dirty="0">
              <a:latin typeface="Calibri" panose="020F0502020204030204" pitchFamily="34" charset="0"/>
            </a:endParaRPr>
          </a:p>
          <a:p>
            <a:endParaRPr lang="en-US" dirty="0">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FE224-5A6D-4CD8-A169-A3EE74346960}"/>
              </a:ext>
            </a:extLst>
          </p:cNvPr>
          <p:cNvSpPr>
            <a:spLocks noGrp="1"/>
          </p:cNvSpPr>
          <p:nvPr>
            <p:ph type="title"/>
          </p:nvPr>
        </p:nvSpPr>
        <p:spPr/>
        <p:txBody>
          <a:bodyPr/>
          <a:lstStyle/>
          <a:p>
            <a:r>
              <a:rPr lang="en-US" dirty="0"/>
              <a:t>Contemporary Approaches to Leadership, 1</a:t>
            </a:r>
            <a:endParaRPr lang="en-IN" dirty="0"/>
          </a:p>
        </p:txBody>
      </p:sp>
      <p:sp>
        <p:nvSpPr>
          <p:cNvPr id="5" name="Content Placeholder 4">
            <a:extLst>
              <a:ext uri="{FF2B5EF4-FFF2-40B4-BE49-F238E27FC236}">
                <a16:creationId xmlns:a16="http://schemas.microsoft.com/office/drawing/2014/main" id="{7CA67785-96EB-4F68-B265-167A6F11A495}"/>
              </a:ext>
            </a:extLst>
          </p:cNvPr>
          <p:cNvSpPr>
            <a:spLocks noGrp="1"/>
          </p:cNvSpPr>
          <p:nvPr>
            <p:ph sz="quarter" idx="1"/>
          </p:nvPr>
        </p:nvSpPr>
        <p:spPr/>
        <p:txBody>
          <a:bodyPr/>
          <a:lstStyle/>
          <a:p>
            <a:pPr marL="0" indent="0">
              <a:buNone/>
            </a:pPr>
            <a:r>
              <a:rPr lang="en-US" altLang="en-US" dirty="0"/>
              <a:t>The functions approach sets the stage for viewing group leadership as the property of the group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637A21-E484-4378-A826-E365AB46A41D}"/>
              </a:ext>
            </a:extLst>
          </p:cNvPr>
          <p:cNvSpPr>
            <a:spLocks noGrp="1"/>
          </p:cNvSpPr>
          <p:nvPr>
            <p:ph type="title"/>
          </p:nvPr>
        </p:nvSpPr>
        <p:spPr/>
        <p:txBody>
          <a:bodyPr/>
          <a:lstStyle/>
          <a:p>
            <a:r>
              <a:rPr lang="en-US" dirty="0"/>
              <a:t>Contemporary Approaches to Leadership, 2</a:t>
            </a:r>
            <a:endParaRPr lang="en-IN" dirty="0"/>
          </a:p>
        </p:txBody>
      </p:sp>
      <p:sp>
        <p:nvSpPr>
          <p:cNvPr id="5" name="Content Placeholder 4">
            <a:extLst>
              <a:ext uri="{FF2B5EF4-FFF2-40B4-BE49-F238E27FC236}">
                <a16:creationId xmlns:a16="http://schemas.microsoft.com/office/drawing/2014/main" id="{8E3F570D-8113-46DD-B00F-464A9B3C9588}"/>
              </a:ext>
            </a:extLst>
          </p:cNvPr>
          <p:cNvSpPr>
            <a:spLocks noGrp="1"/>
          </p:cNvSpPr>
          <p:nvPr>
            <p:ph sz="quarter" idx="1"/>
          </p:nvPr>
        </p:nvSpPr>
        <p:spPr/>
        <p:txBody>
          <a:bodyPr/>
          <a:lstStyle/>
          <a:p>
            <a:pPr marL="0" indent="0" eaLnBrk="1" hangingPunct="1">
              <a:buNone/>
            </a:pPr>
            <a:r>
              <a:rPr lang="en-US" altLang="en-US" dirty="0"/>
              <a:t>Contingency Approaches assume that different situations require different leadership</a:t>
            </a:r>
          </a:p>
          <a:p>
            <a:pPr eaLnBrk="1" hangingPunct="1"/>
            <a:r>
              <a:rPr lang="en-US" altLang="en-US" dirty="0"/>
              <a:t>Fiedler’s Contingency Model reflects the view that people are relatively inflexible and have leadership styles they prefer to use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B57876-C56E-4A07-9556-1E1F4C455F5A}"/>
              </a:ext>
            </a:extLst>
          </p:cNvPr>
          <p:cNvSpPr>
            <a:spLocks noGrp="1"/>
          </p:cNvSpPr>
          <p:nvPr>
            <p:ph type="title"/>
          </p:nvPr>
        </p:nvSpPr>
        <p:spPr/>
        <p:txBody>
          <a:bodyPr/>
          <a:lstStyle/>
          <a:p>
            <a:r>
              <a:rPr lang="en-US" dirty="0"/>
              <a:t>Contemporary Approaches to Leadership, 3</a:t>
            </a:r>
            <a:endParaRPr lang="en-IN" dirty="0"/>
          </a:p>
        </p:txBody>
      </p:sp>
      <p:sp>
        <p:nvSpPr>
          <p:cNvPr id="5" name="Content Placeholder 4">
            <a:extLst>
              <a:ext uri="{FF2B5EF4-FFF2-40B4-BE49-F238E27FC236}">
                <a16:creationId xmlns:a16="http://schemas.microsoft.com/office/drawing/2014/main" id="{A5DCFAB8-FEF8-42F9-9B52-20A0C3EAE205}"/>
              </a:ext>
            </a:extLst>
          </p:cNvPr>
          <p:cNvSpPr>
            <a:spLocks noGrp="1"/>
          </p:cNvSpPr>
          <p:nvPr>
            <p:ph sz="quarter" idx="1"/>
          </p:nvPr>
        </p:nvSpPr>
        <p:spPr/>
        <p:txBody>
          <a:bodyPr/>
          <a:lstStyle/>
          <a:p>
            <a:pPr eaLnBrk="1" hangingPunct="1"/>
            <a:r>
              <a:rPr lang="en-US" altLang="en-US" dirty="0"/>
              <a:t>Hersey and Blanchard’s Situational Model assumes that people are flexible enough to adapt their behavior to meet the needs of many groups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B4F36-905D-46C7-A279-33B48447E263}"/>
              </a:ext>
            </a:extLst>
          </p:cNvPr>
          <p:cNvSpPr>
            <a:spLocks noGrp="1"/>
          </p:cNvSpPr>
          <p:nvPr>
            <p:ph type="title"/>
          </p:nvPr>
        </p:nvSpPr>
        <p:spPr/>
        <p:txBody>
          <a:bodyPr/>
          <a:lstStyle/>
          <a:p>
            <a:pPr>
              <a:defRPr/>
            </a:pPr>
            <a:r>
              <a:rPr lang="en-US" dirty="0"/>
              <a:t>Contemporary Approaches to Leadership, 4</a:t>
            </a:r>
          </a:p>
        </p:txBody>
      </p:sp>
      <p:sp>
        <p:nvSpPr>
          <p:cNvPr id="23555" name="Content Placeholder 2">
            <a:extLst>
              <a:ext uri="{FF2B5EF4-FFF2-40B4-BE49-F238E27FC236}">
                <a16:creationId xmlns:a16="http://schemas.microsoft.com/office/drawing/2014/main" id="{C6807ADF-2889-4CF1-96BF-74FFF9416F7D}"/>
              </a:ext>
            </a:extLst>
          </p:cNvPr>
          <p:cNvSpPr>
            <a:spLocks noGrp="1"/>
          </p:cNvSpPr>
          <p:nvPr>
            <p:ph sz="quarter" idx="1"/>
          </p:nvPr>
        </p:nvSpPr>
        <p:spPr/>
        <p:txBody>
          <a:bodyPr/>
          <a:lstStyle/>
          <a:p>
            <a:pPr marL="0" indent="0">
              <a:buNone/>
            </a:pPr>
            <a:r>
              <a:rPr lang="en-US" altLang="en-US" b="1" dirty="0"/>
              <a:t>Communicative competency model</a:t>
            </a:r>
            <a:endParaRPr lang="en-IN" dirty="0"/>
          </a:p>
          <a:p>
            <a:r>
              <a:rPr lang="en-IN" sz="2400" dirty="0"/>
              <a:t>Effective small group leaders communicate actively, clearly, and concisely</a:t>
            </a:r>
            <a:endParaRPr lang="en-IN" dirty="0"/>
          </a:p>
          <a:p>
            <a:r>
              <a:rPr lang="en-IN" sz="2400" dirty="0"/>
              <a:t>Effective group leaders communicate a good grasp of the group’s task</a:t>
            </a:r>
            <a:endParaRPr lang="en-IN" dirty="0"/>
          </a:p>
          <a:p>
            <a:r>
              <a:rPr lang="en-IN" sz="2400" dirty="0"/>
              <a:t>Effective group leaders inspire team members’ confidence in themselves</a:t>
            </a:r>
            <a:endParaRPr lang="en-IN" dirty="0"/>
          </a:p>
          <a:p>
            <a:r>
              <a:rPr lang="en-IN" sz="2400" dirty="0"/>
              <a:t>Effective group leaders skillfully mediate information and ideas supplied by all members</a:t>
            </a:r>
            <a:endParaRPr lang="en-US" altLang="en-US" sz="2400" dirty="0"/>
          </a:p>
          <a:p>
            <a:r>
              <a:rPr lang="en-US" altLang="en-US" sz="2400" dirty="0"/>
              <a:t>Effective group leaders express their opinions provisionally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2F7B0-9635-4151-938E-C1C1D078C8FD}"/>
              </a:ext>
            </a:extLst>
          </p:cNvPr>
          <p:cNvSpPr>
            <a:spLocks noGrp="1"/>
          </p:cNvSpPr>
          <p:nvPr>
            <p:ph type="title"/>
          </p:nvPr>
        </p:nvSpPr>
        <p:spPr/>
        <p:txBody>
          <a:bodyPr/>
          <a:lstStyle/>
          <a:p>
            <a:pPr>
              <a:defRPr/>
            </a:pPr>
            <a:r>
              <a:rPr lang="en-US" dirty="0"/>
              <a:t>Contemporary Approaches to Leadership, 5</a:t>
            </a:r>
          </a:p>
        </p:txBody>
      </p:sp>
      <p:sp>
        <p:nvSpPr>
          <p:cNvPr id="24579" name="Content Placeholder 2">
            <a:extLst>
              <a:ext uri="{FF2B5EF4-FFF2-40B4-BE49-F238E27FC236}">
                <a16:creationId xmlns:a16="http://schemas.microsoft.com/office/drawing/2014/main" id="{7CA18257-11FF-4788-821C-74D212CA1D4D}"/>
              </a:ext>
            </a:extLst>
          </p:cNvPr>
          <p:cNvSpPr>
            <a:spLocks noGrp="1"/>
          </p:cNvSpPr>
          <p:nvPr>
            <p:ph sz="quarter" idx="1"/>
          </p:nvPr>
        </p:nvSpPr>
        <p:spPr/>
        <p:txBody>
          <a:bodyPr/>
          <a:lstStyle/>
          <a:p>
            <a:r>
              <a:rPr lang="en-US" altLang="en-US" sz="2400" dirty="0"/>
              <a:t>Effective group leaders are not self-centered</a:t>
            </a:r>
          </a:p>
          <a:p>
            <a:r>
              <a:rPr lang="en-US" altLang="en-US" sz="2400" dirty="0"/>
              <a:t>Effective group leaders model a collaborative climate by respecting and supporting others</a:t>
            </a:r>
          </a:p>
          <a:p>
            <a:r>
              <a:rPr lang="en-US" altLang="en-US" sz="2400" dirty="0"/>
              <a:t>Effective group leaders promote celebration of diversity and sensitive diversity management</a:t>
            </a:r>
            <a:endParaRPr lang="en-IN" dirty="0"/>
          </a:p>
          <a:p>
            <a:r>
              <a:rPr lang="en-IN" sz="2400" dirty="0"/>
              <a:t>Effective group leaders share rewards and credit with the group</a:t>
            </a:r>
            <a:endParaRPr lang="en-US"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055EEE-EC2D-4858-ACBD-CF7E1F59D55E}"/>
              </a:ext>
            </a:extLst>
          </p:cNvPr>
          <p:cNvSpPr>
            <a:spLocks noGrp="1"/>
          </p:cNvSpPr>
          <p:nvPr>
            <p:ph type="title"/>
          </p:nvPr>
        </p:nvSpPr>
        <p:spPr/>
        <p:txBody>
          <a:bodyPr/>
          <a:lstStyle/>
          <a:p>
            <a:r>
              <a:rPr lang="en-US" dirty="0"/>
              <a:t>Contemporary Approaches to Leadership, 6</a:t>
            </a:r>
            <a:endParaRPr lang="en-IN" dirty="0"/>
          </a:p>
        </p:txBody>
      </p:sp>
      <p:sp>
        <p:nvSpPr>
          <p:cNvPr id="6" name="Content Placeholder 4">
            <a:extLst>
              <a:ext uri="{FF2B5EF4-FFF2-40B4-BE49-F238E27FC236}">
                <a16:creationId xmlns:a16="http://schemas.microsoft.com/office/drawing/2014/main" id="{C696DB15-1575-40B8-B186-18872DD63818}"/>
              </a:ext>
            </a:extLst>
          </p:cNvPr>
          <p:cNvSpPr>
            <a:spLocks noGrp="1"/>
          </p:cNvSpPr>
          <p:nvPr>
            <p:ph sz="quarter" idx="1"/>
          </p:nvPr>
        </p:nvSpPr>
        <p:spPr/>
        <p:txBody>
          <a:bodyPr/>
          <a:lstStyle/>
          <a:p>
            <a:pPr marL="0" indent="0" eaLnBrk="1" hangingPunct="1">
              <a:lnSpc>
                <a:spcPct val="90000"/>
              </a:lnSpc>
              <a:buNone/>
            </a:pPr>
            <a:r>
              <a:rPr lang="en-US" altLang="en-US" dirty="0"/>
              <a:t>Effective Leadership in Virtual Groups</a:t>
            </a:r>
          </a:p>
          <a:p>
            <a:pPr eaLnBrk="1" hangingPunct="1"/>
            <a:r>
              <a:rPr lang="en-US" altLang="en-US" sz="2400" dirty="0"/>
              <a:t>Effective leaders are central to the success of virtual groups</a:t>
            </a:r>
          </a:p>
          <a:p>
            <a:pPr eaLnBrk="1" hangingPunct="1"/>
            <a:r>
              <a:rPr lang="en-US" altLang="en-US" sz="2400" dirty="0"/>
              <a:t>Effective virtual group leaders have to thoughtfully manage virtual group meetings</a:t>
            </a:r>
          </a:p>
          <a:p>
            <a:pPr eaLnBrk="1" hangingPunct="1"/>
            <a:r>
              <a:rPr lang="en-US" altLang="en-US" sz="2400" dirty="0"/>
              <a:t>Effective virtual group leaders do not lose sight of the social dimension of virtual groups</a:t>
            </a:r>
          </a:p>
          <a:p>
            <a:pPr eaLnBrk="1" hangingPunct="1"/>
            <a:r>
              <a:rPr lang="en-US" altLang="en-US" sz="2400" dirty="0"/>
              <a:t>Effective virtual group leaders use different technologies in their group work</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994229-E5BB-4AD7-A680-58FA602D1142}"/>
              </a:ext>
            </a:extLst>
          </p:cNvPr>
          <p:cNvSpPr>
            <a:spLocks noGrp="1"/>
          </p:cNvSpPr>
          <p:nvPr>
            <p:ph type="title"/>
          </p:nvPr>
        </p:nvSpPr>
        <p:spPr/>
        <p:txBody>
          <a:bodyPr/>
          <a:lstStyle/>
          <a:p>
            <a:r>
              <a:rPr lang="en-US" dirty="0"/>
              <a:t>Relationship between Leaders and Followers, 1</a:t>
            </a:r>
            <a:endParaRPr lang="en-IN" dirty="0"/>
          </a:p>
        </p:txBody>
      </p:sp>
      <p:sp>
        <p:nvSpPr>
          <p:cNvPr id="5" name="Content Placeholder 4">
            <a:extLst>
              <a:ext uri="{FF2B5EF4-FFF2-40B4-BE49-F238E27FC236}">
                <a16:creationId xmlns:a16="http://schemas.microsoft.com/office/drawing/2014/main" id="{56CC5120-A169-47CF-8D88-7624967738E5}"/>
              </a:ext>
            </a:extLst>
          </p:cNvPr>
          <p:cNvSpPr>
            <a:spLocks noGrp="1"/>
          </p:cNvSpPr>
          <p:nvPr>
            <p:ph sz="quarter" idx="1"/>
          </p:nvPr>
        </p:nvSpPr>
        <p:spPr/>
        <p:txBody>
          <a:bodyPr/>
          <a:lstStyle/>
          <a:p>
            <a:pPr marL="0" indent="0">
              <a:buNone/>
            </a:pPr>
            <a:r>
              <a:rPr lang="en-US" altLang="en-US" dirty="0"/>
              <a:t>Leader-Member Exchange (L M X) Model suggests that supervisory leaders develop different kinds of leadership relationships with different members, depending on leader and member characteristics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09BC7E-6B5C-4984-85BF-08C3CD5BEC9D}"/>
              </a:ext>
            </a:extLst>
          </p:cNvPr>
          <p:cNvSpPr>
            <a:spLocks noGrp="1"/>
          </p:cNvSpPr>
          <p:nvPr>
            <p:ph type="title"/>
          </p:nvPr>
        </p:nvSpPr>
        <p:spPr/>
        <p:txBody>
          <a:bodyPr/>
          <a:lstStyle/>
          <a:p>
            <a:r>
              <a:rPr lang="en-US" dirty="0"/>
              <a:t>Relationship between Leaders and Followers, 2</a:t>
            </a:r>
            <a:endParaRPr lang="en-IN" dirty="0"/>
          </a:p>
        </p:txBody>
      </p:sp>
      <p:sp>
        <p:nvSpPr>
          <p:cNvPr id="5" name="Content Placeholder 4">
            <a:extLst>
              <a:ext uri="{FF2B5EF4-FFF2-40B4-BE49-F238E27FC236}">
                <a16:creationId xmlns:a16="http://schemas.microsoft.com/office/drawing/2014/main" id="{1F9CBAA5-F964-4B92-9157-6F0005F5B200}"/>
              </a:ext>
            </a:extLst>
          </p:cNvPr>
          <p:cNvSpPr>
            <a:spLocks noGrp="1"/>
          </p:cNvSpPr>
          <p:nvPr>
            <p:ph sz="quarter" idx="1"/>
          </p:nvPr>
        </p:nvSpPr>
        <p:spPr/>
        <p:txBody>
          <a:bodyPr/>
          <a:lstStyle/>
          <a:p>
            <a:pPr marL="0" indent="0">
              <a:buNone/>
            </a:pPr>
            <a:r>
              <a:rPr lang="en-US" altLang="en-US" dirty="0"/>
              <a:t>Transformational Leadership empowers group members to exceed expectations by rhetorically creating a vision that inspires and motivates members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4A135D-2AA2-46CB-8309-776E23CF6950}"/>
              </a:ext>
            </a:extLst>
          </p:cNvPr>
          <p:cNvSpPr>
            <a:spLocks noGrp="1"/>
          </p:cNvSpPr>
          <p:nvPr>
            <p:ph type="title"/>
          </p:nvPr>
        </p:nvSpPr>
        <p:spPr/>
        <p:txBody>
          <a:bodyPr/>
          <a:lstStyle/>
          <a:p>
            <a:r>
              <a:rPr lang="en-US" dirty="0"/>
              <a:t>Distributed Leadership, 1</a:t>
            </a:r>
            <a:endParaRPr lang="en-IN" dirty="0"/>
          </a:p>
        </p:txBody>
      </p:sp>
      <p:sp>
        <p:nvSpPr>
          <p:cNvPr id="5" name="Content Placeholder 4">
            <a:extLst>
              <a:ext uri="{FF2B5EF4-FFF2-40B4-BE49-F238E27FC236}">
                <a16:creationId xmlns:a16="http://schemas.microsoft.com/office/drawing/2014/main" id="{2263F5CC-F0E8-43D4-BC6A-4DBA96B4E317}"/>
              </a:ext>
            </a:extLst>
          </p:cNvPr>
          <p:cNvSpPr>
            <a:spLocks noGrp="1"/>
          </p:cNvSpPr>
          <p:nvPr>
            <p:ph sz="quarter" idx="1"/>
          </p:nvPr>
        </p:nvSpPr>
        <p:spPr/>
        <p:txBody>
          <a:bodyPr/>
          <a:lstStyle/>
          <a:p>
            <a:pPr marL="0" indent="0">
              <a:buNone/>
            </a:pPr>
            <a:r>
              <a:rPr lang="en-US" altLang="en-US" dirty="0"/>
              <a:t>Distributed leadership explicitly acknowledges that the leadership of a group is spread among members, with each member expected to perform the communication behaviors needed to move the group toward its goal</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FEE0E2-CDFA-4A23-92CD-8FEFF0DC1DCB}"/>
              </a:ext>
            </a:extLst>
          </p:cNvPr>
          <p:cNvSpPr>
            <a:spLocks noGrp="1"/>
          </p:cNvSpPr>
          <p:nvPr>
            <p:ph type="title"/>
          </p:nvPr>
        </p:nvSpPr>
        <p:spPr/>
        <p:txBody>
          <a:bodyPr/>
          <a:lstStyle/>
          <a:p>
            <a:r>
              <a:rPr lang="en-US" dirty="0"/>
              <a:t>Distributed Leadership, 2</a:t>
            </a:r>
            <a:endParaRPr lang="en-IN" dirty="0"/>
          </a:p>
        </p:txBody>
      </p:sp>
      <p:sp>
        <p:nvSpPr>
          <p:cNvPr id="5" name="Content Placeholder 4">
            <a:extLst>
              <a:ext uri="{FF2B5EF4-FFF2-40B4-BE49-F238E27FC236}">
                <a16:creationId xmlns:a16="http://schemas.microsoft.com/office/drawing/2014/main" id="{24D19C71-40EA-435B-858D-D2010CB92790}"/>
              </a:ext>
            </a:extLst>
          </p:cNvPr>
          <p:cNvSpPr>
            <a:spLocks noGrp="1"/>
          </p:cNvSpPr>
          <p:nvPr>
            <p:ph sz="quarter" idx="1"/>
          </p:nvPr>
        </p:nvSpPr>
        <p:spPr/>
        <p:txBody>
          <a:bodyPr/>
          <a:lstStyle/>
          <a:p>
            <a:pPr marL="0" indent="0">
              <a:buNone/>
            </a:pPr>
            <a:r>
              <a:rPr lang="en-US" altLang="en-US" dirty="0"/>
              <a:t>The leader as completer suggests that the leader should monitor the group’s process, identify what functions are missing, and then either supply those functions or ask one of the members to do 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0A2E45-E2F1-40DA-975A-B11F828DA4B5}"/>
              </a:ext>
            </a:extLst>
          </p:cNvPr>
          <p:cNvSpPr>
            <a:spLocks noGrp="1"/>
          </p:cNvSpPr>
          <p:nvPr>
            <p:ph type="title"/>
          </p:nvPr>
        </p:nvSpPr>
        <p:spPr/>
        <p:txBody>
          <a:bodyPr/>
          <a:lstStyle/>
          <a:p>
            <a:r>
              <a:rPr lang="en-US" dirty="0"/>
              <a:t>Leadership, 1</a:t>
            </a:r>
            <a:endParaRPr lang="en-IN" dirty="0"/>
          </a:p>
        </p:txBody>
      </p:sp>
      <p:sp>
        <p:nvSpPr>
          <p:cNvPr id="5" name="Content Placeholder 4">
            <a:extLst>
              <a:ext uri="{FF2B5EF4-FFF2-40B4-BE49-F238E27FC236}">
                <a16:creationId xmlns:a16="http://schemas.microsoft.com/office/drawing/2014/main" id="{A4A42CC4-60CF-4F97-9790-05021B7B8161}"/>
              </a:ext>
            </a:extLst>
          </p:cNvPr>
          <p:cNvSpPr>
            <a:spLocks noGrp="1"/>
          </p:cNvSpPr>
          <p:nvPr>
            <p:ph sz="quarter" idx="1"/>
          </p:nvPr>
        </p:nvSpPr>
        <p:spPr/>
        <p:txBody>
          <a:bodyPr/>
          <a:lstStyle/>
          <a:p>
            <a:pPr marL="0" indent="0">
              <a:buNone/>
            </a:pPr>
            <a:r>
              <a:rPr lang="en-US" altLang="en-US" b="1" dirty="0"/>
              <a:t>Leadership </a:t>
            </a:r>
            <a:r>
              <a:rPr lang="en-US" altLang="en-US" dirty="0"/>
              <a:t>is influence exerted through communication that helps a group achieve goals; performance of a leadership function by any member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1904E2-1B65-48C9-894B-884F92A6C2FE}"/>
              </a:ext>
            </a:extLst>
          </p:cNvPr>
          <p:cNvSpPr>
            <a:spLocks noGrp="1"/>
          </p:cNvSpPr>
          <p:nvPr>
            <p:ph type="title"/>
          </p:nvPr>
        </p:nvSpPr>
        <p:spPr/>
        <p:txBody>
          <a:bodyPr/>
          <a:lstStyle/>
          <a:p>
            <a:r>
              <a:rPr lang="en-US" dirty="0"/>
              <a:t>summary, 1</a:t>
            </a:r>
            <a:endParaRPr lang="en-IN" dirty="0"/>
          </a:p>
        </p:txBody>
      </p:sp>
      <p:sp>
        <p:nvSpPr>
          <p:cNvPr id="5" name="Content Placeholder 4">
            <a:extLst>
              <a:ext uri="{FF2B5EF4-FFF2-40B4-BE49-F238E27FC236}">
                <a16:creationId xmlns:a16="http://schemas.microsoft.com/office/drawing/2014/main" id="{81E5C240-6BBE-4A52-9264-4C6CA7957D16}"/>
              </a:ext>
            </a:extLst>
          </p:cNvPr>
          <p:cNvSpPr>
            <a:spLocks noGrp="1"/>
          </p:cNvSpPr>
          <p:nvPr>
            <p:ph sz="quarter" idx="1"/>
          </p:nvPr>
        </p:nvSpPr>
        <p:spPr/>
        <p:txBody>
          <a:bodyPr/>
          <a:lstStyle/>
          <a:p>
            <a:pPr marL="0" indent="0" eaLnBrk="1" hangingPunct="1">
              <a:buNone/>
            </a:pPr>
            <a:r>
              <a:rPr lang="en-US" altLang="en-US" dirty="0"/>
              <a:t>Leadership and Leaders</a:t>
            </a:r>
          </a:p>
          <a:p>
            <a:pPr marL="0" indent="0" eaLnBrk="1" hangingPunct="1">
              <a:buNone/>
            </a:pPr>
            <a:endParaRPr lang="en-US" altLang="en-US" dirty="0"/>
          </a:p>
          <a:p>
            <a:pPr marL="0" indent="0" eaLnBrk="1" hangingPunct="1">
              <a:buNone/>
            </a:pPr>
            <a:r>
              <a:rPr lang="en-US" altLang="en-US" dirty="0"/>
              <a:t>Traditional Approaches to Leadership</a:t>
            </a:r>
          </a:p>
          <a:p>
            <a:pPr marL="0" indent="0" eaLnBrk="1" hangingPunct="1">
              <a:buNone/>
            </a:pPr>
            <a:endParaRPr lang="en-US" altLang="en-US" dirty="0"/>
          </a:p>
          <a:p>
            <a:pPr marL="0" indent="0" eaLnBrk="1" hangingPunct="1">
              <a:buNone/>
            </a:pPr>
            <a:r>
              <a:rPr lang="en-US" altLang="en-US" dirty="0"/>
              <a:t>Contemporary Approaches to Leadership</a:t>
            </a:r>
          </a:p>
        </p:txBody>
      </p:sp>
    </p:spTree>
    <p:extLst>
      <p:ext uri="{BB962C8B-B14F-4D97-AF65-F5344CB8AC3E}">
        <p14:creationId xmlns:p14="http://schemas.microsoft.com/office/powerpoint/2010/main" val="3643502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A553C0-5AAE-4017-9CB2-822DFCC18B70}"/>
              </a:ext>
            </a:extLst>
          </p:cNvPr>
          <p:cNvSpPr>
            <a:spLocks noGrp="1"/>
          </p:cNvSpPr>
          <p:nvPr>
            <p:ph type="title"/>
          </p:nvPr>
        </p:nvSpPr>
        <p:spPr/>
        <p:txBody>
          <a:bodyPr/>
          <a:lstStyle/>
          <a:p>
            <a:r>
              <a:rPr lang="en-US" dirty="0"/>
              <a:t>summary, 2</a:t>
            </a:r>
            <a:endParaRPr lang="en-IN" dirty="0"/>
          </a:p>
        </p:txBody>
      </p:sp>
      <p:sp>
        <p:nvSpPr>
          <p:cNvPr id="5" name="Content Placeholder 4">
            <a:extLst>
              <a:ext uri="{FF2B5EF4-FFF2-40B4-BE49-F238E27FC236}">
                <a16:creationId xmlns:a16="http://schemas.microsoft.com/office/drawing/2014/main" id="{18579994-AF40-46B9-906F-C5648C91C1F4}"/>
              </a:ext>
            </a:extLst>
          </p:cNvPr>
          <p:cNvSpPr>
            <a:spLocks noGrp="1"/>
          </p:cNvSpPr>
          <p:nvPr>
            <p:ph sz="quarter" idx="1"/>
          </p:nvPr>
        </p:nvSpPr>
        <p:spPr/>
        <p:txBody>
          <a:bodyPr/>
          <a:lstStyle/>
          <a:p>
            <a:pPr marL="0" indent="0" eaLnBrk="1" hangingPunct="1">
              <a:buNone/>
            </a:pPr>
            <a:r>
              <a:rPr lang="en-US" altLang="en-US" dirty="0"/>
              <a:t>Relationship Between Leaders and Followers</a:t>
            </a:r>
          </a:p>
          <a:p>
            <a:pPr marL="0" indent="0" eaLnBrk="1" hangingPunct="1">
              <a:buNone/>
            </a:pPr>
            <a:endParaRPr lang="en-US" altLang="en-US" dirty="0"/>
          </a:p>
          <a:p>
            <a:pPr marL="0" indent="0">
              <a:buNone/>
            </a:pPr>
            <a:r>
              <a:rPr lang="en-IN" dirty="0"/>
              <a:t>Distributed Leadership and the Leader as Completer</a:t>
            </a:r>
            <a:endParaRPr lang="en-US" altLang="en-US" dirty="0"/>
          </a:p>
        </p:txBody>
      </p:sp>
    </p:spTree>
    <p:extLst>
      <p:ext uri="{BB962C8B-B14F-4D97-AF65-F5344CB8AC3E}">
        <p14:creationId xmlns:p14="http://schemas.microsoft.com/office/powerpoint/2010/main" val="2923155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A796A7-0671-4535-AAFE-0773E25FA42C}"/>
              </a:ext>
            </a:extLst>
          </p:cNvPr>
          <p:cNvSpPr>
            <a:spLocks noGrp="1"/>
          </p:cNvSpPr>
          <p:nvPr>
            <p:ph type="title"/>
          </p:nvPr>
        </p:nvSpPr>
        <p:spPr/>
        <p:txBody>
          <a:bodyPr/>
          <a:lstStyle/>
          <a:p>
            <a:r>
              <a:rPr lang="en-US" dirty="0"/>
              <a:t>Leadership, 2</a:t>
            </a:r>
            <a:endParaRPr lang="en-IN" dirty="0"/>
          </a:p>
        </p:txBody>
      </p:sp>
      <p:sp>
        <p:nvSpPr>
          <p:cNvPr id="7" name="Content Placeholder 6">
            <a:extLst>
              <a:ext uri="{FF2B5EF4-FFF2-40B4-BE49-F238E27FC236}">
                <a16:creationId xmlns:a16="http://schemas.microsoft.com/office/drawing/2014/main" id="{B16D2579-96E3-4C3E-AB15-760039FE36A8}"/>
              </a:ext>
            </a:extLst>
          </p:cNvPr>
          <p:cNvSpPr>
            <a:spLocks noGrp="1"/>
          </p:cNvSpPr>
          <p:nvPr>
            <p:ph sz="quarter" idx="1"/>
          </p:nvPr>
        </p:nvSpPr>
        <p:spPr/>
        <p:txBody>
          <a:bodyPr/>
          <a:lstStyle/>
          <a:p>
            <a:pPr marL="0" indent="0" eaLnBrk="1" hangingPunct="1">
              <a:buNone/>
            </a:pPr>
            <a:r>
              <a:rPr lang="en-US" altLang="en-US" dirty="0"/>
              <a:t>Sources of Influence: The ability to influence others stems from </a:t>
            </a:r>
            <a:r>
              <a:rPr lang="en-US" altLang="en-US" b="1" dirty="0"/>
              <a:t>power</a:t>
            </a:r>
            <a:endParaRPr lang="en-US" altLang="en-US" dirty="0"/>
          </a:p>
          <a:p>
            <a:pPr eaLnBrk="1" hangingPunct="1"/>
            <a:r>
              <a:rPr lang="en-US" altLang="en-US" dirty="0"/>
              <a:t>Reward/Punishment</a:t>
            </a:r>
          </a:p>
          <a:p>
            <a:pPr eaLnBrk="1" hangingPunct="1"/>
            <a:r>
              <a:rPr lang="en-US" altLang="en-US" dirty="0"/>
              <a:t>Legitimate</a:t>
            </a:r>
          </a:p>
          <a:p>
            <a:pPr eaLnBrk="1" hangingPunct="1"/>
            <a:r>
              <a:rPr lang="en-US" altLang="en-US" dirty="0"/>
              <a:t>Referent</a:t>
            </a:r>
          </a:p>
          <a:p>
            <a:pPr eaLnBrk="1" hangingPunct="1"/>
            <a:r>
              <a:rPr lang="en-US" altLang="en-US" dirty="0"/>
              <a:t>Expert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4B125F4-D21E-4A11-8146-03A8A1C43822}"/>
              </a:ext>
            </a:extLst>
          </p:cNvPr>
          <p:cNvSpPr>
            <a:spLocks noGrp="1"/>
          </p:cNvSpPr>
          <p:nvPr>
            <p:ph type="title"/>
          </p:nvPr>
        </p:nvSpPr>
        <p:spPr/>
        <p:txBody>
          <a:bodyPr/>
          <a:lstStyle/>
          <a:p>
            <a:r>
              <a:rPr lang="en-US" dirty="0"/>
              <a:t>Leaders, 1</a:t>
            </a:r>
            <a:endParaRPr lang="en-IN" dirty="0"/>
          </a:p>
        </p:txBody>
      </p:sp>
      <p:sp>
        <p:nvSpPr>
          <p:cNvPr id="5" name="Content Placeholder 4">
            <a:extLst>
              <a:ext uri="{FF2B5EF4-FFF2-40B4-BE49-F238E27FC236}">
                <a16:creationId xmlns:a16="http://schemas.microsoft.com/office/drawing/2014/main" id="{F4928E43-433D-4B21-8C78-183F5B1280D7}"/>
              </a:ext>
            </a:extLst>
          </p:cNvPr>
          <p:cNvSpPr>
            <a:spLocks noGrp="1"/>
          </p:cNvSpPr>
          <p:nvPr>
            <p:ph sz="quarter" idx="1"/>
          </p:nvPr>
        </p:nvSpPr>
        <p:spPr/>
        <p:txBody>
          <a:bodyPr/>
          <a:lstStyle/>
          <a:p>
            <a:pPr marL="0" indent="0">
              <a:buNone/>
            </a:pPr>
            <a:r>
              <a:rPr lang="en-US" altLang="en-US" dirty="0"/>
              <a:t>A </a:t>
            </a:r>
            <a:r>
              <a:rPr lang="en-US" altLang="en-US" b="1" dirty="0"/>
              <a:t>leader</a:t>
            </a:r>
            <a:r>
              <a:rPr lang="en-US" altLang="en-US" dirty="0"/>
              <a:t> in a small group is a person who influences the behavior of others through communication to meet group goals and needs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AEE07B-20FB-4390-9886-30C2D6D0BB95}"/>
              </a:ext>
            </a:extLst>
          </p:cNvPr>
          <p:cNvSpPr>
            <a:spLocks noGrp="1"/>
          </p:cNvSpPr>
          <p:nvPr>
            <p:ph type="title"/>
          </p:nvPr>
        </p:nvSpPr>
        <p:spPr/>
        <p:txBody>
          <a:bodyPr/>
          <a:lstStyle/>
          <a:p>
            <a:r>
              <a:rPr lang="en-US" dirty="0"/>
              <a:t>Leaders, 2</a:t>
            </a:r>
            <a:endParaRPr lang="en-IN" dirty="0"/>
          </a:p>
        </p:txBody>
      </p:sp>
      <p:sp>
        <p:nvSpPr>
          <p:cNvPr id="5" name="Content Placeholder 4">
            <a:extLst>
              <a:ext uri="{FF2B5EF4-FFF2-40B4-BE49-F238E27FC236}">
                <a16:creationId xmlns:a16="http://schemas.microsoft.com/office/drawing/2014/main" id="{7FB1E95D-21FF-46AC-BF4C-95282ACF8857}"/>
              </a:ext>
            </a:extLst>
          </p:cNvPr>
          <p:cNvSpPr>
            <a:spLocks noGrp="1"/>
          </p:cNvSpPr>
          <p:nvPr>
            <p:ph sz="quarter" idx="1"/>
          </p:nvPr>
        </p:nvSpPr>
        <p:spPr/>
        <p:txBody>
          <a:bodyPr/>
          <a:lstStyle/>
          <a:p>
            <a:pPr marL="0" indent="0" eaLnBrk="1" hangingPunct="1">
              <a:buNone/>
            </a:pPr>
            <a:r>
              <a:rPr lang="en-US" altLang="en-US" dirty="0"/>
              <a:t>A Designated Leader is a person appointed or elected to a position</a:t>
            </a:r>
          </a:p>
          <a:p>
            <a:pPr marL="0" indent="0" eaLnBrk="1" hangingPunct="1">
              <a:buNone/>
            </a:pPr>
            <a:endParaRPr lang="en-US" altLang="en-US" dirty="0"/>
          </a:p>
          <a:p>
            <a:pPr marL="0" indent="0" eaLnBrk="1" hangingPunct="1">
              <a:buNone/>
            </a:pPr>
            <a:r>
              <a:rPr lang="en-US" altLang="en-US" dirty="0"/>
              <a:t>An Emergent Leader is the person who emerges as the leader of an initially leaderless group in which all members start out as equals</a:t>
            </a:r>
          </a:p>
          <a:p>
            <a:pPr marL="0" indent="0" eaLnBrk="1" hangingPunct="1">
              <a:buNone/>
            </a:pPr>
            <a:endParaRPr lang="en-US"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1E6479-FC9F-4284-B43F-49A31023C282}"/>
              </a:ext>
            </a:extLst>
          </p:cNvPr>
          <p:cNvSpPr>
            <a:spLocks noGrp="1"/>
          </p:cNvSpPr>
          <p:nvPr>
            <p:ph type="title"/>
          </p:nvPr>
        </p:nvSpPr>
        <p:spPr/>
        <p:txBody>
          <a:bodyPr/>
          <a:lstStyle/>
          <a:p>
            <a:r>
              <a:rPr lang="en-US" dirty="0"/>
              <a:t>Leaders, 3</a:t>
            </a:r>
            <a:endParaRPr lang="en-IN" dirty="0"/>
          </a:p>
        </p:txBody>
      </p:sp>
      <p:sp>
        <p:nvSpPr>
          <p:cNvPr id="5" name="Content Placeholder 4">
            <a:extLst>
              <a:ext uri="{FF2B5EF4-FFF2-40B4-BE49-F238E27FC236}">
                <a16:creationId xmlns:a16="http://schemas.microsoft.com/office/drawing/2014/main" id="{BE023BA2-430A-41ED-BC6C-A05D21FFCF04}"/>
              </a:ext>
            </a:extLst>
          </p:cNvPr>
          <p:cNvSpPr>
            <a:spLocks noGrp="1"/>
          </p:cNvSpPr>
          <p:nvPr>
            <p:ph sz="quarter" idx="1"/>
          </p:nvPr>
        </p:nvSpPr>
        <p:spPr/>
        <p:txBody>
          <a:bodyPr/>
          <a:lstStyle/>
          <a:p>
            <a:pPr eaLnBrk="1" hangingPunct="1"/>
            <a:r>
              <a:rPr lang="en-US" altLang="en-US" dirty="0"/>
              <a:t>All members are potential candidates for leadership</a:t>
            </a:r>
          </a:p>
          <a:p>
            <a:pPr eaLnBrk="1" hangingPunct="1"/>
            <a:r>
              <a:rPr lang="en-US" altLang="en-US" dirty="0"/>
              <a:t>Members who remain under consideration are supported by other members</a:t>
            </a:r>
          </a:p>
          <a:p>
            <a:pPr eaLnBrk="1" hangingPunct="1"/>
            <a:r>
              <a:rPr lang="en-US" altLang="en-US" dirty="0"/>
              <a:t>Eventually candidates fall out of contention</a:t>
            </a:r>
            <a:endParaRPr lang="en-US" alt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0FF80E-0D9F-4CBE-A731-83C2D703D041}"/>
              </a:ext>
            </a:extLst>
          </p:cNvPr>
          <p:cNvSpPr>
            <a:spLocks noGrp="1"/>
          </p:cNvSpPr>
          <p:nvPr>
            <p:ph type="title"/>
          </p:nvPr>
        </p:nvSpPr>
        <p:spPr/>
        <p:txBody>
          <a:bodyPr/>
          <a:lstStyle/>
          <a:p>
            <a:r>
              <a:rPr lang="en-US" dirty="0"/>
              <a:t>Leaders, 4</a:t>
            </a:r>
            <a:endParaRPr lang="en-IN" dirty="0"/>
          </a:p>
        </p:txBody>
      </p:sp>
      <p:sp>
        <p:nvSpPr>
          <p:cNvPr id="5" name="Content Placeholder 4">
            <a:extLst>
              <a:ext uri="{FF2B5EF4-FFF2-40B4-BE49-F238E27FC236}">
                <a16:creationId xmlns:a16="http://schemas.microsoft.com/office/drawing/2014/main" id="{5C0D5BED-908B-456F-A2D0-C89BA25D9CEB}"/>
              </a:ext>
            </a:extLst>
          </p:cNvPr>
          <p:cNvSpPr>
            <a:spLocks noGrp="1"/>
          </p:cNvSpPr>
          <p:nvPr>
            <p:ph sz="quarter" idx="1"/>
          </p:nvPr>
        </p:nvSpPr>
        <p:spPr/>
        <p:txBody>
          <a:bodyPr/>
          <a:lstStyle/>
          <a:p>
            <a:pPr eaLnBrk="1" hangingPunct="1"/>
            <a:r>
              <a:rPr lang="en-US" altLang="en-US" dirty="0"/>
              <a:t>Personal Characteristics of Emergent Leaders</a:t>
            </a:r>
          </a:p>
          <a:p>
            <a:pPr lvl="1" eaLnBrk="1" hangingPunct="1"/>
            <a:r>
              <a:rPr lang="en-US" altLang="en-US" sz="3600" dirty="0"/>
              <a:t>Self-Monitoring</a:t>
            </a:r>
          </a:p>
          <a:p>
            <a:pPr lvl="1" eaLnBrk="1" hangingPunct="1"/>
            <a:r>
              <a:rPr lang="en-US" altLang="en-US" sz="3600" dirty="0"/>
              <a:t>Verbal Style</a:t>
            </a:r>
          </a:p>
          <a:p>
            <a:pPr lvl="1" eaLnBrk="1" hangingPunct="1"/>
            <a:r>
              <a:rPr lang="en-US" altLang="en-US" sz="3600" dirty="0"/>
              <a:t>Psychological Gender</a:t>
            </a:r>
          </a:p>
          <a:p>
            <a:pPr lvl="1" eaLnBrk="1" hangingPunct="1"/>
            <a:r>
              <a:rPr lang="en-US" altLang="en-US" sz="3600" dirty="0"/>
              <a:t>Task Focus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EA684F-679A-49FF-B4E7-57D9F09D495A}"/>
              </a:ext>
            </a:extLst>
          </p:cNvPr>
          <p:cNvSpPr>
            <a:spLocks noGrp="1"/>
          </p:cNvSpPr>
          <p:nvPr>
            <p:ph type="title"/>
          </p:nvPr>
        </p:nvSpPr>
        <p:spPr/>
        <p:txBody>
          <a:bodyPr/>
          <a:lstStyle/>
          <a:p>
            <a:r>
              <a:rPr lang="en-US" dirty="0"/>
              <a:t>Traditional Approaches to Leadership, 1</a:t>
            </a:r>
            <a:endParaRPr lang="en-IN" dirty="0"/>
          </a:p>
        </p:txBody>
      </p:sp>
      <p:sp>
        <p:nvSpPr>
          <p:cNvPr id="5" name="Content Placeholder 4">
            <a:extLst>
              <a:ext uri="{FF2B5EF4-FFF2-40B4-BE49-F238E27FC236}">
                <a16:creationId xmlns:a16="http://schemas.microsoft.com/office/drawing/2014/main" id="{619B4501-F8FA-40A7-A4D1-D96D6FB15BBB}"/>
              </a:ext>
            </a:extLst>
          </p:cNvPr>
          <p:cNvSpPr>
            <a:spLocks noGrp="1"/>
          </p:cNvSpPr>
          <p:nvPr>
            <p:ph sz="quarter" idx="1"/>
          </p:nvPr>
        </p:nvSpPr>
        <p:spPr/>
        <p:txBody>
          <a:bodyPr/>
          <a:lstStyle/>
          <a:p>
            <a:pPr marL="0" indent="0" eaLnBrk="1" hangingPunct="1">
              <a:buNone/>
            </a:pPr>
            <a:r>
              <a:rPr lang="en-US" altLang="en-US" dirty="0"/>
              <a:t>Traits Approach</a:t>
            </a:r>
          </a:p>
          <a:p>
            <a:r>
              <a:rPr lang="en-US" altLang="en-US" dirty="0"/>
              <a:t>The examination of characteristics relating to leadership such as enthusiasm, verbal facility, creativity, critical-thinking ability, and self-confidence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7B345A-FF1E-44C9-882E-EEA8AE225FAF}"/>
              </a:ext>
            </a:extLst>
          </p:cNvPr>
          <p:cNvSpPr>
            <a:spLocks noGrp="1"/>
          </p:cNvSpPr>
          <p:nvPr>
            <p:ph type="title"/>
          </p:nvPr>
        </p:nvSpPr>
        <p:spPr/>
        <p:txBody>
          <a:bodyPr/>
          <a:lstStyle/>
          <a:p>
            <a:r>
              <a:rPr lang="en-US" dirty="0"/>
              <a:t>Traditional Approaches to Leadership, 2</a:t>
            </a:r>
            <a:endParaRPr lang="en-IN" dirty="0"/>
          </a:p>
        </p:txBody>
      </p:sp>
      <p:sp>
        <p:nvSpPr>
          <p:cNvPr id="5" name="Content Placeholder 4">
            <a:extLst>
              <a:ext uri="{FF2B5EF4-FFF2-40B4-BE49-F238E27FC236}">
                <a16:creationId xmlns:a16="http://schemas.microsoft.com/office/drawing/2014/main" id="{8CDB0D2C-EF26-40FB-9A0F-82A676742146}"/>
              </a:ext>
            </a:extLst>
          </p:cNvPr>
          <p:cNvSpPr>
            <a:spLocks noGrp="1"/>
          </p:cNvSpPr>
          <p:nvPr>
            <p:ph sz="quarter" idx="1"/>
          </p:nvPr>
        </p:nvSpPr>
        <p:spPr/>
        <p:txBody>
          <a:bodyPr/>
          <a:lstStyle/>
          <a:p>
            <a:pPr marL="0" indent="0" eaLnBrk="1" hangingPunct="1">
              <a:buNone/>
            </a:pPr>
            <a:r>
              <a:rPr lang="en-US" altLang="en-US" dirty="0"/>
              <a:t>Styles Approaches focus on the pattern of behaviors a leader exhibits in a group</a:t>
            </a:r>
          </a:p>
          <a:p>
            <a:pPr eaLnBrk="1" hangingPunct="1"/>
            <a:r>
              <a:rPr lang="en-US" altLang="en-US" dirty="0"/>
              <a:t>Democratic</a:t>
            </a:r>
          </a:p>
          <a:p>
            <a:pPr eaLnBrk="1" hangingPunct="1"/>
            <a:r>
              <a:rPr lang="en-US" altLang="en-US" dirty="0"/>
              <a:t>Laissez-Faire</a:t>
            </a:r>
          </a:p>
          <a:p>
            <a:pPr eaLnBrk="1" hangingPunct="1"/>
            <a:r>
              <a:rPr lang="en-US" altLang="en-US" dirty="0"/>
              <a:t>Autocratic</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5"/>
  <p:tag name="MMPROD_UIDATA" val="&lt;database version=&quot;7.0&quot;&gt;&lt;object type=&quot;1&quot; unique_id=&quot;10001&quot;&gt;&lt;object type=&quot;8&quot; unique_id=&quot;10413&quot;&gt;&lt;/object&gt;&lt;object type=&quot;2&quot; unique_id=&quot;10414&quot;&gt;&lt;object type=&quot;3&quot; unique_id=&quot;10415&quot;&gt;&lt;property id=&quot;20148&quot; value=&quot;5&quot;/&gt;&lt;property id=&quot;20300&quot; value=&quot;Slide 1 - &amp;quot;CHAPTER SEVEN:&amp;#x0D;&amp;#x0A;Leading Small Groups: Theoretical Perspectives&amp;quot;&quot;/&gt;&lt;property id=&quot;20307&quot; value=&quot;256&quot;/&gt;&lt;/object&gt;&lt;object type=&quot;3&quot; unique_id=&quot;10416&quot;&gt;&lt;property id=&quot;20148&quot; value=&quot;5&quot;/&gt;&lt;property id=&quot;20300&quot; value=&quot;Slide 2 - &amp;quot;PREVIEW&amp;quot;&quot;/&gt;&lt;property id=&quot;20307&quot; value=&quot;264&quot;/&gt;&lt;/object&gt;&lt;object type=&quot;3&quot; unique_id=&quot;10417&quot;&gt;&lt;property id=&quot;20148&quot; value=&quot;5&quot;/&gt;&lt;property id=&quot;20300&quot; value=&quot;Slide 3 - &amp;quot;LEADERSHIP&amp;quot;&quot;/&gt;&lt;property id=&quot;20307&quot; value=&quot;257&quot;/&gt;&lt;/object&gt;&lt;object type=&quot;3&quot; unique_id=&quot;10418&quot;&gt;&lt;property id=&quot;20148&quot; value=&quot;5&quot;/&gt;&lt;property id=&quot;20300&quot; value=&quot;Slide 4 - &amp;quot;LEADERSHIP&amp;quot;&quot;/&gt;&lt;property id=&quot;20307&quot; value=&quot;258&quot;/&gt;&lt;/object&gt;&lt;object type=&quot;3&quot; unique_id=&quot;10419&quot;&gt;&lt;property id=&quot;20148&quot; value=&quot;5&quot;/&gt;&lt;property id=&quot;20300&quot; value=&quot;Slide 5 - &amp;quot;LEADERS&amp;quot;&quot;/&gt;&lt;property id=&quot;20307&quot; value=&quot;287&quot;/&gt;&lt;/object&gt;&lt;object type=&quot;3&quot; unique_id=&quot;10420&quot;&gt;&lt;property id=&quot;20148&quot; value=&quot;5&quot;/&gt;&lt;property id=&quot;20300&quot; value=&quot;Slide 6 - &amp;quot;LEADERS&amp;quot;&quot;/&gt;&lt;property id=&quot;20307&quot; value=&quot;286&quot;/&gt;&lt;/object&gt;&lt;object type=&quot;3&quot; unique_id=&quot;10421&quot;&gt;&lt;property id=&quot;20148&quot; value=&quot;5&quot;/&gt;&lt;property id=&quot;20300&quot; value=&quot;Slide 7 - &amp;quot;LEADERS&amp;quot;&quot;/&gt;&lt;property id=&quot;20307&quot; value=&quot;321&quot;/&gt;&lt;/object&gt;&lt;object type=&quot;3&quot; unique_id=&quot;10422&quot;&gt;&lt;property id=&quot;20148&quot; value=&quot;5&quot;/&gt;&lt;property id=&quot;20300&quot; value=&quot;Slide 8 - &amp;quot;LEADERS&amp;quot;&quot;/&gt;&lt;property id=&quot;20307&quot; value=&quot;288&quot;/&gt;&lt;/object&gt;&lt;object type=&quot;3&quot; unique_id=&quot;10423&quot;&gt;&lt;property id=&quot;20148&quot; value=&quot;5&quot;/&gt;&lt;property id=&quot;20300&quot; value=&quot;Slide 9 - &amp;quot;LEADERS&amp;quot;&quot;/&gt;&lt;property id=&quot;20307&quot; value=&quot;322&quot;/&gt;&lt;/object&gt;&lt;object type=&quot;3&quot; unique_id=&quot;10424&quot;&gt;&lt;property id=&quot;20148&quot; value=&quot;5&quot;/&gt;&lt;property id=&quot;20300&quot; value=&quot;Slide 10 - &amp;quot;TRADITIONAL APPROACHES TO LEADERSHIP&amp;quot;&quot;/&gt;&lt;property id=&quot;20307&quot; value=&quot;289&quot;/&gt;&lt;/object&gt;&lt;object type=&quot;3&quot; unique_id=&quot;10425&quot;&gt;&lt;property id=&quot;20148&quot; value=&quot;5&quot;/&gt;&lt;property id=&quot;20300&quot; value=&quot;Slide 11 - &amp;quot;TRADITIONAL APPROACHES TO LEADERSHIP&amp;quot;&quot;/&gt;&lt;property id=&quot;20307&quot; value=&quot;308&quot;/&gt;&lt;/object&gt;&lt;object type=&quot;3&quot; unique_id=&quot;10426&quot;&gt;&lt;property id=&quot;20148&quot; value=&quot;5&quot;/&gt;&lt;property id=&quot;20300&quot; value=&quot;Slide 12 - &amp;quot;CONTEMPORARY APPROACHES TO LEADERSHIP&amp;quot;&quot;/&gt;&lt;property id=&quot;20307&quot; value=&quot;291&quot;/&gt;&lt;/object&gt;&lt;object type=&quot;3&quot; unique_id=&quot;10427&quot;&gt;&lt;property id=&quot;20148&quot; value=&quot;5&quot;/&gt;&lt;property id=&quot;20300&quot; value=&quot;Slide 13 - &amp;quot;CONTEMPORARY APPROACHES TO LEADERSHIP&amp;quot;&quot;/&gt;&lt;property id=&quot;20307&quot; value=&quot;323&quot;/&gt;&lt;/object&gt;&lt;object type=&quot;3&quot; unique_id=&quot;10428&quot;&gt;&lt;property id=&quot;20148&quot; value=&quot;5&quot;/&gt;&lt;property id=&quot;20300&quot; value=&quot;Slide 14 - &amp;quot;CONTEMPORARY APPROACHES TO LEADERSHIP&amp;quot;&quot;/&gt;&lt;property id=&quot;20307&quot; value=&quot;309&quot;/&gt;&lt;/object&gt;&lt;object type=&quot;3&quot; unique_id=&quot;10429&quot;&gt;&lt;property id=&quot;20148&quot; value=&quot;5&quot;/&gt;&lt;property id=&quot;20300&quot; value=&quot;Slide 15 - &amp;quot;CONTEMPORARY APPROACHES TO LEADERSHIP&amp;quot;&quot;/&gt;&lt;property id=&quot;20307&quot; value=&quot;324&quot;/&gt;&lt;/object&gt;&lt;object type=&quot;3&quot; unique_id=&quot;10430&quot;&gt;&lt;property id=&quot;20148&quot; value=&quot;5&quot;/&gt;&lt;property id=&quot;20300&quot; value=&quot;Slide 16 - &amp;quot;CONTEMPORARY APPROACHES TO LEADERSHIP&amp;quot;&quot;/&gt;&lt;property id=&quot;20307&quot; value=&quot;310&quot;/&gt;&lt;/object&gt;&lt;object type=&quot;3&quot; unique_id=&quot;10431&quot;&gt;&lt;property id=&quot;20148&quot; value=&quot;5&quot;/&gt;&lt;property id=&quot;20300&quot; value=&quot;Slide 17 - &amp;quot;CONTEMPORARY APPROACHES TO LEADERSHIP&amp;quot;&quot;/&gt;&lt;property id=&quot;20307&quot; value=&quot;311&quot;/&gt;&lt;/object&gt;&lt;object type=&quot;3&quot; unique_id=&quot;10432&quot;&gt;&lt;property id=&quot;20148&quot; value=&quot;5&quot;/&gt;&lt;property id=&quot;20300&quot; value=&quot;Slide 18 - &amp;quot;CONTEMPORARY APPROACHES TO LEADERSHIP&amp;quot;&quot;/&gt;&lt;property id=&quot;20307&quot; value=&quot;312&quot;/&gt;&lt;/object&gt;&lt;object type=&quot;3&quot; unique_id=&quot;10433&quot;&gt;&lt;property id=&quot;20148&quot; value=&quot;5&quot;/&gt;&lt;property id=&quot;20300&quot; value=&quot;Slide 19 - &amp;quot;CONTEMPORARY APPROACHES TO LEADERSHIP&amp;quot;&quot;/&gt;&lt;property id=&quot;20307&quot; value=&quot;325&quot;/&gt;&lt;/object&gt;&lt;object type=&quot;3&quot; unique_id=&quot;10434&quot;&gt;&lt;property id=&quot;20148&quot; value=&quot;5&quot;/&gt;&lt;property id=&quot;20300&quot; value=&quot;Slide 20 - &amp;quot;CONTEMPORARY APPROACHES TO LEADERSHIP&amp;quot;&quot;/&gt;&lt;property id=&quot;20307&quot; value=&quot;313&quot;/&gt;&lt;/object&gt;&lt;object type=&quot;3&quot; unique_id=&quot;10435&quot;&gt;&lt;property id=&quot;20148&quot; value=&quot;5&quot;/&gt;&lt;property id=&quot;20300&quot; value=&quot;Slide 21 - &amp;quot;CONTEMPORARY APPROACHES TO LEADERSHIP&amp;quot;&quot;/&gt;&lt;property id=&quot;20307&quot; value=&quot;326&quot;/&gt;&lt;/object&gt;&lt;object type=&quot;3&quot; unique_id=&quot;10436&quot;&gt;&lt;property id=&quot;20148&quot; value=&quot;5&quot;/&gt;&lt;property id=&quot;20300&quot; value=&quot;Slide 22 - &amp;quot;CONTEMPORARY APPROACHES TO LEADERSHIP&amp;quot;&quot;/&gt;&lt;property id=&quot;20307&quot; value=&quot;314&quot;/&gt;&lt;/object&gt;&lt;object type=&quot;3&quot; unique_id=&quot;10437&quot;&gt;&lt;property id=&quot;20148&quot; value=&quot;5&quot;/&gt;&lt;property id=&quot;20300&quot; value=&quot;Slide 23 - &amp;quot;CONTEMPORARY APPROACHES TO LEADERSHIP&amp;quot;&quot;/&gt;&lt;property id=&quot;20307&quot; value=&quot;327&quot;/&gt;&lt;/object&gt;&lt;object type=&quot;3&quot; unique_id=&quot;10438&quot;&gt;&lt;property id=&quot;20148&quot; value=&quot;5&quot;/&gt;&lt;property id=&quot;20300&quot; value=&quot;Slide 24 - &amp;quot;CONTEMPORARY APPROACHES TO LEADERSHIP&amp;quot;&quot;/&gt;&lt;property id=&quot;20307&quot; value=&quot;315&quot;/&gt;&lt;/object&gt;&lt;object type=&quot;3&quot; unique_id=&quot;10439&quot;&gt;&lt;property id=&quot;20148&quot; value=&quot;5&quot;/&gt;&lt;property id=&quot;20300&quot; value=&quot;Slide 25 - &amp;quot;CONTEMPORARY APPROACHES TO LEADERSHIP&amp;quot;&quot;/&gt;&lt;property id=&quot;20307&quot; value=&quot;328&quot;/&gt;&lt;/object&gt;&lt;object type=&quot;3&quot; unique_id=&quot;10440&quot;&gt;&lt;property id=&quot;20148&quot; value=&quot;5&quot;/&gt;&lt;property id=&quot;20300&quot; value=&quot;Slide 26 - &amp;quot;CONTEMPORARY APPROACHES TO LEADERSHIP&amp;quot;&quot;/&gt;&lt;property id=&quot;20307&quot; value=&quot;329&quot;/&gt;&lt;/object&gt;&lt;object type=&quot;3&quot; unique_id=&quot;10441&quot;&gt;&lt;property id=&quot;20148&quot; value=&quot;5&quot;/&gt;&lt;property id=&quot;20300&quot; value=&quot;Slide 27 - &amp;quot;CONTEMPORARY APPROACHES TO LEADERSHIP&amp;quot;&quot;/&gt;&lt;property id=&quot;20307&quot; value=&quot;330&quot;/&gt;&lt;/object&gt;&lt;object type=&quot;3&quot; unique_id=&quot;10442&quot;&gt;&lt;property id=&quot;20148&quot; value=&quot;5&quot;/&gt;&lt;property id=&quot;20300&quot; value=&quot;Slide 28 - &amp;quot;RELATIONSHIP BETWEEN LEADERS AND FOLLOWERS&amp;quot;&quot;/&gt;&lt;property id=&quot;20307&quot; value=&quot;316&quot;/&gt;&lt;/object&gt;&lt;object type=&quot;3&quot; unique_id=&quot;10443&quot;&gt;&lt;property id=&quot;20148&quot; value=&quot;5&quot;/&gt;&lt;property id=&quot;20300&quot; value=&quot;Slide 29 - &amp;quot;RELATIONSHIP BETWEEN LEADERS AND FOLLOWERS&amp;quot;&quot;/&gt;&lt;property id=&quot;20307&quot; value=&quot;317&quot;/&gt;&lt;/object&gt;&lt;object type=&quot;3&quot; unique_id=&quot;10444&quot;&gt;&lt;property id=&quot;20148&quot; value=&quot;5&quot;/&gt;&lt;property id=&quot;20300&quot; value=&quot;Slide 30 - &amp;quot;RELATIONSHIP BETWEEN LEADERS AND FOLLOWERS&amp;quot;&quot;/&gt;&lt;property id=&quot;20307&quot; value=&quot;318&quot;/&gt;&lt;/object&gt;&lt;object type=&quot;3&quot; unique_id=&quot;10445&quot;&gt;&lt;property id=&quot;20148&quot; value=&quot;5&quot;/&gt;&lt;property id=&quot;20300&quot; value=&quot;Slide 31 - &amp;quot;DISTRIBUTED LEADERSHIP&amp;quot;&quot;/&gt;&lt;property id=&quot;20307&quot; value=&quot;319&quot;/&gt;&lt;/object&gt;&lt;object type=&quot;3&quot; unique_id=&quot;10446&quot;&gt;&lt;property id=&quot;20148&quot; value=&quot;5&quot;/&gt;&lt;property id=&quot;20300&quot; value=&quot;Slide 32 - &amp;quot;DISTRIBUTED LEADERSHIP&amp;quot;&quot;/&gt;&lt;property id=&quot;20307&quot; value=&quot;320&quot;/&gt;&lt;/object&gt;&lt;object type=&quot;3&quot; unique_id=&quot;10447&quot;&gt;&lt;property id=&quot;20148&quot; value=&quot;5&quot;/&gt;&lt;property id=&quot;20300&quot; value=&quot;Slide 33 - &amp;quot;SUMMARY&amp;quot;&quot;/&gt;&lt;property id=&quot;20307&quot; value=&quot;265&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83447F-0518-466B-AF98-35823C55A9D7}">
  <ds:schemaRefs>
    <ds:schemaRef ds:uri="http://schemas.microsoft.com/sharepoint/v3/contenttype/forms"/>
  </ds:schemaRefs>
</ds:datastoreItem>
</file>

<file path=customXml/itemProps2.xml><?xml version="1.0" encoding="utf-8"?>
<ds:datastoreItem xmlns:ds="http://schemas.openxmlformats.org/officeDocument/2006/customXml" ds:itemID="{06FDBB34-8106-489A-81C0-2E82B474A9C6}">
  <ds:schemaRefs>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3b891efd-a537-4e57-a9a6-7bde74ae8a20"/>
    <ds:schemaRef ds:uri="http://purl.org/dc/elements/1.1/"/>
    <ds:schemaRef ds:uri="http://schemas.microsoft.com/office/2006/metadata/properties"/>
    <ds:schemaRef ds:uri="b7fbc176-c5f2-4fe2-83e2-528516b9f35d"/>
    <ds:schemaRef ds:uri="http://www.w3.org/XML/1998/namespace"/>
    <ds:schemaRef ds:uri="http://purl.org/dc/dcmitype/"/>
    <ds:schemaRef ds:uri="aa4f5ada-9d1d-46d6-b705-f2cf90d05a91"/>
  </ds:schemaRefs>
</ds:datastoreItem>
</file>

<file path=customXml/itemProps3.xml><?xml version="1.0" encoding="utf-8"?>
<ds:datastoreItem xmlns:ds="http://schemas.openxmlformats.org/officeDocument/2006/customXml" ds:itemID="{624A7B7F-A9F2-4DE2-8F8C-2588DDCBC92B}"/>
</file>

<file path=docProps/app.xml><?xml version="1.0" encoding="utf-8"?>
<Properties xmlns="http://schemas.openxmlformats.org/officeDocument/2006/extended-properties" xmlns:vt="http://schemas.openxmlformats.org/officeDocument/2006/docPropsVTypes">
  <Template/>
  <TotalTime>734</TotalTime>
  <Words>640</Words>
  <Application>Microsoft Office PowerPoint</Application>
  <PresentationFormat>On-screen Show (4:3)</PresentationFormat>
  <Paragraphs>77</Paragraphs>
  <Slides>21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ＭＳ Ｐゴシック</vt:lpstr>
      <vt:lpstr>Arial</vt:lpstr>
      <vt:lpstr>Calibri</vt:lpstr>
      <vt:lpstr>Century Schoolbook</vt:lpstr>
      <vt:lpstr>Tahoma</vt:lpstr>
      <vt:lpstr>Wingdings</vt:lpstr>
      <vt:lpstr>Wingdings 2</vt:lpstr>
      <vt:lpstr>1_Oriel</vt:lpstr>
      <vt:lpstr>CHAPTER SEVEN: Leading Small Groups: Theoretical Perspectives</vt:lpstr>
      <vt:lpstr>Leadership, 1</vt:lpstr>
      <vt:lpstr>Leadership, 2</vt:lpstr>
      <vt:lpstr>Leaders, 1</vt:lpstr>
      <vt:lpstr>Leaders, 2</vt:lpstr>
      <vt:lpstr>Leaders, 3</vt:lpstr>
      <vt:lpstr>Leaders, 4</vt:lpstr>
      <vt:lpstr>Traditional Approaches to Leadership, 1</vt:lpstr>
      <vt:lpstr>Traditional Approaches to Leadership, 2</vt:lpstr>
      <vt:lpstr>Contemporary Approaches to Leadership, 1</vt:lpstr>
      <vt:lpstr>Contemporary Approaches to Leadership, 2</vt:lpstr>
      <vt:lpstr>Contemporary Approaches to Leadership, 3</vt:lpstr>
      <vt:lpstr>Contemporary Approaches to Leadership, 4</vt:lpstr>
      <vt:lpstr>Contemporary Approaches to Leadership, 5</vt:lpstr>
      <vt:lpstr>Contemporary Approaches to Leadership, 6</vt:lpstr>
      <vt:lpstr>Relationship between Leaders and Followers, 1</vt:lpstr>
      <vt:lpstr>Relationship between Leaders and Followers, 2</vt:lpstr>
      <vt:lpstr>Distributed Leadership, 1</vt:lpstr>
      <vt:lpstr>Distributed Leadership, 2</vt:lpstr>
      <vt:lpstr>summary, 1</vt:lpstr>
      <vt:lpstr>summary,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Kherstin</dc:creator>
  <cp:lastModifiedBy>Sagar H Panchamukhi</cp:lastModifiedBy>
  <cp:revision>57</cp:revision>
  <dcterms:created xsi:type="dcterms:W3CDTF">2012-01-16T03:19:00Z</dcterms:created>
  <dcterms:modified xsi:type="dcterms:W3CDTF">2018-05-25T13:53:27Z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Signature">
    <vt:bool>false</vt:bool>
  </property>
  <property fmtid="{D5CDD505-2E9C-101B-9397-08002B2CF9AE}" pid="3" name="xd_ProgID">
    <vt:lpwstr/>
  </property>
  <property fmtid="{D5CDD505-2E9C-101B-9397-08002B2CF9AE}" pid="4" name="ContentTypeId">
    <vt:lpwstr>0x010100E3B1605E6CAFF34DA7688D4A3DE741FC</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ies>
</file>