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804" r:id="rId1"/>
  </p:sldMasterIdLst>
  <p:notesMasterIdLst>
    <p:notesMasterId r:id="rId28"/>
  </p:notesMasterIdLst>
  <p:handoutMasterIdLst>
    <p:handoutMasterId r:id="rId29"/>
  </p:handoutMasterIdLst>
  <p:sldIdLst>
    <p:sldId id="318" r:id="rId2"/>
    <p:sldId id="343" r:id="rId3"/>
    <p:sldId id="351" r:id="rId4"/>
    <p:sldId id="320" r:id="rId5"/>
    <p:sldId id="336" r:id="rId6"/>
    <p:sldId id="337" r:id="rId7"/>
    <p:sldId id="344" r:id="rId8"/>
    <p:sldId id="338" r:id="rId9"/>
    <p:sldId id="339" r:id="rId10"/>
    <p:sldId id="345" r:id="rId11"/>
    <p:sldId id="346" r:id="rId12"/>
    <p:sldId id="347" r:id="rId13"/>
    <p:sldId id="328" r:id="rId14"/>
    <p:sldId id="329" r:id="rId15"/>
    <p:sldId id="330" r:id="rId16"/>
    <p:sldId id="331" r:id="rId17"/>
    <p:sldId id="332" r:id="rId18"/>
    <p:sldId id="333" r:id="rId19"/>
    <p:sldId id="340" r:id="rId20"/>
    <p:sldId id="348" r:id="rId21"/>
    <p:sldId id="349" r:id="rId22"/>
    <p:sldId id="324" r:id="rId23"/>
    <p:sldId id="325" r:id="rId24"/>
    <p:sldId id="341" r:id="rId25"/>
    <p:sldId id="342" r:id="rId26"/>
    <p:sldId id="350" r:id="rId27"/>
  </p:sldIdLst>
  <p:sldSz cx="9144000" cy="6858000" type="letter"/>
  <p:notesSz cx="6858000" cy="9144000"/>
  <p:custDataLst>
    <p:tags r:id="rId30"/>
  </p:custDataLst>
  <p:defaultTextStyle>
    <a:defPPr>
      <a:defRPr lang="en-US"/>
    </a:defPPr>
    <a:lvl1pPr algn="ctr" rtl="0" fontAlgn="base">
      <a:spcBef>
        <a:spcPct val="0"/>
      </a:spcBef>
      <a:spcAft>
        <a:spcPct val="0"/>
      </a:spcAft>
      <a:defRPr sz="4000" kern="1200">
        <a:solidFill>
          <a:srgbClr val="AE2B21"/>
        </a:solidFill>
        <a:latin typeface="Tahoma" pitchFamily="-65" charset="0"/>
        <a:ea typeface="ヒラギノ角ゴ Pro W3" pitchFamily="-65" charset="-128"/>
        <a:cs typeface="ヒラギノ角ゴ Pro W3" pitchFamily="-65" charset="-128"/>
      </a:defRPr>
    </a:lvl1pPr>
    <a:lvl2pPr marL="457200" algn="ctr" rtl="0" fontAlgn="base">
      <a:spcBef>
        <a:spcPct val="0"/>
      </a:spcBef>
      <a:spcAft>
        <a:spcPct val="0"/>
      </a:spcAft>
      <a:defRPr sz="4000" kern="1200">
        <a:solidFill>
          <a:srgbClr val="AE2B21"/>
        </a:solidFill>
        <a:latin typeface="Tahoma" pitchFamily="-65" charset="0"/>
        <a:ea typeface="ヒラギノ角ゴ Pro W3" pitchFamily="-65" charset="-128"/>
        <a:cs typeface="ヒラギノ角ゴ Pro W3" pitchFamily="-65" charset="-128"/>
      </a:defRPr>
    </a:lvl2pPr>
    <a:lvl3pPr marL="914400" algn="ctr" rtl="0" fontAlgn="base">
      <a:spcBef>
        <a:spcPct val="0"/>
      </a:spcBef>
      <a:spcAft>
        <a:spcPct val="0"/>
      </a:spcAft>
      <a:defRPr sz="4000" kern="1200">
        <a:solidFill>
          <a:srgbClr val="AE2B21"/>
        </a:solidFill>
        <a:latin typeface="Tahoma" pitchFamily="-65" charset="0"/>
        <a:ea typeface="ヒラギノ角ゴ Pro W3" pitchFamily="-65" charset="-128"/>
        <a:cs typeface="ヒラギノ角ゴ Pro W3" pitchFamily="-65" charset="-128"/>
      </a:defRPr>
    </a:lvl3pPr>
    <a:lvl4pPr marL="1371600" algn="ctr" rtl="0" fontAlgn="base">
      <a:spcBef>
        <a:spcPct val="0"/>
      </a:spcBef>
      <a:spcAft>
        <a:spcPct val="0"/>
      </a:spcAft>
      <a:defRPr sz="4000" kern="1200">
        <a:solidFill>
          <a:srgbClr val="AE2B21"/>
        </a:solidFill>
        <a:latin typeface="Tahoma" pitchFamily="-65" charset="0"/>
        <a:ea typeface="ヒラギノ角ゴ Pro W3" pitchFamily="-65" charset="-128"/>
        <a:cs typeface="ヒラギノ角ゴ Pro W3" pitchFamily="-65" charset="-128"/>
      </a:defRPr>
    </a:lvl4pPr>
    <a:lvl5pPr marL="1828800" algn="ctr" rtl="0" fontAlgn="base">
      <a:spcBef>
        <a:spcPct val="0"/>
      </a:spcBef>
      <a:spcAft>
        <a:spcPct val="0"/>
      </a:spcAft>
      <a:defRPr sz="4000" kern="1200">
        <a:solidFill>
          <a:srgbClr val="AE2B21"/>
        </a:solidFill>
        <a:latin typeface="Tahoma" pitchFamily="-65" charset="0"/>
        <a:ea typeface="ヒラギノ角ゴ Pro W3" pitchFamily="-65" charset="-128"/>
        <a:cs typeface="ヒラギノ角ゴ Pro W3" pitchFamily="-65" charset="-128"/>
      </a:defRPr>
    </a:lvl5pPr>
    <a:lvl6pPr marL="2286000" algn="l" defTabSz="457200" rtl="0" eaLnBrk="1" latinLnBrk="0" hangingPunct="1">
      <a:defRPr sz="4000" kern="1200">
        <a:solidFill>
          <a:srgbClr val="AE2B21"/>
        </a:solidFill>
        <a:latin typeface="Tahoma" pitchFamily="-65" charset="0"/>
        <a:ea typeface="ヒラギノ角ゴ Pro W3" pitchFamily="-65" charset="-128"/>
        <a:cs typeface="ヒラギノ角ゴ Pro W3" pitchFamily="-65" charset="-128"/>
      </a:defRPr>
    </a:lvl6pPr>
    <a:lvl7pPr marL="2743200" algn="l" defTabSz="457200" rtl="0" eaLnBrk="1" latinLnBrk="0" hangingPunct="1">
      <a:defRPr sz="4000" kern="1200">
        <a:solidFill>
          <a:srgbClr val="AE2B21"/>
        </a:solidFill>
        <a:latin typeface="Tahoma" pitchFamily="-65" charset="0"/>
        <a:ea typeface="ヒラギノ角ゴ Pro W3" pitchFamily="-65" charset="-128"/>
        <a:cs typeface="ヒラギノ角ゴ Pro W3" pitchFamily="-65" charset="-128"/>
      </a:defRPr>
    </a:lvl7pPr>
    <a:lvl8pPr marL="3200400" algn="l" defTabSz="457200" rtl="0" eaLnBrk="1" latinLnBrk="0" hangingPunct="1">
      <a:defRPr sz="4000" kern="1200">
        <a:solidFill>
          <a:srgbClr val="AE2B21"/>
        </a:solidFill>
        <a:latin typeface="Tahoma" pitchFamily="-65" charset="0"/>
        <a:ea typeface="ヒラギノ角ゴ Pro W3" pitchFamily="-65" charset="-128"/>
        <a:cs typeface="ヒラギノ角ゴ Pro W3" pitchFamily="-65" charset="-128"/>
      </a:defRPr>
    </a:lvl8pPr>
    <a:lvl9pPr marL="3657600" algn="l" defTabSz="457200" rtl="0" eaLnBrk="1" latinLnBrk="0" hangingPunct="1">
      <a:defRPr sz="4000" kern="1200">
        <a:solidFill>
          <a:srgbClr val="AE2B21"/>
        </a:solidFill>
        <a:latin typeface="Tahoma" pitchFamily="-65" charset="0"/>
        <a:ea typeface="ヒラギノ角ゴ Pro W3" pitchFamily="-65" charset="-128"/>
        <a:cs typeface="ヒラギノ角ゴ Pro W3" pitchFamily="-65" charset="-128"/>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clrMode="bw"/>
  <p:clrMru>
    <a:srgbClr val="008080"/>
    <a:srgbClr val="800080"/>
    <a:srgbClr val="CCFF66"/>
    <a:srgbClr val="61765E"/>
    <a:srgbClr val="5B5748"/>
    <a:srgbClr val="808080"/>
    <a:srgbClr val="83060C"/>
    <a:srgbClr val="5E6F5B"/>
    <a:srgbClr val="7D8077"/>
    <a:srgbClr val="5657E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018" autoAdjust="0"/>
    <p:restoredTop sz="99228" autoAdjust="0"/>
  </p:normalViewPr>
  <p:slideViewPr>
    <p:cSldViewPr>
      <p:cViewPr>
        <p:scale>
          <a:sx n="50" d="100"/>
          <a:sy n="50" d="100"/>
        </p:scale>
        <p:origin x="-2256" y="-948"/>
      </p:cViewPr>
      <p:guideLst>
        <p:guide orient="horz" pos="2160"/>
        <p:guide pos="2880"/>
      </p:guideLst>
    </p:cSldViewPr>
  </p:slideViewPr>
  <p:outlineViewPr>
    <p:cViewPr>
      <p:scale>
        <a:sx n="33" d="100"/>
        <a:sy n="33" d="100"/>
      </p:scale>
      <p:origin x="0" y="14944"/>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5106" name="Rectangle 2"/>
          <p:cNvSpPr>
            <a:spLocks noGrp="1"/>
          </p:cNvSpPr>
          <p:nvPr>
            <p:ph type="hdr" sz="quarter"/>
          </p:nvPr>
        </p:nvSpPr>
        <p:spPr bwMode="auto">
          <a:xfrm>
            <a:off x="0" y="0"/>
            <a:ext cx="2971800" cy="457200"/>
          </a:xfrm>
          <a:prstGeom prst="rect">
            <a:avLst/>
          </a:prstGeom>
          <a:noFill/>
          <a:ln w="12700">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Tahoma" charset="0"/>
                <a:ea typeface="ヒラギノ角ゴ Pro W3" charset="-128"/>
                <a:cs typeface="ヒラギノ角ゴ Pro W3" charset="-128"/>
              </a:defRPr>
            </a:lvl1pPr>
          </a:lstStyle>
          <a:p>
            <a:pPr>
              <a:defRPr/>
            </a:pPr>
            <a:endParaRPr lang="en-US" dirty="0"/>
          </a:p>
        </p:txBody>
      </p:sp>
      <p:sp>
        <p:nvSpPr>
          <p:cNvPr id="175107" name="Rectangle 3"/>
          <p:cNvSpPr>
            <a:spLocks noGrp="1"/>
          </p:cNvSpPr>
          <p:nvPr>
            <p:ph type="dt" sz="quarter" idx="1"/>
          </p:nvPr>
        </p:nvSpPr>
        <p:spPr bwMode="auto">
          <a:xfrm>
            <a:off x="3886200" y="0"/>
            <a:ext cx="2971800" cy="457200"/>
          </a:xfrm>
          <a:prstGeom prst="rect">
            <a:avLst/>
          </a:prstGeom>
          <a:noFill/>
          <a:ln w="12700">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ahoma" charset="0"/>
                <a:ea typeface="ヒラギノ角ゴ Pro W3" charset="-128"/>
                <a:cs typeface="ヒラギノ角ゴ Pro W3" charset="-128"/>
              </a:defRPr>
            </a:lvl1pPr>
          </a:lstStyle>
          <a:p>
            <a:pPr>
              <a:defRPr/>
            </a:pPr>
            <a:endParaRPr lang="en-US" dirty="0"/>
          </a:p>
        </p:txBody>
      </p:sp>
      <p:sp>
        <p:nvSpPr>
          <p:cNvPr id="175108" name="Rectangle 4"/>
          <p:cNvSpPr>
            <a:spLocks noGrp="1"/>
          </p:cNvSpPr>
          <p:nvPr>
            <p:ph type="ftr" sz="quarter" idx="2"/>
          </p:nvPr>
        </p:nvSpPr>
        <p:spPr bwMode="auto">
          <a:xfrm>
            <a:off x="0" y="8686800"/>
            <a:ext cx="2971800" cy="457200"/>
          </a:xfrm>
          <a:prstGeom prst="rect">
            <a:avLst/>
          </a:prstGeom>
          <a:noFill/>
          <a:ln w="12700">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Tahoma" charset="0"/>
                <a:ea typeface="ヒラギノ角ゴ Pro W3" charset="-128"/>
                <a:cs typeface="ヒラギノ角ゴ Pro W3" charset="-128"/>
              </a:defRPr>
            </a:lvl1pPr>
          </a:lstStyle>
          <a:p>
            <a:pPr>
              <a:defRPr/>
            </a:pPr>
            <a:endParaRPr lang="en-US" dirty="0"/>
          </a:p>
        </p:txBody>
      </p:sp>
      <p:sp>
        <p:nvSpPr>
          <p:cNvPr id="175109" name="Rectangle 5"/>
          <p:cNvSpPr>
            <a:spLocks noGrp="1"/>
          </p:cNvSpPr>
          <p:nvPr>
            <p:ph type="sldNum" sz="quarter" idx="3"/>
          </p:nvPr>
        </p:nvSpPr>
        <p:spPr bwMode="auto">
          <a:xfrm>
            <a:off x="3886200" y="8686800"/>
            <a:ext cx="2971800" cy="457200"/>
          </a:xfrm>
          <a:prstGeom prst="rect">
            <a:avLst/>
          </a:prstGeom>
          <a:noFill/>
          <a:ln w="12700">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ahoma" charset="0"/>
                <a:ea typeface="ヒラギノ角ゴ Pro W3" charset="-128"/>
                <a:cs typeface="ヒラギノ角ゴ Pro W3" charset="-128"/>
              </a:defRPr>
            </a:lvl1pPr>
          </a:lstStyle>
          <a:p>
            <a:pPr>
              <a:defRPr/>
            </a:pPr>
            <a:fld id="{0EF9D739-DB96-BC46-A449-C08C87F8AA11}" type="slidenum">
              <a:rPr lang="en-US"/>
              <a:pPr>
                <a:defRPr/>
              </a:pPr>
              <a:t>‹#›</a:t>
            </a:fld>
            <a:endParaRPr lang="en-US" dirty="0"/>
          </a:p>
        </p:txBody>
      </p:sp>
    </p:spTree>
    <p:extLst>
      <p:ext uri="{BB962C8B-B14F-4D97-AF65-F5344CB8AC3E}">
        <p14:creationId xmlns:p14="http://schemas.microsoft.com/office/powerpoint/2010/main" val="335057924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p:cNvSpPr>
          <p:nvPr>
            <p:ph type="hdr" sz="quarter"/>
          </p:nvPr>
        </p:nvSpPr>
        <p:spPr bwMode="auto">
          <a:xfrm>
            <a:off x="0" y="0"/>
            <a:ext cx="2971800" cy="457200"/>
          </a:xfrm>
          <a:prstGeom prst="rect">
            <a:avLst/>
          </a:prstGeom>
          <a:noFill/>
          <a:ln w="12700">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Tahoma" charset="0"/>
                <a:ea typeface="ヒラギノ角ゴ Pro W3" charset="-128"/>
                <a:cs typeface="ヒラギノ角ゴ Pro W3" charset="-128"/>
              </a:defRPr>
            </a:lvl1pPr>
          </a:lstStyle>
          <a:p>
            <a:pPr>
              <a:defRPr/>
            </a:pPr>
            <a:endParaRPr lang="en-US" dirty="0"/>
          </a:p>
        </p:txBody>
      </p:sp>
      <p:sp>
        <p:nvSpPr>
          <p:cNvPr id="12291" name="Rectangle 3"/>
          <p:cNvSpPr>
            <a:spLocks noGrp="1"/>
          </p:cNvSpPr>
          <p:nvPr>
            <p:ph type="dt" idx="1"/>
          </p:nvPr>
        </p:nvSpPr>
        <p:spPr bwMode="auto">
          <a:xfrm>
            <a:off x="3886200" y="0"/>
            <a:ext cx="2971800" cy="457200"/>
          </a:xfrm>
          <a:prstGeom prst="rect">
            <a:avLst/>
          </a:prstGeom>
          <a:noFill/>
          <a:ln w="12700">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ahoma" charset="0"/>
                <a:ea typeface="ヒラギノ角ゴ Pro W3" charset="-128"/>
                <a:cs typeface="ヒラギノ角ゴ Pro W3" charset="-128"/>
              </a:defRPr>
            </a:lvl1pPr>
          </a:lstStyle>
          <a:p>
            <a:pPr>
              <a:defRPr/>
            </a:pPr>
            <a:endParaRPr lang="en-US" dirty="0"/>
          </a:p>
        </p:txBody>
      </p:sp>
      <p:sp>
        <p:nvSpPr>
          <p:cNvPr id="1024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2293" name="Rectangle 5"/>
          <p:cNvSpPr>
            <a:spLocks noGrp="1"/>
          </p:cNvSpPr>
          <p:nvPr>
            <p:ph type="body" sz="quarter" idx="3"/>
          </p:nvPr>
        </p:nvSpPr>
        <p:spPr bwMode="auto">
          <a:xfrm>
            <a:off x="914400" y="4343400"/>
            <a:ext cx="5029200" cy="4114800"/>
          </a:xfrm>
          <a:prstGeom prst="rect">
            <a:avLst/>
          </a:prstGeom>
          <a:noFill/>
          <a:ln w="12700">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294" name="Rectangle 6"/>
          <p:cNvSpPr>
            <a:spLocks noGrp="1"/>
          </p:cNvSpPr>
          <p:nvPr>
            <p:ph type="ftr" sz="quarter" idx="4"/>
          </p:nvPr>
        </p:nvSpPr>
        <p:spPr bwMode="auto">
          <a:xfrm>
            <a:off x="0" y="8686800"/>
            <a:ext cx="2971800" cy="457200"/>
          </a:xfrm>
          <a:prstGeom prst="rect">
            <a:avLst/>
          </a:prstGeom>
          <a:noFill/>
          <a:ln w="12700">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Tahoma" charset="0"/>
                <a:ea typeface="ヒラギノ角ゴ Pro W3" charset="-128"/>
                <a:cs typeface="ヒラギノ角ゴ Pro W3" charset="-128"/>
              </a:defRPr>
            </a:lvl1pPr>
          </a:lstStyle>
          <a:p>
            <a:pPr>
              <a:defRPr/>
            </a:pPr>
            <a:endParaRPr lang="en-US" dirty="0"/>
          </a:p>
        </p:txBody>
      </p:sp>
      <p:sp>
        <p:nvSpPr>
          <p:cNvPr id="12295" name="Rectangle 7"/>
          <p:cNvSpPr>
            <a:spLocks noGrp="1"/>
          </p:cNvSpPr>
          <p:nvPr>
            <p:ph type="sldNum" sz="quarter" idx="5"/>
          </p:nvPr>
        </p:nvSpPr>
        <p:spPr bwMode="auto">
          <a:xfrm>
            <a:off x="3886200" y="8686800"/>
            <a:ext cx="2971800" cy="457200"/>
          </a:xfrm>
          <a:prstGeom prst="rect">
            <a:avLst/>
          </a:prstGeom>
          <a:noFill/>
          <a:ln w="12700">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ahoma" charset="0"/>
                <a:ea typeface="ヒラギノ角ゴ Pro W3" charset="-128"/>
                <a:cs typeface="ヒラギノ角ゴ Pro W3" charset="-128"/>
              </a:defRPr>
            </a:lvl1pPr>
          </a:lstStyle>
          <a:p>
            <a:pPr>
              <a:defRPr/>
            </a:pPr>
            <a:fld id="{E3791B8C-22D8-CC4E-AEAF-5A352ECD9E26}" type="slidenum">
              <a:rPr lang="en-US"/>
              <a:pPr>
                <a:defRPr/>
              </a:pPr>
              <a:t>‹#›</a:t>
            </a:fld>
            <a:endParaRPr lang="en-US" dirty="0"/>
          </a:p>
        </p:txBody>
      </p:sp>
    </p:spTree>
    <p:extLst>
      <p:ext uri="{BB962C8B-B14F-4D97-AF65-F5344CB8AC3E}">
        <p14:creationId xmlns:p14="http://schemas.microsoft.com/office/powerpoint/2010/main" val="3151892978"/>
      </p:ext>
    </p:extLst>
  </p:cSld>
  <p:clrMap bg1="lt1" tx1="dk1" bg2="lt2" tx2="dk2" accent1="accent1" accent2="accent2" accent3="accent3" accent4="accent4" accent5="accent5" accent6="accent6" hlink="hlink" folHlink="folHlink"/>
  <p:hf hdr="0" ftr="0" dt="0"/>
  <p:notesStyle>
    <a:lvl1pPr algn="l" rtl="0" eaLnBrk="0" fontAlgn="base" hangingPunct="0">
      <a:spcBef>
        <a:spcPct val="0"/>
      </a:spcBef>
      <a:spcAft>
        <a:spcPct val="0"/>
      </a:spcAft>
      <a:defRPr sz="1200" kern="1200">
        <a:solidFill>
          <a:schemeClr val="tx1"/>
        </a:solidFill>
        <a:latin typeface="Gill Sans" charset="0"/>
        <a:ea typeface="ＭＳ Ｐゴシック" charset="-128"/>
        <a:cs typeface="ＭＳ Ｐゴシック" charset="-128"/>
      </a:defRPr>
    </a:lvl1pPr>
    <a:lvl2pPr marL="457200" algn="l" rtl="0" eaLnBrk="0" fontAlgn="base" hangingPunct="0">
      <a:spcBef>
        <a:spcPct val="0"/>
      </a:spcBef>
      <a:spcAft>
        <a:spcPct val="0"/>
      </a:spcAft>
      <a:defRPr sz="1200" kern="1200">
        <a:solidFill>
          <a:schemeClr val="tx1"/>
        </a:solidFill>
        <a:latin typeface="Gill Sans" charset="0"/>
        <a:ea typeface="ＭＳ Ｐゴシック" charset="-128"/>
        <a:cs typeface="+mn-cs"/>
      </a:defRPr>
    </a:lvl2pPr>
    <a:lvl3pPr marL="914400" algn="l" rtl="0" eaLnBrk="0" fontAlgn="base" hangingPunct="0">
      <a:spcBef>
        <a:spcPct val="0"/>
      </a:spcBef>
      <a:spcAft>
        <a:spcPct val="0"/>
      </a:spcAft>
      <a:defRPr sz="1200" kern="1200">
        <a:solidFill>
          <a:schemeClr val="tx1"/>
        </a:solidFill>
        <a:latin typeface="Gill Sans" charset="0"/>
        <a:ea typeface="ＭＳ Ｐゴシック" charset="-128"/>
        <a:cs typeface="+mn-cs"/>
      </a:defRPr>
    </a:lvl3pPr>
    <a:lvl4pPr marL="1371600" algn="l" rtl="0" eaLnBrk="0" fontAlgn="base" hangingPunct="0">
      <a:spcBef>
        <a:spcPct val="0"/>
      </a:spcBef>
      <a:spcAft>
        <a:spcPct val="0"/>
      </a:spcAft>
      <a:defRPr sz="1200" kern="1200">
        <a:solidFill>
          <a:schemeClr val="tx1"/>
        </a:solidFill>
        <a:latin typeface="Gill Sans" charset="0"/>
        <a:ea typeface="ＭＳ Ｐゴシック" charset="-128"/>
        <a:cs typeface="+mn-cs"/>
      </a:defRPr>
    </a:lvl4pPr>
    <a:lvl5pPr marL="1828800" algn="l" rtl="0" eaLnBrk="0" fontAlgn="base" hangingPunct="0">
      <a:spcBef>
        <a:spcPct val="0"/>
      </a:spcBef>
      <a:spcAft>
        <a:spcPct val="0"/>
      </a:spcAft>
      <a:defRPr sz="1200" kern="1200">
        <a:solidFill>
          <a:schemeClr val="tx1"/>
        </a:solidFill>
        <a:latin typeface="Gill Sans"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p:cNvSpPr>
          <p:nvPr>
            <p:ph type="sldNum" sz="quarter" idx="5"/>
          </p:nvPr>
        </p:nvSpPr>
        <p:spPr>
          <a:noFill/>
        </p:spPr>
        <p:txBody>
          <a:bodyPr/>
          <a:lstStyle/>
          <a:p>
            <a:fld id="{1BB058BF-3E60-0F49-AC6D-E7AAC8D11A4C}" type="slidenum">
              <a:rPr lang="en-US">
                <a:latin typeface="Tahoma" pitchFamily="-65" charset="0"/>
                <a:ea typeface="ヒラギノ角ゴ Pro W3" pitchFamily="-65" charset="-128"/>
                <a:cs typeface="ヒラギノ角ゴ Pro W3" pitchFamily="-65" charset="-128"/>
              </a:rPr>
              <a:pPr/>
              <a:t>1</a:t>
            </a:fld>
            <a:endParaRPr lang="en-US" dirty="0">
              <a:latin typeface="Tahoma" pitchFamily="-65" charset="0"/>
              <a:ea typeface="ヒラギノ角ゴ Pro W3" pitchFamily="-65" charset="-128"/>
              <a:cs typeface="ヒラギノ角ゴ Pro W3" pitchFamily="-65" charset="-128"/>
            </a:endParaRPr>
          </a:p>
        </p:txBody>
      </p:sp>
      <p:sp>
        <p:nvSpPr>
          <p:cNvPr id="12291" name="Rectangle 2"/>
          <p:cNvSpPr>
            <a:spLocks noGrp="1" noRot="1" noChangeAspect="1" noChangeArrowheads="1"/>
          </p:cNvSpPr>
          <p:nvPr>
            <p:ph type="sldImg"/>
          </p:nvPr>
        </p:nvSpPr>
        <p:spPr>
          <a:solidFill>
            <a:srgbClr val="FFFFFF"/>
          </a:solidFill>
          <a:ln/>
        </p:spPr>
      </p:sp>
      <p:sp>
        <p:nvSpPr>
          <p:cNvPr id="1229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dirty="0">
              <a:latin typeface="Gill Sans" pitchFamily="-65" charset="0"/>
              <a:ea typeface="ＭＳ Ｐゴシック" pitchFamily="-65" charset="-128"/>
              <a:cs typeface="ＭＳ Ｐゴシック" pitchFamily="-65"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p:cNvSpPr>
          <p:nvPr>
            <p:ph type="sldNum" sz="quarter" idx="5"/>
          </p:nvPr>
        </p:nvSpPr>
        <p:spPr>
          <a:noFill/>
        </p:spPr>
        <p:txBody>
          <a:bodyPr/>
          <a:lstStyle/>
          <a:p>
            <a:fld id="{DB123B28-DABB-EB4B-97CC-DA303333FDB3}" type="slidenum">
              <a:rPr lang="en-US">
                <a:latin typeface="Tahoma" pitchFamily="-65" charset="0"/>
                <a:ea typeface="ヒラギノ角ゴ Pro W3" pitchFamily="-65" charset="-128"/>
                <a:cs typeface="ヒラギノ角ゴ Pro W3" pitchFamily="-65" charset="-128"/>
              </a:rPr>
              <a:pPr/>
              <a:t>18</a:t>
            </a:fld>
            <a:endParaRPr lang="en-US" dirty="0">
              <a:latin typeface="Tahoma" pitchFamily="-65" charset="0"/>
              <a:ea typeface="ヒラギノ角ゴ Pro W3" pitchFamily="-65" charset="-128"/>
              <a:cs typeface="ヒラギノ角ゴ Pro W3" pitchFamily="-65" charset="-128"/>
            </a:endParaRPr>
          </a:p>
        </p:txBody>
      </p:sp>
      <p:sp>
        <p:nvSpPr>
          <p:cNvPr id="48131" name="Rectangle 2"/>
          <p:cNvSpPr>
            <a:spLocks noGrp="1" noRot="1" noChangeAspect="1" noChangeArrowheads="1"/>
          </p:cNvSpPr>
          <p:nvPr>
            <p:ph type="sldImg"/>
          </p:nvPr>
        </p:nvSpPr>
        <p:spPr>
          <a:solidFill>
            <a:srgbClr val="FFFFFF"/>
          </a:solidFill>
          <a:ln/>
        </p:spPr>
      </p:sp>
      <p:sp>
        <p:nvSpPr>
          <p:cNvPr id="48132"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65" charset="0"/>
              <a:ea typeface="ＭＳ Ｐゴシック" pitchFamily="-65" charset="-128"/>
              <a:cs typeface="ＭＳ Ｐゴシック" pitchFamily="-65"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p:cNvSpPr>
          <p:nvPr>
            <p:ph type="sldNum" sz="quarter" idx="5"/>
          </p:nvPr>
        </p:nvSpPr>
        <p:spPr>
          <a:noFill/>
        </p:spPr>
        <p:txBody>
          <a:bodyPr/>
          <a:lstStyle/>
          <a:p>
            <a:fld id="{3102CA14-1A30-C047-ABC8-63F60818DF07}" type="slidenum">
              <a:rPr lang="en-US">
                <a:latin typeface="Tahoma" pitchFamily="-65" charset="0"/>
                <a:ea typeface="ヒラギノ角ゴ Pro W3" pitchFamily="-65" charset="-128"/>
                <a:cs typeface="ヒラギノ角ゴ Pro W3" pitchFamily="-65" charset="-128"/>
              </a:rPr>
              <a:pPr/>
              <a:t>19</a:t>
            </a:fld>
            <a:endParaRPr lang="en-US" dirty="0">
              <a:latin typeface="Tahoma" pitchFamily="-65" charset="0"/>
              <a:ea typeface="ヒラギノ角ゴ Pro W3" pitchFamily="-65" charset="-128"/>
              <a:cs typeface="ヒラギノ角ゴ Pro W3" pitchFamily="-65" charset="-128"/>
            </a:endParaRPr>
          </a:p>
        </p:txBody>
      </p:sp>
      <p:sp>
        <p:nvSpPr>
          <p:cNvPr id="62467" name="Rectangle 2"/>
          <p:cNvSpPr>
            <a:spLocks noGrp="1" noChangeArrowheads="1"/>
          </p:cNvSpPr>
          <p:nvPr>
            <p:ph type="body" idx="1"/>
          </p:nvPr>
        </p:nvSpPr>
        <p:spPr>
          <a:noFill/>
          <a:ln w="9525"/>
        </p:spPr>
        <p:txBody>
          <a:bodyPr lIns="87312" tIns="42862" rIns="87312" bIns="42862"/>
          <a:lstStyle/>
          <a:p>
            <a:endParaRPr lang="en-US" dirty="0">
              <a:latin typeface="Gill Sans" pitchFamily="-65" charset="0"/>
              <a:ea typeface="ＭＳ Ｐゴシック" pitchFamily="-65" charset="-128"/>
              <a:cs typeface="ＭＳ Ｐゴシック" pitchFamily="-65" charset="-128"/>
            </a:endParaRPr>
          </a:p>
        </p:txBody>
      </p:sp>
      <p:sp>
        <p:nvSpPr>
          <p:cNvPr id="62468" name="Rectangle 3"/>
          <p:cNvSpPr>
            <a:spLocks noGrp="1" noRot="1" noChangeAspect="1" noChangeArrowheads="1"/>
          </p:cNvSpPr>
          <p:nvPr>
            <p:ph type="sldImg"/>
          </p:nvPr>
        </p:nvSpPr>
        <p:spPr>
          <a:ln w="12700" cap="flat">
            <a:solidFill>
              <a:schemeClr val="tx1"/>
            </a:solidFill>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p:cNvSpPr>
          <p:nvPr>
            <p:ph type="sldNum" sz="quarter" idx="5"/>
          </p:nvPr>
        </p:nvSpPr>
        <p:spPr>
          <a:noFill/>
        </p:spPr>
        <p:txBody>
          <a:bodyPr/>
          <a:lstStyle/>
          <a:p>
            <a:fld id="{47D4C119-CF91-8B46-BAE7-758FD52F2F39}" type="slidenum">
              <a:rPr lang="en-US">
                <a:latin typeface="Tahoma" pitchFamily="-65" charset="0"/>
                <a:ea typeface="ヒラギノ角ゴ Pro W3" pitchFamily="-65" charset="-128"/>
                <a:cs typeface="ヒラギノ角ゴ Pro W3" pitchFamily="-65" charset="-128"/>
              </a:rPr>
              <a:pPr/>
              <a:t>20</a:t>
            </a:fld>
            <a:endParaRPr lang="en-US" dirty="0">
              <a:latin typeface="Tahoma" pitchFamily="-65" charset="0"/>
              <a:ea typeface="ヒラギノ角ゴ Pro W3" pitchFamily="-65" charset="-128"/>
              <a:cs typeface="ヒラギノ角ゴ Pro W3" pitchFamily="-65" charset="-128"/>
            </a:endParaRPr>
          </a:p>
        </p:txBody>
      </p:sp>
      <p:sp>
        <p:nvSpPr>
          <p:cNvPr id="26627" name="Rectangle 2"/>
          <p:cNvSpPr>
            <a:spLocks noGrp="1" noRot="1" noChangeAspect="1" noChangeArrowheads="1"/>
          </p:cNvSpPr>
          <p:nvPr>
            <p:ph type="sldImg"/>
          </p:nvPr>
        </p:nvSpPr>
        <p:spPr>
          <a:solidFill>
            <a:srgbClr val="FFFFFF"/>
          </a:solidFill>
          <a:ln/>
        </p:spPr>
      </p:sp>
      <p:sp>
        <p:nvSpPr>
          <p:cNvPr id="26628"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65" charset="0"/>
              <a:ea typeface="ＭＳ Ｐゴシック" pitchFamily="-65" charset="-128"/>
              <a:cs typeface="ＭＳ Ｐゴシック" pitchFamily="-65"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p:cNvSpPr>
          <p:nvPr>
            <p:ph type="sldNum" sz="quarter" idx="5"/>
          </p:nvPr>
        </p:nvSpPr>
        <p:spPr>
          <a:noFill/>
        </p:spPr>
        <p:txBody>
          <a:bodyPr/>
          <a:lstStyle/>
          <a:p>
            <a:fld id="{6970ADF9-79DD-C04D-A28E-7CBE32E9E2F3}" type="slidenum">
              <a:rPr lang="en-US">
                <a:latin typeface="Tahoma" pitchFamily="-65" charset="0"/>
                <a:ea typeface="ヒラギノ角ゴ Pro W3" pitchFamily="-65" charset="-128"/>
                <a:cs typeface="ヒラギノ角ゴ Pro W3" pitchFamily="-65" charset="-128"/>
              </a:rPr>
              <a:pPr/>
              <a:t>21</a:t>
            </a:fld>
            <a:endParaRPr lang="en-US" dirty="0">
              <a:latin typeface="Tahoma" pitchFamily="-65" charset="0"/>
              <a:ea typeface="ヒラギノ角ゴ Pro W3" pitchFamily="-65" charset="-128"/>
              <a:cs typeface="ヒラギノ角ゴ Pro W3" pitchFamily="-65" charset="-128"/>
            </a:endParaRPr>
          </a:p>
        </p:txBody>
      </p:sp>
      <p:sp>
        <p:nvSpPr>
          <p:cNvPr id="28675" name="Rectangle 2"/>
          <p:cNvSpPr>
            <a:spLocks noGrp="1" noRot="1" noChangeAspect="1" noChangeArrowheads="1"/>
          </p:cNvSpPr>
          <p:nvPr>
            <p:ph type="sldImg"/>
          </p:nvPr>
        </p:nvSpPr>
        <p:spPr>
          <a:solidFill>
            <a:srgbClr val="FFFFFF"/>
          </a:solidFill>
          <a:ln/>
        </p:spPr>
      </p:sp>
      <p:sp>
        <p:nvSpPr>
          <p:cNvPr id="28676"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65" charset="0"/>
              <a:ea typeface="ＭＳ Ｐゴシック" pitchFamily="-65" charset="-128"/>
              <a:cs typeface="ＭＳ Ｐゴシック" pitchFamily="-65"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p:cNvSpPr>
          <p:nvPr>
            <p:ph type="sldNum" sz="quarter" idx="5"/>
          </p:nvPr>
        </p:nvSpPr>
        <p:spPr>
          <a:noFill/>
        </p:spPr>
        <p:txBody>
          <a:bodyPr/>
          <a:lstStyle/>
          <a:p>
            <a:fld id="{731896BC-4CDB-B34D-A111-57A4EE102E14}" type="slidenum">
              <a:rPr lang="en-US">
                <a:latin typeface="Tahoma" pitchFamily="-65" charset="0"/>
                <a:ea typeface="ヒラギノ角ゴ Pro W3" pitchFamily="-65" charset="-128"/>
                <a:cs typeface="ヒラギノ角ゴ Pro W3" pitchFamily="-65" charset="-128"/>
              </a:rPr>
              <a:pPr/>
              <a:t>23</a:t>
            </a:fld>
            <a:endParaRPr lang="en-US" dirty="0">
              <a:latin typeface="Tahoma" pitchFamily="-65" charset="0"/>
              <a:ea typeface="ヒラギノ角ゴ Pro W3" pitchFamily="-65" charset="-128"/>
              <a:cs typeface="ヒラギノ角ゴ Pro W3" pitchFamily="-65" charset="-128"/>
            </a:endParaRPr>
          </a:p>
        </p:txBody>
      </p:sp>
      <p:sp>
        <p:nvSpPr>
          <p:cNvPr id="30723" name="Rectangle 2"/>
          <p:cNvSpPr>
            <a:spLocks noGrp="1" noRot="1" noChangeAspect="1" noChangeArrowheads="1"/>
          </p:cNvSpPr>
          <p:nvPr>
            <p:ph type="sldImg"/>
          </p:nvPr>
        </p:nvSpPr>
        <p:spPr>
          <a:solidFill>
            <a:srgbClr val="FFFFFF"/>
          </a:solidFill>
          <a:ln/>
        </p:spPr>
      </p:sp>
      <p:sp>
        <p:nvSpPr>
          <p:cNvPr id="30724"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65" charset="0"/>
              <a:ea typeface="ＭＳ Ｐゴシック" pitchFamily="-65" charset="-128"/>
              <a:cs typeface="ＭＳ Ｐゴシック" pitchFamily="-65"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p:cNvSpPr>
          <p:nvPr>
            <p:ph type="sldNum" sz="quarter" idx="5"/>
          </p:nvPr>
        </p:nvSpPr>
        <p:spPr>
          <a:noFill/>
        </p:spPr>
        <p:txBody>
          <a:bodyPr/>
          <a:lstStyle/>
          <a:p>
            <a:fld id="{A0FACB5C-A55B-4E48-B326-58DFB9969602}" type="slidenum">
              <a:rPr lang="en-US">
                <a:latin typeface="Tahoma" pitchFamily="-65" charset="0"/>
                <a:ea typeface="ヒラギノ角ゴ Pro W3" pitchFamily="-65" charset="-128"/>
                <a:cs typeface="ヒラギノ角ゴ Pro W3" pitchFamily="-65" charset="-128"/>
              </a:rPr>
              <a:pPr/>
              <a:t>24</a:t>
            </a:fld>
            <a:endParaRPr lang="en-US" dirty="0">
              <a:latin typeface="Tahoma" pitchFamily="-65" charset="0"/>
              <a:ea typeface="ヒラギノ角ゴ Pro W3" pitchFamily="-65" charset="-128"/>
              <a:cs typeface="ヒラギノ角ゴ Pro W3" pitchFamily="-65" charset="-128"/>
            </a:endParaRPr>
          </a:p>
        </p:txBody>
      </p:sp>
      <p:sp>
        <p:nvSpPr>
          <p:cNvPr id="64515" name="Rectangle 2"/>
          <p:cNvSpPr>
            <a:spLocks noGrp="1" noChangeArrowheads="1"/>
          </p:cNvSpPr>
          <p:nvPr>
            <p:ph type="body" idx="1"/>
          </p:nvPr>
        </p:nvSpPr>
        <p:spPr>
          <a:noFill/>
          <a:ln w="9525"/>
        </p:spPr>
        <p:txBody>
          <a:bodyPr lIns="87504" tIns="42189" rIns="87504" bIns="42189"/>
          <a:lstStyle/>
          <a:p>
            <a:endParaRPr lang="en-US" dirty="0">
              <a:latin typeface="Gill Sans" pitchFamily="-65" charset="0"/>
              <a:ea typeface="ＭＳ Ｐゴシック" pitchFamily="-65" charset="-128"/>
              <a:cs typeface="ＭＳ Ｐゴシック" pitchFamily="-65" charset="-128"/>
            </a:endParaRPr>
          </a:p>
        </p:txBody>
      </p:sp>
      <p:sp>
        <p:nvSpPr>
          <p:cNvPr id="64516" name="Rectangle 3"/>
          <p:cNvSpPr>
            <a:spLocks noGrp="1" noRot="1" noChangeAspect="1" noChangeArrowheads="1"/>
          </p:cNvSpPr>
          <p:nvPr>
            <p:ph type="sldImg"/>
          </p:nvPr>
        </p:nvSpPr>
        <p:spPr>
          <a:xfrm>
            <a:off x="1171575" y="704850"/>
            <a:ext cx="4516438" cy="3387725"/>
          </a:xfrm>
          <a:ln w="12700" cap="flat">
            <a:solidFill>
              <a:schemeClr val="tx1"/>
            </a:solidFill>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p:cNvSpPr>
          <p:nvPr>
            <p:ph type="sldNum" sz="quarter" idx="5"/>
          </p:nvPr>
        </p:nvSpPr>
        <p:spPr>
          <a:noFill/>
        </p:spPr>
        <p:txBody>
          <a:bodyPr/>
          <a:lstStyle/>
          <a:p>
            <a:fld id="{D90FF2B9-9692-684B-A2DC-AE5B20BC752C}" type="slidenum">
              <a:rPr lang="en-US">
                <a:latin typeface="Tahoma" pitchFamily="-65" charset="0"/>
                <a:ea typeface="ヒラギノ角ゴ Pro W3" pitchFamily="-65" charset="-128"/>
                <a:cs typeface="ヒラギノ角ゴ Pro W3" pitchFamily="-65" charset="-128"/>
              </a:rPr>
              <a:pPr/>
              <a:t>25</a:t>
            </a:fld>
            <a:endParaRPr lang="en-US" dirty="0">
              <a:latin typeface="Tahoma" pitchFamily="-65" charset="0"/>
              <a:ea typeface="ヒラギノ角ゴ Pro W3" pitchFamily="-65" charset="-128"/>
              <a:cs typeface="ヒラギノ角ゴ Pro W3" pitchFamily="-65" charset="-128"/>
            </a:endParaRPr>
          </a:p>
        </p:txBody>
      </p:sp>
      <p:sp>
        <p:nvSpPr>
          <p:cNvPr id="66563" name="Rectangle 2"/>
          <p:cNvSpPr>
            <a:spLocks noGrp="1" noChangeArrowheads="1"/>
          </p:cNvSpPr>
          <p:nvPr>
            <p:ph type="body" idx="1"/>
          </p:nvPr>
        </p:nvSpPr>
        <p:spPr>
          <a:noFill/>
          <a:ln w="9525"/>
        </p:spPr>
        <p:txBody>
          <a:bodyPr lIns="87504" tIns="42189" rIns="87504" bIns="42189"/>
          <a:lstStyle/>
          <a:p>
            <a:endParaRPr lang="en-US" dirty="0">
              <a:latin typeface="Gill Sans" pitchFamily="-65" charset="0"/>
              <a:ea typeface="ＭＳ Ｐゴシック" pitchFamily="-65" charset="-128"/>
              <a:cs typeface="ＭＳ Ｐゴシック" pitchFamily="-65" charset="-128"/>
            </a:endParaRPr>
          </a:p>
        </p:txBody>
      </p:sp>
      <p:sp>
        <p:nvSpPr>
          <p:cNvPr id="66564" name="Rectangle 3"/>
          <p:cNvSpPr>
            <a:spLocks noGrp="1" noRot="1" noChangeAspect="1" noChangeArrowheads="1"/>
          </p:cNvSpPr>
          <p:nvPr>
            <p:ph type="sldImg"/>
          </p:nvPr>
        </p:nvSpPr>
        <p:spPr>
          <a:xfrm>
            <a:off x="1171575" y="704850"/>
            <a:ext cx="4516438" cy="3387725"/>
          </a:xfrm>
          <a:ln w="12700" cap="flat">
            <a:solidFill>
              <a:schemeClr val="tx1"/>
            </a:solidFill>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p:cNvSpPr>
          <p:nvPr>
            <p:ph type="sldNum" sz="quarter" idx="5"/>
          </p:nvPr>
        </p:nvSpPr>
        <p:spPr>
          <a:noFill/>
        </p:spPr>
        <p:txBody>
          <a:bodyPr/>
          <a:lstStyle/>
          <a:p>
            <a:fld id="{1BB058BF-3E60-0F49-AC6D-E7AAC8D11A4C}" type="slidenum">
              <a:rPr lang="en-US">
                <a:latin typeface="Tahoma" pitchFamily="-65" charset="0"/>
                <a:ea typeface="ヒラギノ角ゴ Pro W3" pitchFamily="-65" charset="-128"/>
                <a:cs typeface="ヒラギノ角ゴ Pro W3" pitchFamily="-65" charset="-128"/>
              </a:rPr>
              <a:pPr/>
              <a:t>26</a:t>
            </a:fld>
            <a:endParaRPr lang="en-US" dirty="0">
              <a:latin typeface="Tahoma" pitchFamily="-65" charset="0"/>
              <a:ea typeface="ヒラギノ角ゴ Pro W3" pitchFamily="-65" charset="-128"/>
              <a:cs typeface="ヒラギノ角ゴ Pro W3" pitchFamily="-65" charset="-128"/>
            </a:endParaRPr>
          </a:p>
        </p:txBody>
      </p:sp>
      <p:sp>
        <p:nvSpPr>
          <p:cNvPr id="12291" name="Rectangle 2"/>
          <p:cNvSpPr>
            <a:spLocks noGrp="1" noRot="1" noChangeAspect="1" noChangeArrowheads="1"/>
          </p:cNvSpPr>
          <p:nvPr>
            <p:ph type="sldImg"/>
          </p:nvPr>
        </p:nvSpPr>
        <p:spPr>
          <a:solidFill>
            <a:srgbClr val="FFFFFF"/>
          </a:solidFill>
          <a:ln/>
        </p:spPr>
      </p:sp>
      <p:sp>
        <p:nvSpPr>
          <p:cNvPr id="1229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dirty="0">
              <a:latin typeface="Gill Sans" pitchFamily="-65" charset="0"/>
              <a:ea typeface="ＭＳ Ｐゴシック" pitchFamily="-65" charset="-128"/>
              <a:cs typeface="ＭＳ Ｐゴシック" pitchFamily="-65"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p:cNvSpPr>
          <p:nvPr>
            <p:ph type="sldNum" sz="quarter" idx="5"/>
          </p:nvPr>
        </p:nvSpPr>
        <p:spPr>
          <a:noFill/>
        </p:spPr>
        <p:txBody>
          <a:bodyPr/>
          <a:lstStyle/>
          <a:p>
            <a:fld id="{B9F4B309-D4DA-1841-86D9-16D10FC3177C}" type="slidenum">
              <a:rPr lang="en-US">
                <a:latin typeface="Tahoma" pitchFamily="-65" charset="0"/>
                <a:ea typeface="ヒラギノ角ゴ Pro W3" pitchFamily="-65" charset="-128"/>
                <a:cs typeface="ヒラギノ角ゴ Pro W3" pitchFamily="-65" charset="-128"/>
              </a:rPr>
              <a:pPr/>
              <a:t>4</a:t>
            </a:fld>
            <a:endParaRPr lang="en-US" dirty="0">
              <a:latin typeface="Tahoma" pitchFamily="-65" charset="0"/>
              <a:ea typeface="ヒラギノ角ゴ Pro W3" pitchFamily="-65" charset="-128"/>
              <a:cs typeface="ヒラギノ角ゴ Pro W3" pitchFamily="-65" charset="-128"/>
            </a:endParaRPr>
          </a:p>
        </p:txBody>
      </p:sp>
      <p:sp>
        <p:nvSpPr>
          <p:cNvPr id="21507" name="Rectangle 2"/>
          <p:cNvSpPr>
            <a:spLocks noGrp="1" noRot="1" noChangeAspect="1" noChangeArrowheads="1"/>
          </p:cNvSpPr>
          <p:nvPr>
            <p:ph type="sldImg"/>
          </p:nvPr>
        </p:nvSpPr>
        <p:spPr>
          <a:solidFill>
            <a:srgbClr val="FFFFFF"/>
          </a:solidFill>
          <a:ln/>
        </p:spPr>
      </p:sp>
      <p:sp>
        <p:nvSpPr>
          <p:cNvPr id="21508"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65" charset="0"/>
              <a:ea typeface="ＭＳ Ｐゴシック" pitchFamily="-65" charset="-128"/>
              <a:cs typeface="ＭＳ Ｐゴシック" pitchFamily="-65"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p:cNvSpPr>
          <p:nvPr>
            <p:ph type="sldNum" sz="quarter" idx="5"/>
          </p:nvPr>
        </p:nvSpPr>
        <p:spPr>
          <a:noFill/>
        </p:spPr>
        <p:txBody>
          <a:bodyPr/>
          <a:lstStyle/>
          <a:p>
            <a:fld id="{C849F1F7-6276-244E-AC92-77F9154366AA}" type="slidenum">
              <a:rPr lang="en-US">
                <a:latin typeface="Tahoma" pitchFamily="-65" charset="0"/>
                <a:ea typeface="ヒラギノ角ゴ Pro W3" pitchFamily="-65" charset="-128"/>
                <a:cs typeface="ヒラギノ角ゴ Pro W3" pitchFamily="-65" charset="-128"/>
              </a:rPr>
              <a:pPr/>
              <a:t>6</a:t>
            </a:fld>
            <a:endParaRPr lang="en-US" dirty="0">
              <a:latin typeface="Tahoma" pitchFamily="-65" charset="0"/>
              <a:ea typeface="ヒラギノ角ゴ Pro W3" pitchFamily="-65" charset="-128"/>
              <a:cs typeface="ヒラギノ角ゴ Pro W3" pitchFamily="-65" charset="-128"/>
            </a:endParaRPr>
          </a:p>
        </p:txBody>
      </p:sp>
      <p:sp>
        <p:nvSpPr>
          <p:cNvPr id="56323" name="Rectangle 2"/>
          <p:cNvSpPr>
            <a:spLocks noGrp="1" noRot="1" noChangeAspect="1" noChangeArrowheads="1"/>
          </p:cNvSpPr>
          <p:nvPr>
            <p:ph type="sldImg"/>
          </p:nvPr>
        </p:nvSpPr>
        <p:spPr>
          <a:solidFill>
            <a:srgbClr val="FFFFFF"/>
          </a:solidFill>
          <a:ln/>
        </p:spPr>
      </p:sp>
      <p:sp>
        <p:nvSpPr>
          <p:cNvPr id="56324"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65" charset="0"/>
              <a:ea typeface="ＭＳ Ｐゴシック" pitchFamily="-65" charset="-128"/>
              <a:cs typeface="ＭＳ Ｐゴシック" pitchFamily="-65"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p:cNvSpPr>
          <p:nvPr>
            <p:ph type="sldNum" sz="quarter" idx="5"/>
          </p:nvPr>
        </p:nvSpPr>
        <p:spPr>
          <a:noFill/>
        </p:spPr>
        <p:txBody>
          <a:bodyPr/>
          <a:lstStyle/>
          <a:p>
            <a:fld id="{C849F1F7-6276-244E-AC92-77F9154366AA}" type="slidenum">
              <a:rPr lang="en-US">
                <a:latin typeface="Tahoma" pitchFamily="-65" charset="0"/>
                <a:ea typeface="ヒラギノ角ゴ Pro W3" pitchFamily="-65" charset="-128"/>
                <a:cs typeface="ヒラギノ角ゴ Pro W3" pitchFamily="-65" charset="-128"/>
              </a:rPr>
              <a:pPr/>
              <a:t>7</a:t>
            </a:fld>
            <a:endParaRPr lang="en-US" dirty="0">
              <a:latin typeface="Tahoma" pitchFamily="-65" charset="0"/>
              <a:ea typeface="ヒラギノ角ゴ Pro W3" pitchFamily="-65" charset="-128"/>
              <a:cs typeface="ヒラギノ角ゴ Pro W3" pitchFamily="-65" charset="-128"/>
            </a:endParaRPr>
          </a:p>
        </p:txBody>
      </p:sp>
      <p:sp>
        <p:nvSpPr>
          <p:cNvPr id="56323" name="Rectangle 2"/>
          <p:cNvSpPr>
            <a:spLocks noGrp="1" noRot="1" noChangeAspect="1" noChangeArrowheads="1"/>
          </p:cNvSpPr>
          <p:nvPr>
            <p:ph type="sldImg"/>
          </p:nvPr>
        </p:nvSpPr>
        <p:spPr>
          <a:solidFill>
            <a:srgbClr val="FFFFFF"/>
          </a:solidFill>
          <a:ln/>
        </p:spPr>
      </p:sp>
      <p:sp>
        <p:nvSpPr>
          <p:cNvPr id="56324"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65" charset="0"/>
              <a:ea typeface="ＭＳ Ｐゴシック" pitchFamily="-65" charset="-128"/>
              <a:cs typeface="ＭＳ Ｐゴシック" pitchFamily="-65"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p:cNvSpPr>
          <p:nvPr>
            <p:ph type="sldNum" sz="quarter" idx="5"/>
          </p:nvPr>
        </p:nvSpPr>
        <p:spPr>
          <a:noFill/>
        </p:spPr>
        <p:txBody>
          <a:bodyPr/>
          <a:lstStyle/>
          <a:p>
            <a:fld id="{B66FAE57-58A4-7C49-AB5D-EBAF6835FA01}" type="slidenum">
              <a:rPr lang="en-US">
                <a:latin typeface="Tahoma" pitchFamily="-65" charset="0"/>
                <a:ea typeface="ヒラギノ角ゴ Pro W3" pitchFamily="-65" charset="-128"/>
                <a:cs typeface="ヒラギノ角ゴ Pro W3" pitchFamily="-65" charset="-128"/>
              </a:rPr>
              <a:pPr/>
              <a:t>8</a:t>
            </a:fld>
            <a:endParaRPr lang="en-US" dirty="0">
              <a:latin typeface="Tahoma" pitchFamily="-65" charset="0"/>
              <a:ea typeface="ヒラギノ角ゴ Pro W3" pitchFamily="-65" charset="-128"/>
              <a:cs typeface="ヒラギノ角ゴ Pro W3" pitchFamily="-65" charset="-128"/>
            </a:endParaRPr>
          </a:p>
        </p:txBody>
      </p:sp>
      <p:sp>
        <p:nvSpPr>
          <p:cNvPr id="58371" name="Rectangle 2"/>
          <p:cNvSpPr>
            <a:spLocks noGrp="1" noRot="1" noChangeAspect="1" noChangeArrowheads="1"/>
          </p:cNvSpPr>
          <p:nvPr>
            <p:ph type="sldImg"/>
          </p:nvPr>
        </p:nvSpPr>
        <p:spPr>
          <a:solidFill>
            <a:srgbClr val="FFFFFF"/>
          </a:solidFill>
          <a:ln/>
        </p:spPr>
      </p:sp>
      <p:sp>
        <p:nvSpPr>
          <p:cNvPr id="58372"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65" charset="0"/>
              <a:ea typeface="ＭＳ Ｐゴシック" pitchFamily="-65" charset="-128"/>
              <a:cs typeface="ＭＳ Ｐゴシック" pitchFamily="-65"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p:cNvSpPr>
          <p:nvPr>
            <p:ph type="sldNum" sz="quarter" idx="5"/>
          </p:nvPr>
        </p:nvSpPr>
        <p:spPr>
          <a:noFill/>
        </p:spPr>
        <p:txBody>
          <a:bodyPr/>
          <a:lstStyle/>
          <a:p>
            <a:fld id="{A6D0E48C-76D3-6D45-B1E4-8DEFCC3550D5}" type="slidenum">
              <a:rPr lang="en-US">
                <a:latin typeface="Tahoma" pitchFamily="-65" charset="0"/>
                <a:ea typeface="ヒラギノ角ゴ Pro W3" pitchFamily="-65" charset="-128"/>
                <a:cs typeface="ヒラギノ角ゴ Pro W3" pitchFamily="-65" charset="-128"/>
              </a:rPr>
              <a:pPr/>
              <a:t>9</a:t>
            </a:fld>
            <a:endParaRPr lang="en-US" dirty="0">
              <a:latin typeface="Tahoma" pitchFamily="-65" charset="0"/>
              <a:ea typeface="ヒラギノ角ゴ Pro W3" pitchFamily="-65" charset="-128"/>
              <a:cs typeface="ヒラギノ角ゴ Pro W3" pitchFamily="-65" charset="-128"/>
            </a:endParaRPr>
          </a:p>
        </p:txBody>
      </p:sp>
      <p:sp>
        <p:nvSpPr>
          <p:cNvPr id="60419" name="Rectangle 2"/>
          <p:cNvSpPr>
            <a:spLocks noGrp="1" noRot="1" noChangeAspect="1" noChangeArrowheads="1"/>
          </p:cNvSpPr>
          <p:nvPr>
            <p:ph type="sldImg"/>
          </p:nvPr>
        </p:nvSpPr>
        <p:spPr>
          <a:solidFill>
            <a:srgbClr val="FFFFFF"/>
          </a:solidFill>
          <a:ln/>
        </p:spPr>
      </p:sp>
      <p:sp>
        <p:nvSpPr>
          <p:cNvPr id="60420"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65" charset="0"/>
              <a:ea typeface="ＭＳ Ｐゴシック" pitchFamily="-65" charset="-128"/>
              <a:cs typeface="ＭＳ Ｐゴシック" pitchFamily="-65"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p:cNvSpPr>
          <p:nvPr>
            <p:ph type="sldNum" sz="quarter" idx="5"/>
          </p:nvPr>
        </p:nvSpPr>
        <p:spPr>
          <a:noFill/>
        </p:spPr>
        <p:txBody>
          <a:bodyPr/>
          <a:lstStyle/>
          <a:p>
            <a:fld id="{DB170059-6E64-D648-A5CD-B499EFE2189D}" type="slidenum">
              <a:rPr lang="en-US">
                <a:latin typeface="Tahoma" pitchFamily="-65" charset="0"/>
                <a:ea typeface="ヒラギノ角ゴ Pro W3" pitchFamily="-65" charset="-128"/>
                <a:cs typeface="ヒラギノ角ゴ Pro W3" pitchFamily="-65" charset="-128"/>
              </a:rPr>
              <a:pPr/>
              <a:t>15</a:t>
            </a:fld>
            <a:endParaRPr lang="en-US" dirty="0">
              <a:latin typeface="Tahoma" pitchFamily="-65" charset="0"/>
              <a:ea typeface="ヒラギノ角ゴ Pro W3" pitchFamily="-65" charset="-128"/>
              <a:cs typeface="ヒラギノ角ゴ Pro W3" pitchFamily="-65" charset="-128"/>
            </a:endParaRPr>
          </a:p>
        </p:txBody>
      </p:sp>
      <p:sp>
        <p:nvSpPr>
          <p:cNvPr id="41987" name="Rectangle 2"/>
          <p:cNvSpPr>
            <a:spLocks noGrp="1" noChangeArrowheads="1"/>
          </p:cNvSpPr>
          <p:nvPr>
            <p:ph type="body" idx="1"/>
          </p:nvPr>
        </p:nvSpPr>
        <p:spPr>
          <a:noFill/>
          <a:ln w="9525"/>
        </p:spPr>
        <p:txBody>
          <a:bodyPr lIns="87504" tIns="42189" rIns="87504" bIns="42189"/>
          <a:lstStyle/>
          <a:p>
            <a:endParaRPr lang="en-US" dirty="0">
              <a:latin typeface="Gill Sans" pitchFamily="-65" charset="0"/>
              <a:ea typeface="ＭＳ Ｐゴシック" pitchFamily="-65" charset="-128"/>
              <a:cs typeface="ＭＳ Ｐゴシック" pitchFamily="-65" charset="-128"/>
            </a:endParaRPr>
          </a:p>
        </p:txBody>
      </p:sp>
      <p:sp>
        <p:nvSpPr>
          <p:cNvPr id="41988" name="Rectangle 3"/>
          <p:cNvSpPr>
            <a:spLocks noGrp="1" noRot="1" noChangeAspect="1" noChangeArrowheads="1"/>
          </p:cNvSpPr>
          <p:nvPr>
            <p:ph type="sldImg"/>
          </p:nvPr>
        </p:nvSpPr>
        <p:spPr>
          <a:xfrm>
            <a:off x="1171575" y="704850"/>
            <a:ext cx="4516438" cy="3387725"/>
          </a:xfrm>
          <a:ln w="12700" cap="flat">
            <a:solidFill>
              <a:schemeClr val="tx1"/>
            </a:solidFill>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p:cNvSpPr>
          <p:nvPr>
            <p:ph type="sldNum" sz="quarter" idx="5"/>
          </p:nvPr>
        </p:nvSpPr>
        <p:spPr>
          <a:noFill/>
        </p:spPr>
        <p:txBody>
          <a:bodyPr/>
          <a:lstStyle/>
          <a:p>
            <a:fld id="{ABD27C80-9854-FF4B-8FAF-92BE9F63EEC5}" type="slidenum">
              <a:rPr lang="en-US">
                <a:latin typeface="Tahoma" pitchFamily="-65" charset="0"/>
                <a:ea typeface="ヒラギノ角ゴ Pro W3" pitchFamily="-65" charset="-128"/>
                <a:cs typeface="ヒラギノ角ゴ Pro W3" pitchFamily="-65" charset="-128"/>
              </a:rPr>
              <a:pPr/>
              <a:t>16</a:t>
            </a:fld>
            <a:endParaRPr lang="en-US" dirty="0">
              <a:latin typeface="Tahoma" pitchFamily="-65" charset="0"/>
              <a:ea typeface="ヒラギノ角ゴ Pro W3" pitchFamily="-65" charset="-128"/>
              <a:cs typeface="ヒラギノ角ゴ Pro W3" pitchFamily="-65" charset="-128"/>
            </a:endParaRPr>
          </a:p>
        </p:txBody>
      </p:sp>
      <p:sp>
        <p:nvSpPr>
          <p:cNvPr id="44035" name="Rectangle 2"/>
          <p:cNvSpPr>
            <a:spLocks noGrp="1" noChangeArrowheads="1"/>
          </p:cNvSpPr>
          <p:nvPr>
            <p:ph type="body" idx="1"/>
          </p:nvPr>
        </p:nvSpPr>
        <p:spPr>
          <a:noFill/>
          <a:ln w="9525"/>
        </p:spPr>
        <p:txBody>
          <a:bodyPr lIns="87504" tIns="42189" rIns="87504" bIns="42189"/>
          <a:lstStyle/>
          <a:p>
            <a:endParaRPr lang="en-US" dirty="0">
              <a:latin typeface="Gill Sans" pitchFamily="-65" charset="0"/>
              <a:ea typeface="ＭＳ Ｐゴシック" pitchFamily="-65" charset="-128"/>
              <a:cs typeface="ＭＳ Ｐゴシック" pitchFamily="-65" charset="-128"/>
            </a:endParaRPr>
          </a:p>
        </p:txBody>
      </p:sp>
      <p:sp>
        <p:nvSpPr>
          <p:cNvPr id="44036" name="Rectangle 3"/>
          <p:cNvSpPr>
            <a:spLocks noGrp="1" noRot="1" noChangeAspect="1" noChangeArrowheads="1"/>
          </p:cNvSpPr>
          <p:nvPr>
            <p:ph type="sldImg"/>
          </p:nvPr>
        </p:nvSpPr>
        <p:spPr>
          <a:xfrm>
            <a:off x="1171575" y="704850"/>
            <a:ext cx="4516438" cy="3387725"/>
          </a:xfrm>
          <a:ln w="12700" cap="flat">
            <a:solidFill>
              <a:schemeClr val="tx1"/>
            </a:solidFill>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A4FDE826-C6A4-8543-9514-40E1DCD949EA}" type="slidenum">
              <a:rPr lang="en-AU">
                <a:latin typeface="Tahoma" pitchFamily="-65" charset="0"/>
                <a:ea typeface="ヒラギノ角ゴ Pro W3" pitchFamily="-65" charset="-128"/>
                <a:cs typeface="ヒラギノ角ゴ Pro W3" pitchFamily="-65" charset="-128"/>
              </a:rPr>
              <a:pPr/>
              <a:t>17</a:t>
            </a:fld>
            <a:endParaRPr lang="en-AU" dirty="0">
              <a:latin typeface="Tahoma" pitchFamily="-65" charset="0"/>
              <a:ea typeface="ヒラギノ角ゴ Pro W3" pitchFamily="-65" charset="-128"/>
              <a:cs typeface="ヒラギノ角ゴ Pro W3" pitchFamily="-65" charset="-128"/>
            </a:endParaRPr>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w="9525"/>
        </p:spPr>
        <p:txBody>
          <a:bodyPr/>
          <a:lstStyle/>
          <a:p>
            <a:endParaRPr lang="en-US" dirty="0">
              <a:latin typeface="Gill Sans" pitchFamily="-65" charset="0"/>
              <a:ea typeface="ＭＳ Ｐゴシック" pitchFamily="-65" charset="-128"/>
              <a:cs typeface="ＭＳ Ｐゴシック" pitchFamily="-65"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6"/>
          <p:cNvSpPr/>
          <p:nvPr/>
        </p:nvSpPr>
        <p:spPr>
          <a:xfrm>
            <a:off x="3186953" y="268288"/>
            <a:ext cx="5669280" cy="2224608"/>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bIns="140400" rtlCol="0" anchor="b" anchorCtr="0"/>
          <a:lstStyle/>
          <a:p>
            <a:pPr algn="r"/>
            <a:r>
              <a:rPr lang="en-AU" sz="7200" b="1" i="0" dirty="0" smtClean="0"/>
              <a:t>12</a:t>
            </a:r>
            <a:endParaRPr sz="7200" b="1" i="0" dirty="0"/>
          </a:p>
        </p:txBody>
      </p:sp>
      <p:sp>
        <p:nvSpPr>
          <p:cNvPr id="8" name="Rectangle 7"/>
          <p:cNvSpPr/>
          <p:nvPr/>
        </p:nvSpPr>
        <p:spPr>
          <a:xfrm>
            <a:off x="268940" y="268288"/>
            <a:ext cx="198604" cy="4960912"/>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Date Placeholder 9"/>
          <p:cNvSpPr>
            <a:spLocks noGrp="1"/>
          </p:cNvSpPr>
          <p:nvPr>
            <p:ph type="dt" sz="half" idx="10"/>
          </p:nvPr>
        </p:nvSpPr>
        <p:spPr/>
        <p:txBody>
          <a:bodyPr/>
          <a:lstStyle/>
          <a:p>
            <a:pPr>
              <a:defRPr/>
            </a:pPr>
            <a:r>
              <a:rPr lang="en-AU" dirty="0" smtClean="0"/>
              <a:t>McShane/Von Glinow OB 7e</a:t>
            </a:r>
            <a:endParaRPr lang="en-US" dirty="0"/>
          </a:p>
        </p:txBody>
      </p:sp>
      <p:sp>
        <p:nvSpPr>
          <p:cNvPr id="11" name="Footer Placeholder 10"/>
          <p:cNvSpPr>
            <a:spLocks noGrp="1"/>
          </p:cNvSpPr>
          <p:nvPr>
            <p:ph type="ftr" sz="quarter" idx="11"/>
          </p:nvPr>
        </p:nvSpPr>
        <p:spPr/>
        <p:txBody>
          <a:bodyPr/>
          <a:lstStyle/>
          <a:p>
            <a:r>
              <a:rPr lang="en-US" dirty="0" smtClean="0"/>
              <a:t>© 2015 by McGraw-Hill Education.  This is proprietary material solely for authorized instructor use. Not authorized for sale or distribution in any manner.  This document may not be copied, scanned, duplicated, forwarded, distributed, or posted on a website, in whole or part. </a:t>
            </a:r>
          </a:p>
        </p:txBody>
      </p:sp>
      <p:sp>
        <p:nvSpPr>
          <p:cNvPr id="12" name="Slide Number Placeholder 11"/>
          <p:cNvSpPr>
            <a:spLocks noGrp="1"/>
          </p:cNvSpPr>
          <p:nvPr>
            <p:ph type="sldNum" sz="quarter" idx="12"/>
          </p:nvPr>
        </p:nvSpPr>
        <p:spPr/>
        <p:txBody>
          <a:bodyPr/>
          <a:lstStyle/>
          <a:p>
            <a:fld id="{217D0AD5-8817-6F41-98C9-BDEB5CB900FD}" type="slidenum">
              <a:rPr lang="en-US" smtClean="0"/>
              <a:pPr/>
              <a:t>‹#›</a:t>
            </a:fld>
            <a:endParaRPr lang="en-US" dirty="0"/>
          </a:p>
        </p:txBody>
      </p:sp>
      <p:sp>
        <p:nvSpPr>
          <p:cNvPr id="13" name="Title 12"/>
          <p:cNvSpPr>
            <a:spLocks noGrp="1"/>
          </p:cNvSpPr>
          <p:nvPr>
            <p:ph type="title"/>
          </p:nvPr>
        </p:nvSpPr>
        <p:spPr>
          <a:xfrm>
            <a:off x="3193265" y="2492896"/>
            <a:ext cx="5644281" cy="2736304"/>
          </a:xfrm>
        </p:spPr>
        <p:txBody>
          <a:bodyPr/>
          <a:lstStyle/>
          <a:p>
            <a:r>
              <a:rPr lang="en-AU" smtClean="0"/>
              <a:t>Click to edit Master title style</a:t>
            </a:r>
            <a:endParaRPr lang="en-US"/>
          </a:p>
        </p:txBody>
      </p:sp>
      <p:pic>
        <p:nvPicPr>
          <p:cNvPr id="9" name="Picture 8" descr="Globe Vertical.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67543" y="260648"/>
            <a:ext cx="2728367" cy="4965486"/>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8" name="Rectangle 7"/>
          <p:cNvSpPr/>
          <p:nvPr/>
        </p:nvSpPr>
        <p:spPr>
          <a:xfrm>
            <a:off x="4746811" y="268288"/>
            <a:ext cx="4114800" cy="566928"/>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67544" y="247418"/>
            <a:ext cx="3960440" cy="1381382"/>
          </a:xfrm>
        </p:spPr>
        <p:txBody>
          <a:bodyPr anchor="b"/>
          <a:lstStyle>
            <a:lvl1pPr algn="l">
              <a:defRPr sz="2800" b="0"/>
            </a:lvl1pPr>
          </a:lstStyle>
          <a:p>
            <a:r>
              <a:rPr lang="en-AU" smtClean="0"/>
              <a:t>Click to edit Master title style</a:t>
            </a:r>
            <a:endParaRPr/>
          </a:p>
        </p:txBody>
      </p:sp>
      <p:sp>
        <p:nvSpPr>
          <p:cNvPr id="4" name="Text Placeholder 3"/>
          <p:cNvSpPr>
            <a:spLocks noGrp="1"/>
          </p:cNvSpPr>
          <p:nvPr>
            <p:ph type="body" sz="half" idx="2"/>
          </p:nvPr>
        </p:nvSpPr>
        <p:spPr>
          <a:xfrm>
            <a:off x="457198" y="1844824"/>
            <a:ext cx="3970785" cy="4104456"/>
          </a:xfrm>
        </p:spPr>
        <p:txBody>
          <a:bodyPr>
            <a:normAutofit/>
          </a:bodyPr>
          <a:lstStyle>
            <a:lvl1pPr marL="0" indent="0">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10" name="Picture Placeholder 9"/>
          <p:cNvSpPr>
            <a:spLocks noGrp="1"/>
          </p:cNvSpPr>
          <p:nvPr>
            <p:ph type="pic" sz="quarter" idx="13"/>
          </p:nvPr>
        </p:nvSpPr>
        <p:spPr>
          <a:xfrm>
            <a:off x="4760258" y="990601"/>
            <a:ext cx="4096512" cy="5030688"/>
          </a:xfrm>
        </p:spPr>
        <p:txBody>
          <a:bodyPr/>
          <a:lstStyle>
            <a:lvl1pPr>
              <a:buNone/>
              <a:defRPr/>
            </a:lvl1pPr>
          </a:lstStyle>
          <a:p>
            <a:r>
              <a:rPr lang="en-AU" dirty="0" smtClean="0"/>
              <a:t>Drag picture to placeholder or click icon to add</a:t>
            </a:r>
            <a:endParaRPr/>
          </a:p>
        </p:txBody>
      </p:sp>
      <p:sp>
        <p:nvSpPr>
          <p:cNvPr id="3" name="Date Placeholder 2"/>
          <p:cNvSpPr>
            <a:spLocks noGrp="1"/>
          </p:cNvSpPr>
          <p:nvPr>
            <p:ph type="dt" sz="half" idx="14"/>
          </p:nvPr>
        </p:nvSpPr>
        <p:spPr/>
        <p:txBody>
          <a:bodyPr/>
          <a:lstStyle/>
          <a:p>
            <a:pPr>
              <a:defRPr/>
            </a:pPr>
            <a:r>
              <a:rPr lang="en-AU" dirty="0" smtClean="0"/>
              <a:t>McShane/Von Glinow OB 7e</a:t>
            </a:r>
            <a:endParaRPr lang="en-US" dirty="0"/>
          </a:p>
        </p:txBody>
      </p:sp>
      <p:sp>
        <p:nvSpPr>
          <p:cNvPr id="5" name="Footer Placeholder 4"/>
          <p:cNvSpPr>
            <a:spLocks noGrp="1"/>
          </p:cNvSpPr>
          <p:nvPr>
            <p:ph type="ftr" sz="quarter" idx="15"/>
          </p:nvPr>
        </p:nvSpPr>
        <p:spPr/>
        <p:txBody>
          <a:bodyPr/>
          <a:lstStyle/>
          <a:p>
            <a:r>
              <a:rPr lang="en-US" dirty="0" smtClean="0"/>
              <a:t>© 2015 by McGraw-Hill Education.  This is proprietary material solely for authorized instructor use. Not authorized for sale or distribution in any manner.  This document may not be copied, scanned, duplicated, forwarded, distributed, or posted on a website, in whole or part. </a:t>
            </a:r>
          </a:p>
        </p:txBody>
      </p:sp>
      <p:sp>
        <p:nvSpPr>
          <p:cNvPr id="6" name="Slide Number Placeholder 5"/>
          <p:cNvSpPr>
            <a:spLocks noGrp="1"/>
          </p:cNvSpPr>
          <p:nvPr>
            <p:ph type="sldNum" sz="quarter" idx="16"/>
          </p:nvPr>
        </p:nvSpPr>
        <p:spPr/>
        <p:txBody>
          <a:bodyPr/>
          <a:lstStyle/>
          <a:p>
            <a:fld id="{217D0AD5-8817-6F41-98C9-BDEB5CB900FD}"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noProof="0" smtClean="0"/>
              <a:t>Click to edit Master title style</a:t>
            </a:r>
            <a:endParaRPr lang="en-GB" noProof="0" dirty="0"/>
          </a:p>
        </p:txBody>
      </p:sp>
      <p:sp>
        <p:nvSpPr>
          <p:cNvPr id="8" name="Content Placeholder 2"/>
          <p:cNvSpPr>
            <a:spLocks noGrp="1"/>
          </p:cNvSpPr>
          <p:nvPr>
            <p:ph idx="1"/>
          </p:nvPr>
        </p:nvSpPr>
        <p:spPr>
          <a:xfrm>
            <a:off x="609600" y="3733800"/>
            <a:ext cx="7924800" cy="2503512"/>
          </a:xfrm>
        </p:spPr>
        <p:txBody>
          <a:bodyPr/>
          <a:lstStyle>
            <a:lvl1pPr marL="1588" indent="-1588">
              <a:buNone/>
              <a:defRPr sz="2400"/>
            </a:lvl1pPr>
            <a:lvl2pPr>
              <a:buNone/>
              <a:defRPr/>
            </a:lvl2pPr>
            <a:lvl3pPr>
              <a:buNone/>
              <a:defRPr/>
            </a:lvl3pPr>
            <a:lvl4pPr>
              <a:buNone/>
              <a:defRPr/>
            </a:lvl4pPr>
            <a:lvl5pPr>
              <a:buNone/>
              <a:defRPr/>
            </a:lvl5pPr>
          </a:lstStyle>
          <a:p>
            <a:pPr lvl="0"/>
            <a:r>
              <a:rPr lang="en-AU" noProof="0" smtClean="0"/>
              <a:t>Click to edit Master text styles</a:t>
            </a:r>
          </a:p>
          <a:p>
            <a:pPr lvl="1"/>
            <a:r>
              <a:rPr lang="en-AU" noProof="0" smtClean="0"/>
              <a:t>Second level</a:t>
            </a:r>
          </a:p>
          <a:p>
            <a:pPr lvl="2"/>
            <a:r>
              <a:rPr lang="en-AU" noProof="0" smtClean="0"/>
              <a:t>Third level</a:t>
            </a:r>
          </a:p>
          <a:p>
            <a:pPr lvl="3"/>
            <a:r>
              <a:rPr lang="en-AU" noProof="0" smtClean="0"/>
              <a:t>Fourth level</a:t>
            </a:r>
          </a:p>
          <a:p>
            <a:pPr lvl="4"/>
            <a:r>
              <a:rPr lang="en-AU" noProof="0" smtClean="0"/>
              <a:t>Fifth level</a:t>
            </a:r>
            <a:endParaRPr lang="en-GB" noProof="0" dirty="0"/>
          </a:p>
        </p:txBody>
      </p:sp>
      <p:sp>
        <p:nvSpPr>
          <p:cNvPr id="3" name="Date Placeholder 2"/>
          <p:cNvSpPr>
            <a:spLocks noGrp="1"/>
          </p:cNvSpPr>
          <p:nvPr>
            <p:ph type="dt" sz="half" idx="10"/>
          </p:nvPr>
        </p:nvSpPr>
        <p:spPr/>
        <p:txBody>
          <a:bodyPr/>
          <a:lstStyle/>
          <a:p>
            <a:pPr>
              <a:defRPr/>
            </a:pPr>
            <a:r>
              <a:rPr lang="en-AU" dirty="0" smtClean="0"/>
              <a:t>McShane/Von Glinow OB 7e</a:t>
            </a:r>
            <a:endParaRPr lang="en-US" dirty="0"/>
          </a:p>
        </p:txBody>
      </p:sp>
      <p:sp>
        <p:nvSpPr>
          <p:cNvPr id="4" name="Footer Placeholder 3"/>
          <p:cNvSpPr>
            <a:spLocks noGrp="1"/>
          </p:cNvSpPr>
          <p:nvPr>
            <p:ph type="ftr" sz="quarter" idx="11"/>
          </p:nvPr>
        </p:nvSpPr>
        <p:spPr/>
        <p:txBody>
          <a:bodyPr/>
          <a:lstStyle/>
          <a:p>
            <a:r>
              <a:rPr lang="en-US" dirty="0" smtClean="0"/>
              <a:t>© 2015 by McGraw-Hill Education.  This is proprietary material solely for authorized instructor use. Not authorized for sale or distribution in any manner.  This document may not be copied, scanned, duplicated, forwarded, distributed, or posted on a website, in whole or part. </a:t>
            </a:r>
          </a:p>
        </p:txBody>
      </p:sp>
      <p:sp>
        <p:nvSpPr>
          <p:cNvPr id="5" name="Slide Number Placeholder 4"/>
          <p:cNvSpPr>
            <a:spLocks noGrp="1"/>
          </p:cNvSpPr>
          <p:nvPr>
            <p:ph type="sldNum" sz="quarter" idx="12"/>
          </p:nvPr>
        </p:nvSpPr>
        <p:spPr/>
        <p:txBody>
          <a:bodyPr/>
          <a:lstStyle/>
          <a:p>
            <a:fld id="{217D0AD5-8817-6F41-98C9-BDEB5CB900FD}" type="slidenum">
              <a:rPr lang="en-US" smtClean="0"/>
              <a:pPr/>
              <a:t>‹#›</a:t>
            </a:fld>
            <a:endParaRPr lang="en-US" dirty="0"/>
          </a:p>
        </p:txBody>
      </p:sp>
    </p:spTree>
    <p:extLst>
      <p:ext uri="{BB962C8B-B14F-4D97-AF65-F5344CB8AC3E}">
        <p14:creationId xmlns:p14="http://schemas.microsoft.com/office/powerpoint/2010/main" val="33881300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Right Tex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AU" smtClean="0"/>
              <a:t>Click to edit Master title style</a:t>
            </a:r>
            <a:endParaRPr lang="en-US" dirty="0"/>
          </a:p>
        </p:txBody>
      </p:sp>
      <p:sp>
        <p:nvSpPr>
          <p:cNvPr id="8" name="Text Placeholder 7"/>
          <p:cNvSpPr>
            <a:spLocks noGrp="1"/>
          </p:cNvSpPr>
          <p:nvPr>
            <p:ph type="body" sz="quarter" idx="13"/>
          </p:nvPr>
        </p:nvSpPr>
        <p:spPr>
          <a:xfrm>
            <a:off x="4114800" y="1676400"/>
            <a:ext cx="4648200" cy="4572000"/>
          </a:xfrm>
        </p:spPr>
        <p:txBody>
          <a:bodyPr/>
          <a:lstStyle>
            <a:lvl1pPr marL="261938" indent="-225425">
              <a:defRPr sz="2400"/>
            </a:lvl1pPr>
            <a:lvl2pPr marL="538163" indent="-276225">
              <a:defRPr sz="2200"/>
            </a:lvl2pPr>
            <a:lvl3pPr marL="800100" indent="-261938">
              <a:defRPr sz="2000"/>
            </a:lvl3pPr>
          </a:lstStyle>
          <a:p>
            <a:pPr lvl="0"/>
            <a:r>
              <a:rPr lang="en-AU" noProof="0" smtClean="0"/>
              <a:t>Click to edit Master text styles</a:t>
            </a:r>
          </a:p>
          <a:p>
            <a:pPr lvl="1"/>
            <a:r>
              <a:rPr lang="en-AU" noProof="0" smtClean="0"/>
              <a:t>Second level</a:t>
            </a:r>
          </a:p>
          <a:p>
            <a:pPr lvl="2"/>
            <a:r>
              <a:rPr lang="en-AU" noProof="0" smtClean="0"/>
              <a:t>Third level</a:t>
            </a:r>
          </a:p>
          <a:p>
            <a:pPr lvl="3"/>
            <a:r>
              <a:rPr lang="en-AU" noProof="0" smtClean="0"/>
              <a:t>Fourth level</a:t>
            </a:r>
          </a:p>
          <a:p>
            <a:pPr lvl="4"/>
            <a:r>
              <a:rPr lang="en-AU" noProof="0" smtClean="0"/>
              <a:t>Fifth level</a:t>
            </a:r>
            <a:endParaRPr lang="en-US" noProof="0" dirty="0"/>
          </a:p>
        </p:txBody>
      </p:sp>
      <p:sp>
        <p:nvSpPr>
          <p:cNvPr id="2" name="Date Placeholder 1"/>
          <p:cNvSpPr>
            <a:spLocks noGrp="1"/>
          </p:cNvSpPr>
          <p:nvPr>
            <p:ph type="dt" sz="half" idx="14"/>
          </p:nvPr>
        </p:nvSpPr>
        <p:spPr/>
        <p:txBody>
          <a:bodyPr/>
          <a:lstStyle/>
          <a:p>
            <a:pPr>
              <a:defRPr/>
            </a:pPr>
            <a:r>
              <a:rPr lang="en-AU" dirty="0" smtClean="0"/>
              <a:t>McShane/Von Glinow OB 7e</a:t>
            </a:r>
            <a:endParaRPr lang="en-US" dirty="0"/>
          </a:p>
        </p:txBody>
      </p:sp>
      <p:sp>
        <p:nvSpPr>
          <p:cNvPr id="3" name="Footer Placeholder 2"/>
          <p:cNvSpPr>
            <a:spLocks noGrp="1"/>
          </p:cNvSpPr>
          <p:nvPr>
            <p:ph type="ftr" sz="quarter" idx="15"/>
          </p:nvPr>
        </p:nvSpPr>
        <p:spPr/>
        <p:txBody>
          <a:bodyPr/>
          <a:lstStyle/>
          <a:p>
            <a:r>
              <a:rPr lang="en-US" dirty="0" smtClean="0"/>
              <a:t>© 2015 by McGraw-Hill Education.  This is proprietary material solely for authorized instructor use. Not authorized for sale or distribution in any manner.  This document may not be copied, scanned, duplicated, forwarded, distributed, or posted on a website, in whole or part. </a:t>
            </a:r>
          </a:p>
        </p:txBody>
      </p:sp>
      <p:sp>
        <p:nvSpPr>
          <p:cNvPr id="9" name="Slide Number Placeholder 8"/>
          <p:cNvSpPr>
            <a:spLocks noGrp="1"/>
          </p:cNvSpPr>
          <p:nvPr>
            <p:ph type="sldNum" sz="quarter" idx="16"/>
          </p:nvPr>
        </p:nvSpPr>
        <p:spPr/>
        <p:txBody>
          <a:bodyPr/>
          <a:lstStyle/>
          <a:p>
            <a:fld id="{217D0AD5-8817-6F41-98C9-BDEB5CB900FD}" type="slidenum">
              <a:rPr lang="en-US" smtClean="0"/>
              <a:pPr/>
              <a:t>‹#›</a:t>
            </a:fld>
            <a:endParaRPr lang="en-US" dirty="0"/>
          </a:p>
        </p:txBody>
      </p:sp>
    </p:spTree>
    <p:extLst>
      <p:ext uri="{BB962C8B-B14F-4D97-AF65-F5344CB8AC3E}">
        <p14:creationId xmlns:p14="http://schemas.microsoft.com/office/powerpoint/2010/main" val="163617299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a:p>
        </p:txBody>
      </p:sp>
      <p:sp>
        <p:nvSpPr>
          <p:cNvPr id="3" name="Content Placeholder 2"/>
          <p:cNvSpPr>
            <a:spLocks noGrp="1"/>
          </p:cNvSpPr>
          <p:nvPr>
            <p:ph idx="1"/>
          </p:nvPr>
        </p:nvSpPr>
        <p:spPr>
          <a:xfrm>
            <a:off x="323528" y="1340768"/>
            <a:ext cx="8208911" cy="4785395"/>
          </a:xfrm>
        </p:spPr>
        <p:txBody>
          <a:bodyPr/>
          <a:lstStyle>
            <a:lvl1pPr>
              <a:buClr>
                <a:srgbClr val="800080"/>
              </a:buClr>
              <a:defRPr/>
            </a:lvl1pPr>
            <a:lvl2pPr>
              <a:buClr>
                <a:srgbClr val="008080"/>
              </a:buClr>
              <a:defRPr/>
            </a:lvl2pPr>
            <a:lvl3pPr>
              <a:buClr>
                <a:srgbClr val="FF6600"/>
              </a:buClr>
              <a:defRPr/>
            </a:lvl3pPr>
            <a:lvl5pPr>
              <a:defRPr/>
            </a:lvl5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8" name="Rectangle 7"/>
          <p:cNvSpPr/>
          <p:nvPr userDrawn="1"/>
        </p:nvSpPr>
        <p:spPr>
          <a:xfrm>
            <a:off x="7956376" y="116632"/>
            <a:ext cx="1069856" cy="936104"/>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9" name="Straight Connector 8"/>
          <p:cNvCxnSpPr/>
          <p:nvPr userDrawn="1"/>
        </p:nvCxnSpPr>
        <p:spPr>
          <a:xfrm>
            <a:off x="0" y="1196752"/>
            <a:ext cx="9144000" cy="1588"/>
          </a:xfrm>
          <a:prstGeom prst="line">
            <a:avLst/>
          </a:prstGeom>
          <a:ln>
            <a:solidFill>
              <a:srgbClr val="5B5748"/>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11"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12-</a:t>
            </a:r>
            <a:fld id="{904A1C09-83D9-4225-B389-16680B713356}"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eft Text &amp; Pho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cxnSp>
        <p:nvCxnSpPr>
          <p:cNvPr id="6" name="Straight Connector 5"/>
          <p:cNvCxnSpPr/>
          <p:nvPr userDrawn="1"/>
        </p:nvCxnSpPr>
        <p:spPr>
          <a:xfrm>
            <a:off x="0" y="1196752"/>
            <a:ext cx="9144000" cy="1588"/>
          </a:xfrm>
          <a:prstGeom prst="line">
            <a:avLst/>
          </a:prstGeom>
          <a:ln>
            <a:solidFill>
              <a:srgbClr val="5B5748"/>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9" name="Content Placeholder 2"/>
          <p:cNvSpPr>
            <a:spLocks noGrp="1"/>
          </p:cNvSpPr>
          <p:nvPr>
            <p:ph idx="1"/>
          </p:nvPr>
        </p:nvSpPr>
        <p:spPr>
          <a:xfrm>
            <a:off x="323529" y="1412776"/>
            <a:ext cx="4392488" cy="4713387"/>
          </a:xfrm>
        </p:spPr>
        <p:txBody>
          <a:bodyPr/>
          <a:lstStyle>
            <a:lvl1pPr>
              <a:defRPr sz="2400"/>
            </a:lvl1pPr>
            <a:lvl2pPr>
              <a:defRPr sz="2200"/>
            </a:lvl2pPr>
            <a:lvl3pPr>
              <a:defRPr sz="1800"/>
            </a:lvl3pPr>
            <a:lvl5pPr>
              <a:defRPr/>
            </a:lvl5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11" name="Picture Placeholder 10"/>
          <p:cNvSpPr>
            <a:spLocks noGrp="1"/>
          </p:cNvSpPr>
          <p:nvPr>
            <p:ph type="pic" sz="quarter" idx="13"/>
          </p:nvPr>
        </p:nvSpPr>
        <p:spPr>
          <a:xfrm>
            <a:off x="4932040" y="1412776"/>
            <a:ext cx="3816424" cy="4680520"/>
          </a:xfrm>
        </p:spPr>
        <p:txBody>
          <a:bodyPr/>
          <a:lstStyle>
            <a:lvl1pPr marL="0" indent="0">
              <a:buFontTx/>
              <a:buNone/>
              <a:defRPr/>
            </a:lvl1pPr>
          </a:lstStyle>
          <a:p>
            <a:r>
              <a:rPr lang="en-AU" dirty="0" smtClean="0"/>
              <a:t>Drag picture to placeholder or click icon to add</a:t>
            </a:r>
            <a:endParaRPr lang="en-US" dirty="0"/>
          </a:p>
        </p:txBody>
      </p:sp>
      <p:sp>
        <p:nvSpPr>
          <p:cNvPr id="12" name="Rectangle 11"/>
          <p:cNvSpPr/>
          <p:nvPr userDrawn="1"/>
        </p:nvSpPr>
        <p:spPr>
          <a:xfrm>
            <a:off x="7956376" y="116632"/>
            <a:ext cx="1069856" cy="936104"/>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12-</a:t>
            </a:r>
            <a:fld id="{904A1C09-83D9-4225-B389-16680B713356}"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extLst>
      <p:ext uri="{BB962C8B-B14F-4D97-AF65-F5344CB8AC3E}">
        <p14:creationId xmlns:p14="http://schemas.microsoft.com/office/powerpoint/2010/main" val="18643426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ight text 7 Pho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6" name="Content Placeholder 2"/>
          <p:cNvSpPr>
            <a:spLocks noGrp="1"/>
          </p:cNvSpPr>
          <p:nvPr>
            <p:ph idx="1"/>
          </p:nvPr>
        </p:nvSpPr>
        <p:spPr>
          <a:xfrm>
            <a:off x="4211960" y="1379909"/>
            <a:ext cx="4392488" cy="4713387"/>
          </a:xfrm>
        </p:spPr>
        <p:txBody>
          <a:bodyPr/>
          <a:lstStyle>
            <a:lvl1pPr>
              <a:defRPr sz="2400"/>
            </a:lvl1pPr>
            <a:lvl2pPr>
              <a:defRPr sz="2200"/>
            </a:lvl2pPr>
            <a:lvl3pPr>
              <a:defRPr sz="1800"/>
            </a:lvl3pPr>
            <a:lvl5pPr>
              <a:defRPr/>
            </a:lvl5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7" name="Picture Placeholder 10"/>
          <p:cNvSpPr>
            <a:spLocks noGrp="1"/>
          </p:cNvSpPr>
          <p:nvPr>
            <p:ph type="pic" sz="quarter" idx="13"/>
          </p:nvPr>
        </p:nvSpPr>
        <p:spPr>
          <a:xfrm>
            <a:off x="297072" y="1360821"/>
            <a:ext cx="3816424" cy="4680520"/>
          </a:xfrm>
        </p:spPr>
        <p:txBody>
          <a:bodyPr/>
          <a:lstStyle>
            <a:lvl1pPr marL="0" indent="0">
              <a:buFontTx/>
              <a:buNone/>
              <a:defRPr/>
            </a:lvl1pPr>
          </a:lstStyle>
          <a:p>
            <a:r>
              <a:rPr lang="en-AU" dirty="0" smtClean="0"/>
              <a:t>Drag picture to placeholder or click icon to add</a:t>
            </a:r>
            <a:endParaRPr lang="en-US" dirty="0"/>
          </a:p>
        </p:txBody>
      </p:sp>
      <p:sp>
        <p:nvSpPr>
          <p:cNvPr id="8" name="Rectangle 7"/>
          <p:cNvSpPr/>
          <p:nvPr userDrawn="1"/>
        </p:nvSpPr>
        <p:spPr>
          <a:xfrm>
            <a:off x="7956376" y="116632"/>
            <a:ext cx="1069856" cy="936104"/>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9" name="Straight Connector 8"/>
          <p:cNvCxnSpPr/>
          <p:nvPr userDrawn="1"/>
        </p:nvCxnSpPr>
        <p:spPr>
          <a:xfrm>
            <a:off x="0" y="1196752"/>
            <a:ext cx="9144000" cy="1588"/>
          </a:xfrm>
          <a:prstGeom prst="line">
            <a:avLst/>
          </a:prstGeom>
          <a:ln>
            <a:solidFill>
              <a:srgbClr val="5B5748"/>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11"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12-</a:t>
            </a:r>
            <a:fld id="{904A1C09-83D9-4225-B389-16680B713356}"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extLst>
      <p:ext uri="{BB962C8B-B14F-4D97-AF65-F5344CB8AC3E}">
        <p14:creationId xmlns:p14="http://schemas.microsoft.com/office/powerpoint/2010/main" val="9097411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7758952" y="268288"/>
            <a:ext cx="1099073" cy="6113040"/>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2209801" y="3429000"/>
            <a:ext cx="4966446" cy="1398494"/>
          </a:xfrm>
        </p:spPr>
        <p:txBody>
          <a:bodyPr anchor="b" anchorCtr="0"/>
          <a:lstStyle>
            <a:lvl1pPr algn="r">
              <a:defRPr sz="4600" b="0" cap="none" baseline="0"/>
            </a:lvl1pPr>
          </a:lstStyle>
          <a:p>
            <a:r>
              <a:rPr lang="en-AU" smtClean="0"/>
              <a:t>Click to edit Master title style</a:t>
            </a:r>
            <a:endParaRPr/>
          </a:p>
        </p:txBody>
      </p:sp>
      <p:sp>
        <p:nvSpPr>
          <p:cNvPr id="3" name="Text Placeholder 2"/>
          <p:cNvSpPr>
            <a:spLocks noGrp="1"/>
          </p:cNvSpPr>
          <p:nvPr>
            <p:ph type="body" idx="1"/>
          </p:nvPr>
        </p:nvSpPr>
        <p:spPr>
          <a:xfrm>
            <a:off x="2209801" y="4824414"/>
            <a:ext cx="4966446" cy="1320800"/>
          </a:xfrm>
        </p:spPr>
        <p:txBody>
          <a:bodyPr anchor="t" anchorCtr="0">
            <a:normAutofit/>
          </a:bodyPr>
          <a:lstStyle>
            <a:lvl1pPr marL="0" indent="0" algn="r">
              <a:spcBef>
                <a:spcPts val="0"/>
              </a:spcBef>
              <a:buNone/>
              <a:defRPr sz="16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smtClean="0"/>
              <a:t>Click to edit Master text styles</a:t>
            </a:r>
          </a:p>
        </p:txBody>
      </p:sp>
      <p:sp>
        <p:nvSpPr>
          <p:cNvPr id="9" name="Date Placeholder 8"/>
          <p:cNvSpPr>
            <a:spLocks noGrp="1"/>
          </p:cNvSpPr>
          <p:nvPr>
            <p:ph type="dt" sz="half" idx="10"/>
          </p:nvPr>
        </p:nvSpPr>
        <p:spPr/>
        <p:txBody>
          <a:bodyPr/>
          <a:lstStyle/>
          <a:p>
            <a:pPr>
              <a:defRPr/>
            </a:pPr>
            <a:r>
              <a:rPr lang="en-AU" dirty="0" smtClean="0"/>
              <a:t>McShane/Von Glinow OB 7e</a:t>
            </a:r>
            <a:endParaRPr lang="en-US" dirty="0"/>
          </a:p>
        </p:txBody>
      </p:sp>
      <p:sp>
        <p:nvSpPr>
          <p:cNvPr id="10" name="Footer Placeholder 9"/>
          <p:cNvSpPr>
            <a:spLocks noGrp="1"/>
          </p:cNvSpPr>
          <p:nvPr>
            <p:ph type="ftr" sz="quarter" idx="11"/>
          </p:nvPr>
        </p:nvSpPr>
        <p:spPr/>
        <p:txBody>
          <a:bodyPr/>
          <a:lstStyle/>
          <a:p>
            <a:r>
              <a:rPr lang="en-US" dirty="0" smtClean="0"/>
              <a:t>© 2015 by McGraw-Hill Education.  This is proprietary material solely for authorized instructor use. Not authorized for sale or distribution in any manner.  This document may not be copied, scanned, duplicated, forwarded, distributed, or posted on a website, in whole or part. </a:t>
            </a:r>
          </a:p>
        </p:txBody>
      </p:sp>
      <p:sp>
        <p:nvSpPr>
          <p:cNvPr id="11" name="Slide Number Placeholder 10"/>
          <p:cNvSpPr>
            <a:spLocks noGrp="1"/>
          </p:cNvSpPr>
          <p:nvPr>
            <p:ph type="sldNum" sz="quarter" idx="12"/>
          </p:nvPr>
        </p:nvSpPr>
        <p:spPr/>
        <p:txBody>
          <a:bodyPr/>
          <a:lstStyle/>
          <a:p>
            <a:fld id="{217D0AD5-8817-6F41-98C9-BDEB5CB900FD}"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33784" y="1556792"/>
            <a:ext cx="3750183" cy="639762"/>
          </a:xfrm>
        </p:spPr>
        <p:txBody>
          <a:bodyPr anchor="b">
            <a:noAutofit/>
          </a:bodyPr>
          <a:lstStyle>
            <a:lvl1pPr marL="0" indent="0" algn="ctr">
              <a:spcBef>
                <a:spcPct val="0"/>
              </a:spcBef>
              <a:buNone/>
              <a:defRPr sz="2000" b="1">
                <a:solidFill>
                  <a:schemeClr val="accent1"/>
                </a:solidFill>
                <a:latin typeface="+mj-lt"/>
                <a:cs typeface="Calibri"/>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4" name="Content Placeholder 3"/>
          <p:cNvSpPr>
            <a:spLocks noGrp="1"/>
          </p:cNvSpPr>
          <p:nvPr>
            <p:ph sz="half" idx="2"/>
          </p:nvPr>
        </p:nvSpPr>
        <p:spPr>
          <a:xfrm>
            <a:off x="533784" y="2192071"/>
            <a:ext cx="3750183" cy="3436751"/>
          </a:xfrm>
        </p:spPr>
        <p:txBody>
          <a:bodyPr>
            <a:normAutofit/>
          </a:bodyPr>
          <a:lstStyle>
            <a:lvl1pPr>
              <a:defRPr sz="1800">
                <a:latin typeface="Calibri"/>
                <a:cs typeface="Calibri"/>
              </a:defRPr>
            </a:lvl1pPr>
            <a:lvl2pPr>
              <a:defRPr sz="1800">
                <a:latin typeface="Calibri"/>
                <a:cs typeface="Calibri"/>
              </a:defRPr>
            </a:lvl2pPr>
            <a:lvl3pPr>
              <a:defRPr sz="1800">
                <a:latin typeface="Calibri"/>
                <a:cs typeface="Calibri"/>
              </a:defRPr>
            </a:lvl3pPr>
            <a:lvl4pPr>
              <a:defRPr sz="1800">
                <a:latin typeface="Calibri"/>
                <a:cs typeface="Calibri"/>
              </a:defRPr>
            </a:lvl4pPr>
            <a:lvl5pPr>
              <a:defRPr sz="1800">
                <a:latin typeface="Calibri"/>
                <a:cs typeface="Calibri"/>
              </a:defRPr>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5" name="Text Placeholder 4"/>
          <p:cNvSpPr>
            <a:spLocks noGrp="1"/>
          </p:cNvSpPr>
          <p:nvPr>
            <p:ph type="body" sz="quarter" idx="3"/>
          </p:nvPr>
        </p:nvSpPr>
        <p:spPr>
          <a:xfrm>
            <a:off x="4716016" y="1569585"/>
            <a:ext cx="3710176" cy="639762"/>
          </a:xfrm>
        </p:spPr>
        <p:txBody>
          <a:bodyPr anchor="b">
            <a:noAutofit/>
          </a:bodyPr>
          <a:lstStyle>
            <a:lvl1pPr marL="0" indent="0" algn="ctr">
              <a:spcBef>
                <a:spcPct val="0"/>
              </a:spcBef>
              <a:buNone/>
              <a:defRPr sz="2000" b="1">
                <a:solidFill>
                  <a:schemeClr val="accent1"/>
                </a:solidFill>
                <a:latin typeface="+mj-lt"/>
                <a:cs typeface="Calibri"/>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6" name="Content Placeholder 5"/>
          <p:cNvSpPr>
            <a:spLocks noGrp="1"/>
          </p:cNvSpPr>
          <p:nvPr>
            <p:ph sz="quarter" idx="4"/>
          </p:nvPr>
        </p:nvSpPr>
        <p:spPr>
          <a:xfrm>
            <a:off x="4716016" y="2204864"/>
            <a:ext cx="3710176" cy="3436751"/>
          </a:xfrm>
        </p:spPr>
        <p:txBody>
          <a:bodyPr>
            <a:normAutofit/>
          </a:bodyPr>
          <a:lstStyle>
            <a:lvl1pPr>
              <a:defRPr sz="1800">
                <a:latin typeface="Calibri"/>
                <a:cs typeface="Calibri"/>
              </a:defRPr>
            </a:lvl1pPr>
            <a:lvl2pPr>
              <a:defRPr sz="1800">
                <a:latin typeface="Calibri"/>
                <a:cs typeface="Calibri"/>
              </a:defRPr>
            </a:lvl2pPr>
            <a:lvl3pPr>
              <a:defRPr sz="1800">
                <a:latin typeface="Calibri"/>
                <a:cs typeface="Calibri"/>
              </a:defRPr>
            </a:lvl3pPr>
            <a:lvl4pPr>
              <a:defRPr sz="1800">
                <a:latin typeface="Calibri"/>
                <a:cs typeface="Calibri"/>
              </a:defRPr>
            </a:lvl4pPr>
            <a:lvl5pPr>
              <a:defRPr sz="1800">
                <a:latin typeface="Calibri"/>
                <a:cs typeface="Calibri"/>
              </a:defRPr>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14" name="Title 1"/>
          <p:cNvSpPr>
            <a:spLocks noGrp="1"/>
          </p:cNvSpPr>
          <p:nvPr>
            <p:ph type="title"/>
          </p:nvPr>
        </p:nvSpPr>
        <p:spPr>
          <a:xfrm>
            <a:off x="295871" y="0"/>
            <a:ext cx="7588497" cy="1143000"/>
          </a:xfrm>
        </p:spPr>
        <p:txBody>
          <a:bodyPr/>
          <a:lstStyle/>
          <a:p>
            <a:r>
              <a:rPr lang="en-AU" smtClean="0"/>
              <a:t>Click to edit Master title style</a:t>
            </a:r>
            <a:endParaRPr/>
          </a:p>
        </p:txBody>
      </p:sp>
      <p:sp>
        <p:nvSpPr>
          <p:cNvPr id="15" name="Rectangle 14"/>
          <p:cNvSpPr/>
          <p:nvPr userDrawn="1"/>
        </p:nvSpPr>
        <p:spPr>
          <a:xfrm>
            <a:off x="7956376" y="116632"/>
            <a:ext cx="1069856" cy="936104"/>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16" name="Straight Connector 15"/>
          <p:cNvCxnSpPr/>
          <p:nvPr userDrawn="1"/>
        </p:nvCxnSpPr>
        <p:spPr>
          <a:xfrm>
            <a:off x="0" y="1196752"/>
            <a:ext cx="9144000" cy="1588"/>
          </a:xfrm>
          <a:prstGeom prst="line">
            <a:avLst/>
          </a:prstGeom>
          <a:ln>
            <a:solidFill>
              <a:srgbClr val="5B5748"/>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13"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12-</a:t>
            </a:r>
            <a:fld id="{904A1C09-83D9-4225-B389-16680B713356}"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hoto Top Text Bottom">
    <p:spTree>
      <p:nvGrpSpPr>
        <p:cNvPr id="1" name=""/>
        <p:cNvGrpSpPr/>
        <p:nvPr/>
      </p:nvGrpSpPr>
      <p:grpSpPr>
        <a:xfrm>
          <a:off x="0" y="0"/>
          <a:ext cx="0" cy="0"/>
          <a:chOff x="0" y="0"/>
          <a:chExt cx="0" cy="0"/>
        </a:xfrm>
      </p:grpSpPr>
      <p:sp>
        <p:nvSpPr>
          <p:cNvPr id="9" name="Content Placeholder 2"/>
          <p:cNvSpPr>
            <a:spLocks noGrp="1"/>
          </p:cNvSpPr>
          <p:nvPr>
            <p:ph sz="half" idx="13"/>
          </p:nvPr>
        </p:nvSpPr>
        <p:spPr>
          <a:xfrm>
            <a:off x="395536" y="3356992"/>
            <a:ext cx="8208912" cy="2736304"/>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13" name="Title 1"/>
          <p:cNvSpPr>
            <a:spLocks noGrp="1"/>
          </p:cNvSpPr>
          <p:nvPr>
            <p:ph type="title"/>
          </p:nvPr>
        </p:nvSpPr>
        <p:spPr>
          <a:xfrm>
            <a:off x="295871" y="0"/>
            <a:ext cx="7588497" cy="1143000"/>
          </a:xfrm>
        </p:spPr>
        <p:txBody>
          <a:bodyPr/>
          <a:lstStyle/>
          <a:p>
            <a:r>
              <a:rPr lang="en-AU" smtClean="0"/>
              <a:t>Click to edit Master title style</a:t>
            </a:r>
            <a:endParaRPr/>
          </a:p>
        </p:txBody>
      </p:sp>
      <p:sp>
        <p:nvSpPr>
          <p:cNvPr id="14" name="Rectangle 13"/>
          <p:cNvSpPr/>
          <p:nvPr userDrawn="1"/>
        </p:nvSpPr>
        <p:spPr>
          <a:xfrm>
            <a:off x="7956376" y="116632"/>
            <a:ext cx="1069856" cy="936104"/>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15" name="Straight Connector 14"/>
          <p:cNvCxnSpPr/>
          <p:nvPr userDrawn="1"/>
        </p:nvCxnSpPr>
        <p:spPr>
          <a:xfrm>
            <a:off x="0" y="1196752"/>
            <a:ext cx="9144000" cy="1588"/>
          </a:xfrm>
          <a:prstGeom prst="line">
            <a:avLst/>
          </a:prstGeom>
          <a:ln>
            <a:solidFill>
              <a:srgbClr val="5B5748"/>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19" name="Picture Placeholder 18"/>
          <p:cNvSpPr>
            <a:spLocks noGrp="1"/>
          </p:cNvSpPr>
          <p:nvPr>
            <p:ph type="pic" sz="quarter" idx="14"/>
          </p:nvPr>
        </p:nvSpPr>
        <p:spPr>
          <a:xfrm>
            <a:off x="395536" y="1412874"/>
            <a:ext cx="8208912" cy="1728094"/>
          </a:xfrm>
        </p:spPr>
        <p:txBody>
          <a:bodyPr/>
          <a:lstStyle>
            <a:lvl1pPr marL="0" indent="0">
              <a:buFontTx/>
              <a:buNone/>
              <a:defRPr/>
            </a:lvl1pPr>
          </a:lstStyle>
          <a:p>
            <a:r>
              <a:rPr lang="en-AU" dirty="0" smtClean="0"/>
              <a:t>Drag picture to placeholder or click icon to add</a:t>
            </a:r>
            <a:endParaRPr lang="en-US" dirty="0"/>
          </a:p>
        </p:txBody>
      </p:sp>
      <p:sp>
        <p:nvSpPr>
          <p:cNvPr id="11"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12-</a:t>
            </a:r>
            <a:fld id="{904A1C09-83D9-4225-B389-16680B713356}"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Content Placeholder 2"/>
          <p:cNvSpPr>
            <a:spLocks noGrp="1"/>
          </p:cNvSpPr>
          <p:nvPr>
            <p:ph sz="half" idx="13"/>
          </p:nvPr>
        </p:nvSpPr>
        <p:spPr>
          <a:xfrm>
            <a:off x="323528" y="1412776"/>
            <a:ext cx="8208912" cy="2736304"/>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7" name="Title 1"/>
          <p:cNvSpPr>
            <a:spLocks noGrp="1"/>
          </p:cNvSpPr>
          <p:nvPr>
            <p:ph type="title"/>
          </p:nvPr>
        </p:nvSpPr>
        <p:spPr>
          <a:xfrm>
            <a:off x="295871" y="0"/>
            <a:ext cx="7588497" cy="1143000"/>
          </a:xfrm>
        </p:spPr>
        <p:txBody>
          <a:bodyPr/>
          <a:lstStyle/>
          <a:p>
            <a:r>
              <a:rPr lang="en-AU" smtClean="0"/>
              <a:t>Click to edit Master title style</a:t>
            </a:r>
            <a:endParaRPr/>
          </a:p>
        </p:txBody>
      </p:sp>
      <p:sp>
        <p:nvSpPr>
          <p:cNvPr id="8" name="Rectangle 7"/>
          <p:cNvSpPr/>
          <p:nvPr userDrawn="1"/>
        </p:nvSpPr>
        <p:spPr>
          <a:xfrm>
            <a:off x="7956376" y="116632"/>
            <a:ext cx="1069856" cy="936104"/>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9" name="Straight Connector 8"/>
          <p:cNvCxnSpPr/>
          <p:nvPr userDrawn="1"/>
        </p:nvCxnSpPr>
        <p:spPr>
          <a:xfrm>
            <a:off x="0" y="1196752"/>
            <a:ext cx="9144000" cy="1588"/>
          </a:xfrm>
          <a:prstGeom prst="line">
            <a:avLst/>
          </a:prstGeom>
          <a:ln>
            <a:solidFill>
              <a:srgbClr val="5B5748"/>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13" name="Picture Placeholder 18"/>
          <p:cNvSpPr>
            <a:spLocks noGrp="1"/>
          </p:cNvSpPr>
          <p:nvPr>
            <p:ph type="pic" sz="quarter" idx="14"/>
          </p:nvPr>
        </p:nvSpPr>
        <p:spPr>
          <a:xfrm>
            <a:off x="317660" y="4437112"/>
            <a:ext cx="8208912" cy="1728094"/>
          </a:xfrm>
        </p:spPr>
        <p:txBody>
          <a:bodyPr/>
          <a:lstStyle>
            <a:lvl1pPr marL="0" indent="0">
              <a:buFontTx/>
              <a:buNone/>
              <a:defRPr/>
            </a:lvl1pPr>
          </a:lstStyle>
          <a:p>
            <a:r>
              <a:rPr lang="en-AU" dirty="0" smtClean="0"/>
              <a:t>Drag picture to placeholder or click icon to add</a:t>
            </a:r>
            <a:endParaRPr lang="en-US" dirty="0"/>
          </a:p>
        </p:txBody>
      </p:sp>
      <p:sp>
        <p:nvSpPr>
          <p:cNvPr id="11"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12-</a:t>
            </a:r>
            <a:fld id="{904A1C09-83D9-4225-B389-16680B713356}"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extLst>
      <p:ext uri="{BB962C8B-B14F-4D97-AF65-F5344CB8AC3E}">
        <p14:creationId xmlns:p14="http://schemas.microsoft.com/office/powerpoint/2010/main" val="36277536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8" name="Title 1"/>
          <p:cNvSpPr>
            <a:spLocks noGrp="1"/>
          </p:cNvSpPr>
          <p:nvPr>
            <p:ph type="title"/>
          </p:nvPr>
        </p:nvSpPr>
        <p:spPr>
          <a:xfrm>
            <a:off x="295871" y="0"/>
            <a:ext cx="7588497" cy="1143000"/>
          </a:xfrm>
        </p:spPr>
        <p:txBody>
          <a:bodyPr/>
          <a:lstStyle/>
          <a:p>
            <a:r>
              <a:rPr lang="en-AU" smtClean="0"/>
              <a:t>Click to edit Master title style</a:t>
            </a:r>
            <a:endParaRPr/>
          </a:p>
        </p:txBody>
      </p:sp>
      <p:sp>
        <p:nvSpPr>
          <p:cNvPr id="9" name="Rectangle 8"/>
          <p:cNvSpPr/>
          <p:nvPr userDrawn="1"/>
        </p:nvSpPr>
        <p:spPr>
          <a:xfrm>
            <a:off x="7956376" y="116632"/>
            <a:ext cx="1069856" cy="936104"/>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10" name="Straight Connector 9"/>
          <p:cNvCxnSpPr/>
          <p:nvPr userDrawn="1"/>
        </p:nvCxnSpPr>
        <p:spPr>
          <a:xfrm>
            <a:off x="0" y="1196752"/>
            <a:ext cx="9144000" cy="1588"/>
          </a:xfrm>
          <a:prstGeom prst="line">
            <a:avLst/>
          </a:prstGeom>
          <a:ln>
            <a:solidFill>
              <a:srgbClr val="5B5748"/>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12"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12-</a:t>
            </a:r>
            <a:fld id="{904A1C09-83D9-4225-B389-16680B713356}"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95871" y="0"/>
            <a:ext cx="7588497" cy="1143000"/>
          </a:xfrm>
          <a:prstGeom prst="rect">
            <a:avLst/>
          </a:prstGeom>
        </p:spPr>
        <p:txBody>
          <a:bodyPr vert="horz" lIns="91440" tIns="45720" rIns="91440" bIns="45720" rtlCol="0" anchor="b" anchorCtr="0">
            <a:noAutofit/>
          </a:bodyPr>
          <a:lstStyle/>
          <a:p>
            <a:r>
              <a:rPr lang="en-AU" smtClean="0"/>
              <a:t>Click to edit Master title style</a:t>
            </a:r>
            <a:endParaRPr dirty="0"/>
          </a:p>
        </p:txBody>
      </p:sp>
      <p:sp>
        <p:nvSpPr>
          <p:cNvPr id="3" name="Text Placeholder 2"/>
          <p:cNvSpPr>
            <a:spLocks noGrp="1"/>
          </p:cNvSpPr>
          <p:nvPr>
            <p:ph type="body" idx="1"/>
          </p:nvPr>
        </p:nvSpPr>
        <p:spPr>
          <a:xfrm>
            <a:off x="323528" y="1340768"/>
            <a:ext cx="8208911" cy="4785395"/>
          </a:xfrm>
          <a:prstGeom prst="rect">
            <a:avLst/>
          </a:prstGeom>
        </p:spPr>
        <p:txBody>
          <a:bodyPr vert="horz" lIns="91440" tIns="45720" rIns="91440" bIns="45720" rtlCol="0">
            <a:normAutofit/>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4" name="Date Placeholder 3"/>
          <p:cNvSpPr>
            <a:spLocks noGrp="1"/>
          </p:cNvSpPr>
          <p:nvPr>
            <p:ph type="dt" sz="half" idx="2"/>
          </p:nvPr>
        </p:nvSpPr>
        <p:spPr>
          <a:xfrm>
            <a:off x="6732240" y="6453336"/>
            <a:ext cx="2219019" cy="288032"/>
          </a:xfrm>
          <a:prstGeom prst="rect">
            <a:avLst/>
          </a:prstGeom>
        </p:spPr>
        <p:txBody>
          <a:bodyPr vert="horz" lIns="91440" tIns="45720" rIns="91440" bIns="45720" rtlCol="0" anchor="ctr"/>
          <a:lstStyle>
            <a:lvl1pPr algn="r">
              <a:defRPr sz="1100" b="0">
                <a:solidFill>
                  <a:schemeClr val="tx2">
                    <a:lumMod val="60000"/>
                    <a:lumOff val="40000"/>
                  </a:schemeClr>
                </a:solidFill>
                <a:latin typeface="Calibri"/>
              </a:defRPr>
            </a:lvl1pPr>
          </a:lstStyle>
          <a:p>
            <a:pPr>
              <a:defRPr/>
            </a:pPr>
            <a:r>
              <a:rPr lang="en-AU" dirty="0" smtClean="0"/>
              <a:t>McShane/Von Glinow OB 7e</a:t>
            </a:r>
            <a:endParaRPr lang="en-US" dirty="0"/>
          </a:p>
        </p:txBody>
      </p:sp>
      <p:sp>
        <p:nvSpPr>
          <p:cNvPr id="10" name="Slide Number Placeholder 9"/>
          <p:cNvSpPr>
            <a:spLocks noGrp="1"/>
          </p:cNvSpPr>
          <p:nvPr>
            <p:ph type="sldNum" sz="quarter" idx="4"/>
          </p:nvPr>
        </p:nvSpPr>
        <p:spPr>
          <a:xfrm>
            <a:off x="4211960" y="6453336"/>
            <a:ext cx="792088" cy="288032"/>
          </a:xfrm>
          <a:prstGeom prst="rect">
            <a:avLst/>
          </a:prstGeom>
        </p:spPr>
        <p:txBody>
          <a:bodyPr vert="horz" lIns="91440" tIns="45720" rIns="91440" bIns="45720" rtlCol="0" anchor="ctr"/>
          <a:lstStyle>
            <a:lvl1pPr algn="ctr">
              <a:defRPr sz="1200">
                <a:solidFill>
                  <a:schemeClr val="tx1">
                    <a:tint val="75000"/>
                  </a:schemeClr>
                </a:solidFill>
                <a:latin typeface="Calibri"/>
                <a:cs typeface="Calibri"/>
              </a:defRPr>
            </a:lvl1pPr>
          </a:lstStyle>
          <a:p>
            <a:fld id="{217D0AD5-8817-6F41-98C9-BDEB5CB900FD}" type="slidenum">
              <a:rPr lang="en-US" smtClean="0"/>
              <a:pPr/>
              <a:t>‹#›</a:t>
            </a:fld>
            <a:endParaRPr lang="en-US" dirty="0"/>
          </a:p>
        </p:txBody>
      </p:sp>
      <p:sp>
        <p:nvSpPr>
          <p:cNvPr id="6" name="Footer Placeholder 5"/>
          <p:cNvSpPr>
            <a:spLocks noGrp="1"/>
          </p:cNvSpPr>
          <p:nvPr>
            <p:ph type="ftr" sz="quarter" idx="3"/>
          </p:nvPr>
        </p:nvSpPr>
        <p:spPr>
          <a:xfrm>
            <a:off x="323528" y="6237312"/>
            <a:ext cx="3672408" cy="504056"/>
          </a:xfrm>
          <a:prstGeom prst="rect">
            <a:avLst/>
          </a:prstGeom>
        </p:spPr>
        <p:txBody>
          <a:bodyPr vert="horz" lIns="91440" tIns="45720" rIns="91440" bIns="45720" rtlCol="0" anchor="ctr"/>
          <a:lstStyle>
            <a:lvl1pPr algn="l">
              <a:lnSpc>
                <a:spcPct val="90000"/>
              </a:lnSpc>
              <a:defRPr sz="900">
                <a:solidFill>
                  <a:schemeClr val="tx1">
                    <a:tint val="75000"/>
                  </a:schemeClr>
                </a:solidFill>
                <a:latin typeface="Calibri"/>
                <a:cs typeface="Calibri"/>
              </a:defRPr>
            </a:lvl1pPr>
          </a:lstStyle>
          <a:p>
            <a:r>
              <a:rPr lang="en-US" dirty="0" smtClean="0"/>
              <a:t>© 2015 by McGraw-Hill Education.  This is proprietary material solely for authorized instructor use. Not authorized for sale or distribution in any manner.  This document may not be copied, scanned, duplicated, forwarded, distributed, or posted on a website, in whole or part. </a:t>
            </a:r>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27" r:id="rId3"/>
    <p:sldLayoutId id="2147483828" r:id="rId4"/>
    <p:sldLayoutId id="2147483809" r:id="rId5"/>
    <p:sldLayoutId id="2147483812" r:id="rId6"/>
    <p:sldLayoutId id="2147483813" r:id="rId7"/>
    <p:sldLayoutId id="2147483829" r:id="rId8"/>
    <p:sldLayoutId id="2147483816" r:id="rId9"/>
    <p:sldLayoutId id="2147483819" r:id="rId10"/>
    <p:sldLayoutId id="2147483834" r:id="rId11"/>
    <p:sldLayoutId id="2147483835" r:id="rId12"/>
  </p:sldLayoutIdLst>
  <p:timing>
    <p:tnLst>
      <p:par>
        <p:cTn id="1" dur="indefinite" restart="never" nodeType="tmRoot"/>
      </p:par>
    </p:tnLst>
  </p:timing>
  <p:hf hdr="0"/>
  <p:txStyles>
    <p:titleStyle>
      <a:lvl1pPr algn="l" defTabSz="914400" rtl="0" eaLnBrk="1" latinLnBrk="0" hangingPunct="1">
        <a:spcBef>
          <a:spcPct val="0"/>
        </a:spcBef>
        <a:buNone/>
        <a:defRPr sz="4200" b="1" i="0" kern="1200">
          <a:solidFill>
            <a:srgbClr val="61765E"/>
          </a:solidFill>
          <a:latin typeface="+mj-lt"/>
          <a:ea typeface="+mj-ea"/>
          <a:cs typeface="Calibri"/>
        </a:defRPr>
      </a:lvl1pPr>
    </p:titleStyle>
    <p:bodyStyle>
      <a:lvl1pPr marL="228600" indent="-228600" algn="l" defTabSz="914400" rtl="0" eaLnBrk="1" latinLnBrk="0" hangingPunct="1">
        <a:spcBef>
          <a:spcPts val="1800"/>
        </a:spcBef>
        <a:buClr>
          <a:srgbClr val="800080"/>
        </a:buClr>
        <a:buSzPct val="100000"/>
        <a:buFont typeface="Wingdings 2" pitchFamily="18" charset="2"/>
        <a:buChar char="¡"/>
        <a:defRPr sz="2800" kern="1200">
          <a:solidFill>
            <a:schemeClr val="tx2"/>
          </a:solidFill>
          <a:latin typeface="+mn-lt"/>
          <a:ea typeface="+mn-ea"/>
          <a:cs typeface="+mn-cs"/>
        </a:defRPr>
      </a:lvl1pPr>
      <a:lvl2pPr marL="457200" indent="-228600" algn="l" defTabSz="914400" rtl="0" eaLnBrk="1" latinLnBrk="0" hangingPunct="1">
        <a:spcBef>
          <a:spcPts val="600"/>
        </a:spcBef>
        <a:buClr>
          <a:srgbClr val="008080"/>
        </a:buClr>
        <a:buSzPct val="100000"/>
        <a:buFont typeface="Wingdings 2" pitchFamily="18" charset="2"/>
        <a:buChar char="¡"/>
        <a:defRPr sz="2400" kern="1200">
          <a:solidFill>
            <a:schemeClr val="tx2"/>
          </a:solidFill>
          <a:latin typeface="+mn-lt"/>
          <a:ea typeface="+mn-ea"/>
          <a:cs typeface="+mn-cs"/>
        </a:defRPr>
      </a:lvl2pPr>
      <a:lvl3pPr marL="685800" indent="-228600" algn="l" defTabSz="914400" rtl="0" eaLnBrk="1" latinLnBrk="0" hangingPunct="1">
        <a:spcBef>
          <a:spcPts val="600"/>
        </a:spcBef>
        <a:buClr>
          <a:srgbClr val="FF6600"/>
        </a:buClr>
        <a:buSzPct val="100000"/>
        <a:buFont typeface="Wingdings" charset="2"/>
        <a:buChar char="Ø"/>
        <a:defRPr sz="2000" kern="1200">
          <a:solidFill>
            <a:schemeClr val="tx2"/>
          </a:solidFill>
          <a:latin typeface="+mn-lt"/>
          <a:ea typeface="+mn-ea"/>
          <a:cs typeface="+mn-cs"/>
        </a:defRPr>
      </a:lvl3pPr>
      <a:lvl4pPr marL="914400" indent="-228600" algn="l" defTabSz="914400" rtl="0" eaLnBrk="1" latinLnBrk="0" hangingPunct="1">
        <a:spcBef>
          <a:spcPts val="600"/>
        </a:spcBef>
        <a:buClr>
          <a:schemeClr val="accent1">
            <a:lumMod val="50000"/>
          </a:schemeClr>
        </a:buClr>
        <a:buSzPct val="100000"/>
        <a:buFont typeface="Wingdings 2" pitchFamily="18" charset="2"/>
        <a:buChar char="¡"/>
        <a:defRPr sz="1800" kern="1200">
          <a:solidFill>
            <a:schemeClr val="tx2"/>
          </a:solidFill>
          <a:latin typeface="+mn-lt"/>
          <a:ea typeface="+mn-ea"/>
          <a:cs typeface="+mn-cs"/>
        </a:defRPr>
      </a:lvl4pPr>
      <a:lvl5pPr marL="1143000" indent="-228600" algn="l" defTabSz="914400" rtl="0" eaLnBrk="1" latinLnBrk="0" hangingPunct="1">
        <a:spcBef>
          <a:spcPts val="600"/>
        </a:spcBef>
        <a:buClr>
          <a:schemeClr val="accent1"/>
        </a:buClr>
        <a:buSzPct val="100000"/>
        <a:buFont typeface="Wingdings 2" pitchFamily="18" charset="2"/>
        <a:buChar char="¡"/>
        <a:defRPr sz="1800" kern="1200">
          <a:solidFill>
            <a:schemeClr val="tx2"/>
          </a:solidFill>
          <a:latin typeface="+mn-lt"/>
          <a:ea typeface="+mn-ea"/>
          <a:cs typeface="+mn-cs"/>
        </a:defRPr>
      </a:lvl5pPr>
      <a:lvl6pPr marL="1377950" indent="-228600"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2"/>
          </a:solidFill>
          <a:latin typeface="+mn-lt"/>
          <a:ea typeface="+mn-ea"/>
          <a:cs typeface="+mn-cs"/>
        </a:defRPr>
      </a:lvl6pPr>
      <a:lvl7pPr marL="1603375" indent="-228600" algn="l" defTabSz="914400" rtl="0" eaLnBrk="1" latinLnBrk="0" hangingPunct="1">
        <a:spcBef>
          <a:spcPct val="20000"/>
        </a:spcBef>
        <a:buClr>
          <a:schemeClr val="accent1"/>
        </a:buClr>
        <a:buFont typeface="Wingdings 2" pitchFamily="18" charset="2"/>
        <a:buChar char=""/>
        <a:defRPr lang="en-US" sz="1800" kern="1200" dirty="0" smtClean="0">
          <a:solidFill>
            <a:schemeClr val="tx2"/>
          </a:solidFill>
          <a:latin typeface="+mn-lt"/>
          <a:ea typeface="+mn-ea"/>
          <a:cs typeface="+mn-cs"/>
        </a:defRPr>
      </a:lvl7pPr>
      <a:lvl8pPr marL="1830388" indent="-228600"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2"/>
          </a:solidFill>
          <a:latin typeface="+mn-lt"/>
          <a:ea typeface="+mn-ea"/>
          <a:cs typeface="+mn-cs"/>
        </a:defRPr>
      </a:lvl8pPr>
      <a:lvl9pPr marL="2057400" indent="-228600" algn="l" defTabSz="914400" rtl="0" eaLnBrk="1" latinLnBrk="0" hangingPunct="1">
        <a:spcBef>
          <a:spcPct val="20000"/>
        </a:spcBef>
        <a:buClr>
          <a:schemeClr val="accent1"/>
        </a:buClr>
        <a:buFont typeface="Wingdings 2" pitchFamily="18" charset="2"/>
        <a:buChar char=""/>
        <a:defRPr lang="en-US" sz="1800" kern="1200" dirty="0">
          <a:solidFill>
            <a:schemeClr val="tx2"/>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9.xml"/><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5"/>
          <p:cNvSpPr>
            <a:spLocks noGrp="1" noChangeArrowheads="1"/>
          </p:cNvSpPr>
          <p:nvPr>
            <p:ph type="ctrTitle"/>
          </p:nvPr>
        </p:nvSpPr>
        <p:spPr/>
        <p:txBody>
          <a:bodyPr>
            <a:normAutofit/>
          </a:bodyPr>
          <a:lstStyle/>
          <a:p>
            <a:r>
              <a:rPr lang="en-US" dirty="0" smtClean="0">
                <a:latin typeface="+mj-lt"/>
              </a:rPr>
              <a:t>Leadership in</a:t>
            </a:r>
            <a:br>
              <a:rPr lang="en-US" dirty="0" smtClean="0">
                <a:latin typeface="+mj-lt"/>
              </a:rPr>
            </a:br>
            <a:r>
              <a:rPr lang="en-US" dirty="0" smtClean="0">
                <a:latin typeface="+mj-lt"/>
              </a:rPr>
              <a:t>Organizational Settings</a:t>
            </a:r>
            <a:endParaRPr lang="en-US" dirty="0">
              <a:latin typeface="+mj-lt"/>
            </a:endParaRPr>
          </a:p>
        </p:txBody>
      </p:sp>
      <p:pic>
        <p:nvPicPr>
          <p:cNvPr id="2" name="Picture 1" descr="Globe Vertical.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543" y="260648"/>
            <a:ext cx="2728367" cy="4965486"/>
          </a:xfrm>
          <a:prstGeom prst="rect">
            <a:avLst/>
          </a:prstGeom>
        </p:spPr>
      </p:pic>
      <p:sp>
        <p:nvSpPr>
          <p:cNvPr id="4" name="Rectangle 1"/>
          <p:cNvSpPr>
            <a:spLocks noChangeArrowheads="1"/>
          </p:cNvSpPr>
          <p:nvPr/>
        </p:nvSpPr>
        <p:spPr bwMode="auto">
          <a:xfrm>
            <a:off x="161925" y="6592888"/>
            <a:ext cx="88392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F9933"/>
              </a:buClr>
              <a:buFont typeface="Wingdings" charset="2"/>
              <a:buChar char="Ø"/>
              <a:defRPr sz="3200">
                <a:solidFill>
                  <a:schemeClr val="tx1"/>
                </a:solidFill>
                <a:latin typeface="Arial" charset="0"/>
                <a:ea typeface="ＭＳ Ｐゴシック" charset="-128"/>
              </a:defRPr>
            </a:lvl1pPr>
            <a:lvl2pPr marL="742950" indent="-285750" eaLnBrk="0" hangingPunct="0">
              <a:spcBef>
                <a:spcPct val="20000"/>
              </a:spcBef>
              <a:buClr>
                <a:srgbClr val="FF9933"/>
              </a:buClr>
              <a:buFont typeface="Wingdings" charset="2"/>
              <a:buChar char="Ø"/>
              <a:defRPr sz="2800">
                <a:solidFill>
                  <a:schemeClr val="tx1"/>
                </a:solidFill>
                <a:latin typeface="Arial" charset="0"/>
                <a:ea typeface="ＭＳ Ｐゴシック" charset="-128"/>
              </a:defRPr>
            </a:lvl2pPr>
            <a:lvl3pPr marL="1143000" indent="-228600" eaLnBrk="0" hangingPunct="0">
              <a:spcBef>
                <a:spcPct val="20000"/>
              </a:spcBef>
              <a:buClr>
                <a:srgbClr val="FF9933"/>
              </a:buClr>
              <a:buFont typeface="Wingdings" charset="2"/>
              <a:buChar char="Ø"/>
              <a:defRPr sz="2400">
                <a:solidFill>
                  <a:schemeClr val="tx1"/>
                </a:solidFill>
                <a:latin typeface="Arial" charset="0"/>
                <a:ea typeface="ＭＳ Ｐゴシック" charset="-128"/>
              </a:defRPr>
            </a:lvl3pPr>
            <a:lvl4pPr marL="1600200" indent="-228600" eaLnBrk="0" hangingPunct="0">
              <a:spcBef>
                <a:spcPct val="20000"/>
              </a:spcBef>
              <a:buChar char="–"/>
              <a:defRPr sz="2000">
                <a:solidFill>
                  <a:schemeClr val="tx1"/>
                </a:solidFill>
                <a:latin typeface="Arial" charset="0"/>
                <a:ea typeface="ＭＳ Ｐゴシック" charset="-128"/>
              </a:defRPr>
            </a:lvl4pPr>
            <a:lvl5pPr marL="2057400" indent="-228600" eaLnBrk="0" hangingPunct="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lgn="ctr" eaLnBrk="1" hangingPunct="1">
              <a:spcBef>
                <a:spcPct val="0"/>
              </a:spcBef>
              <a:buClrTx/>
              <a:buFontTx/>
              <a:buNone/>
            </a:pPr>
            <a:r>
              <a:rPr lang="en-IN" altLang="en-US" sz="1000" dirty="0">
                <a:solidFill>
                  <a:schemeClr val="tx1"/>
                </a:solidFill>
                <a:latin typeface="Times New Roman" charset="0"/>
                <a:cs typeface="Times New Roman" charset="0"/>
              </a:rPr>
              <a:t>Copyright © 2015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904954764"/>
      </p:ext>
    </p:extLst>
  </p:cSld>
  <p:clrMapOvr>
    <a:masterClrMapping/>
  </p:clrMapOvr>
  <p:transition spd="slow">
    <p:pull/>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Managerial Leadership</a:t>
            </a:r>
            <a:endParaRPr lang="en-US" dirty="0"/>
          </a:p>
        </p:txBody>
      </p:sp>
      <p:pic>
        <p:nvPicPr>
          <p:cNvPr id="8" name="Picture Placeholder 7" descr="Coach2.jpg"/>
          <p:cNvPicPr>
            <a:picLocks noGrp="1" noChangeAspect="1"/>
          </p:cNvPicPr>
          <p:nvPr>
            <p:ph type="pic" sz="quarter" idx="13"/>
          </p:nvPr>
        </p:nvPicPr>
        <p:blipFill rotWithShape="1">
          <a:blip r:embed="rId2">
            <a:extLst>
              <a:ext uri="{28A0092B-C50C-407E-A947-70E740481C1C}">
                <a14:useLocalDpi xmlns:a14="http://schemas.microsoft.com/office/drawing/2010/main" val="0"/>
              </a:ext>
            </a:extLst>
          </a:blip>
          <a:srcRect l="467" t="3350" r="607" b="2110"/>
          <a:stretch/>
        </p:blipFill>
        <p:spPr>
          <a:xfrm>
            <a:off x="5625116" y="1412776"/>
            <a:ext cx="3267364" cy="4680520"/>
          </a:xfrm>
        </p:spPr>
      </p:pic>
      <p:sp>
        <p:nvSpPr>
          <p:cNvPr id="3" name="Content Placeholder 2"/>
          <p:cNvSpPr>
            <a:spLocks noGrp="1"/>
          </p:cNvSpPr>
          <p:nvPr>
            <p:ph idx="1"/>
          </p:nvPr>
        </p:nvSpPr>
        <p:spPr>
          <a:xfrm>
            <a:off x="323528" y="1412776"/>
            <a:ext cx="5544616" cy="4713387"/>
          </a:xfrm>
        </p:spPr>
        <p:txBody>
          <a:bodyPr>
            <a:normAutofit fontScale="92500"/>
          </a:bodyPr>
          <a:lstStyle/>
          <a:p>
            <a:pPr marL="0" indent="0">
              <a:buNone/>
            </a:pPr>
            <a:r>
              <a:rPr lang="en-US" dirty="0" smtClean="0"/>
              <a:t>Definition: Daily </a:t>
            </a:r>
            <a:r>
              <a:rPr lang="en-US" dirty="0"/>
              <a:t>activities that support and guide the performance and well-being of individual employees and the work unit to support </a:t>
            </a:r>
            <a:r>
              <a:rPr lang="en-US" dirty="0" smtClean="0"/>
              <a:t>current </a:t>
            </a:r>
            <a:r>
              <a:rPr lang="en-US" dirty="0"/>
              <a:t>objectives and practices</a:t>
            </a:r>
          </a:p>
          <a:p>
            <a:r>
              <a:rPr lang="en-US" dirty="0"/>
              <a:t>M</a:t>
            </a:r>
            <a:r>
              <a:rPr lang="en-US" dirty="0" smtClean="0"/>
              <a:t>anagerial leadership differs from transformational leadership</a:t>
            </a:r>
            <a:endParaRPr lang="en-US" dirty="0"/>
          </a:p>
          <a:p>
            <a:pPr lvl="1"/>
            <a:r>
              <a:rPr lang="en-US" dirty="0"/>
              <a:t>Assumes </a:t>
            </a:r>
            <a:r>
              <a:rPr lang="en-US" dirty="0" smtClean="0"/>
              <a:t>environment is stable (vs dynamic)</a:t>
            </a:r>
          </a:p>
          <a:p>
            <a:pPr lvl="1"/>
            <a:r>
              <a:rPr lang="en-US" dirty="0" smtClean="0"/>
              <a:t>Micro</a:t>
            </a:r>
            <a:r>
              <a:rPr lang="en-US" dirty="0"/>
              <a:t>-focused </a:t>
            </a:r>
            <a:r>
              <a:rPr lang="en-US" dirty="0" smtClean="0"/>
              <a:t>(vs macro</a:t>
            </a:r>
            <a:r>
              <a:rPr lang="en-US" dirty="0"/>
              <a:t>-focused)</a:t>
            </a:r>
          </a:p>
          <a:p>
            <a:r>
              <a:rPr lang="en-US" dirty="0" smtClean="0"/>
              <a:t>Transformational </a:t>
            </a:r>
            <a:r>
              <a:rPr lang="en-US" dirty="0"/>
              <a:t>and managerial leadership are </a:t>
            </a:r>
            <a:r>
              <a:rPr lang="en-US" dirty="0" smtClean="0"/>
              <a:t>interdependent</a:t>
            </a:r>
            <a:endParaRPr lang="en-US" dirty="0"/>
          </a:p>
        </p:txBody>
      </p:sp>
    </p:spTree>
    <p:extLst>
      <p:ext uri="{BB962C8B-B14F-4D97-AF65-F5344CB8AC3E}">
        <p14:creationId xmlns:p14="http://schemas.microsoft.com/office/powerpoint/2010/main" val="1358979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Task vs People Styles of Leadership</a:t>
            </a:r>
            <a:endParaRPr lang="en-US" dirty="0"/>
          </a:p>
        </p:txBody>
      </p:sp>
      <p:pic>
        <p:nvPicPr>
          <p:cNvPr id="8" name="Picture Placeholder 7" descr="Coach2.jpg"/>
          <p:cNvPicPr>
            <a:picLocks noGrp="1" noChangeAspect="1"/>
          </p:cNvPicPr>
          <p:nvPr>
            <p:ph type="pic" sz="quarter" idx="13"/>
          </p:nvPr>
        </p:nvPicPr>
        <p:blipFill rotWithShape="1">
          <a:blip r:embed="rId2">
            <a:extLst>
              <a:ext uri="{28A0092B-C50C-407E-A947-70E740481C1C}">
                <a14:useLocalDpi xmlns:a14="http://schemas.microsoft.com/office/drawing/2010/main" val="0"/>
              </a:ext>
            </a:extLst>
          </a:blip>
          <a:srcRect l="467" t="3350" r="607" b="2110"/>
          <a:stretch/>
        </p:blipFill>
        <p:spPr>
          <a:xfrm>
            <a:off x="5826282" y="1412776"/>
            <a:ext cx="3267364" cy="4680520"/>
          </a:xfrm>
        </p:spPr>
      </p:pic>
      <p:sp>
        <p:nvSpPr>
          <p:cNvPr id="3" name="Content Placeholder 2"/>
          <p:cNvSpPr>
            <a:spLocks noGrp="1"/>
          </p:cNvSpPr>
          <p:nvPr>
            <p:ph idx="1"/>
          </p:nvPr>
        </p:nvSpPr>
        <p:spPr>
          <a:xfrm>
            <a:off x="323528" y="1412776"/>
            <a:ext cx="5544616" cy="4713387"/>
          </a:xfrm>
        </p:spPr>
        <p:txBody>
          <a:bodyPr>
            <a:normAutofit fontScale="85000" lnSpcReduction="10000"/>
          </a:bodyPr>
          <a:lstStyle/>
          <a:p>
            <a:r>
              <a:rPr lang="en-US" dirty="0"/>
              <a:t>Task-oriented behaviors</a:t>
            </a:r>
          </a:p>
          <a:p>
            <a:pPr lvl="1"/>
            <a:r>
              <a:rPr lang="en-US" dirty="0"/>
              <a:t>Assign work, clarify responsibilities</a:t>
            </a:r>
          </a:p>
          <a:p>
            <a:pPr lvl="1"/>
            <a:r>
              <a:rPr lang="en-US" dirty="0"/>
              <a:t>Set goals and deadlines, provide feedback</a:t>
            </a:r>
          </a:p>
          <a:p>
            <a:pPr lvl="1">
              <a:spcAft>
                <a:spcPts val="1200"/>
              </a:spcAft>
            </a:pPr>
            <a:r>
              <a:rPr lang="en-US" dirty="0"/>
              <a:t>Establish work procedures, plan future work</a:t>
            </a:r>
          </a:p>
          <a:p>
            <a:r>
              <a:rPr lang="en-US" dirty="0"/>
              <a:t>People-oriented behaviors</a:t>
            </a:r>
          </a:p>
          <a:p>
            <a:pPr lvl="1"/>
            <a:r>
              <a:rPr lang="en-US" dirty="0"/>
              <a:t>Concern for employee needs</a:t>
            </a:r>
          </a:p>
          <a:p>
            <a:pPr lvl="1"/>
            <a:r>
              <a:rPr lang="en-US" dirty="0"/>
              <a:t>Make workplace pleasant</a:t>
            </a:r>
          </a:p>
          <a:p>
            <a:pPr lvl="1"/>
            <a:r>
              <a:rPr lang="en-US" dirty="0"/>
              <a:t>Recognize employee contributions</a:t>
            </a:r>
          </a:p>
          <a:p>
            <a:pPr lvl="1">
              <a:spcAft>
                <a:spcPts val="1800"/>
              </a:spcAft>
            </a:pPr>
            <a:r>
              <a:rPr lang="en-US" dirty="0"/>
              <a:t>Listen to </a:t>
            </a:r>
            <a:r>
              <a:rPr lang="en-US" dirty="0" smtClean="0"/>
              <a:t>employees</a:t>
            </a:r>
          </a:p>
          <a:p>
            <a:pPr>
              <a:spcAft>
                <a:spcPts val="1800"/>
              </a:spcAft>
            </a:pPr>
            <a:r>
              <a:rPr lang="en-US" dirty="0" smtClean="0"/>
              <a:t>Both </a:t>
            </a:r>
            <a:r>
              <a:rPr lang="en-US" dirty="0"/>
              <a:t>styles necessary, but different effects</a:t>
            </a:r>
          </a:p>
        </p:txBody>
      </p:sp>
    </p:spTree>
    <p:extLst>
      <p:ext uri="{BB962C8B-B14F-4D97-AF65-F5344CB8AC3E}">
        <p14:creationId xmlns:p14="http://schemas.microsoft.com/office/powerpoint/2010/main" val="1187063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sz="half" idx="13"/>
          </p:nvPr>
        </p:nvSpPr>
        <p:spPr>
          <a:xfrm>
            <a:off x="395536" y="3861048"/>
            <a:ext cx="8208912" cy="2088232"/>
          </a:xfrm>
        </p:spPr>
        <p:txBody>
          <a:bodyPr>
            <a:noAutofit/>
          </a:bodyPr>
          <a:lstStyle/>
          <a:p>
            <a:pPr marL="0" indent="0">
              <a:lnSpc>
                <a:spcPct val="120000"/>
              </a:lnSpc>
              <a:buNone/>
            </a:pPr>
            <a:r>
              <a:rPr lang="en-US" sz="2200" dirty="0"/>
              <a:t>“The idea of servant leadership is you put others before yourself,” says Lt. Gen. Daniel Allyn of the XVIIIth Airborne Corps. “That implies that we’re going to do all we can to ensure that we’re always looking after the needs of our Soldiers.”</a:t>
            </a:r>
          </a:p>
        </p:txBody>
      </p:sp>
      <p:sp>
        <p:nvSpPr>
          <p:cNvPr id="8" name="Title 7"/>
          <p:cNvSpPr>
            <a:spLocks noGrp="1"/>
          </p:cNvSpPr>
          <p:nvPr>
            <p:ph type="title"/>
          </p:nvPr>
        </p:nvSpPr>
        <p:spPr/>
        <p:txBody>
          <a:bodyPr>
            <a:normAutofit fontScale="90000"/>
          </a:bodyPr>
          <a:lstStyle/>
          <a:p>
            <a:r>
              <a:rPr lang="en-US" dirty="0" smtClean="0"/>
              <a:t>Military Ethos of Servant Leadership</a:t>
            </a:r>
            <a:endParaRPr lang="en-US" dirty="0"/>
          </a:p>
        </p:txBody>
      </p:sp>
      <p:pic>
        <p:nvPicPr>
          <p:cNvPr id="11" name="Picture Placeholder 10" descr="US AirForce wide.jpg"/>
          <p:cNvPicPr>
            <a:picLocks noGrp="1" noChangeAspect="1"/>
          </p:cNvPicPr>
          <p:nvPr>
            <p:ph type="pic" sz="quarter" idx="14"/>
          </p:nvPr>
        </p:nvPicPr>
        <p:blipFill rotWithShape="1">
          <a:blip r:embed="rId2">
            <a:extLst>
              <a:ext uri="{28A0092B-C50C-407E-A947-70E740481C1C}">
                <a14:useLocalDpi xmlns:a14="http://schemas.microsoft.com/office/drawing/2010/main" val="0"/>
              </a:ext>
            </a:extLst>
          </a:blip>
          <a:srcRect t="-289" b="368"/>
          <a:stretch/>
        </p:blipFill>
        <p:spPr>
          <a:xfrm>
            <a:off x="0" y="1196752"/>
            <a:ext cx="9144000" cy="2505364"/>
          </a:xfrm>
        </p:spPr>
      </p:pic>
    </p:spTree>
    <p:extLst>
      <p:ext uri="{BB962C8B-B14F-4D97-AF65-F5344CB8AC3E}">
        <p14:creationId xmlns:p14="http://schemas.microsoft.com/office/powerpoint/2010/main" val="3649081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Placeholder 7" descr="Servant.jpg"/>
          <p:cNvPicPr>
            <a:picLocks noGrp="1" noChangeAspect="1"/>
          </p:cNvPicPr>
          <p:nvPr>
            <p:ph type="pic" sz="quarter" idx="13"/>
          </p:nvPr>
        </p:nvPicPr>
        <p:blipFill rotWithShape="1">
          <a:blip r:embed="rId2">
            <a:extLst>
              <a:ext uri="{28A0092B-C50C-407E-A947-70E740481C1C}">
                <a14:useLocalDpi xmlns:a14="http://schemas.microsoft.com/office/drawing/2010/main" val="0"/>
              </a:ext>
            </a:extLst>
          </a:blip>
          <a:srcRect l="-94" r="8394"/>
          <a:stretch/>
        </p:blipFill>
        <p:spPr>
          <a:xfrm>
            <a:off x="3943483" y="1783022"/>
            <a:ext cx="5181790" cy="4776740"/>
          </a:xfrm>
        </p:spPr>
      </p:pic>
      <p:sp>
        <p:nvSpPr>
          <p:cNvPr id="2" name="Title 1"/>
          <p:cNvSpPr>
            <a:spLocks noGrp="1"/>
          </p:cNvSpPr>
          <p:nvPr>
            <p:ph type="title"/>
          </p:nvPr>
        </p:nvSpPr>
        <p:spPr/>
        <p:txBody>
          <a:bodyPr/>
          <a:lstStyle/>
          <a:p>
            <a:r>
              <a:rPr lang="en-US" dirty="0" smtClean="0"/>
              <a:t>Servant Leadership</a:t>
            </a:r>
            <a:endParaRPr lang="en-US" dirty="0"/>
          </a:p>
        </p:txBody>
      </p:sp>
      <p:sp>
        <p:nvSpPr>
          <p:cNvPr id="3" name="Content Placeholder 2"/>
          <p:cNvSpPr>
            <a:spLocks noGrp="1"/>
          </p:cNvSpPr>
          <p:nvPr>
            <p:ph idx="1"/>
          </p:nvPr>
        </p:nvSpPr>
        <p:spPr>
          <a:xfrm>
            <a:off x="323528" y="1412776"/>
            <a:ext cx="6048672" cy="4713387"/>
          </a:xfrm>
        </p:spPr>
        <p:txBody>
          <a:bodyPr>
            <a:normAutofit fontScale="92500"/>
          </a:bodyPr>
          <a:lstStyle/>
          <a:p>
            <a:r>
              <a:rPr lang="en-US" dirty="0" smtClean="0"/>
              <a:t>Leaders serve followers toward their need fulfillment, development, growth</a:t>
            </a:r>
          </a:p>
          <a:p>
            <a:r>
              <a:rPr lang="en-US" dirty="0" smtClean="0"/>
              <a:t>Described as selfless, egalitarian, humble, nurturing, empathetic, and ethical coaches</a:t>
            </a:r>
          </a:p>
          <a:p>
            <a:r>
              <a:rPr lang="en-US" dirty="0" smtClean="0"/>
              <a:t>Servant leader</a:t>
            </a:r>
            <a:br>
              <a:rPr lang="en-US" dirty="0" smtClean="0"/>
            </a:br>
            <a:r>
              <a:rPr lang="en-US" dirty="0" smtClean="0"/>
              <a:t>characteristics:</a:t>
            </a:r>
          </a:p>
          <a:p>
            <a:pPr marL="542925" lvl="1" indent="-314325">
              <a:buFont typeface="+mj-lt"/>
              <a:buAutoNum type="arabicPeriod"/>
            </a:pPr>
            <a:r>
              <a:rPr lang="en-US" dirty="0" smtClean="0"/>
              <a:t>Natural calling to</a:t>
            </a:r>
            <a:br>
              <a:rPr lang="en-US" dirty="0" smtClean="0"/>
            </a:br>
            <a:r>
              <a:rPr lang="en-US" dirty="0" smtClean="0"/>
              <a:t>serve others</a:t>
            </a:r>
          </a:p>
          <a:p>
            <a:pPr marL="542925" lvl="1" indent="-314325">
              <a:buFont typeface="+mj-lt"/>
              <a:buAutoNum type="arabicPeriod"/>
            </a:pPr>
            <a:r>
              <a:rPr lang="en-US" dirty="0" smtClean="0"/>
              <a:t>Humble, egalitarian,</a:t>
            </a:r>
            <a:br>
              <a:rPr lang="en-US" dirty="0" smtClean="0"/>
            </a:br>
            <a:r>
              <a:rPr lang="en-US" dirty="0" smtClean="0"/>
              <a:t>accepting relationship</a:t>
            </a:r>
          </a:p>
          <a:p>
            <a:pPr marL="542925" lvl="1" indent="-314325">
              <a:buFont typeface="+mj-lt"/>
              <a:buAutoNum type="arabicPeriod"/>
            </a:pPr>
            <a:r>
              <a:rPr lang="en-US" dirty="0" smtClean="0"/>
              <a:t>Ethical decisions and actions</a:t>
            </a:r>
            <a:endParaRPr lang="en-US" dirty="0"/>
          </a:p>
        </p:txBody>
      </p:sp>
    </p:spTree>
    <p:extLst>
      <p:ext uri="{BB962C8B-B14F-4D97-AF65-F5344CB8AC3E}">
        <p14:creationId xmlns:p14="http://schemas.microsoft.com/office/powerpoint/2010/main" val="3065814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r>
              <a:rPr lang="en-US" dirty="0" smtClean="0"/>
              <a:t>Path-Goal Leadership</a:t>
            </a:r>
          </a:p>
        </p:txBody>
      </p:sp>
      <p:sp>
        <p:nvSpPr>
          <p:cNvPr id="37891" name="Content Placeholder 6"/>
          <p:cNvSpPr>
            <a:spLocks noGrp="1"/>
          </p:cNvSpPr>
          <p:nvPr>
            <p:ph idx="1"/>
          </p:nvPr>
        </p:nvSpPr>
        <p:spPr/>
        <p:txBody>
          <a:bodyPr>
            <a:normAutofit fontScale="85000" lnSpcReduction="20000"/>
          </a:bodyPr>
          <a:lstStyle/>
          <a:p>
            <a:pPr>
              <a:lnSpc>
                <a:spcPct val="120000"/>
              </a:lnSpc>
              <a:spcBef>
                <a:spcPts val="1200"/>
              </a:spcBef>
            </a:pPr>
            <a:r>
              <a:rPr lang="en-US" dirty="0"/>
              <a:t>Effective leaders choose styles that best influence employee expectations about achieving desired performance and perceived satisfaction with outcomes of that </a:t>
            </a:r>
            <a:r>
              <a:rPr lang="en-US" dirty="0" smtClean="0"/>
              <a:t>performance</a:t>
            </a:r>
          </a:p>
          <a:p>
            <a:pPr>
              <a:lnSpc>
                <a:spcPct val="120000"/>
              </a:lnSpc>
              <a:spcBef>
                <a:spcPts val="1200"/>
              </a:spcBef>
            </a:pPr>
            <a:r>
              <a:rPr lang="en-US" dirty="0" smtClean="0"/>
              <a:t>Best leader </a:t>
            </a:r>
            <a:r>
              <a:rPr lang="en-US" dirty="0"/>
              <a:t>style depends on </a:t>
            </a:r>
            <a:r>
              <a:rPr lang="en-US" dirty="0" smtClean="0"/>
              <a:t>employee/situation</a:t>
            </a:r>
          </a:p>
          <a:p>
            <a:pPr>
              <a:lnSpc>
                <a:spcPct val="120000"/>
              </a:lnSpc>
              <a:spcBef>
                <a:spcPts val="1200"/>
              </a:spcBef>
            </a:pPr>
            <a:r>
              <a:rPr lang="en-US" dirty="0" smtClean="0"/>
              <a:t>Four main </a:t>
            </a:r>
            <a:r>
              <a:rPr lang="en-US" dirty="0"/>
              <a:t>p</a:t>
            </a:r>
            <a:r>
              <a:rPr lang="en-US" dirty="0" smtClean="0"/>
              <a:t>ath </a:t>
            </a:r>
            <a:r>
              <a:rPr lang="en-US" dirty="0"/>
              <a:t>g</a:t>
            </a:r>
            <a:r>
              <a:rPr lang="en-US" dirty="0" smtClean="0"/>
              <a:t>oal </a:t>
            </a:r>
            <a:r>
              <a:rPr lang="en-US" dirty="0"/>
              <a:t>l</a:t>
            </a:r>
            <a:r>
              <a:rPr lang="en-US" dirty="0" smtClean="0"/>
              <a:t>eadership styles</a:t>
            </a:r>
          </a:p>
          <a:p>
            <a:pPr lvl="1">
              <a:lnSpc>
                <a:spcPct val="120000"/>
              </a:lnSpc>
            </a:pPr>
            <a:r>
              <a:rPr lang="en-US" dirty="0" smtClean="0"/>
              <a:t>Directive -- Task-oriented behaviors; provide structure</a:t>
            </a:r>
          </a:p>
          <a:p>
            <a:pPr lvl="1">
              <a:lnSpc>
                <a:spcPct val="120000"/>
              </a:lnSpc>
            </a:pPr>
            <a:r>
              <a:rPr lang="en-US" dirty="0" smtClean="0"/>
              <a:t>Supportive -- People-oriented behaviors; provide support</a:t>
            </a:r>
          </a:p>
          <a:p>
            <a:pPr lvl="1">
              <a:lnSpc>
                <a:spcPct val="120000"/>
              </a:lnSpc>
            </a:pPr>
            <a:r>
              <a:rPr lang="en-US" dirty="0" smtClean="0"/>
              <a:t>Participative -- </a:t>
            </a:r>
            <a:r>
              <a:rPr lang="en-US" dirty="0"/>
              <a:t>E</a:t>
            </a:r>
            <a:r>
              <a:rPr lang="en-US" dirty="0" smtClean="0"/>
              <a:t>mployee involvement</a:t>
            </a:r>
          </a:p>
          <a:p>
            <a:pPr lvl="1">
              <a:lnSpc>
                <a:spcPct val="120000"/>
              </a:lnSpc>
            </a:pPr>
            <a:r>
              <a:rPr lang="en-US" dirty="0" smtClean="0"/>
              <a:t>Achievement-oriented – Stretch goals; positive self-fulfilling prophecy</a:t>
            </a:r>
          </a:p>
        </p:txBody>
      </p:sp>
    </p:spTree>
    <p:extLst>
      <p:ext uri="{BB962C8B-B14F-4D97-AF65-F5344CB8AC3E}">
        <p14:creationId xmlns:p14="http://schemas.microsoft.com/office/powerpoint/2010/main" val="3074552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Line 2"/>
          <p:cNvSpPr>
            <a:spLocks noChangeShapeType="1"/>
          </p:cNvSpPr>
          <p:nvPr/>
        </p:nvSpPr>
        <p:spPr bwMode="auto">
          <a:xfrm>
            <a:off x="3048000" y="3657600"/>
            <a:ext cx="3048000" cy="0"/>
          </a:xfrm>
          <a:prstGeom prst="line">
            <a:avLst/>
          </a:prstGeom>
          <a:noFill/>
          <a:ln w="50800">
            <a:solidFill>
              <a:schemeClr val="tx1"/>
            </a:solidFill>
            <a:round/>
            <a:headEnd/>
            <a:tailEnd type="triangle" w="med" len="med"/>
          </a:ln>
        </p:spPr>
        <p:txBody>
          <a:bodyPr wrap="none" anchor="ctr">
            <a:prstTxWarp prst="textNoShape">
              <a:avLst/>
            </a:prstTxWarp>
          </a:bodyPr>
          <a:lstStyle/>
          <a:p>
            <a:endParaRPr lang="en-US" dirty="0"/>
          </a:p>
        </p:txBody>
      </p:sp>
      <p:sp>
        <p:nvSpPr>
          <p:cNvPr id="272387" name="Line 3"/>
          <p:cNvSpPr>
            <a:spLocks noChangeShapeType="1"/>
          </p:cNvSpPr>
          <p:nvPr/>
        </p:nvSpPr>
        <p:spPr bwMode="auto">
          <a:xfrm flipV="1">
            <a:off x="4648200" y="3657600"/>
            <a:ext cx="0" cy="1524000"/>
          </a:xfrm>
          <a:prstGeom prst="line">
            <a:avLst/>
          </a:prstGeom>
          <a:noFill/>
          <a:ln w="50800">
            <a:solidFill>
              <a:schemeClr val="tx1"/>
            </a:solidFill>
            <a:round/>
            <a:headEnd/>
            <a:tailEnd type="triangle" w="med" len="med"/>
          </a:ln>
        </p:spPr>
        <p:txBody>
          <a:bodyPr wrap="none" anchor="ctr">
            <a:prstTxWarp prst="textNoShape">
              <a:avLst/>
            </a:prstTxWarp>
          </a:bodyPr>
          <a:lstStyle/>
          <a:p>
            <a:endParaRPr lang="en-US" dirty="0"/>
          </a:p>
        </p:txBody>
      </p:sp>
      <p:sp>
        <p:nvSpPr>
          <p:cNvPr id="272388" name="Line 4"/>
          <p:cNvSpPr>
            <a:spLocks noChangeShapeType="1"/>
          </p:cNvSpPr>
          <p:nvPr/>
        </p:nvSpPr>
        <p:spPr bwMode="auto">
          <a:xfrm>
            <a:off x="4648200" y="2209800"/>
            <a:ext cx="0" cy="1414463"/>
          </a:xfrm>
          <a:prstGeom prst="line">
            <a:avLst/>
          </a:prstGeom>
          <a:noFill/>
          <a:ln w="50800">
            <a:solidFill>
              <a:schemeClr val="tx1"/>
            </a:solidFill>
            <a:round/>
            <a:headEnd/>
            <a:tailEnd type="triangle" w="med" len="med"/>
          </a:ln>
        </p:spPr>
        <p:txBody>
          <a:bodyPr wrap="none" anchor="ctr">
            <a:prstTxWarp prst="textNoShape">
              <a:avLst/>
            </a:prstTxWarp>
          </a:bodyPr>
          <a:lstStyle/>
          <a:p>
            <a:endParaRPr lang="en-US" dirty="0"/>
          </a:p>
        </p:txBody>
      </p:sp>
      <p:sp>
        <p:nvSpPr>
          <p:cNvPr id="40965" name="Rectangle 5"/>
          <p:cNvSpPr>
            <a:spLocks noGrp="1" noChangeArrowheads="1"/>
          </p:cNvSpPr>
          <p:nvPr>
            <p:ph type="title"/>
          </p:nvPr>
        </p:nvSpPr>
        <p:spPr/>
        <p:txBody>
          <a:bodyPr/>
          <a:lstStyle/>
          <a:p>
            <a:r>
              <a:rPr lang="en-US" dirty="0" smtClean="0"/>
              <a:t>Path-Goal Leadership Model</a:t>
            </a:r>
            <a:endParaRPr lang="en-US" dirty="0"/>
          </a:p>
        </p:txBody>
      </p:sp>
      <p:sp>
        <p:nvSpPr>
          <p:cNvPr id="272390" name="Rectangle 6"/>
          <p:cNvSpPr>
            <a:spLocks noChangeArrowheads="1"/>
          </p:cNvSpPr>
          <p:nvPr/>
        </p:nvSpPr>
        <p:spPr bwMode="auto">
          <a:xfrm>
            <a:off x="3429000" y="1524000"/>
            <a:ext cx="2438400" cy="685800"/>
          </a:xfrm>
          <a:prstGeom prst="rect">
            <a:avLst/>
          </a:prstGeom>
          <a:solidFill>
            <a:srgbClr val="853012"/>
          </a:solidFill>
          <a:ln w="9525">
            <a:solidFill>
              <a:srgbClr val="000000"/>
            </a:solidFill>
            <a:miter lim="800000"/>
            <a:headEnd type="none" w="sm" len="sm"/>
            <a:tailEnd type="none" w="sm" len="sm"/>
          </a:ln>
          <a:effectLst>
            <a:outerShdw blurRad="63500" dist="38099" dir="2700000" algn="ctr" rotWithShape="0">
              <a:schemeClr val="tx1">
                <a:alpha val="67000"/>
              </a:schemeClr>
            </a:outerShdw>
          </a:effectLst>
        </p:spPr>
        <p:txBody>
          <a:bodyPr anchor="ctr">
            <a:prstTxWarp prst="textNoShape">
              <a:avLst/>
            </a:prstTxWarp>
          </a:bodyPr>
          <a:lstStyle/>
          <a:p>
            <a:pPr>
              <a:defRPr/>
            </a:pPr>
            <a:r>
              <a:rPr lang="en-US" sz="2000" dirty="0">
                <a:solidFill>
                  <a:schemeClr val="bg1"/>
                </a:solidFill>
                <a:effectLst>
                  <a:outerShdw blurRad="38100" dist="38100" dir="2700000" algn="tl">
                    <a:srgbClr val="000000"/>
                  </a:outerShdw>
                </a:effectLst>
                <a:latin typeface="Arial" pitchFamily="-65" charset="0"/>
              </a:rPr>
              <a:t>Employee</a:t>
            </a:r>
          </a:p>
          <a:p>
            <a:pPr>
              <a:defRPr/>
            </a:pPr>
            <a:r>
              <a:rPr lang="en-US" sz="2000" dirty="0">
                <a:solidFill>
                  <a:schemeClr val="bg1"/>
                </a:solidFill>
                <a:effectLst>
                  <a:outerShdw blurRad="38100" dist="38100" dir="2700000" algn="tl">
                    <a:srgbClr val="000000"/>
                  </a:outerShdw>
                </a:effectLst>
                <a:latin typeface="Arial" pitchFamily="-65" charset="0"/>
              </a:rPr>
              <a:t>Contingencies</a:t>
            </a:r>
          </a:p>
        </p:txBody>
      </p:sp>
      <p:sp>
        <p:nvSpPr>
          <p:cNvPr id="272391" name="Rectangle 7"/>
          <p:cNvSpPr>
            <a:spLocks noChangeArrowheads="1"/>
          </p:cNvSpPr>
          <p:nvPr/>
        </p:nvSpPr>
        <p:spPr bwMode="auto">
          <a:xfrm>
            <a:off x="3429000" y="5181600"/>
            <a:ext cx="2438400" cy="685800"/>
          </a:xfrm>
          <a:prstGeom prst="rect">
            <a:avLst/>
          </a:prstGeom>
          <a:solidFill>
            <a:srgbClr val="395859"/>
          </a:solidFill>
          <a:ln w="9525">
            <a:solidFill>
              <a:srgbClr val="000000"/>
            </a:solidFill>
            <a:miter lim="800000"/>
            <a:headEnd type="none" w="sm" len="sm"/>
            <a:tailEnd type="none" w="sm" len="sm"/>
          </a:ln>
          <a:effectLst>
            <a:outerShdw blurRad="63500" dist="38099" dir="2700000" algn="ctr" rotWithShape="0">
              <a:schemeClr val="tx1">
                <a:alpha val="67000"/>
              </a:schemeClr>
            </a:outerShdw>
          </a:effectLst>
        </p:spPr>
        <p:txBody>
          <a:bodyPr anchor="ctr">
            <a:prstTxWarp prst="textNoShape">
              <a:avLst/>
            </a:prstTxWarp>
          </a:bodyPr>
          <a:lstStyle/>
          <a:p>
            <a:pPr>
              <a:defRPr/>
            </a:pPr>
            <a:r>
              <a:rPr lang="en-US" sz="2000" dirty="0">
                <a:solidFill>
                  <a:schemeClr val="bg1"/>
                </a:solidFill>
                <a:effectLst>
                  <a:outerShdw blurRad="38100" dist="38100" dir="2700000" algn="tl">
                    <a:srgbClr val="000000"/>
                  </a:outerShdw>
                </a:effectLst>
                <a:latin typeface="Arial" pitchFamily="-65" charset="0"/>
              </a:rPr>
              <a:t>Environmental</a:t>
            </a:r>
          </a:p>
          <a:p>
            <a:pPr>
              <a:defRPr/>
            </a:pPr>
            <a:r>
              <a:rPr lang="en-US" sz="2000" dirty="0">
                <a:solidFill>
                  <a:schemeClr val="bg1"/>
                </a:solidFill>
                <a:effectLst>
                  <a:outerShdw blurRad="38100" dist="38100" dir="2700000" algn="tl">
                    <a:srgbClr val="000000"/>
                  </a:outerShdw>
                </a:effectLst>
                <a:latin typeface="Arial" pitchFamily="-65" charset="0"/>
              </a:rPr>
              <a:t>Contingencies</a:t>
            </a:r>
          </a:p>
        </p:txBody>
      </p:sp>
      <p:grpSp>
        <p:nvGrpSpPr>
          <p:cNvPr id="2" name="Group 19"/>
          <p:cNvGrpSpPr>
            <a:grpSpLocks/>
          </p:cNvGrpSpPr>
          <p:nvPr/>
        </p:nvGrpSpPr>
        <p:grpSpPr bwMode="auto">
          <a:xfrm>
            <a:off x="685800" y="2133600"/>
            <a:ext cx="2362200" cy="3124200"/>
            <a:chOff x="432" y="1344"/>
            <a:chExt cx="1488" cy="1968"/>
          </a:xfrm>
        </p:grpSpPr>
        <p:sp>
          <p:nvSpPr>
            <p:cNvPr id="272398" name="Rectangle 14"/>
            <p:cNvSpPr>
              <a:spLocks noChangeArrowheads="1"/>
            </p:cNvSpPr>
            <p:nvPr/>
          </p:nvSpPr>
          <p:spPr bwMode="auto">
            <a:xfrm>
              <a:off x="432" y="1344"/>
              <a:ext cx="1488" cy="528"/>
            </a:xfrm>
            <a:prstGeom prst="rect">
              <a:avLst/>
            </a:prstGeom>
            <a:solidFill>
              <a:srgbClr val="444444"/>
            </a:solidFill>
            <a:ln w="9525">
              <a:solidFill>
                <a:srgbClr val="000000"/>
              </a:solidFill>
              <a:miter lim="800000"/>
              <a:headEnd/>
              <a:tailEnd/>
            </a:ln>
            <a:effectLst>
              <a:outerShdw blurRad="63500" dist="38099" dir="2700000" algn="ctr" rotWithShape="0">
                <a:schemeClr val="tx1">
                  <a:alpha val="67000"/>
                </a:schemeClr>
              </a:outerShdw>
            </a:effectLst>
          </p:spPr>
          <p:txBody>
            <a:bodyPr anchor="ctr">
              <a:prstTxWarp prst="textNoShape">
                <a:avLst/>
              </a:prstTxWarp>
            </a:bodyPr>
            <a:lstStyle/>
            <a:p>
              <a:pPr>
                <a:defRPr/>
              </a:pPr>
              <a:r>
                <a:rPr lang="en-AU" sz="2000" dirty="0">
                  <a:solidFill>
                    <a:schemeClr val="bg1"/>
                  </a:solidFill>
                  <a:effectLst>
                    <a:outerShdw blurRad="38100" dist="38100" dir="2700000" algn="tl">
                      <a:srgbClr val="000000"/>
                    </a:outerShdw>
                  </a:effectLst>
                  <a:latin typeface="Arial" pitchFamily="-65" charset="0"/>
                </a:rPr>
                <a:t>Leader</a:t>
              </a:r>
              <a:r>
                <a:rPr lang="en-AU" sz="2000" dirty="0" smtClean="0">
                  <a:solidFill>
                    <a:schemeClr val="bg1"/>
                  </a:solidFill>
                  <a:effectLst>
                    <a:outerShdw blurRad="38100" dist="38100" dir="2700000" algn="tl">
                      <a:srgbClr val="000000"/>
                    </a:outerShdw>
                  </a:effectLst>
                  <a:latin typeface="Arial" pitchFamily="-65" charset="0"/>
                </a:rPr>
                <a:t/>
              </a:r>
              <a:br>
                <a:rPr lang="en-AU" sz="2000" dirty="0" smtClean="0">
                  <a:solidFill>
                    <a:schemeClr val="bg1"/>
                  </a:solidFill>
                  <a:effectLst>
                    <a:outerShdw blurRad="38100" dist="38100" dir="2700000" algn="tl">
                      <a:srgbClr val="000000"/>
                    </a:outerShdw>
                  </a:effectLst>
                  <a:latin typeface="Arial" pitchFamily="-65" charset="0"/>
                </a:rPr>
              </a:br>
              <a:r>
                <a:rPr lang="en-US" sz="2000" dirty="0" smtClean="0">
                  <a:solidFill>
                    <a:schemeClr val="bg1"/>
                  </a:solidFill>
                  <a:effectLst>
                    <a:outerShdw blurRad="38100" dist="38100" dir="2700000" algn="tl">
                      <a:srgbClr val="000000"/>
                    </a:outerShdw>
                  </a:effectLst>
                  <a:latin typeface="Arial" pitchFamily="-65" charset="0"/>
                </a:rPr>
                <a:t>Behaviors</a:t>
              </a:r>
              <a:endParaRPr lang="en-AU" sz="2000" dirty="0">
                <a:solidFill>
                  <a:schemeClr val="bg1"/>
                </a:solidFill>
                <a:effectLst>
                  <a:outerShdw blurRad="38100" dist="38100" dir="2700000" algn="tl">
                    <a:srgbClr val="000000"/>
                  </a:outerShdw>
                </a:effectLst>
                <a:latin typeface="Arial" pitchFamily="-65" charset="0"/>
              </a:endParaRPr>
            </a:p>
          </p:txBody>
        </p:sp>
        <p:sp>
          <p:nvSpPr>
            <p:cNvPr id="272399" name="Rectangle 15"/>
            <p:cNvSpPr>
              <a:spLocks noChangeArrowheads="1"/>
            </p:cNvSpPr>
            <p:nvPr/>
          </p:nvSpPr>
          <p:spPr bwMode="auto">
            <a:xfrm>
              <a:off x="432" y="1872"/>
              <a:ext cx="1488" cy="1440"/>
            </a:xfrm>
            <a:prstGeom prst="rect">
              <a:avLst/>
            </a:prstGeom>
            <a:solidFill>
              <a:srgbClr val="FFFDD6"/>
            </a:solidFill>
            <a:ln w="9525">
              <a:solidFill>
                <a:srgbClr val="000000"/>
              </a:solidFill>
              <a:miter lim="800000"/>
              <a:headEnd type="none" w="sm" len="sm"/>
              <a:tailEnd type="none" w="sm" len="sm"/>
            </a:ln>
            <a:effectLst>
              <a:outerShdw blurRad="63500" dist="38099" dir="2700000" algn="ctr" rotWithShape="0">
                <a:schemeClr val="tx1">
                  <a:alpha val="67000"/>
                </a:schemeClr>
              </a:outerShdw>
            </a:effectLst>
          </p:spPr>
          <p:txBody>
            <a:bodyPr anchor="ctr">
              <a:prstTxWarp prst="textNoShape">
                <a:avLst/>
              </a:prstTxWarp>
            </a:bodyPr>
            <a:lstStyle/>
            <a:p>
              <a:pPr marL="287338" indent="-176213" algn="l">
                <a:spcBef>
                  <a:spcPts val="600"/>
                </a:spcBef>
                <a:buFontTx/>
                <a:buChar char="•"/>
                <a:defRPr/>
              </a:pPr>
              <a:r>
                <a:rPr lang="en-AU" sz="2000" dirty="0">
                  <a:solidFill>
                    <a:schemeClr val="tx1"/>
                  </a:solidFill>
                  <a:latin typeface="Arial" pitchFamily="-65" charset="0"/>
                </a:rPr>
                <a:t>Directive</a:t>
              </a:r>
            </a:p>
            <a:p>
              <a:pPr marL="287338" indent="-176213" algn="l">
                <a:spcBef>
                  <a:spcPts val="600"/>
                </a:spcBef>
                <a:buFontTx/>
                <a:buChar char="•"/>
                <a:defRPr/>
              </a:pPr>
              <a:r>
                <a:rPr lang="en-AU" sz="2000" dirty="0">
                  <a:solidFill>
                    <a:schemeClr val="tx1"/>
                  </a:solidFill>
                  <a:latin typeface="Arial" pitchFamily="-65" charset="0"/>
                </a:rPr>
                <a:t>Supportive</a:t>
              </a:r>
            </a:p>
            <a:p>
              <a:pPr marL="287338" indent="-176213" algn="l">
                <a:spcBef>
                  <a:spcPts val="600"/>
                </a:spcBef>
                <a:buFontTx/>
                <a:buChar char="•"/>
                <a:defRPr/>
              </a:pPr>
              <a:r>
                <a:rPr lang="en-AU" sz="2000" dirty="0">
                  <a:solidFill>
                    <a:schemeClr val="tx1"/>
                  </a:solidFill>
                  <a:latin typeface="Arial" pitchFamily="-65" charset="0"/>
                </a:rPr>
                <a:t>Participative</a:t>
              </a:r>
            </a:p>
            <a:p>
              <a:pPr marL="287338" indent="-176213" algn="l">
                <a:spcBef>
                  <a:spcPts val="600"/>
                </a:spcBef>
                <a:buFontTx/>
                <a:buChar char="•"/>
                <a:defRPr/>
              </a:pPr>
              <a:r>
                <a:rPr lang="en-AU" sz="2000" dirty="0">
                  <a:solidFill>
                    <a:schemeClr val="tx1"/>
                  </a:solidFill>
                  <a:latin typeface="Arial" pitchFamily="-65" charset="0"/>
                </a:rPr>
                <a:t>Achievement-oriented</a:t>
              </a:r>
            </a:p>
            <a:p>
              <a:pPr marL="287338" indent="-176213">
                <a:defRPr/>
              </a:pPr>
              <a:endParaRPr lang="en-AU" sz="2000" dirty="0">
                <a:solidFill>
                  <a:schemeClr val="bg1"/>
                </a:solidFill>
                <a:latin typeface="Arial" pitchFamily="-65" charset="0"/>
              </a:endParaRPr>
            </a:p>
          </p:txBody>
        </p:sp>
      </p:grpSp>
      <p:grpSp>
        <p:nvGrpSpPr>
          <p:cNvPr id="3" name="Group 20"/>
          <p:cNvGrpSpPr>
            <a:grpSpLocks/>
          </p:cNvGrpSpPr>
          <p:nvPr/>
        </p:nvGrpSpPr>
        <p:grpSpPr bwMode="auto">
          <a:xfrm>
            <a:off x="6096000" y="2133600"/>
            <a:ext cx="2362200" cy="3124200"/>
            <a:chOff x="3840" y="1344"/>
            <a:chExt cx="1488" cy="1968"/>
          </a:xfrm>
        </p:grpSpPr>
        <p:sp>
          <p:nvSpPr>
            <p:cNvPr id="272401" name="Rectangle 17"/>
            <p:cNvSpPr>
              <a:spLocks noChangeArrowheads="1"/>
            </p:cNvSpPr>
            <p:nvPr/>
          </p:nvSpPr>
          <p:spPr bwMode="auto">
            <a:xfrm>
              <a:off x="3840" y="1344"/>
              <a:ext cx="1488" cy="528"/>
            </a:xfrm>
            <a:prstGeom prst="rect">
              <a:avLst/>
            </a:prstGeom>
            <a:solidFill>
              <a:srgbClr val="5A4D74"/>
            </a:solidFill>
            <a:ln w="9525">
              <a:solidFill>
                <a:srgbClr val="000000"/>
              </a:solidFill>
              <a:miter lim="800000"/>
              <a:headEnd/>
              <a:tailEnd/>
            </a:ln>
            <a:effectLst>
              <a:outerShdw blurRad="63500" dist="38099" dir="2700000" algn="ctr" rotWithShape="0">
                <a:schemeClr val="tx1">
                  <a:alpha val="67000"/>
                </a:schemeClr>
              </a:outerShdw>
            </a:effectLst>
          </p:spPr>
          <p:txBody>
            <a:bodyPr anchor="ctr">
              <a:prstTxWarp prst="textNoShape">
                <a:avLst/>
              </a:prstTxWarp>
            </a:bodyPr>
            <a:lstStyle/>
            <a:p>
              <a:pPr>
                <a:defRPr/>
              </a:pPr>
              <a:r>
                <a:rPr lang="en-AU" sz="2000" dirty="0">
                  <a:solidFill>
                    <a:schemeClr val="bg1"/>
                  </a:solidFill>
                  <a:effectLst>
                    <a:outerShdw blurRad="38100" dist="38100" dir="2700000" algn="tl">
                      <a:srgbClr val="000000"/>
                    </a:outerShdw>
                  </a:effectLst>
                  <a:latin typeface="Arial" pitchFamily="-65" charset="0"/>
                </a:rPr>
                <a:t>Leader Effectiveness</a:t>
              </a:r>
            </a:p>
          </p:txBody>
        </p:sp>
        <p:sp>
          <p:nvSpPr>
            <p:cNvPr id="272400" name="Rectangle 16"/>
            <p:cNvSpPr>
              <a:spLocks noChangeArrowheads="1"/>
            </p:cNvSpPr>
            <p:nvPr/>
          </p:nvSpPr>
          <p:spPr bwMode="auto">
            <a:xfrm>
              <a:off x="3840" y="1872"/>
              <a:ext cx="1488" cy="1440"/>
            </a:xfrm>
            <a:prstGeom prst="rect">
              <a:avLst/>
            </a:prstGeom>
            <a:solidFill>
              <a:srgbClr val="E8DCFF"/>
            </a:solidFill>
            <a:ln w="9525">
              <a:solidFill>
                <a:srgbClr val="000000"/>
              </a:solidFill>
              <a:miter lim="800000"/>
              <a:headEnd type="none" w="sm" len="sm"/>
              <a:tailEnd type="none" w="sm" len="sm"/>
            </a:ln>
            <a:effectLst>
              <a:outerShdw blurRad="63500" dist="38099" dir="2700000" algn="ctr" rotWithShape="0">
                <a:schemeClr val="tx1">
                  <a:alpha val="67000"/>
                </a:schemeClr>
              </a:outerShdw>
            </a:effectLst>
          </p:spPr>
          <p:txBody>
            <a:bodyPr anchor="ctr">
              <a:prstTxWarp prst="textNoShape">
                <a:avLst/>
              </a:prstTxWarp>
            </a:bodyPr>
            <a:lstStyle/>
            <a:p>
              <a:pPr marL="287338" indent="-176213" algn="l">
                <a:lnSpc>
                  <a:spcPct val="95000"/>
                </a:lnSpc>
                <a:spcAft>
                  <a:spcPct val="35000"/>
                </a:spcAft>
                <a:buFontTx/>
                <a:buChar char="•"/>
                <a:defRPr/>
              </a:pPr>
              <a:r>
                <a:rPr lang="en-AU" sz="2000" dirty="0">
                  <a:solidFill>
                    <a:schemeClr val="tx1"/>
                  </a:solidFill>
                  <a:latin typeface="Arial" pitchFamily="-65" charset="0"/>
                </a:rPr>
                <a:t>Employee motivation</a:t>
              </a:r>
            </a:p>
            <a:p>
              <a:pPr marL="287338" indent="-176213" algn="l">
                <a:lnSpc>
                  <a:spcPct val="95000"/>
                </a:lnSpc>
                <a:spcAft>
                  <a:spcPct val="35000"/>
                </a:spcAft>
                <a:buFontTx/>
                <a:buChar char="•"/>
                <a:defRPr/>
              </a:pPr>
              <a:r>
                <a:rPr lang="en-AU" sz="2000" dirty="0">
                  <a:solidFill>
                    <a:schemeClr val="tx1"/>
                  </a:solidFill>
                  <a:latin typeface="Arial" pitchFamily="-65" charset="0"/>
                </a:rPr>
                <a:t>Employee satisfaction</a:t>
              </a:r>
            </a:p>
            <a:p>
              <a:pPr marL="287338" indent="-176213" algn="l">
                <a:lnSpc>
                  <a:spcPct val="95000"/>
                </a:lnSpc>
                <a:spcAft>
                  <a:spcPct val="35000"/>
                </a:spcAft>
                <a:buFontTx/>
                <a:buChar char="•"/>
                <a:defRPr/>
              </a:pPr>
              <a:r>
                <a:rPr lang="en-AU" sz="2000" dirty="0">
                  <a:solidFill>
                    <a:schemeClr val="tx1"/>
                  </a:solidFill>
                  <a:latin typeface="Arial" pitchFamily="-65" charset="0"/>
                </a:rPr>
                <a:t>Acceptance of leader</a:t>
              </a:r>
              <a:endParaRPr lang="en-AU" sz="2000" dirty="0">
                <a:solidFill>
                  <a:schemeClr val="bg1"/>
                </a:solidFill>
                <a:latin typeface="Arial" pitchFamily="-65" charset="0"/>
              </a:endParaRPr>
            </a:p>
          </p:txBody>
        </p:sp>
      </p:grpSp>
    </p:spTree>
    <p:extLst>
      <p:ext uri="{BB962C8B-B14F-4D97-AF65-F5344CB8AC3E}">
        <p14:creationId xmlns:p14="http://schemas.microsoft.com/office/powerpoint/2010/main" val="32176524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72386"/>
                                        </p:tgtEl>
                                        <p:attrNameLst>
                                          <p:attrName>style.visibility</p:attrName>
                                        </p:attrNameLst>
                                      </p:cBhvr>
                                      <p:to>
                                        <p:strVal val="visible"/>
                                      </p:to>
                                    </p:set>
                                    <p:animEffect transition="in" filter="slide(fromLeft)">
                                      <p:cBhvr>
                                        <p:cTn id="7" dur="500"/>
                                        <p:tgtEl>
                                          <p:spTgt spid="272386"/>
                                        </p:tgtEl>
                                      </p:cBhvr>
                                    </p:animEffect>
                                  </p:childTnLst>
                                </p:cTn>
                              </p:par>
                            </p:childTnLst>
                          </p:cTn>
                        </p:par>
                        <p:par>
                          <p:cTn id="8" fill="hold">
                            <p:stCondLst>
                              <p:cond delay="500"/>
                            </p:stCondLst>
                            <p:childTnLst>
                              <p:par>
                                <p:cTn id="9" presetID="10" presetClass="entr" presetSubtype="0" fill="hold" grpId="0" nodeType="afterEffect">
                                  <p:stCondLst>
                                    <p:cond delay="1000"/>
                                  </p:stCondLst>
                                  <p:childTnLst>
                                    <p:set>
                                      <p:cBhvr>
                                        <p:cTn id="10" dur="1" fill="hold">
                                          <p:stCondLst>
                                            <p:cond delay="0"/>
                                          </p:stCondLst>
                                        </p:cTn>
                                        <p:tgtEl>
                                          <p:spTgt spid="272390"/>
                                        </p:tgtEl>
                                        <p:attrNameLst>
                                          <p:attrName>style.visibility</p:attrName>
                                        </p:attrNameLst>
                                      </p:cBhvr>
                                      <p:to>
                                        <p:strVal val="visible"/>
                                      </p:to>
                                    </p:set>
                                    <p:animEffect transition="in" filter="fade">
                                      <p:cBhvr>
                                        <p:cTn id="11" dur="500"/>
                                        <p:tgtEl>
                                          <p:spTgt spid="272390"/>
                                        </p:tgtEl>
                                      </p:cBhvr>
                                    </p:animEffect>
                                  </p:childTnLst>
                                </p:cTn>
                              </p:par>
                            </p:childTnLst>
                          </p:cTn>
                        </p:par>
                        <p:par>
                          <p:cTn id="12" fill="hold">
                            <p:stCondLst>
                              <p:cond delay="2000"/>
                            </p:stCondLst>
                            <p:childTnLst>
                              <p:par>
                                <p:cTn id="13" presetID="12" presetClass="entr" presetSubtype="1" fill="hold" grpId="0" nodeType="afterEffect">
                                  <p:stCondLst>
                                    <p:cond delay="0"/>
                                  </p:stCondLst>
                                  <p:childTnLst>
                                    <p:set>
                                      <p:cBhvr>
                                        <p:cTn id="14" dur="1" fill="hold">
                                          <p:stCondLst>
                                            <p:cond delay="0"/>
                                          </p:stCondLst>
                                        </p:cTn>
                                        <p:tgtEl>
                                          <p:spTgt spid="272388"/>
                                        </p:tgtEl>
                                        <p:attrNameLst>
                                          <p:attrName>style.visibility</p:attrName>
                                        </p:attrNameLst>
                                      </p:cBhvr>
                                      <p:to>
                                        <p:strVal val="visible"/>
                                      </p:to>
                                    </p:set>
                                    <p:animEffect transition="in" filter="slide(fromTop)">
                                      <p:cBhvr>
                                        <p:cTn id="15" dur="500"/>
                                        <p:tgtEl>
                                          <p:spTgt spid="272388"/>
                                        </p:tgtEl>
                                      </p:cBhvr>
                                    </p:animEffect>
                                  </p:childTnLst>
                                </p:cTn>
                              </p:par>
                            </p:childTnLst>
                          </p:cTn>
                        </p:par>
                        <p:par>
                          <p:cTn id="16" fill="hold">
                            <p:stCondLst>
                              <p:cond delay="2500"/>
                            </p:stCondLst>
                            <p:childTnLst>
                              <p:par>
                                <p:cTn id="17" presetID="2" presetClass="entr" presetSubtype="4" fill="hold" grpId="0" nodeType="afterEffect">
                                  <p:stCondLst>
                                    <p:cond delay="1000"/>
                                  </p:stCondLst>
                                  <p:childTnLst>
                                    <p:set>
                                      <p:cBhvr>
                                        <p:cTn id="18" dur="1" fill="hold">
                                          <p:stCondLst>
                                            <p:cond delay="0"/>
                                          </p:stCondLst>
                                        </p:cTn>
                                        <p:tgtEl>
                                          <p:spTgt spid="272391"/>
                                        </p:tgtEl>
                                        <p:attrNameLst>
                                          <p:attrName>style.visibility</p:attrName>
                                        </p:attrNameLst>
                                      </p:cBhvr>
                                      <p:to>
                                        <p:strVal val="visible"/>
                                      </p:to>
                                    </p:set>
                                    <p:anim calcmode="lin" valueType="num">
                                      <p:cBhvr additive="base">
                                        <p:cTn id="19" dur="500" fill="hold"/>
                                        <p:tgtEl>
                                          <p:spTgt spid="272391"/>
                                        </p:tgtEl>
                                        <p:attrNameLst>
                                          <p:attrName>ppt_x</p:attrName>
                                        </p:attrNameLst>
                                      </p:cBhvr>
                                      <p:tavLst>
                                        <p:tav tm="0">
                                          <p:val>
                                            <p:strVal val="#ppt_x"/>
                                          </p:val>
                                        </p:tav>
                                        <p:tav tm="100000">
                                          <p:val>
                                            <p:strVal val="#ppt_x"/>
                                          </p:val>
                                        </p:tav>
                                      </p:tavLst>
                                    </p:anim>
                                    <p:anim calcmode="lin" valueType="num">
                                      <p:cBhvr additive="base">
                                        <p:cTn id="20" dur="500" fill="hold"/>
                                        <p:tgtEl>
                                          <p:spTgt spid="272391"/>
                                        </p:tgtEl>
                                        <p:attrNameLst>
                                          <p:attrName>ppt_y</p:attrName>
                                        </p:attrNameLst>
                                      </p:cBhvr>
                                      <p:tavLst>
                                        <p:tav tm="0">
                                          <p:val>
                                            <p:strVal val="1+#ppt_h/2"/>
                                          </p:val>
                                        </p:tav>
                                        <p:tav tm="100000">
                                          <p:val>
                                            <p:strVal val="#ppt_y"/>
                                          </p:val>
                                        </p:tav>
                                      </p:tavLst>
                                    </p:anim>
                                  </p:childTnLst>
                                </p:cTn>
                              </p:par>
                            </p:childTnLst>
                          </p:cTn>
                        </p:par>
                        <p:par>
                          <p:cTn id="21" fill="hold">
                            <p:stCondLst>
                              <p:cond delay="4000"/>
                            </p:stCondLst>
                            <p:childTnLst>
                              <p:par>
                                <p:cTn id="22" presetID="12" presetClass="entr" presetSubtype="4" fill="hold" grpId="0" nodeType="afterEffect">
                                  <p:stCondLst>
                                    <p:cond delay="0"/>
                                  </p:stCondLst>
                                  <p:childTnLst>
                                    <p:set>
                                      <p:cBhvr>
                                        <p:cTn id="23" dur="1" fill="hold">
                                          <p:stCondLst>
                                            <p:cond delay="0"/>
                                          </p:stCondLst>
                                        </p:cTn>
                                        <p:tgtEl>
                                          <p:spTgt spid="272387"/>
                                        </p:tgtEl>
                                        <p:attrNameLst>
                                          <p:attrName>style.visibility</p:attrName>
                                        </p:attrNameLst>
                                      </p:cBhvr>
                                      <p:to>
                                        <p:strVal val="visible"/>
                                      </p:to>
                                    </p:set>
                                    <p:animEffect transition="in" filter="slide(fromBottom)">
                                      <p:cBhvr>
                                        <p:cTn id="24" dur="500"/>
                                        <p:tgtEl>
                                          <p:spTgt spid="272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6" grpId="0" animBg="1"/>
      <p:bldP spid="272387" grpId="0" animBg="1"/>
      <p:bldP spid="272388" grpId="0" animBg="1"/>
      <p:bldP spid="272390" grpId="0" animBg="1" autoUpdateAnimBg="0"/>
      <p:bldP spid="272391" grpId="0" animBg="1"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Rectangle 7"/>
          <p:cNvSpPr>
            <a:spLocks noGrp="1" noChangeArrowheads="1"/>
          </p:cNvSpPr>
          <p:nvPr>
            <p:ph type="title"/>
          </p:nvPr>
        </p:nvSpPr>
        <p:spPr/>
        <p:txBody>
          <a:bodyPr/>
          <a:lstStyle/>
          <a:p>
            <a:r>
              <a:rPr lang="en-US" dirty="0" smtClean="0">
                <a:ea typeface="ＭＳ Ｐゴシック" pitchFamily="-65" charset="-128"/>
              </a:rPr>
              <a:t>Path-Goal Contingencies</a:t>
            </a:r>
            <a:endParaRPr lang="en-US" dirty="0">
              <a:ea typeface="ＭＳ Ｐゴシック" pitchFamily="-65" charset="-128"/>
            </a:endParaRPr>
          </a:p>
        </p:txBody>
      </p:sp>
      <p:sp>
        <p:nvSpPr>
          <p:cNvPr id="18" name="Content Placeholder 17"/>
          <p:cNvSpPr>
            <a:spLocks noGrp="1"/>
          </p:cNvSpPr>
          <p:nvPr>
            <p:ph idx="1"/>
          </p:nvPr>
        </p:nvSpPr>
        <p:spPr/>
        <p:txBody>
          <a:bodyPr>
            <a:normAutofit fontScale="92500" lnSpcReduction="10000"/>
          </a:bodyPr>
          <a:lstStyle/>
          <a:p>
            <a:r>
              <a:rPr lang="en-US" dirty="0" smtClean="0"/>
              <a:t>Skill and experience</a:t>
            </a:r>
          </a:p>
          <a:p>
            <a:pPr lvl="1"/>
            <a:r>
              <a:rPr lang="en-US" dirty="0" smtClean="0"/>
              <a:t>Low: directive and supportive leadership </a:t>
            </a:r>
          </a:p>
          <a:p>
            <a:r>
              <a:rPr lang="en-US" dirty="0" smtClean="0"/>
              <a:t>Locus of control</a:t>
            </a:r>
          </a:p>
          <a:p>
            <a:pPr lvl="1"/>
            <a:r>
              <a:rPr lang="en-US" dirty="0" smtClean="0"/>
              <a:t>Internal: participative and achievement leadership</a:t>
            </a:r>
          </a:p>
          <a:p>
            <a:pPr lvl="1"/>
            <a:r>
              <a:rPr lang="en-US" dirty="0" smtClean="0"/>
              <a:t>External: directive and supportive leadership </a:t>
            </a:r>
          </a:p>
          <a:p>
            <a:r>
              <a:rPr lang="en-US" dirty="0" smtClean="0"/>
              <a:t>Task structure</a:t>
            </a:r>
          </a:p>
          <a:p>
            <a:pPr lvl="1"/>
            <a:r>
              <a:rPr lang="en-US" dirty="0" smtClean="0"/>
              <a:t>Nonroutine: directive and/or participative leadership</a:t>
            </a:r>
          </a:p>
          <a:p>
            <a:r>
              <a:rPr lang="en-US" dirty="0" smtClean="0"/>
              <a:t>Team dynamics</a:t>
            </a:r>
          </a:p>
          <a:p>
            <a:pPr lvl="1"/>
            <a:r>
              <a:rPr lang="en-US" dirty="0" smtClean="0"/>
              <a:t>Low cohesion: supportive leadership</a:t>
            </a:r>
          </a:p>
          <a:p>
            <a:pPr lvl="1"/>
            <a:r>
              <a:rPr lang="en-US" dirty="0" smtClean="0"/>
              <a:t>Dysfunctional norms: directive leadership</a:t>
            </a:r>
            <a:endParaRPr lang="en-US" dirty="0"/>
          </a:p>
        </p:txBody>
      </p:sp>
    </p:spTree>
    <p:extLst>
      <p:ext uri="{BB962C8B-B14F-4D97-AF65-F5344CB8AC3E}">
        <p14:creationId xmlns:p14="http://schemas.microsoft.com/office/powerpoint/2010/main" val="24707059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5058" name="Rectangle 6"/>
          <p:cNvSpPr>
            <a:spLocks noGrp="1" noChangeArrowheads="1"/>
          </p:cNvSpPr>
          <p:nvPr>
            <p:ph type="title"/>
          </p:nvPr>
        </p:nvSpPr>
        <p:spPr/>
        <p:txBody>
          <a:bodyPr>
            <a:normAutofit fontScale="90000"/>
          </a:bodyPr>
          <a:lstStyle/>
          <a:p>
            <a:r>
              <a:rPr lang="en-US" dirty="0" smtClean="0"/>
              <a:t>Other Managerial Leadership Theories</a:t>
            </a:r>
          </a:p>
        </p:txBody>
      </p:sp>
      <p:sp>
        <p:nvSpPr>
          <p:cNvPr id="17415" name="Rectangle 7"/>
          <p:cNvSpPr>
            <a:spLocks noGrp="1" noChangeArrowheads="1"/>
          </p:cNvSpPr>
          <p:nvPr>
            <p:ph idx="1"/>
          </p:nvPr>
        </p:nvSpPr>
        <p:spPr/>
        <p:txBody>
          <a:bodyPr>
            <a:normAutofit/>
          </a:bodyPr>
          <a:lstStyle/>
          <a:p>
            <a:r>
              <a:rPr lang="en-US" dirty="0" smtClean="0"/>
              <a:t>Situational Leadership Model</a:t>
            </a:r>
          </a:p>
          <a:p>
            <a:pPr lvl="1"/>
            <a:r>
              <a:rPr lang="en-US" dirty="0" smtClean="0"/>
              <a:t>Four styles: telling, selling, participating, delegating</a:t>
            </a:r>
          </a:p>
          <a:p>
            <a:pPr lvl="1"/>
            <a:r>
              <a:rPr lang="en-US" dirty="0" smtClean="0"/>
              <a:t>Best style depends on follower ability/motivation</a:t>
            </a:r>
          </a:p>
          <a:p>
            <a:pPr lvl="1">
              <a:spcAft>
                <a:spcPts val="1200"/>
              </a:spcAft>
            </a:pPr>
            <a:r>
              <a:rPr lang="en-US" dirty="0" smtClean="0"/>
              <a:t>Popular model, but lacks research support</a:t>
            </a:r>
          </a:p>
          <a:p>
            <a:r>
              <a:rPr lang="en-US" dirty="0" smtClean="0"/>
              <a:t>Fiedler’s Contingency Model</a:t>
            </a:r>
          </a:p>
          <a:p>
            <a:pPr lvl="1"/>
            <a:r>
              <a:rPr lang="en-US" dirty="0" smtClean="0"/>
              <a:t>Leadership style is stable -- based on personality</a:t>
            </a:r>
          </a:p>
          <a:p>
            <a:pPr lvl="1"/>
            <a:r>
              <a:rPr lang="en-US" dirty="0" smtClean="0"/>
              <a:t>Best style depends on situational control</a:t>
            </a:r>
          </a:p>
          <a:p>
            <a:pPr lvl="1"/>
            <a:r>
              <a:rPr lang="en-US" dirty="0" smtClean="0"/>
              <a:t>Theory has problems, but uniquely points out that leaders have a preferred style, not very flexible</a:t>
            </a:r>
          </a:p>
        </p:txBody>
      </p:sp>
    </p:spTree>
    <p:extLst>
      <p:ext uri="{BB962C8B-B14F-4D97-AF65-F5344CB8AC3E}">
        <p14:creationId xmlns:p14="http://schemas.microsoft.com/office/powerpoint/2010/main" val="16622421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415">
                                            <p:txEl>
                                              <p:pRg st="0" end="0"/>
                                            </p:txEl>
                                          </p:spTgt>
                                        </p:tgtEl>
                                        <p:attrNameLst>
                                          <p:attrName>style.visibility</p:attrName>
                                        </p:attrNameLst>
                                      </p:cBhvr>
                                      <p:to>
                                        <p:strVal val="visible"/>
                                      </p:to>
                                    </p:set>
                                    <p:animEffect transition="in" filter="wipe(left)">
                                      <p:cBhvr>
                                        <p:cTn id="7" dur="500"/>
                                        <p:tgtEl>
                                          <p:spTgt spid="17415">
                                            <p:txEl>
                                              <p:pRg st="0" end="0"/>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7415">
                                            <p:txEl>
                                              <p:pRg st="1" end="1"/>
                                            </p:txEl>
                                          </p:spTgt>
                                        </p:tgtEl>
                                        <p:attrNameLst>
                                          <p:attrName>style.visibility</p:attrName>
                                        </p:attrNameLst>
                                      </p:cBhvr>
                                      <p:to>
                                        <p:strVal val="visible"/>
                                      </p:to>
                                    </p:set>
                                    <p:animEffect transition="in" filter="wipe(left)">
                                      <p:cBhvr>
                                        <p:cTn id="10" dur="500"/>
                                        <p:tgtEl>
                                          <p:spTgt spid="17415">
                                            <p:txEl>
                                              <p:pRg st="1" end="1"/>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7415">
                                            <p:txEl>
                                              <p:pRg st="2" end="2"/>
                                            </p:txEl>
                                          </p:spTgt>
                                        </p:tgtEl>
                                        <p:attrNameLst>
                                          <p:attrName>style.visibility</p:attrName>
                                        </p:attrNameLst>
                                      </p:cBhvr>
                                      <p:to>
                                        <p:strVal val="visible"/>
                                      </p:to>
                                    </p:set>
                                    <p:animEffect transition="in" filter="wipe(left)">
                                      <p:cBhvr>
                                        <p:cTn id="13" dur="500"/>
                                        <p:tgtEl>
                                          <p:spTgt spid="17415">
                                            <p:txEl>
                                              <p:pRg st="2" end="2"/>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7415">
                                            <p:txEl>
                                              <p:pRg st="3" end="3"/>
                                            </p:txEl>
                                          </p:spTgt>
                                        </p:tgtEl>
                                        <p:attrNameLst>
                                          <p:attrName>style.visibility</p:attrName>
                                        </p:attrNameLst>
                                      </p:cBhvr>
                                      <p:to>
                                        <p:strVal val="visible"/>
                                      </p:to>
                                    </p:set>
                                    <p:animEffect transition="in" filter="wipe(left)">
                                      <p:cBhvr>
                                        <p:cTn id="16" dur="500"/>
                                        <p:tgtEl>
                                          <p:spTgt spid="17415">
                                            <p:txEl>
                                              <p:pRg st="3" end="3"/>
                                            </p:txEl>
                                          </p:spTgt>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17415">
                                            <p:txEl>
                                              <p:pRg st="4" end="4"/>
                                            </p:txEl>
                                          </p:spTgt>
                                        </p:tgtEl>
                                        <p:attrNameLst>
                                          <p:attrName>style.visibility</p:attrName>
                                        </p:attrNameLst>
                                      </p:cBhvr>
                                      <p:to>
                                        <p:strVal val="visible"/>
                                      </p:to>
                                    </p:set>
                                    <p:animEffect transition="in" filter="wipe(left)">
                                      <p:cBhvr>
                                        <p:cTn id="20" dur="500"/>
                                        <p:tgtEl>
                                          <p:spTgt spid="17415">
                                            <p:txEl>
                                              <p:pRg st="4" end="4"/>
                                            </p:txEl>
                                          </p:spTgt>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7415">
                                            <p:txEl>
                                              <p:pRg st="5" end="5"/>
                                            </p:txEl>
                                          </p:spTgt>
                                        </p:tgtEl>
                                        <p:attrNameLst>
                                          <p:attrName>style.visibility</p:attrName>
                                        </p:attrNameLst>
                                      </p:cBhvr>
                                      <p:to>
                                        <p:strVal val="visible"/>
                                      </p:to>
                                    </p:set>
                                    <p:animEffect transition="in" filter="wipe(left)">
                                      <p:cBhvr>
                                        <p:cTn id="23" dur="500"/>
                                        <p:tgtEl>
                                          <p:spTgt spid="17415">
                                            <p:txEl>
                                              <p:pRg st="5" end="5"/>
                                            </p:txEl>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7415">
                                            <p:txEl>
                                              <p:pRg st="6" end="6"/>
                                            </p:txEl>
                                          </p:spTgt>
                                        </p:tgtEl>
                                        <p:attrNameLst>
                                          <p:attrName>style.visibility</p:attrName>
                                        </p:attrNameLst>
                                      </p:cBhvr>
                                      <p:to>
                                        <p:strVal val="visible"/>
                                      </p:to>
                                    </p:set>
                                    <p:animEffect transition="in" filter="wipe(left)">
                                      <p:cBhvr>
                                        <p:cTn id="26" dur="500"/>
                                        <p:tgtEl>
                                          <p:spTgt spid="17415">
                                            <p:txEl>
                                              <p:pRg st="6" end="6"/>
                                            </p:txEl>
                                          </p:spTgt>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17415">
                                            <p:txEl>
                                              <p:pRg st="7" end="7"/>
                                            </p:txEl>
                                          </p:spTgt>
                                        </p:tgtEl>
                                        <p:attrNameLst>
                                          <p:attrName>style.visibility</p:attrName>
                                        </p:attrNameLst>
                                      </p:cBhvr>
                                      <p:to>
                                        <p:strVal val="visible"/>
                                      </p:to>
                                    </p:set>
                                    <p:animEffect transition="in" filter="wipe(left)">
                                      <p:cBhvr>
                                        <p:cTn id="29" dur="500"/>
                                        <p:tgtEl>
                                          <p:spTgt spid="1741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5" grpId="0" build="p" autoUpdateAnimBg="0" advAuto="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2"/>
          <p:cNvSpPr>
            <a:spLocks noGrp="1" noChangeArrowheads="1"/>
          </p:cNvSpPr>
          <p:nvPr>
            <p:ph type="title"/>
          </p:nvPr>
        </p:nvSpPr>
        <p:spPr/>
        <p:txBody>
          <a:bodyPr/>
          <a:lstStyle/>
          <a:p>
            <a:r>
              <a:rPr lang="en-US" dirty="0" smtClean="0"/>
              <a:t>Leadership Substitutes</a:t>
            </a:r>
          </a:p>
        </p:txBody>
      </p:sp>
      <p:sp>
        <p:nvSpPr>
          <p:cNvPr id="278531" name="Rectangle 3"/>
          <p:cNvSpPr>
            <a:spLocks noGrp="1" noChangeArrowheads="1"/>
          </p:cNvSpPr>
          <p:nvPr>
            <p:ph idx="1"/>
          </p:nvPr>
        </p:nvSpPr>
        <p:spPr/>
        <p:txBody>
          <a:bodyPr/>
          <a:lstStyle/>
          <a:p>
            <a:r>
              <a:rPr lang="en-US" dirty="0" smtClean="0"/>
              <a:t>Contingencies that limit a leader’s influence or make a particular leadership style unnecessary</a:t>
            </a:r>
          </a:p>
          <a:p>
            <a:pPr lvl="2">
              <a:spcAft>
                <a:spcPts val="1200"/>
              </a:spcAft>
            </a:pPr>
            <a:r>
              <a:rPr lang="en-US" dirty="0" smtClean="0"/>
              <a:t>Example: Training and experience replace task-oriented leadership</a:t>
            </a:r>
          </a:p>
          <a:p>
            <a:pPr lvl="2">
              <a:spcAft>
                <a:spcPts val="1200"/>
              </a:spcAft>
            </a:pPr>
            <a:r>
              <a:rPr lang="en-US" dirty="0" smtClean="0"/>
              <a:t>Example: </a:t>
            </a:r>
            <a:r>
              <a:rPr lang="en-US" dirty="0"/>
              <a:t>Cohesive team replaces supportive leadership</a:t>
            </a:r>
            <a:endParaRPr lang="en-US" dirty="0" smtClean="0"/>
          </a:p>
          <a:p>
            <a:r>
              <a:rPr lang="en-US" dirty="0" smtClean="0"/>
              <a:t>Research evidence</a:t>
            </a:r>
          </a:p>
          <a:p>
            <a:pPr lvl="1"/>
            <a:r>
              <a:rPr lang="en-US" dirty="0"/>
              <a:t>S</a:t>
            </a:r>
            <a:r>
              <a:rPr lang="en-US" dirty="0" smtClean="0"/>
              <a:t>ubstitutes help, but don’t completely substitute for real leadership</a:t>
            </a:r>
            <a:endParaRPr lang="en-US" dirty="0"/>
          </a:p>
        </p:txBody>
      </p:sp>
    </p:spTree>
    <p:extLst>
      <p:ext uri="{BB962C8B-B14F-4D97-AF65-F5344CB8AC3E}">
        <p14:creationId xmlns:p14="http://schemas.microsoft.com/office/powerpoint/2010/main" val="17503311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78530"/>
                                        </p:tgtEl>
                                        <p:attrNameLst>
                                          <p:attrName>style.visibility</p:attrName>
                                        </p:attrNameLst>
                                      </p:cBhvr>
                                      <p:to>
                                        <p:strVal val="visible"/>
                                      </p:to>
                                    </p:set>
                                    <p:animEffect transition="in" filter="fade">
                                      <p:cBhvr>
                                        <p:cTn id="7" dur="500"/>
                                        <p:tgtEl>
                                          <p:spTgt spid="278530"/>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278531">
                                            <p:txEl>
                                              <p:pRg st="0" end="0"/>
                                            </p:txEl>
                                          </p:spTgt>
                                        </p:tgtEl>
                                        <p:attrNameLst>
                                          <p:attrName>style.visibility</p:attrName>
                                        </p:attrNameLst>
                                      </p:cBhvr>
                                      <p:to>
                                        <p:strVal val="visible"/>
                                      </p:to>
                                    </p:set>
                                    <p:anim calcmode="lin" valueType="num">
                                      <p:cBhvr additive="base">
                                        <p:cTn id="11" dur="500" fill="hold"/>
                                        <p:tgtEl>
                                          <p:spTgt spid="278531">
                                            <p:txEl>
                                              <p:pRg st="0" end="0"/>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278531">
                                            <p:txEl>
                                              <p:pRg st="0" end="0"/>
                                            </p:txEl>
                                          </p:spTgt>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278531">
                                            <p:txEl>
                                              <p:pRg st="1" end="1"/>
                                            </p:txEl>
                                          </p:spTgt>
                                        </p:tgtEl>
                                        <p:attrNameLst>
                                          <p:attrName>style.visibility</p:attrName>
                                        </p:attrNameLst>
                                      </p:cBhvr>
                                      <p:to>
                                        <p:strVal val="visible"/>
                                      </p:to>
                                    </p:set>
                                    <p:anim calcmode="lin" valueType="num">
                                      <p:cBhvr additive="base">
                                        <p:cTn id="15" dur="500" fill="hold"/>
                                        <p:tgtEl>
                                          <p:spTgt spid="278531">
                                            <p:txEl>
                                              <p:pRg st="1" end="1"/>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278531">
                                            <p:txEl>
                                              <p:pRg st="1" end="1"/>
                                            </p:txEl>
                                          </p:spTgt>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278531">
                                            <p:txEl>
                                              <p:pRg st="2" end="2"/>
                                            </p:txEl>
                                          </p:spTgt>
                                        </p:tgtEl>
                                        <p:attrNameLst>
                                          <p:attrName>style.visibility</p:attrName>
                                        </p:attrNameLst>
                                      </p:cBhvr>
                                      <p:to>
                                        <p:strVal val="visible"/>
                                      </p:to>
                                    </p:set>
                                    <p:anim calcmode="lin" valueType="num">
                                      <p:cBhvr additive="base">
                                        <p:cTn id="19" dur="500" fill="hold"/>
                                        <p:tgtEl>
                                          <p:spTgt spid="278531">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278531">
                                            <p:txEl>
                                              <p:pRg st="2" end="2"/>
                                            </p:txEl>
                                          </p:spTgt>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2" presetClass="entr" presetSubtype="2" fill="hold" grpId="0" nodeType="afterEffect">
                                  <p:stCondLst>
                                    <p:cond delay="0"/>
                                  </p:stCondLst>
                                  <p:childTnLst>
                                    <p:set>
                                      <p:cBhvr>
                                        <p:cTn id="23" dur="1" fill="hold">
                                          <p:stCondLst>
                                            <p:cond delay="0"/>
                                          </p:stCondLst>
                                        </p:cTn>
                                        <p:tgtEl>
                                          <p:spTgt spid="278531">
                                            <p:txEl>
                                              <p:pRg st="3" end="3"/>
                                            </p:txEl>
                                          </p:spTgt>
                                        </p:tgtEl>
                                        <p:attrNameLst>
                                          <p:attrName>style.visibility</p:attrName>
                                        </p:attrNameLst>
                                      </p:cBhvr>
                                      <p:to>
                                        <p:strVal val="visible"/>
                                      </p:to>
                                    </p:set>
                                    <p:anim calcmode="lin" valueType="num">
                                      <p:cBhvr additive="base">
                                        <p:cTn id="24" dur="500" fill="hold"/>
                                        <p:tgtEl>
                                          <p:spTgt spid="278531">
                                            <p:txEl>
                                              <p:pRg st="3" end="3"/>
                                            </p:txEl>
                                          </p:spTgt>
                                        </p:tgtEl>
                                        <p:attrNameLst>
                                          <p:attrName>ppt_x</p:attrName>
                                        </p:attrNameLst>
                                      </p:cBhvr>
                                      <p:tavLst>
                                        <p:tav tm="0">
                                          <p:val>
                                            <p:strVal val="1+#ppt_w/2"/>
                                          </p:val>
                                        </p:tav>
                                        <p:tav tm="100000">
                                          <p:val>
                                            <p:strVal val="#ppt_x"/>
                                          </p:val>
                                        </p:tav>
                                      </p:tavLst>
                                    </p:anim>
                                    <p:anim calcmode="lin" valueType="num">
                                      <p:cBhvr additive="base">
                                        <p:cTn id="25" dur="500" fill="hold"/>
                                        <p:tgtEl>
                                          <p:spTgt spid="278531">
                                            <p:txEl>
                                              <p:pRg st="3" end="3"/>
                                            </p:txEl>
                                          </p:spTgt>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278531">
                                            <p:txEl>
                                              <p:pRg st="4" end="4"/>
                                            </p:txEl>
                                          </p:spTgt>
                                        </p:tgtEl>
                                        <p:attrNameLst>
                                          <p:attrName>style.visibility</p:attrName>
                                        </p:attrNameLst>
                                      </p:cBhvr>
                                      <p:to>
                                        <p:strVal val="visible"/>
                                      </p:to>
                                    </p:set>
                                    <p:anim calcmode="lin" valueType="num">
                                      <p:cBhvr additive="base">
                                        <p:cTn id="28" dur="500" fill="hold"/>
                                        <p:tgtEl>
                                          <p:spTgt spid="278531">
                                            <p:txEl>
                                              <p:pRg st="4" end="4"/>
                                            </p:txEl>
                                          </p:spTgt>
                                        </p:tgtEl>
                                        <p:attrNameLst>
                                          <p:attrName>ppt_x</p:attrName>
                                        </p:attrNameLst>
                                      </p:cBhvr>
                                      <p:tavLst>
                                        <p:tav tm="0">
                                          <p:val>
                                            <p:strVal val="1+#ppt_w/2"/>
                                          </p:val>
                                        </p:tav>
                                        <p:tav tm="100000">
                                          <p:val>
                                            <p:strVal val="#ppt_x"/>
                                          </p:val>
                                        </p:tav>
                                      </p:tavLst>
                                    </p:anim>
                                    <p:anim calcmode="lin" valueType="num">
                                      <p:cBhvr additive="base">
                                        <p:cTn id="29" dur="500" fill="hold"/>
                                        <p:tgtEl>
                                          <p:spTgt spid="278531">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8530" grpId="0" autoUpdateAnimBg="0"/>
      <p:bldP spid="278531" grpId="0" build="p" autoUpdateAnimBg="0" advAuto="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6"/>
          <p:cNvSpPr>
            <a:spLocks noGrp="1" noChangeArrowheads="1"/>
          </p:cNvSpPr>
          <p:nvPr>
            <p:ph type="title"/>
          </p:nvPr>
        </p:nvSpPr>
        <p:spPr/>
        <p:txBody>
          <a:bodyPr>
            <a:normAutofit fontScale="90000"/>
          </a:bodyPr>
          <a:lstStyle/>
          <a:p>
            <a:r>
              <a:rPr lang="en-US" dirty="0" smtClean="0"/>
              <a:t>Implicit Leadership Perspective</a:t>
            </a:r>
          </a:p>
        </p:txBody>
      </p:sp>
      <p:sp>
        <p:nvSpPr>
          <p:cNvPr id="290823" name="Rectangle 7"/>
          <p:cNvSpPr>
            <a:spLocks noGrp="1" noChangeArrowheads="1"/>
          </p:cNvSpPr>
          <p:nvPr>
            <p:ph idx="1"/>
          </p:nvPr>
        </p:nvSpPr>
        <p:spPr/>
        <p:txBody>
          <a:bodyPr>
            <a:normAutofit fontScale="92500" lnSpcReduction="10000"/>
          </a:bodyPr>
          <a:lstStyle/>
          <a:p>
            <a:pPr marL="0" indent="0">
              <a:spcAft>
                <a:spcPts val="1200"/>
              </a:spcAft>
              <a:buNone/>
            </a:pPr>
            <a:r>
              <a:rPr lang="en-US" dirty="0" smtClean="0"/>
              <a:t>Follower perceptions of characteristics of effective leaders</a:t>
            </a:r>
          </a:p>
          <a:p>
            <a:pPr marL="550862" indent="-514350">
              <a:buFont typeface="+mj-lt"/>
              <a:buAutoNum type="arabicPeriod"/>
            </a:pPr>
            <a:r>
              <a:rPr lang="en-US" dirty="0" smtClean="0"/>
              <a:t>Leadership prototypes</a:t>
            </a:r>
          </a:p>
          <a:p>
            <a:pPr lvl="1">
              <a:spcAft>
                <a:spcPts val="600"/>
              </a:spcAft>
            </a:pPr>
            <a:r>
              <a:rPr lang="en-US" dirty="0" smtClean="0"/>
              <a:t>Preconceived beliefs about the features and behaviors of effective leaders.</a:t>
            </a:r>
          </a:p>
          <a:p>
            <a:pPr lvl="1">
              <a:spcAft>
                <a:spcPts val="600"/>
              </a:spcAft>
            </a:pPr>
            <a:r>
              <a:rPr lang="en-US" dirty="0" smtClean="0"/>
              <a:t>Favorable evaluation to leaders who fit the prototype</a:t>
            </a:r>
          </a:p>
          <a:p>
            <a:pPr marL="550862" indent="-514350">
              <a:buFont typeface="+mj-lt"/>
              <a:buAutoNum type="arabicPeriod"/>
            </a:pPr>
            <a:r>
              <a:rPr lang="en-US" dirty="0" smtClean="0"/>
              <a:t>Romance of leadership effect</a:t>
            </a:r>
          </a:p>
          <a:p>
            <a:pPr lvl="1"/>
            <a:r>
              <a:rPr lang="en-US" dirty="0" smtClean="0"/>
              <a:t>Amplify leader’s perceived effect on firm’s success</a:t>
            </a:r>
          </a:p>
          <a:p>
            <a:pPr lvl="1"/>
            <a:r>
              <a:rPr lang="en-US" dirty="0" smtClean="0"/>
              <a:t>Due to need to simplify explanations</a:t>
            </a:r>
          </a:p>
          <a:p>
            <a:pPr lvl="1"/>
            <a:r>
              <a:rPr lang="en-US" dirty="0" smtClean="0"/>
              <a:t>Due to need for situational control</a:t>
            </a:r>
          </a:p>
        </p:txBody>
      </p:sp>
    </p:spTree>
    <p:extLst>
      <p:ext uri="{BB962C8B-B14F-4D97-AF65-F5344CB8AC3E}">
        <p14:creationId xmlns:p14="http://schemas.microsoft.com/office/powerpoint/2010/main" val="418805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r>
              <a:rPr lang="en-US" dirty="0" smtClean="0"/>
              <a:t>Telstra CEO, David Thodey</a:t>
            </a:r>
            <a:endParaRPr lang="en-US" dirty="0"/>
          </a:p>
        </p:txBody>
      </p:sp>
      <p:sp>
        <p:nvSpPr>
          <p:cNvPr id="12" name="Content Placeholder 11"/>
          <p:cNvSpPr>
            <a:spLocks noGrp="1"/>
          </p:cNvSpPr>
          <p:nvPr>
            <p:ph idx="1"/>
          </p:nvPr>
        </p:nvSpPr>
        <p:spPr/>
        <p:txBody>
          <a:bodyPr>
            <a:normAutofit/>
          </a:bodyPr>
          <a:lstStyle/>
          <a:p>
            <a:pPr marL="0" indent="0">
              <a:lnSpc>
                <a:spcPct val="120000"/>
              </a:lnSpc>
              <a:buNone/>
            </a:pPr>
            <a:r>
              <a:rPr lang="en-US" sz="2200" dirty="0"/>
              <a:t>David Thodey has transformed Telstra, the Australian telecommunications giant, through effective leadership practices. In particular, he re-engaged staff through a customer-centric vision and personally symbolized the vision through his own behaviors.</a:t>
            </a:r>
          </a:p>
        </p:txBody>
      </p:sp>
      <p:pic>
        <p:nvPicPr>
          <p:cNvPr id="10" name="Picture Placeholder 9" descr="Thodey sm.jpg"/>
          <p:cNvPicPr>
            <a:picLocks noGrp="1" noChangeAspect="1"/>
          </p:cNvPicPr>
          <p:nvPr>
            <p:ph type="pic" sz="quarter" idx="13"/>
          </p:nvPr>
        </p:nvPicPr>
        <p:blipFill rotWithShape="1">
          <a:blip r:embed="rId2">
            <a:extLst>
              <a:ext uri="{28A0092B-C50C-407E-A947-70E740481C1C}">
                <a14:useLocalDpi xmlns:a14="http://schemas.microsoft.com/office/drawing/2010/main" val="0"/>
              </a:ext>
            </a:extLst>
          </a:blip>
          <a:srcRect l="-605" t="2210" r="605" b="11950"/>
          <a:stretch/>
        </p:blipFill>
        <p:spPr/>
      </p:pic>
    </p:spTree>
    <p:extLst>
      <p:ext uri="{BB962C8B-B14F-4D97-AF65-F5344CB8AC3E}">
        <p14:creationId xmlns:p14="http://schemas.microsoft.com/office/powerpoint/2010/main" val="345912276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2"/>
          <p:cNvSpPr>
            <a:spLocks noChangeArrowheads="1"/>
          </p:cNvSpPr>
          <p:nvPr/>
        </p:nvSpPr>
        <p:spPr bwMode="auto">
          <a:xfrm>
            <a:off x="990600" y="2665413"/>
            <a:ext cx="2209800" cy="1066800"/>
          </a:xfrm>
          <a:prstGeom prst="rect">
            <a:avLst/>
          </a:prstGeom>
          <a:solidFill>
            <a:srgbClr val="821909"/>
          </a:solidFill>
          <a:ln w="12700" cmpd="sng">
            <a:solidFill>
              <a:schemeClr val="tx1"/>
            </a:solidFill>
            <a:miter lim="800000"/>
            <a:headEnd/>
            <a:tailEnd/>
          </a:ln>
          <a:effectLst/>
        </p:spPr>
        <p:txBody>
          <a:bodyPr anchor="ctr">
            <a:prstTxWarp prst="textNoShape">
              <a:avLst/>
            </a:prstTxWarp>
          </a:bodyPr>
          <a:lstStyle/>
          <a:p>
            <a:pPr eaLnBrk="0" hangingPunct="0">
              <a:defRPr/>
            </a:pPr>
            <a:r>
              <a:rPr lang="en-AU" sz="2000" dirty="0">
                <a:solidFill>
                  <a:srgbClr val="D7D769"/>
                </a:solidFill>
                <a:effectLst>
                  <a:outerShdw blurRad="38100" dist="38100" dir="2700000" algn="tl">
                    <a:srgbClr val="000000"/>
                  </a:outerShdw>
                </a:effectLst>
                <a:latin typeface="Arial" pitchFamily="-65" charset="0"/>
              </a:rPr>
              <a:t>Self-concept</a:t>
            </a:r>
          </a:p>
        </p:txBody>
      </p:sp>
      <p:sp>
        <p:nvSpPr>
          <p:cNvPr id="258051" name="Rectangle 3"/>
          <p:cNvSpPr>
            <a:spLocks noChangeArrowheads="1"/>
          </p:cNvSpPr>
          <p:nvPr/>
        </p:nvSpPr>
        <p:spPr bwMode="auto">
          <a:xfrm>
            <a:off x="990600" y="3884613"/>
            <a:ext cx="2209800" cy="990600"/>
          </a:xfrm>
          <a:prstGeom prst="rect">
            <a:avLst/>
          </a:prstGeom>
          <a:solidFill>
            <a:srgbClr val="004E4C"/>
          </a:solidFill>
          <a:ln w="12700" cmpd="sng">
            <a:solidFill>
              <a:schemeClr val="tx1"/>
            </a:solidFill>
            <a:miter lim="800000"/>
            <a:headEnd/>
            <a:tailEnd/>
          </a:ln>
          <a:effectLst/>
        </p:spPr>
        <p:txBody>
          <a:bodyPr anchor="ctr">
            <a:prstTxWarp prst="textNoShape">
              <a:avLst/>
            </a:prstTxWarp>
          </a:bodyPr>
          <a:lstStyle/>
          <a:p>
            <a:pPr eaLnBrk="0" hangingPunct="0">
              <a:defRPr/>
            </a:pPr>
            <a:r>
              <a:rPr lang="en-AU" sz="2000" dirty="0">
                <a:solidFill>
                  <a:srgbClr val="D7D769"/>
                </a:solidFill>
                <a:effectLst>
                  <a:outerShdw blurRad="38100" dist="38100" dir="2700000" algn="tl">
                    <a:srgbClr val="000000"/>
                  </a:outerShdw>
                </a:effectLst>
                <a:latin typeface="Arial" pitchFamily="-65" charset="0"/>
              </a:rPr>
              <a:t>Leadership Motivation</a:t>
            </a:r>
          </a:p>
        </p:txBody>
      </p:sp>
      <p:sp>
        <p:nvSpPr>
          <p:cNvPr id="258052" name="Rectangle 4"/>
          <p:cNvSpPr>
            <a:spLocks noChangeArrowheads="1"/>
          </p:cNvSpPr>
          <p:nvPr/>
        </p:nvSpPr>
        <p:spPr bwMode="auto">
          <a:xfrm>
            <a:off x="3200400" y="2665413"/>
            <a:ext cx="5029200" cy="1066800"/>
          </a:xfrm>
          <a:prstGeom prst="rect">
            <a:avLst/>
          </a:prstGeom>
          <a:solidFill>
            <a:srgbClr val="BDB19B"/>
          </a:solidFill>
          <a:ln w="12700" cmpd="sng">
            <a:solidFill>
              <a:schemeClr val="tx1"/>
            </a:solidFill>
            <a:miter lim="800000"/>
            <a:headEnd/>
            <a:tailEnd/>
          </a:ln>
        </p:spPr>
        <p:txBody>
          <a:bodyPr lIns="126000" anchor="ctr">
            <a:prstTxWarp prst="textNoShape">
              <a:avLst/>
            </a:prstTxWarp>
          </a:bodyPr>
          <a:lstStyle/>
          <a:p>
            <a:pPr marL="193675" indent="-193675" algn="l" eaLnBrk="0" hangingPunct="0">
              <a:buFontTx/>
              <a:buChar char="•"/>
            </a:pPr>
            <a:r>
              <a:rPr lang="en-AU" sz="2000" dirty="0">
                <a:solidFill>
                  <a:schemeClr val="tx1"/>
                </a:solidFill>
                <a:latin typeface="Arial" pitchFamily="-65" charset="0"/>
              </a:rPr>
              <a:t>Complex, consistent, clear self-view</a:t>
            </a:r>
          </a:p>
          <a:p>
            <a:pPr marL="193675" indent="-193675" algn="l" eaLnBrk="0" hangingPunct="0">
              <a:buFontTx/>
              <a:buChar char="•"/>
            </a:pPr>
            <a:r>
              <a:rPr lang="en-AU" sz="2000" dirty="0">
                <a:solidFill>
                  <a:schemeClr val="tx1"/>
                </a:solidFill>
                <a:latin typeface="Arial" pitchFamily="-65" charset="0"/>
              </a:rPr>
              <a:t>Positive self-evaluation</a:t>
            </a:r>
            <a:endParaRPr lang="en-AU" sz="1800" dirty="0">
              <a:solidFill>
                <a:schemeClr val="tx1"/>
              </a:solidFill>
              <a:latin typeface="Arial" pitchFamily="-65" charset="0"/>
            </a:endParaRPr>
          </a:p>
        </p:txBody>
      </p:sp>
      <p:sp>
        <p:nvSpPr>
          <p:cNvPr id="258053" name="Rectangle 5"/>
          <p:cNvSpPr>
            <a:spLocks noChangeArrowheads="1"/>
          </p:cNvSpPr>
          <p:nvPr/>
        </p:nvSpPr>
        <p:spPr bwMode="auto">
          <a:xfrm>
            <a:off x="3200400" y="3884613"/>
            <a:ext cx="5029200" cy="990600"/>
          </a:xfrm>
          <a:prstGeom prst="rect">
            <a:avLst/>
          </a:prstGeom>
          <a:solidFill>
            <a:srgbClr val="8FE99D"/>
          </a:solidFill>
          <a:ln w="12700" cmpd="sng">
            <a:solidFill>
              <a:schemeClr val="tx1"/>
            </a:solidFill>
            <a:miter lim="800000"/>
            <a:headEnd/>
            <a:tailEnd/>
          </a:ln>
        </p:spPr>
        <p:txBody>
          <a:bodyPr lIns="126000" anchor="ctr">
            <a:prstTxWarp prst="textNoShape">
              <a:avLst/>
            </a:prstTxWarp>
          </a:bodyPr>
          <a:lstStyle/>
          <a:p>
            <a:pPr marL="193675" indent="-193675" algn="l" eaLnBrk="0" hangingPunct="0">
              <a:buFontTx/>
              <a:buChar char="•"/>
            </a:pPr>
            <a:r>
              <a:rPr lang="en-AU" sz="2000" dirty="0">
                <a:solidFill>
                  <a:schemeClr val="tx1"/>
                </a:solidFill>
                <a:latin typeface="Arial" pitchFamily="-65" charset="0"/>
              </a:rPr>
              <a:t>Motivation to lead others</a:t>
            </a:r>
          </a:p>
          <a:p>
            <a:pPr marL="193675" indent="-193675" algn="l" eaLnBrk="0" hangingPunct="0">
              <a:buFontTx/>
              <a:buChar char="•"/>
            </a:pPr>
            <a:r>
              <a:rPr lang="en-AU" sz="2000" dirty="0">
                <a:solidFill>
                  <a:schemeClr val="tx1"/>
                </a:solidFill>
                <a:latin typeface="Arial" pitchFamily="-65" charset="0"/>
              </a:rPr>
              <a:t>High need for socialized power</a:t>
            </a:r>
          </a:p>
        </p:txBody>
      </p:sp>
      <p:sp>
        <p:nvSpPr>
          <p:cNvPr id="258054" name="Rectangle 6"/>
          <p:cNvSpPr>
            <a:spLocks noChangeArrowheads="1"/>
          </p:cNvSpPr>
          <p:nvPr/>
        </p:nvSpPr>
        <p:spPr bwMode="auto">
          <a:xfrm>
            <a:off x="990600" y="5027613"/>
            <a:ext cx="2209800" cy="1066800"/>
          </a:xfrm>
          <a:prstGeom prst="rect">
            <a:avLst/>
          </a:prstGeom>
          <a:solidFill>
            <a:srgbClr val="472F00"/>
          </a:solidFill>
          <a:ln w="12700" cmpd="sng">
            <a:solidFill>
              <a:schemeClr val="tx1"/>
            </a:solidFill>
            <a:miter lim="800000"/>
            <a:headEnd/>
            <a:tailEnd/>
          </a:ln>
          <a:effectLst/>
        </p:spPr>
        <p:txBody>
          <a:bodyPr anchor="ctr">
            <a:prstTxWarp prst="textNoShape">
              <a:avLst/>
            </a:prstTxWarp>
          </a:bodyPr>
          <a:lstStyle/>
          <a:p>
            <a:pPr eaLnBrk="0" hangingPunct="0">
              <a:defRPr/>
            </a:pPr>
            <a:r>
              <a:rPr lang="en-AU" sz="2000" dirty="0">
                <a:solidFill>
                  <a:srgbClr val="D7D769"/>
                </a:solidFill>
                <a:effectLst>
                  <a:outerShdw blurRad="38100" dist="38100" dir="2700000" algn="tl">
                    <a:srgbClr val="000000"/>
                  </a:outerShdw>
                </a:effectLst>
                <a:latin typeface="Arial" pitchFamily="-65" charset="0"/>
              </a:rPr>
              <a:t>Drive</a:t>
            </a:r>
          </a:p>
        </p:txBody>
      </p:sp>
      <p:sp>
        <p:nvSpPr>
          <p:cNvPr id="258055" name="Rectangle 7"/>
          <p:cNvSpPr>
            <a:spLocks noChangeArrowheads="1"/>
          </p:cNvSpPr>
          <p:nvPr/>
        </p:nvSpPr>
        <p:spPr bwMode="auto">
          <a:xfrm>
            <a:off x="3200400" y="5032375"/>
            <a:ext cx="5029200" cy="1063625"/>
          </a:xfrm>
          <a:prstGeom prst="rect">
            <a:avLst/>
          </a:prstGeom>
          <a:solidFill>
            <a:srgbClr val="D8B658"/>
          </a:solidFill>
          <a:ln w="12700" cmpd="sng">
            <a:solidFill>
              <a:schemeClr val="tx1"/>
            </a:solidFill>
            <a:miter lim="800000"/>
            <a:headEnd/>
            <a:tailEnd/>
          </a:ln>
        </p:spPr>
        <p:txBody>
          <a:bodyPr lIns="126000" anchor="ctr">
            <a:prstTxWarp prst="textNoShape">
              <a:avLst/>
            </a:prstTxWarp>
          </a:bodyPr>
          <a:lstStyle/>
          <a:p>
            <a:pPr marL="193675" indent="-193675" algn="l" eaLnBrk="0" hangingPunct="0">
              <a:buFontTx/>
              <a:buChar char="•"/>
            </a:pPr>
            <a:r>
              <a:rPr lang="en-AU" sz="2000" dirty="0">
                <a:solidFill>
                  <a:schemeClr val="tx1"/>
                </a:solidFill>
                <a:latin typeface="Arial" pitchFamily="-65" charset="0"/>
              </a:rPr>
              <a:t>Inner motivation to pursue goals</a:t>
            </a:r>
          </a:p>
          <a:p>
            <a:pPr marL="193675" indent="-193675" algn="l" eaLnBrk="0" hangingPunct="0">
              <a:buFontTx/>
              <a:buChar char="•"/>
            </a:pPr>
            <a:r>
              <a:rPr lang="en-AU" sz="2000" dirty="0">
                <a:solidFill>
                  <a:schemeClr val="tx1"/>
                </a:solidFill>
                <a:latin typeface="Arial" pitchFamily="-65" charset="0"/>
              </a:rPr>
              <a:t>Inquisitiveness, action-oriented</a:t>
            </a:r>
            <a:endParaRPr lang="en-AU" sz="1800" dirty="0">
              <a:solidFill>
                <a:schemeClr val="tx1"/>
              </a:solidFill>
              <a:latin typeface="Arial" pitchFamily="-65" charset="0"/>
            </a:endParaRPr>
          </a:p>
        </p:txBody>
      </p:sp>
      <p:sp>
        <p:nvSpPr>
          <p:cNvPr id="258056" name="Rectangle 8"/>
          <p:cNvSpPr>
            <a:spLocks noChangeArrowheads="1"/>
          </p:cNvSpPr>
          <p:nvPr/>
        </p:nvSpPr>
        <p:spPr bwMode="auto">
          <a:xfrm>
            <a:off x="990600" y="1522413"/>
            <a:ext cx="2209800" cy="990600"/>
          </a:xfrm>
          <a:prstGeom prst="rect">
            <a:avLst/>
          </a:prstGeom>
          <a:solidFill>
            <a:srgbClr val="263340"/>
          </a:solidFill>
          <a:ln w="12700" cmpd="sng">
            <a:solidFill>
              <a:schemeClr val="tx1"/>
            </a:solidFill>
            <a:miter lim="800000"/>
            <a:headEnd/>
            <a:tailEnd/>
          </a:ln>
          <a:effectLst/>
        </p:spPr>
        <p:txBody>
          <a:bodyPr anchor="ctr">
            <a:prstTxWarp prst="textNoShape">
              <a:avLst/>
            </a:prstTxWarp>
          </a:bodyPr>
          <a:lstStyle/>
          <a:p>
            <a:pPr eaLnBrk="0" hangingPunct="0">
              <a:defRPr/>
            </a:pPr>
            <a:r>
              <a:rPr lang="en-AU" sz="2000" dirty="0">
                <a:solidFill>
                  <a:srgbClr val="D7D769"/>
                </a:solidFill>
                <a:effectLst>
                  <a:outerShdw blurRad="38100" dist="38100" dir="2700000" algn="tl">
                    <a:srgbClr val="000000"/>
                  </a:outerShdw>
                </a:effectLst>
                <a:latin typeface="Arial" pitchFamily="-65" charset="0"/>
              </a:rPr>
              <a:t>Personality</a:t>
            </a:r>
          </a:p>
        </p:txBody>
      </p:sp>
      <p:sp>
        <p:nvSpPr>
          <p:cNvPr id="258057" name="Rectangle 9"/>
          <p:cNvSpPr>
            <a:spLocks noChangeArrowheads="1"/>
          </p:cNvSpPr>
          <p:nvPr/>
        </p:nvSpPr>
        <p:spPr bwMode="auto">
          <a:xfrm>
            <a:off x="3200400" y="1522413"/>
            <a:ext cx="5029200" cy="990600"/>
          </a:xfrm>
          <a:prstGeom prst="rect">
            <a:avLst/>
          </a:prstGeom>
          <a:solidFill>
            <a:srgbClr val="5F9BB2"/>
          </a:solidFill>
          <a:ln w="12700" cmpd="sng">
            <a:solidFill>
              <a:schemeClr val="tx1"/>
            </a:solidFill>
            <a:miter lim="800000"/>
            <a:headEnd/>
            <a:tailEnd/>
          </a:ln>
        </p:spPr>
        <p:txBody>
          <a:bodyPr lIns="126000" anchor="ctr">
            <a:prstTxWarp prst="textNoShape">
              <a:avLst/>
            </a:prstTxWarp>
          </a:bodyPr>
          <a:lstStyle/>
          <a:p>
            <a:pPr marL="193675" indent="-193675" algn="l" eaLnBrk="0" hangingPunct="0">
              <a:buFontTx/>
              <a:buChar char="•"/>
            </a:pPr>
            <a:r>
              <a:rPr lang="en-AU" sz="2000" dirty="0">
                <a:solidFill>
                  <a:schemeClr val="tx1"/>
                </a:solidFill>
                <a:latin typeface="Arial" pitchFamily="-65" charset="0"/>
              </a:rPr>
              <a:t>Extroversion, conscientiousness</a:t>
            </a:r>
            <a:br>
              <a:rPr lang="en-AU" sz="2000" dirty="0">
                <a:solidFill>
                  <a:schemeClr val="tx1"/>
                </a:solidFill>
                <a:latin typeface="Arial" pitchFamily="-65" charset="0"/>
              </a:rPr>
            </a:br>
            <a:r>
              <a:rPr lang="en-AU" sz="2000" dirty="0">
                <a:solidFill>
                  <a:schemeClr val="tx1"/>
                </a:solidFill>
                <a:latin typeface="Arial" pitchFamily="-65" charset="0"/>
              </a:rPr>
              <a:t>(and other</a:t>
            </a:r>
            <a:r>
              <a:rPr lang="en-AU" sz="2000" dirty="0" smtClean="0">
                <a:solidFill>
                  <a:schemeClr val="tx1"/>
                </a:solidFill>
                <a:latin typeface="Arial" pitchFamily="-65" charset="0"/>
              </a:rPr>
              <a:t> personality dimensions)</a:t>
            </a:r>
            <a:endParaRPr lang="en-AU" sz="2000" dirty="0">
              <a:solidFill>
                <a:schemeClr val="tx1"/>
              </a:solidFill>
              <a:latin typeface="Arial" pitchFamily="-65" charset="0"/>
            </a:endParaRPr>
          </a:p>
        </p:txBody>
      </p:sp>
      <p:sp>
        <p:nvSpPr>
          <p:cNvPr id="25610" name="Rectangle 10"/>
          <p:cNvSpPr>
            <a:spLocks noGrp="1" noChangeArrowheads="1"/>
          </p:cNvSpPr>
          <p:nvPr>
            <p:ph type="title"/>
          </p:nvPr>
        </p:nvSpPr>
        <p:spPr/>
        <p:txBody>
          <a:bodyPr/>
          <a:lstStyle/>
          <a:p>
            <a:r>
              <a:rPr lang="en-US" sz="3600" dirty="0" smtClean="0"/>
              <a:t>Eight Leadership Competencies</a:t>
            </a:r>
          </a:p>
        </p:txBody>
      </p:sp>
      <p:sp>
        <p:nvSpPr>
          <p:cNvPr id="25615" name="Text Box 12"/>
          <p:cNvSpPr txBox="1">
            <a:spLocks noChangeArrowheads="1"/>
          </p:cNvSpPr>
          <p:nvPr/>
        </p:nvSpPr>
        <p:spPr bwMode="auto">
          <a:xfrm>
            <a:off x="7372350" y="6186488"/>
            <a:ext cx="704850" cy="366712"/>
          </a:xfrm>
          <a:prstGeom prst="rect">
            <a:avLst/>
          </a:prstGeom>
          <a:noFill/>
          <a:ln w="9525">
            <a:noFill/>
            <a:miter lim="800000"/>
            <a:headEnd/>
            <a:tailEnd/>
          </a:ln>
        </p:spPr>
        <p:txBody>
          <a:bodyPr wrap="none">
            <a:prstTxWarp prst="textNoShape">
              <a:avLst/>
            </a:prstTxWarp>
            <a:spAutoFit/>
          </a:bodyPr>
          <a:lstStyle/>
          <a:p>
            <a:pPr algn="l" eaLnBrk="0" hangingPunct="0"/>
            <a:r>
              <a:rPr lang="en-US" sz="1800" dirty="0">
                <a:solidFill>
                  <a:schemeClr val="tx1"/>
                </a:solidFill>
                <a:latin typeface="Arial" pitchFamily="-65" charset="0"/>
              </a:rPr>
              <a:t>more</a:t>
            </a:r>
          </a:p>
        </p:txBody>
      </p:sp>
      <p:sp>
        <p:nvSpPr>
          <p:cNvPr id="25616" name="AutoShape 13"/>
          <p:cNvSpPr>
            <a:spLocks noChangeArrowheads="1"/>
          </p:cNvSpPr>
          <p:nvPr/>
        </p:nvSpPr>
        <p:spPr bwMode="auto">
          <a:xfrm>
            <a:off x="8077200" y="6226175"/>
            <a:ext cx="304800" cy="304800"/>
          </a:xfrm>
          <a:prstGeom prst="rightArrow">
            <a:avLst>
              <a:gd name="adj1" fmla="val 50000"/>
              <a:gd name="adj2" fmla="val 57810"/>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dirty="0"/>
          </a:p>
        </p:txBody>
      </p:sp>
    </p:spTree>
    <p:extLst>
      <p:ext uri="{BB962C8B-B14F-4D97-AF65-F5344CB8AC3E}">
        <p14:creationId xmlns:p14="http://schemas.microsoft.com/office/powerpoint/2010/main" val="34496129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8056"/>
                                        </p:tgtEl>
                                        <p:attrNameLst>
                                          <p:attrName>style.visibility</p:attrName>
                                        </p:attrNameLst>
                                      </p:cBhvr>
                                      <p:to>
                                        <p:strVal val="visible"/>
                                      </p:to>
                                    </p:set>
                                    <p:animEffect transition="in" filter="fade">
                                      <p:cBhvr>
                                        <p:cTn id="7" dur="500"/>
                                        <p:tgtEl>
                                          <p:spTgt spid="258056"/>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58057"/>
                                        </p:tgtEl>
                                        <p:attrNameLst>
                                          <p:attrName>style.visibility</p:attrName>
                                        </p:attrNameLst>
                                      </p:cBhvr>
                                      <p:to>
                                        <p:strVal val="visible"/>
                                      </p:to>
                                    </p:set>
                                    <p:animEffect transition="in" filter="slide(fromLeft)">
                                      <p:cBhvr>
                                        <p:cTn id="11" dur="500"/>
                                        <p:tgtEl>
                                          <p:spTgt spid="25805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58050"/>
                                        </p:tgtEl>
                                        <p:attrNameLst>
                                          <p:attrName>style.visibility</p:attrName>
                                        </p:attrNameLst>
                                      </p:cBhvr>
                                      <p:to>
                                        <p:strVal val="visible"/>
                                      </p:to>
                                    </p:set>
                                    <p:animEffect transition="in" filter="fade">
                                      <p:cBhvr>
                                        <p:cTn id="15" dur="500"/>
                                        <p:tgtEl>
                                          <p:spTgt spid="258050"/>
                                        </p:tgtEl>
                                      </p:cBhvr>
                                    </p:animEffect>
                                  </p:childTnLst>
                                </p:cTn>
                              </p:par>
                            </p:childTnLst>
                          </p:cTn>
                        </p:par>
                        <p:par>
                          <p:cTn id="16" fill="hold">
                            <p:stCondLst>
                              <p:cond delay="1500"/>
                            </p:stCondLst>
                            <p:childTnLst>
                              <p:par>
                                <p:cTn id="17" presetID="12" presetClass="entr" presetSubtype="8" fill="hold" grpId="0" nodeType="afterEffect">
                                  <p:stCondLst>
                                    <p:cond delay="0"/>
                                  </p:stCondLst>
                                  <p:childTnLst>
                                    <p:set>
                                      <p:cBhvr>
                                        <p:cTn id="18" dur="1" fill="hold">
                                          <p:stCondLst>
                                            <p:cond delay="0"/>
                                          </p:stCondLst>
                                        </p:cTn>
                                        <p:tgtEl>
                                          <p:spTgt spid="258052"/>
                                        </p:tgtEl>
                                        <p:attrNameLst>
                                          <p:attrName>style.visibility</p:attrName>
                                        </p:attrNameLst>
                                      </p:cBhvr>
                                      <p:to>
                                        <p:strVal val="visible"/>
                                      </p:to>
                                    </p:set>
                                    <p:animEffect transition="in" filter="slide(fromLeft)">
                                      <p:cBhvr>
                                        <p:cTn id="19" dur="500"/>
                                        <p:tgtEl>
                                          <p:spTgt spid="25805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58051"/>
                                        </p:tgtEl>
                                        <p:attrNameLst>
                                          <p:attrName>style.visibility</p:attrName>
                                        </p:attrNameLst>
                                      </p:cBhvr>
                                      <p:to>
                                        <p:strVal val="visible"/>
                                      </p:to>
                                    </p:set>
                                    <p:animEffect transition="in" filter="fade">
                                      <p:cBhvr>
                                        <p:cTn id="23" dur="500"/>
                                        <p:tgtEl>
                                          <p:spTgt spid="258051"/>
                                        </p:tgtEl>
                                      </p:cBhvr>
                                    </p:animEffect>
                                  </p:childTnLst>
                                </p:cTn>
                              </p:par>
                            </p:childTnLst>
                          </p:cTn>
                        </p:par>
                        <p:par>
                          <p:cTn id="24" fill="hold">
                            <p:stCondLst>
                              <p:cond delay="2500"/>
                            </p:stCondLst>
                            <p:childTnLst>
                              <p:par>
                                <p:cTn id="25" presetID="12" presetClass="entr" presetSubtype="8" fill="hold" grpId="0" nodeType="afterEffect">
                                  <p:stCondLst>
                                    <p:cond delay="0"/>
                                  </p:stCondLst>
                                  <p:childTnLst>
                                    <p:set>
                                      <p:cBhvr>
                                        <p:cTn id="26" dur="1" fill="hold">
                                          <p:stCondLst>
                                            <p:cond delay="0"/>
                                          </p:stCondLst>
                                        </p:cTn>
                                        <p:tgtEl>
                                          <p:spTgt spid="258053"/>
                                        </p:tgtEl>
                                        <p:attrNameLst>
                                          <p:attrName>style.visibility</p:attrName>
                                        </p:attrNameLst>
                                      </p:cBhvr>
                                      <p:to>
                                        <p:strVal val="visible"/>
                                      </p:to>
                                    </p:set>
                                    <p:animEffect transition="in" filter="slide(fromLeft)">
                                      <p:cBhvr>
                                        <p:cTn id="27" dur="500"/>
                                        <p:tgtEl>
                                          <p:spTgt spid="258053"/>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58054"/>
                                        </p:tgtEl>
                                        <p:attrNameLst>
                                          <p:attrName>style.visibility</p:attrName>
                                        </p:attrNameLst>
                                      </p:cBhvr>
                                      <p:to>
                                        <p:strVal val="visible"/>
                                      </p:to>
                                    </p:set>
                                    <p:animEffect transition="in" filter="fade">
                                      <p:cBhvr>
                                        <p:cTn id="31" dur="500"/>
                                        <p:tgtEl>
                                          <p:spTgt spid="258054"/>
                                        </p:tgtEl>
                                      </p:cBhvr>
                                    </p:animEffect>
                                  </p:childTnLst>
                                </p:cTn>
                              </p:par>
                            </p:childTnLst>
                          </p:cTn>
                        </p:par>
                        <p:par>
                          <p:cTn id="32" fill="hold">
                            <p:stCondLst>
                              <p:cond delay="3500"/>
                            </p:stCondLst>
                            <p:childTnLst>
                              <p:par>
                                <p:cTn id="33" presetID="12" presetClass="entr" presetSubtype="8" fill="hold" grpId="0" nodeType="afterEffect">
                                  <p:stCondLst>
                                    <p:cond delay="0"/>
                                  </p:stCondLst>
                                  <p:childTnLst>
                                    <p:set>
                                      <p:cBhvr>
                                        <p:cTn id="34" dur="1" fill="hold">
                                          <p:stCondLst>
                                            <p:cond delay="0"/>
                                          </p:stCondLst>
                                        </p:cTn>
                                        <p:tgtEl>
                                          <p:spTgt spid="258055"/>
                                        </p:tgtEl>
                                        <p:attrNameLst>
                                          <p:attrName>style.visibility</p:attrName>
                                        </p:attrNameLst>
                                      </p:cBhvr>
                                      <p:to>
                                        <p:strVal val="visible"/>
                                      </p:to>
                                    </p:set>
                                    <p:animEffect transition="in" filter="slide(fromLeft)">
                                      <p:cBhvr>
                                        <p:cTn id="35" dur="500"/>
                                        <p:tgtEl>
                                          <p:spTgt spid="2580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8050" grpId="0" animBg="1" autoUpdateAnimBg="0"/>
      <p:bldP spid="258051" grpId="0" animBg="1" autoUpdateAnimBg="0"/>
      <p:bldP spid="258052" grpId="0" animBg="1" autoUpdateAnimBg="0"/>
      <p:bldP spid="258053" grpId="0" animBg="1" autoUpdateAnimBg="0"/>
      <p:bldP spid="258054" grpId="0" animBg="1" autoUpdateAnimBg="0"/>
      <p:bldP spid="258055" grpId="0" animBg="1" autoUpdateAnimBg="0"/>
      <p:bldP spid="258056" grpId="0" animBg="1" autoUpdateAnimBg="0"/>
      <p:bldP spid="258057" grpId="0" animBg="1"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2"/>
          <p:cNvSpPr>
            <a:spLocks noChangeArrowheads="1"/>
          </p:cNvSpPr>
          <p:nvPr/>
        </p:nvSpPr>
        <p:spPr bwMode="auto">
          <a:xfrm>
            <a:off x="990600" y="3962400"/>
            <a:ext cx="2209800" cy="1066800"/>
          </a:xfrm>
          <a:prstGeom prst="rect">
            <a:avLst/>
          </a:prstGeom>
          <a:solidFill>
            <a:srgbClr val="004E4C"/>
          </a:solidFill>
          <a:ln w="12700" cmpd="sng">
            <a:solidFill>
              <a:schemeClr val="tx1"/>
            </a:solidFill>
            <a:miter lim="800000"/>
            <a:headEnd/>
            <a:tailEnd/>
          </a:ln>
          <a:effectLst/>
        </p:spPr>
        <p:txBody>
          <a:bodyPr anchor="ctr">
            <a:prstTxWarp prst="textNoShape">
              <a:avLst/>
            </a:prstTxWarp>
          </a:bodyPr>
          <a:lstStyle/>
          <a:p>
            <a:pPr eaLnBrk="0" hangingPunct="0">
              <a:defRPr/>
            </a:pPr>
            <a:r>
              <a:rPr lang="en-US" sz="2000" dirty="0" smtClean="0">
                <a:solidFill>
                  <a:srgbClr val="D7D769"/>
                </a:solidFill>
                <a:effectLst>
                  <a:outerShdw blurRad="38100" dist="38100" dir="2700000" algn="tl">
                    <a:srgbClr val="000000"/>
                  </a:outerShdw>
                </a:effectLst>
                <a:latin typeface="Arial" pitchFamily="-65" charset="0"/>
              </a:rPr>
              <a:t>Cognitive/ Practical intelligence</a:t>
            </a:r>
            <a:endParaRPr lang="en-US" sz="2000" dirty="0">
              <a:solidFill>
                <a:srgbClr val="D7D769"/>
              </a:solidFill>
              <a:effectLst>
                <a:outerShdw blurRad="38100" dist="38100" dir="2700000" algn="tl">
                  <a:srgbClr val="000000"/>
                </a:outerShdw>
              </a:effectLst>
              <a:latin typeface="Arial" pitchFamily="-65" charset="0"/>
            </a:endParaRPr>
          </a:p>
        </p:txBody>
      </p:sp>
      <p:sp>
        <p:nvSpPr>
          <p:cNvPr id="260099" name="Rectangle 3"/>
          <p:cNvSpPr>
            <a:spLocks noChangeArrowheads="1"/>
          </p:cNvSpPr>
          <p:nvPr/>
        </p:nvSpPr>
        <p:spPr bwMode="auto">
          <a:xfrm>
            <a:off x="3200400" y="3962400"/>
            <a:ext cx="5029200" cy="1066800"/>
          </a:xfrm>
          <a:prstGeom prst="rect">
            <a:avLst/>
          </a:prstGeom>
          <a:solidFill>
            <a:srgbClr val="8FE99D"/>
          </a:solidFill>
          <a:ln w="12700" cmpd="sng">
            <a:solidFill>
              <a:schemeClr val="tx1"/>
            </a:solidFill>
            <a:miter lim="800000"/>
            <a:headEnd/>
            <a:tailEnd/>
          </a:ln>
        </p:spPr>
        <p:txBody>
          <a:bodyPr lIns="126000" anchor="ctr">
            <a:prstTxWarp prst="textNoShape">
              <a:avLst/>
            </a:prstTxWarp>
          </a:bodyPr>
          <a:lstStyle/>
          <a:p>
            <a:pPr marL="193675" indent="-193675" algn="l" eaLnBrk="0" hangingPunct="0">
              <a:buFontTx/>
              <a:buChar char="•"/>
            </a:pPr>
            <a:r>
              <a:rPr lang="en-US" sz="2000" dirty="0">
                <a:solidFill>
                  <a:schemeClr val="tx1"/>
                </a:solidFill>
                <a:latin typeface="Arial" pitchFamily="-65" charset="0"/>
              </a:rPr>
              <a:t>Above average cognitive ability</a:t>
            </a:r>
          </a:p>
          <a:p>
            <a:pPr marL="193675" indent="-193675" algn="l" eaLnBrk="0" hangingPunct="0">
              <a:buFontTx/>
              <a:buChar char="•"/>
            </a:pPr>
            <a:r>
              <a:rPr lang="en-US" sz="2000" dirty="0">
                <a:solidFill>
                  <a:schemeClr val="tx1"/>
                </a:solidFill>
                <a:latin typeface="Arial" pitchFamily="-65" charset="0"/>
              </a:rPr>
              <a:t>Able to solve real-world </a:t>
            </a:r>
            <a:r>
              <a:rPr lang="en-US" sz="2000" dirty="0" smtClean="0">
                <a:solidFill>
                  <a:schemeClr val="tx1"/>
                </a:solidFill>
                <a:latin typeface="Arial" pitchFamily="-65" charset="0"/>
              </a:rPr>
              <a:t>problems</a:t>
            </a:r>
            <a:endParaRPr lang="en-US" sz="2000" dirty="0">
              <a:solidFill>
                <a:schemeClr val="tx1"/>
              </a:solidFill>
              <a:latin typeface="Arial" pitchFamily="-65" charset="0"/>
            </a:endParaRPr>
          </a:p>
        </p:txBody>
      </p:sp>
      <p:sp>
        <p:nvSpPr>
          <p:cNvPr id="260100" name="Rectangle 4"/>
          <p:cNvSpPr>
            <a:spLocks noChangeArrowheads="1"/>
          </p:cNvSpPr>
          <p:nvPr/>
        </p:nvSpPr>
        <p:spPr bwMode="auto">
          <a:xfrm>
            <a:off x="990600" y="2738438"/>
            <a:ext cx="2209800" cy="1066800"/>
          </a:xfrm>
          <a:prstGeom prst="rect">
            <a:avLst/>
          </a:prstGeom>
          <a:solidFill>
            <a:srgbClr val="3E3622"/>
          </a:solidFill>
          <a:ln w="12700" cmpd="sng">
            <a:solidFill>
              <a:schemeClr val="tx1"/>
            </a:solidFill>
            <a:miter lim="800000"/>
            <a:headEnd/>
            <a:tailEnd/>
          </a:ln>
          <a:effectLst/>
        </p:spPr>
        <p:txBody>
          <a:bodyPr anchor="ctr">
            <a:prstTxWarp prst="textNoShape">
              <a:avLst/>
            </a:prstTxWarp>
          </a:bodyPr>
          <a:lstStyle/>
          <a:p>
            <a:pPr eaLnBrk="0" hangingPunct="0">
              <a:defRPr/>
            </a:pPr>
            <a:r>
              <a:rPr lang="en-US" sz="2000" dirty="0">
                <a:solidFill>
                  <a:srgbClr val="D7D769"/>
                </a:solidFill>
                <a:effectLst>
                  <a:outerShdw blurRad="38100" dist="38100" dir="2700000" algn="tl">
                    <a:srgbClr val="000000"/>
                  </a:outerShdw>
                </a:effectLst>
                <a:latin typeface="Arial" pitchFamily="-65" charset="0"/>
              </a:rPr>
              <a:t>Knowledge of</a:t>
            </a:r>
            <a:br>
              <a:rPr lang="en-US" sz="2000" dirty="0">
                <a:solidFill>
                  <a:srgbClr val="D7D769"/>
                </a:solidFill>
                <a:effectLst>
                  <a:outerShdw blurRad="38100" dist="38100" dir="2700000" algn="tl">
                    <a:srgbClr val="000000"/>
                  </a:outerShdw>
                </a:effectLst>
                <a:latin typeface="Arial" pitchFamily="-65" charset="0"/>
              </a:rPr>
            </a:br>
            <a:r>
              <a:rPr lang="en-US" sz="2000" dirty="0">
                <a:solidFill>
                  <a:srgbClr val="D7D769"/>
                </a:solidFill>
                <a:effectLst>
                  <a:outerShdw blurRad="38100" dist="38100" dir="2700000" algn="tl">
                    <a:srgbClr val="000000"/>
                  </a:outerShdw>
                </a:effectLst>
                <a:latin typeface="Arial" pitchFamily="-65" charset="0"/>
              </a:rPr>
              <a:t>the Business</a:t>
            </a:r>
          </a:p>
        </p:txBody>
      </p:sp>
      <p:sp>
        <p:nvSpPr>
          <p:cNvPr id="260101" name="Rectangle 5"/>
          <p:cNvSpPr>
            <a:spLocks noChangeArrowheads="1"/>
          </p:cNvSpPr>
          <p:nvPr/>
        </p:nvSpPr>
        <p:spPr bwMode="auto">
          <a:xfrm>
            <a:off x="3200400" y="2743200"/>
            <a:ext cx="5029200" cy="1062038"/>
          </a:xfrm>
          <a:prstGeom prst="rect">
            <a:avLst/>
          </a:prstGeom>
          <a:solidFill>
            <a:srgbClr val="E3C57B"/>
          </a:solidFill>
          <a:ln w="12700" cmpd="sng">
            <a:solidFill>
              <a:schemeClr val="tx1"/>
            </a:solidFill>
            <a:miter lim="800000"/>
            <a:headEnd/>
            <a:tailEnd/>
          </a:ln>
        </p:spPr>
        <p:txBody>
          <a:bodyPr lIns="126000" anchor="ctr">
            <a:prstTxWarp prst="textNoShape">
              <a:avLst/>
            </a:prstTxWarp>
          </a:bodyPr>
          <a:lstStyle/>
          <a:p>
            <a:pPr marL="193675" indent="-193675" algn="l" eaLnBrk="0" hangingPunct="0">
              <a:buFontTx/>
              <a:buChar char="•"/>
            </a:pPr>
            <a:r>
              <a:rPr lang="en-US" sz="2000" dirty="0">
                <a:solidFill>
                  <a:schemeClr val="tx1"/>
                </a:solidFill>
                <a:latin typeface="Arial" pitchFamily="-65" charset="0"/>
              </a:rPr>
              <a:t>Understands </a:t>
            </a:r>
            <a:r>
              <a:rPr lang="en-US" sz="2000" dirty="0" smtClean="0">
                <a:solidFill>
                  <a:schemeClr val="tx1"/>
                </a:solidFill>
                <a:latin typeface="Arial" pitchFamily="-65" charset="0"/>
              </a:rPr>
              <a:t>organization’s environment</a:t>
            </a:r>
            <a:endParaRPr lang="en-US" sz="2000" dirty="0">
              <a:solidFill>
                <a:schemeClr val="tx1"/>
              </a:solidFill>
              <a:latin typeface="Arial" pitchFamily="-65" charset="0"/>
            </a:endParaRPr>
          </a:p>
        </p:txBody>
      </p:sp>
      <p:sp>
        <p:nvSpPr>
          <p:cNvPr id="27654" name="Rectangle 8"/>
          <p:cNvSpPr>
            <a:spLocks noGrp="1" noChangeArrowheads="1"/>
          </p:cNvSpPr>
          <p:nvPr>
            <p:ph type="title"/>
          </p:nvPr>
        </p:nvSpPr>
        <p:spPr/>
        <p:txBody>
          <a:bodyPr/>
          <a:lstStyle/>
          <a:p>
            <a:r>
              <a:rPr lang="en-US" sz="3600" dirty="0" smtClean="0"/>
              <a:t>Eight Leadership Competencies</a:t>
            </a:r>
          </a:p>
        </p:txBody>
      </p:sp>
      <p:sp>
        <p:nvSpPr>
          <p:cNvPr id="9" name="Rectangle 6"/>
          <p:cNvSpPr>
            <a:spLocks noChangeArrowheads="1"/>
          </p:cNvSpPr>
          <p:nvPr/>
        </p:nvSpPr>
        <p:spPr bwMode="auto">
          <a:xfrm>
            <a:off x="990600" y="1519238"/>
            <a:ext cx="2209800" cy="1066800"/>
          </a:xfrm>
          <a:prstGeom prst="rect">
            <a:avLst/>
          </a:prstGeom>
          <a:solidFill>
            <a:srgbClr val="821909"/>
          </a:solidFill>
          <a:ln w="12700" cmpd="sng">
            <a:solidFill>
              <a:schemeClr val="tx1"/>
            </a:solidFill>
            <a:miter lim="800000"/>
            <a:headEnd/>
            <a:tailEnd/>
          </a:ln>
          <a:effectLst/>
        </p:spPr>
        <p:txBody>
          <a:bodyPr anchor="ctr">
            <a:prstTxWarp prst="textNoShape">
              <a:avLst/>
            </a:prstTxWarp>
          </a:bodyPr>
          <a:lstStyle/>
          <a:p>
            <a:pPr eaLnBrk="0" hangingPunct="0">
              <a:defRPr/>
            </a:pPr>
            <a:r>
              <a:rPr lang="en-AU" sz="2000" dirty="0" smtClean="0">
                <a:solidFill>
                  <a:srgbClr val="D7D769"/>
                </a:solidFill>
                <a:effectLst>
                  <a:outerShdw blurRad="38100" dist="38100" dir="2700000" algn="tl">
                    <a:srgbClr val="000000"/>
                  </a:outerShdw>
                </a:effectLst>
                <a:latin typeface="Arial" pitchFamily="-65" charset="0"/>
              </a:rPr>
              <a:t>Integrity</a:t>
            </a:r>
            <a:endParaRPr lang="en-AU" sz="2000" dirty="0">
              <a:solidFill>
                <a:srgbClr val="D7D769"/>
              </a:solidFill>
              <a:effectLst>
                <a:outerShdw blurRad="38100" dist="38100" dir="2700000" algn="tl">
                  <a:srgbClr val="000000"/>
                </a:outerShdw>
              </a:effectLst>
              <a:latin typeface="Arial" pitchFamily="-65" charset="0"/>
            </a:endParaRPr>
          </a:p>
        </p:txBody>
      </p:sp>
      <p:sp>
        <p:nvSpPr>
          <p:cNvPr id="10" name="Rectangle 7"/>
          <p:cNvSpPr>
            <a:spLocks noChangeArrowheads="1"/>
          </p:cNvSpPr>
          <p:nvPr/>
        </p:nvSpPr>
        <p:spPr bwMode="auto">
          <a:xfrm>
            <a:off x="3200400" y="1524000"/>
            <a:ext cx="5029200" cy="1063625"/>
          </a:xfrm>
          <a:prstGeom prst="rect">
            <a:avLst/>
          </a:prstGeom>
          <a:solidFill>
            <a:srgbClr val="BDB19B"/>
          </a:solidFill>
          <a:ln w="12700" cmpd="sng">
            <a:solidFill>
              <a:schemeClr val="tx1"/>
            </a:solidFill>
            <a:miter lim="800000"/>
            <a:headEnd/>
            <a:tailEnd/>
          </a:ln>
        </p:spPr>
        <p:txBody>
          <a:bodyPr lIns="126000" anchor="ctr">
            <a:prstTxWarp prst="textNoShape">
              <a:avLst/>
            </a:prstTxWarp>
          </a:bodyPr>
          <a:lstStyle/>
          <a:p>
            <a:pPr marL="193675" indent="-193675" algn="l" eaLnBrk="0" hangingPunct="0">
              <a:buFontTx/>
              <a:buChar char="•"/>
            </a:pPr>
            <a:r>
              <a:rPr lang="en-AU" sz="2000" dirty="0">
                <a:solidFill>
                  <a:schemeClr val="tx1"/>
                </a:solidFill>
                <a:latin typeface="Arial" pitchFamily="-65" charset="0"/>
              </a:rPr>
              <a:t>Truthfulness</a:t>
            </a:r>
          </a:p>
          <a:p>
            <a:pPr marL="193675" indent="-193675" algn="l" eaLnBrk="0" hangingPunct="0">
              <a:buFontTx/>
              <a:buChar char="•"/>
            </a:pPr>
            <a:r>
              <a:rPr lang="en-AU" sz="2000" dirty="0">
                <a:solidFill>
                  <a:schemeClr val="tx1"/>
                </a:solidFill>
                <a:latin typeface="Arial" pitchFamily="-65" charset="0"/>
              </a:rPr>
              <a:t>Consistency in words and actions</a:t>
            </a:r>
            <a:endParaRPr lang="en-AU" sz="1800" dirty="0">
              <a:solidFill>
                <a:schemeClr val="tx1"/>
              </a:solidFill>
              <a:latin typeface="Arial" pitchFamily="-65" charset="0"/>
            </a:endParaRPr>
          </a:p>
        </p:txBody>
      </p:sp>
      <p:sp>
        <p:nvSpPr>
          <p:cNvPr id="13" name="Rectangle 8"/>
          <p:cNvSpPr>
            <a:spLocks noChangeArrowheads="1"/>
          </p:cNvSpPr>
          <p:nvPr/>
        </p:nvSpPr>
        <p:spPr bwMode="auto">
          <a:xfrm>
            <a:off x="990600" y="5181600"/>
            <a:ext cx="2209800" cy="990600"/>
          </a:xfrm>
          <a:prstGeom prst="rect">
            <a:avLst/>
          </a:prstGeom>
          <a:solidFill>
            <a:srgbClr val="263340"/>
          </a:solidFill>
          <a:ln w="12700" cmpd="sng">
            <a:solidFill>
              <a:schemeClr val="tx1"/>
            </a:solidFill>
            <a:miter lim="800000"/>
            <a:headEnd/>
            <a:tailEnd/>
          </a:ln>
          <a:effectLst/>
        </p:spPr>
        <p:txBody>
          <a:bodyPr anchor="ctr">
            <a:prstTxWarp prst="textNoShape">
              <a:avLst/>
            </a:prstTxWarp>
          </a:bodyPr>
          <a:lstStyle/>
          <a:p>
            <a:pPr eaLnBrk="0" hangingPunct="0">
              <a:defRPr/>
            </a:pPr>
            <a:r>
              <a:rPr lang="en-AU" sz="2000" dirty="0">
                <a:solidFill>
                  <a:srgbClr val="D7D769"/>
                </a:solidFill>
                <a:effectLst>
                  <a:outerShdw blurRad="38100" dist="38100" dir="2700000" algn="tl">
                    <a:srgbClr val="000000"/>
                  </a:outerShdw>
                </a:effectLst>
                <a:latin typeface="Arial" pitchFamily="-65" charset="0"/>
              </a:rPr>
              <a:t>Emotional Intelligence</a:t>
            </a:r>
          </a:p>
        </p:txBody>
      </p:sp>
      <p:sp>
        <p:nvSpPr>
          <p:cNvPr id="14" name="Rectangle 9"/>
          <p:cNvSpPr>
            <a:spLocks noChangeArrowheads="1"/>
          </p:cNvSpPr>
          <p:nvPr/>
        </p:nvSpPr>
        <p:spPr bwMode="auto">
          <a:xfrm>
            <a:off x="3200400" y="5181600"/>
            <a:ext cx="5029200" cy="990600"/>
          </a:xfrm>
          <a:prstGeom prst="rect">
            <a:avLst/>
          </a:prstGeom>
          <a:solidFill>
            <a:srgbClr val="5F9BB2"/>
          </a:solidFill>
          <a:ln w="12700" cmpd="sng">
            <a:solidFill>
              <a:schemeClr val="tx1"/>
            </a:solidFill>
            <a:miter lim="800000"/>
            <a:headEnd/>
            <a:tailEnd/>
          </a:ln>
        </p:spPr>
        <p:txBody>
          <a:bodyPr lIns="126000" anchor="ctr">
            <a:prstTxWarp prst="textNoShape">
              <a:avLst/>
            </a:prstTxWarp>
          </a:bodyPr>
          <a:lstStyle/>
          <a:p>
            <a:pPr marL="193675" indent="-193675" algn="l" eaLnBrk="0" hangingPunct="0">
              <a:buFontTx/>
              <a:buChar char="•"/>
            </a:pPr>
            <a:r>
              <a:rPr lang="en-AU" sz="2000" dirty="0" smtClean="0">
                <a:solidFill>
                  <a:schemeClr val="tx1"/>
                </a:solidFill>
                <a:latin typeface="Arial" pitchFamily="-65" charset="0"/>
              </a:rPr>
              <a:t>Recognizing and regulating emotions in self and others</a:t>
            </a:r>
            <a:endParaRPr lang="en-AU" sz="2000" dirty="0">
              <a:solidFill>
                <a:schemeClr val="tx1"/>
              </a:solidFill>
              <a:latin typeface="Arial" pitchFamily="-65" charset="0"/>
            </a:endParaRPr>
          </a:p>
        </p:txBody>
      </p:sp>
    </p:spTree>
    <p:extLst>
      <p:ext uri="{BB962C8B-B14F-4D97-AF65-F5344CB8AC3E}">
        <p14:creationId xmlns:p14="http://schemas.microsoft.com/office/powerpoint/2010/main" val="4115356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slide(fromLeft)">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60100"/>
                                        </p:tgtEl>
                                        <p:attrNameLst>
                                          <p:attrName>style.visibility</p:attrName>
                                        </p:attrNameLst>
                                      </p:cBhvr>
                                      <p:to>
                                        <p:strVal val="visible"/>
                                      </p:to>
                                    </p:set>
                                    <p:animEffect transition="in" filter="fade">
                                      <p:cBhvr>
                                        <p:cTn id="15" dur="500"/>
                                        <p:tgtEl>
                                          <p:spTgt spid="260100"/>
                                        </p:tgtEl>
                                      </p:cBhvr>
                                    </p:animEffect>
                                  </p:childTnLst>
                                </p:cTn>
                              </p:par>
                            </p:childTnLst>
                          </p:cTn>
                        </p:par>
                        <p:par>
                          <p:cTn id="16" fill="hold">
                            <p:stCondLst>
                              <p:cond delay="1500"/>
                            </p:stCondLst>
                            <p:childTnLst>
                              <p:par>
                                <p:cTn id="17" presetID="12" presetClass="entr" presetSubtype="8" fill="hold" grpId="0" nodeType="afterEffect">
                                  <p:stCondLst>
                                    <p:cond delay="0"/>
                                  </p:stCondLst>
                                  <p:childTnLst>
                                    <p:set>
                                      <p:cBhvr>
                                        <p:cTn id="18" dur="1" fill="hold">
                                          <p:stCondLst>
                                            <p:cond delay="0"/>
                                          </p:stCondLst>
                                        </p:cTn>
                                        <p:tgtEl>
                                          <p:spTgt spid="260101"/>
                                        </p:tgtEl>
                                        <p:attrNameLst>
                                          <p:attrName>style.visibility</p:attrName>
                                        </p:attrNameLst>
                                      </p:cBhvr>
                                      <p:to>
                                        <p:strVal val="visible"/>
                                      </p:to>
                                    </p:set>
                                    <p:animEffect transition="in" filter="slide(fromLeft)">
                                      <p:cBhvr>
                                        <p:cTn id="19" dur="500"/>
                                        <p:tgtEl>
                                          <p:spTgt spid="26010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60098"/>
                                        </p:tgtEl>
                                        <p:attrNameLst>
                                          <p:attrName>style.visibility</p:attrName>
                                        </p:attrNameLst>
                                      </p:cBhvr>
                                      <p:to>
                                        <p:strVal val="visible"/>
                                      </p:to>
                                    </p:set>
                                    <p:animEffect transition="in" filter="fade">
                                      <p:cBhvr>
                                        <p:cTn id="23" dur="500"/>
                                        <p:tgtEl>
                                          <p:spTgt spid="260098"/>
                                        </p:tgtEl>
                                      </p:cBhvr>
                                    </p:animEffect>
                                  </p:childTnLst>
                                </p:cTn>
                              </p:par>
                            </p:childTnLst>
                          </p:cTn>
                        </p:par>
                        <p:par>
                          <p:cTn id="24" fill="hold">
                            <p:stCondLst>
                              <p:cond delay="2500"/>
                            </p:stCondLst>
                            <p:childTnLst>
                              <p:par>
                                <p:cTn id="25" presetID="12" presetClass="entr" presetSubtype="8" fill="hold" grpId="0" nodeType="afterEffect">
                                  <p:stCondLst>
                                    <p:cond delay="0"/>
                                  </p:stCondLst>
                                  <p:childTnLst>
                                    <p:set>
                                      <p:cBhvr>
                                        <p:cTn id="26" dur="1" fill="hold">
                                          <p:stCondLst>
                                            <p:cond delay="0"/>
                                          </p:stCondLst>
                                        </p:cTn>
                                        <p:tgtEl>
                                          <p:spTgt spid="260099"/>
                                        </p:tgtEl>
                                        <p:attrNameLst>
                                          <p:attrName>style.visibility</p:attrName>
                                        </p:attrNameLst>
                                      </p:cBhvr>
                                      <p:to>
                                        <p:strVal val="visible"/>
                                      </p:to>
                                    </p:set>
                                    <p:animEffect transition="in" filter="slide(fromLeft)">
                                      <p:cBhvr>
                                        <p:cTn id="27" dur="500"/>
                                        <p:tgtEl>
                                          <p:spTgt spid="260099"/>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par>
                          <p:cTn id="32" fill="hold">
                            <p:stCondLst>
                              <p:cond delay="3500"/>
                            </p:stCondLst>
                            <p:childTnLst>
                              <p:par>
                                <p:cTn id="33" presetID="12" presetClass="entr" presetSubtype="8"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slide(fromLeft)">
                                      <p:cBhvr>
                                        <p:cTn id="3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0098" grpId="0" animBg="1" autoUpdateAnimBg="0"/>
      <p:bldP spid="260099" grpId="0" animBg="1" autoUpdateAnimBg="0"/>
      <p:bldP spid="260100" grpId="0" animBg="1" autoUpdateAnimBg="0"/>
      <p:bldP spid="260101" grpId="0" animBg="1" autoUpdateAnimBg="0"/>
      <p:bldP spid="9" grpId="0" animBg="1" autoUpdateAnimBg="0"/>
      <p:bldP spid="10" grpId="0" animBg="1" autoUpdateAnimBg="0"/>
      <p:bldP spid="13" grpId="0" animBg="1" autoUpdateAnimBg="0"/>
      <p:bldP spid="14" grpId="0" animBg="1"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Authentic Leadership</a:t>
            </a:r>
            <a:endParaRPr lang="en-US" dirty="0"/>
          </a:p>
        </p:txBody>
      </p:sp>
      <p:grpSp>
        <p:nvGrpSpPr>
          <p:cNvPr id="2" name="Group 15"/>
          <p:cNvGrpSpPr/>
          <p:nvPr/>
        </p:nvGrpSpPr>
        <p:grpSpPr>
          <a:xfrm>
            <a:off x="685800" y="2133600"/>
            <a:ext cx="2895600" cy="3429000"/>
            <a:chOff x="685800" y="2133600"/>
            <a:chExt cx="2895600" cy="3429000"/>
          </a:xfrm>
        </p:grpSpPr>
        <p:sp>
          <p:nvSpPr>
            <p:cNvPr id="9" name="Rectangle 14"/>
            <p:cNvSpPr>
              <a:spLocks noChangeArrowheads="1"/>
            </p:cNvSpPr>
            <p:nvPr/>
          </p:nvSpPr>
          <p:spPr bwMode="auto">
            <a:xfrm>
              <a:off x="685800" y="2133600"/>
              <a:ext cx="2895600" cy="838200"/>
            </a:xfrm>
            <a:prstGeom prst="rect">
              <a:avLst/>
            </a:prstGeom>
            <a:solidFill>
              <a:srgbClr val="443B35"/>
            </a:solidFill>
            <a:ln w="9525">
              <a:solidFill>
                <a:srgbClr val="000000"/>
              </a:solidFill>
              <a:miter lim="800000"/>
              <a:headEnd/>
              <a:tailEnd/>
            </a:ln>
            <a:effectLst>
              <a:outerShdw blurRad="63500" dist="38099" dir="2700000" algn="ctr" rotWithShape="0">
                <a:schemeClr val="tx1">
                  <a:alpha val="67000"/>
                </a:schemeClr>
              </a:outerShdw>
            </a:effectLst>
          </p:spPr>
          <p:txBody>
            <a:bodyPr anchor="ctr">
              <a:prstTxWarp prst="textNoShape">
                <a:avLst/>
              </a:prstTxWarp>
            </a:bodyPr>
            <a:lstStyle/>
            <a:p>
              <a:pPr>
                <a:defRPr/>
              </a:pPr>
              <a:r>
                <a:rPr lang="en-AU" sz="2000" dirty="0" smtClean="0">
                  <a:solidFill>
                    <a:schemeClr val="bg1"/>
                  </a:solidFill>
                  <a:effectLst>
                    <a:outerShdw blurRad="38100" dist="38100" dir="2700000" algn="tl">
                      <a:srgbClr val="000000"/>
                    </a:outerShdw>
                  </a:effectLst>
                  <a:latin typeface="Arial" pitchFamily="-65" charset="0"/>
                </a:rPr>
                <a:t>Know Yourself</a:t>
              </a:r>
              <a:endParaRPr lang="en-AU" sz="2000" dirty="0">
                <a:solidFill>
                  <a:schemeClr val="bg1"/>
                </a:solidFill>
                <a:effectLst>
                  <a:outerShdw blurRad="38100" dist="38100" dir="2700000" algn="tl">
                    <a:srgbClr val="000000"/>
                  </a:outerShdw>
                </a:effectLst>
                <a:latin typeface="Arial" pitchFamily="-65" charset="0"/>
              </a:endParaRPr>
            </a:p>
          </p:txBody>
        </p:sp>
        <p:sp>
          <p:nvSpPr>
            <p:cNvPr id="10" name="Rectangle 15"/>
            <p:cNvSpPr>
              <a:spLocks noChangeArrowheads="1"/>
            </p:cNvSpPr>
            <p:nvPr/>
          </p:nvSpPr>
          <p:spPr bwMode="auto">
            <a:xfrm>
              <a:off x="685800" y="2971800"/>
              <a:ext cx="2895600" cy="2590800"/>
            </a:xfrm>
            <a:prstGeom prst="rect">
              <a:avLst/>
            </a:prstGeom>
            <a:solidFill>
              <a:srgbClr val="F2E9C5"/>
            </a:solidFill>
            <a:ln w="9525">
              <a:solidFill>
                <a:srgbClr val="000000"/>
              </a:solidFill>
              <a:miter lim="800000"/>
              <a:headEnd type="none" w="sm" len="sm"/>
              <a:tailEnd type="none" w="sm" len="sm"/>
            </a:ln>
            <a:effectLst>
              <a:outerShdw blurRad="63500" dist="38099" dir="2700000" algn="ctr" rotWithShape="0">
                <a:schemeClr val="tx1">
                  <a:alpha val="67000"/>
                </a:schemeClr>
              </a:outerShdw>
            </a:effectLst>
          </p:spPr>
          <p:txBody>
            <a:bodyPr anchor="ctr">
              <a:prstTxWarp prst="textNoShape">
                <a:avLst/>
              </a:prstTxWarp>
            </a:bodyPr>
            <a:lstStyle/>
            <a:p>
              <a:pPr marL="287338" indent="-176213" algn="l">
                <a:spcAft>
                  <a:spcPts val="1200"/>
                </a:spcAft>
                <a:buFontTx/>
                <a:buChar char="•"/>
                <a:defRPr/>
              </a:pPr>
              <a:r>
                <a:rPr lang="en-AU" sz="2000" dirty="0" smtClean="0">
                  <a:solidFill>
                    <a:schemeClr val="tx1"/>
                  </a:solidFill>
                  <a:latin typeface="Arial" pitchFamily="-65" charset="0"/>
                </a:rPr>
                <a:t>Engage in self-reflection</a:t>
              </a:r>
            </a:p>
            <a:p>
              <a:pPr marL="287338" indent="-176213" algn="l">
                <a:spcAft>
                  <a:spcPts val="1200"/>
                </a:spcAft>
                <a:buFontTx/>
                <a:buChar char="•"/>
                <a:defRPr/>
              </a:pPr>
              <a:r>
                <a:rPr lang="en-AU" sz="2000" dirty="0" smtClean="0">
                  <a:solidFill>
                    <a:schemeClr val="tx1"/>
                  </a:solidFill>
                  <a:latin typeface="Arial" pitchFamily="-65" charset="0"/>
                </a:rPr>
                <a:t>Feedback from trusted sources</a:t>
              </a:r>
            </a:p>
            <a:p>
              <a:pPr marL="287338" indent="-176213" algn="l">
                <a:spcAft>
                  <a:spcPts val="1200"/>
                </a:spcAft>
                <a:buFontTx/>
                <a:buChar char="•"/>
                <a:defRPr/>
              </a:pPr>
              <a:r>
                <a:rPr lang="en-AU" sz="2000" dirty="0" smtClean="0">
                  <a:solidFill>
                    <a:schemeClr val="tx1"/>
                  </a:solidFill>
                  <a:latin typeface="Arial" pitchFamily="-65" charset="0"/>
                </a:rPr>
                <a:t>Know your life story</a:t>
              </a:r>
            </a:p>
            <a:p>
              <a:pPr marL="287338" indent="-176213">
                <a:defRPr/>
              </a:pPr>
              <a:endParaRPr lang="en-AU" sz="2000" dirty="0">
                <a:solidFill>
                  <a:schemeClr val="bg1"/>
                </a:solidFill>
                <a:latin typeface="Arial" pitchFamily="-65" charset="0"/>
              </a:endParaRPr>
            </a:p>
          </p:txBody>
        </p:sp>
      </p:grpSp>
      <p:grpSp>
        <p:nvGrpSpPr>
          <p:cNvPr id="3" name="Group 16"/>
          <p:cNvGrpSpPr/>
          <p:nvPr/>
        </p:nvGrpSpPr>
        <p:grpSpPr>
          <a:xfrm>
            <a:off x="5029200" y="2133600"/>
            <a:ext cx="2895600" cy="3429000"/>
            <a:chOff x="5029200" y="2133600"/>
            <a:chExt cx="2895600" cy="3429000"/>
          </a:xfrm>
        </p:grpSpPr>
        <p:sp>
          <p:nvSpPr>
            <p:cNvPr id="13" name="Rectangle 14"/>
            <p:cNvSpPr>
              <a:spLocks noChangeArrowheads="1"/>
            </p:cNvSpPr>
            <p:nvPr/>
          </p:nvSpPr>
          <p:spPr bwMode="auto">
            <a:xfrm>
              <a:off x="5029200" y="2133600"/>
              <a:ext cx="2895600" cy="838200"/>
            </a:xfrm>
            <a:prstGeom prst="rect">
              <a:avLst/>
            </a:prstGeom>
            <a:solidFill>
              <a:srgbClr val="2F443A"/>
            </a:solidFill>
            <a:ln w="9525">
              <a:solidFill>
                <a:srgbClr val="000000"/>
              </a:solidFill>
              <a:miter lim="800000"/>
              <a:headEnd/>
              <a:tailEnd/>
            </a:ln>
            <a:effectLst>
              <a:outerShdw blurRad="63500" dist="38099" dir="2700000" algn="ctr" rotWithShape="0">
                <a:schemeClr val="tx1">
                  <a:alpha val="67000"/>
                </a:schemeClr>
              </a:outerShdw>
            </a:effectLst>
          </p:spPr>
          <p:txBody>
            <a:bodyPr anchor="ctr">
              <a:prstTxWarp prst="textNoShape">
                <a:avLst/>
              </a:prstTxWarp>
            </a:bodyPr>
            <a:lstStyle/>
            <a:p>
              <a:pPr>
                <a:defRPr/>
              </a:pPr>
              <a:r>
                <a:rPr lang="en-AU" sz="2000" dirty="0" smtClean="0">
                  <a:solidFill>
                    <a:schemeClr val="bg1"/>
                  </a:solidFill>
                  <a:effectLst>
                    <a:outerShdw blurRad="38100" dist="38100" dir="2700000" algn="tl">
                      <a:srgbClr val="000000"/>
                    </a:outerShdw>
                  </a:effectLst>
                  <a:latin typeface="Arial" pitchFamily="-65" charset="0"/>
                </a:rPr>
                <a:t>Be Yourself</a:t>
              </a:r>
              <a:endParaRPr lang="en-AU" sz="2000" dirty="0">
                <a:solidFill>
                  <a:schemeClr val="bg1"/>
                </a:solidFill>
                <a:effectLst>
                  <a:outerShdw blurRad="38100" dist="38100" dir="2700000" algn="tl">
                    <a:srgbClr val="000000"/>
                  </a:outerShdw>
                </a:effectLst>
                <a:latin typeface="Arial" pitchFamily="-65" charset="0"/>
              </a:endParaRPr>
            </a:p>
          </p:txBody>
        </p:sp>
        <p:sp>
          <p:nvSpPr>
            <p:cNvPr id="14" name="Rectangle 15"/>
            <p:cNvSpPr>
              <a:spLocks noChangeArrowheads="1"/>
            </p:cNvSpPr>
            <p:nvPr/>
          </p:nvSpPr>
          <p:spPr bwMode="auto">
            <a:xfrm>
              <a:off x="5029200" y="2971800"/>
              <a:ext cx="2895600" cy="2590800"/>
            </a:xfrm>
            <a:prstGeom prst="rect">
              <a:avLst/>
            </a:prstGeom>
            <a:solidFill>
              <a:srgbClr val="D9FFDC"/>
            </a:solidFill>
            <a:ln w="9525">
              <a:solidFill>
                <a:srgbClr val="000000"/>
              </a:solidFill>
              <a:miter lim="800000"/>
              <a:headEnd type="none" w="sm" len="sm"/>
              <a:tailEnd type="none" w="sm" len="sm"/>
            </a:ln>
            <a:effectLst>
              <a:outerShdw blurRad="63500" dist="38099" dir="2700000" algn="ctr" rotWithShape="0">
                <a:schemeClr val="tx1">
                  <a:alpha val="67000"/>
                </a:schemeClr>
              </a:outerShdw>
            </a:effectLst>
          </p:spPr>
          <p:txBody>
            <a:bodyPr anchor="ctr">
              <a:prstTxWarp prst="textNoShape">
                <a:avLst/>
              </a:prstTxWarp>
            </a:bodyPr>
            <a:lstStyle/>
            <a:p>
              <a:pPr marL="287338" indent="-176213" algn="l">
                <a:spcAft>
                  <a:spcPts val="1200"/>
                </a:spcAft>
                <a:buFontTx/>
                <a:buChar char="•"/>
                <a:defRPr/>
              </a:pPr>
              <a:r>
                <a:rPr lang="en-AU" sz="2000" dirty="0" smtClean="0">
                  <a:solidFill>
                    <a:schemeClr val="tx1"/>
                  </a:solidFill>
                  <a:latin typeface="Arial" pitchFamily="-65" charset="0"/>
                </a:rPr>
                <a:t>Develop your own style</a:t>
              </a:r>
            </a:p>
            <a:p>
              <a:pPr marL="287338" indent="-176213" algn="l">
                <a:spcAft>
                  <a:spcPts val="1200"/>
                </a:spcAft>
                <a:buFontTx/>
                <a:buChar char="•"/>
                <a:defRPr/>
              </a:pPr>
              <a:r>
                <a:rPr lang="en-AU" sz="2000" dirty="0" smtClean="0">
                  <a:solidFill>
                    <a:schemeClr val="tx1"/>
                  </a:solidFill>
                  <a:latin typeface="Arial" pitchFamily="-65" charset="0"/>
                </a:rPr>
                <a:t>Apply your values</a:t>
              </a:r>
            </a:p>
            <a:p>
              <a:pPr marL="287338" indent="-176213" algn="l">
                <a:spcAft>
                  <a:spcPts val="1200"/>
                </a:spcAft>
                <a:buFontTx/>
                <a:buChar char="•"/>
                <a:defRPr/>
              </a:pPr>
              <a:r>
                <a:rPr lang="en-AU" sz="2000" dirty="0" smtClean="0">
                  <a:solidFill>
                    <a:schemeClr val="tx1"/>
                  </a:solidFill>
                  <a:latin typeface="Arial" pitchFamily="-65" charset="0"/>
                </a:rPr>
                <a:t>Maintain a positive core self-evaluation</a:t>
              </a:r>
            </a:p>
            <a:p>
              <a:pPr marL="287338" indent="-176213">
                <a:defRPr/>
              </a:pPr>
              <a:endParaRPr lang="en-AU" sz="2000" dirty="0">
                <a:solidFill>
                  <a:schemeClr val="bg1"/>
                </a:solidFill>
                <a:latin typeface="Arial" pitchFamily="-65" charset="0"/>
              </a:endParaRPr>
            </a:p>
          </p:txBody>
        </p:sp>
      </p:grpSp>
      <p:sp>
        <p:nvSpPr>
          <p:cNvPr id="15" name="Striped Right Arrow 14"/>
          <p:cNvSpPr/>
          <p:nvPr/>
        </p:nvSpPr>
        <p:spPr>
          <a:xfrm>
            <a:off x="3657600" y="3505200"/>
            <a:ext cx="1371600" cy="838200"/>
          </a:xfrm>
          <a:prstGeom prst="stripedRightArrow">
            <a:avLst/>
          </a:prstGeom>
          <a:solidFill>
            <a:srgbClr val="800000"/>
          </a:solidFill>
          <a:ln>
            <a:solidFill>
              <a:srgbClr val="443B35"/>
            </a:solidFill>
          </a:ln>
          <a:effectLst>
            <a:outerShdw blurRad="50800" dist="38100" dir="270000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0099699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sz="3600" dirty="0" smtClean="0"/>
              <a:t>Leader Competency</a:t>
            </a:r>
            <a:br>
              <a:rPr lang="en-US" sz="3600" dirty="0" smtClean="0"/>
            </a:br>
            <a:r>
              <a:rPr lang="en-US" sz="3600" dirty="0" smtClean="0"/>
              <a:t>Perspective Limitations</a:t>
            </a:r>
            <a:endParaRPr lang="en-US" sz="3600" dirty="0"/>
          </a:p>
        </p:txBody>
      </p:sp>
      <p:sp>
        <p:nvSpPr>
          <p:cNvPr id="29699" name="Rectangle 3"/>
          <p:cNvSpPr>
            <a:spLocks noGrp="1" noChangeArrowheads="1"/>
          </p:cNvSpPr>
          <p:nvPr>
            <p:ph idx="1"/>
          </p:nvPr>
        </p:nvSpPr>
        <p:spPr/>
        <p:txBody>
          <a:bodyPr/>
          <a:lstStyle/>
          <a:p>
            <a:pPr marL="550862" indent="-514350">
              <a:spcAft>
                <a:spcPts val="1200"/>
              </a:spcAft>
              <a:buFont typeface="+mj-lt"/>
              <a:buAutoNum type="arabicPeriod"/>
            </a:pPr>
            <a:r>
              <a:rPr lang="en-US" dirty="0"/>
              <a:t>U</a:t>
            </a:r>
            <a:r>
              <a:rPr lang="en-US" dirty="0" smtClean="0"/>
              <a:t>niversal approach</a:t>
            </a:r>
          </a:p>
          <a:p>
            <a:pPr marL="550862" indent="-514350">
              <a:spcAft>
                <a:spcPts val="1200"/>
              </a:spcAft>
              <a:buFont typeface="+mj-lt"/>
              <a:buAutoNum type="arabicPeriod"/>
            </a:pPr>
            <a:r>
              <a:rPr lang="en-US" dirty="0" smtClean="0"/>
              <a:t>Views leadership within person, but leading is relational</a:t>
            </a:r>
            <a:endParaRPr lang="en-US" dirty="0"/>
          </a:p>
          <a:p>
            <a:pPr marL="550862" indent="-514350">
              <a:spcAft>
                <a:spcPts val="1200"/>
              </a:spcAft>
              <a:buFont typeface="+mj-lt"/>
              <a:buAutoNum type="arabicPeriod"/>
            </a:pPr>
            <a:r>
              <a:rPr lang="en-US" dirty="0" smtClean="0"/>
              <a:t>Competencies refer to leadership potential, not performance</a:t>
            </a:r>
          </a:p>
        </p:txBody>
      </p:sp>
    </p:spTree>
    <p:extLst>
      <p:ext uri="{BB962C8B-B14F-4D97-AF65-F5344CB8AC3E}">
        <p14:creationId xmlns:p14="http://schemas.microsoft.com/office/powerpoint/2010/main" val="2882272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2"/>
          <p:cNvSpPr>
            <a:spLocks noGrp="1" noChangeArrowheads="1"/>
          </p:cNvSpPr>
          <p:nvPr>
            <p:ph type="title"/>
          </p:nvPr>
        </p:nvSpPr>
        <p:spPr/>
        <p:txBody>
          <a:bodyPr/>
          <a:lstStyle/>
          <a:p>
            <a:r>
              <a:rPr lang="en-US" dirty="0" smtClean="0"/>
              <a:t>Cultural Issues in Leadership</a:t>
            </a:r>
          </a:p>
        </p:txBody>
      </p:sp>
      <p:sp>
        <p:nvSpPr>
          <p:cNvPr id="292867" name="Rectangle 3"/>
          <p:cNvSpPr>
            <a:spLocks noGrp="1" noChangeArrowheads="1"/>
          </p:cNvSpPr>
          <p:nvPr>
            <p:ph idx="1"/>
          </p:nvPr>
        </p:nvSpPr>
        <p:spPr/>
        <p:txBody>
          <a:bodyPr>
            <a:normAutofit/>
          </a:bodyPr>
          <a:lstStyle/>
          <a:p>
            <a:r>
              <a:rPr lang="en-US" dirty="0" smtClean="0"/>
              <a:t>Societal cultural values and practices:</a:t>
            </a:r>
          </a:p>
          <a:p>
            <a:pPr lvl="1"/>
            <a:r>
              <a:rPr lang="en-US" dirty="0" smtClean="0"/>
              <a:t>Shape leader’s values/norms</a:t>
            </a:r>
          </a:p>
          <a:p>
            <a:pPr lvl="1"/>
            <a:r>
              <a:rPr lang="en-US" dirty="0" smtClean="0"/>
              <a:t>Influence leader’s decisions and actions</a:t>
            </a:r>
          </a:p>
          <a:p>
            <a:pPr lvl="1">
              <a:spcAft>
                <a:spcPts val="1200"/>
              </a:spcAft>
            </a:pPr>
            <a:r>
              <a:rPr lang="en-US" dirty="0" smtClean="0"/>
              <a:t>Shape follower prototype of effective leaders</a:t>
            </a:r>
          </a:p>
          <a:p>
            <a:r>
              <a:rPr lang="en-US" dirty="0" smtClean="0"/>
              <a:t>Some leadership styles are universal, others differ across cultures</a:t>
            </a:r>
          </a:p>
          <a:p>
            <a:pPr lvl="1"/>
            <a:r>
              <a:rPr lang="en-US" dirty="0" smtClean="0"/>
              <a:t>“Charismatic visionary” seems to be universal</a:t>
            </a:r>
          </a:p>
          <a:p>
            <a:pPr lvl="1"/>
            <a:r>
              <a:rPr lang="en-US" dirty="0" smtClean="0"/>
              <a:t>Participative leadership works better in some cultures than others</a:t>
            </a:r>
          </a:p>
        </p:txBody>
      </p:sp>
    </p:spTree>
    <p:extLst>
      <p:ext uri="{BB962C8B-B14F-4D97-AF65-F5344CB8AC3E}">
        <p14:creationId xmlns:p14="http://schemas.microsoft.com/office/powerpoint/2010/main" val="473288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92866"/>
                                        </p:tgtEl>
                                        <p:attrNameLst>
                                          <p:attrName>style.visibility</p:attrName>
                                        </p:attrNameLst>
                                      </p:cBhvr>
                                      <p:to>
                                        <p:strVal val="visible"/>
                                      </p:to>
                                    </p:set>
                                    <p:animEffect transition="in" filter="fade">
                                      <p:cBhvr>
                                        <p:cTn id="7" dur="500"/>
                                        <p:tgtEl>
                                          <p:spTgt spid="292866"/>
                                        </p:tgtEl>
                                      </p:cBhvr>
                                    </p:animEffect>
                                  </p:childTnLst>
                                </p:cTn>
                              </p:par>
                            </p:childTnLst>
                          </p:cTn>
                        </p:par>
                        <p:par>
                          <p:cTn id="8" fill="hold">
                            <p:stCondLst>
                              <p:cond delay="500"/>
                            </p:stCondLst>
                            <p:childTnLst>
                              <p:par>
                                <p:cTn id="9" presetID="2" presetClass="entr" presetSubtype="2" fill="hold" grpId="0" nodeType="afterEffect">
                                  <p:stCondLst>
                                    <p:cond delay="1000"/>
                                  </p:stCondLst>
                                  <p:childTnLst>
                                    <p:set>
                                      <p:cBhvr>
                                        <p:cTn id="10" dur="1" fill="hold">
                                          <p:stCondLst>
                                            <p:cond delay="0"/>
                                          </p:stCondLst>
                                        </p:cTn>
                                        <p:tgtEl>
                                          <p:spTgt spid="292867">
                                            <p:txEl>
                                              <p:pRg st="0" end="0"/>
                                            </p:txEl>
                                          </p:spTgt>
                                        </p:tgtEl>
                                        <p:attrNameLst>
                                          <p:attrName>style.visibility</p:attrName>
                                        </p:attrNameLst>
                                      </p:cBhvr>
                                      <p:to>
                                        <p:strVal val="visible"/>
                                      </p:to>
                                    </p:set>
                                    <p:anim calcmode="lin" valueType="num">
                                      <p:cBhvr additive="base">
                                        <p:cTn id="11" dur="500" fill="hold"/>
                                        <p:tgtEl>
                                          <p:spTgt spid="292867">
                                            <p:txEl>
                                              <p:pRg st="0" end="0"/>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292867">
                                            <p:txEl>
                                              <p:pRg st="0" end="0"/>
                                            </p:txEl>
                                          </p:spTgt>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1000"/>
                                  </p:stCondLst>
                                  <p:childTnLst>
                                    <p:set>
                                      <p:cBhvr>
                                        <p:cTn id="14" dur="1" fill="hold">
                                          <p:stCondLst>
                                            <p:cond delay="0"/>
                                          </p:stCondLst>
                                        </p:cTn>
                                        <p:tgtEl>
                                          <p:spTgt spid="292867">
                                            <p:txEl>
                                              <p:pRg st="1" end="1"/>
                                            </p:txEl>
                                          </p:spTgt>
                                        </p:tgtEl>
                                        <p:attrNameLst>
                                          <p:attrName>style.visibility</p:attrName>
                                        </p:attrNameLst>
                                      </p:cBhvr>
                                      <p:to>
                                        <p:strVal val="visible"/>
                                      </p:to>
                                    </p:set>
                                    <p:anim calcmode="lin" valueType="num">
                                      <p:cBhvr additive="base">
                                        <p:cTn id="15" dur="500" fill="hold"/>
                                        <p:tgtEl>
                                          <p:spTgt spid="292867">
                                            <p:txEl>
                                              <p:pRg st="1" end="1"/>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292867">
                                            <p:txEl>
                                              <p:pRg st="1" end="1"/>
                                            </p:txEl>
                                          </p:spTgt>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1000"/>
                                  </p:stCondLst>
                                  <p:childTnLst>
                                    <p:set>
                                      <p:cBhvr>
                                        <p:cTn id="18" dur="1" fill="hold">
                                          <p:stCondLst>
                                            <p:cond delay="0"/>
                                          </p:stCondLst>
                                        </p:cTn>
                                        <p:tgtEl>
                                          <p:spTgt spid="292867">
                                            <p:txEl>
                                              <p:pRg st="2" end="2"/>
                                            </p:txEl>
                                          </p:spTgt>
                                        </p:tgtEl>
                                        <p:attrNameLst>
                                          <p:attrName>style.visibility</p:attrName>
                                        </p:attrNameLst>
                                      </p:cBhvr>
                                      <p:to>
                                        <p:strVal val="visible"/>
                                      </p:to>
                                    </p:set>
                                    <p:anim calcmode="lin" valueType="num">
                                      <p:cBhvr additive="base">
                                        <p:cTn id="19" dur="500" fill="hold"/>
                                        <p:tgtEl>
                                          <p:spTgt spid="292867">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292867">
                                            <p:txEl>
                                              <p:pRg st="2" end="2"/>
                                            </p:txEl>
                                          </p:spTgt>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1000"/>
                                  </p:stCondLst>
                                  <p:childTnLst>
                                    <p:set>
                                      <p:cBhvr>
                                        <p:cTn id="22" dur="1" fill="hold">
                                          <p:stCondLst>
                                            <p:cond delay="0"/>
                                          </p:stCondLst>
                                        </p:cTn>
                                        <p:tgtEl>
                                          <p:spTgt spid="292867">
                                            <p:txEl>
                                              <p:pRg st="3" end="3"/>
                                            </p:txEl>
                                          </p:spTgt>
                                        </p:tgtEl>
                                        <p:attrNameLst>
                                          <p:attrName>style.visibility</p:attrName>
                                        </p:attrNameLst>
                                      </p:cBhvr>
                                      <p:to>
                                        <p:strVal val="visible"/>
                                      </p:to>
                                    </p:set>
                                    <p:anim calcmode="lin" valueType="num">
                                      <p:cBhvr additive="base">
                                        <p:cTn id="23" dur="500" fill="hold"/>
                                        <p:tgtEl>
                                          <p:spTgt spid="292867">
                                            <p:txEl>
                                              <p:pRg st="3" end="3"/>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292867">
                                            <p:txEl>
                                              <p:pRg st="3" end="3"/>
                                            </p:txEl>
                                          </p:spTgt>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2" fill="hold" grpId="0" nodeType="afterEffect">
                                  <p:stCondLst>
                                    <p:cond delay="1000"/>
                                  </p:stCondLst>
                                  <p:childTnLst>
                                    <p:set>
                                      <p:cBhvr>
                                        <p:cTn id="27" dur="1" fill="hold">
                                          <p:stCondLst>
                                            <p:cond delay="0"/>
                                          </p:stCondLst>
                                        </p:cTn>
                                        <p:tgtEl>
                                          <p:spTgt spid="292867">
                                            <p:txEl>
                                              <p:pRg st="4" end="4"/>
                                            </p:txEl>
                                          </p:spTgt>
                                        </p:tgtEl>
                                        <p:attrNameLst>
                                          <p:attrName>style.visibility</p:attrName>
                                        </p:attrNameLst>
                                      </p:cBhvr>
                                      <p:to>
                                        <p:strVal val="visible"/>
                                      </p:to>
                                    </p:set>
                                    <p:anim calcmode="lin" valueType="num">
                                      <p:cBhvr additive="base">
                                        <p:cTn id="28" dur="500" fill="hold"/>
                                        <p:tgtEl>
                                          <p:spTgt spid="292867">
                                            <p:txEl>
                                              <p:pRg st="4" end="4"/>
                                            </p:txEl>
                                          </p:spTgt>
                                        </p:tgtEl>
                                        <p:attrNameLst>
                                          <p:attrName>ppt_x</p:attrName>
                                        </p:attrNameLst>
                                      </p:cBhvr>
                                      <p:tavLst>
                                        <p:tav tm="0">
                                          <p:val>
                                            <p:strVal val="1+#ppt_w/2"/>
                                          </p:val>
                                        </p:tav>
                                        <p:tav tm="100000">
                                          <p:val>
                                            <p:strVal val="#ppt_x"/>
                                          </p:val>
                                        </p:tav>
                                      </p:tavLst>
                                    </p:anim>
                                    <p:anim calcmode="lin" valueType="num">
                                      <p:cBhvr additive="base">
                                        <p:cTn id="29" dur="500" fill="hold"/>
                                        <p:tgtEl>
                                          <p:spTgt spid="292867">
                                            <p:txEl>
                                              <p:pRg st="4" end="4"/>
                                            </p:txEl>
                                          </p:spTgt>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1000"/>
                                  </p:stCondLst>
                                  <p:childTnLst>
                                    <p:set>
                                      <p:cBhvr>
                                        <p:cTn id="31" dur="1" fill="hold">
                                          <p:stCondLst>
                                            <p:cond delay="0"/>
                                          </p:stCondLst>
                                        </p:cTn>
                                        <p:tgtEl>
                                          <p:spTgt spid="292867">
                                            <p:txEl>
                                              <p:pRg st="5" end="5"/>
                                            </p:txEl>
                                          </p:spTgt>
                                        </p:tgtEl>
                                        <p:attrNameLst>
                                          <p:attrName>style.visibility</p:attrName>
                                        </p:attrNameLst>
                                      </p:cBhvr>
                                      <p:to>
                                        <p:strVal val="visible"/>
                                      </p:to>
                                    </p:set>
                                    <p:anim calcmode="lin" valueType="num">
                                      <p:cBhvr additive="base">
                                        <p:cTn id="32" dur="500" fill="hold"/>
                                        <p:tgtEl>
                                          <p:spTgt spid="292867">
                                            <p:txEl>
                                              <p:pRg st="5" end="5"/>
                                            </p:txEl>
                                          </p:spTgt>
                                        </p:tgtEl>
                                        <p:attrNameLst>
                                          <p:attrName>ppt_x</p:attrName>
                                        </p:attrNameLst>
                                      </p:cBhvr>
                                      <p:tavLst>
                                        <p:tav tm="0">
                                          <p:val>
                                            <p:strVal val="1+#ppt_w/2"/>
                                          </p:val>
                                        </p:tav>
                                        <p:tav tm="100000">
                                          <p:val>
                                            <p:strVal val="#ppt_x"/>
                                          </p:val>
                                        </p:tav>
                                      </p:tavLst>
                                    </p:anim>
                                    <p:anim calcmode="lin" valueType="num">
                                      <p:cBhvr additive="base">
                                        <p:cTn id="33" dur="500" fill="hold"/>
                                        <p:tgtEl>
                                          <p:spTgt spid="292867">
                                            <p:txEl>
                                              <p:pRg st="5" end="5"/>
                                            </p:txEl>
                                          </p:spTgt>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1000"/>
                                  </p:stCondLst>
                                  <p:childTnLst>
                                    <p:set>
                                      <p:cBhvr>
                                        <p:cTn id="35" dur="1" fill="hold">
                                          <p:stCondLst>
                                            <p:cond delay="0"/>
                                          </p:stCondLst>
                                        </p:cTn>
                                        <p:tgtEl>
                                          <p:spTgt spid="292867">
                                            <p:txEl>
                                              <p:pRg st="6" end="6"/>
                                            </p:txEl>
                                          </p:spTgt>
                                        </p:tgtEl>
                                        <p:attrNameLst>
                                          <p:attrName>style.visibility</p:attrName>
                                        </p:attrNameLst>
                                      </p:cBhvr>
                                      <p:to>
                                        <p:strVal val="visible"/>
                                      </p:to>
                                    </p:set>
                                    <p:anim calcmode="lin" valueType="num">
                                      <p:cBhvr additive="base">
                                        <p:cTn id="36" dur="500" fill="hold"/>
                                        <p:tgtEl>
                                          <p:spTgt spid="292867">
                                            <p:txEl>
                                              <p:pRg st="6" end="6"/>
                                            </p:txEl>
                                          </p:spTgt>
                                        </p:tgtEl>
                                        <p:attrNameLst>
                                          <p:attrName>ppt_x</p:attrName>
                                        </p:attrNameLst>
                                      </p:cBhvr>
                                      <p:tavLst>
                                        <p:tav tm="0">
                                          <p:val>
                                            <p:strVal val="1+#ppt_w/2"/>
                                          </p:val>
                                        </p:tav>
                                        <p:tav tm="100000">
                                          <p:val>
                                            <p:strVal val="#ppt_x"/>
                                          </p:val>
                                        </p:tav>
                                      </p:tavLst>
                                    </p:anim>
                                    <p:anim calcmode="lin" valueType="num">
                                      <p:cBhvr additive="base">
                                        <p:cTn id="37" dur="500" fill="hold"/>
                                        <p:tgtEl>
                                          <p:spTgt spid="292867">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2866" grpId="0" autoUpdateAnimBg="0"/>
      <p:bldP spid="292867" grpId="0" build="p" autoUpdateAnimBg="0" advAuto="100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r>
              <a:rPr lang="en-US" dirty="0" smtClean="0"/>
              <a:t>Gender Issues in Leadership</a:t>
            </a:r>
          </a:p>
        </p:txBody>
      </p:sp>
      <p:sp>
        <p:nvSpPr>
          <p:cNvPr id="294915" name="Rectangle 3"/>
          <p:cNvSpPr>
            <a:spLocks noGrp="1" noChangeArrowheads="1"/>
          </p:cNvSpPr>
          <p:nvPr>
            <p:ph idx="1"/>
          </p:nvPr>
        </p:nvSpPr>
        <p:spPr/>
        <p:txBody>
          <a:bodyPr>
            <a:normAutofit/>
          </a:bodyPr>
          <a:lstStyle/>
          <a:p>
            <a:pPr>
              <a:lnSpc>
                <a:spcPct val="110000"/>
              </a:lnSpc>
              <a:spcBef>
                <a:spcPts val="1200"/>
              </a:spcBef>
            </a:pPr>
            <a:r>
              <a:rPr lang="en-US" dirty="0" smtClean="0"/>
              <a:t>Male/female leaders have similar task- and people-oriented leadership</a:t>
            </a:r>
          </a:p>
          <a:p>
            <a:pPr>
              <a:lnSpc>
                <a:spcPct val="110000"/>
              </a:lnSpc>
              <a:spcBef>
                <a:spcPts val="1200"/>
              </a:spcBef>
            </a:pPr>
            <a:r>
              <a:rPr lang="en-US" dirty="0"/>
              <a:t>F</a:t>
            </a:r>
            <a:r>
              <a:rPr lang="en-US" dirty="0" smtClean="0"/>
              <a:t>emale leaders use more participative leadership</a:t>
            </a:r>
          </a:p>
          <a:p>
            <a:pPr>
              <a:lnSpc>
                <a:spcPct val="110000"/>
              </a:lnSpc>
              <a:spcBef>
                <a:spcPts val="1200"/>
              </a:spcBef>
            </a:pPr>
            <a:r>
              <a:rPr lang="en-US" dirty="0" smtClean="0"/>
              <a:t>Women rated higher on emerging leadership styles</a:t>
            </a:r>
          </a:p>
        </p:txBody>
      </p:sp>
      <p:pic>
        <p:nvPicPr>
          <p:cNvPr id="3" name="Picture Placeholder 2" descr="Female Leader.jpg"/>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3507" r="3507"/>
          <a:stretch>
            <a:fillRect/>
          </a:stretch>
        </p:blipFill>
        <p:spPr/>
      </p:pic>
    </p:spTree>
    <p:extLst>
      <p:ext uri="{BB962C8B-B14F-4D97-AF65-F5344CB8AC3E}">
        <p14:creationId xmlns:p14="http://schemas.microsoft.com/office/powerpoint/2010/main" val="3496541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94915">
                                            <p:txEl>
                                              <p:pRg st="0" end="0"/>
                                            </p:txEl>
                                          </p:spTgt>
                                        </p:tgtEl>
                                        <p:attrNameLst>
                                          <p:attrName>style.visibility</p:attrName>
                                        </p:attrNameLst>
                                      </p:cBhvr>
                                      <p:to>
                                        <p:strVal val="visible"/>
                                      </p:to>
                                    </p:set>
                                    <p:anim calcmode="lin" valueType="num">
                                      <p:cBhvr additive="base">
                                        <p:cTn id="7" dur="500" fill="hold"/>
                                        <p:tgtEl>
                                          <p:spTgt spid="29491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9491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94915">
                                            <p:txEl>
                                              <p:pRg st="1" end="1"/>
                                            </p:txEl>
                                          </p:spTgt>
                                        </p:tgtEl>
                                        <p:attrNameLst>
                                          <p:attrName>style.visibility</p:attrName>
                                        </p:attrNameLst>
                                      </p:cBhvr>
                                      <p:to>
                                        <p:strVal val="visible"/>
                                      </p:to>
                                    </p:set>
                                    <p:anim calcmode="lin" valueType="num">
                                      <p:cBhvr additive="base">
                                        <p:cTn id="11" dur="500" fill="hold"/>
                                        <p:tgtEl>
                                          <p:spTgt spid="29491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94915">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94915">
                                            <p:txEl>
                                              <p:pRg st="2" end="2"/>
                                            </p:txEl>
                                          </p:spTgt>
                                        </p:tgtEl>
                                        <p:attrNameLst>
                                          <p:attrName>style.visibility</p:attrName>
                                        </p:attrNameLst>
                                      </p:cBhvr>
                                      <p:to>
                                        <p:strVal val="visible"/>
                                      </p:to>
                                    </p:set>
                                    <p:anim calcmode="lin" valueType="num">
                                      <p:cBhvr additive="base">
                                        <p:cTn id="15" dur="500" fill="hold"/>
                                        <p:tgtEl>
                                          <p:spTgt spid="294915">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9491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5"/>
          <p:cNvSpPr>
            <a:spLocks noGrp="1" noChangeArrowheads="1"/>
          </p:cNvSpPr>
          <p:nvPr>
            <p:ph type="ctrTitle"/>
          </p:nvPr>
        </p:nvSpPr>
        <p:spPr/>
        <p:txBody>
          <a:bodyPr>
            <a:normAutofit/>
          </a:bodyPr>
          <a:lstStyle/>
          <a:p>
            <a:r>
              <a:rPr lang="en-US" dirty="0" smtClean="0">
                <a:latin typeface="+mj-lt"/>
              </a:rPr>
              <a:t>Leadership in</a:t>
            </a:r>
            <a:br>
              <a:rPr lang="en-US" dirty="0" smtClean="0">
                <a:latin typeface="+mj-lt"/>
              </a:rPr>
            </a:br>
            <a:r>
              <a:rPr lang="en-US" dirty="0" smtClean="0">
                <a:latin typeface="+mj-lt"/>
              </a:rPr>
              <a:t>Organizational Settings</a:t>
            </a:r>
            <a:endParaRPr lang="en-US" dirty="0">
              <a:latin typeface="+mj-lt"/>
            </a:endParaRPr>
          </a:p>
        </p:txBody>
      </p:sp>
      <p:pic>
        <p:nvPicPr>
          <p:cNvPr id="2" name="Picture 1" descr="Globe Vertical.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543" y="260648"/>
            <a:ext cx="2728367" cy="4965486"/>
          </a:xfrm>
          <a:prstGeom prst="rect">
            <a:avLst/>
          </a:prstGeom>
        </p:spPr>
      </p:pic>
      <p:sp>
        <p:nvSpPr>
          <p:cNvPr id="4" name="Slide Number Placeholder 2"/>
          <p:cNvSpPr txBox="1">
            <a:spLocks noGrp="1"/>
          </p:cNvSpPr>
          <p:nvPr/>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12-</a:t>
            </a:r>
            <a:fld id="{904A1C09-83D9-4225-B389-16680B713356}" type="slidenum">
              <a:rPr lang="en-US" altLang="zh-CN" sz="1000" smtClean="0">
                <a:latin typeface="Times New Roman" charset="0"/>
                <a:ea typeface="宋体" charset="-122"/>
              </a:rPr>
              <a:pPr algn="r" eaLnBrk="1" hangingPunct="1">
                <a:defRPr/>
              </a:pPr>
              <a:t>26</a:t>
            </a:fld>
            <a:endParaRPr lang="en-US" altLang="zh-CN" sz="1000" dirty="0" smtClean="0">
              <a:latin typeface="Times New Roman" charset="0"/>
              <a:ea typeface="宋体" charset="-122"/>
            </a:endParaRPr>
          </a:p>
        </p:txBody>
      </p:sp>
    </p:spTree>
    <p:extLst>
      <p:ext uri="{BB962C8B-B14F-4D97-AF65-F5344CB8AC3E}">
        <p14:creationId xmlns:p14="http://schemas.microsoft.com/office/powerpoint/2010/main" val="6988881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r>
              <a:rPr lang="en-US" dirty="0" smtClean="0"/>
              <a:t>Leadership Defined</a:t>
            </a:r>
            <a:endParaRPr lang="en-US" dirty="0"/>
          </a:p>
        </p:txBody>
      </p:sp>
      <p:sp>
        <p:nvSpPr>
          <p:cNvPr id="12" name="Content Placeholder 11"/>
          <p:cNvSpPr>
            <a:spLocks noGrp="1"/>
          </p:cNvSpPr>
          <p:nvPr>
            <p:ph idx="1"/>
          </p:nvPr>
        </p:nvSpPr>
        <p:spPr/>
        <p:txBody>
          <a:bodyPr>
            <a:normAutofit/>
          </a:bodyPr>
          <a:lstStyle/>
          <a:p>
            <a:pPr marL="0" indent="0">
              <a:lnSpc>
                <a:spcPct val="120000"/>
              </a:lnSpc>
              <a:buNone/>
            </a:pPr>
            <a:r>
              <a:rPr lang="en-US" dirty="0"/>
              <a:t>Leadership is the ability to influence, motivate, and enable others to contribute toward the effectiveness of the organizations of which they are members</a:t>
            </a:r>
          </a:p>
        </p:txBody>
      </p:sp>
      <p:pic>
        <p:nvPicPr>
          <p:cNvPr id="10" name="Picture Placeholder 9" descr="Thodey sm.jpg"/>
          <p:cNvPicPr>
            <a:picLocks noGrp="1" noChangeAspect="1"/>
          </p:cNvPicPr>
          <p:nvPr>
            <p:ph type="pic" sz="quarter" idx="13"/>
          </p:nvPr>
        </p:nvPicPr>
        <p:blipFill rotWithShape="1">
          <a:blip r:embed="rId2">
            <a:extLst>
              <a:ext uri="{28A0092B-C50C-407E-A947-70E740481C1C}">
                <a14:useLocalDpi xmlns:a14="http://schemas.microsoft.com/office/drawing/2010/main" val="0"/>
              </a:ext>
            </a:extLst>
          </a:blip>
          <a:srcRect l="-605" t="2210" r="605" b="11950"/>
          <a:stretch/>
        </p:blipFill>
        <p:spPr/>
      </p:pic>
    </p:spTree>
    <p:extLst>
      <p:ext uri="{BB962C8B-B14F-4D97-AF65-F5344CB8AC3E}">
        <p14:creationId xmlns:p14="http://schemas.microsoft.com/office/powerpoint/2010/main" val="1603368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dirty="0" smtClean="0"/>
              <a:t>Shared Leadership</a:t>
            </a:r>
            <a:endParaRPr lang="en-US" dirty="0"/>
          </a:p>
        </p:txBody>
      </p:sp>
      <p:sp>
        <p:nvSpPr>
          <p:cNvPr id="253955" name="Rectangle 3"/>
          <p:cNvSpPr>
            <a:spLocks noGrp="1" noChangeArrowheads="1"/>
          </p:cNvSpPr>
          <p:nvPr>
            <p:ph idx="1"/>
          </p:nvPr>
        </p:nvSpPr>
        <p:spPr/>
        <p:txBody>
          <a:bodyPr/>
          <a:lstStyle/>
          <a:p>
            <a:r>
              <a:rPr lang="en-US" dirty="0" smtClean="0"/>
              <a:t>The view that leadership is a role, not a position assigned to one person</a:t>
            </a:r>
          </a:p>
          <a:p>
            <a:pPr lvl="1"/>
            <a:r>
              <a:rPr lang="en-US" dirty="0" smtClean="0"/>
              <a:t>Employees lead each other – e.g., champion ideas</a:t>
            </a:r>
          </a:p>
          <a:p>
            <a:r>
              <a:rPr lang="en-US" dirty="0" smtClean="0"/>
              <a:t>Shared leadership flourishes where:</a:t>
            </a:r>
          </a:p>
          <a:p>
            <a:pPr lvl="1"/>
            <a:r>
              <a:rPr lang="en-US" dirty="0" smtClean="0"/>
              <a:t>Formal leaders are willing to delegate power</a:t>
            </a:r>
          </a:p>
          <a:p>
            <a:pPr lvl="1"/>
            <a:r>
              <a:rPr lang="en-US" dirty="0" smtClean="0"/>
              <a:t>Collaborative (not competitive) culture</a:t>
            </a:r>
          </a:p>
          <a:p>
            <a:pPr lvl="1"/>
            <a:r>
              <a:rPr lang="en-US" dirty="0" smtClean="0"/>
              <a:t>Employees develop effective influence skills</a:t>
            </a:r>
          </a:p>
        </p:txBody>
      </p:sp>
    </p:spTree>
    <p:extLst>
      <p:ext uri="{BB962C8B-B14F-4D97-AF65-F5344CB8AC3E}">
        <p14:creationId xmlns:p14="http://schemas.microsoft.com/office/powerpoint/2010/main" val="3240345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400" dirty="0" smtClean="0"/>
              <a:t>Transformational Leadership Model</a:t>
            </a:r>
            <a:endParaRPr lang="en-GB" sz="3400" dirty="0"/>
          </a:p>
        </p:txBody>
      </p:sp>
      <p:grpSp>
        <p:nvGrpSpPr>
          <p:cNvPr id="11" name="Group 17"/>
          <p:cNvGrpSpPr/>
          <p:nvPr/>
        </p:nvGrpSpPr>
        <p:grpSpPr>
          <a:xfrm>
            <a:off x="4502800" y="1371600"/>
            <a:ext cx="2583800" cy="2583797"/>
            <a:chOff x="4502800" y="1371600"/>
            <a:chExt cx="2583800" cy="2583797"/>
          </a:xfrm>
        </p:grpSpPr>
        <p:pic>
          <p:nvPicPr>
            <p:cNvPr id="6" name="Picture 5" descr="TransForm Leadera.png"/>
            <p:cNvPicPr>
              <a:picLocks noChangeAspect="1"/>
            </p:cNvPicPr>
            <p:nvPr/>
          </p:nvPicPr>
          <p:blipFill>
            <a:blip r:embed="rId2"/>
            <a:stretch>
              <a:fillRect/>
            </a:stretch>
          </p:blipFill>
          <p:spPr>
            <a:xfrm>
              <a:off x="4502800" y="1371600"/>
              <a:ext cx="2583800" cy="2583797"/>
            </a:xfrm>
            <a:prstGeom prst="rect">
              <a:avLst/>
            </a:prstGeom>
          </p:spPr>
        </p:pic>
        <p:sp>
          <p:nvSpPr>
            <p:cNvPr id="7" name="TextBox 6"/>
            <p:cNvSpPr txBox="1"/>
            <p:nvPr/>
          </p:nvSpPr>
          <p:spPr>
            <a:xfrm>
              <a:off x="4724400" y="1981200"/>
              <a:ext cx="1752600" cy="1143000"/>
            </a:xfrm>
            <a:prstGeom prst="rect">
              <a:avLst/>
            </a:prstGeom>
            <a:noFill/>
          </p:spPr>
          <p:txBody>
            <a:bodyPr wrap="square" rtlCol="0" anchor="ctr" anchorCtr="0">
              <a:noAutofit/>
            </a:bodyPr>
            <a:lstStyle/>
            <a:p>
              <a:r>
                <a:rPr lang="en-GB" sz="1600" dirty="0" smtClean="0">
                  <a:solidFill>
                    <a:srgbClr val="FFFFFF"/>
                  </a:solidFill>
                  <a:latin typeface="+mn-lt"/>
                </a:rPr>
                <a:t>Develop</a:t>
              </a:r>
              <a:r>
                <a:rPr lang="en-GB" sz="1600" dirty="0">
                  <a:solidFill>
                    <a:srgbClr val="FFFFFF"/>
                  </a:solidFill>
                  <a:latin typeface="+mn-lt"/>
                </a:rPr>
                <a:t>/</a:t>
              </a:r>
              <a:r>
                <a:rPr lang="en-GB" sz="1600" dirty="0" smtClean="0">
                  <a:solidFill>
                    <a:srgbClr val="FFFFFF"/>
                  </a:solidFill>
                  <a:latin typeface="+mn-lt"/>
                </a:rPr>
                <a:t>communicate a strategic vision</a:t>
              </a:r>
              <a:endParaRPr lang="en-GB" sz="1600" dirty="0">
                <a:solidFill>
                  <a:srgbClr val="FFFFFF"/>
                </a:solidFill>
                <a:latin typeface="+mn-lt"/>
              </a:endParaRPr>
            </a:p>
          </p:txBody>
        </p:sp>
      </p:grpSp>
      <p:grpSp>
        <p:nvGrpSpPr>
          <p:cNvPr id="12" name="Group 18"/>
          <p:cNvGrpSpPr/>
          <p:nvPr/>
        </p:nvGrpSpPr>
        <p:grpSpPr>
          <a:xfrm>
            <a:off x="4502800" y="3820591"/>
            <a:ext cx="2568822" cy="2583797"/>
            <a:chOff x="4502800" y="3820591"/>
            <a:chExt cx="2568822" cy="2583797"/>
          </a:xfrm>
        </p:grpSpPr>
        <p:pic>
          <p:nvPicPr>
            <p:cNvPr id="8" name="Picture 7" descr="TransForm Leaderb.png"/>
            <p:cNvPicPr>
              <a:picLocks noChangeAspect="1"/>
            </p:cNvPicPr>
            <p:nvPr/>
          </p:nvPicPr>
          <p:blipFill>
            <a:blip r:embed="rId3"/>
            <a:stretch>
              <a:fillRect/>
            </a:stretch>
          </p:blipFill>
          <p:spPr>
            <a:xfrm>
              <a:off x="4502800" y="3820591"/>
              <a:ext cx="2568822" cy="2583797"/>
            </a:xfrm>
            <a:prstGeom prst="rect">
              <a:avLst/>
            </a:prstGeom>
          </p:spPr>
        </p:pic>
        <p:sp>
          <p:nvSpPr>
            <p:cNvPr id="13" name="TextBox 12"/>
            <p:cNvSpPr txBox="1"/>
            <p:nvPr/>
          </p:nvSpPr>
          <p:spPr>
            <a:xfrm>
              <a:off x="4899248" y="4509120"/>
              <a:ext cx="1905000" cy="707886"/>
            </a:xfrm>
            <a:prstGeom prst="rect">
              <a:avLst/>
            </a:prstGeom>
            <a:noFill/>
          </p:spPr>
          <p:txBody>
            <a:bodyPr wrap="square" rtlCol="0" anchor="ctr" anchorCtr="0">
              <a:noAutofit/>
            </a:bodyPr>
            <a:lstStyle/>
            <a:p>
              <a:r>
                <a:rPr lang="en-GB" sz="1800" dirty="0" smtClean="0">
                  <a:solidFill>
                    <a:srgbClr val="FFFFFF"/>
                  </a:solidFill>
                  <a:latin typeface="+mn-lt"/>
                </a:rPr>
                <a:t>Model the vision</a:t>
              </a:r>
              <a:endParaRPr lang="en-GB" sz="1800" dirty="0">
                <a:solidFill>
                  <a:srgbClr val="FFFFFF"/>
                </a:solidFill>
                <a:latin typeface="+mn-lt"/>
              </a:endParaRPr>
            </a:p>
          </p:txBody>
        </p:sp>
      </p:grpSp>
      <p:grpSp>
        <p:nvGrpSpPr>
          <p:cNvPr id="17" name="Group 19"/>
          <p:cNvGrpSpPr/>
          <p:nvPr/>
        </p:nvGrpSpPr>
        <p:grpSpPr>
          <a:xfrm>
            <a:off x="2053807" y="3820591"/>
            <a:ext cx="2568822" cy="2583797"/>
            <a:chOff x="2053807" y="3820591"/>
            <a:chExt cx="2568822" cy="2583797"/>
          </a:xfrm>
        </p:grpSpPr>
        <p:pic>
          <p:nvPicPr>
            <p:cNvPr id="9" name="Picture 8" descr="TransForm Leaderc.png"/>
            <p:cNvPicPr>
              <a:picLocks noChangeAspect="1"/>
            </p:cNvPicPr>
            <p:nvPr/>
          </p:nvPicPr>
          <p:blipFill>
            <a:blip r:embed="rId4"/>
            <a:stretch>
              <a:fillRect/>
            </a:stretch>
          </p:blipFill>
          <p:spPr>
            <a:xfrm>
              <a:off x="2053807" y="3820591"/>
              <a:ext cx="2568822" cy="2583797"/>
            </a:xfrm>
            <a:prstGeom prst="rect">
              <a:avLst/>
            </a:prstGeom>
          </p:spPr>
        </p:pic>
        <p:sp>
          <p:nvSpPr>
            <p:cNvPr id="14" name="TextBox 13"/>
            <p:cNvSpPr txBox="1"/>
            <p:nvPr/>
          </p:nvSpPr>
          <p:spPr>
            <a:xfrm>
              <a:off x="2514600" y="4581128"/>
              <a:ext cx="2057400" cy="707886"/>
            </a:xfrm>
            <a:prstGeom prst="rect">
              <a:avLst/>
            </a:prstGeom>
            <a:noFill/>
          </p:spPr>
          <p:txBody>
            <a:bodyPr wrap="square" rtlCol="0" anchor="ctr" anchorCtr="0">
              <a:noAutofit/>
            </a:bodyPr>
            <a:lstStyle/>
            <a:p>
              <a:pPr algn="l"/>
              <a:r>
                <a:rPr lang="en-GB" sz="1800" dirty="0" smtClean="0">
                  <a:solidFill>
                    <a:srgbClr val="FFFFFF"/>
                  </a:solidFill>
                  <a:latin typeface="+mn-lt"/>
                </a:rPr>
                <a:t>  Encourage experimentation</a:t>
              </a:r>
              <a:endParaRPr lang="en-GB" sz="1800" dirty="0">
                <a:solidFill>
                  <a:srgbClr val="FFFFFF"/>
                </a:solidFill>
                <a:latin typeface="+mn-lt"/>
              </a:endParaRPr>
            </a:p>
          </p:txBody>
        </p:sp>
      </p:grpSp>
      <p:grpSp>
        <p:nvGrpSpPr>
          <p:cNvPr id="18" name="Group 20"/>
          <p:cNvGrpSpPr/>
          <p:nvPr/>
        </p:nvGrpSpPr>
        <p:grpSpPr>
          <a:xfrm>
            <a:off x="2038828" y="1371600"/>
            <a:ext cx="2583800" cy="2583797"/>
            <a:chOff x="2038828" y="1371600"/>
            <a:chExt cx="2583800" cy="2583797"/>
          </a:xfrm>
        </p:grpSpPr>
        <p:pic>
          <p:nvPicPr>
            <p:cNvPr id="10" name="Picture 9" descr="TransForm Leaderd.png"/>
            <p:cNvPicPr>
              <a:picLocks noChangeAspect="1"/>
            </p:cNvPicPr>
            <p:nvPr/>
          </p:nvPicPr>
          <p:blipFill>
            <a:blip r:embed="rId5"/>
            <a:stretch>
              <a:fillRect/>
            </a:stretch>
          </p:blipFill>
          <p:spPr>
            <a:xfrm>
              <a:off x="2038828" y="1371600"/>
              <a:ext cx="2583800" cy="2583797"/>
            </a:xfrm>
            <a:prstGeom prst="rect">
              <a:avLst/>
            </a:prstGeom>
          </p:spPr>
        </p:pic>
        <p:sp>
          <p:nvSpPr>
            <p:cNvPr id="15" name="TextBox 14"/>
            <p:cNvSpPr txBox="1"/>
            <p:nvPr/>
          </p:nvSpPr>
          <p:spPr>
            <a:xfrm>
              <a:off x="2438400" y="1981200"/>
              <a:ext cx="1752600" cy="1143000"/>
            </a:xfrm>
            <a:prstGeom prst="rect">
              <a:avLst/>
            </a:prstGeom>
            <a:noFill/>
          </p:spPr>
          <p:txBody>
            <a:bodyPr wrap="square" rtlCol="0" anchor="ctr" anchorCtr="0">
              <a:noAutofit/>
            </a:bodyPr>
            <a:lstStyle/>
            <a:p>
              <a:r>
                <a:rPr lang="en-GB" sz="1800" dirty="0" smtClean="0">
                  <a:solidFill>
                    <a:schemeClr val="bg1"/>
                  </a:solidFill>
                  <a:latin typeface="+mn-lt"/>
                </a:rPr>
                <a:t>Build commitment to the vision</a:t>
              </a:r>
              <a:endParaRPr lang="en-GB" sz="1800" dirty="0">
                <a:solidFill>
                  <a:schemeClr val="bg1"/>
                </a:solidFill>
                <a:latin typeface="+mn-lt"/>
              </a:endParaRPr>
            </a:p>
          </p:txBody>
        </p:sp>
      </p:grpSp>
      <p:sp>
        <p:nvSpPr>
          <p:cNvPr id="16" name="Oval 15"/>
          <p:cNvSpPr/>
          <p:nvPr/>
        </p:nvSpPr>
        <p:spPr>
          <a:xfrm>
            <a:off x="3505200" y="2832100"/>
            <a:ext cx="2133599" cy="2044700"/>
          </a:xfrm>
          <a:prstGeom prst="ellipse">
            <a:avLst/>
          </a:prstGeom>
          <a:solidFill>
            <a:srgbClr val="D4D1C7"/>
          </a:solidFill>
          <a:ln>
            <a:solidFill>
              <a:schemeClr val="accent5"/>
            </a:solidFill>
          </a:ln>
          <a:effectLst/>
        </p:spPr>
        <p:style>
          <a:lnRef idx="1">
            <a:schemeClr val="accent1"/>
          </a:lnRef>
          <a:fillRef idx="3">
            <a:schemeClr val="accent1"/>
          </a:fillRef>
          <a:effectRef idx="2">
            <a:schemeClr val="accent1"/>
          </a:effectRef>
          <a:fontRef idx="minor">
            <a:schemeClr val="lt1"/>
          </a:fontRef>
        </p:style>
        <p:txBody>
          <a:bodyPr wrap="none" lIns="0" tIns="0" rIns="0" bIns="0" rtlCol="0" anchor="ctr">
            <a:noAutofit/>
          </a:bodyPr>
          <a:lstStyle/>
          <a:p>
            <a:pPr algn="ctr">
              <a:lnSpc>
                <a:spcPts val="2660"/>
              </a:lnSpc>
            </a:pPr>
            <a:r>
              <a:rPr lang="en-GB" sz="1800" b="1" dirty="0" smtClean="0">
                <a:solidFill>
                  <a:schemeClr val="accent5">
                    <a:lumMod val="75000"/>
                  </a:schemeClr>
                </a:solidFill>
              </a:rPr>
              <a:t>Elements of </a:t>
            </a:r>
            <a:br>
              <a:rPr lang="en-GB" sz="1800" b="1" dirty="0" smtClean="0">
                <a:solidFill>
                  <a:schemeClr val="accent5">
                    <a:lumMod val="75000"/>
                  </a:schemeClr>
                </a:solidFill>
              </a:rPr>
            </a:br>
            <a:r>
              <a:rPr lang="en-GB" sz="1800" b="1" dirty="0" smtClean="0">
                <a:solidFill>
                  <a:schemeClr val="accent5">
                    <a:lumMod val="75000"/>
                  </a:schemeClr>
                </a:solidFill>
              </a:rPr>
              <a:t>Transformational</a:t>
            </a:r>
            <a:br>
              <a:rPr lang="en-GB" sz="1800" b="1" dirty="0" smtClean="0">
                <a:solidFill>
                  <a:schemeClr val="accent5">
                    <a:lumMod val="75000"/>
                  </a:schemeClr>
                </a:solidFill>
              </a:rPr>
            </a:br>
            <a:r>
              <a:rPr lang="en-GB" sz="1800" b="1" dirty="0" smtClean="0">
                <a:solidFill>
                  <a:schemeClr val="accent5">
                    <a:lumMod val="75000"/>
                  </a:schemeClr>
                </a:solidFill>
              </a:rPr>
              <a:t>Leadership</a:t>
            </a:r>
            <a:endParaRPr lang="en-GB" sz="1800" b="1" dirty="0">
              <a:solidFill>
                <a:schemeClr val="accent5">
                  <a:lumMod val="75000"/>
                </a:schemeClr>
              </a:solidFill>
            </a:endParaRPr>
          </a:p>
        </p:txBody>
      </p:sp>
    </p:spTree>
    <p:extLst>
      <p:ext uri="{BB962C8B-B14F-4D97-AF65-F5344CB8AC3E}">
        <p14:creationId xmlns:p14="http://schemas.microsoft.com/office/powerpoint/2010/main" val="2932973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 calcmode="lin" valueType="num">
                                      <p:cBhvr>
                                        <p:cTn id="9" dur="1000" fill="hold"/>
                                        <p:tgtEl>
                                          <p:spTgt spid="11"/>
                                        </p:tgtEl>
                                        <p:attrNameLst>
                                          <p:attrName>style.rotation</p:attrName>
                                        </p:attrNameLst>
                                      </p:cBhvr>
                                      <p:tavLst>
                                        <p:tav tm="0">
                                          <p:val>
                                            <p:fltVal val="90"/>
                                          </p:val>
                                        </p:tav>
                                        <p:tav tm="100000">
                                          <p:val>
                                            <p:fltVal val="0"/>
                                          </p:val>
                                        </p:tav>
                                      </p:tavLst>
                                    </p:anim>
                                    <p:animEffect transition="in" filter="fade">
                                      <p:cBhvr>
                                        <p:cTn id="10" dur="1000"/>
                                        <p:tgtEl>
                                          <p:spTgt spid="11"/>
                                        </p:tgtEl>
                                      </p:cBhvr>
                                    </p:animEffect>
                                  </p:childTnLst>
                                </p:cTn>
                              </p:par>
                            </p:childTnLst>
                          </p:cTn>
                        </p:par>
                        <p:par>
                          <p:cTn id="11" fill="hold">
                            <p:stCondLst>
                              <p:cond delay="1000"/>
                            </p:stCondLst>
                            <p:childTnLst>
                              <p:par>
                                <p:cTn id="12" presetID="31" presetClass="entr" presetSubtype="0" fill="hold" nodeType="afterEffect">
                                  <p:stCondLst>
                                    <p:cond delay="0"/>
                                  </p:stCondLst>
                                  <p:iterate type="lt">
                                    <p:tmPct val="5000"/>
                                  </p:iterate>
                                  <p:childTnLst>
                                    <p:set>
                                      <p:cBhvr>
                                        <p:cTn id="13" dur="1" fill="hold">
                                          <p:stCondLst>
                                            <p:cond delay="0"/>
                                          </p:stCondLst>
                                        </p:cTn>
                                        <p:tgtEl>
                                          <p:spTgt spid="12"/>
                                        </p:tgtEl>
                                        <p:attrNameLst>
                                          <p:attrName>style.visibility</p:attrName>
                                        </p:attrNameLst>
                                      </p:cBhvr>
                                      <p:to>
                                        <p:strVal val="visible"/>
                                      </p:to>
                                    </p:set>
                                    <p:anim calcmode="lin" valueType="num">
                                      <p:cBhvr>
                                        <p:cTn id="14" dur="1000" fill="hold"/>
                                        <p:tgtEl>
                                          <p:spTgt spid="12"/>
                                        </p:tgtEl>
                                        <p:attrNameLst>
                                          <p:attrName>ppt_w</p:attrName>
                                        </p:attrNameLst>
                                      </p:cBhvr>
                                      <p:tavLst>
                                        <p:tav tm="0">
                                          <p:val>
                                            <p:fltVal val="0"/>
                                          </p:val>
                                        </p:tav>
                                        <p:tav tm="100000">
                                          <p:val>
                                            <p:strVal val="#ppt_w"/>
                                          </p:val>
                                        </p:tav>
                                      </p:tavLst>
                                    </p:anim>
                                    <p:anim calcmode="lin" valueType="num">
                                      <p:cBhvr>
                                        <p:cTn id="15" dur="1000" fill="hold"/>
                                        <p:tgtEl>
                                          <p:spTgt spid="12"/>
                                        </p:tgtEl>
                                        <p:attrNameLst>
                                          <p:attrName>ppt_h</p:attrName>
                                        </p:attrNameLst>
                                      </p:cBhvr>
                                      <p:tavLst>
                                        <p:tav tm="0">
                                          <p:val>
                                            <p:fltVal val="0"/>
                                          </p:val>
                                        </p:tav>
                                        <p:tav tm="100000">
                                          <p:val>
                                            <p:strVal val="#ppt_h"/>
                                          </p:val>
                                        </p:tav>
                                      </p:tavLst>
                                    </p:anim>
                                    <p:anim calcmode="lin" valueType="num">
                                      <p:cBhvr>
                                        <p:cTn id="16" dur="1000" fill="hold"/>
                                        <p:tgtEl>
                                          <p:spTgt spid="12"/>
                                        </p:tgtEl>
                                        <p:attrNameLst>
                                          <p:attrName>style.rotation</p:attrName>
                                        </p:attrNameLst>
                                      </p:cBhvr>
                                      <p:tavLst>
                                        <p:tav tm="0">
                                          <p:val>
                                            <p:fltVal val="90"/>
                                          </p:val>
                                        </p:tav>
                                        <p:tav tm="100000">
                                          <p:val>
                                            <p:fltVal val="0"/>
                                          </p:val>
                                        </p:tav>
                                      </p:tavLst>
                                    </p:anim>
                                    <p:animEffect transition="in" filter="fade">
                                      <p:cBhvr>
                                        <p:cTn id="17" dur="1000"/>
                                        <p:tgtEl>
                                          <p:spTgt spid="12"/>
                                        </p:tgtEl>
                                      </p:cBhvr>
                                    </p:animEffect>
                                  </p:childTnLst>
                                </p:cTn>
                              </p:par>
                            </p:childTnLst>
                          </p:cTn>
                        </p:par>
                        <p:par>
                          <p:cTn id="18" fill="hold">
                            <p:stCondLst>
                              <p:cond delay="2000"/>
                            </p:stCondLst>
                            <p:childTnLst>
                              <p:par>
                                <p:cTn id="19" presetID="31" presetClass="entr" presetSubtype="0" fill="hold" nodeType="afterEffect">
                                  <p:stCondLst>
                                    <p:cond delay="0"/>
                                  </p:stCondLst>
                                  <p:iterate type="lt">
                                    <p:tmPct val="5000"/>
                                  </p:iterate>
                                  <p:childTnLst>
                                    <p:set>
                                      <p:cBhvr>
                                        <p:cTn id="20" dur="1" fill="hold">
                                          <p:stCondLst>
                                            <p:cond delay="0"/>
                                          </p:stCondLst>
                                        </p:cTn>
                                        <p:tgtEl>
                                          <p:spTgt spid="17"/>
                                        </p:tgtEl>
                                        <p:attrNameLst>
                                          <p:attrName>style.visibility</p:attrName>
                                        </p:attrNameLst>
                                      </p:cBhvr>
                                      <p:to>
                                        <p:strVal val="visible"/>
                                      </p:to>
                                    </p:set>
                                    <p:anim calcmode="lin" valueType="num">
                                      <p:cBhvr>
                                        <p:cTn id="21" dur="1000" fill="hold"/>
                                        <p:tgtEl>
                                          <p:spTgt spid="17"/>
                                        </p:tgtEl>
                                        <p:attrNameLst>
                                          <p:attrName>ppt_w</p:attrName>
                                        </p:attrNameLst>
                                      </p:cBhvr>
                                      <p:tavLst>
                                        <p:tav tm="0">
                                          <p:val>
                                            <p:fltVal val="0"/>
                                          </p:val>
                                        </p:tav>
                                        <p:tav tm="100000">
                                          <p:val>
                                            <p:strVal val="#ppt_w"/>
                                          </p:val>
                                        </p:tav>
                                      </p:tavLst>
                                    </p:anim>
                                    <p:anim calcmode="lin" valueType="num">
                                      <p:cBhvr>
                                        <p:cTn id="22" dur="1000" fill="hold"/>
                                        <p:tgtEl>
                                          <p:spTgt spid="17"/>
                                        </p:tgtEl>
                                        <p:attrNameLst>
                                          <p:attrName>ppt_h</p:attrName>
                                        </p:attrNameLst>
                                      </p:cBhvr>
                                      <p:tavLst>
                                        <p:tav tm="0">
                                          <p:val>
                                            <p:fltVal val="0"/>
                                          </p:val>
                                        </p:tav>
                                        <p:tav tm="100000">
                                          <p:val>
                                            <p:strVal val="#ppt_h"/>
                                          </p:val>
                                        </p:tav>
                                      </p:tavLst>
                                    </p:anim>
                                    <p:anim calcmode="lin" valueType="num">
                                      <p:cBhvr>
                                        <p:cTn id="23" dur="1000" fill="hold"/>
                                        <p:tgtEl>
                                          <p:spTgt spid="17"/>
                                        </p:tgtEl>
                                        <p:attrNameLst>
                                          <p:attrName>style.rotation</p:attrName>
                                        </p:attrNameLst>
                                      </p:cBhvr>
                                      <p:tavLst>
                                        <p:tav tm="0">
                                          <p:val>
                                            <p:fltVal val="90"/>
                                          </p:val>
                                        </p:tav>
                                        <p:tav tm="100000">
                                          <p:val>
                                            <p:fltVal val="0"/>
                                          </p:val>
                                        </p:tav>
                                      </p:tavLst>
                                    </p:anim>
                                    <p:animEffect transition="in" filter="fade">
                                      <p:cBhvr>
                                        <p:cTn id="24" dur="1000"/>
                                        <p:tgtEl>
                                          <p:spTgt spid="17"/>
                                        </p:tgtEl>
                                      </p:cBhvr>
                                    </p:animEffect>
                                  </p:childTnLst>
                                </p:cTn>
                              </p:par>
                            </p:childTnLst>
                          </p:cTn>
                        </p:par>
                        <p:par>
                          <p:cTn id="25" fill="hold">
                            <p:stCondLst>
                              <p:cond delay="3000"/>
                            </p:stCondLst>
                            <p:childTnLst>
                              <p:par>
                                <p:cTn id="26" presetID="31" presetClass="entr" presetSubtype="0" fill="hold" nodeType="afterEffect">
                                  <p:stCondLst>
                                    <p:cond delay="0"/>
                                  </p:stCondLst>
                                  <p:iterate type="lt">
                                    <p:tmPct val="5000"/>
                                  </p:iterate>
                                  <p:childTnLst>
                                    <p:set>
                                      <p:cBhvr>
                                        <p:cTn id="27" dur="1" fill="hold">
                                          <p:stCondLst>
                                            <p:cond delay="0"/>
                                          </p:stCondLst>
                                        </p:cTn>
                                        <p:tgtEl>
                                          <p:spTgt spid="18"/>
                                        </p:tgtEl>
                                        <p:attrNameLst>
                                          <p:attrName>style.visibility</p:attrName>
                                        </p:attrNameLst>
                                      </p:cBhvr>
                                      <p:to>
                                        <p:strVal val="visible"/>
                                      </p:to>
                                    </p:set>
                                    <p:anim calcmode="lin" valueType="num">
                                      <p:cBhvr>
                                        <p:cTn id="28" dur="1000" fill="hold"/>
                                        <p:tgtEl>
                                          <p:spTgt spid="18"/>
                                        </p:tgtEl>
                                        <p:attrNameLst>
                                          <p:attrName>ppt_w</p:attrName>
                                        </p:attrNameLst>
                                      </p:cBhvr>
                                      <p:tavLst>
                                        <p:tav tm="0">
                                          <p:val>
                                            <p:fltVal val="0"/>
                                          </p:val>
                                        </p:tav>
                                        <p:tav tm="100000">
                                          <p:val>
                                            <p:strVal val="#ppt_w"/>
                                          </p:val>
                                        </p:tav>
                                      </p:tavLst>
                                    </p:anim>
                                    <p:anim calcmode="lin" valueType="num">
                                      <p:cBhvr>
                                        <p:cTn id="29" dur="1000" fill="hold"/>
                                        <p:tgtEl>
                                          <p:spTgt spid="18"/>
                                        </p:tgtEl>
                                        <p:attrNameLst>
                                          <p:attrName>ppt_h</p:attrName>
                                        </p:attrNameLst>
                                      </p:cBhvr>
                                      <p:tavLst>
                                        <p:tav tm="0">
                                          <p:val>
                                            <p:fltVal val="0"/>
                                          </p:val>
                                        </p:tav>
                                        <p:tav tm="100000">
                                          <p:val>
                                            <p:strVal val="#ppt_h"/>
                                          </p:val>
                                        </p:tav>
                                      </p:tavLst>
                                    </p:anim>
                                    <p:anim calcmode="lin" valueType="num">
                                      <p:cBhvr>
                                        <p:cTn id="30" dur="1000" fill="hold"/>
                                        <p:tgtEl>
                                          <p:spTgt spid="18"/>
                                        </p:tgtEl>
                                        <p:attrNameLst>
                                          <p:attrName>style.rotation</p:attrName>
                                        </p:attrNameLst>
                                      </p:cBhvr>
                                      <p:tavLst>
                                        <p:tav tm="0">
                                          <p:val>
                                            <p:fltVal val="90"/>
                                          </p:val>
                                        </p:tav>
                                        <p:tav tm="100000">
                                          <p:val>
                                            <p:fltVal val="0"/>
                                          </p:val>
                                        </p:tav>
                                      </p:tavLst>
                                    </p:anim>
                                    <p:animEffect transition="in" filter="fade">
                                      <p:cBhvr>
                                        <p:cTn id="31"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title"/>
          </p:nvPr>
        </p:nvSpPr>
        <p:spPr/>
        <p:txBody>
          <a:bodyPr>
            <a:normAutofit fontScale="90000"/>
          </a:bodyPr>
          <a:lstStyle/>
          <a:p>
            <a:r>
              <a:rPr lang="en-US" dirty="0" smtClean="0"/>
              <a:t>Features of a Strategic Vision</a:t>
            </a:r>
            <a:endParaRPr lang="en-US" dirty="0"/>
          </a:p>
        </p:txBody>
      </p:sp>
      <p:sp>
        <p:nvSpPr>
          <p:cNvPr id="55299" name="Rectangle 8"/>
          <p:cNvSpPr>
            <a:spLocks noGrp="1" noChangeArrowheads="1"/>
          </p:cNvSpPr>
          <p:nvPr>
            <p:ph idx="1"/>
          </p:nvPr>
        </p:nvSpPr>
        <p:spPr>
          <a:xfrm>
            <a:off x="323529" y="1340768"/>
            <a:ext cx="6984776" cy="4785395"/>
          </a:xfrm>
        </p:spPr>
        <p:txBody>
          <a:bodyPr>
            <a:normAutofit/>
          </a:bodyPr>
          <a:lstStyle/>
          <a:p>
            <a:r>
              <a:rPr lang="en-US" dirty="0" smtClean="0"/>
              <a:t>Definition: Vision </a:t>
            </a:r>
            <a:r>
              <a:rPr lang="en-US" dirty="0"/>
              <a:t>is an idealized future state with a higher purpose.</a:t>
            </a:r>
          </a:p>
          <a:p>
            <a:r>
              <a:rPr lang="en-US" dirty="0"/>
              <a:t>Features of an effective vision</a:t>
            </a:r>
          </a:p>
          <a:p>
            <a:pPr lvl="1"/>
            <a:r>
              <a:rPr lang="en-US" dirty="0" smtClean="0"/>
              <a:t>Linked to personal </a:t>
            </a:r>
            <a:r>
              <a:rPr lang="en-US" dirty="0"/>
              <a:t>values</a:t>
            </a:r>
          </a:p>
          <a:p>
            <a:pPr lvl="1"/>
            <a:r>
              <a:rPr lang="en-US" dirty="0"/>
              <a:t>F</a:t>
            </a:r>
            <a:r>
              <a:rPr lang="en-US" dirty="0" smtClean="0"/>
              <a:t>ulfills </a:t>
            </a:r>
            <a:r>
              <a:rPr lang="en-US" dirty="0"/>
              <a:t>multiple stakeholder needs</a:t>
            </a:r>
          </a:p>
          <a:p>
            <a:pPr lvl="1"/>
            <a:r>
              <a:rPr lang="en-US" dirty="0"/>
              <a:t>C</a:t>
            </a:r>
            <a:r>
              <a:rPr lang="en-US" dirty="0" smtClean="0"/>
              <a:t>hallenging objective</a:t>
            </a:r>
            <a:endParaRPr lang="en-US" dirty="0"/>
          </a:p>
          <a:p>
            <a:pPr lvl="1"/>
            <a:r>
              <a:rPr lang="en-US" dirty="0" smtClean="0"/>
              <a:t>Abstract</a:t>
            </a:r>
            <a:r>
              <a:rPr lang="en-US" dirty="0"/>
              <a:t> </a:t>
            </a:r>
            <a:r>
              <a:rPr lang="en-US" dirty="0" smtClean="0"/>
              <a:t>future state</a:t>
            </a:r>
            <a:endParaRPr lang="en-US" dirty="0"/>
          </a:p>
          <a:p>
            <a:pPr marL="914400" lvl="2" indent="-457200">
              <a:buFont typeface="+mj-lt"/>
              <a:buAutoNum type="alphaLcParenR"/>
            </a:pPr>
            <a:r>
              <a:rPr lang="en-US" dirty="0" smtClean="0"/>
              <a:t>future </a:t>
            </a:r>
            <a:r>
              <a:rPr lang="en-US" dirty="0"/>
              <a:t>hasn’t yet been </a:t>
            </a:r>
            <a:r>
              <a:rPr lang="en-US" dirty="0" smtClean="0"/>
              <a:t>experienced</a:t>
            </a:r>
            <a:endParaRPr lang="en-US" dirty="0"/>
          </a:p>
          <a:p>
            <a:pPr marL="914400" lvl="2" indent="-457200">
              <a:buFont typeface="+mj-lt"/>
              <a:buAutoNum type="alphaLcParenR"/>
            </a:pPr>
            <a:r>
              <a:rPr lang="en-US" dirty="0" smtClean="0"/>
              <a:t>enables </a:t>
            </a:r>
            <a:r>
              <a:rPr lang="en-US" dirty="0"/>
              <a:t>vision to remain stable over </a:t>
            </a:r>
            <a:r>
              <a:rPr lang="en-US" dirty="0" smtClean="0"/>
              <a:t>time</a:t>
            </a:r>
            <a:endParaRPr lang="en-US" dirty="0"/>
          </a:p>
          <a:p>
            <a:pPr lvl="1"/>
            <a:r>
              <a:rPr lang="en-US" dirty="0" smtClean="0"/>
              <a:t>A unifying ideal</a:t>
            </a:r>
            <a:endParaRPr lang="en-US" dirty="0"/>
          </a:p>
        </p:txBody>
      </p:sp>
      <p:grpSp>
        <p:nvGrpSpPr>
          <p:cNvPr id="25" name="Group 25"/>
          <p:cNvGrpSpPr/>
          <p:nvPr/>
        </p:nvGrpSpPr>
        <p:grpSpPr>
          <a:xfrm>
            <a:off x="7783550" y="1412776"/>
            <a:ext cx="1108930" cy="1108929"/>
            <a:chOff x="7273071" y="1752600"/>
            <a:chExt cx="1108930" cy="1108929"/>
          </a:xfrm>
        </p:grpSpPr>
        <p:pic>
          <p:nvPicPr>
            <p:cNvPr id="26" name="Picture 25" descr="TransForm Leadera.png"/>
            <p:cNvPicPr>
              <a:picLocks noChangeAspect="1"/>
            </p:cNvPicPr>
            <p:nvPr/>
          </p:nvPicPr>
          <p:blipFill>
            <a:blip r:embed="rId3"/>
            <a:stretch>
              <a:fillRect/>
            </a:stretch>
          </p:blipFill>
          <p:spPr>
            <a:xfrm>
              <a:off x="7273071" y="1752600"/>
              <a:ext cx="1108930" cy="1108929"/>
            </a:xfrm>
            <a:prstGeom prst="rect">
              <a:avLst/>
            </a:prstGeom>
          </p:spPr>
        </p:pic>
        <p:sp>
          <p:nvSpPr>
            <p:cNvPr id="27" name="TextBox 26"/>
            <p:cNvSpPr txBox="1"/>
            <p:nvPr/>
          </p:nvSpPr>
          <p:spPr>
            <a:xfrm>
              <a:off x="7368178" y="2014232"/>
              <a:ext cx="797799" cy="490559"/>
            </a:xfrm>
            <a:prstGeom prst="rect">
              <a:avLst/>
            </a:prstGeom>
            <a:noFill/>
          </p:spPr>
          <p:txBody>
            <a:bodyPr wrap="square" rtlCol="0" anchor="ctr" anchorCtr="0">
              <a:noAutofit/>
            </a:bodyPr>
            <a:lstStyle/>
            <a:p>
              <a:r>
                <a:rPr lang="en-GB" sz="700" dirty="0" smtClean="0">
                  <a:solidFill>
                    <a:schemeClr val="bg1"/>
                  </a:solidFill>
                  <a:latin typeface="+mn-lt"/>
                </a:rPr>
                <a:t>Develop/</a:t>
              </a:r>
              <a:br>
                <a:rPr lang="en-GB" sz="700" dirty="0" smtClean="0">
                  <a:solidFill>
                    <a:schemeClr val="bg1"/>
                  </a:solidFill>
                  <a:latin typeface="+mn-lt"/>
                </a:rPr>
              </a:br>
              <a:r>
                <a:rPr lang="en-GB" sz="700" dirty="0" smtClean="0">
                  <a:solidFill>
                    <a:schemeClr val="bg1"/>
                  </a:solidFill>
                  <a:latin typeface="+mn-lt"/>
                </a:rPr>
                <a:t>communicate a strategic vision</a:t>
              </a:r>
              <a:endParaRPr lang="en-GB" sz="700" dirty="0">
                <a:solidFill>
                  <a:schemeClr val="bg1"/>
                </a:solidFill>
                <a:latin typeface="+mn-lt"/>
              </a:endParaRPr>
            </a:p>
          </p:txBody>
        </p:sp>
      </p:grpSp>
      <p:sp>
        <p:nvSpPr>
          <p:cNvPr id="31" name="Oval 30"/>
          <p:cNvSpPr/>
          <p:nvPr/>
        </p:nvSpPr>
        <p:spPr>
          <a:xfrm>
            <a:off x="7355394" y="2039602"/>
            <a:ext cx="915710" cy="877556"/>
          </a:xfrm>
          <a:prstGeom prst="ellipse">
            <a:avLst/>
          </a:prstGeom>
          <a:solidFill>
            <a:srgbClr val="D4D1C7"/>
          </a:solidFill>
          <a:ln>
            <a:solidFill>
              <a:schemeClr val="accent5"/>
            </a:solidFill>
          </a:ln>
          <a:effectLst/>
        </p:spPr>
        <p:style>
          <a:lnRef idx="1">
            <a:schemeClr val="accent1"/>
          </a:lnRef>
          <a:fillRef idx="3">
            <a:schemeClr val="accent1"/>
          </a:fillRef>
          <a:effectRef idx="2">
            <a:schemeClr val="accent1"/>
          </a:effectRef>
          <a:fontRef idx="minor">
            <a:schemeClr val="lt1"/>
          </a:fontRef>
        </p:style>
        <p:txBody>
          <a:bodyPr wrap="none" lIns="0" tIns="0" rIns="0" bIns="0" rtlCol="0" anchor="ctr">
            <a:noAutofit/>
          </a:bodyPr>
          <a:lstStyle/>
          <a:p>
            <a:pPr algn="ctr"/>
            <a:r>
              <a:rPr lang="en-GB" sz="800" b="1" dirty="0" smtClean="0">
                <a:solidFill>
                  <a:schemeClr val="accent6">
                    <a:lumMod val="75000"/>
                  </a:schemeClr>
                </a:solidFill>
              </a:rPr>
              <a:t>Elements of </a:t>
            </a:r>
            <a:br>
              <a:rPr lang="en-GB" sz="800" b="1" dirty="0" smtClean="0">
                <a:solidFill>
                  <a:schemeClr val="accent6">
                    <a:lumMod val="75000"/>
                  </a:schemeClr>
                </a:solidFill>
              </a:rPr>
            </a:br>
            <a:r>
              <a:rPr lang="en-GB" sz="800" b="1" dirty="0" smtClean="0">
                <a:solidFill>
                  <a:schemeClr val="accent6">
                    <a:lumMod val="75000"/>
                  </a:schemeClr>
                </a:solidFill>
              </a:rPr>
              <a:t>Transformational</a:t>
            </a:r>
            <a:br>
              <a:rPr lang="en-GB" sz="800" b="1" dirty="0" smtClean="0">
                <a:solidFill>
                  <a:schemeClr val="accent6">
                    <a:lumMod val="75000"/>
                  </a:schemeClr>
                </a:solidFill>
              </a:rPr>
            </a:br>
            <a:r>
              <a:rPr lang="en-GB" sz="800" b="1" dirty="0" smtClean="0">
                <a:solidFill>
                  <a:schemeClr val="accent6">
                    <a:lumMod val="75000"/>
                  </a:schemeClr>
                </a:solidFill>
              </a:rPr>
              <a:t>Leadership</a:t>
            </a:r>
            <a:endParaRPr lang="en-GB" sz="800" b="1" dirty="0">
              <a:solidFill>
                <a:schemeClr val="accent6">
                  <a:lumMod val="75000"/>
                </a:schemeClr>
              </a:solidFill>
            </a:endParaRPr>
          </a:p>
        </p:txBody>
      </p:sp>
    </p:spTree>
    <p:extLst>
      <p:ext uri="{BB962C8B-B14F-4D97-AF65-F5344CB8AC3E}">
        <p14:creationId xmlns:p14="http://schemas.microsoft.com/office/powerpoint/2010/main" val="4075971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55299">
                                            <p:txEl>
                                              <p:pRg st="0" end="0"/>
                                            </p:txEl>
                                          </p:spTgt>
                                        </p:tgtEl>
                                        <p:attrNameLst>
                                          <p:attrName>style.visibility</p:attrName>
                                        </p:attrNameLst>
                                      </p:cBhvr>
                                      <p:to>
                                        <p:strVal val="visible"/>
                                      </p:to>
                                    </p:set>
                                    <p:animEffect transition="in" filter="wipe(left)">
                                      <p:cBhvr>
                                        <p:cTn id="11" dur="500"/>
                                        <p:tgtEl>
                                          <p:spTgt spid="55299">
                                            <p:txEl>
                                              <p:pRg st="0" end="0"/>
                                            </p:txEl>
                                          </p:spTgt>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55299">
                                            <p:txEl>
                                              <p:pRg st="1" end="1"/>
                                            </p:txEl>
                                          </p:spTgt>
                                        </p:tgtEl>
                                        <p:attrNameLst>
                                          <p:attrName>style.visibility</p:attrName>
                                        </p:attrNameLst>
                                      </p:cBhvr>
                                      <p:to>
                                        <p:strVal val="visible"/>
                                      </p:to>
                                    </p:set>
                                    <p:animEffect transition="in" filter="wipe(left)">
                                      <p:cBhvr>
                                        <p:cTn id="15" dur="500"/>
                                        <p:tgtEl>
                                          <p:spTgt spid="55299">
                                            <p:txEl>
                                              <p:pRg st="1" end="1"/>
                                            </p:txEl>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5299">
                                            <p:txEl>
                                              <p:pRg st="2" end="2"/>
                                            </p:txEl>
                                          </p:spTgt>
                                        </p:tgtEl>
                                        <p:attrNameLst>
                                          <p:attrName>style.visibility</p:attrName>
                                        </p:attrNameLst>
                                      </p:cBhvr>
                                      <p:to>
                                        <p:strVal val="visible"/>
                                      </p:to>
                                    </p:set>
                                    <p:animEffect transition="in" filter="wipe(left)">
                                      <p:cBhvr>
                                        <p:cTn id="18" dur="500"/>
                                        <p:tgtEl>
                                          <p:spTgt spid="55299">
                                            <p:txEl>
                                              <p:pRg st="2" end="2"/>
                                            </p:txEl>
                                          </p:spTgt>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55299">
                                            <p:txEl>
                                              <p:pRg st="3" end="3"/>
                                            </p:txEl>
                                          </p:spTgt>
                                        </p:tgtEl>
                                        <p:attrNameLst>
                                          <p:attrName>style.visibility</p:attrName>
                                        </p:attrNameLst>
                                      </p:cBhvr>
                                      <p:to>
                                        <p:strVal val="visible"/>
                                      </p:to>
                                    </p:set>
                                    <p:animEffect transition="in" filter="wipe(left)">
                                      <p:cBhvr>
                                        <p:cTn id="21" dur="500"/>
                                        <p:tgtEl>
                                          <p:spTgt spid="55299">
                                            <p:txEl>
                                              <p:pRg st="3" end="3"/>
                                            </p:txEl>
                                          </p:spTgt>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55299">
                                            <p:txEl>
                                              <p:pRg st="4" end="4"/>
                                            </p:txEl>
                                          </p:spTgt>
                                        </p:tgtEl>
                                        <p:attrNameLst>
                                          <p:attrName>style.visibility</p:attrName>
                                        </p:attrNameLst>
                                      </p:cBhvr>
                                      <p:to>
                                        <p:strVal val="visible"/>
                                      </p:to>
                                    </p:set>
                                    <p:animEffect transition="in" filter="wipe(left)">
                                      <p:cBhvr>
                                        <p:cTn id="24" dur="500"/>
                                        <p:tgtEl>
                                          <p:spTgt spid="55299">
                                            <p:txEl>
                                              <p:pRg st="4" end="4"/>
                                            </p:txEl>
                                          </p:spTgt>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55299">
                                            <p:txEl>
                                              <p:pRg st="5" end="5"/>
                                            </p:txEl>
                                          </p:spTgt>
                                        </p:tgtEl>
                                        <p:attrNameLst>
                                          <p:attrName>style.visibility</p:attrName>
                                        </p:attrNameLst>
                                      </p:cBhvr>
                                      <p:to>
                                        <p:strVal val="visible"/>
                                      </p:to>
                                    </p:set>
                                    <p:animEffect transition="in" filter="wipe(left)">
                                      <p:cBhvr>
                                        <p:cTn id="27" dur="500"/>
                                        <p:tgtEl>
                                          <p:spTgt spid="55299">
                                            <p:txEl>
                                              <p:pRg st="5" end="5"/>
                                            </p:txEl>
                                          </p:spTgt>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55299">
                                            <p:txEl>
                                              <p:pRg st="6" end="6"/>
                                            </p:txEl>
                                          </p:spTgt>
                                        </p:tgtEl>
                                        <p:attrNameLst>
                                          <p:attrName>style.visibility</p:attrName>
                                        </p:attrNameLst>
                                      </p:cBhvr>
                                      <p:to>
                                        <p:strVal val="visible"/>
                                      </p:to>
                                    </p:set>
                                    <p:animEffect transition="in" filter="wipe(left)">
                                      <p:cBhvr>
                                        <p:cTn id="30" dur="500"/>
                                        <p:tgtEl>
                                          <p:spTgt spid="55299">
                                            <p:txEl>
                                              <p:pRg st="6" end="6"/>
                                            </p:txEl>
                                          </p:spTgt>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55299">
                                            <p:txEl>
                                              <p:pRg st="7" end="7"/>
                                            </p:txEl>
                                          </p:spTgt>
                                        </p:tgtEl>
                                        <p:attrNameLst>
                                          <p:attrName>style.visibility</p:attrName>
                                        </p:attrNameLst>
                                      </p:cBhvr>
                                      <p:to>
                                        <p:strVal val="visible"/>
                                      </p:to>
                                    </p:set>
                                    <p:animEffect transition="in" filter="wipe(left)">
                                      <p:cBhvr>
                                        <p:cTn id="33" dur="500"/>
                                        <p:tgtEl>
                                          <p:spTgt spid="55299">
                                            <p:txEl>
                                              <p:pRg st="7" end="7"/>
                                            </p:txEl>
                                          </p:spTgt>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55299">
                                            <p:txEl>
                                              <p:pRg st="8" end="8"/>
                                            </p:txEl>
                                          </p:spTgt>
                                        </p:tgtEl>
                                        <p:attrNameLst>
                                          <p:attrName>style.visibility</p:attrName>
                                        </p:attrNameLst>
                                      </p:cBhvr>
                                      <p:to>
                                        <p:strVal val="visible"/>
                                      </p:to>
                                    </p:set>
                                    <p:animEffect transition="in" filter="wipe(left)">
                                      <p:cBhvr>
                                        <p:cTn id="36" dur="500"/>
                                        <p:tgtEl>
                                          <p:spTgt spid="5529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9"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title"/>
          </p:nvPr>
        </p:nvSpPr>
        <p:spPr/>
        <p:txBody>
          <a:bodyPr>
            <a:normAutofit fontScale="90000"/>
          </a:bodyPr>
          <a:lstStyle/>
          <a:p>
            <a:r>
              <a:rPr lang="en-US" dirty="0" smtClean="0"/>
              <a:t>Transformational Leadership Elements</a:t>
            </a:r>
            <a:endParaRPr lang="en-US" dirty="0"/>
          </a:p>
        </p:txBody>
      </p:sp>
      <p:sp>
        <p:nvSpPr>
          <p:cNvPr id="55299" name="Rectangle 8"/>
          <p:cNvSpPr>
            <a:spLocks noGrp="1" noChangeArrowheads="1"/>
          </p:cNvSpPr>
          <p:nvPr>
            <p:ph idx="1"/>
          </p:nvPr>
        </p:nvSpPr>
        <p:spPr>
          <a:xfrm>
            <a:off x="323529" y="1340768"/>
            <a:ext cx="6984776" cy="4785395"/>
          </a:xfrm>
        </p:spPr>
        <p:txBody>
          <a:bodyPr>
            <a:normAutofit/>
          </a:bodyPr>
          <a:lstStyle/>
          <a:p>
            <a:pPr marL="0" indent="0">
              <a:buNone/>
            </a:pPr>
            <a:r>
              <a:rPr lang="en-US" dirty="0" smtClean="0"/>
              <a:t>1. Develop</a:t>
            </a:r>
            <a:r>
              <a:rPr lang="en-US" dirty="0"/>
              <a:t>/Communicate the vision</a:t>
            </a:r>
          </a:p>
          <a:p>
            <a:pPr lvl="1"/>
            <a:r>
              <a:rPr lang="en-US" dirty="0"/>
              <a:t>Framing the </a:t>
            </a:r>
            <a:r>
              <a:rPr lang="en-US" dirty="0" smtClean="0"/>
              <a:t>vision</a:t>
            </a:r>
            <a:endParaRPr lang="en-US" dirty="0"/>
          </a:p>
          <a:p>
            <a:pPr lvl="1"/>
            <a:r>
              <a:rPr lang="en-US" dirty="0" smtClean="0"/>
              <a:t>Communicate </a:t>
            </a:r>
            <a:r>
              <a:rPr lang="en-US" dirty="0"/>
              <a:t>the vision with sincerity and </a:t>
            </a:r>
            <a:r>
              <a:rPr lang="en-US" dirty="0" smtClean="0"/>
              <a:t>passion</a:t>
            </a:r>
          </a:p>
          <a:p>
            <a:pPr lvl="1"/>
            <a:r>
              <a:rPr lang="en-US" dirty="0" smtClean="0"/>
              <a:t>Use </a:t>
            </a:r>
            <a:r>
              <a:rPr lang="en-US" dirty="0"/>
              <a:t>symbols, metaphors, symbols</a:t>
            </a:r>
          </a:p>
          <a:p>
            <a:pPr marL="0" indent="0">
              <a:buNone/>
            </a:pPr>
            <a:r>
              <a:rPr lang="en-US" dirty="0" smtClean="0"/>
              <a:t>2</a:t>
            </a:r>
            <a:r>
              <a:rPr lang="en-US" dirty="0"/>
              <a:t>. Model the vision</a:t>
            </a:r>
          </a:p>
          <a:p>
            <a:pPr lvl="1"/>
            <a:r>
              <a:rPr lang="en-US" dirty="0"/>
              <a:t>Enacting the vision </a:t>
            </a:r>
            <a:r>
              <a:rPr lang="en-US" dirty="0" smtClean="0"/>
              <a:t>(“</a:t>
            </a:r>
            <a:r>
              <a:rPr lang="en-US" dirty="0"/>
              <a:t>walking the talk</a:t>
            </a:r>
            <a:r>
              <a:rPr lang="en-US" dirty="0" smtClean="0"/>
              <a:t>”</a:t>
            </a:r>
            <a:r>
              <a:rPr lang="en-US" dirty="0"/>
              <a:t>)</a:t>
            </a:r>
          </a:p>
          <a:p>
            <a:pPr lvl="1"/>
            <a:r>
              <a:rPr lang="en-US" dirty="0"/>
              <a:t>Symbolize and demonstrate the vision through their own behavior</a:t>
            </a:r>
          </a:p>
          <a:p>
            <a:pPr lvl="1"/>
            <a:r>
              <a:rPr lang="en-US" dirty="0"/>
              <a:t>B</a:t>
            </a:r>
            <a:r>
              <a:rPr lang="en-US" dirty="0" smtClean="0"/>
              <a:t>uilds </a:t>
            </a:r>
            <a:r>
              <a:rPr lang="en-US" dirty="0"/>
              <a:t>employee trust in the leader</a:t>
            </a:r>
          </a:p>
        </p:txBody>
      </p:sp>
      <p:grpSp>
        <p:nvGrpSpPr>
          <p:cNvPr id="25" name="Group 25"/>
          <p:cNvGrpSpPr/>
          <p:nvPr/>
        </p:nvGrpSpPr>
        <p:grpSpPr>
          <a:xfrm>
            <a:off x="7783550" y="1412776"/>
            <a:ext cx="1108930" cy="1108929"/>
            <a:chOff x="7273071" y="1752600"/>
            <a:chExt cx="1108930" cy="1108929"/>
          </a:xfrm>
        </p:grpSpPr>
        <p:pic>
          <p:nvPicPr>
            <p:cNvPr id="26" name="Picture 25" descr="TransForm Leadera.png"/>
            <p:cNvPicPr>
              <a:picLocks noChangeAspect="1"/>
            </p:cNvPicPr>
            <p:nvPr/>
          </p:nvPicPr>
          <p:blipFill>
            <a:blip r:embed="rId3"/>
            <a:stretch>
              <a:fillRect/>
            </a:stretch>
          </p:blipFill>
          <p:spPr>
            <a:xfrm>
              <a:off x="7273071" y="1752600"/>
              <a:ext cx="1108930" cy="1108929"/>
            </a:xfrm>
            <a:prstGeom prst="rect">
              <a:avLst/>
            </a:prstGeom>
          </p:spPr>
        </p:pic>
        <p:sp>
          <p:nvSpPr>
            <p:cNvPr id="27" name="TextBox 26"/>
            <p:cNvSpPr txBox="1"/>
            <p:nvPr/>
          </p:nvSpPr>
          <p:spPr>
            <a:xfrm>
              <a:off x="7368178" y="2014232"/>
              <a:ext cx="797799" cy="490559"/>
            </a:xfrm>
            <a:prstGeom prst="rect">
              <a:avLst/>
            </a:prstGeom>
            <a:noFill/>
          </p:spPr>
          <p:txBody>
            <a:bodyPr wrap="square" rtlCol="0" anchor="ctr" anchorCtr="0">
              <a:noAutofit/>
            </a:bodyPr>
            <a:lstStyle/>
            <a:p>
              <a:r>
                <a:rPr lang="en-GB" sz="700" dirty="0" smtClean="0">
                  <a:solidFill>
                    <a:schemeClr val="bg1"/>
                  </a:solidFill>
                  <a:latin typeface="+mn-lt"/>
                </a:rPr>
                <a:t>Develop/</a:t>
              </a:r>
              <a:br>
                <a:rPr lang="en-GB" sz="700" dirty="0" smtClean="0">
                  <a:solidFill>
                    <a:schemeClr val="bg1"/>
                  </a:solidFill>
                  <a:latin typeface="+mn-lt"/>
                </a:rPr>
              </a:br>
              <a:r>
                <a:rPr lang="en-GB" sz="700" dirty="0" smtClean="0">
                  <a:solidFill>
                    <a:schemeClr val="bg1"/>
                  </a:solidFill>
                  <a:latin typeface="+mn-lt"/>
                </a:rPr>
                <a:t>communicate a strategic vision</a:t>
              </a:r>
              <a:endParaRPr lang="en-GB" sz="700" dirty="0">
                <a:solidFill>
                  <a:schemeClr val="bg1"/>
                </a:solidFill>
                <a:latin typeface="+mn-lt"/>
              </a:endParaRPr>
            </a:p>
          </p:txBody>
        </p:sp>
      </p:grpSp>
      <p:grpSp>
        <p:nvGrpSpPr>
          <p:cNvPr id="28" name="Group 24"/>
          <p:cNvGrpSpPr/>
          <p:nvPr/>
        </p:nvGrpSpPr>
        <p:grpSpPr>
          <a:xfrm>
            <a:off x="7783550" y="2463847"/>
            <a:ext cx="1102501" cy="1108929"/>
            <a:chOff x="7273071" y="2803671"/>
            <a:chExt cx="1102501" cy="1108929"/>
          </a:xfrm>
        </p:grpSpPr>
        <p:pic>
          <p:nvPicPr>
            <p:cNvPr id="29" name="Picture 28" descr="TransForm Leaderb.png"/>
            <p:cNvPicPr>
              <a:picLocks noChangeAspect="1"/>
            </p:cNvPicPr>
            <p:nvPr/>
          </p:nvPicPr>
          <p:blipFill>
            <a:blip r:embed="rId4"/>
            <a:stretch>
              <a:fillRect/>
            </a:stretch>
          </p:blipFill>
          <p:spPr>
            <a:xfrm>
              <a:off x="7273071" y="2803671"/>
              <a:ext cx="1102501" cy="1108929"/>
            </a:xfrm>
            <a:prstGeom prst="rect">
              <a:avLst/>
            </a:prstGeom>
          </p:spPr>
        </p:pic>
        <p:sp>
          <p:nvSpPr>
            <p:cNvPr id="30" name="TextBox 29"/>
            <p:cNvSpPr txBox="1"/>
            <p:nvPr/>
          </p:nvSpPr>
          <p:spPr>
            <a:xfrm>
              <a:off x="7373889" y="3176978"/>
              <a:ext cx="936104" cy="303814"/>
            </a:xfrm>
            <a:prstGeom prst="rect">
              <a:avLst/>
            </a:prstGeom>
            <a:noFill/>
          </p:spPr>
          <p:txBody>
            <a:bodyPr wrap="square" rtlCol="0" anchor="ctr" anchorCtr="0">
              <a:noAutofit/>
            </a:bodyPr>
            <a:lstStyle/>
            <a:p>
              <a:r>
                <a:rPr lang="en-GB" sz="800" dirty="0" smtClean="0">
                  <a:solidFill>
                    <a:srgbClr val="FFFFFF"/>
                  </a:solidFill>
                  <a:latin typeface="+mn-lt"/>
                </a:rPr>
                <a:t>Model the vision</a:t>
              </a:r>
              <a:endParaRPr lang="en-GB" sz="800" dirty="0">
                <a:solidFill>
                  <a:srgbClr val="FFFFFF"/>
                </a:solidFill>
                <a:latin typeface="+mn-lt"/>
              </a:endParaRPr>
            </a:p>
          </p:txBody>
        </p:sp>
      </p:grpSp>
      <p:sp>
        <p:nvSpPr>
          <p:cNvPr id="31" name="Oval 30"/>
          <p:cNvSpPr/>
          <p:nvPr/>
        </p:nvSpPr>
        <p:spPr>
          <a:xfrm>
            <a:off x="7355394" y="2039602"/>
            <a:ext cx="915710" cy="877556"/>
          </a:xfrm>
          <a:prstGeom prst="ellipse">
            <a:avLst/>
          </a:prstGeom>
          <a:solidFill>
            <a:srgbClr val="D4D1C7"/>
          </a:solidFill>
          <a:ln>
            <a:solidFill>
              <a:schemeClr val="accent5"/>
            </a:solidFill>
          </a:ln>
          <a:effectLst/>
        </p:spPr>
        <p:style>
          <a:lnRef idx="1">
            <a:schemeClr val="accent1"/>
          </a:lnRef>
          <a:fillRef idx="3">
            <a:schemeClr val="accent1"/>
          </a:fillRef>
          <a:effectRef idx="2">
            <a:schemeClr val="accent1"/>
          </a:effectRef>
          <a:fontRef idx="minor">
            <a:schemeClr val="lt1"/>
          </a:fontRef>
        </p:style>
        <p:txBody>
          <a:bodyPr wrap="none" lIns="0" tIns="0" rIns="0" bIns="0" rtlCol="0" anchor="ctr">
            <a:noAutofit/>
          </a:bodyPr>
          <a:lstStyle/>
          <a:p>
            <a:pPr algn="ctr"/>
            <a:r>
              <a:rPr lang="en-GB" sz="800" b="1" dirty="0" smtClean="0">
                <a:solidFill>
                  <a:schemeClr val="accent6">
                    <a:lumMod val="75000"/>
                  </a:schemeClr>
                </a:solidFill>
              </a:rPr>
              <a:t>Elements of </a:t>
            </a:r>
            <a:br>
              <a:rPr lang="en-GB" sz="800" b="1" dirty="0" smtClean="0">
                <a:solidFill>
                  <a:schemeClr val="accent6">
                    <a:lumMod val="75000"/>
                  </a:schemeClr>
                </a:solidFill>
              </a:rPr>
            </a:br>
            <a:r>
              <a:rPr lang="en-GB" sz="800" b="1" dirty="0" smtClean="0">
                <a:solidFill>
                  <a:schemeClr val="accent6">
                    <a:lumMod val="75000"/>
                  </a:schemeClr>
                </a:solidFill>
              </a:rPr>
              <a:t>Transformational</a:t>
            </a:r>
            <a:br>
              <a:rPr lang="en-GB" sz="800" b="1" dirty="0" smtClean="0">
                <a:solidFill>
                  <a:schemeClr val="accent6">
                    <a:lumMod val="75000"/>
                  </a:schemeClr>
                </a:solidFill>
              </a:rPr>
            </a:br>
            <a:r>
              <a:rPr lang="en-GB" sz="800" b="1" dirty="0" smtClean="0">
                <a:solidFill>
                  <a:schemeClr val="accent6">
                    <a:lumMod val="75000"/>
                  </a:schemeClr>
                </a:solidFill>
              </a:rPr>
              <a:t>Leadership</a:t>
            </a:r>
            <a:endParaRPr lang="en-GB" sz="800" b="1" dirty="0">
              <a:solidFill>
                <a:schemeClr val="accent6">
                  <a:lumMod val="75000"/>
                </a:schemeClr>
              </a:solidFill>
            </a:endParaRPr>
          </a:p>
        </p:txBody>
      </p:sp>
    </p:spTree>
    <p:extLst>
      <p:ext uri="{BB962C8B-B14F-4D97-AF65-F5344CB8AC3E}">
        <p14:creationId xmlns:p14="http://schemas.microsoft.com/office/powerpoint/2010/main" val="3932333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5299">
                                            <p:txEl>
                                              <p:pRg st="0" end="0"/>
                                            </p:txEl>
                                          </p:spTgt>
                                        </p:tgtEl>
                                        <p:attrNameLst>
                                          <p:attrName>style.visibility</p:attrName>
                                        </p:attrNameLst>
                                      </p:cBhvr>
                                      <p:to>
                                        <p:strVal val="visible"/>
                                      </p:to>
                                    </p:set>
                                    <p:animEffect transition="in" filter="wipe(left)">
                                      <p:cBhvr>
                                        <p:cTn id="7" dur="500"/>
                                        <p:tgtEl>
                                          <p:spTgt spid="55299">
                                            <p:txEl>
                                              <p:pRg st="0" end="0"/>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5299">
                                            <p:txEl>
                                              <p:pRg st="1" end="1"/>
                                            </p:txEl>
                                          </p:spTgt>
                                        </p:tgtEl>
                                        <p:attrNameLst>
                                          <p:attrName>style.visibility</p:attrName>
                                        </p:attrNameLst>
                                      </p:cBhvr>
                                      <p:to>
                                        <p:strVal val="visible"/>
                                      </p:to>
                                    </p:set>
                                    <p:animEffect transition="in" filter="wipe(left)">
                                      <p:cBhvr>
                                        <p:cTn id="10" dur="500"/>
                                        <p:tgtEl>
                                          <p:spTgt spid="55299">
                                            <p:txEl>
                                              <p:pRg st="1" end="1"/>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55299">
                                            <p:txEl>
                                              <p:pRg st="2" end="2"/>
                                            </p:txEl>
                                          </p:spTgt>
                                        </p:tgtEl>
                                        <p:attrNameLst>
                                          <p:attrName>style.visibility</p:attrName>
                                        </p:attrNameLst>
                                      </p:cBhvr>
                                      <p:to>
                                        <p:strVal val="visible"/>
                                      </p:to>
                                    </p:set>
                                    <p:animEffect transition="in" filter="wipe(left)">
                                      <p:cBhvr>
                                        <p:cTn id="13" dur="500"/>
                                        <p:tgtEl>
                                          <p:spTgt spid="55299">
                                            <p:txEl>
                                              <p:pRg st="2" end="2"/>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55299">
                                            <p:txEl>
                                              <p:pRg st="3" end="3"/>
                                            </p:txEl>
                                          </p:spTgt>
                                        </p:tgtEl>
                                        <p:attrNameLst>
                                          <p:attrName>style.visibility</p:attrName>
                                        </p:attrNameLst>
                                      </p:cBhvr>
                                      <p:to>
                                        <p:strVal val="visible"/>
                                      </p:to>
                                    </p:set>
                                    <p:animEffect transition="in" filter="wipe(left)">
                                      <p:cBhvr>
                                        <p:cTn id="16" dur="500"/>
                                        <p:tgtEl>
                                          <p:spTgt spid="55299">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55299">
                                            <p:txEl>
                                              <p:pRg st="4" end="4"/>
                                            </p:txEl>
                                          </p:spTgt>
                                        </p:tgtEl>
                                        <p:attrNameLst>
                                          <p:attrName>style.visibility</p:attrName>
                                        </p:attrNameLst>
                                      </p:cBhvr>
                                      <p:to>
                                        <p:strVal val="visible"/>
                                      </p:to>
                                    </p:set>
                                    <p:animEffect transition="in" filter="wipe(left)">
                                      <p:cBhvr>
                                        <p:cTn id="21" dur="500"/>
                                        <p:tgtEl>
                                          <p:spTgt spid="55299">
                                            <p:txEl>
                                              <p:pRg st="4" end="4"/>
                                            </p:txEl>
                                          </p:spTgt>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55299">
                                            <p:txEl>
                                              <p:pRg st="5" end="5"/>
                                            </p:txEl>
                                          </p:spTgt>
                                        </p:tgtEl>
                                        <p:attrNameLst>
                                          <p:attrName>style.visibility</p:attrName>
                                        </p:attrNameLst>
                                      </p:cBhvr>
                                      <p:to>
                                        <p:strVal val="visible"/>
                                      </p:to>
                                    </p:set>
                                    <p:animEffect transition="in" filter="wipe(left)">
                                      <p:cBhvr>
                                        <p:cTn id="24" dur="500"/>
                                        <p:tgtEl>
                                          <p:spTgt spid="55299">
                                            <p:txEl>
                                              <p:pRg st="5" end="5"/>
                                            </p:txEl>
                                          </p:spTgt>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55299">
                                            <p:txEl>
                                              <p:pRg st="6" end="6"/>
                                            </p:txEl>
                                          </p:spTgt>
                                        </p:tgtEl>
                                        <p:attrNameLst>
                                          <p:attrName>style.visibility</p:attrName>
                                        </p:attrNameLst>
                                      </p:cBhvr>
                                      <p:to>
                                        <p:strVal val="visible"/>
                                      </p:to>
                                    </p:set>
                                    <p:animEffect transition="in" filter="wipe(left)">
                                      <p:cBhvr>
                                        <p:cTn id="27" dur="500"/>
                                        <p:tgtEl>
                                          <p:spTgt spid="55299">
                                            <p:txEl>
                                              <p:pRg st="6" end="6"/>
                                            </p:txEl>
                                          </p:spTgt>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55299">
                                            <p:txEl>
                                              <p:pRg st="7" end="7"/>
                                            </p:txEl>
                                          </p:spTgt>
                                        </p:tgtEl>
                                        <p:attrNameLst>
                                          <p:attrName>style.visibility</p:attrName>
                                        </p:attrNameLst>
                                      </p:cBhvr>
                                      <p:to>
                                        <p:strVal val="visible"/>
                                      </p:to>
                                    </p:set>
                                    <p:animEffect transition="in" filter="wipe(left)">
                                      <p:cBhvr>
                                        <p:cTn id="30" dur="500"/>
                                        <p:tgtEl>
                                          <p:spTgt spid="55299">
                                            <p:txEl>
                                              <p:pRg st="7" end="7"/>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fade">
                                      <p:cBhvr>
                                        <p:cTn id="33"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9"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normAutofit fontScale="90000"/>
          </a:bodyPr>
          <a:lstStyle/>
          <a:p>
            <a:r>
              <a:rPr lang="en-US" dirty="0" smtClean="0"/>
              <a:t>Transformational Leadership Elements</a:t>
            </a:r>
          </a:p>
        </p:txBody>
      </p:sp>
      <p:sp>
        <p:nvSpPr>
          <p:cNvPr id="57347" name="Rectangle 3"/>
          <p:cNvSpPr>
            <a:spLocks noGrp="1" noChangeArrowheads="1"/>
          </p:cNvSpPr>
          <p:nvPr>
            <p:ph idx="1"/>
          </p:nvPr>
        </p:nvSpPr>
        <p:spPr/>
        <p:txBody>
          <a:bodyPr>
            <a:normAutofit/>
          </a:bodyPr>
          <a:lstStyle/>
          <a:p>
            <a:pPr marL="0" indent="0">
              <a:buNone/>
            </a:pPr>
            <a:r>
              <a:rPr lang="en-US" dirty="0" smtClean="0"/>
              <a:t>3. Encourage experimentation</a:t>
            </a:r>
          </a:p>
          <a:p>
            <a:pPr lvl="1"/>
            <a:r>
              <a:rPr lang="en-US" dirty="0" smtClean="0"/>
              <a:t>Encourage questioning current</a:t>
            </a:r>
            <a:br>
              <a:rPr lang="en-US" dirty="0" smtClean="0"/>
            </a:br>
            <a:r>
              <a:rPr lang="en-US" dirty="0" smtClean="0"/>
              <a:t>practices</a:t>
            </a:r>
          </a:p>
          <a:p>
            <a:pPr lvl="1"/>
            <a:r>
              <a:rPr lang="en-US" dirty="0" smtClean="0"/>
              <a:t>Encourage discovering/trying out</a:t>
            </a:r>
            <a:br>
              <a:rPr lang="en-US" dirty="0" smtClean="0"/>
            </a:br>
            <a:r>
              <a:rPr lang="en-US" dirty="0" smtClean="0"/>
              <a:t>new practices (learning orientation)</a:t>
            </a:r>
          </a:p>
          <a:p>
            <a:pPr marL="0" indent="0">
              <a:buNone/>
            </a:pPr>
            <a:r>
              <a:rPr lang="en-US" dirty="0" smtClean="0"/>
              <a:t>4. Build commitment to the vision</a:t>
            </a:r>
          </a:p>
          <a:p>
            <a:pPr lvl="1"/>
            <a:r>
              <a:rPr lang="en-US" dirty="0" smtClean="0"/>
              <a:t>Strengthened through communicating and modeling the vision</a:t>
            </a:r>
          </a:p>
          <a:p>
            <a:pPr lvl="1"/>
            <a:r>
              <a:rPr lang="en-US" dirty="0" smtClean="0"/>
              <a:t>Increased through experimentation</a:t>
            </a:r>
          </a:p>
          <a:p>
            <a:pPr lvl="1"/>
            <a:r>
              <a:rPr lang="en-US" dirty="0" smtClean="0"/>
              <a:t>Also through rewards, recognition, celebrations</a:t>
            </a:r>
            <a:endParaRPr lang="en-US" dirty="0"/>
          </a:p>
        </p:txBody>
      </p:sp>
      <p:grpSp>
        <p:nvGrpSpPr>
          <p:cNvPr id="4" name="Group 25"/>
          <p:cNvGrpSpPr/>
          <p:nvPr/>
        </p:nvGrpSpPr>
        <p:grpSpPr>
          <a:xfrm>
            <a:off x="6747331" y="2474796"/>
            <a:ext cx="1137037" cy="1108929"/>
            <a:chOff x="6222000" y="2803671"/>
            <a:chExt cx="1137037" cy="1108929"/>
          </a:xfrm>
        </p:grpSpPr>
        <p:pic>
          <p:nvPicPr>
            <p:cNvPr id="22" name="Picture 21" descr="TransForm Leaderc.png"/>
            <p:cNvPicPr>
              <a:picLocks noChangeAspect="1"/>
            </p:cNvPicPr>
            <p:nvPr/>
          </p:nvPicPr>
          <p:blipFill>
            <a:blip r:embed="rId3"/>
            <a:stretch>
              <a:fillRect/>
            </a:stretch>
          </p:blipFill>
          <p:spPr>
            <a:xfrm>
              <a:off x="6222000" y="2803671"/>
              <a:ext cx="1102501" cy="1108929"/>
            </a:xfrm>
            <a:prstGeom prst="rect">
              <a:avLst/>
            </a:prstGeom>
          </p:spPr>
        </p:pic>
        <p:sp>
          <p:nvSpPr>
            <p:cNvPr id="17" name="TextBox 16"/>
            <p:cNvSpPr txBox="1"/>
            <p:nvPr/>
          </p:nvSpPr>
          <p:spPr>
            <a:xfrm>
              <a:off x="6419763" y="3182094"/>
              <a:ext cx="939274" cy="303814"/>
            </a:xfrm>
            <a:prstGeom prst="rect">
              <a:avLst/>
            </a:prstGeom>
            <a:noFill/>
          </p:spPr>
          <p:txBody>
            <a:bodyPr wrap="square" rtlCol="0" anchor="ctr" anchorCtr="0">
              <a:noAutofit/>
            </a:bodyPr>
            <a:lstStyle/>
            <a:p>
              <a:pPr algn="l"/>
              <a:r>
                <a:rPr lang="en-GB" sz="700" dirty="0" smtClean="0">
                  <a:solidFill>
                    <a:srgbClr val="FFFFFF"/>
                  </a:solidFill>
                  <a:latin typeface="+mn-lt"/>
                </a:rPr>
                <a:t>  Encourage experimentation</a:t>
              </a:r>
              <a:endParaRPr lang="en-GB" sz="700" dirty="0">
                <a:solidFill>
                  <a:srgbClr val="FFFFFF"/>
                </a:solidFill>
                <a:latin typeface="+mn-lt"/>
              </a:endParaRPr>
            </a:p>
          </p:txBody>
        </p:sp>
      </p:grpSp>
      <p:grpSp>
        <p:nvGrpSpPr>
          <p:cNvPr id="6" name="Group 26"/>
          <p:cNvGrpSpPr/>
          <p:nvPr/>
        </p:nvGrpSpPr>
        <p:grpSpPr>
          <a:xfrm>
            <a:off x="6740902" y="1423725"/>
            <a:ext cx="1108930" cy="1108929"/>
            <a:chOff x="6215571" y="1752600"/>
            <a:chExt cx="1108930" cy="1108929"/>
          </a:xfrm>
        </p:grpSpPr>
        <p:pic>
          <p:nvPicPr>
            <p:cNvPr id="23" name="Picture 22" descr="TransForm Leaderd.png"/>
            <p:cNvPicPr>
              <a:picLocks noChangeAspect="1"/>
            </p:cNvPicPr>
            <p:nvPr/>
          </p:nvPicPr>
          <p:blipFill>
            <a:blip r:embed="rId4"/>
            <a:stretch>
              <a:fillRect/>
            </a:stretch>
          </p:blipFill>
          <p:spPr>
            <a:xfrm>
              <a:off x="6215571" y="1752600"/>
              <a:ext cx="1108930" cy="1108929"/>
            </a:xfrm>
            <a:prstGeom prst="rect">
              <a:avLst/>
            </a:prstGeom>
          </p:spPr>
        </p:pic>
        <p:sp>
          <p:nvSpPr>
            <p:cNvPr id="18" name="TextBox 17"/>
            <p:cNvSpPr txBox="1"/>
            <p:nvPr/>
          </p:nvSpPr>
          <p:spPr>
            <a:xfrm>
              <a:off x="6383769" y="1957675"/>
              <a:ext cx="827961" cy="490559"/>
            </a:xfrm>
            <a:prstGeom prst="rect">
              <a:avLst/>
            </a:prstGeom>
            <a:noFill/>
          </p:spPr>
          <p:txBody>
            <a:bodyPr wrap="square" rtlCol="0" anchor="ctr" anchorCtr="0">
              <a:noAutofit/>
            </a:bodyPr>
            <a:lstStyle/>
            <a:p>
              <a:r>
                <a:rPr lang="en-GB" sz="800" dirty="0" smtClean="0">
                  <a:solidFill>
                    <a:srgbClr val="FFFFFF"/>
                  </a:solidFill>
                  <a:latin typeface="+mn-lt"/>
                </a:rPr>
                <a:t>Build commitment to the vision</a:t>
              </a:r>
              <a:endParaRPr lang="en-GB" sz="800" dirty="0">
                <a:solidFill>
                  <a:srgbClr val="FFFFFF"/>
                </a:solidFill>
                <a:latin typeface="+mn-lt"/>
              </a:endParaRPr>
            </a:p>
          </p:txBody>
        </p:sp>
      </p:grpSp>
      <p:grpSp>
        <p:nvGrpSpPr>
          <p:cNvPr id="20" name="Group 25"/>
          <p:cNvGrpSpPr/>
          <p:nvPr/>
        </p:nvGrpSpPr>
        <p:grpSpPr>
          <a:xfrm>
            <a:off x="7783550" y="1412776"/>
            <a:ext cx="1108930" cy="1108929"/>
            <a:chOff x="7273071" y="1752600"/>
            <a:chExt cx="1108930" cy="1108929"/>
          </a:xfrm>
        </p:grpSpPr>
        <p:pic>
          <p:nvPicPr>
            <p:cNvPr id="21" name="Picture 20" descr="TransForm Leadera.png"/>
            <p:cNvPicPr>
              <a:picLocks noChangeAspect="1"/>
            </p:cNvPicPr>
            <p:nvPr/>
          </p:nvPicPr>
          <p:blipFill>
            <a:blip r:embed="rId5"/>
            <a:stretch>
              <a:fillRect/>
            </a:stretch>
          </p:blipFill>
          <p:spPr>
            <a:xfrm>
              <a:off x="7273071" y="1752600"/>
              <a:ext cx="1108930" cy="1108929"/>
            </a:xfrm>
            <a:prstGeom prst="rect">
              <a:avLst/>
            </a:prstGeom>
          </p:spPr>
        </p:pic>
        <p:sp>
          <p:nvSpPr>
            <p:cNvPr id="31" name="TextBox 30"/>
            <p:cNvSpPr txBox="1"/>
            <p:nvPr/>
          </p:nvSpPr>
          <p:spPr>
            <a:xfrm>
              <a:off x="7368178" y="2014232"/>
              <a:ext cx="797799" cy="490559"/>
            </a:xfrm>
            <a:prstGeom prst="rect">
              <a:avLst/>
            </a:prstGeom>
            <a:noFill/>
          </p:spPr>
          <p:txBody>
            <a:bodyPr wrap="square" rtlCol="0" anchor="ctr" anchorCtr="0">
              <a:noAutofit/>
            </a:bodyPr>
            <a:lstStyle/>
            <a:p>
              <a:r>
                <a:rPr lang="en-GB" sz="700" dirty="0" smtClean="0">
                  <a:solidFill>
                    <a:schemeClr val="bg1"/>
                  </a:solidFill>
                  <a:latin typeface="+mn-lt"/>
                </a:rPr>
                <a:t>Develop/</a:t>
              </a:r>
              <a:br>
                <a:rPr lang="en-GB" sz="700" dirty="0" smtClean="0">
                  <a:solidFill>
                    <a:schemeClr val="bg1"/>
                  </a:solidFill>
                  <a:latin typeface="+mn-lt"/>
                </a:rPr>
              </a:br>
              <a:r>
                <a:rPr lang="en-GB" sz="700" dirty="0" smtClean="0">
                  <a:solidFill>
                    <a:schemeClr val="bg1"/>
                  </a:solidFill>
                  <a:latin typeface="+mn-lt"/>
                </a:rPr>
                <a:t>communicate a strategic vision</a:t>
              </a:r>
              <a:endParaRPr lang="en-GB" sz="700" dirty="0">
                <a:solidFill>
                  <a:schemeClr val="bg1"/>
                </a:solidFill>
                <a:latin typeface="+mn-lt"/>
              </a:endParaRPr>
            </a:p>
          </p:txBody>
        </p:sp>
      </p:grpSp>
      <p:grpSp>
        <p:nvGrpSpPr>
          <p:cNvPr id="32" name="Group 24"/>
          <p:cNvGrpSpPr/>
          <p:nvPr/>
        </p:nvGrpSpPr>
        <p:grpSpPr>
          <a:xfrm>
            <a:off x="7783550" y="2463847"/>
            <a:ext cx="1102501" cy="1108929"/>
            <a:chOff x="7273071" y="2803671"/>
            <a:chExt cx="1102501" cy="1108929"/>
          </a:xfrm>
        </p:grpSpPr>
        <p:pic>
          <p:nvPicPr>
            <p:cNvPr id="33" name="Picture 32" descr="TransForm Leaderb.png"/>
            <p:cNvPicPr>
              <a:picLocks noChangeAspect="1"/>
            </p:cNvPicPr>
            <p:nvPr/>
          </p:nvPicPr>
          <p:blipFill>
            <a:blip r:embed="rId6"/>
            <a:stretch>
              <a:fillRect/>
            </a:stretch>
          </p:blipFill>
          <p:spPr>
            <a:xfrm>
              <a:off x="7273071" y="2803671"/>
              <a:ext cx="1102501" cy="1108929"/>
            </a:xfrm>
            <a:prstGeom prst="rect">
              <a:avLst/>
            </a:prstGeom>
          </p:spPr>
        </p:pic>
        <p:sp>
          <p:nvSpPr>
            <p:cNvPr id="34" name="TextBox 33"/>
            <p:cNvSpPr txBox="1"/>
            <p:nvPr/>
          </p:nvSpPr>
          <p:spPr>
            <a:xfrm>
              <a:off x="7373889" y="3176978"/>
              <a:ext cx="936104" cy="303814"/>
            </a:xfrm>
            <a:prstGeom prst="rect">
              <a:avLst/>
            </a:prstGeom>
            <a:noFill/>
          </p:spPr>
          <p:txBody>
            <a:bodyPr wrap="square" rtlCol="0" anchor="ctr" anchorCtr="0">
              <a:noAutofit/>
            </a:bodyPr>
            <a:lstStyle/>
            <a:p>
              <a:r>
                <a:rPr lang="en-GB" sz="800" dirty="0" smtClean="0">
                  <a:solidFill>
                    <a:srgbClr val="FFFFFF"/>
                  </a:solidFill>
                  <a:latin typeface="+mn-lt"/>
                </a:rPr>
                <a:t>Model the vision</a:t>
              </a:r>
              <a:endParaRPr lang="en-GB" sz="800" dirty="0">
                <a:solidFill>
                  <a:srgbClr val="FFFFFF"/>
                </a:solidFill>
                <a:latin typeface="+mn-lt"/>
              </a:endParaRPr>
            </a:p>
          </p:txBody>
        </p:sp>
      </p:grpSp>
      <p:sp>
        <p:nvSpPr>
          <p:cNvPr id="35" name="Oval 34"/>
          <p:cNvSpPr/>
          <p:nvPr/>
        </p:nvSpPr>
        <p:spPr>
          <a:xfrm>
            <a:off x="7355394" y="2039602"/>
            <a:ext cx="915710" cy="877556"/>
          </a:xfrm>
          <a:prstGeom prst="ellipse">
            <a:avLst/>
          </a:prstGeom>
          <a:solidFill>
            <a:srgbClr val="D4D1C7"/>
          </a:solidFill>
          <a:ln>
            <a:solidFill>
              <a:schemeClr val="accent5"/>
            </a:solidFill>
          </a:ln>
          <a:effectLst/>
        </p:spPr>
        <p:style>
          <a:lnRef idx="1">
            <a:schemeClr val="accent1"/>
          </a:lnRef>
          <a:fillRef idx="3">
            <a:schemeClr val="accent1"/>
          </a:fillRef>
          <a:effectRef idx="2">
            <a:schemeClr val="accent1"/>
          </a:effectRef>
          <a:fontRef idx="minor">
            <a:schemeClr val="lt1"/>
          </a:fontRef>
        </p:style>
        <p:txBody>
          <a:bodyPr wrap="none" lIns="0" tIns="0" rIns="0" bIns="0" rtlCol="0" anchor="ctr">
            <a:noAutofit/>
          </a:bodyPr>
          <a:lstStyle/>
          <a:p>
            <a:pPr algn="ctr"/>
            <a:r>
              <a:rPr lang="en-GB" sz="800" b="1" dirty="0" smtClean="0">
                <a:solidFill>
                  <a:schemeClr val="accent6">
                    <a:lumMod val="75000"/>
                  </a:schemeClr>
                </a:solidFill>
              </a:rPr>
              <a:t>Elements of </a:t>
            </a:r>
            <a:br>
              <a:rPr lang="en-GB" sz="800" b="1" dirty="0" smtClean="0">
                <a:solidFill>
                  <a:schemeClr val="accent6">
                    <a:lumMod val="75000"/>
                  </a:schemeClr>
                </a:solidFill>
              </a:rPr>
            </a:br>
            <a:r>
              <a:rPr lang="en-GB" sz="800" b="1" dirty="0" smtClean="0">
                <a:solidFill>
                  <a:schemeClr val="accent6">
                    <a:lumMod val="75000"/>
                  </a:schemeClr>
                </a:solidFill>
              </a:rPr>
              <a:t>Transformational</a:t>
            </a:r>
            <a:br>
              <a:rPr lang="en-GB" sz="800" b="1" dirty="0" smtClean="0">
                <a:solidFill>
                  <a:schemeClr val="accent6">
                    <a:lumMod val="75000"/>
                  </a:schemeClr>
                </a:solidFill>
              </a:rPr>
            </a:br>
            <a:r>
              <a:rPr lang="en-GB" sz="800" b="1" dirty="0" smtClean="0">
                <a:solidFill>
                  <a:schemeClr val="accent6">
                    <a:lumMod val="75000"/>
                  </a:schemeClr>
                </a:solidFill>
              </a:rPr>
              <a:t>Leadership</a:t>
            </a:r>
            <a:endParaRPr lang="en-GB" sz="800" b="1" dirty="0">
              <a:solidFill>
                <a:schemeClr val="accent6">
                  <a:lumMod val="75000"/>
                </a:schemeClr>
              </a:solidFill>
            </a:endParaRPr>
          </a:p>
        </p:txBody>
      </p:sp>
    </p:spTree>
    <p:extLst>
      <p:ext uri="{BB962C8B-B14F-4D97-AF65-F5344CB8AC3E}">
        <p14:creationId xmlns:p14="http://schemas.microsoft.com/office/powerpoint/2010/main" val="3332308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57347">
                                            <p:txEl>
                                              <p:pRg st="0" end="0"/>
                                            </p:txEl>
                                          </p:spTgt>
                                        </p:tgtEl>
                                        <p:attrNameLst>
                                          <p:attrName>style.visibility</p:attrName>
                                        </p:attrNameLst>
                                      </p:cBhvr>
                                      <p:to>
                                        <p:strVal val="visible"/>
                                      </p:to>
                                    </p:set>
                                    <p:animEffect transition="in" filter="wipe(left)">
                                      <p:cBhvr>
                                        <p:cTn id="11" dur="500"/>
                                        <p:tgtEl>
                                          <p:spTgt spid="57347">
                                            <p:txEl>
                                              <p:pRg st="0" end="0"/>
                                            </p:txEl>
                                          </p:spTgt>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57347">
                                            <p:txEl>
                                              <p:pRg st="1" end="1"/>
                                            </p:txEl>
                                          </p:spTgt>
                                        </p:tgtEl>
                                        <p:attrNameLst>
                                          <p:attrName>style.visibility</p:attrName>
                                        </p:attrNameLst>
                                      </p:cBhvr>
                                      <p:to>
                                        <p:strVal val="visible"/>
                                      </p:to>
                                    </p:set>
                                    <p:animEffect transition="in" filter="wipe(left)">
                                      <p:cBhvr>
                                        <p:cTn id="14" dur="500"/>
                                        <p:tgtEl>
                                          <p:spTgt spid="57347">
                                            <p:txEl>
                                              <p:pRg st="1" end="1"/>
                                            </p:txEl>
                                          </p:spTgt>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57347">
                                            <p:txEl>
                                              <p:pRg st="2" end="2"/>
                                            </p:txEl>
                                          </p:spTgt>
                                        </p:tgtEl>
                                        <p:attrNameLst>
                                          <p:attrName>style.visibility</p:attrName>
                                        </p:attrNameLst>
                                      </p:cBhvr>
                                      <p:to>
                                        <p:strVal val="visible"/>
                                      </p:to>
                                    </p:set>
                                    <p:animEffect transition="in" filter="wipe(left)">
                                      <p:cBhvr>
                                        <p:cTn id="17" dur="500"/>
                                        <p:tgtEl>
                                          <p:spTgt spid="5734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7347">
                                            <p:txEl>
                                              <p:pRg st="3" end="3"/>
                                            </p:txEl>
                                          </p:spTgt>
                                        </p:tgtEl>
                                        <p:attrNameLst>
                                          <p:attrName>style.visibility</p:attrName>
                                        </p:attrNameLst>
                                      </p:cBhvr>
                                      <p:to>
                                        <p:strVal val="visible"/>
                                      </p:to>
                                    </p:set>
                                    <p:animEffect transition="in" filter="wipe(left)">
                                      <p:cBhvr>
                                        <p:cTn id="22" dur="500"/>
                                        <p:tgtEl>
                                          <p:spTgt spid="57347">
                                            <p:txEl>
                                              <p:pRg st="3" end="3"/>
                                            </p:txEl>
                                          </p:spTgt>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57347">
                                            <p:txEl>
                                              <p:pRg st="4" end="4"/>
                                            </p:txEl>
                                          </p:spTgt>
                                        </p:tgtEl>
                                        <p:attrNameLst>
                                          <p:attrName>style.visibility</p:attrName>
                                        </p:attrNameLst>
                                      </p:cBhvr>
                                      <p:to>
                                        <p:strVal val="visible"/>
                                      </p:to>
                                    </p:set>
                                    <p:animEffect transition="in" filter="wipe(left)">
                                      <p:cBhvr>
                                        <p:cTn id="25" dur="500"/>
                                        <p:tgtEl>
                                          <p:spTgt spid="57347">
                                            <p:txEl>
                                              <p:pRg st="4" end="4"/>
                                            </p:txEl>
                                          </p:spTgt>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57347">
                                            <p:txEl>
                                              <p:pRg st="5" end="5"/>
                                            </p:txEl>
                                          </p:spTgt>
                                        </p:tgtEl>
                                        <p:attrNameLst>
                                          <p:attrName>style.visibility</p:attrName>
                                        </p:attrNameLst>
                                      </p:cBhvr>
                                      <p:to>
                                        <p:strVal val="visible"/>
                                      </p:to>
                                    </p:set>
                                    <p:animEffect transition="in" filter="wipe(left)">
                                      <p:cBhvr>
                                        <p:cTn id="28" dur="500"/>
                                        <p:tgtEl>
                                          <p:spTgt spid="57347">
                                            <p:txEl>
                                              <p:pRg st="5" end="5"/>
                                            </p:txEl>
                                          </p:spTgt>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57347">
                                            <p:txEl>
                                              <p:pRg st="6" end="6"/>
                                            </p:txEl>
                                          </p:spTgt>
                                        </p:tgtEl>
                                        <p:attrNameLst>
                                          <p:attrName>style.visibility</p:attrName>
                                        </p:attrNameLst>
                                      </p:cBhvr>
                                      <p:to>
                                        <p:strVal val="visible"/>
                                      </p:to>
                                    </p:set>
                                    <p:animEffect transition="in" filter="wipe(left)">
                                      <p:cBhvr>
                                        <p:cTn id="31" dur="500"/>
                                        <p:tgtEl>
                                          <p:spTgt spid="57347">
                                            <p:txEl>
                                              <p:pRg st="6" end="6"/>
                                            </p:txEl>
                                          </p:spTgt>
                                        </p:tgtEl>
                                      </p:cBhvr>
                                    </p:animEffect>
                                  </p:childTnLst>
                                </p:cTn>
                              </p:par>
                            </p:childTnLst>
                          </p:cTn>
                        </p:par>
                        <p:par>
                          <p:cTn id="32" fill="hold">
                            <p:stCondLst>
                              <p:cond delay="500"/>
                            </p:stCondLst>
                            <p:childTnLst>
                              <p:par>
                                <p:cTn id="33" presetID="10" presetClass="entr" presetSubtype="0"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7"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4"/>
          <p:cNvSpPr>
            <a:spLocks noGrp="1" noChangeArrowheads="1"/>
          </p:cNvSpPr>
          <p:nvPr>
            <p:ph type="title"/>
          </p:nvPr>
        </p:nvSpPr>
        <p:spPr/>
        <p:txBody>
          <a:bodyPr/>
          <a:lstStyle/>
          <a:p>
            <a:r>
              <a:rPr lang="en-US" sz="3400" dirty="0" smtClean="0"/>
              <a:t>Evaluating Transformational Leadership</a:t>
            </a:r>
            <a:endParaRPr lang="en-US" sz="3400" dirty="0"/>
          </a:p>
        </p:txBody>
      </p:sp>
      <p:sp>
        <p:nvSpPr>
          <p:cNvPr id="288773" name="Rectangle 5"/>
          <p:cNvSpPr>
            <a:spLocks noGrp="1" noChangeArrowheads="1"/>
          </p:cNvSpPr>
          <p:nvPr>
            <p:ph idx="1"/>
          </p:nvPr>
        </p:nvSpPr>
        <p:spPr/>
        <p:txBody>
          <a:bodyPr>
            <a:normAutofit/>
          </a:bodyPr>
          <a:lstStyle/>
          <a:p>
            <a:r>
              <a:rPr lang="en-US" dirty="0" smtClean="0"/>
              <a:t>Transformational leadership is important</a:t>
            </a:r>
          </a:p>
          <a:p>
            <a:pPr lvl="1">
              <a:spcAft>
                <a:spcPts val="1200"/>
              </a:spcAft>
            </a:pPr>
            <a:r>
              <a:rPr lang="en-US" dirty="0" smtClean="0"/>
              <a:t>Higher satisfaction, performance, OCBs, creativity</a:t>
            </a:r>
          </a:p>
          <a:p>
            <a:r>
              <a:rPr lang="en-US" dirty="0" smtClean="0"/>
              <a:t>Transformational leadership limitations</a:t>
            </a:r>
          </a:p>
          <a:p>
            <a:pPr marL="685800" lvl="1" indent="-457200">
              <a:buFont typeface="+mj-lt"/>
              <a:buAutoNum type="arabicPeriod"/>
            </a:pPr>
            <a:r>
              <a:rPr lang="en-US" dirty="0"/>
              <a:t>C</a:t>
            </a:r>
            <a:r>
              <a:rPr lang="en-US" dirty="0" smtClean="0"/>
              <a:t>ircular logic</a:t>
            </a:r>
          </a:p>
          <a:p>
            <a:pPr marL="685800" lvl="1" indent="-457200">
              <a:buFont typeface="+mj-lt"/>
              <a:buAutoNum type="arabicPeriod"/>
            </a:pPr>
            <a:r>
              <a:rPr lang="en-US" dirty="0" smtClean="0"/>
              <a:t>Mixed models (behavior and competencies)</a:t>
            </a:r>
          </a:p>
          <a:p>
            <a:pPr marL="685800" lvl="1" indent="-457200">
              <a:buFont typeface="+mj-lt"/>
              <a:buAutoNum type="arabicPeriod"/>
            </a:pPr>
            <a:r>
              <a:rPr lang="en-US" dirty="0" smtClean="0"/>
              <a:t>Universal theory</a:t>
            </a:r>
          </a:p>
        </p:txBody>
      </p:sp>
    </p:spTree>
    <p:extLst>
      <p:ext uri="{BB962C8B-B14F-4D97-AF65-F5344CB8AC3E}">
        <p14:creationId xmlns:p14="http://schemas.microsoft.com/office/powerpoint/2010/main" val="4016009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88773">
                                            <p:txEl>
                                              <p:pRg st="0" end="0"/>
                                            </p:txEl>
                                          </p:spTgt>
                                        </p:tgtEl>
                                        <p:attrNameLst>
                                          <p:attrName>style.visibility</p:attrName>
                                        </p:attrNameLst>
                                      </p:cBhvr>
                                      <p:to>
                                        <p:strVal val="visible"/>
                                      </p:to>
                                    </p:set>
                                    <p:animEffect transition="in" filter="wipe(left)">
                                      <p:cBhvr>
                                        <p:cTn id="7" dur="500"/>
                                        <p:tgtEl>
                                          <p:spTgt spid="288773">
                                            <p:txEl>
                                              <p:pRg st="0" end="0"/>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88773">
                                            <p:txEl>
                                              <p:pRg st="1" end="1"/>
                                            </p:txEl>
                                          </p:spTgt>
                                        </p:tgtEl>
                                        <p:attrNameLst>
                                          <p:attrName>style.visibility</p:attrName>
                                        </p:attrNameLst>
                                      </p:cBhvr>
                                      <p:to>
                                        <p:strVal val="visible"/>
                                      </p:to>
                                    </p:set>
                                    <p:animEffect transition="in" filter="wipe(left)">
                                      <p:cBhvr>
                                        <p:cTn id="10" dur="500"/>
                                        <p:tgtEl>
                                          <p:spTgt spid="288773">
                                            <p:txEl>
                                              <p:pRg st="1" end="1"/>
                                            </p:txEl>
                                          </p:spTgt>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88773">
                                            <p:txEl>
                                              <p:pRg st="2" end="2"/>
                                            </p:txEl>
                                          </p:spTgt>
                                        </p:tgtEl>
                                        <p:attrNameLst>
                                          <p:attrName>style.visibility</p:attrName>
                                        </p:attrNameLst>
                                      </p:cBhvr>
                                      <p:to>
                                        <p:strVal val="visible"/>
                                      </p:to>
                                    </p:set>
                                    <p:animEffect transition="in" filter="wipe(left)">
                                      <p:cBhvr>
                                        <p:cTn id="14" dur="500"/>
                                        <p:tgtEl>
                                          <p:spTgt spid="288773">
                                            <p:txEl>
                                              <p:pRg st="2" end="2"/>
                                            </p:txEl>
                                          </p:spTgt>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288773">
                                            <p:txEl>
                                              <p:pRg st="3" end="3"/>
                                            </p:txEl>
                                          </p:spTgt>
                                        </p:tgtEl>
                                        <p:attrNameLst>
                                          <p:attrName>style.visibility</p:attrName>
                                        </p:attrNameLst>
                                      </p:cBhvr>
                                      <p:to>
                                        <p:strVal val="visible"/>
                                      </p:to>
                                    </p:set>
                                    <p:animEffect transition="in" filter="wipe(left)">
                                      <p:cBhvr>
                                        <p:cTn id="17" dur="500"/>
                                        <p:tgtEl>
                                          <p:spTgt spid="288773">
                                            <p:txEl>
                                              <p:pRg st="3" end="3"/>
                                            </p:txEl>
                                          </p:spTgt>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288773">
                                            <p:txEl>
                                              <p:pRg st="4" end="4"/>
                                            </p:txEl>
                                          </p:spTgt>
                                        </p:tgtEl>
                                        <p:attrNameLst>
                                          <p:attrName>style.visibility</p:attrName>
                                        </p:attrNameLst>
                                      </p:cBhvr>
                                      <p:to>
                                        <p:strVal val="visible"/>
                                      </p:to>
                                    </p:set>
                                    <p:animEffect transition="in" filter="wipe(left)">
                                      <p:cBhvr>
                                        <p:cTn id="20" dur="500"/>
                                        <p:tgtEl>
                                          <p:spTgt spid="288773">
                                            <p:txEl>
                                              <p:pRg st="4" end="4"/>
                                            </p:txEl>
                                          </p:spTgt>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288773">
                                            <p:txEl>
                                              <p:pRg st="5" end="5"/>
                                            </p:txEl>
                                          </p:spTgt>
                                        </p:tgtEl>
                                        <p:attrNameLst>
                                          <p:attrName>style.visibility</p:attrName>
                                        </p:attrNameLst>
                                      </p:cBhvr>
                                      <p:to>
                                        <p:strVal val="visible"/>
                                      </p:to>
                                    </p:set>
                                    <p:animEffect transition="in" filter="wipe(left)">
                                      <p:cBhvr>
                                        <p:cTn id="23" dur="500"/>
                                        <p:tgtEl>
                                          <p:spTgt spid="28877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8773" grpId="0" build="p" autoUpdateAnimBg="0" advAuto="0"/>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McShaneOB7_Ch">
  <a:themeElements>
    <a:clrScheme name="Plaza">
      <a:dk1>
        <a:sysClr val="windowText" lastClr="000000"/>
      </a:dk1>
      <a:lt1>
        <a:sysClr val="window" lastClr="FFFFFF"/>
      </a:lt1>
      <a:dk2>
        <a:srgbClr val="333333"/>
      </a:dk2>
      <a:lt2>
        <a:srgbClr val="CCCCCC"/>
      </a:lt2>
      <a:accent1>
        <a:srgbClr val="990000"/>
      </a:accent1>
      <a:accent2>
        <a:srgbClr val="580101"/>
      </a:accent2>
      <a:accent3>
        <a:srgbClr val="E94A00"/>
      </a:accent3>
      <a:accent4>
        <a:srgbClr val="EB8F00"/>
      </a:accent4>
      <a:accent5>
        <a:srgbClr val="A4A4A4"/>
      </a:accent5>
      <a:accent6>
        <a:srgbClr val="666666"/>
      </a:accent6>
      <a:hlink>
        <a:srgbClr val="D01010"/>
      </a:hlink>
      <a:folHlink>
        <a:srgbClr val="E6682E"/>
      </a:folHlink>
    </a:clrScheme>
    <a:fontScheme name="Plaza">
      <a:majorFont>
        <a:latin typeface="Century Gothic"/>
        <a:ea typeface=""/>
        <a:cs typeface=""/>
        <a:font script="Jpan" typeface="メイリオ"/>
        <a:font script="Hans" typeface="宋体"/>
        <a:font script="Hant" typeface="新細明體"/>
      </a:majorFont>
      <a:minorFont>
        <a:latin typeface="Century Gothic"/>
        <a:ea typeface=""/>
        <a:cs typeface=""/>
        <a:font script="Jpan" typeface="メイリオ"/>
        <a:font script="Hans" typeface="宋体"/>
        <a:font script="Hant" typeface="新細明體"/>
      </a:minorFont>
    </a:fontScheme>
    <a:fmtScheme name="Plaza">
      <a:fillStyleLst>
        <a:solidFill>
          <a:schemeClr val="phClr"/>
        </a:solidFill>
        <a:gradFill rotWithShape="1">
          <a:gsLst>
            <a:gs pos="0">
              <a:schemeClr val="phClr">
                <a:tint val="100000"/>
                <a:shade val="60000"/>
                <a:satMod val="135000"/>
              </a:schemeClr>
            </a:gs>
            <a:gs pos="100000">
              <a:schemeClr val="phClr">
                <a:tint val="100000"/>
                <a:shade val="100000"/>
                <a:satMod val="135000"/>
              </a:schemeClr>
            </a:gs>
          </a:gsLst>
          <a:lin ang="16200000" scaled="1"/>
        </a:gradFill>
        <a:gradFill rotWithShape="1">
          <a:gsLst>
            <a:gs pos="0">
              <a:schemeClr val="phClr">
                <a:shade val="70000"/>
                <a:satMod val="120000"/>
              </a:schemeClr>
            </a:gs>
            <a:gs pos="35000">
              <a:schemeClr val="phClr">
                <a:shade val="100000"/>
                <a:satMod val="150000"/>
              </a:schemeClr>
            </a:gs>
            <a:gs pos="70000">
              <a:schemeClr val="phClr">
                <a:tint val="100000"/>
                <a:shade val="100000"/>
                <a:satMod val="200000"/>
                <a:greenMod val="100000"/>
              </a:schemeClr>
            </a:gs>
            <a:gs pos="100000">
              <a:schemeClr val="phClr">
                <a:tint val="100000"/>
                <a:shade val="100000"/>
                <a:satMod val="250000"/>
                <a:greenMod val="100000"/>
              </a:schemeClr>
            </a:gs>
          </a:gsLst>
          <a:lin ang="16200000" scaled="1"/>
        </a:gra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innerShdw blurRad="190500" dist="63500" dir="5400000">
              <a:srgbClr val="FFFFFF">
                <a:alpha val="65000"/>
              </a:srgbClr>
            </a:innerShdw>
          </a:effectLst>
          <a:scene3d>
            <a:camera prst="orthographicFront">
              <a:rot lat="0" lon="0" rev="0"/>
            </a:camera>
            <a:lightRig rig="twoPt" dir="r">
              <a:rot lat="0" lon="0" rev="6000000"/>
            </a:lightRig>
          </a:scene3d>
          <a:sp3d prstMaterial="matte">
            <a:bevelT w="0" h="0" prst="relaxedInset"/>
          </a:sp3d>
        </a:effectStyle>
        <a:effectStyle>
          <a:effectLst>
            <a:innerShdw blurRad="50800" dist="25400" dir="13500000">
              <a:srgbClr val="FFFFFF">
                <a:alpha val="75000"/>
              </a:srgbClr>
            </a:innerShdw>
            <a:outerShdw blurRad="88900" dist="38100" dir="6600000" sx="101000" sy="101000" rotWithShape="0">
              <a:srgbClr val="000000">
                <a:alpha val="50000"/>
              </a:srgbClr>
            </a:outerShdw>
          </a:effectLst>
          <a:scene3d>
            <a:camera prst="perspectiveFront" fov="3000000"/>
            <a:lightRig rig="morning" dir="tl">
              <a:rot lat="0" lon="0" rev="1800000"/>
            </a:lightRig>
          </a:scene3d>
          <a:sp3d contourW="38100" prstMaterial="softEdge">
            <a:bevelT w="25400" h="38100"/>
            <a:contourClr>
              <a:schemeClr val="phClr">
                <a:tint val="6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McShaneOB7_Ch.potx</Template>
  <TotalTime>1661</TotalTime>
  <Pages>0</Pages>
  <Words>1009</Words>
  <Characters>0</Characters>
  <Application>Microsoft Office PowerPoint</Application>
  <PresentationFormat>Letter Paper (8.5x11 in)</PresentationFormat>
  <Lines>0</Lines>
  <Paragraphs>214</Paragraphs>
  <Slides>26</Slides>
  <Notes>17</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McShaneOB7_Ch</vt:lpstr>
      <vt:lpstr>Leadership in Organizational Settings</vt:lpstr>
      <vt:lpstr>Telstra CEO, David Thodey</vt:lpstr>
      <vt:lpstr>Leadership Defined</vt:lpstr>
      <vt:lpstr>Shared Leadership</vt:lpstr>
      <vt:lpstr>Transformational Leadership Model</vt:lpstr>
      <vt:lpstr>Features of a Strategic Vision</vt:lpstr>
      <vt:lpstr>Transformational Leadership Elements</vt:lpstr>
      <vt:lpstr>Transformational Leadership Elements</vt:lpstr>
      <vt:lpstr>Evaluating Transformational Leadership</vt:lpstr>
      <vt:lpstr>Managerial Leadership</vt:lpstr>
      <vt:lpstr>Task vs People Styles of Leadership</vt:lpstr>
      <vt:lpstr>Military Ethos of Servant Leadership</vt:lpstr>
      <vt:lpstr>Servant Leadership</vt:lpstr>
      <vt:lpstr>Path-Goal Leadership</vt:lpstr>
      <vt:lpstr>Path-Goal Leadership Model</vt:lpstr>
      <vt:lpstr>Path-Goal Contingencies</vt:lpstr>
      <vt:lpstr>Other Managerial Leadership Theories</vt:lpstr>
      <vt:lpstr>Leadership Substitutes</vt:lpstr>
      <vt:lpstr>Implicit Leadership Perspective</vt:lpstr>
      <vt:lpstr>Eight Leadership Competencies</vt:lpstr>
      <vt:lpstr>Eight Leadership Competencies</vt:lpstr>
      <vt:lpstr>Authentic Leadership</vt:lpstr>
      <vt:lpstr>Leader Competency Perspective Limitations</vt:lpstr>
      <vt:lpstr>Cultural Issues in Leadership</vt:lpstr>
      <vt:lpstr>Gender Issues in Leadership</vt:lpstr>
      <vt:lpstr>Leadership in Organizational Settings</vt:lpstr>
    </vt:vector>
  </TitlesOfParts>
  <Manager/>
  <Company>University of Western Australia</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Leadership in Organizational Settings</dc:title>
  <dc:subject/>
  <dc:creator>Steven McShane</dc:creator>
  <cp:keywords/>
  <dc:description/>
  <cp:lastModifiedBy>Ganesh k</cp:lastModifiedBy>
  <cp:revision>215</cp:revision>
  <cp:lastPrinted>2008-02-24T08:45:31Z</cp:lastPrinted>
  <dcterms:created xsi:type="dcterms:W3CDTF">2011-12-07T16:09:33Z</dcterms:created>
  <dcterms:modified xsi:type="dcterms:W3CDTF">2014-02-21T09:28:35Z</dcterms:modified>
  <cp:category/>
</cp:coreProperties>
</file>