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804" r:id="rId1"/>
  </p:sldMasterIdLst>
  <p:notesMasterIdLst>
    <p:notesMasterId r:id="rId27"/>
  </p:notesMasterIdLst>
  <p:handoutMasterIdLst>
    <p:handoutMasterId r:id="rId28"/>
  </p:handoutMasterIdLst>
  <p:sldIdLst>
    <p:sldId id="318" r:id="rId2"/>
    <p:sldId id="319" r:id="rId3"/>
    <p:sldId id="348" r:id="rId4"/>
    <p:sldId id="321" r:id="rId5"/>
    <p:sldId id="322" r:id="rId6"/>
    <p:sldId id="323" r:id="rId7"/>
    <p:sldId id="349" r:id="rId8"/>
    <p:sldId id="327" r:id="rId9"/>
    <p:sldId id="326" r:id="rId10"/>
    <p:sldId id="329" r:id="rId11"/>
    <p:sldId id="331" r:id="rId12"/>
    <p:sldId id="332" r:id="rId13"/>
    <p:sldId id="334" r:id="rId14"/>
    <p:sldId id="335" r:id="rId15"/>
    <p:sldId id="336" r:id="rId16"/>
    <p:sldId id="337" r:id="rId17"/>
    <p:sldId id="338" r:id="rId18"/>
    <p:sldId id="339" r:id="rId19"/>
    <p:sldId id="340" r:id="rId20"/>
    <p:sldId id="341" r:id="rId21"/>
    <p:sldId id="342" r:id="rId22"/>
    <p:sldId id="343" r:id="rId23"/>
    <p:sldId id="344" r:id="rId24"/>
    <p:sldId id="345" r:id="rId25"/>
    <p:sldId id="350" r:id="rId26"/>
  </p:sldIdLst>
  <p:sldSz cx="9144000" cy="6858000" type="letter"/>
  <p:notesSz cx="6858000" cy="9144000"/>
  <p:defaultTextStyle>
    <a:defPPr>
      <a:defRPr lang="en-US"/>
    </a:defPPr>
    <a:lvl1pPr algn="ctr" rtl="0" fontAlgn="base">
      <a:spcBef>
        <a:spcPct val="0"/>
      </a:spcBef>
      <a:spcAft>
        <a:spcPct val="0"/>
      </a:spcAft>
      <a:defRPr sz="4000" kern="1200">
        <a:solidFill>
          <a:srgbClr val="AE2B21"/>
        </a:solidFill>
        <a:latin typeface="Tahoma" pitchFamily="-65" charset="0"/>
        <a:ea typeface="ヒラギノ角ゴ Pro W3" pitchFamily="-65" charset="-128"/>
        <a:cs typeface="ヒラギノ角ゴ Pro W3" pitchFamily="-65" charset="-128"/>
      </a:defRPr>
    </a:lvl1pPr>
    <a:lvl2pPr marL="457200" algn="ctr" rtl="0" fontAlgn="base">
      <a:spcBef>
        <a:spcPct val="0"/>
      </a:spcBef>
      <a:spcAft>
        <a:spcPct val="0"/>
      </a:spcAft>
      <a:defRPr sz="4000" kern="1200">
        <a:solidFill>
          <a:srgbClr val="AE2B21"/>
        </a:solidFill>
        <a:latin typeface="Tahoma" pitchFamily="-65" charset="0"/>
        <a:ea typeface="ヒラギノ角ゴ Pro W3" pitchFamily="-65" charset="-128"/>
        <a:cs typeface="ヒラギノ角ゴ Pro W3" pitchFamily="-65" charset="-128"/>
      </a:defRPr>
    </a:lvl2pPr>
    <a:lvl3pPr marL="914400" algn="ctr" rtl="0" fontAlgn="base">
      <a:spcBef>
        <a:spcPct val="0"/>
      </a:spcBef>
      <a:spcAft>
        <a:spcPct val="0"/>
      </a:spcAft>
      <a:defRPr sz="4000" kern="1200">
        <a:solidFill>
          <a:srgbClr val="AE2B21"/>
        </a:solidFill>
        <a:latin typeface="Tahoma" pitchFamily="-65" charset="0"/>
        <a:ea typeface="ヒラギノ角ゴ Pro W3" pitchFamily="-65" charset="-128"/>
        <a:cs typeface="ヒラギノ角ゴ Pro W3" pitchFamily="-65" charset="-128"/>
      </a:defRPr>
    </a:lvl3pPr>
    <a:lvl4pPr marL="1371600" algn="ctr" rtl="0" fontAlgn="base">
      <a:spcBef>
        <a:spcPct val="0"/>
      </a:spcBef>
      <a:spcAft>
        <a:spcPct val="0"/>
      </a:spcAft>
      <a:defRPr sz="4000" kern="1200">
        <a:solidFill>
          <a:srgbClr val="AE2B21"/>
        </a:solidFill>
        <a:latin typeface="Tahoma" pitchFamily="-65" charset="0"/>
        <a:ea typeface="ヒラギノ角ゴ Pro W3" pitchFamily="-65" charset="-128"/>
        <a:cs typeface="ヒラギノ角ゴ Pro W3" pitchFamily="-65" charset="-128"/>
      </a:defRPr>
    </a:lvl4pPr>
    <a:lvl5pPr marL="1828800" algn="ctr" rtl="0" fontAlgn="base">
      <a:spcBef>
        <a:spcPct val="0"/>
      </a:spcBef>
      <a:spcAft>
        <a:spcPct val="0"/>
      </a:spcAft>
      <a:defRPr sz="4000" kern="1200">
        <a:solidFill>
          <a:srgbClr val="AE2B21"/>
        </a:solidFill>
        <a:latin typeface="Tahoma" pitchFamily="-65" charset="0"/>
        <a:ea typeface="ヒラギノ角ゴ Pro W3" pitchFamily="-65" charset="-128"/>
        <a:cs typeface="ヒラギノ角ゴ Pro W3" pitchFamily="-65" charset="-128"/>
      </a:defRPr>
    </a:lvl5pPr>
    <a:lvl6pPr marL="2286000" algn="l" defTabSz="457200" rtl="0" eaLnBrk="1" latinLnBrk="0" hangingPunct="1">
      <a:defRPr sz="4000" kern="1200">
        <a:solidFill>
          <a:srgbClr val="AE2B21"/>
        </a:solidFill>
        <a:latin typeface="Tahoma" pitchFamily="-65" charset="0"/>
        <a:ea typeface="ヒラギノ角ゴ Pro W3" pitchFamily="-65" charset="-128"/>
        <a:cs typeface="ヒラギノ角ゴ Pro W3" pitchFamily="-65" charset="-128"/>
      </a:defRPr>
    </a:lvl6pPr>
    <a:lvl7pPr marL="2743200" algn="l" defTabSz="457200" rtl="0" eaLnBrk="1" latinLnBrk="0" hangingPunct="1">
      <a:defRPr sz="4000" kern="1200">
        <a:solidFill>
          <a:srgbClr val="AE2B21"/>
        </a:solidFill>
        <a:latin typeface="Tahoma" pitchFamily="-65" charset="0"/>
        <a:ea typeface="ヒラギノ角ゴ Pro W3" pitchFamily="-65" charset="-128"/>
        <a:cs typeface="ヒラギノ角ゴ Pro W3" pitchFamily="-65" charset="-128"/>
      </a:defRPr>
    </a:lvl7pPr>
    <a:lvl8pPr marL="3200400" algn="l" defTabSz="457200" rtl="0" eaLnBrk="1" latinLnBrk="0" hangingPunct="1">
      <a:defRPr sz="4000" kern="1200">
        <a:solidFill>
          <a:srgbClr val="AE2B21"/>
        </a:solidFill>
        <a:latin typeface="Tahoma" pitchFamily="-65" charset="0"/>
        <a:ea typeface="ヒラギノ角ゴ Pro W3" pitchFamily="-65" charset="-128"/>
        <a:cs typeface="ヒラギノ角ゴ Pro W3" pitchFamily="-65" charset="-128"/>
      </a:defRPr>
    </a:lvl8pPr>
    <a:lvl9pPr marL="3657600" algn="l" defTabSz="457200" rtl="0" eaLnBrk="1" latinLnBrk="0" hangingPunct="1">
      <a:defRPr sz="4000" kern="1200">
        <a:solidFill>
          <a:srgbClr val="AE2B21"/>
        </a:solidFill>
        <a:latin typeface="Tahoma" pitchFamily="-65" charset="0"/>
        <a:ea typeface="ヒラギノ角ゴ Pro W3" pitchFamily="-65" charset="-128"/>
        <a:cs typeface="ヒラギノ角ゴ Pro W3" pitchFamily="-65" charset="-128"/>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clrMode="bw"/>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080"/>
    <a:srgbClr val="800080"/>
    <a:srgbClr val="CCFF66"/>
    <a:srgbClr val="61765E"/>
    <a:srgbClr val="5B5748"/>
    <a:srgbClr val="808080"/>
    <a:srgbClr val="83060C"/>
    <a:srgbClr val="5E6F5B"/>
    <a:srgbClr val="7D8077"/>
    <a:srgbClr val="5657E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049" autoAdjust="0"/>
    <p:restoredTop sz="94643" autoAdjust="0"/>
  </p:normalViewPr>
  <p:slideViewPr>
    <p:cSldViewPr>
      <p:cViewPr>
        <p:scale>
          <a:sx n="50" d="100"/>
          <a:sy n="50" d="100"/>
        </p:scale>
        <p:origin x="-2244" y="-810"/>
      </p:cViewPr>
      <p:guideLst>
        <p:guide orient="horz" pos="2160"/>
        <p:guide pos="2880"/>
      </p:guideLst>
    </p:cSldViewPr>
  </p:slideViewPr>
  <p:outlineViewPr>
    <p:cViewPr>
      <p:scale>
        <a:sx n="33" d="100"/>
        <a:sy n="33" d="100"/>
      </p:scale>
      <p:origin x="0" y="14944"/>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5106" name="Rectangle 2"/>
          <p:cNvSpPr>
            <a:spLocks noGrp="1"/>
          </p:cNvSpPr>
          <p:nvPr>
            <p:ph type="hdr" sz="quarter"/>
          </p:nvPr>
        </p:nvSpPr>
        <p:spPr bwMode="auto">
          <a:xfrm>
            <a:off x="0" y="0"/>
            <a:ext cx="2971800" cy="457200"/>
          </a:xfrm>
          <a:prstGeom prst="rect">
            <a:avLst/>
          </a:prstGeom>
          <a:noFill/>
          <a:ln w="12700">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Tahoma" charset="0"/>
                <a:ea typeface="ヒラギノ角ゴ Pro W3" charset="-128"/>
                <a:cs typeface="ヒラギノ角ゴ Pro W3" charset="-128"/>
              </a:defRPr>
            </a:lvl1pPr>
          </a:lstStyle>
          <a:p>
            <a:pPr>
              <a:defRPr/>
            </a:pPr>
            <a:endParaRPr lang="en-US"/>
          </a:p>
        </p:txBody>
      </p:sp>
      <p:sp>
        <p:nvSpPr>
          <p:cNvPr id="175107" name="Rectangle 3"/>
          <p:cNvSpPr>
            <a:spLocks noGrp="1"/>
          </p:cNvSpPr>
          <p:nvPr>
            <p:ph type="dt" sz="quarter" idx="1"/>
          </p:nvPr>
        </p:nvSpPr>
        <p:spPr bwMode="auto">
          <a:xfrm>
            <a:off x="3886200" y="0"/>
            <a:ext cx="2971800" cy="457200"/>
          </a:xfrm>
          <a:prstGeom prst="rect">
            <a:avLst/>
          </a:prstGeom>
          <a:noFill/>
          <a:ln w="12700">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ahoma" charset="0"/>
                <a:ea typeface="ヒラギノ角ゴ Pro W3" charset="-128"/>
                <a:cs typeface="ヒラギノ角ゴ Pro W3" charset="-128"/>
              </a:defRPr>
            </a:lvl1pPr>
          </a:lstStyle>
          <a:p>
            <a:pPr>
              <a:defRPr/>
            </a:pPr>
            <a:endParaRPr lang="en-US"/>
          </a:p>
        </p:txBody>
      </p:sp>
      <p:sp>
        <p:nvSpPr>
          <p:cNvPr id="175108" name="Rectangle 4"/>
          <p:cNvSpPr>
            <a:spLocks noGrp="1"/>
          </p:cNvSpPr>
          <p:nvPr>
            <p:ph type="ftr" sz="quarter" idx="2"/>
          </p:nvPr>
        </p:nvSpPr>
        <p:spPr bwMode="auto">
          <a:xfrm>
            <a:off x="0" y="8686800"/>
            <a:ext cx="2971800" cy="457200"/>
          </a:xfrm>
          <a:prstGeom prst="rect">
            <a:avLst/>
          </a:prstGeom>
          <a:noFill/>
          <a:ln w="12700">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Tahoma" charset="0"/>
                <a:ea typeface="ヒラギノ角ゴ Pro W3" charset="-128"/>
                <a:cs typeface="ヒラギノ角ゴ Pro W3" charset="-128"/>
              </a:defRPr>
            </a:lvl1pPr>
          </a:lstStyle>
          <a:p>
            <a:pPr>
              <a:defRPr/>
            </a:pPr>
            <a:endParaRPr lang="en-US"/>
          </a:p>
        </p:txBody>
      </p:sp>
      <p:sp>
        <p:nvSpPr>
          <p:cNvPr id="175109" name="Rectangle 5"/>
          <p:cNvSpPr>
            <a:spLocks noGrp="1"/>
          </p:cNvSpPr>
          <p:nvPr>
            <p:ph type="sldNum" sz="quarter" idx="3"/>
          </p:nvPr>
        </p:nvSpPr>
        <p:spPr bwMode="auto">
          <a:xfrm>
            <a:off x="3886200" y="8686800"/>
            <a:ext cx="2971800" cy="457200"/>
          </a:xfrm>
          <a:prstGeom prst="rect">
            <a:avLst/>
          </a:prstGeom>
          <a:noFill/>
          <a:ln w="12700">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ahoma" charset="0"/>
                <a:ea typeface="ヒラギノ角ゴ Pro W3" charset="-128"/>
                <a:cs typeface="ヒラギノ角ゴ Pro W3" charset="-128"/>
              </a:defRPr>
            </a:lvl1pPr>
          </a:lstStyle>
          <a:p>
            <a:pPr>
              <a:defRPr/>
            </a:pPr>
            <a:fld id="{0EF9D739-DB96-BC46-A449-C08C87F8AA11}" type="slidenum">
              <a:rPr lang="en-US"/>
              <a:pPr>
                <a:defRPr/>
              </a:pPr>
              <a:t>‹#›</a:t>
            </a:fld>
            <a:endParaRPr lang="en-US"/>
          </a:p>
        </p:txBody>
      </p:sp>
    </p:spTree>
    <p:extLst>
      <p:ext uri="{BB962C8B-B14F-4D97-AF65-F5344CB8AC3E}">
        <p14:creationId xmlns:p14="http://schemas.microsoft.com/office/powerpoint/2010/main" val="335057924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p:cNvSpPr>
          <p:nvPr>
            <p:ph type="hdr" sz="quarter"/>
          </p:nvPr>
        </p:nvSpPr>
        <p:spPr bwMode="auto">
          <a:xfrm>
            <a:off x="0" y="0"/>
            <a:ext cx="2971800" cy="457200"/>
          </a:xfrm>
          <a:prstGeom prst="rect">
            <a:avLst/>
          </a:prstGeom>
          <a:noFill/>
          <a:ln w="12700">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Tahoma" charset="0"/>
                <a:ea typeface="ヒラギノ角ゴ Pro W3" charset="-128"/>
                <a:cs typeface="ヒラギノ角ゴ Pro W3" charset="-128"/>
              </a:defRPr>
            </a:lvl1pPr>
          </a:lstStyle>
          <a:p>
            <a:pPr>
              <a:defRPr/>
            </a:pPr>
            <a:endParaRPr lang="en-US"/>
          </a:p>
        </p:txBody>
      </p:sp>
      <p:sp>
        <p:nvSpPr>
          <p:cNvPr id="12291" name="Rectangle 3"/>
          <p:cNvSpPr>
            <a:spLocks noGrp="1"/>
          </p:cNvSpPr>
          <p:nvPr>
            <p:ph type="dt" idx="1"/>
          </p:nvPr>
        </p:nvSpPr>
        <p:spPr bwMode="auto">
          <a:xfrm>
            <a:off x="3886200" y="0"/>
            <a:ext cx="2971800" cy="457200"/>
          </a:xfrm>
          <a:prstGeom prst="rect">
            <a:avLst/>
          </a:prstGeom>
          <a:noFill/>
          <a:ln w="12700">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ahoma" charset="0"/>
                <a:ea typeface="ヒラギノ角ゴ Pro W3" charset="-128"/>
                <a:cs typeface="ヒラギノ角ゴ Pro W3" charset="-128"/>
              </a:defRPr>
            </a:lvl1pPr>
          </a:lstStyle>
          <a:p>
            <a:pPr>
              <a:defRPr/>
            </a:pPr>
            <a:endParaRPr lang="en-US"/>
          </a:p>
        </p:txBody>
      </p:sp>
      <p:sp>
        <p:nvSpPr>
          <p:cNvPr id="1024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2293" name="Rectangle 5"/>
          <p:cNvSpPr>
            <a:spLocks noGrp="1"/>
          </p:cNvSpPr>
          <p:nvPr>
            <p:ph type="body" sz="quarter" idx="3"/>
          </p:nvPr>
        </p:nvSpPr>
        <p:spPr bwMode="auto">
          <a:xfrm>
            <a:off x="914400" y="4343400"/>
            <a:ext cx="5029200" cy="4114800"/>
          </a:xfrm>
          <a:prstGeom prst="rect">
            <a:avLst/>
          </a:prstGeom>
          <a:noFill/>
          <a:ln w="12700">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294" name="Rectangle 6"/>
          <p:cNvSpPr>
            <a:spLocks noGrp="1"/>
          </p:cNvSpPr>
          <p:nvPr>
            <p:ph type="ftr" sz="quarter" idx="4"/>
          </p:nvPr>
        </p:nvSpPr>
        <p:spPr bwMode="auto">
          <a:xfrm>
            <a:off x="0" y="8686800"/>
            <a:ext cx="2971800" cy="457200"/>
          </a:xfrm>
          <a:prstGeom prst="rect">
            <a:avLst/>
          </a:prstGeom>
          <a:noFill/>
          <a:ln w="12700">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Tahoma" charset="0"/>
                <a:ea typeface="ヒラギノ角ゴ Pro W3" charset="-128"/>
                <a:cs typeface="ヒラギノ角ゴ Pro W3" charset="-128"/>
              </a:defRPr>
            </a:lvl1pPr>
          </a:lstStyle>
          <a:p>
            <a:pPr>
              <a:defRPr/>
            </a:pPr>
            <a:endParaRPr lang="en-US"/>
          </a:p>
        </p:txBody>
      </p:sp>
      <p:sp>
        <p:nvSpPr>
          <p:cNvPr id="12295" name="Rectangle 7"/>
          <p:cNvSpPr>
            <a:spLocks noGrp="1"/>
          </p:cNvSpPr>
          <p:nvPr>
            <p:ph type="sldNum" sz="quarter" idx="5"/>
          </p:nvPr>
        </p:nvSpPr>
        <p:spPr bwMode="auto">
          <a:xfrm>
            <a:off x="3886200" y="8686800"/>
            <a:ext cx="2971800" cy="457200"/>
          </a:xfrm>
          <a:prstGeom prst="rect">
            <a:avLst/>
          </a:prstGeom>
          <a:noFill/>
          <a:ln w="12700">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ahoma" charset="0"/>
                <a:ea typeface="ヒラギノ角ゴ Pro W3" charset="-128"/>
                <a:cs typeface="ヒラギノ角ゴ Pro W3" charset="-128"/>
              </a:defRPr>
            </a:lvl1pPr>
          </a:lstStyle>
          <a:p>
            <a:pPr>
              <a:defRPr/>
            </a:pPr>
            <a:fld id="{E3791B8C-22D8-CC4E-AEAF-5A352ECD9E26}" type="slidenum">
              <a:rPr lang="en-US"/>
              <a:pPr>
                <a:defRPr/>
              </a:pPr>
              <a:t>‹#›</a:t>
            </a:fld>
            <a:endParaRPr lang="en-US"/>
          </a:p>
        </p:txBody>
      </p:sp>
    </p:spTree>
    <p:extLst>
      <p:ext uri="{BB962C8B-B14F-4D97-AF65-F5344CB8AC3E}">
        <p14:creationId xmlns:p14="http://schemas.microsoft.com/office/powerpoint/2010/main" val="3151892978"/>
      </p:ext>
    </p:extLst>
  </p:cSld>
  <p:clrMap bg1="lt1" tx1="dk1" bg2="lt2" tx2="dk2" accent1="accent1" accent2="accent2" accent3="accent3" accent4="accent4" accent5="accent5" accent6="accent6" hlink="hlink" folHlink="folHlink"/>
  <p:hf hdr="0" ftr="0" dt="0"/>
  <p:notesStyle>
    <a:lvl1pPr algn="l" rtl="0" eaLnBrk="0" fontAlgn="base" hangingPunct="0">
      <a:spcBef>
        <a:spcPct val="0"/>
      </a:spcBef>
      <a:spcAft>
        <a:spcPct val="0"/>
      </a:spcAft>
      <a:defRPr sz="1200" kern="1200">
        <a:solidFill>
          <a:schemeClr val="tx1"/>
        </a:solidFill>
        <a:latin typeface="Gill Sans" charset="0"/>
        <a:ea typeface="ＭＳ Ｐゴシック" charset="-128"/>
        <a:cs typeface="ＭＳ Ｐゴシック" charset="-128"/>
      </a:defRPr>
    </a:lvl1pPr>
    <a:lvl2pPr marL="457200" algn="l" rtl="0" eaLnBrk="0" fontAlgn="base" hangingPunct="0">
      <a:spcBef>
        <a:spcPct val="0"/>
      </a:spcBef>
      <a:spcAft>
        <a:spcPct val="0"/>
      </a:spcAft>
      <a:defRPr sz="1200" kern="1200">
        <a:solidFill>
          <a:schemeClr val="tx1"/>
        </a:solidFill>
        <a:latin typeface="Gill Sans" charset="0"/>
        <a:ea typeface="ＭＳ Ｐゴシック" charset="-128"/>
        <a:cs typeface="+mn-cs"/>
      </a:defRPr>
    </a:lvl2pPr>
    <a:lvl3pPr marL="914400" algn="l" rtl="0" eaLnBrk="0" fontAlgn="base" hangingPunct="0">
      <a:spcBef>
        <a:spcPct val="0"/>
      </a:spcBef>
      <a:spcAft>
        <a:spcPct val="0"/>
      </a:spcAft>
      <a:defRPr sz="1200" kern="1200">
        <a:solidFill>
          <a:schemeClr val="tx1"/>
        </a:solidFill>
        <a:latin typeface="Gill Sans" charset="0"/>
        <a:ea typeface="ＭＳ Ｐゴシック" charset="-128"/>
        <a:cs typeface="+mn-cs"/>
      </a:defRPr>
    </a:lvl3pPr>
    <a:lvl4pPr marL="1371600" algn="l" rtl="0" eaLnBrk="0" fontAlgn="base" hangingPunct="0">
      <a:spcBef>
        <a:spcPct val="0"/>
      </a:spcBef>
      <a:spcAft>
        <a:spcPct val="0"/>
      </a:spcAft>
      <a:defRPr sz="1200" kern="1200">
        <a:solidFill>
          <a:schemeClr val="tx1"/>
        </a:solidFill>
        <a:latin typeface="Gill Sans" charset="0"/>
        <a:ea typeface="ＭＳ Ｐゴシック" charset="-128"/>
        <a:cs typeface="+mn-cs"/>
      </a:defRPr>
    </a:lvl4pPr>
    <a:lvl5pPr marL="1828800" algn="l" rtl="0" eaLnBrk="0" fontAlgn="base" hangingPunct="0">
      <a:spcBef>
        <a:spcPct val="0"/>
      </a:spcBef>
      <a:spcAft>
        <a:spcPct val="0"/>
      </a:spcAft>
      <a:defRPr sz="1200" kern="1200">
        <a:solidFill>
          <a:schemeClr val="tx1"/>
        </a:solidFill>
        <a:latin typeface="Gill Sans"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p:cNvSpPr>
          <p:nvPr>
            <p:ph type="sldNum" sz="quarter" idx="5"/>
          </p:nvPr>
        </p:nvSpPr>
        <p:spPr>
          <a:noFill/>
        </p:spPr>
        <p:txBody>
          <a:bodyPr/>
          <a:lstStyle/>
          <a:p>
            <a:fld id="{1BB058BF-3E60-0F49-AC6D-E7AAC8D11A4C}" type="slidenum">
              <a:rPr lang="en-US">
                <a:latin typeface="Tahoma" pitchFamily="-65" charset="0"/>
                <a:ea typeface="ヒラギノ角ゴ Pro W3" pitchFamily="-65" charset="-128"/>
                <a:cs typeface="ヒラギノ角ゴ Pro W3" pitchFamily="-65" charset="-128"/>
              </a:rPr>
              <a:pPr/>
              <a:t>1</a:t>
            </a:fld>
            <a:endParaRPr lang="en-US" dirty="0">
              <a:latin typeface="Tahoma" pitchFamily="-65" charset="0"/>
              <a:ea typeface="ヒラギノ角ゴ Pro W3" pitchFamily="-65" charset="-128"/>
              <a:cs typeface="ヒラギノ角ゴ Pro W3" pitchFamily="-65" charset="-128"/>
            </a:endParaRPr>
          </a:p>
        </p:txBody>
      </p:sp>
      <p:sp>
        <p:nvSpPr>
          <p:cNvPr id="12291" name="Rectangle 2"/>
          <p:cNvSpPr>
            <a:spLocks noGrp="1" noRot="1" noChangeAspect="1" noChangeArrowheads="1"/>
          </p:cNvSpPr>
          <p:nvPr>
            <p:ph type="sldImg"/>
          </p:nvPr>
        </p:nvSpPr>
        <p:spPr>
          <a:solidFill>
            <a:srgbClr val="FFFFFF"/>
          </a:solidFill>
          <a:ln/>
        </p:spPr>
      </p:sp>
      <p:sp>
        <p:nvSpPr>
          <p:cNvPr id="1229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dirty="0">
              <a:latin typeface="Gill Sans" pitchFamily="-65" charset="0"/>
              <a:ea typeface="ＭＳ Ｐゴシック" pitchFamily="-65" charset="-128"/>
              <a:cs typeface="ＭＳ Ｐゴシック" pitchFamily="-65"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p:cNvSpPr>
          <p:nvPr>
            <p:ph type="sldNum" sz="quarter" idx="5"/>
          </p:nvPr>
        </p:nvSpPr>
        <p:spPr>
          <a:noFill/>
        </p:spPr>
        <p:txBody>
          <a:bodyPr/>
          <a:lstStyle/>
          <a:p>
            <a:fld id="{6DD57F9D-C239-4D4B-809C-D1B21434ECF3}" type="slidenum">
              <a:rPr lang="en-US">
                <a:latin typeface="Tahoma" pitchFamily="-111" charset="0"/>
                <a:ea typeface="ヒラギノ角ゴ Pro W3" pitchFamily="-111" charset="-128"/>
                <a:cs typeface="ヒラギノ角ゴ Pro W3" pitchFamily="-111" charset="-128"/>
              </a:rPr>
              <a:pPr/>
              <a:t>12</a:t>
            </a:fld>
            <a:endParaRPr lang="en-US" dirty="0">
              <a:latin typeface="Tahoma" pitchFamily="-111" charset="0"/>
              <a:ea typeface="ヒラギノ角ゴ Pro W3" pitchFamily="-111" charset="-128"/>
              <a:cs typeface="ヒラギノ角ゴ Pro W3" pitchFamily="-111" charset="-128"/>
            </a:endParaRPr>
          </a:p>
        </p:txBody>
      </p:sp>
      <p:sp>
        <p:nvSpPr>
          <p:cNvPr id="38915" name="Rectangle 2"/>
          <p:cNvSpPr>
            <a:spLocks noGrp="1" noRot="1" noChangeAspect="1" noChangeArrowheads="1" noTextEdit="1"/>
          </p:cNvSpPr>
          <p:nvPr>
            <p:ph type="sldImg"/>
          </p:nvPr>
        </p:nvSpPr>
        <p:spPr>
          <a:ln/>
        </p:spPr>
      </p:sp>
      <p:sp>
        <p:nvSpPr>
          <p:cNvPr id="38916" name="Rectangle 3"/>
          <p:cNvSpPr>
            <a:spLocks noGrp="1"/>
          </p:cNvSpPr>
          <p:nvPr>
            <p:ph type="body" idx="1"/>
          </p:nvPr>
        </p:nvSpPr>
        <p:spPr>
          <a:noFill/>
          <a:ln w="9525"/>
        </p:spPr>
        <p:txBody>
          <a:bodyPr/>
          <a:lstStyle/>
          <a:p>
            <a:endParaRPr lang="en-US" dirty="0">
              <a:latin typeface="Gill Sans" pitchFamily="-111" charset="0"/>
              <a:ea typeface="ＭＳ Ｐゴシック" pitchFamily="-111" charset="-128"/>
              <a:cs typeface="ＭＳ Ｐゴシック" pitchFamily="-111" charset="-128"/>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p:cNvSpPr>
          <p:nvPr>
            <p:ph type="sldNum" sz="quarter" idx="5"/>
          </p:nvPr>
        </p:nvSpPr>
        <p:spPr>
          <a:noFill/>
        </p:spPr>
        <p:txBody>
          <a:bodyPr/>
          <a:lstStyle/>
          <a:p>
            <a:fld id="{C86996A0-6CAF-6146-9490-C004BD486163}" type="slidenum">
              <a:rPr lang="en-US">
                <a:latin typeface="Tahoma" pitchFamily="-111" charset="0"/>
                <a:ea typeface="ヒラギノ角ゴ Pro W3" pitchFamily="-111" charset="-128"/>
                <a:cs typeface="ヒラギノ角ゴ Pro W3" pitchFamily="-111" charset="-128"/>
              </a:rPr>
              <a:pPr/>
              <a:t>13</a:t>
            </a:fld>
            <a:endParaRPr lang="en-US" dirty="0">
              <a:latin typeface="Tahoma" pitchFamily="-111" charset="0"/>
              <a:ea typeface="ヒラギノ角ゴ Pro W3" pitchFamily="-111" charset="-128"/>
              <a:cs typeface="ヒラギノ角ゴ Pro W3" pitchFamily="-111" charset="-128"/>
            </a:endParaRPr>
          </a:p>
        </p:txBody>
      </p:sp>
      <p:sp>
        <p:nvSpPr>
          <p:cNvPr id="43011" name="Rectangle 2"/>
          <p:cNvSpPr>
            <a:spLocks noGrp="1" noRot="1" noChangeAspect="1" noChangeArrowheads="1"/>
          </p:cNvSpPr>
          <p:nvPr>
            <p:ph type="sldImg"/>
          </p:nvPr>
        </p:nvSpPr>
        <p:spPr>
          <a:solidFill>
            <a:srgbClr val="FFFFFF"/>
          </a:solidFill>
          <a:ln/>
        </p:spPr>
      </p:sp>
      <p:sp>
        <p:nvSpPr>
          <p:cNvPr id="43012" name="Rectangle 3"/>
          <p:cNvSpPr>
            <a:spLocks noGrp="1" noChangeArrowheads="1"/>
          </p:cNvSpPr>
          <p:nvPr>
            <p:ph type="body" idx="1"/>
          </p:nvPr>
        </p:nvSpPr>
        <p:spPr>
          <a:solidFill>
            <a:srgbClr val="FFFFFF"/>
          </a:solidFill>
          <a:ln>
            <a:solidFill>
              <a:srgbClr val="000000"/>
            </a:solidFill>
          </a:ln>
        </p:spPr>
        <p:txBody>
          <a:bodyPr/>
          <a:lstStyle/>
          <a:p>
            <a:endParaRPr lang="en-US" dirty="0">
              <a:latin typeface="Gill Sans" pitchFamily="-111" charset="0"/>
              <a:ea typeface="ＭＳ Ｐゴシック" pitchFamily="-111" charset="-128"/>
              <a:cs typeface="ＭＳ Ｐゴシック" pitchFamily="-111" charset="-128"/>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p:cNvSpPr>
          <p:nvPr>
            <p:ph type="sldNum" sz="quarter" idx="5"/>
          </p:nvPr>
        </p:nvSpPr>
        <p:spPr>
          <a:noFill/>
        </p:spPr>
        <p:txBody>
          <a:bodyPr/>
          <a:lstStyle/>
          <a:p>
            <a:fld id="{37E4BD2E-067C-4941-8B66-1C2247492726}" type="slidenum">
              <a:rPr lang="en-US">
                <a:latin typeface="Tahoma" pitchFamily="-111" charset="0"/>
                <a:ea typeface="ヒラギノ角ゴ Pro W3" pitchFamily="-111" charset="-128"/>
                <a:cs typeface="ヒラギノ角ゴ Pro W3" pitchFamily="-111" charset="-128"/>
              </a:rPr>
              <a:pPr/>
              <a:t>16</a:t>
            </a:fld>
            <a:endParaRPr lang="en-US" dirty="0">
              <a:latin typeface="Tahoma" pitchFamily="-111" charset="0"/>
              <a:ea typeface="ヒラギノ角ゴ Pro W3" pitchFamily="-111" charset="-128"/>
              <a:cs typeface="ヒラギノ角ゴ Pro W3" pitchFamily="-111" charset="-128"/>
            </a:endParaRPr>
          </a:p>
        </p:txBody>
      </p:sp>
      <p:sp>
        <p:nvSpPr>
          <p:cNvPr id="45059" name="Rectangle 2"/>
          <p:cNvSpPr>
            <a:spLocks noGrp="1" noRot="1" noChangeAspect="1" noChangeArrowheads="1"/>
          </p:cNvSpPr>
          <p:nvPr>
            <p:ph type="sldImg"/>
          </p:nvPr>
        </p:nvSpPr>
        <p:spPr>
          <a:solidFill>
            <a:srgbClr val="FFFFFF"/>
          </a:solidFill>
          <a:ln/>
        </p:spPr>
      </p:sp>
      <p:sp>
        <p:nvSpPr>
          <p:cNvPr id="45060" name="Rectangle 3"/>
          <p:cNvSpPr>
            <a:spLocks noGrp="1" noChangeArrowheads="1"/>
          </p:cNvSpPr>
          <p:nvPr>
            <p:ph type="body" idx="1"/>
          </p:nvPr>
        </p:nvSpPr>
        <p:spPr>
          <a:solidFill>
            <a:srgbClr val="FFFFFF"/>
          </a:solidFill>
          <a:ln>
            <a:solidFill>
              <a:srgbClr val="000000"/>
            </a:solidFill>
          </a:ln>
        </p:spPr>
        <p:txBody>
          <a:bodyPr/>
          <a:lstStyle/>
          <a:p>
            <a:endParaRPr lang="en-US" dirty="0">
              <a:latin typeface="Gill Sans" pitchFamily="-111" charset="0"/>
              <a:ea typeface="ＭＳ Ｐゴシック" pitchFamily="-111" charset="-128"/>
              <a:cs typeface="ＭＳ Ｐゴシック" pitchFamily="-111" charset="-128"/>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p:cNvSpPr>
          <p:nvPr>
            <p:ph type="sldNum" sz="quarter" idx="5"/>
          </p:nvPr>
        </p:nvSpPr>
        <p:spPr>
          <a:noFill/>
        </p:spPr>
        <p:txBody>
          <a:bodyPr/>
          <a:lstStyle/>
          <a:p>
            <a:fld id="{AFE545D8-59CF-8847-AAE3-81457F56EEE9}" type="slidenum">
              <a:rPr lang="en-US">
                <a:latin typeface="Tahoma" pitchFamily="-111" charset="0"/>
                <a:ea typeface="ヒラギノ角ゴ Pro W3" pitchFamily="-111" charset="-128"/>
                <a:cs typeface="ヒラギノ角ゴ Pro W3" pitchFamily="-111" charset="-128"/>
              </a:rPr>
              <a:pPr/>
              <a:t>17</a:t>
            </a:fld>
            <a:endParaRPr lang="en-US" dirty="0">
              <a:latin typeface="Tahoma" pitchFamily="-111" charset="0"/>
              <a:ea typeface="ヒラギノ角ゴ Pro W3" pitchFamily="-111" charset="-128"/>
              <a:cs typeface="ヒラギノ角ゴ Pro W3" pitchFamily="-111" charset="-128"/>
            </a:endParaRPr>
          </a:p>
        </p:txBody>
      </p:sp>
      <p:sp>
        <p:nvSpPr>
          <p:cNvPr id="47107" name="Rectangle 2"/>
          <p:cNvSpPr>
            <a:spLocks noGrp="1" noRot="1" noChangeAspect="1" noChangeArrowheads="1"/>
          </p:cNvSpPr>
          <p:nvPr>
            <p:ph type="sldImg"/>
          </p:nvPr>
        </p:nvSpPr>
        <p:spPr>
          <a:solidFill>
            <a:srgbClr val="FFFFFF"/>
          </a:solidFill>
          <a:ln/>
        </p:spPr>
      </p:sp>
      <p:sp>
        <p:nvSpPr>
          <p:cNvPr id="47108" name="Rectangle 3"/>
          <p:cNvSpPr>
            <a:spLocks noGrp="1" noChangeArrowheads="1"/>
          </p:cNvSpPr>
          <p:nvPr>
            <p:ph type="body" idx="1"/>
          </p:nvPr>
        </p:nvSpPr>
        <p:spPr>
          <a:solidFill>
            <a:srgbClr val="FFFFFF"/>
          </a:solidFill>
          <a:ln>
            <a:solidFill>
              <a:srgbClr val="000000"/>
            </a:solidFill>
          </a:ln>
        </p:spPr>
        <p:txBody>
          <a:bodyPr/>
          <a:lstStyle/>
          <a:p>
            <a:endParaRPr lang="en-US" dirty="0">
              <a:latin typeface="Gill Sans" pitchFamily="-111" charset="0"/>
              <a:ea typeface="ＭＳ Ｐゴシック" pitchFamily="-111" charset="-128"/>
              <a:cs typeface="ＭＳ Ｐゴシック" pitchFamily="-111" charset="-128"/>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p:cNvSpPr>
          <p:nvPr>
            <p:ph type="sldNum" sz="quarter" idx="5"/>
          </p:nvPr>
        </p:nvSpPr>
        <p:spPr>
          <a:noFill/>
        </p:spPr>
        <p:txBody>
          <a:bodyPr/>
          <a:lstStyle/>
          <a:p>
            <a:fld id="{D4BCEAB1-403C-D04B-A7A2-42760B620E10}" type="slidenum">
              <a:rPr lang="en-US">
                <a:latin typeface="Tahoma" pitchFamily="-111" charset="0"/>
                <a:ea typeface="ヒラギノ角ゴ Pro W3" pitchFamily="-111" charset="-128"/>
                <a:cs typeface="ヒラギノ角ゴ Pro W3" pitchFamily="-111" charset="-128"/>
              </a:rPr>
              <a:pPr/>
              <a:t>18</a:t>
            </a:fld>
            <a:endParaRPr lang="en-US" dirty="0">
              <a:latin typeface="Tahoma" pitchFamily="-111" charset="0"/>
              <a:ea typeface="ヒラギノ角ゴ Pro W3" pitchFamily="-111" charset="-128"/>
              <a:cs typeface="ヒラギノ角ゴ Pro W3" pitchFamily="-111" charset="-128"/>
            </a:endParaRPr>
          </a:p>
        </p:txBody>
      </p:sp>
      <p:sp>
        <p:nvSpPr>
          <p:cNvPr id="49155" name="Rectangle 2"/>
          <p:cNvSpPr>
            <a:spLocks noGrp="1" noRot="1" noChangeAspect="1" noChangeArrowheads="1"/>
          </p:cNvSpPr>
          <p:nvPr>
            <p:ph type="sldImg"/>
          </p:nvPr>
        </p:nvSpPr>
        <p:spPr>
          <a:solidFill>
            <a:srgbClr val="FFFFFF"/>
          </a:solidFill>
          <a:ln/>
        </p:spPr>
      </p:sp>
      <p:sp>
        <p:nvSpPr>
          <p:cNvPr id="49156" name="Rectangle 3"/>
          <p:cNvSpPr>
            <a:spLocks noGrp="1" noChangeArrowheads="1"/>
          </p:cNvSpPr>
          <p:nvPr>
            <p:ph type="body" idx="1"/>
          </p:nvPr>
        </p:nvSpPr>
        <p:spPr>
          <a:solidFill>
            <a:srgbClr val="FFFFFF"/>
          </a:solidFill>
          <a:ln>
            <a:solidFill>
              <a:srgbClr val="000000"/>
            </a:solidFill>
          </a:ln>
        </p:spPr>
        <p:txBody>
          <a:bodyPr/>
          <a:lstStyle/>
          <a:p>
            <a:endParaRPr lang="en-US" dirty="0">
              <a:latin typeface="Gill Sans" pitchFamily="-111" charset="0"/>
              <a:ea typeface="ＭＳ Ｐゴシック" pitchFamily="-111" charset="-128"/>
              <a:cs typeface="ＭＳ Ｐゴシック" pitchFamily="-111" charset="-128"/>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p:cNvSpPr>
          <p:nvPr>
            <p:ph type="sldNum" sz="quarter" idx="5"/>
          </p:nvPr>
        </p:nvSpPr>
        <p:spPr>
          <a:noFill/>
        </p:spPr>
        <p:txBody>
          <a:bodyPr/>
          <a:lstStyle/>
          <a:p>
            <a:fld id="{B12D9158-AD61-DC48-A3BD-8C2A9A6B8BE6}" type="slidenum">
              <a:rPr lang="en-US">
                <a:latin typeface="Tahoma" pitchFamily="-111" charset="0"/>
                <a:ea typeface="ヒラギノ角ゴ Pro W3" pitchFamily="-111" charset="-128"/>
                <a:cs typeface="ヒラギノ角ゴ Pro W3" pitchFamily="-111" charset="-128"/>
              </a:rPr>
              <a:pPr/>
              <a:t>19</a:t>
            </a:fld>
            <a:endParaRPr lang="en-US" dirty="0">
              <a:latin typeface="Tahoma" pitchFamily="-111" charset="0"/>
              <a:ea typeface="ヒラギノ角ゴ Pro W3" pitchFamily="-111" charset="-128"/>
              <a:cs typeface="ヒラギノ角ゴ Pro W3" pitchFamily="-111" charset="-128"/>
            </a:endParaRPr>
          </a:p>
        </p:txBody>
      </p:sp>
      <p:sp>
        <p:nvSpPr>
          <p:cNvPr id="51203" name="Rectangle 2"/>
          <p:cNvSpPr>
            <a:spLocks noGrp="1" noRot="1" noChangeAspect="1" noChangeArrowheads="1"/>
          </p:cNvSpPr>
          <p:nvPr>
            <p:ph type="sldImg"/>
          </p:nvPr>
        </p:nvSpPr>
        <p:spPr>
          <a:solidFill>
            <a:srgbClr val="FFFFFF"/>
          </a:solidFill>
          <a:ln/>
        </p:spPr>
      </p:sp>
      <p:sp>
        <p:nvSpPr>
          <p:cNvPr id="51204" name="Rectangle 3"/>
          <p:cNvSpPr>
            <a:spLocks noGrp="1" noChangeArrowheads="1"/>
          </p:cNvSpPr>
          <p:nvPr>
            <p:ph type="body" idx="1"/>
          </p:nvPr>
        </p:nvSpPr>
        <p:spPr>
          <a:solidFill>
            <a:srgbClr val="FFFFFF"/>
          </a:solidFill>
          <a:ln>
            <a:solidFill>
              <a:srgbClr val="000000"/>
            </a:solidFill>
          </a:ln>
        </p:spPr>
        <p:txBody>
          <a:bodyPr/>
          <a:lstStyle/>
          <a:p>
            <a:endParaRPr lang="en-US" dirty="0">
              <a:latin typeface="Gill Sans" pitchFamily="-111" charset="0"/>
              <a:ea typeface="ＭＳ Ｐゴシック" pitchFamily="-111" charset="-128"/>
              <a:cs typeface="ＭＳ Ｐゴシック" pitchFamily="-111" charset="-128"/>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p:cNvSpPr>
          <p:nvPr>
            <p:ph type="sldNum" sz="quarter" idx="5"/>
          </p:nvPr>
        </p:nvSpPr>
        <p:spPr>
          <a:noFill/>
        </p:spPr>
        <p:txBody>
          <a:bodyPr/>
          <a:lstStyle/>
          <a:p>
            <a:fld id="{A279F1E9-0D14-9946-AA12-D0404777CD66}" type="slidenum">
              <a:rPr lang="en-US">
                <a:latin typeface="Tahoma" pitchFamily="-111" charset="0"/>
                <a:ea typeface="ヒラギノ角ゴ Pro W3" pitchFamily="-111" charset="-128"/>
                <a:cs typeface="ヒラギノ角ゴ Pro W3" pitchFamily="-111" charset="-128"/>
              </a:rPr>
              <a:pPr/>
              <a:t>20</a:t>
            </a:fld>
            <a:endParaRPr lang="en-US" dirty="0">
              <a:latin typeface="Tahoma" pitchFamily="-111" charset="0"/>
              <a:ea typeface="ヒラギノ角ゴ Pro W3" pitchFamily="-111" charset="-128"/>
              <a:cs typeface="ヒラギノ角ゴ Pro W3" pitchFamily="-111" charset="-128"/>
            </a:endParaRPr>
          </a:p>
        </p:txBody>
      </p:sp>
      <p:sp>
        <p:nvSpPr>
          <p:cNvPr id="53251" name="Rectangle 2"/>
          <p:cNvSpPr>
            <a:spLocks noGrp="1" noRot="1" noChangeAspect="1" noChangeArrowheads="1"/>
          </p:cNvSpPr>
          <p:nvPr>
            <p:ph type="sldImg"/>
          </p:nvPr>
        </p:nvSpPr>
        <p:spPr>
          <a:solidFill>
            <a:srgbClr val="FFFFFF"/>
          </a:solidFill>
          <a:ln/>
        </p:spPr>
      </p:sp>
      <p:sp>
        <p:nvSpPr>
          <p:cNvPr id="53252" name="Rectangle 3"/>
          <p:cNvSpPr>
            <a:spLocks noGrp="1" noChangeArrowheads="1"/>
          </p:cNvSpPr>
          <p:nvPr>
            <p:ph type="body" idx="1"/>
          </p:nvPr>
        </p:nvSpPr>
        <p:spPr>
          <a:solidFill>
            <a:srgbClr val="FFFFFF"/>
          </a:solidFill>
          <a:ln>
            <a:solidFill>
              <a:srgbClr val="000000"/>
            </a:solidFill>
          </a:ln>
        </p:spPr>
        <p:txBody>
          <a:bodyPr/>
          <a:lstStyle/>
          <a:p>
            <a:endParaRPr lang="en-US" dirty="0">
              <a:latin typeface="Gill Sans" pitchFamily="-111" charset="0"/>
              <a:ea typeface="ＭＳ Ｐゴシック" pitchFamily="-111" charset="-128"/>
              <a:cs typeface="ＭＳ Ｐゴシック" pitchFamily="-111" charset="-128"/>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p:cNvSpPr>
          <p:nvPr>
            <p:ph type="sldNum" sz="quarter" idx="5"/>
          </p:nvPr>
        </p:nvSpPr>
        <p:spPr>
          <a:noFill/>
        </p:spPr>
        <p:txBody>
          <a:bodyPr/>
          <a:lstStyle/>
          <a:p>
            <a:fld id="{0BA96BE6-8019-F24B-B018-EE9829DEC7F6}" type="slidenum">
              <a:rPr lang="en-US">
                <a:latin typeface="Tahoma" pitchFamily="-111" charset="0"/>
                <a:ea typeface="ヒラギノ角ゴ Pro W3" pitchFamily="-111" charset="-128"/>
                <a:cs typeface="ヒラギノ角ゴ Pro W3" pitchFamily="-111" charset="-128"/>
              </a:rPr>
              <a:pPr/>
              <a:t>21</a:t>
            </a:fld>
            <a:endParaRPr lang="en-US" dirty="0">
              <a:latin typeface="Tahoma" pitchFamily="-111" charset="0"/>
              <a:ea typeface="ヒラギノ角ゴ Pro W3" pitchFamily="-111" charset="-128"/>
              <a:cs typeface="ヒラギノ角ゴ Pro W3" pitchFamily="-111" charset="-128"/>
            </a:endParaRPr>
          </a:p>
        </p:txBody>
      </p:sp>
      <p:sp>
        <p:nvSpPr>
          <p:cNvPr id="55299" name="Rectangle 2"/>
          <p:cNvSpPr>
            <a:spLocks noGrp="1" noRot="1" noChangeAspect="1" noChangeArrowheads="1"/>
          </p:cNvSpPr>
          <p:nvPr>
            <p:ph type="sldImg"/>
          </p:nvPr>
        </p:nvSpPr>
        <p:spPr>
          <a:solidFill>
            <a:srgbClr val="FFFFFF"/>
          </a:solidFill>
          <a:ln/>
        </p:spPr>
      </p:sp>
      <p:sp>
        <p:nvSpPr>
          <p:cNvPr id="55300" name="Rectangle 3"/>
          <p:cNvSpPr>
            <a:spLocks noGrp="1" noChangeArrowheads="1"/>
          </p:cNvSpPr>
          <p:nvPr>
            <p:ph type="body" idx="1"/>
          </p:nvPr>
        </p:nvSpPr>
        <p:spPr>
          <a:solidFill>
            <a:srgbClr val="FFFFFF"/>
          </a:solidFill>
          <a:ln>
            <a:solidFill>
              <a:srgbClr val="000000"/>
            </a:solidFill>
          </a:ln>
        </p:spPr>
        <p:txBody>
          <a:bodyPr/>
          <a:lstStyle/>
          <a:p>
            <a:endParaRPr lang="en-US" dirty="0">
              <a:latin typeface="Gill Sans" pitchFamily="-111" charset="0"/>
              <a:ea typeface="ＭＳ Ｐゴシック" pitchFamily="-111" charset="-128"/>
              <a:cs typeface="ＭＳ Ｐゴシック" pitchFamily="-111" charset="-128"/>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p:cNvSpPr>
          <p:nvPr>
            <p:ph type="sldNum" sz="quarter" idx="5"/>
          </p:nvPr>
        </p:nvSpPr>
        <p:spPr>
          <a:noFill/>
        </p:spPr>
        <p:txBody>
          <a:bodyPr/>
          <a:lstStyle/>
          <a:p>
            <a:fld id="{D8D53D1F-AF26-2C47-BE37-C338FE4E8BBF}" type="slidenum">
              <a:rPr lang="en-US">
                <a:latin typeface="Tahoma" pitchFamily="-111" charset="0"/>
                <a:ea typeface="ヒラギノ角ゴ Pro W3" pitchFamily="-111" charset="-128"/>
                <a:cs typeface="ヒラギノ角ゴ Pro W3" pitchFamily="-111" charset="-128"/>
              </a:rPr>
              <a:pPr/>
              <a:t>22</a:t>
            </a:fld>
            <a:endParaRPr lang="en-US" dirty="0">
              <a:latin typeface="Tahoma" pitchFamily="-111" charset="0"/>
              <a:ea typeface="ヒラギノ角ゴ Pro W3" pitchFamily="-111" charset="-128"/>
              <a:cs typeface="ヒラギノ角ゴ Pro W3" pitchFamily="-111" charset="-128"/>
            </a:endParaRPr>
          </a:p>
        </p:txBody>
      </p:sp>
      <p:sp>
        <p:nvSpPr>
          <p:cNvPr id="57347" name="Rectangle 2"/>
          <p:cNvSpPr>
            <a:spLocks noGrp="1" noRot="1" noChangeAspect="1" noChangeArrowheads="1"/>
          </p:cNvSpPr>
          <p:nvPr>
            <p:ph type="sldImg"/>
          </p:nvPr>
        </p:nvSpPr>
        <p:spPr>
          <a:solidFill>
            <a:srgbClr val="FFFFFF"/>
          </a:solidFill>
          <a:ln/>
        </p:spPr>
      </p:sp>
      <p:sp>
        <p:nvSpPr>
          <p:cNvPr id="57348" name="Rectangle 3"/>
          <p:cNvSpPr>
            <a:spLocks noGrp="1" noChangeArrowheads="1"/>
          </p:cNvSpPr>
          <p:nvPr>
            <p:ph type="body" idx="1"/>
          </p:nvPr>
        </p:nvSpPr>
        <p:spPr>
          <a:solidFill>
            <a:srgbClr val="FFFFFF"/>
          </a:solidFill>
          <a:ln>
            <a:solidFill>
              <a:srgbClr val="000000"/>
            </a:solidFill>
          </a:ln>
        </p:spPr>
        <p:txBody>
          <a:bodyPr/>
          <a:lstStyle/>
          <a:p>
            <a:endParaRPr lang="en-US" dirty="0">
              <a:latin typeface="Gill Sans" pitchFamily="-111" charset="0"/>
              <a:ea typeface="ＭＳ Ｐゴシック" pitchFamily="-111" charset="-128"/>
              <a:cs typeface="ＭＳ Ｐゴシック" pitchFamily="-111" charset="-128"/>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p:cNvSpPr>
          <p:nvPr>
            <p:ph type="sldNum" sz="quarter" idx="5"/>
          </p:nvPr>
        </p:nvSpPr>
        <p:spPr>
          <a:noFill/>
        </p:spPr>
        <p:txBody>
          <a:bodyPr/>
          <a:lstStyle/>
          <a:p>
            <a:fld id="{B791CAB6-D29D-A240-8A19-FAEC7290AFF1}" type="slidenum">
              <a:rPr lang="en-US">
                <a:latin typeface="Tahoma" pitchFamily="-111" charset="0"/>
                <a:ea typeface="ヒラギノ角ゴ Pro W3" pitchFamily="-111" charset="-128"/>
                <a:cs typeface="ヒラギノ角ゴ Pro W3" pitchFamily="-111" charset="-128"/>
              </a:rPr>
              <a:pPr/>
              <a:t>23</a:t>
            </a:fld>
            <a:endParaRPr lang="en-US" dirty="0">
              <a:latin typeface="Tahoma" pitchFamily="-111" charset="0"/>
              <a:ea typeface="ヒラギノ角ゴ Pro W3" pitchFamily="-111" charset="-128"/>
              <a:cs typeface="ヒラギノ角ゴ Pro W3" pitchFamily="-111" charset="-128"/>
            </a:endParaRPr>
          </a:p>
        </p:txBody>
      </p:sp>
      <p:sp>
        <p:nvSpPr>
          <p:cNvPr id="59395" name="Rectangle 2"/>
          <p:cNvSpPr>
            <a:spLocks noGrp="1" noRot="1" noChangeAspect="1" noChangeArrowheads="1"/>
          </p:cNvSpPr>
          <p:nvPr>
            <p:ph type="sldImg"/>
          </p:nvPr>
        </p:nvSpPr>
        <p:spPr>
          <a:solidFill>
            <a:srgbClr val="FFFFFF"/>
          </a:solidFill>
          <a:ln/>
        </p:spPr>
      </p:sp>
      <p:sp>
        <p:nvSpPr>
          <p:cNvPr id="59396" name="Rectangle 3"/>
          <p:cNvSpPr>
            <a:spLocks noGrp="1" noChangeArrowheads="1"/>
          </p:cNvSpPr>
          <p:nvPr>
            <p:ph type="body" idx="1"/>
          </p:nvPr>
        </p:nvSpPr>
        <p:spPr>
          <a:solidFill>
            <a:srgbClr val="FFFFFF"/>
          </a:solidFill>
          <a:ln>
            <a:solidFill>
              <a:srgbClr val="000000"/>
            </a:solidFill>
          </a:ln>
        </p:spPr>
        <p:txBody>
          <a:bodyPr/>
          <a:lstStyle/>
          <a:p>
            <a:endParaRPr lang="en-US" dirty="0">
              <a:latin typeface="Gill Sans" pitchFamily="-111" charset="0"/>
              <a:ea typeface="ＭＳ Ｐゴシック" pitchFamily="-111" charset="-128"/>
              <a:cs typeface="ＭＳ Ｐゴシック" pitchFamily="-111"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a:ln/>
        </p:spPr>
        <p:txBody>
          <a:bodyPr/>
          <a:lstStyle/>
          <a:p>
            <a:fld id="{DF9C35D1-A076-EE43-8275-554D10918C8C}" type="slidenum">
              <a:rPr lang="en-US"/>
              <a:pPr/>
              <a:t>2</a:t>
            </a:fld>
            <a:endParaRPr lang="en-US" dirty="0"/>
          </a:p>
        </p:txBody>
      </p:sp>
      <p:sp>
        <p:nvSpPr>
          <p:cNvPr id="131074" name="Rectangle 2"/>
          <p:cNvSpPr>
            <a:spLocks noGrp="1" noRot="1" noChangeAspect="1" noChangeArrowheads="1" noTextEdit="1"/>
          </p:cNvSpPr>
          <p:nvPr>
            <p:ph type="sldImg"/>
          </p:nvPr>
        </p:nvSpPr>
        <p:spPr>
          <a:ln/>
        </p:spPr>
      </p:sp>
      <p:sp>
        <p:nvSpPr>
          <p:cNvPr id="131075" name="Rectangle 3"/>
          <p:cNvSpPr>
            <a:spLocks noGrp="1"/>
          </p:cNvSpPr>
          <p:nvPr>
            <p:ph type="body" idx="1"/>
          </p:nvPr>
        </p:nvSpPr>
        <p:spPr/>
        <p:txBody>
          <a:bodyPr/>
          <a:lstStyle/>
          <a:p>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p:cNvSpPr>
          <p:nvPr>
            <p:ph type="sldNum" sz="quarter" idx="5"/>
          </p:nvPr>
        </p:nvSpPr>
        <p:spPr>
          <a:noFill/>
        </p:spPr>
        <p:txBody>
          <a:bodyPr/>
          <a:lstStyle/>
          <a:p>
            <a:fld id="{F65DE234-549F-B347-B266-650500AB9639}" type="slidenum">
              <a:rPr lang="en-US">
                <a:latin typeface="Tahoma" pitchFamily="-111" charset="0"/>
                <a:ea typeface="ヒラギノ角ゴ Pro W3" pitchFamily="-111" charset="-128"/>
                <a:cs typeface="ヒラギノ角ゴ Pro W3" pitchFamily="-111" charset="-128"/>
              </a:rPr>
              <a:pPr/>
              <a:t>24</a:t>
            </a:fld>
            <a:endParaRPr lang="en-US" dirty="0">
              <a:latin typeface="Tahoma" pitchFamily="-111" charset="0"/>
              <a:ea typeface="ヒラギノ角ゴ Pro W3" pitchFamily="-111" charset="-128"/>
              <a:cs typeface="ヒラギノ角ゴ Pro W3" pitchFamily="-111" charset="-128"/>
            </a:endParaRPr>
          </a:p>
        </p:txBody>
      </p:sp>
      <p:sp>
        <p:nvSpPr>
          <p:cNvPr id="61443" name="Rectangle 2"/>
          <p:cNvSpPr>
            <a:spLocks noGrp="1" noRot="1" noChangeAspect="1" noChangeArrowheads="1" noTextEdit="1"/>
          </p:cNvSpPr>
          <p:nvPr>
            <p:ph type="sldImg"/>
          </p:nvPr>
        </p:nvSpPr>
        <p:spPr>
          <a:ln/>
        </p:spPr>
      </p:sp>
      <p:sp>
        <p:nvSpPr>
          <p:cNvPr id="61444" name="Rectangle 3"/>
          <p:cNvSpPr>
            <a:spLocks noGrp="1"/>
          </p:cNvSpPr>
          <p:nvPr>
            <p:ph type="body" idx="1"/>
          </p:nvPr>
        </p:nvSpPr>
        <p:spPr>
          <a:noFill/>
          <a:ln w="9525"/>
        </p:spPr>
        <p:txBody>
          <a:bodyPr/>
          <a:lstStyle/>
          <a:p>
            <a:endParaRPr lang="en-US" dirty="0">
              <a:latin typeface="Gill Sans" pitchFamily="-111" charset="0"/>
              <a:ea typeface="ＭＳ Ｐゴシック" pitchFamily="-111" charset="-128"/>
              <a:cs typeface="ＭＳ Ｐゴシック" pitchFamily="-111" charset="-128"/>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p:cNvSpPr>
          <p:nvPr>
            <p:ph type="sldNum" sz="quarter" idx="5"/>
          </p:nvPr>
        </p:nvSpPr>
        <p:spPr>
          <a:noFill/>
        </p:spPr>
        <p:txBody>
          <a:bodyPr/>
          <a:lstStyle/>
          <a:p>
            <a:fld id="{1BB058BF-3E60-0F49-AC6D-E7AAC8D11A4C}" type="slidenum">
              <a:rPr lang="en-US">
                <a:latin typeface="Tahoma" pitchFamily="-65" charset="0"/>
                <a:ea typeface="ヒラギノ角ゴ Pro W3" pitchFamily="-65" charset="-128"/>
                <a:cs typeface="ヒラギノ角ゴ Pro W3" pitchFamily="-65" charset="-128"/>
              </a:rPr>
              <a:pPr/>
              <a:t>25</a:t>
            </a:fld>
            <a:endParaRPr lang="en-US" dirty="0">
              <a:latin typeface="Tahoma" pitchFamily="-65" charset="0"/>
              <a:ea typeface="ヒラギノ角ゴ Pro W3" pitchFamily="-65" charset="-128"/>
              <a:cs typeface="ヒラギノ角ゴ Pro W3" pitchFamily="-65" charset="-128"/>
            </a:endParaRPr>
          </a:p>
        </p:txBody>
      </p:sp>
      <p:sp>
        <p:nvSpPr>
          <p:cNvPr id="12291" name="Rectangle 2"/>
          <p:cNvSpPr>
            <a:spLocks noGrp="1" noRot="1" noChangeAspect="1" noChangeArrowheads="1"/>
          </p:cNvSpPr>
          <p:nvPr>
            <p:ph type="sldImg"/>
          </p:nvPr>
        </p:nvSpPr>
        <p:spPr>
          <a:solidFill>
            <a:srgbClr val="FFFFFF"/>
          </a:solidFill>
          <a:ln/>
        </p:spPr>
      </p:sp>
      <p:sp>
        <p:nvSpPr>
          <p:cNvPr id="1229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dirty="0">
              <a:latin typeface="Gill Sans" pitchFamily="-65" charset="0"/>
              <a:ea typeface="ＭＳ Ｐゴシック" pitchFamily="-65" charset="-128"/>
              <a:cs typeface="ＭＳ Ｐゴシック" pitchFamily="-65"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p:cNvSpPr>
          <p:nvPr>
            <p:ph type="sldNum" sz="quarter" idx="5"/>
          </p:nvPr>
        </p:nvSpPr>
        <p:spPr>
          <a:ln/>
        </p:spPr>
        <p:txBody>
          <a:bodyPr/>
          <a:lstStyle/>
          <a:p>
            <a:fld id="{DF9C35D1-A076-EE43-8275-554D10918C8C}" type="slidenum">
              <a:rPr lang="en-US"/>
              <a:pPr/>
              <a:t>3</a:t>
            </a:fld>
            <a:endParaRPr lang="en-US" dirty="0"/>
          </a:p>
        </p:txBody>
      </p:sp>
      <p:sp>
        <p:nvSpPr>
          <p:cNvPr id="131074" name="Rectangle 2"/>
          <p:cNvSpPr>
            <a:spLocks noGrp="1" noRot="1" noChangeAspect="1" noChangeArrowheads="1" noTextEdit="1"/>
          </p:cNvSpPr>
          <p:nvPr>
            <p:ph type="sldImg"/>
          </p:nvPr>
        </p:nvSpPr>
        <p:spPr>
          <a:ln/>
        </p:spPr>
      </p:sp>
      <p:sp>
        <p:nvSpPr>
          <p:cNvPr id="131075" name="Rectangle 3"/>
          <p:cNvSpPr>
            <a:spLocks noGrp="1"/>
          </p:cNvSpPr>
          <p:nvPr>
            <p:ph type="body" idx="1"/>
          </p:nvPr>
        </p:nvSpPr>
        <p:spPr/>
        <p:txBody>
          <a:bodyPr/>
          <a:lstStyle/>
          <a:p>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p:cNvSpPr>
          <p:nvPr>
            <p:ph type="sldNum" sz="quarter" idx="5"/>
          </p:nvPr>
        </p:nvSpPr>
        <p:spPr>
          <a:noFill/>
        </p:spPr>
        <p:txBody>
          <a:bodyPr/>
          <a:lstStyle/>
          <a:p>
            <a:fld id="{86B026CB-45D5-6748-BECC-028ED7D6C449}" type="slidenum">
              <a:rPr lang="en-US">
                <a:latin typeface="Tahoma" pitchFamily="-111" charset="0"/>
                <a:ea typeface="ヒラギノ角ゴ Pro W3" pitchFamily="-111" charset="-128"/>
                <a:cs typeface="ヒラギノ角ゴ Pro W3" pitchFamily="-111" charset="-128"/>
              </a:rPr>
              <a:pPr/>
              <a:t>4</a:t>
            </a:fld>
            <a:endParaRPr lang="en-US" dirty="0">
              <a:latin typeface="Tahoma" pitchFamily="-111" charset="0"/>
              <a:ea typeface="ヒラギノ角ゴ Pro W3" pitchFamily="-111" charset="-128"/>
              <a:cs typeface="ヒラギノ角ゴ Pro W3" pitchFamily="-111" charset="-128"/>
            </a:endParaRPr>
          </a:p>
        </p:txBody>
      </p:sp>
      <p:sp>
        <p:nvSpPr>
          <p:cNvPr id="17411" name="Rectangle 2"/>
          <p:cNvSpPr>
            <a:spLocks noGrp="1" noChangeArrowheads="1"/>
          </p:cNvSpPr>
          <p:nvPr>
            <p:ph type="body" idx="1"/>
          </p:nvPr>
        </p:nvSpPr>
        <p:spPr>
          <a:noFill/>
          <a:ln w="9525"/>
        </p:spPr>
        <p:txBody>
          <a:bodyPr lIns="85833" tIns="41383" rIns="85833" bIns="41383"/>
          <a:lstStyle/>
          <a:p>
            <a:endParaRPr lang="en-AU" dirty="0">
              <a:latin typeface="Gill Sans" pitchFamily="-111" charset="0"/>
              <a:ea typeface="ＭＳ Ｐゴシック" pitchFamily="-111" charset="-128"/>
              <a:cs typeface="ＭＳ Ｐゴシック" pitchFamily="-111" charset="-128"/>
            </a:endParaRPr>
          </a:p>
        </p:txBody>
      </p:sp>
      <p:sp>
        <p:nvSpPr>
          <p:cNvPr id="17412" name="Rectangle 3"/>
          <p:cNvSpPr>
            <a:spLocks noGrp="1" noRot="1" noChangeAspect="1" noChangeArrowheads="1"/>
          </p:cNvSpPr>
          <p:nvPr>
            <p:ph type="sldImg"/>
          </p:nvPr>
        </p:nvSpPr>
        <p:spPr>
          <a:xfrm>
            <a:off x="1174750" y="709613"/>
            <a:ext cx="4508500" cy="3381375"/>
          </a:xfrm>
          <a:ln w="12700" cap="flat">
            <a:solidFill>
              <a:schemeClr val="tx1"/>
            </a:solidFill>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p:cNvSpPr>
          <p:nvPr>
            <p:ph type="sldNum" sz="quarter" idx="5"/>
          </p:nvPr>
        </p:nvSpPr>
        <p:spPr>
          <a:noFill/>
        </p:spPr>
        <p:txBody>
          <a:bodyPr/>
          <a:lstStyle/>
          <a:p>
            <a:fld id="{7E64A9A1-38DC-FE4E-BC76-B9251B8A28F5}" type="slidenum">
              <a:rPr lang="en-US">
                <a:latin typeface="Tahoma" pitchFamily="-111" charset="0"/>
                <a:ea typeface="ヒラギノ角ゴ Pro W3" pitchFamily="-111" charset="-128"/>
                <a:cs typeface="ヒラギノ角ゴ Pro W3" pitchFamily="-111" charset="-128"/>
              </a:rPr>
              <a:pPr/>
              <a:t>5</a:t>
            </a:fld>
            <a:endParaRPr lang="en-US" dirty="0">
              <a:latin typeface="Tahoma" pitchFamily="-111" charset="0"/>
              <a:ea typeface="ヒラギノ角ゴ Pro W3" pitchFamily="-111" charset="-128"/>
              <a:cs typeface="ヒラギノ角ゴ Pro W3" pitchFamily="-111" charset="-128"/>
            </a:endParaRPr>
          </a:p>
        </p:txBody>
      </p:sp>
      <p:sp>
        <p:nvSpPr>
          <p:cNvPr id="19459" name="Rectangle 2"/>
          <p:cNvSpPr>
            <a:spLocks noGrp="1" noRot="1" noChangeAspect="1" noChangeArrowheads="1"/>
          </p:cNvSpPr>
          <p:nvPr>
            <p:ph type="sldImg"/>
          </p:nvPr>
        </p:nvSpPr>
        <p:spPr>
          <a:xfrm>
            <a:off x="1174750" y="709613"/>
            <a:ext cx="4508500" cy="3381375"/>
          </a:xfrm>
          <a:ln w="12700" cap="flat">
            <a:solidFill>
              <a:schemeClr val="tx1"/>
            </a:solidFill>
          </a:ln>
        </p:spPr>
      </p:sp>
      <p:sp>
        <p:nvSpPr>
          <p:cNvPr id="19460" name="Rectangle 3"/>
          <p:cNvSpPr>
            <a:spLocks noGrp="1" noChangeArrowheads="1"/>
          </p:cNvSpPr>
          <p:nvPr>
            <p:ph type="body" idx="1"/>
          </p:nvPr>
        </p:nvSpPr>
        <p:spPr>
          <a:noFill/>
          <a:ln w="9525"/>
        </p:spPr>
        <p:txBody>
          <a:bodyPr lIns="85833" tIns="41383" rIns="85833" bIns="41383"/>
          <a:lstStyle/>
          <a:p>
            <a:endParaRPr lang="en-AU" dirty="0">
              <a:latin typeface="Gill Sans" pitchFamily="-111" charset="0"/>
              <a:ea typeface="ＭＳ Ｐゴシック" pitchFamily="-111" charset="-128"/>
              <a:cs typeface="ＭＳ Ｐゴシック" pitchFamily="-111" charset="-128"/>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p:cNvSpPr>
          <p:nvPr>
            <p:ph type="sldNum" sz="quarter" idx="5"/>
          </p:nvPr>
        </p:nvSpPr>
        <p:spPr>
          <a:noFill/>
        </p:spPr>
        <p:txBody>
          <a:bodyPr/>
          <a:lstStyle/>
          <a:p>
            <a:fld id="{338FB8D5-35EA-FE4F-A913-7F73FA741704}" type="slidenum">
              <a:rPr lang="en-US">
                <a:latin typeface="Tahoma" pitchFamily="-111" charset="0"/>
                <a:ea typeface="ヒラギノ角ゴ Pro W3" pitchFamily="-111" charset="-128"/>
                <a:cs typeface="ヒラギノ角ゴ Pro W3" pitchFamily="-111" charset="-128"/>
              </a:rPr>
              <a:pPr/>
              <a:t>8</a:t>
            </a:fld>
            <a:endParaRPr lang="en-US" dirty="0">
              <a:latin typeface="Tahoma" pitchFamily="-111" charset="0"/>
              <a:ea typeface="ヒラギノ角ゴ Pro W3" pitchFamily="-111" charset="-128"/>
              <a:cs typeface="ヒラギノ角ゴ Pro W3" pitchFamily="-111" charset="-128"/>
            </a:endParaRPr>
          </a:p>
        </p:txBody>
      </p:sp>
      <p:sp>
        <p:nvSpPr>
          <p:cNvPr id="32771" name="Rectangle 2"/>
          <p:cNvSpPr>
            <a:spLocks noGrp="1" noRot="1" noChangeAspect="1" noChangeArrowheads="1" noTextEdit="1"/>
          </p:cNvSpPr>
          <p:nvPr>
            <p:ph type="sldImg"/>
          </p:nvPr>
        </p:nvSpPr>
        <p:spPr>
          <a:ln/>
        </p:spPr>
      </p:sp>
      <p:sp>
        <p:nvSpPr>
          <p:cNvPr id="32772" name="Rectangle 3"/>
          <p:cNvSpPr>
            <a:spLocks noGrp="1"/>
          </p:cNvSpPr>
          <p:nvPr>
            <p:ph type="body" idx="1"/>
          </p:nvPr>
        </p:nvSpPr>
        <p:spPr>
          <a:noFill/>
          <a:ln w="9525"/>
        </p:spPr>
        <p:txBody>
          <a:bodyPr/>
          <a:lstStyle/>
          <a:p>
            <a:endParaRPr lang="en-US" dirty="0">
              <a:latin typeface="Gill Sans" pitchFamily="-111" charset="0"/>
              <a:ea typeface="ＭＳ Ｐゴシック" pitchFamily="-111" charset="-128"/>
              <a:cs typeface="ＭＳ Ｐゴシック" pitchFamily="-111" charset="-128"/>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p:cNvSpPr>
          <p:nvPr>
            <p:ph type="sldNum" sz="quarter" idx="5"/>
          </p:nvPr>
        </p:nvSpPr>
        <p:spPr>
          <a:noFill/>
        </p:spPr>
        <p:txBody>
          <a:bodyPr/>
          <a:lstStyle/>
          <a:p>
            <a:fld id="{07725104-ADEC-634D-B0C9-4A2DA3CE730B}" type="slidenum">
              <a:rPr lang="en-US">
                <a:latin typeface="Tahoma" pitchFamily="-111" charset="0"/>
                <a:ea typeface="ヒラギノ角ゴ Pro W3" pitchFamily="-111" charset="-128"/>
                <a:cs typeface="ヒラギノ角ゴ Pro W3" pitchFamily="-111" charset="-128"/>
              </a:rPr>
              <a:pPr/>
              <a:t>9</a:t>
            </a:fld>
            <a:endParaRPr lang="en-US" dirty="0">
              <a:latin typeface="Tahoma" pitchFamily="-111" charset="0"/>
              <a:ea typeface="ヒラギノ角ゴ Pro W3" pitchFamily="-111" charset="-128"/>
              <a:cs typeface="ヒラギノ角ゴ Pro W3" pitchFamily="-111" charset="-128"/>
            </a:endParaRPr>
          </a:p>
        </p:txBody>
      </p:sp>
      <p:sp>
        <p:nvSpPr>
          <p:cNvPr id="23555" name="Rectangle 2"/>
          <p:cNvSpPr>
            <a:spLocks noGrp="1" noRot="1" noChangeAspect="1" noChangeArrowheads="1"/>
          </p:cNvSpPr>
          <p:nvPr>
            <p:ph type="sldImg"/>
          </p:nvPr>
        </p:nvSpPr>
        <p:spPr>
          <a:solidFill>
            <a:srgbClr val="FFFFFF"/>
          </a:solidFill>
          <a:ln/>
        </p:spPr>
      </p:sp>
      <p:sp>
        <p:nvSpPr>
          <p:cNvPr id="23556" name="Rectangle 3"/>
          <p:cNvSpPr>
            <a:spLocks noGrp="1" noChangeArrowheads="1"/>
          </p:cNvSpPr>
          <p:nvPr>
            <p:ph type="body" idx="1"/>
          </p:nvPr>
        </p:nvSpPr>
        <p:spPr>
          <a:solidFill>
            <a:srgbClr val="FFFFFF"/>
          </a:solidFill>
          <a:ln>
            <a:solidFill>
              <a:srgbClr val="000000"/>
            </a:solidFill>
          </a:ln>
        </p:spPr>
        <p:txBody>
          <a:bodyPr/>
          <a:lstStyle/>
          <a:p>
            <a:endParaRPr lang="en-US" dirty="0">
              <a:latin typeface="Gill Sans" pitchFamily="-111" charset="0"/>
              <a:ea typeface="ＭＳ Ｐゴシック" pitchFamily="-111" charset="-128"/>
              <a:cs typeface="ＭＳ Ｐゴシック" pitchFamily="-111" charset="-128"/>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p:cNvSpPr>
          <p:nvPr>
            <p:ph type="sldNum" sz="quarter" idx="5"/>
          </p:nvPr>
        </p:nvSpPr>
        <p:spPr>
          <a:noFill/>
        </p:spPr>
        <p:txBody>
          <a:bodyPr/>
          <a:lstStyle/>
          <a:p>
            <a:fld id="{246C6324-FF08-3C48-A363-A8A38A889DE3}" type="slidenum">
              <a:rPr lang="en-US">
                <a:latin typeface="Tahoma" pitchFamily="-111" charset="0"/>
                <a:ea typeface="ヒラギノ角ゴ Pro W3" pitchFamily="-111" charset="-128"/>
                <a:cs typeface="ヒラギノ角ゴ Pro W3" pitchFamily="-111" charset="-128"/>
              </a:rPr>
              <a:pPr/>
              <a:t>10</a:t>
            </a:fld>
            <a:endParaRPr lang="en-US" dirty="0">
              <a:latin typeface="Tahoma" pitchFamily="-111" charset="0"/>
              <a:ea typeface="ヒラギノ角ゴ Pro W3" pitchFamily="-111" charset="-128"/>
              <a:cs typeface="ヒラギノ角ゴ Pro W3" pitchFamily="-111" charset="-128"/>
            </a:endParaRPr>
          </a:p>
        </p:txBody>
      </p:sp>
      <p:sp>
        <p:nvSpPr>
          <p:cNvPr id="34819" name="Rectangle 2"/>
          <p:cNvSpPr>
            <a:spLocks noGrp="1" noRot="1" noChangeAspect="1" noChangeArrowheads="1"/>
          </p:cNvSpPr>
          <p:nvPr>
            <p:ph type="sldImg"/>
          </p:nvPr>
        </p:nvSpPr>
        <p:spPr>
          <a:xfrm>
            <a:off x="1174750" y="709613"/>
            <a:ext cx="4508500" cy="3381375"/>
          </a:xfrm>
          <a:ln w="12700" cap="flat">
            <a:solidFill>
              <a:schemeClr val="tx1"/>
            </a:solidFill>
          </a:ln>
        </p:spPr>
      </p:sp>
      <p:sp>
        <p:nvSpPr>
          <p:cNvPr id="34820" name="Rectangle 3"/>
          <p:cNvSpPr>
            <a:spLocks noGrp="1" noChangeArrowheads="1"/>
          </p:cNvSpPr>
          <p:nvPr>
            <p:ph type="body" idx="1"/>
          </p:nvPr>
        </p:nvSpPr>
        <p:spPr>
          <a:noFill/>
          <a:ln w="9525"/>
        </p:spPr>
        <p:txBody>
          <a:bodyPr lIns="85833" tIns="41383" rIns="85833" bIns="41383"/>
          <a:lstStyle/>
          <a:p>
            <a:endParaRPr lang="en-AU" dirty="0">
              <a:latin typeface="Gill Sans" pitchFamily="-111" charset="0"/>
              <a:ea typeface="ＭＳ Ｐゴシック" pitchFamily="-111" charset="-128"/>
              <a:cs typeface="ＭＳ Ｐゴシック" pitchFamily="-111" charset="-128"/>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p:cNvSpPr>
          <p:nvPr>
            <p:ph type="sldNum" sz="quarter" idx="5"/>
          </p:nvPr>
        </p:nvSpPr>
        <p:spPr>
          <a:noFill/>
        </p:spPr>
        <p:txBody>
          <a:bodyPr/>
          <a:lstStyle/>
          <a:p>
            <a:fld id="{57EA0EF4-923B-524E-910A-4D4A3EF07928}" type="slidenum">
              <a:rPr lang="en-US">
                <a:latin typeface="Tahoma" pitchFamily="-111" charset="0"/>
                <a:ea typeface="ヒラギノ角ゴ Pro W3" pitchFamily="-111" charset="-128"/>
                <a:cs typeface="ヒラギノ角ゴ Pro W3" pitchFamily="-111" charset="-128"/>
              </a:rPr>
              <a:pPr/>
              <a:t>11</a:t>
            </a:fld>
            <a:endParaRPr lang="en-US" dirty="0">
              <a:latin typeface="Tahoma" pitchFamily="-111" charset="0"/>
              <a:ea typeface="ヒラギノ角ゴ Pro W3" pitchFamily="-111" charset="-128"/>
              <a:cs typeface="ヒラギノ角ゴ Pro W3" pitchFamily="-111" charset="-128"/>
            </a:endParaRPr>
          </a:p>
        </p:txBody>
      </p:sp>
      <p:sp>
        <p:nvSpPr>
          <p:cNvPr id="36867" name="Rectangle 2"/>
          <p:cNvSpPr>
            <a:spLocks noGrp="1" noRot="1" noChangeAspect="1" noChangeArrowheads="1"/>
          </p:cNvSpPr>
          <p:nvPr>
            <p:ph type="sldImg"/>
          </p:nvPr>
        </p:nvSpPr>
        <p:spPr>
          <a:solidFill>
            <a:srgbClr val="FFFFFF"/>
          </a:solidFill>
          <a:ln/>
        </p:spPr>
      </p:sp>
      <p:sp>
        <p:nvSpPr>
          <p:cNvPr id="36868" name="Rectangle 3"/>
          <p:cNvSpPr>
            <a:spLocks noGrp="1" noChangeArrowheads="1"/>
          </p:cNvSpPr>
          <p:nvPr>
            <p:ph type="body" idx="1"/>
          </p:nvPr>
        </p:nvSpPr>
        <p:spPr>
          <a:solidFill>
            <a:srgbClr val="FFFFFF"/>
          </a:solidFill>
          <a:ln>
            <a:solidFill>
              <a:srgbClr val="000000"/>
            </a:solidFill>
          </a:ln>
        </p:spPr>
        <p:txBody>
          <a:bodyPr/>
          <a:lstStyle/>
          <a:p>
            <a:endParaRPr lang="en-US" dirty="0">
              <a:latin typeface="Gill Sans" pitchFamily="-111" charset="0"/>
              <a:ea typeface="ＭＳ Ｐゴシック" pitchFamily="-111" charset="-128"/>
              <a:cs typeface="ＭＳ Ｐゴシック" pitchFamily="-111"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Rectangle 6"/>
          <p:cNvSpPr/>
          <p:nvPr/>
        </p:nvSpPr>
        <p:spPr>
          <a:xfrm>
            <a:off x="3186953" y="268288"/>
            <a:ext cx="5669280" cy="2224608"/>
          </a:xfrm>
          <a:prstGeom prst="rect">
            <a:avLst/>
          </a:prstGeom>
          <a:solidFill>
            <a:srgbClr val="5B5748"/>
          </a:solidFill>
          <a:ln>
            <a:noFill/>
          </a:ln>
        </p:spPr>
        <p:style>
          <a:lnRef idx="2">
            <a:schemeClr val="accent1">
              <a:shade val="50000"/>
            </a:schemeClr>
          </a:lnRef>
          <a:fillRef idx="1">
            <a:schemeClr val="accent1"/>
          </a:fillRef>
          <a:effectRef idx="0">
            <a:schemeClr val="accent1"/>
          </a:effectRef>
          <a:fontRef idx="minor">
            <a:schemeClr val="lt1"/>
          </a:fontRef>
        </p:style>
        <p:txBody>
          <a:bodyPr bIns="140400" rtlCol="0" anchor="b" anchorCtr="0"/>
          <a:lstStyle/>
          <a:p>
            <a:pPr algn="r"/>
            <a:r>
              <a:rPr lang="en-AU" sz="7200" b="1" i="0" dirty="0" smtClean="0"/>
              <a:t>10</a:t>
            </a:r>
            <a:endParaRPr sz="7200" b="1" i="0" dirty="0"/>
          </a:p>
        </p:txBody>
      </p:sp>
      <p:sp>
        <p:nvSpPr>
          <p:cNvPr id="8" name="Rectangle 7"/>
          <p:cNvSpPr/>
          <p:nvPr/>
        </p:nvSpPr>
        <p:spPr>
          <a:xfrm>
            <a:off x="268940" y="268288"/>
            <a:ext cx="198604" cy="4960912"/>
          </a:xfrm>
          <a:prstGeom prst="rect">
            <a:avLst/>
          </a:prstGeom>
          <a:solidFill>
            <a:srgbClr val="5B57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3" name="Title 12"/>
          <p:cNvSpPr>
            <a:spLocks noGrp="1"/>
          </p:cNvSpPr>
          <p:nvPr>
            <p:ph type="title"/>
          </p:nvPr>
        </p:nvSpPr>
        <p:spPr>
          <a:xfrm>
            <a:off x="3193265" y="2492896"/>
            <a:ext cx="5644281" cy="2736304"/>
          </a:xfrm>
        </p:spPr>
        <p:txBody>
          <a:bodyPr/>
          <a:lstStyle/>
          <a:p>
            <a:r>
              <a:rPr lang="en-AU" smtClean="0"/>
              <a:t>Click to edit Master title style</a:t>
            </a:r>
            <a:endParaRPr lang="en-US"/>
          </a:p>
        </p:txBody>
      </p:sp>
      <p:pic>
        <p:nvPicPr>
          <p:cNvPr id="9" name="Picture 8" descr="Globe Vertical.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67543" y="260648"/>
            <a:ext cx="2728367" cy="4965486"/>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8" name="Rectangle 7"/>
          <p:cNvSpPr/>
          <p:nvPr/>
        </p:nvSpPr>
        <p:spPr>
          <a:xfrm>
            <a:off x="4746811" y="268288"/>
            <a:ext cx="4114800" cy="566928"/>
          </a:xfrm>
          <a:prstGeom prst="rect">
            <a:avLst/>
          </a:prstGeom>
          <a:solidFill>
            <a:srgbClr val="5B57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467544" y="247418"/>
            <a:ext cx="3960440" cy="1381382"/>
          </a:xfrm>
        </p:spPr>
        <p:txBody>
          <a:bodyPr anchor="b"/>
          <a:lstStyle>
            <a:lvl1pPr algn="l">
              <a:defRPr sz="2800" b="0"/>
            </a:lvl1pPr>
          </a:lstStyle>
          <a:p>
            <a:r>
              <a:rPr lang="en-AU" smtClean="0"/>
              <a:t>Click to edit Master title style</a:t>
            </a:r>
            <a:endParaRPr/>
          </a:p>
        </p:txBody>
      </p:sp>
      <p:sp>
        <p:nvSpPr>
          <p:cNvPr id="4" name="Text Placeholder 3"/>
          <p:cNvSpPr>
            <a:spLocks noGrp="1"/>
          </p:cNvSpPr>
          <p:nvPr>
            <p:ph type="body" sz="half" idx="2"/>
          </p:nvPr>
        </p:nvSpPr>
        <p:spPr>
          <a:xfrm>
            <a:off x="457198" y="1844824"/>
            <a:ext cx="3970785" cy="4104456"/>
          </a:xfrm>
        </p:spPr>
        <p:txBody>
          <a:bodyPr>
            <a:normAutofit/>
          </a:bodyPr>
          <a:lstStyle>
            <a:lvl1pPr marL="0" indent="0">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10" name="Picture Placeholder 9"/>
          <p:cNvSpPr>
            <a:spLocks noGrp="1"/>
          </p:cNvSpPr>
          <p:nvPr>
            <p:ph type="pic" sz="quarter" idx="13"/>
          </p:nvPr>
        </p:nvSpPr>
        <p:spPr>
          <a:xfrm>
            <a:off x="4760258" y="990601"/>
            <a:ext cx="4096512" cy="5030688"/>
          </a:xfrm>
        </p:spPr>
        <p:txBody>
          <a:bodyPr/>
          <a:lstStyle>
            <a:lvl1pPr>
              <a:buNone/>
              <a:defRPr/>
            </a:lvl1pPr>
          </a:lstStyle>
          <a:p>
            <a:r>
              <a:rPr lang="en-AU" smtClean="0"/>
              <a:t>Drag picture to placeholder or click icon to add</a:t>
            </a:r>
            <a:endParaRPr/>
          </a:p>
        </p:txBody>
      </p:sp>
      <p:sp>
        <p:nvSpPr>
          <p:cNvPr id="9"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smtClean="0">
                <a:latin typeface="Times New Roman" charset="0"/>
                <a:ea typeface="宋体" charset="-122"/>
              </a:rPr>
              <a:t>10-</a:t>
            </a:r>
            <a:fld id="{904A1C09-83D9-4225-B389-16680B713356}" type="slidenum">
              <a:rPr lang="en-US" altLang="zh-CN" sz="1000" smtClean="0">
                <a:latin typeface="Times New Roman" charset="0"/>
                <a:ea typeface="宋体" charset="-122"/>
              </a:rPr>
              <a:pPr algn="r" eaLnBrk="1" hangingPunct="1">
                <a:defRPr/>
              </a:pPr>
              <a:t>‹#›</a:t>
            </a:fld>
            <a:endParaRPr lang="en-US" altLang="zh-CN" sz="1000" dirty="0" smtClean="0">
              <a:latin typeface="Times New Roman" charset="0"/>
              <a:ea typeface="宋体"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noProof="0" smtClean="0"/>
              <a:t>Click to edit Master title style</a:t>
            </a:r>
            <a:endParaRPr lang="en-GB" noProof="0" dirty="0"/>
          </a:p>
        </p:txBody>
      </p:sp>
      <p:sp>
        <p:nvSpPr>
          <p:cNvPr id="8" name="Content Placeholder 2"/>
          <p:cNvSpPr>
            <a:spLocks noGrp="1"/>
          </p:cNvSpPr>
          <p:nvPr>
            <p:ph idx="1"/>
          </p:nvPr>
        </p:nvSpPr>
        <p:spPr>
          <a:xfrm>
            <a:off x="609600" y="3733800"/>
            <a:ext cx="7924800" cy="2503512"/>
          </a:xfrm>
        </p:spPr>
        <p:txBody>
          <a:bodyPr/>
          <a:lstStyle>
            <a:lvl1pPr marL="1588" indent="-1588">
              <a:buNone/>
              <a:defRPr sz="2400"/>
            </a:lvl1pPr>
            <a:lvl2pPr>
              <a:buNone/>
              <a:defRPr/>
            </a:lvl2pPr>
            <a:lvl3pPr>
              <a:buNone/>
              <a:defRPr/>
            </a:lvl3pPr>
            <a:lvl4pPr>
              <a:buNone/>
              <a:defRPr/>
            </a:lvl4pPr>
            <a:lvl5pPr>
              <a:buNone/>
              <a:defRPr/>
            </a:lvl5pPr>
          </a:lstStyle>
          <a:p>
            <a:pPr lvl="0"/>
            <a:r>
              <a:rPr lang="en-AU" noProof="0" smtClean="0"/>
              <a:t>Click to edit Master text styles</a:t>
            </a:r>
          </a:p>
          <a:p>
            <a:pPr lvl="1"/>
            <a:r>
              <a:rPr lang="en-AU" noProof="0" smtClean="0"/>
              <a:t>Second level</a:t>
            </a:r>
          </a:p>
          <a:p>
            <a:pPr lvl="2"/>
            <a:r>
              <a:rPr lang="en-AU" noProof="0" smtClean="0"/>
              <a:t>Third level</a:t>
            </a:r>
          </a:p>
          <a:p>
            <a:pPr lvl="3"/>
            <a:r>
              <a:rPr lang="en-AU" noProof="0" smtClean="0"/>
              <a:t>Fourth level</a:t>
            </a:r>
          </a:p>
          <a:p>
            <a:pPr lvl="4"/>
            <a:r>
              <a:rPr lang="en-AU" noProof="0" smtClean="0"/>
              <a:t>Fifth level</a:t>
            </a:r>
            <a:endParaRPr lang="en-GB" noProof="0" dirty="0"/>
          </a:p>
        </p:txBody>
      </p:sp>
      <p:sp>
        <p:nvSpPr>
          <p:cNvPr id="7"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smtClean="0">
                <a:latin typeface="Times New Roman" charset="0"/>
                <a:ea typeface="宋体" charset="-122"/>
              </a:rPr>
              <a:t>10-</a:t>
            </a:r>
            <a:fld id="{904A1C09-83D9-4225-B389-16680B713356}" type="slidenum">
              <a:rPr lang="en-US" altLang="zh-CN" sz="1000" smtClean="0">
                <a:latin typeface="Times New Roman" charset="0"/>
                <a:ea typeface="宋体" charset="-122"/>
              </a:rPr>
              <a:pPr algn="r" eaLnBrk="1" hangingPunct="1">
                <a:defRPr/>
              </a:pPr>
              <a:t>‹#›</a:t>
            </a:fld>
            <a:endParaRPr lang="en-US" altLang="zh-CN" sz="1000" dirty="0" smtClean="0">
              <a:latin typeface="Times New Roman" charset="0"/>
              <a:ea typeface="宋体" charset="-122"/>
            </a:endParaRPr>
          </a:p>
        </p:txBody>
      </p:sp>
    </p:spTree>
    <p:extLst>
      <p:ext uri="{BB962C8B-B14F-4D97-AF65-F5344CB8AC3E}">
        <p14:creationId xmlns:p14="http://schemas.microsoft.com/office/powerpoint/2010/main" val="33881300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Left Text">
    <p:spTree>
      <p:nvGrpSpPr>
        <p:cNvPr id="1" name=""/>
        <p:cNvGrpSpPr/>
        <p:nvPr/>
      </p:nvGrpSpPr>
      <p:grpSpPr>
        <a:xfrm>
          <a:off x="0" y="0"/>
          <a:ext cx="0" cy="0"/>
          <a:chOff x="0" y="0"/>
          <a:chExt cx="0" cy="0"/>
        </a:xfrm>
      </p:grpSpPr>
      <p:sp>
        <p:nvSpPr>
          <p:cNvPr id="6" name="Title 5"/>
          <p:cNvSpPr>
            <a:spLocks noGrp="1"/>
          </p:cNvSpPr>
          <p:nvPr>
            <p:ph type="title"/>
          </p:nvPr>
        </p:nvSpPr>
        <p:spPr>
          <a:xfrm>
            <a:off x="381000" y="152400"/>
            <a:ext cx="7391400" cy="1143000"/>
          </a:xfrm>
        </p:spPr>
        <p:txBody>
          <a:bodyPr/>
          <a:lstStyle/>
          <a:p>
            <a:r>
              <a:rPr lang="en-US" smtClean="0"/>
              <a:t>Click to edit Master title style</a:t>
            </a:r>
            <a:endParaRPr lang="en-US"/>
          </a:p>
        </p:txBody>
      </p:sp>
      <p:sp>
        <p:nvSpPr>
          <p:cNvPr id="8" name="Text Placeholder 7"/>
          <p:cNvSpPr>
            <a:spLocks noGrp="1"/>
          </p:cNvSpPr>
          <p:nvPr>
            <p:ph type="body" sz="quarter" idx="13"/>
          </p:nvPr>
        </p:nvSpPr>
        <p:spPr>
          <a:xfrm>
            <a:off x="457200" y="1676400"/>
            <a:ext cx="4419600" cy="4572000"/>
          </a:xfrm>
        </p:spPr>
        <p:txBody>
          <a:bodyPr/>
          <a:lstStyle>
            <a:lvl1pPr marL="261938" indent="-225425">
              <a:buClr>
                <a:srgbClr val="83060C"/>
              </a:buClr>
              <a:defRPr sz="2200"/>
            </a:lvl1pPr>
            <a:lvl2pPr marL="538163" indent="-276225">
              <a:buClr>
                <a:srgbClr val="5E6F5B"/>
              </a:buClr>
              <a:defRPr sz="2000"/>
            </a:lvl2pPr>
            <a:lvl3pPr marL="800100" indent="-261938">
              <a:defRPr sz="2000"/>
            </a:lvl3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dirty="0"/>
          </a:p>
        </p:txBody>
      </p:sp>
      <p:sp>
        <p:nvSpPr>
          <p:cNvPr id="7"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smtClean="0">
                <a:latin typeface="Times New Roman" charset="0"/>
                <a:ea typeface="宋体" charset="-122"/>
              </a:rPr>
              <a:t>10-</a:t>
            </a:r>
            <a:fld id="{904A1C09-83D9-4225-B389-16680B713356}" type="slidenum">
              <a:rPr lang="en-US" altLang="zh-CN" sz="1000" smtClean="0">
                <a:latin typeface="Times New Roman" charset="0"/>
                <a:ea typeface="宋体" charset="-122"/>
              </a:rPr>
              <a:pPr algn="r" eaLnBrk="1" hangingPunct="1">
                <a:defRPr/>
              </a:pPr>
              <a:t>‹#›</a:t>
            </a:fld>
            <a:endParaRPr lang="en-US" altLang="zh-CN" sz="1000" dirty="0" smtClean="0">
              <a:latin typeface="Times New Roman" charset="0"/>
              <a:ea typeface="宋体" charset="-122"/>
            </a:endParaRPr>
          </a:p>
        </p:txBody>
      </p:sp>
    </p:spTree>
    <p:extLst>
      <p:ext uri="{BB962C8B-B14F-4D97-AF65-F5344CB8AC3E}">
        <p14:creationId xmlns:p14="http://schemas.microsoft.com/office/powerpoint/2010/main" val="2928207779"/>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3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7391400" cy="1143000"/>
          </a:xfrm>
        </p:spPr>
        <p:txBody>
          <a:bodyPr/>
          <a:lstStyle/>
          <a:p>
            <a:r>
              <a:rPr lang="en-US" noProof="0" smtClean="0"/>
              <a:t>Click to edit Master title style</a:t>
            </a:r>
            <a:endParaRPr lang="en-GB" noProof="0" dirty="0"/>
          </a:p>
        </p:txBody>
      </p:sp>
      <p:sp>
        <p:nvSpPr>
          <p:cNvPr id="8" name="Content Placeholder 2"/>
          <p:cNvSpPr>
            <a:spLocks noGrp="1"/>
          </p:cNvSpPr>
          <p:nvPr>
            <p:ph idx="1"/>
          </p:nvPr>
        </p:nvSpPr>
        <p:spPr>
          <a:xfrm>
            <a:off x="609600" y="3733800"/>
            <a:ext cx="7924800" cy="2590800"/>
          </a:xfrm>
        </p:spPr>
        <p:txBody>
          <a:bodyPr/>
          <a:lstStyle>
            <a:lvl1pPr marL="1588" indent="-1588">
              <a:buNone/>
              <a:defRPr sz="2400"/>
            </a:lvl1pPr>
            <a:lvl2pPr>
              <a:buNone/>
              <a:defRPr/>
            </a:lvl2pPr>
            <a:lvl3pPr>
              <a:buNone/>
              <a:defRPr/>
            </a:lvl3pPr>
            <a:lvl4pPr>
              <a:buNone/>
              <a:defRPr/>
            </a:lvl4pPr>
            <a:lvl5pPr>
              <a:buNone/>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dirty="0"/>
          </a:p>
        </p:txBody>
      </p:sp>
      <p:sp>
        <p:nvSpPr>
          <p:cNvPr id="11"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smtClean="0">
                <a:latin typeface="Times New Roman" charset="0"/>
                <a:ea typeface="宋体" charset="-122"/>
              </a:rPr>
              <a:t>10-</a:t>
            </a:r>
            <a:fld id="{904A1C09-83D9-4225-B389-16680B713356}" type="slidenum">
              <a:rPr lang="en-US" altLang="zh-CN" sz="1000" smtClean="0">
                <a:latin typeface="Times New Roman" charset="0"/>
                <a:ea typeface="宋体" charset="-122"/>
              </a:rPr>
              <a:pPr algn="r" eaLnBrk="1" hangingPunct="1">
                <a:defRPr/>
              </a:pPr>
              <a:t>‹#›</a:t>
            </a:fld>
            <a:endParaRPr lang="en-US" altLang="zh-CN" sz="1000" dirty="0" smtClean="0">
              <a:latin typeface="Times New Roman" charset="0"/>
              <a:ea typeface="宋体" charset="-122"/>
            </a:endParaRPr>
          </a:p>
        </p:txBody>
      </p:sp>
    </p:spTree>
    <p:extLst>
      <p:ext uri="{BB962C8B-B14F-4D97-AF65-F5344CB8AC3E}">
        <p14:creationId xmlns:p14="http://schemas.microsoft.com/office/powerpoint/2010/main" val="3901767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a:p>
        </p:txBody>
      </p:sp>
      <p:sp>
        <p:nvSpPr>
          <p:cNvPr id="3" name="Content Placeholder 2"/>
          <p:cNvSpPr>
            <a:spLocks noGrp="1"/>
          </p:cNvSpPr>
          <p:nvPr>
            <p:ph idx="1"/>
          </p:nvPr>
        </p:nvSpPr>
        <p:spPr>
          <a:xfrm>
            <a:off x="323528" y="1340768"/>
            <a:ext cx="8208911" cy="4785395"/>
          </a:xfrm>
        </p:spPr>
        <p:txBody>
          <a:bodyPr/>
          <a:lstStyle>
            <a:lvl1pPr>
              <a:buClr>
                <a:srgbClr val="800080"/>
              </a:buClr>
              <a:defRPr/>
            </a:lvl1pPr>
            <a:lvl2pPr>
              <a:buClr>
                <a:srgbClr val="008080"/>
              </a:buClr>
              <a:defRPr/>
            </a:lvl2pPr>
            <a:lvl3pPr>
              <a:buClr>
                <a:srgbClr val="FF6600"/>
              </a:buClr>
              <a:defRPr/>
            </a:lvl3pPr>
            <a:lvl5pPr>
              <a:defRPr/>
            </a:lvl5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dirty="0"/>
          </a:p>
        </p:txBody>
      </p:sp>
      <p:sp>
        <p:nvSpPr>
          <p:cNvPr id="8" name="Rectangle 7"/>
          <p:cNvSpPr/>
          <p:nvPr userDrawn="1"/>
        </p:nvSpPr>
        <p:spPr>
          <a:xfrm>
            <a:off x="7956376" y="116632"/>
            <a:ext cx="1069856" cy="936104"/>
          </a:xfrm>
          <a:prstGeom prst="rect">
            <a:avLst/>
          </a:prstGeom>
          <a:solidFill>
            <a:srgbClr val="5B57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9" name="Straight Connector 8"/>
          <p:cNvCxnSpPr/>
          <p:nvPr userDrawn="1"/>
        </p:nvCxnSpPr>
        <p:spPr>
          <a:xfrm>
            <a:off x="0" y="1196752"/>
            <a:ext cx="9144000" cy="1588"/>
          </a:xfrm>
          <a:prstGeom prst="line">
            <a:avLst/>
          </a:prstGeom>
          <a:ln>
            <a:solidFill>
              <a:srgbClr val="5B5748"/>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sp>
        <p:nvSpPr>
          <p:cNvPr id="10"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smtClean="0">
                <a:latin typeface="Times New Roman" charset="0"/>
                <a:ea typeface="宋体" charset="-122"/>
              </a:rPr>
              <a:t>10-</a:t>
            </a:r>
            <a:fld id="{904A1C09-83D9-4225-B389-16680B713356}" type="slidenum">
              <a:rPr lang="en-US" altLang="zh-CN" sz="1000" smtClean="0">
                <a:latin typeface="Times New Roman" charset="0"/>
                <a:ea typeface="宋体" charset="-122"/>
              </a:rPr>
              <a:pPr algn="r" eaLnBrk="1" hangingPunct="1">
                <a:defRPr/>
              </a:pPr>
              <a:t>‹#›</a:t>
            </a:fld>
            <a:endParaRPr lang="en-US" altLang="zh-CN" sz="1000" dirty="0" smtClean="0">
              <a:latin typeface="Times New Roman" charset="0"/>
              <a:ea typeface="宋体"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eft Text &amp; Pho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cxnSp>
        <p:nvCxnSpPr>
          <p:cNvPr id="6" name="Straight Connector 5"/>
          <p:cNvCxnSpPr/>
          <p:nvPr userDrawn="1"/>
        </p:nvCxnSpPr>
        <p:spPr>
          <a:xfrm>
            <a:off x="0" y="1196752"/>
            <a:ext cx="9144000" cy="1588"/>
          </a:xfrm>
          <a:prstGeom prst="line">
            <a:avLst/>
          </a:prstGeom>
          <a:ln>
            <a:solidFill>
              <a:srgbClr val="5B5748"/>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sp>
        <p:nvSpPr>
          <p:cNvPr id="9" name="Content Placeholder 2"/>
          <p:cNvSpPr>
            <a:spLocks noGrp="1"/>
          </p:cNvSpPr>
          <p:nvPr>
            <p:ph idx="1"/>
          </p:nvPr>
        </p:nvSpPr>
        <p:spPr>
          <a:xfrm>
            <a:off x="323529" y="1412776"/>
            <a:ext cx="4392488" cy="4713387"/>
          </a:xfrm>
        </p:spPr>
        <p:txBody>
          <a:bodyPr/>
          <a:lstStyle>
            <a:lvl1pPr>
              <a:defRPr sz="2400"/>
            </a:lvl1pPr>
            <a:lvl2pPr>
              <a:defRPr sz="2200"/>
            </a:lvl2pPr>
            <a:lvl3pPr>
              <a:defRPr sz="1800"/>
            </a:lvl3pPr>
            <a:lvl5pPr>
              <a:defRPr/>
            </a:lvl5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dirty="0"/>
          </a:p>
        </p:txBody>
      </p:sp>
      <p:sp>
        <p:nvSpPr>
          <p:cNvPr id="11" name="Picture Placeholder 10"/>
          <p:cNvSpPr>
            <a:spLocks noGrp="1"/>
          </p:cNvSpPr>
          <p:nvPr>
            <p:ph type="pic" sz="quarter" idx="13"/>
          </p:nvPr>
        </p:nvSpPr>
        <p:spPr>
          <a:xfrm>
            <a:off x="4932040" y="1412776"/>
            <a:ext cx="3816424" cy="4680520"/>
          </a:xfrm>
        </p:spPr>
        <p:txBody>
          <a:bodyPr/>
          <a:lstStyle>
            <a:lvl1pPr marL="0" indent="0">
              <a:buFontTx/>
              <a:buNone/>
              <a:defRPr/>
            </a:lvl1pPr>
          </a:lstStyle>
          <a:p>
            <a:r>
              <a:rPr lang="en-AU" smtClean="0"/>
              <a:t>Drag picture to placeholder or click icon to add</a:t>
            </a:r>
            <a:endParaRPr lang="en-US" dirty="0"/>
          </a:p>
        </p:txBody>
      </p:sp>
      <p:sp>
        <p:nvSpPr>
          <p:cNvPr id="12" name="Rectangle 11"/>
          <p:cNvSpPr/>
          <p:nvPr userDrawn="1"/>
        </p:nvSpPr>
        <p:spPr>
          <a:xfrm>
            <a:off x="7956376" y="116632"/>
            <a:ext cx="1069856" cy="936104"/>
          </a:xfrm>
          <a:prstGeom prst="rect">
            <a:avLst/>
          </a:prstGeom>
          <a:solidFill>
            <a:srgbClr val="5B57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smtClean="0">
                <a:latin typeface="Times New Roman" charset="0"/>
                <a:ea typeface="宋体" charset="-122"/>
              </a:rPr>
              <a:t>10-</a:t>
            </a:r>
            <a:fld id="{904A1C09-83D9-4225-B389-16680B713356}" type="slidenum">
              <a:rPr lang="en-US" altLang="zh-CN" sz="1000" smtClean="0">
                <a:latin typeface="Times New Roman" charset="0"/>
                <a:ea typeface="宋体" charset="-122"/>
              </a:rPr>
              <a:pPr algn="r" eaLnBrk="1" hangingPunct="1">
                <a:defRPr/>
              </a:pPr>
              <a:t>‹#›</a:t>
            </a:fld>
            <a:endParaRPr lang="en-US" altLang="zh-CN" sz="1000" dirty="0" smtClean="0">
              <a:latin typeface="Times New Roman" charset="0"/>
              <a:ea typeface="宋体" charset="-122"/>
            </a:endParaRPr>
          </a:p>
        </p:txBody>
      </p:sp>
    </p:spTree>
    <p:extLst>
      <p:ext uri="{BB962C8B-B14F-4D97-AF65-F5344CB8AC3E}">
        <p14:creationId xmlns:p14="http://schemas.microsoft.com/office/powerpoint/2010/main" val="18643426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ight text 7 Pho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6" name="Content Placeholder 2"/>
          <p:cNvSpPr>
            <a:spLocks noGrp="1"/>
          </p:cNvSpPr>
          <p:nvPr>
            <p:ph idx="1"/>
          </p:nvPr>
        </p:nvSpPr>
        <p:spPr>
          <a:xfrm>
            <a:off x="4211960" y="1379909"/>
            <a:ext cx="4392488" cy="4713387"/>
          </a:xfrm>
        </p:spPr>
        <p:txBody>
          <a:bodyPr/>
          <a:lstStyle>
            <a:lvl1pPr>
              <a:defRPr sz="2400"/>
            </a:lvl1pPr>
            <a:lvl2pPr>
              <a:defRPr sz="2200"/>
            </a:lvl2pPr>
            <a:lvl3pPr>
              <a:defRPr sz="1800"/>
            </a:lvl3pPr>
            <a:lvl5pPr>
              <a:defRPr/>
            </a:lvl5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dirty="0"/>
          </a:p>
        </p:txBody>
      </p:sp>
      <p:sp>
        <p:nvSpPr>
          <p:cNvPr id="7" name="Picture Placeholder 10"/>
          <p:cNvSpPr>
            <a:spLocks noGrp="1"/>
          </p:cNvSpPr>
          <p:nvPr>
            <p:ph type="pic" sz="quarter" idx="13"/>
          </p:nvPr>
        </p:nvSpPr>
        <p:spPr>
          <a:xfrm>
            <a:off x="297072" y="1360821"/>
            <a:ext cx="3816424" cy="4680520"/>
          </a:xfrm>
        </p:spPr>
        <p:txBody>
          <a:bodyPr/>
          <a:lstStyle>
            <a:lvl1pPr marL="0" indent="0">
              <a:buFontTx/>
              <a:buNone/>
              <a:defRPr/>
            </a:lvl1pPr>
          </a:lstStyle>
          <a:p>
            <a:r>
              <a:rPr lang="en-AU" smtClean="0"/>
              <a:t>Drag picture to placeholder or click icon to add</a:t>
            </a:r>
            <a:endParaRPr lang="en-US" dirty="0"/>
          </a:p>
        </p:txBody>
      </p:sp>
      <p:sp>
        <p:nvSpPr>
          <p:cNvPr id="8" name="Rectangle 7"/>
          <p:cNvSpPr/>
          <p:nvPr userDrawn="1"/>
        </p:nvSpPr>
        <p:spPr>
          <a:xfrm>
            <a:off x="7956376" y="116632"/>
            <a:ext cx="1069856" cy="936104"/>
          </a:xfrm>
          <a:prstGeom prst="rect">
            <a:avLst/>
          </a:prstGeom>
          <a:solidFill>
            <a:srgbClr val="5B57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9" name="Straight Connector 8"/>
          <p:cNvCxnSpPr/>
          <p:nvPr userDrawn="1"/>
        </p:nvCxnSpPr>
        <p:spPr>
          <a:xfrm>
            <a:off x="0" y="1196752"/>
            <a:ext cx="9144000" cy="1588"/>
          </a:xfrm>
          <a:prstGeom prst="line">
            <a:avLst/>
          </a:prstGeom>
          <a:ln>
            <a:solidFill>
              <a:srgbClr val="5B5748"/>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sp>
        <p:nvSpPr>
          <p:cNvPr id="10"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smtClean="0">
                <a:latin typeface="Times New Roman" charset="0"/>
                <a:ea typeface="宋体" charset="-122"/>
              </a:rPr>
              <a:t>10-</a:t>
            </a:r>
            <a:fld id="{904A1C09-83D9-4225-B389-16680B713356}" type="slidenum">
              <a:rPr lang="en-US" altLang="zh-CN" sz="1000" smtClean="0">
                <a:latin typeface="Times New Roman" charset="0"/>
                <a:ea typeface="宋体" charset="-122"/>
              </a:rPr>
              <a:pPr algn="r" eaLnBrk="1" hangingPunct="1">
                <a:defRPr/>
              </a:pPr>
              <a:t>‹#›</a:t>
            </a:fld>
            <a:endParaRPr lang="en-US" altLang="zh-CN" sz="1000" dirty="0" smtClean="0">
              <a:latin typeface="Times New Roman" charset="0"/>
              <a:ea typeface="宋体" charset="-122"/>
            </a:endParaRPr>
          </a:p>
        </p:txBody>
      </p:sp>
    </p:spTree>
    <p:extLst>
      <p:ext uri="{BB962C8B-B14F-4D97-AF65-F5344CB8AC3E}">
        <p14:creationId xmlns:p14="http://schemas.microsoft.com/office/powerpoint/2010/main" val="9097411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p:cNvSpPr/>
          <p:nvPr/>
        </p:nvSpPr>
        <p:spPr>
          <a:xfrm>
            <a:off x="7758952" y="268288"/>
            <a:ext cx="1099073" cy="6113040"/>
          </a:xfrm>
          <a:prstGeom prst="rect">
            <a:avLst/>
          </a:prstGeom>
          <a:solidFill>
            <a:srgbClr val="5B57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2209801" y="3429000"/>
            <a:ext cx="4966446" cy="1398494"/>
          </a:xfrm>
        </p:spPr>
        <p:txBody>
          <a:bodyPr anchor="b" anchorCtr="0"/>
          <a:lstStyle>
            <a:lvl1pPr algn="r">
              <a:defRPr sz="4600" b="0" cap="none" baseline="0"/>
            </a:lvl1pPr>
          </a:lstStyle>
          <a:p>
            <a:r>
              <a:rPr lang="en-AU" smtClean="0"/>
              <a:t>Click to edit Master title style</a:t>
            </a:r>
            <a:endParaRPr/>
          </a:p>
        </p:txBody>
      </p:sp>
      <p:sp>
        <p:nvSpPr>
          <p:cNvPr id="3" name="Text Placeholder 2"/>
          <p:cNvSpPr>
            <a:spLocks noGrp="1"/>
          </p:cNvSpPr>
          <p:nvPr>
            <p:ph type="body" idx="1"/>
          </p:nvPr>
        </p:nvSpPr>
        <p:spPr>
          <a:xfrm>
            <a:off x="2209801" y="4824414"/>
            <a:ext cx="4966446" cy="1320800"/>
          </a:xfrm>
        </p:spPr>
        <p:txBody>
          <a:bodyPr anchor="t" anchorCtr="0">
            <a:normAutofit/>
          </a:bodyPr>
          <a:lstStyle>
            <a:lvl1pPr marL="0" indent="0" algn="r">
              <a:spcBef>
                <a:spcPts val="0"/>
              </a:spcBef>
              <a:buNone/>
              <a:defRPr sz="16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AU" smtClean="0"/>
              <a:t>Click to edit Master text styles</a:t>
            </a:r>
          </a:p>
        </p:txBody>
      </p:sp>
      <p:sp>
        <p:nvSpPr>
          <p:cNvPr id="8"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smtClean="0">
                <a:latin typeface="Times New Roman" charset="0"/>
                <a:ea typeface="宋体" charset="-122"/>
              </a:rPr>
              <a:t>10-</a:t>
            </a:r>
            <a:fld id="{904A1C09-83D9-4225-B389-16680B713356}" type="slidenum">
              <a:rPr lang="en-US" altLang="zh-CN" sz="1000" smtClean="0">
                <a:latin typeface="Times New Roman" charset="0"/>
                <a:ea typeface="宋体" charset="-122"/>
              </a:rPr>
              <a:pPr algn="r" eaLnBrk="1" hangingPunct="1">
                <a:defRPr/>
              </a:pPr>
              <a:t>‹#›</a:t>
            </a:fld>
            <a:endParaRPr lang="en-US" altLang="zh-CN" sz="1000" dirty="0" smtClean="0">
              <a:latin typeface="Times New Roman" charset="0"/>
              <a:ea typeface="宋体"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533784" y="1556792"/>
            <a:ext cx="3750183" cy="639762"/>
          </a:xfrm>
        </p:spPr>
        <p:txBody>
          <a:bodyPr anchor="b">
            <a:noAutofit/>
          </a:bodyPr>
          <a:lstStyle>
            <a:lvl1pPr marL="0" indent="0" algn="ctr">
              <a:spcBef>
                <a:spcPct val="0"/>
              </a:spcBef>
              <a:buNone/>
              <a:defRPr sz="2000" b="1">
                <a:solidFill>
                  <a:schemeClr val="accent1"/>
                </a:solidFill>
                <a:latin typeface="+mj-lt"/>
                <a:cs typeface="Calibri"/>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4" name="Content Placeholder 3"/>
          <p:cNvSpPr>
            <a:spLocks noGrp="1"/>
          </p:cNvSpPr>
          <p:nvPr>
            <p:ph sz="half" idx="2"/>
          </p:nvPr>
        </p:nvSpPr>
        <p:spPr>
          <a:xfrm>
            <a:off x="533784" y="2192071"/>
            <a:ext cx="3750183" cy="3436751"/>
          </a:xfrm>
        </p:spPr>
        <p:txBody>
          <a:bodyPr>
            <a:normAutofit/>
          </a:bodyPr>
          <a:lstStyle>
            <a:lvl1pPr>
              <a:defRPr sz="1800">
                <a:latin typeface="Calibri"/>
                <a:cs typeface="Calibri"/>
              </a:defRPr>
            </a:lvl1pPr>
            <a:lvl2pPr>
              <a:defRPr sz="1800">
                <a:latin typeface="Calibri"/>
                <a:cs typeface="Calibri"/>
              </a:defRPr>
            </a:lvl2pPr>
            <a:lvl3pPr>
              <a:defRPr sz="1800">
                <a:latin typeface="Calibri"/>
                <a:cs typeface="Calibri"/>
              </a:defRPr>
            </a:lvl3pPr>
            <a:lvl4pPr>
              <a:defRPr sz="1800">
                <a:latin typeface="Calibri"/>
                <a:cs typeface="Calibri"/>
              </a:defRPr>
            </a:lvl4pPr>
            <a:lvl5pPr>
              <a:defRPr sz="1800">
                <a:latin typeface="Calibri"/>
                <a:cs typeface="Calibri"/>
              </a:defRPr>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dirty="0"/>
          </a:p>
        </p:txBody>
      </p:sp>
      <p:sp>
        <p:nvSpPr>
          <p:cNvPr id="5" name="Text Placeholder 4"/>
          <p:cNvSpPr>
            <a:spLocks noGrp="1"/>
          </p:cNvSpPr>
          <p:nvPr>
            <p:ph type="body" sz="quarter" idx="3"/>
          </p:nvPr>
        </p:nvSpPr>
        <p:spPr>
          <a:xfrm>
            <a:off x="4716016" y="1569585"/>
            <a:ext cx="3710176" cy="639762"/>
          </a:xfrm>
        </p:spPr>
        <p:txBody>
          <a:bodyPr anchor="b">
            <a:noAutofit/>
          </a:bodyPr>
          <a:lstStyle>
            <a:lvl1pPr marL="0" indent="0" algn="ctr">
              <a:spcBef>
                <a:spcPct val="0"/>
              </a:spcBef>
              <a:buNone/>
              <a:defRPr sz="2000" b="1">
                <a:solidFill>
                  <a:schemeClr val="accent1"/>
                </a:solidFill>
                <a:latin typeface="+mj-lt"/>
                <a:cs typeface="Calibri"/>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6" name="Content Placeholder 5"/>
          <p:cNvSpPr>
            <a:spLocks noGrp="1"/>
          </p:cNvSpPr>
          <p:nvPr>
            <p:ph sz="quarter" idx="4"/>
          </p:nvPr>
        </p:nvSpPr>
        <p:spPr>
          <a:xfrm>
            <a:off x="4716016" y="2204864"/>
            <a:ext cx="3710176" cy="3436751"/>
          </a:xfrm>
        </p:spPr>
        <p:txBody>
          <a:bodyPr>
            <a:normAutofit/>
          </a:bodyPr>
          <a:lstStyle>
            <a:lvl1pPr>
              <a:defRPr sz="1800">
                <a:latin typeface="Calibri"/>
                <a:cs typeface="Calibri"/>
              </a:defRPr>
            </a:lvl1pPr>
            <a:lvl2pPr>
              <a:defRPr sz="1800">
                <a:latin typeface="Calibri"/>
                <a:cs typeface="Calibri"/>
              </a:defRPr>
            </a:lvl2pPr>
            <a:lvl3pPr>
              <a:defRPr sz="1800">
                <a:latin typeface="Calibri"/>
                <a:cs typeface="Calibri"/>
              </a:defRPr>
            </a:lvl3pPr>
            <a:lvl4pPr>
              <a:defRPr sz="1800">
                <a:latin typeface="Calibri"/>
                <a:cs typeface="Calibri"/>
              </a:defRPr>
            </a:lvl4pPr>
            <a:lvl5pPr>
              <a:defRPr sz="1800">
                <a:latin typeface="Calibri"/>
                <a:cs typeface="Calibri"/>
              </a:defRPr>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dirty="0"/>
          </a:p>
        </p:txBody>
      </p:sp>
      <p:sp>
        <p:nvSpPr>
          <p:cNvPr id="14" name="Title 1"/>
          <p:cNvSpPr>
            <a:spLocks noGrp="1"/>
          </p:cNvSpPr>
          <p:nvPr>
            <p:ph type="title"/>
          </p:nvPr>
        </p:nvSpPr>
        <p:spPr>
          <a:xfrm>
            <a:off x="295871" y="0"/>
            <a:ext cx="7588497" cy="1143000"/>
          </a:xfrm>
        </p:spPr>
        <p:txBody>
          <a:bodyPr/>
          <a:lstStyle/>
          <a:p>
            <a:r>
              <a:rPr lang="en-AU" smtClean="0"/>
              <a:t>Click to edit Master title style</a:t>
            </a:r>
            <a:endParaRPr/>
          </a:p>
        </p:txBody>
      </p:sp>
      <p:sp>
        <p:nvSpPr>
          <p:cNvPr id="15" name="Rectangle 14"/>
          <p:cNvSpPr/>
          <p:nvPr userDrawn="1"/>
        </p:nvSpPr>
        <p:spPr>
          <a:xfrm>
            <a:off x="7956376" y="116632"/>
            <a:ext cx="1069856" cy="936104"/>
          </a:xfrm>
          <a:prstGeom prst="rect">
            <a:avLst/>
          </a:prstGeom>
          <a:solidFill>
            <a:srgbClr val="5B57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16" name="Straight Connector 15"/>
          <p:cNvCxnSpPr/>
          <p:nvPr userDrawn="1"/>
        </p:nvCxnSpPr>
        <p:spPr>
          <a:xfrm>
            <a:off x="0" y="1196752"/>
            <a:ext cx="9144000" cy="1588"/>
          </a:xfrm>
          <a:prstGeom prst="line">
            <a:avLst/>
          </a:prstGeom>
          <a:ln>
            <a:solidFill>
              <a:srgbClr val="5B5748"/>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sp>
        <p:nvSpPr>
          <p:cNvPr id="12"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smtClean="0">
                <a:latin typeface="Times New Roman" charset="0"/>
                <a:ea typeface="宋体" charset="-122"/>
              </a:rPr>
              <a:t>10-</a:t>
            </a:r>
            <a:fld id="{904A1C09-83D9-4225-B389-16680B713356}" type="slidenum">
              <a:rPr lang="en-US" altLang="zh-CN" sz="1000" smtClean="0">
                <a:latin typeface="Times New Roman" charset="0"/>
                <a:ea typeface="宋体" charset="-122"/>
              </a:rPr>
              <a:pPr algn="r" eaLnBrk="1" hangingPunct="1">
                <a:defRPr/>
              </a:pPr>
              <a:t>‹#›</a:t>
            </a:fld>
            <a:endParaRPr lang="en-US" altLang="zh-CN" sz="1000" dirty="0" smtClean="0">
              <a:latin typeface="Times New Roman" charset="0"/>
              <a:ea typeface="宋体" charset="-122"/>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hoto Top Text Bottom">
    <p:spTree>
      <p:nvGrpSpPr>
        <p:cNvPr id="1" name=""/>
        <p:cNvGrpSpPr/>
        <p:nvPr/>
      </p:nvGrpSpPr>
      <p:grpSpPr>
        <a:xfrm>
          <a:off x="0" y="0"/>
          <a:ext cx="0" cy="0"/>
          <a:chOff x="0" y="0"/>
          <a:chExt cx="0" cy="0"/>
        </a:xfrm>
      </p:grpSpPr>
      <p:sp>
        <p:nvSpPr>
          <p:cNvPr id="9" name="Content Placeholder 2"/>
          <p:cNvSpPr>
            <a:spLocks noGrp="1"/>
          </p:cNvSpPr>
          <p:nvPr>
            <p:ph sz="half" idx="13"/>
          </p:nvPr>
        </p:nvSpPr>
        <p:spPr>
          <a:xfrm>
            <a:off x="395536" y="3356992"/>
            <a:ext cx="8208912" cy="2736304"/>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dirty="0"/>
          </a:p>
        </p:txBody>
      </p:sp>
      <p:sp>
        <p:nvSpPr>
          <p:cNvPr id="13" name="Title 1"/>
          <p:cNvSpPr>
            <a:spLocks noGrp="1"/>
          </p:cNvSpPr>
          <p:nvPr>
            <p:ph type="title"/>
          </p:nvPr>
        </p:nvSpPr>
        <p:spPr>
          <a:xfrm>
            <a:off x="295871" y="0"/>
            <a:ext cx="7588497" cy="1143000"/>
          </a:xfrm>
        </p:spPr>
        <p:txBody>
          <a:bodyPr/>
          <a:lstStyle/>
          <a:p>
            <a:r>
              <a:rPr lang="en-AU" smtClean="0"/>
              <a:t>Click to edit Master title style</a:t>
            </a:r>
            <a:endParaRPr/>
          </a:p>
        </p:txBody>
      </p:sp>
      <p:sp>
        <p:nvSpPr>
          <p:cNvPr id="14" name="Rectangle 13"/>
          <p:cNvSpPr/>
          <p:nvPr userDrawn="1"/>
        </p:nvSpPr>
        <p:spPr>
          <a:xfrm>
            <a:off x="7956376" y="116632"/>
            <a:ext cx="1069856" cy="936104"/>
          </a:xfrm>
          <a:prstGeom prst="rect">
            <a:avLst/>
          </a:prstGeom>
          <a:solidFill>
            <a:srgbClr val="5B57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15" name="Straight Connector 14"/>
          <p:cNvCxnSpPr/>
          <p:nvPr userDrawn="1"/>
        </p:nvCxnSpPr>
        <p:spPr>
          <a:xfrm>
            <a:off x="0" y="1196752"/>
            <a:ext cx="9144000" cy="1588"/>
          </a:xfrm>
          <a:prstGeom prst="line">
            <a:avLst/>
          </a:prstGeom>
          <a:ln>
            <a:solidFill>
              <a:srgbClr val="5B5748"/>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sp>
        <p:nvSpPr>
          <p:cNvPr id="19" name="Picture Placeholder 18"/>
          <p:cNvSpPr>
            <a:spLocks noGrp="1"/>
          </p:cNvSpPr>
          <p:nvPr>
            <p:ph type="pic" sz="quarter" idx="14"/>
          </p:nvPr>
        </p:nvSpPr>
        <p:spPr>
          <a:xfrm>
            <a:off x="395536" y="1412874"/>
            <a:ext cx="8208912" cy="1728094"/>
          </a:xfrm>
        </p:spPr>
        <p:txBody>
          <a:bodyPr/>
          <a:lstStyle>
            <a:lvl1pPr marL="0" indent="0">
              <a:buFontTx/>
              <a:buNone/>
              <a:defRPr/>
            </a:lvl1pPr>
          </a:lstStyle>
          <a:p>
            <a:r>
              <a:rPr lang="en-AU" smtClean="0"/>
              <a:t>Drag picture to placeholder or click icon to add</a:t>
            </a:r>
            <a:endParaRPr lang="en-US" dirty="0"/>
          </a:p>
        </p:txBody>
      </p:sp>
      <p:sp>
        <p:nvSpPr>
          <p:cNvPr id="10"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smtClean="0">
                <a:latin typeface="Times New Roman" charset="0"/>
                <a:ea typeface="宋体" charset="-122"/>
              </a:rPr>
              <a:t>10-</a:t>
            </a:r>
            <a:fld id="{904A1C09-83D9-4225-B389-16680B713356}" type="slidenum">
              <a:rPr lang="en-US" altLang="zh-CN" sz="1000" smtClean="0">
                <a:latin typeface="Times New Roman" charset="0"/>
                <a:ea typeface="宋体" charset="-122"/>
              </a:rPr>
              <a:pPr algn="r" eaLnBrk="1" hangingPunct="1">
                <a:defRPr/>
              </a:pPr>
              <a:t>‹#›</a:t>
            </a:fld>
            <a:endParaRPr lang="en-US" altLang="zh-CN" sz="1000" dirty="0" smtClean="0">
              <a:latin typeface="Times New Roman" charset="0"/>
              <a:ea typeface="宋体"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Content Placeholder 2"/>
          <p:cNvSpPr>
            <a:spLocks noGrp="1"/>
          </p:cNvSpPr>
          <p:nvPr>
            <p:ph sz="half" idx="13"/>
          </p:nvPr>
        </p:nvSpPr>
        <p:spPr>
          <a:xfrm>
            <a:off x="323528" y="1412776"/>
            <a:ext cx="8208912" cy="2736304"/>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dirty="0"/>
          </a:p>
        </p:txBody>
      </p:sp>
      <p:sp>
        <p:nvSpPr>
          <p:cNvPr id="7" name="Title 1"/>
          <p:cNvSpPr>
            <a:spLocks noGrp="1"/>
          </p:cNvSpPr>
          <p:nvPr>
            <p:ph type="title"/>
          </p:nvPr>
        </p:nvSpPr>
        <p:spPr>
          <a:xfrm>
            <a:off x="295871" y="0"/>
            <a:ext cx="7588497" cy="1143000"/>
          </a:xfrm>
        </p:spPr>
        <p:txBody>
          <a:bodyPr/>
          <a:lstStyle/>
          <a:p>
            <a:r>
              <a:rPr lang="en-AU" smtClean="0"/>
              <a:t>Click to edit Master title style</a:t>
            </a:r>
            <a:endParaRPr/>
          </a:p>
        </p:txBody>
      </p:sp>
      <p:sp>
        <p:nvSpPr>
          <p:cNvPr id="8" name="Rectangle 7"/>
          <p:cNvSpPr/>
          <p:nvPr userDrawn="1"/>
        </p:nvSpPr>
        <p:spPr>
          <a:xfrm>
            <a:off x="7956376" y="116632"/>
            <a:ext cx="1069856" cy="936104"/>
          </a:xfrm>
          <a:prstGeom prst="rect">
            <a:avLst/>
          </a:prstGeom>
          <a:solidFill>
            <a:srgbClr val="5B57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9" name="Straight Connector 8"/>
          <p:cNvCxnSpPr/>
          <p:nvPr userDrawn="1"/>
        </p:nvCxnSpPr>
        <p:spPr>
          <a:xfrm>
            <a:off x="0" y="1196752"/>
            <a:ext cx="9144000" cy="1588"/>
          </a:xfrm>
          <a:prstGeom prst="line">
            <a:avLst/>
          </a:prstGeom>
          <a:ln>
            <a:solidFill>
              <a:srgbClr val="5B5748"/>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sp>
        <p:nvSpPr>
          <p:cNvPr id="13" name="Picture Placeholder 18"/>
          <p:cNvSpPr>
            <a:spLocks noGrp="1"/>
          </p:cNvSpPr>
          <p:nvPr>
            <p:ph type="pic" sz="quarter" idx="14"/>
          </p:nvPr>
        </p:nvSpPr>
        <p:spPr>
          <a:xfrm>
            <a:off x="317660" y="4437112"/>
            <a:ext cx="8208912" cy="1728094"/>
          </a:xfrm>
        </p:spPr>
        <p:txBody>
          <a:bodyPr/>
          <a:lstStyle>
            <a:lvl1pPr marL="0" indent="0">
              <a:buFontTx/>
              <a:buNone/>
              <a:defRPr/>
            </a:lvl1pPr>
          </a:lstStyle>
          <a:p>
            <a:r>
              <a:rPr lang="en-AU" smtClean="0"/>
              <a:t>Drag picture to placeholder or click icon to add</a:t>
            </a:r>
            <a:endParaRPr lang="en-US" dirty="0"/>
          </a:p>
        </p:txBody>
      </p:sp>
      <p:sp>
        <p:nvSpPr>
          <p:cNvPr id="10"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smtClean="0">
                <a:latin typeface="Times New Roman" charset="0"/>
                <a:ea typeface="宋体" charset="-122"/>
              </a:rPr>
              <a:t>10-</a:t>
            </a:r>
            <a:fld id="{904A1C09-83D9-4225-B389-16680B713356}" type="slidenum">
              <a:rPr lang="en-US" altLang="zh-CN" sz="1000" smtClean="0">
                <a:latin typeface="Times New Roman" charset="0"/>
                <a:ea typeface="宋体" charset="-122"/>
              </a:rPr>
              <a:pPr algn="r" eaLnBrk="1" hangingPunct="1">
                <a:defRPr/>
              </a:pPr>
              <a:t>‹#›</a:t>
            </a:fld>
            <a:endParaRPr lang="en-US" altLang="zh-CN" sz="1000" dirty="0" smtClean="0">
              <a:latin typeface="Times New Roman" charset="0"/>
              <a:ea typeface="宋体" charset="-122"/>
            </a:endParaRPr>
          </a:p>
        </p:txBody>
      </p:sp>
    </p:spTree>
    <p:extLst>
      <p:ext uri="{BB962C8B-B14F-4D97-AF65-F5344CB8AC3E}">
        <p14:creationId xmlns:p14="http://schemas.microsoft.com/office/powerpoint/2010/main" val="36277536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8" name="Title 1"/>
          <p:cNvSpPr>
            <a:spLocks noGrp="1"/>
          </p:cNvSpPr>
          <p:nvPr>
            <p:ph type="title"/>
          </p:nvPr>
        </p:nvSpPr>
        <p:spPr>
          <a:xfrm>
            <a:off x="295871" y="0"/>
            <a:ext cx="7588497" cy="1143000"/>
          </a:xfrm>
        </p:spPr>
        <p:txBody>
          <a:bodyPr/>
          <a:lstStyle/>
          <a:p>
            <a:r>
              <a:rPr lang="en-AU" smtClean="0"/>
              <a:t>Click to edit Master title style</a:t>
            </a:r>
            <a:endParaRPr/>
          </a:p>
        </p:txBody>
      </p:sp>
      <p:sp>
        <p:nvSpPr>
          <p:cNvPr id="9" name="Rectangle 8"/>
          <p:cNvSpPr/>
          <p:nvPr userDrawn="1"/>
        </p:nvSpPr>
        <p:spPr>
          <a:xfrm>
            <a:off x="7956376" y="116632"/>
            <a:ext cx="1069856" cy="936104"/>
          </a:xfrm>
          <a:prstGeom prst="rect">
            <a:avLst/>
          </a:prstGeom>
          <a:solidFill>
            <a:srgbClr val="5B57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10" name="Straight Connector 9"/>
          <p:cNvCxnSpPr/>
          <p:nvPr userDrawn="1"/>
        </p:nvCxnSpPr>
        <p:spPr>
          <a:xfrm>
            <a:off x="0" y="1196752"/>
            <a:ext cx="9144000" cy="1588"/>
          </a:xfrm>
          <a:prstGeom prst="line">
            <a:avLst/>
          </a:prstGeom>
          <a:ln>
            <a:solidFill>
              <a:srgbClr val="5B5748"/>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sp>
        <p:nvSpPr>
          <p:cNvPr id="11"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smtClean="0">
                <a:latin typeface="Times New Roman" charset="0"/>
                <a:ea typeface="宋体" charset="-122"/>
              </a:rPr>
              <a:t>10-</a:t>
            </a:r>
            <a:fld id="{904A1C09-83D9-4225-B389-16680B713356}" type="slidenum">
              <a:rPr lang="en-US" altLang="zh-CN" sz="1000" smtClean="0">
                <a:latin typeface="Times New Roman" charset="0"/>
                <a:ea typeface="宋体" charset="-122"/>
              </a:rPr>
              <a:pPr algn="r" eaLnBrk="1" hangingPunct="1">
                <a:defRPr/>
              </a:pPr>
              <a:t>‹#›</a:t>
            </a:fld>
            <a:endParaRPr lang="en-US" altLang="zh-CN" sz="1000" dirty="0" smtClean="0">
              <a:latin typeface="Times New Roman" charset="0"/>
              <a:ea typeface="宋体"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95871" y="0"/>
            <a:ext cx="7588497" cy="1143000"/>
          </a:xfrm>
          <a:prstGeom prst="rect">
            <a:avLst/>
          </a:prstGeom>
        </p:spPr>
        <p:txBody>
          <a:bodyPr vert="horz" lIns="91440" tIns="45720" rIns="91440" bIns="45720" rtlCol="0" anchor="b" anchorCtr="0">
            <a:noAutofit/>
          </a:bodyPr>
          <a:lstStyle/>
          <a:p>
            <a:r>
              <a:rPr lang="en-AU" smtClean="0"/>
              <a:t>Click to edit Master title style</a:t>
            </a:r>
            <a:endParaRPr dirty="0"/>
          </a:p>
        </p:txBody>
      </p:sp>
      <p:sp>
        <p:nvSpPr>
          <p:cNvPr id="3" name="Text Placeholder 2"/>
          <p:cNvSpPr>
            <a:spLocks noGrp="1"/>
          </p:cNvSpPr>
          <p:nvPr>
            <p:ph type="body" idx="1"/>
          </p:nvPr>
        </p:nvSpPr>
        <p:spPr>
          <a:xfrm>
            <a:off x="323528" y="1340768"/>
            <a:ext cx="8208911" cy="4785395"/>
          </a:xfrm>
          <a:prstGeom prst="rect">
            <a:avLst/>
          </a:prstGeom>
        </p:spPr>
        <p:txBody>
          <a:bodyPr vert="horz" lIns="91440" tIns="45720" rIns="91440" bIns="45720" rtlCol="0">
            <a:normAutofit/>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dirty="0"/>
          </a:p>
        </p:txBody>
      </p:sp>
    </p:spTree>
  </p:cSld>
  <p:clrMap bg1="lt1" tx1="dk1" bg2="lt2" tx2="dk2" accent1="accent1" accent2="accent2" accent3="accent3" accent4="accent4" accent5="accent5" accent6="accent6" hlink="hlink" folHlink="folHlink"/>
  <p:sldLayoutIdLst>
    <p:sldLayoutId id="2147483805" r:id="rId1"/>
    <p:sldLayoutId id="2147483806" r:id="rId2"/>
    <p:sldLayoutId id="2147483827" r:id="rId3"/>
    <p:sldLayoutId id="2147483828" r:id="rId4"/>
    <p:sldLayoutId id="2147483809" r:id="rId5"/>
    <p:sldLayoutId id="2147483812" r:id="rId6"/>
    <p:sldLayoutId id="2147483813" r:id="rId7"/>
    <p:sldLayoutId id="2147483829" r:id="rId8"/>
    <p:sldLayoutId id="2147483816" r:id="rId9"/>
    <p:sldLayoutId id="2147483819" r:id="rId10"/>
    <p:sldLayoutId id="2147483834" r:id="rId11"/>
    <p:sldLayoutId id="2147483836" r:id="rId12"/>
    <p:sldLayoutId id="2147483838" r:id="rId13"/>
  </p:sldLayoutIdLst>
  <p:timing>
    <p:tnLst>
      <p:par>
        <p:cTn id="1" dur="indefinite" restart="never" nodeType="tmRoot"/>
      </p:par>
    </p:tnLst>
  </p:timing>
  <p:hf hdr="0"/>
  <p:txStyles>
    <p:titleStyle>
      <a:lvl1pPr algn="l" defTabSz="914400" rtl="0" eaLnBrk="1" latinLnBrk="0" hangingPunct="1">
        <a:spcBef>
          <a:spcPct val="0"/>
        </a:spcBef>
        <a:buNone/>
        <a:defRPr sz="4200" b="1" i="0" kern="1200">
          <a:solidFill>
            <a:srgbClr val="61765E"/>
          </a:solidFill>
          <a:latin typeface="+mj-lt"/>
          <a:ea typeface="+mj-ea"/>
          <a:cs typeface="Calibri"/>
        </a:defRPr>
      </a:lvl1pPr>
    </p:titleStyle>
    <p:bodyStyle>
      <a:lvl1pPr marL="228600" indent="-228600" algn="l" defTabSz="914400" rtl="0" eaLnBrk="1" latinLnBrk="0" hangingPunct="1">
        <a:spcBef>
          <a:spcPts val="1800"/>
        </a:spcBef>
        <a:buClr>
          <a:srgbClr val="800080"/>
        </a:buClr>
        <a:buSzPct val="100000"/>
        <a:buFont typeface="Wingdings 2" pitchFamily="18" charset="2"/>
        <a:buChar char="¡"/>
        <a:defRPr sz="2800" kern="1200">
          <a:solidFill>
            <a:schemeClr val="tx2"/>
          </a:solidFill>
          <a:latin typeface="+mn-lt"/>
          <a:ea typeface="+mn-ea"/>
          <a:cs typeface="+mn-cs"/>
        </a:defRPr>
      </a:lvl1pPr>
      <a:lvl2pPr marL="457200" indent="-228600" algn="l" defTabSz="914400" rtl="0" eaLnBrk="1" latinLnBrk="0" hangingPunct="1">
        <a:spcBef>
          <a:spcPts val="600"/>
        </a:spcBef>
        <a:buClr>
          <a:srgbClr val="008080"/>
        </a:buClr>
        <a:buSzPct val="100000"/>
        <a:buFont typeface="Wingdings 2" pitchFamily="18" charset="2"/>
        <a:buChar char="¡"/>
        <a:defRPr sz="2400" kern="1200">
          <a:solidFill>
            <a:schemeClr val="tx2"/>
          </a:solidFill>
          <a:latin typeface="+mn-lt"/>
          <a:ea typeface="+mn-ea"/>
          <a:cs typeface="+mn-cs"/>
        </a:defRPr>
      </a:lvl2pPr>
      <a:lvl3pPr marL="685800" indent="-228600" algn="l" defTabSz="914400" rtl="0" eaLnBrk="1" latinLnBrk="0" hangingPunct="1">
        <a:spcBef>
          <a:spcPts val="600"/>
        </a:spcBef>
        <a:buClr>
          <a:srgbClr val="FF6600"/>
        </a:buClr>
        <a:buSzPct val="100000"/>
        <a:buFont typeface="Wingdings" charset="2"/>
        <a:buChar char="Ø"/>
        <a:defRPr sz="2000" kern="1200">
          <a:solidFill>
            <a:schemeClr val="tx2"/>
          </a:solidFill>
          <a:latin typeface="+mn-lt"/>
          <a:ea typeface="+mn-ea"/>
          <a:cs typeface="+mn-cs"/>
        </a:defRPr>
      </a:lvl3pPr>
      <a:lvl4pPr marL="914400" indent="-228600" algn="l" defTabSz="914400" rtl="0" eaLnBrk="1" latinLnBrk="0" hangingPunct="1">
        <a:spcBef>
          <a:spcPts val="600"/>
        </a:spcBef>
        <a:buClr>
          <a:schemeClr val="accent1">
            <a:lumMod val="50000"/>
          </a:schemeClr>
        </a:buClr>
        <a:buSzPct val="100000"/>
        <a:buFont typeface="Wingdings 2" pitchFamily="18" charset="2"/>
        <a:buChar char="¡"/>
        <a:defRPr sz="1800" kern="1200">
          <a:solidFill>
            <a:schemeClr val="tx2"/>
          </a:solidFill>
          <a:latin typeface="+mn-lt"/>
          <a:ea typeface="+mn-ea"/>
          <a:cs typeface="+mn-cs"/>
        </a:defRPr>
      </a:lvl4pPr>
      <a:lvl5pPr marL="1143000" indent="-228600" algn="l" defTabSz="914400" rtl="0" eaLnBrk="1" latinLnBrk="0" hangingPunct="1">
        <a:spcBef>
          <a:spcPts val="600"/>
        </a:spcBef>
        <a:buClr>
          <a:schemeClr val="accent1"/>
        </a:buClr>
        <a:buSzPct val="100000"/>
        <a:buFont typeface="Wingdings 2" pitchFamily="18" charset="2"/>
        <a:buChar char="¡"/>
        <a:defRPr sz="1800" kern="1200">
          <a:solidFill>
            <a:schemeClr val="tx2"/>
          </a:solidFill>
          <a:latin typeface="+mn-lt"/>
          <a:ea typeface="+mn-ea"/>
          <a:cs typeface="+mn-cs"/>
        </a:defRPr>
      </a:lvl5pPr>
      <a:lvl6pPr marL="1377950" indent="-228600"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2"/>
          </a:solidFill>
          <a:latin typeface="+mn-lt"/>
          <a:ea typeface="+mn-ea"/>
          <a:cs typeface="+mn-cs"/>
        </a:defRPr>
      </a:lvl6pPr>
      <a:lvl7pPr marL="1603375" indent="-228600" algn="l" defTabSz="914400" rtl="0" eaLnBrk="1" latinLnBrk="0" hangingPunct="1">
        <a:spcBef>
          <a:spcPct val="20000"/>
        </a:spcBef>
        <a:buClr>
          <a:schemeClr val="accent1"/>
        </a:buClr>
        <a:buFont typeface="Wingdings 2" pitchFamily="18" charset="2"/>
        <a:buChar char=""/>
        <a:defRPr lang="en-US" sz="1800" kern="1200" dirty="0" smtClean="0">
          <a:solidFill>
            <a:schemeClr val="tx2"/>
          </a:solidFill>
          <a:latin typeface="+mn-lt"/>
          <a:ea typeface="+mn-ea"/>
          <a:cs typeface="+mn-cs"/>
        </a:defRPr>
      </a:lvl7pPr>
      <a:lvl8pPr marL="1830388" indent="-228600"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2"/>
          </a:solidFill>
          <a:latin typeface="+mn-lt"/>
          <a:ea typeface="+mn-ea"/>
          <a:cs typeface="+mn-cs"/>
        </a:defRPr>
      </a:lvl8pPr>
      <a:lvl9pPr marL="2057400" indent="-228600" algn="l" defTabSz="914400" rtl="0" eaLnBrk="1" latinLnBrk="0" hangingPunct="1">
        <a:spcBef>
          <a:spcPct val="20000"/>
        </a:spcBef>
        <a:buClr>
          <a:schemeClr val="accent1"/>
        </a:buClr>
        <a:buFont typeface="Wingdings 2" pitchFamily="18" charset="2"/>
        <a:buChar char=""/>
        <a:defRPr lang="en-US" sz="1800" kern="1200" dirty="0">
          <a:solidFill>
            <a:schemeClr val="tx2"/>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5"/>
          <p:cNvSpPr>
            <a:spLocks noGrp="1" noChangeArrowheads="1"/>
          </p:cNvSpPr>
          <p:nvPr>
            <p:ph type="ctrTitle"/>
          </p:nvPr>
        </p:nvSpPr>
        <p:spPr/>
        <p:txBody>
          <a:bodyPr>
            <a:normAutofit/>
          </a:bodyPr>
          <a:lstStyle/>
          <a:p>
            <a:r>
              <a:rPr lang="en-US" dirty="0" smtClean="0">
                <a:latin typeface="+mj-lt"/>
              </a:rPr>
              <a:t>Power and Influence in the Workplace</a:t>
            </a:r>
            <a:endParaRPr lang="en-US" dirty="0">
              <a:latin typeface="+mj-lt"/>
            </a:endParaRPr>
          </a:p>
        </p:txBody>
      </p:sp>
      <p:pic>
        <p:nvPicPr>
          <p:cNvPr id="2" name="Picture 1" descr="Globe Vertical.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7543" y="260648"/>
            <a:ext cx="2728367" cy="4965486"/>
          </a:xfrm>
          <a:prstGeom prst="rect">
            <a:avLst/>
          </a:prstGeom>
        </p:spPr>
      </p:pic>
      <p:sp>
        <p:nvSpPr>
          <p:cNvPr id="7" name="Rectangle 1"/>
          <p:cNvSpPr>
            <a:spLocks noChangeArrowheads="1"/>
          </p:cNvSpPr>
          <p:nvPr/>
        </p:nvSpPr>
        <p:spPr bwMode="auto">
          <a:xfrm>
            <a:off x="161925" y="6592888"/>
            <a:ext cx="88392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FF9933"/>
              </a:buClr>
              <a:buFont typeface="Wingdings" charset="2"/>
              <a:buChar char="Ø"/>
              <a:defRPr sz="3200">
                <a:solidFill>
                  <a:schemeClr val="tx1"/>
                </a:solidFill>
                <a:latin typeface="Arial" charset="0"/>
                <a:ea typeface="ＭＳ Ｐゴシック" charset="-128"/>
              </a:defRPr>
            </a:lvl1pPr>
            <a:lvl2pPr marL="742950" indent="-285750" eaLnBrk="0" hangingPunct="0">
              <a:spcBef>
                <a:spcPct val="20000"/>
              </a:spcBef>
              <a:buClr>
                <a:srgbClr val="FF9933"/>
              </a:buClr>
              <a:buFont typeface="Wingdings" charset="2"/>
              <a:buChar char="Ø"/>
              <a:defRPr sz="2800">
                <a:solidFill>
                  <a:schemeClr val="tx1"/>
                </a:solidFill>
                <a:latin typeface="Arial" charset="0"/>
                <a:ea typeface="ＭＳ Ｐゴシック" charset="-128"/>
              </a:defRPr>
            </a:lvl2pPr>
            <a:lvl3pPr marL="1143000" indent="-228600" eaLnBrk="0" hangingPunct="0">
              <a:spcBef>
                <a:spcPct val="20000"/>
              </a:spcBef>
              <a:buClr>
                <a:srgbClr val="FF9933"/>
              </a:buClr>
              <a:buFont typeface="Wingdings" charset="2"/>
              <a:buChar char="Ø"/>
              <a:defRPr sz="2400">
                <a:solidFill>
                  <a:schemeClr val="tx1"/>
                </a:solidFill>
                <a:latin typeface="Arial" charset="0"/>
                <a:ea typeface="ＭＳ Ｐゴシック" charset="-128"/>
              </a:defRPr>
            </a:lvl3pPr>
            <a:lvl4pPr marL="1600200" indent="-228600" eaLnBrk="0" hangingPunct="0">
              <a:spcBef>
                <a:spcPct val="20000"/>
              </a:spcBef>
              <a:buChar char="–"/>
              <a:defRPr sz="2000">
                <a:solidFill>
                  <a:schemeClr val="tx1"/>
                </a:solidFill>
                <a:latin typeface="Arial" charset="0"/>
                <a:ea typeface="ＭＳ Ｐゴシック" charset="-128"/>
              </a:defRPr>
            </a:lvl4pPr>
            <a:lvl5pPr marL="2057400" indent="-228600" eaLnBrk="0" hangingPunct="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lgn="ctr" eaLnBrk="1" hangingPunct="1">
              <a:spcBef>
                <a:spcPct val="0"/>
              </a:spcBef>
              <a:buClrTx/>
              <a:buFontTx/>
              <a:buNone/>
            </a:pPr>
            <a:r>
              <a:rPr lang="en-IN" altLang="en-US" sz="1000" dirty="0">
                <a:solidFill>
                  <a:schemeClr val="tx1"/>
                </a:solidFill>
                <a:latin typeface="Times New Roman" charset="0"/>
                <a:cs typeface="Times New Roman" charset="0"/>
              </a:rPr>
              <a:t>Copyright © 2015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90495476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r>
              <a:rPr lang="en-US" smtClean="0"/>
              <a:t>Contingencies of Power</a:t>
            </a:r>
            <a:endParaRPr lang="en-US" dirty="0" smtClean="0"/>
          </a:p>
        </p:txBody>
      </p:sp>
      <p:grpSp>
        <p:nvGrpSpPr>
          <p:cNvPr id="2" name="Group 12"/>
          <p:cNvGrpSpPr>
            <a:grpSpLocks/>
          </p:cNvGrpSpPr>
          <p:nvPr/>
        </p:nvGrpSpPr>
        <p:grpSpPr bwMode="auto">
          <a:xfrm>
            <a:off x="3276600" y="2133600"/>
            <a:ext cx="2362200" cy="3810000"/>
            <a:chOff x="2064" y="1344"/>
            <a:chExt cx="1488" cy="2400"/>
          </a:xfrm>
        </p:grpSpPr>
        <p:sp>
          <p:nvSpPr>
            <p:cNvPr id="33803" name="Line 4"/>
            <p:cNvSpPr>
              <a:spLocks noChangeShapeType="1"/>
            </p:cNvSpPr>
            <p:nvPr/>
          </p:nvSpPr>
          <p:spPr bwMode="auto">
            <a:xfrm flipV="1">
              <a:off x="2832" y="1344"/>
              <a:ext cx="0" cy="600"/>
            </a:xfrm>
            <a:prstGeom prst="line">
              <a:avLst/>
            </a:prstGeom>
            <a:noFill/>
            <a:ln w="50800">
              <a:solidFill>
                <a:schemeClr val="tx1"/>
              </a:solidFill>
              <a:round/>
              <a:headEnd/>
              <a:tailEnd type="triangle" w="med" len="med"/>
            </a:ln>
          </p:spPr>
          <p:txBody>
            <a:bodyPr wrap="none" anchor="ctr">
              <a:prstTxWarp prst="textNoShape">
                <a:avLst/>
              </a:prstTxWarp>
            </a:bodyPr>
            <a:lstStyle/>
            <a:p>
              <a:endParaRPr lang="en-US" dirty="0"/>
            </a:p>
          </p:txBody>
        </p:sp>
        <p:sp>
          <p:nvSpPr>
            <p:cNvPr id="269317" name="Rectangle 5"/>
            <p:cNvSpPr>
              <a:spLocks noChangeArrowheads="1"/>
            </p:cNvSpPr>
            <p:nvPr/>
          </p:nvSpPr>
          <p:spPr bwMode="auto">
            <a:xfrm>
              <a:off x="2064" y="1680"/>
              <a:ext cx="1488" cy="528"/>
            </a:xfrm>
            <a:prstGeom prst="rect">
              <a:avLst/>
            </a:prstGeom>
            <a:solidFill>
              <a:srgbClr val="444444"/>
            </a:solidFill>
            <a:ln w="9525">
              <a:solidFill>
                <a:srgbClr val="000000"/>
              </a:solidFill>
              <a:miter lim="800000"/>
              <a:headEnd/>
              <a:tailEnd/>
            </a:ln>
            <a:effectLst>
              <a:outerShdw blurRad="63500" dist="38099" dir="2700000" algn="ctr" rotWithShape="0">
                <a:schemeClr val="tx1">
                  <a:alpha val="67000"/>
                </a:schemeClr>
              </a:outerShdw>
            </a:effectLst>
          </p:spPr>
          <p:txBody>
            <a:bodyPr anchor="ctr">
              <a:prstTxWarp prst="textNoShape">
                <a:avLst/>
              </a:prstTxWarp>
            </a:bodyPr>
            <a:lstStyle/>
            <a:p>
              <a:pPr>
                <a:defRPr/>
              </a:pPr>
              <a:r>
                <a:rPr lang="en-AU" sz="2000" dirty="0">
                  <a:solidFill>
                    <a:schemeClr val="bg1"/>
                  </a:solidFill>
                  <a:latin typeface="Arial" pitchFamily="-65" charset="0"/>
                  <a:ea typeface="ヒラギノ角ゴ Pro W3" pitchFamily="-65" charset="-128"/>
                  <a:cs typeface="ヒラギノ角ゴ Pro W3" pitchFamily="-65" charset="-128"/>
                </a:rPr>
                <a:t>Contingencies</a:t>
              </a:r>
            </a:p>
            <a:p>
              <a:pPr>
                <a:defRPr/>
              </a:pPr>
              <a:r>
                <a:rPr lang="en-AU" sz="2000" dirty="0">
                  <a:solidFill>
                    <a:schemeClr val="bg1"/>
                  </a:solidFill>
                  <a:latin typeface="Arial" pitchFamily="-65" charset="0"/>
                  <a:ea typeface="ヒラギノ角ゴ Pro W3" pitchFamily="-65" charset="-128"/>
                  <a:cs typeface="ヒラギノ角ゴ Pro W3" pitchFamily="-65" charset="-128"/>
                </a:rPr>
                <a:t>of Power</a:t>
              </a:r>
            </a:p>
          </p:txBody>
        </p:sp>
        <p:sp>
          <p:nvSpPr>
            <p:cNvPr id="269318" name="Rectangle 6"/>
            <p:cNvSpPr>
              <a:spLocks noChangeArrowheads="1"/>
            </p:cNvSpPr>
            <p:nvPr/>
          </p:nvSpPr>
          <p:spPr bwMode="auto">
            <a:xfrm>
              <a:off x="2064" y="2208"/>
              <a:ext cx="1488" cy="1536"/>
            </a:xfrm>
            <a:prstGeom prst="rect">
              <a:avLst/>
            </a:prstGeom>
            <a:solidFill>
              <a:srgbClr val="FFFDD6"/>
            </a:solidFill>
            <a:ln w="9525">
              <a:solidFill>
                <a:srgbClr val="000000"/>
              </a:solidFill>
              <a:miter lim="800000"/>
              <a:headEnd type="none" w="sm" len="sm"/>
              <a:tailEnd type="none" w="sm" len="sm"/>
            </a:ln>
            <a:effectLst>
              <a:outerShdw blurRad="63500" dist="38099" dir="2700000" algn="ctr" rotWithShape="0">
                <a:schemeClr val="tx1">
                  <a:alpha val="67000"/>
                </a:schemeClr>
              </a:outerShdw>
            </a:effectLst>
          </p:spPr>
          <p:txBody>
            <a:bodyPr anchor="ctr">
              <a:prstTxWarp prst="textNoShape">
                <a:avLst/>
              </a:prstTxWarp>
            </a:bodyPr>
            <a:lstStyle/>
            <a:p>
              <a:pPr>
                <a:lnSpc>
                  <a:spcPct val="130000"/>
                </a:lnSpc>
                <a:defRPr/>
              </a:pPr>
              <a:r>
                <a:rPr lang="en-AU" sz="2000" dirty="0">
                  <a:solidFill>
                    <a:schemeClr val="tx1"/>
                  </a:solidFill>
                  <a:latin typeface="Arial" pitchFamily="-65" charset="0"/>
                  <a:ea typeface="ヒラギノ角ゴ Pro W3" pitchFamily="-65" charset="-128"/>
                  <a:cs typeface="ヒラギノ角ゴ Pro W3" pitchFamily="-65" charset="-128"/>
                </a:rPr>
                <a:t>Substitutability</a:t>
              </a:r>
            </a:p>
            <a:p>
              <a:pPr>
                <a:lnSpc>
                  <a:spcPct val="130000"/>
                </a:lnSpc>
                <a:defRPr/>
              </a:pPr>
              <a:r>
                <a:rPr lang="en-AU" sz="2000" dirty="0">
                  <a:solidFill>
                    <a:schemeClr val="tx1"/>
                  </a:solidFill>
                  <a:latin typeface="Arial" pitchFamily="-65" charset="0"/>
                  <a:ea typeface="ヒラギノ角ゴ Pro W3" pitchFamily="-65" charset="-128"/>
                  <a:cs typeface="ヒラギノ角ゴ Pro W3" pitchFamily="-65" charset="-128"/>
                </a:rPr>
                <a:t>Centrality</a:t>
              </a:r>
            </a:p>
            <a:p>
              <a:pPr>
                <a:lnSpc>
                  <a:spcPct val="130000"/>
                </a:lnSpc>
                <a:defRPr/>
              </a:pPr>
              <a:r>
                <a:rPr lang="en-AU" sz="2000" dirty="0">
                  <a:solidFill>
                    <a:schemeClr val="tx1"/>
                  </a:solidFill>
                  <a:latin typeface="Arial" pitchFamily="-65" charset="0"/>
                  <a:ea typeface="ヒラギノ角ゴ Pro W3" pitchFamily="-65" charset="-128"/>
                  <a:cs typeface="ヒラギノ角ゴ Pro W3" pitchFamily="-65" charset="-128"/>
                </a:rPr>
                <a:t>Discretion</a:t>
              </a:r>
            </a:p>
            <a:p>
              <a:pPr>
                <a:lnSpc>
                  <a:spcPct val="130000"/>
                </a:lnSpc>
                <a:defRPr/>
              </a:pPr>
              <a:r>
                <a:rPr lang="en-AU" sz="2000" dirty="0">
                  <a:solidFill>
                    <a:schemeClr val="tx1"/>
                  </a:solidFill>
                  <a:latin typeface="Arial" pitchFamily="-65" charset="0"/>
                  <a:ea typeface="ヒラギノ角ゴ Pro W3" pitchFamily="-65" charset="-128"/>
                  <a:cs typeface="ヒラギノ角ゴ Pro W3" pitchFamily="-65" charset="-128"/>
                </a:rPr>
                <a:t>Visibility</a:t>
              </a:r>
            </a:p>
            <a:p>
              <a:pPr>
                <a:defRPr/>
              </a:pPr>
              <a:endParaRPr lang="en-AU" sz="2000" dirty="0">
                <a:solidFill>
                  <a:schemeClr val="bg1"/>
                </a:solidFill>
                <a:latin typeface="Arial" pitchFamily="-65" charset="0"/>
                <a:ea typeface="ヒラギノ角ゴ Pro W3" pitchFamily="-65" charset="-128"/>
                <a:cs typeface="ヒラギノ角ゴ Pro W3" pitchFamily="-65" charset="-128"/>
              </a:endParaRPr>
            </a:p>
          </p:txBody>
        </p:sp>
      </p:grpSp>
      <p:grpSp>
        <p:nvGrpSpPr>
          <p:cNvPr id="3" name="Group 11"/>
          <p:cNvGrpSpPr>
            <a:grpSpLocks/>
          </p:cNvGrpSpPr>
          <p:nvPr/>
        </p:nvGrpSpPr>
        <p:grpSpPr bwMode="auto">
          <a:xfrm>
            <a:off x="914400" y="1600200"/>
            <a:ext cx="7086600" cy="1143000"/>
            <a:chOff x="576" y="1008"/>
            <a:chExt cx="4464" cy="720"/>
          </a:xfrm>
        </p:grpSpPr>
        <p:sp>
          <p:nvSpPr>
            <p:cNvPr id="33800" name="Line 8"/>
            <p:cNvSpPr>
              <a:spLocks noChangeShapeType="1"/>
            </p:cNvSpPr>
            <p:nvPr/>
          </p:nvSpPr>
          <p:spPr bwMode="auto">
            <a:xfrm>
              <a:off x="1768" y="1344"/>
              <a:ext cx="1996" cy="0"/>
            </a:xfrm>
            <a:prstGeom prst="line">
              <a:avLst/>
            </a:prstGeom>
            <a:noFill/>
            <a:ln w="50800">
              <a:solidFill>
                <a:schemeClr val="tx1"/>
              </a:solidFill>
              <a:round/>
              <a:headEnd/>
              <a:tailEnd type="triangle" w="med" len="med"/>
            </a:ln>
          </p:spPr>
          <p:txBody>
            <a:bodyPr wrap="none" anchor="ctr">
              <a:prstTxWarp prst="textNoShape">
                <a:avLst/>
              </a:prstTxWarp>
            </a:bodyPr>
            <a:lstStyle/>
            <a:p>
              <a:endParaRPr lang="en-US" dirty="0"/>
            </a:p>
          </p:txBody>
        </p:sp>
        <p:sp>
          <p:nvSpPr>
            <p:cNvPr id="269321" name="Rectangle 9"/>
            <p:cNvSpPr>
              <a:spLocks noChangeArrowheads="1"/>
            </p:cNvSpPr>
            <p:nvPr/>
          </p:nvSpPr>
          <p:spPr bwMode="auto">
            <a:xfrm>
              <a:off x="3744" y="1008"/>
              <a:ext cx="1296" cy="720"/>
            </a:xfrm>
            <a:prstGeom prst="rect">
              <a:avLst/>
            </a:prstGeom>
            <a:solidFill>
              <a:srgbClr val="435238"/>
            </a:solidFill>
            <a:ln w="9525">
              <a:solidFill>
                <a:srgbClr val="000000"/>
              </a:solidFill>
              <a:miter lim="800000"/>
              <a:headEnd/>
              <a:tailEnd/>
            </a:ln>
            <a:effectLst>
              <a:outerShdw blurRad="63500" dist="38099" dir="2700000" algn="ctr" rotWithShape="0">
                <a:schemeClr val="tx1">
                  <a:alpha val="67000"/>
                </a:schemeClr>
              </a:outerShdw>
            </a:effectLst>
          </p:spPr>
          <p:txBody>
            <a:bodyPr anchor="ctr">
              <a:prstTxWarp prst="textNoShape">
                <a:avLst/>
              </a:prstTxWarp>
            </a:bodyPr>
            <a:lstStyle/>
            <a:p>
              <a:pPr>
                <a:defRPr/>
              </a:pPr>
              <a:r>
                <a:rPr lang="en-AU" sz="2000" dirty="0">
                  <a:solidFill>
                    <a:schemeClr val="bg1"/>
                  </a:solidFill>
                  <a:latin typeface="Arial" pitchFamily="-65" charset="0"/>
                  <a:ea typeface="ヒラギノ角ゴ Pro W3" pitchFamily="-65" charset="-128"/>
                  <a:cs typeface="ヒラギノ角ゴ Pro W3" pitchFamily="-65" charset="-128"/>
                </a:rPr>
                <a:t>Power</a:t>
              </a:r>
            </a:p>
            <a:p>
              <a:pPr>
                <a:defRPr/>
              </a:pPr>
              <a:r>
                <a:rPr lang="en-AU" sz="2000" dirty="0">
                  <a:solidFill>
                    <a:schemeClr val="bg1"/>
                  </a:solidFill>
                  <a:latin typeface="Arial" pitchFamily="-65" charset="0"/>
                  <a:ea typeface="ヒラギノ角ゴ Pro W3" pitchFamily="-65" charset="-128"/>
                  <a:cs typeface="ヒラギノ角ゴ Pro W3" pitchFamily="-65" charset="-128"/>
                </a:rPr>
                <a:t>over others</a:t>
              </a:r>
            </a:p>
          </p:txBody>
        </p:sp>
        <p:sp>
          <p:nvSpPr>
            <p:cNvPr id="269322" name="Rectangle 10"/>
            <p:cNvSpPr>
              <a:spLocks noChangeArrowheads="1"/>
            </p:cNvSpPr>
            <p:nvPr/>
          </p:nvSpPr>
          <p:spPr bwMode="auto">
            <a:xfrm>
              <a:off x="576" y="1008"/>
              <a:ext cx="1296" cy="720"/>
            </a:xfrm>
            <a:prstGeom prst="rect">
              <a:avLst/>
            </a:prstGeom>
            <a:solidFill>
              <a:srgbClr val="3A3A59"/>
            </a:solidFill>
            <a:ln w="9525">
              <a:solidFill>
                <a:srgbClr val="000000"/>
              </a:solidFill>
              <a:miter lim="800000"/>
              <a:headEnd/>
              <a:tailEnd/>
            </a:ln>
            <a:effectLst>
              <a:outerShdw blurRad="63500" dist="38099" dir="2700000" algn="ctr" rotWithShape="0">
                <a:schemeClr val="tx1">
                  <a:alpha val="67000"/>
                </a:schemeClr>
              </a:outerShdw>
            </a:effectLst>
          </p:spPr>
          <p:txBody>
            <a:bodyPr anchor="ctr">
              <a:prstTxWarp prst="textNoShape">
                <a:avLst/>
              </a:prstTxWarp>
            </a:bodyPr>
            <a:lstStyle/>
            <a:p>
              <a:pPr>
                <a:defRPr/>
              </a:pPr>
              <a:r>
                <a:rPr lang="en-AU" sz="2000" dirty="0">
                  <a:solidFill>
                    <a:schemeClr val="bg1"/>
                  </a:solidFill>
                  <a:latin typeface="Arial" pitchFamily="-65" charset="0"/>
                  <a:ea typeface="ヒラギノ角ゴ Pro W3" pitchFamily="-65" charset="-128"/>
                  <a:cs typeface="ヒラギノ角ゴ Pro W3" pitchFamily="-65" charset="-128"/>
                </a:rPr>
                <a:t>Sources</a:t>
              </a:r>
            </a:p>
            <a:p>
              <a:pPr>
                <a:defRPr/>
              </a:pPr>
              <a:r>
                <a:rPr lang="en-AU" sz="2000" dirty="0">
                  <a:solidFill>
                    <a:schemeClr val="bg1"/>
                  </a:solidFill>
                  <a:latin typeface="Arial" pitchFamily="-65" charset="0"/>
                  <a:ea typeface="ヒラギノ角ゴ Pro W3" pitchFamily="-65" charset="-128"/>
                  <a:cs typeface="ヒラギノ角ゴ Pro W3" pitchFamily="-65" charset="-128"/>
                </a:rPr>
                <a:t>of Power</a:t>
              </a:r>
            </a:p>
          </p:txBody>
        </p:sp>
      </p:grpSp>
    </p:spTree>
    <p:extLst>
      <p:ext uri="{BB962C8B-B14F-4D97-AF65-F5344CB8AC3E}">
        <p14:creationId xmlns:p14="http://schemas.microsoft.com/office/powerpoint/2010/main" val="3998813096"/>
      </p:ext>
    </p:extLst>
  </p:cSld>
  <p:clrMapOvr>
    <a:masterClrMapping/>
  </p:clrMapOvr>
  <p:transition spd="slow">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title"/>
          </p:nvPr>
        </p:nvSpPr>
        <p:spPr/>
        <p:txBody>
          <a:bodyPr>
            <a:normAutofit fontScale="90000"/>
          </a:bodyPr>
          <a:lstStyle/>
          <a:p>
            <a:r>
              <a:rPr lang="en-US" dirty="0" smtClean="0"/>
              <a:t>Increasing </a:t>
            </a:r>
            <a:r>
              <a:rPr lang="en-US" dirty="0" err="1" smtClean="0"/>
              <a:t>Nonsubstitutability</a:t>
            </a:r>
            <a:endParaRPr lang="en-US" dirty="0"/>
          </a:p>
        </p:txBody>
      </p:sp>
      <p:sp>
        <p:nvSpPr>
          <p:cNvPr id="35843" name="Rectangle 8"/>
          <p:cNvSpPr>
            <a:spLocks noGrp="1" noChangeArrowheads="1"/>
          </p:cNvSpPr>
          <p:nvPr>
            <p:ph idx="1"/>
          </p:nvPr>
        </p:nvSpPr>
        <p:spPr/>
        <p:txBody>
          <a:bodyPr>
            <a:normAutofit/>
          </a:bodyPr>
          <a:lstStyle/>
          <a:p>
            <a:r>
              <a:rPr lang="en-US" dirty="0"/>
              <a:t>Substitutability – availability of alternatives</a:t>
            </a:r>
          </a:p>
          <a:p>
            <a:pPr lvl="1"/>
            <a:r>
              <a:rPr lang="en-US" dirty="0"/>
              <a:t>More power when few/no </a:t>
            </a:r>
            <a:r>
              <a:rPr lang="en-US" dirty="0" smtClean="0"/>
              <a:t>alternatives</a:t>
            </a:r>
            <a:endParaRPr lang="en-US" dirty="0"/>
          </a:p>
          <a:p>
            <a:r>
              <a:rPr lang="en-US" dirty="0" smtClean="0"/>
              <a:t>Reduce substitutability through:</a:t>
            </a:r>
          </a:p>
          <a:p>
            <a:pPr lvl="1"/>
            <a:r>
              <a:rPr lang="en-US" dirty="0" smtClean="0"/>
              <a:t>Monopoly </a:t>
            </a:r>
            <a:r>
              <a:rPr lang="en-US" dirty="0"/>
              <a:t>over </a:t>
            </a:r>
            <a:r>
              <a:rPr lang="en-US" dirty="0" smtClean="0"/>
              <a:t>resource</a:t>
            </a:r>
            <a:endParaRPr lang="en-US" dirty="0"/>
          </a:p>
          <a:p>
            <a:pPr lvl="1"/>
            <a:r>
              <a:rPr lang="en-US" dirty="0"/>
              <a:t>Controlling access to the </a:t>
            </a:r>
            <a:r>
              <a:rPr lang="en-US" dirty="0" smtClean="0"/>
              <a:t>resource</a:t>
            </a:r>
          </a:p>
          <a:p>
            <a:pPr lvl="1"/>
            <a:r>
              <a:rPr lang="en-US" dirty="0" smtClean="0"/>
              <a:t>Differentiating </a:t>
            </a:r>
            <a:r>
              <a:rPr lang="en-US" dirty="0"/>
              <a:t>the </a:t>
            </a:r>
            <a:r>
              <a:rPr lang="en-US" dirty="0" smtClean="0"/>
              <a:t>resource</a:t>
            </a:r>
          </a:p>
        </p:txBody>
      </p:sp>
    </p:spTree>
    <p:extLst>
      <p:ext uri="{BB962C8B-B14F-4D97-AF65-F5344CB8AC3E}">
        <p14:creationId xmlns:p14="http://schemas.microsoft.com/office/powerpoint/2010/main" val="1134194907"/>
      </p:ext>
    </p:extLst>
  </p:cSld>
  <p:clrMapOvr>
    <a:masterClrMapping/>
  </p:clrMapOvr>
  <p:transition spd="slow">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normAutofit fontScale="90000"/>
          </a:bodyPr>
          <a:lstStyle/>
          <a:p>
            <a:r>
              <a:rPr lang="en-US" dirty="0" smtClean="0"/>
              <a:t>Other Contingencies of Power</a:t>
            </a:r>
          </a:p>
        </p:txBody>
      </p:sp>
      <p:sp>
        <p:nvSpPr>
          <p:cNvPr id="37891" name="Rectangle 3"/>
          <p:cNvSpPr>
            <a:spLocks noGrp="1" noChangeArrowheads="1"/>
          </p:cNvSpPr>
          <p:nvPr>
            <p:ph idx="1"/>
          </p:nvPr>
        </p:nvSpPr>
        <p:spPr/>
        <p:txBody>
          <a:bodyPr>
            <a:normAutofit fontScale="85000" lnSpcReduction="20000"/>
          </a:bodyPr>
          <a:lstStyle/>
          <a:p>
            <a:pPr>
              <a:lnSpc>
                <a:spcPct val="120000"/>
              </a:lnSpc>
            </a:pPr>
            <a:r>
              <a:rPr lang="en-US" dirty="0"/>
              <a:t>Centrality</a:t>
            </a:r>
          </a:p>
          <a:p>
            <a:pPr lvl="1">
              <a:lnSpc>
                <a:spcPct val="120000"/>
              </a:lnSpc>
            </a:pPr>
            <a:r>
              <a:rPr lang="en-US" dirty="0"/>
              <a:t>Degree and nature of interdependence with </a:t>
            </a:r>
            <a:r>
              <a:rPr lang="en-US" dirty="0" err="1"/>
              <a:t>powerholder</a:t>
            </a:r>
            <a:endParaRPr lang="en-US" dirty="0"/>
          </a:p>
          <a:p>
            <a:pPr lvl="1">
              <a:lnSpc>
                <a:spcPct val="120000"/>
              </a:lnSpc>
            </a:pPr>
            <a:r>
              <a:rPr lang="en-US" dirty="0"/>
              <a:t>Higher centrality when (a) many people affected and (b) quickly affected</a:t>
            </a:r>
          </a:p>
          <a:p>
            <a:pPr>
              <a:lnSpc>
                <a:spcPct val="120000"/>
              </a:lnSpc>
            </a:pPr>
            <a:r>
              <a:rPr lang="en-US" dirty="0"/>
              <a:t>Visibility</a:t>
            </a:r>
          </a:p>
          <a:p>
            <a:pPr lvl="1">
              <a:lnSpc>
                <a:spcPct val="120000"/>
              </a:lnSpc>
            </a:pPr>
            <a:r>
              <a:rPr lang="en-US" dirty="0"/>
              <a:t>You are known as holder of valued resource </a:t>
            </a:r>
          </a:p>
          <a:p>
            <a:pPr lvl="1">
              <a:lnSpc>
                <a:spcPct val="120000"/>
              </a:lnSpc>
            </a:pPr>
            <a:r>
              <a:rPr lang="en-US" dirty="0"/>
              <a:t>Increases </a:t>
            </a:r>
            <a:r>
              <a:rPr lang="en-US" dirty="0" smtClean="0"/>
              <a:t>with face time, </a:t>
            </a:r>
            <a:r>
              <a:rPr lang="en-US" dirty="0"/>
              <a:t>display of power symbols </a:t>
            </a:r>
          </a:p>
          <a:p>
            <a:pPr>
              <a:lnSpc>
                <a:spcPct val="120000"/>
              </a:lnSpc>
            </a:pPr>
            <a:r>
              <a:rPr lang="en-US" dirty="0" smtClean="0"/>
              <a:t>Discretion</a:t>
            </a:r>
            <a:endParaRPr lang="en-US" dirty="0"/>
          </a:p>
          <a:p>
            <a:pPr lvl="1">
              <a:lnSpc>
                <a:spcPct val="120000"/>
              </a:lnSpc>
            </a:pPr>
            <a:r>
              <a:rPr lang="en-US" dirty="0"/>
              <a:t>The freedom to exercise judgment</a:t>
            </a:r>
          </a:p>
          <a:p>
            <a:pPr lvl="1">
              <a:lnSpc>
                <a:spcPct val="120000"/>
              </a:lnSpc>
            </a:pPr>
            <a:r>
              <a:rPr lang="en-US" dirty="0"/>
              <a:t>Rules limit </a:t>
            </a:r>
            <a:r>
              <a:rPr lang="en-US" dirty="0" smtClean="0"/>
              <a:t>discretion</a:t>
            </a:r>
          </a:p>
          <a:p>
            <a:pPr lvl="1">
              <a:lnSpc>
                <a:spcPct val="120000"/>
              </a:lnSpc>
            </a:pPr>
            <a:r>
              <a:rPr lang="en-US" dirty="0" smtClean="0"/>
              <a:t>Discretion is perceived by others</a:t>
            </a:r>
          </a:p>
        </p:txBody>
      </p:sp>
    </p:spTree>
    <p:extLst>
      <p:ext uri="{BB962C8B-B14F-4D97-AF65-F5344CB8AC3E}">
        <p14:creationId xmlns:p14="http://schemas.microsoft.com/office/powerpoint/2010/main" val="20320290"/>
      </p:ext>
    </p:extLst>
  </p:cSld>
  <p:clrMapOvr>
    <a:masterClrMapping/>
  </p:clrMapOvr>
  <p:transition spd="slow">
    <p:push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normAutofit fontScale="90000"/>
          </a:bodyPr>
          <a:lstStyle/>
          <a:p>
            <a:r>
              <a:rPr lang="en-US" dirty="0" smtClean="0"/>
              <a:t>Power Through</a:t>
            </a:r>
            <a:r>
              <a:rPr lang="en-US" dirty="0"/>
              <a:t> </a:t>
            </a:r>
            <a:r>
              <a:rPr lang="en-US" dirty="0" smtClean="0"/>
              <a:t>Social Networks</a:t>
            </a:r>
            <a:endParaRPr lang="en-US" dirty="0"/>
          </a:p>
        </p:txBody>
      </p:sp>
      <p:sp>
        <p:nvSpPr>
          <p:cNvPr id="41987" name="Rectangle 3"/>
          <p:cNvSpPr>
            <a:spLocks noGrp="1" noChangeArrowheads="1"/>
          </p:cNvSpPr>
          <p:nvPr>
            <p:ph idx="1"/>
          </p:nvPr>
        </p:nvSpPr>
        <p:spPr/>
        <p:txBody>
          <a:bodyPr>
            <a:normAutofit lnSpcReduction="10000"/>
          </a:bodyPr>
          <a:lstStyle/>
          <a:p>
            <a:r>
              <a:rPr lang="en-US" dirty="0" smtClean="0"/>
              <a:t>Social networks – people connected to each other through forms of interdependence </a:t>
            </a:r>
          </a:p>
          <a:p>
            <a:r>
              <a:rPr lang="en-US" dirty="0" smtClean="0"/>
              <a:t>Generate power through social capital -- goodwill and resulting resources shared among members in a social network </a:t>
            </a:r>
          </a:p>
          <a:p>
            <a:r>
              <a:rPr lang="en-US" dirty="0" smtClean="0"/>
              <a:t>Three power resources through networks</a:t>
            </a:r>
          </a:p>
          <a:p>
            <a:pPr lvl="1"/>
            <a:r>
              <a:rPr lang="en-US" dirty="0" smtClean="0"/>
              <a:t>Information</a:t>
            </a:r>
          </a:p>
          <a:p>
            <a:pPr lvl="1"/>
            <a:r>
              <a:rPr lang="en-US" dirty="0" smtClean="0"/>
              <a:t>Visibility</a:t>
            </a:r>
          </a:p>
          <a:p>
            <a:pPr lvl="1"/>
            <a:r>
              <a:rPr lang="en-US" dirty="0" smtClean="0"/>
              <a:t>Referent power</a:t>
            </a:r>
          </a:p>
        </p:txBody>
      </p:sp>
    </p:spTree>
    <p:extLst>
      <p:ext uri="{BB962C8B-B14F-4D97-AF65-F5344CB8AC3E}">
        <p14:creationId xmlns:p14="http://schemas.microsoft.com/office/powerpoint/2010/main" val="3592544154"/>
      </p:ext>
    </p:extLst>
  </p:cSld>
  <p:clrMapOvr>
    <a:masterClrMapping/>
  </p:clrMapOvr>
  <p:transition spd="slow">
    <p:push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Social Network Ties</a:t>
            </a:r>
            <a:endParaRPr lang="en-GB" dirty="0"/>
          </a:p>
        </p:txBody>
      </p:sp>
      <p:sp>
        <p:nvSpPr>
          <p:cNvPr id="3" name="Content Placeholder 2"/>
          <p:cNvSpPr>
            <a:spLocks noGrp="1"/>
          </p:cNvSpPr>
          <p:nvPr>
            <p:ph idx="1"/>
          </p:nvPr>
        </p:nvSpPr>
        <p:spPr>
          <a:xfrm>
            <a:off x="323529" y="1340768"/>
            <a:ext cx="6624736" cy="4785395"/>
          </a:xfrm>
        </p:spPr>
        <p:txBody>
          <a:bodyPr>
            <a:normAutofit fontScale="92500" lnSpcReduction="20000"/>
          </a:bodyPr>
          <a:lstStyle/>
          <a:p>
            <a:r>
              <a:rPr lang="en-GB" dirty="0" smtClean="0"/>
              <a:t>Strong ties:</a:t>
            </a:r>
          </a:p>
          <a:p>
            <a:pPr lvl="1"/>
            <a:r>
              <a:rPr lang="en-GB" dirty="0" smtClean="0"/>
              <a:t>Close-knit relationships (frequent interaction, high sharing, multiple roles)</a:t>
            </a:r>
          </a:p>
          <a:p>
            <a:pPr lvl="1"/>
            <a:r>
              <a:rPr lang="en-US" dirty="0" smtClean="0"/>
              <a:t>Offer resources more quickly/plentifully,</a:t>
            </a:r>
            <a:br>
              <a:rPr lang="en-US" dirty="0" smtClean="0"/>
            </a:br>
            <a:r>
              <a:rPr lang="en-US" dirty="0" smtClean="0"/>
              <a:t>but less unique</a:t>
            </a:r>
            <a:endParaRPr lang="en-GB" dirty="0" smtClean="0"/>
          </a:p>
          <a:p>
            <a:r>
              <a:rPr lang="en-GB" dirty="0" smtClean="0"/>
              <a:t>Weak ties</a:t>
            </a:r>
          </a:p>
          <a:p>
            <a:pPr lvl="1"/>
            <a:r>
              <a:rPr lang="en-GB" dirty="0" smtClean="0"/>
              <a:t>Acquaintances</a:t>
            </a:r>
          </a:p>
          <a:p>
            <a:pPr lvl="1"/>
            <a:r>
              <a:rPr lang="en-GB" dirty="0" smtClean="0"/>
              <a:t>Offer unique resources not held by us or</a:t>
            </a:r>
            <a:br>
              <a:rPr lang="en-GB" dirty="0" smtClean="0"/>
            </a:br>
            <a:r>
              <a:rPr lang="en-GB" dirty="0" smtClean="0"/>
              <a:t>people in other networks</a:t>
            </a:r>
          </a:p>
          <a:p>
            <a:r>
              <a:rPr lang="en-GB" dirty="0" smtClean="0"/>
              <a:t>Many ties</a:t>
            </a:r>
          </a:p>
          <a:p>
            <a:pPr lvl="1"/>
            <a:r>
              <a:rPr lang="en-GB" dirty="0" smtClean="0"/>
              <a:t>Resources increase with number of ties</a:t>
            </a:r>
          </a:p>
          <a:p>
            <a:pPr lvl="1"/>
            <a:r>
              <a:rPr lang="en-GB" dirty="0" smtClean="0"/>
              <a:t>Limited capacity to form weak/strong ties</a:t>
            </a:r>
          </a:p>
        </p:txBody>
      </p:sp>
      <p:sp>
        <p:nvSpPr>
          <p:cNvPr id="52" name="Oval 51"/>
          <p:cNvSpPr/>
          <p:nvPr/>
        </p:nvSpPr>
        <p:spPr>
          <a:xfrm>
            <a:off x="7620000" y="1524000"/>
            <a:ext cx="304800" cy="304800"/>
          </a:xfrm>
          <a:prstGeom prst="ellipse">
            <a:avLst/>
          </a:prstGeom>
          <a:solidFill>
            <a:srgbClr val="FF6600"/>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3" name="Oval 52"/>
          <p:cNvSpPr/>
          <p:nvPr/>
        </p:nvSpPr>
        <p:spPr>
          <a:xfrm>
            <a:off x="8305800" y="1981200"/>
            <a:ext cx="304800" cy="304800"/>
          </a:xfrm>
          <a:prstGeom prst="ellipse">
            <a:avLst/>
          </a:prstGeom>
          <a:solidFill>
            <a:srgbClr val="FF6600"/>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4" name="Oval 53"/>
          <p:cNvSpPr/>
          <p:nvPr/>
        </p:nvSpPr>
        <p:spPr>
          <a:xfrm>
            <a:off x="6781800" y="1676400"/>
            <a:ext cx="304800" cy="304800"/>
          </a:xfrm>
          <a:prstGeom prst="ellipse">
            <a:avLst/>
          </a:prstGeom>
          <a:solidFill>
            <a:srgbClr val="FF6600"/>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5" name="Oval 54"/>
          <p:cNvSpPr/>
          <p:nvPr/>
        </p:nvSpPr>
        <p:spPr>
          <a:xfrm>
            <a:off x="7543800" y="2362200"/>
            <a:ext cx="304800" cy="304800"/>
          </a:xfrm>
          <a:prstGeom prst="ellipse">
            <a:avLst/>
          </a:prstGeom>
          <a:solidFill>
            <a:srgbClr val="FF6600"/>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lIns="0" tIns="0" rIns="0" bIns="36000" rtlCol="0" anchor="ctr"/>
          <a:lstStyle/>
          <a:p>
            <a:pPr algn="ctr"/>
            <a:endParaRPr lang="en-GB" sz="1400" dirty="0" smtClean="0"/>
          </a:p>
        </p:txBody>
      </p:sp>
      <p:sp>
        <p:nvSpPr>
          <p:cNvPr id="56" name="Oval 55"/>
          <p:cNvSpPr/>
          <p:nvPr/>
        </p:nvSpPr>
        <p:spPr>
          <a:xfrm>
            <a:off x="7239000" y="1295400"/>
            <a:ext cx="304800" cy="304800"/>
          </a:xfrm>
          <a:prstGeom prst="ellipse">
            <a:avLst/>
          </a:prstGeom>
          <a:solidFill>
            <a:srgbClr val="FF6600"/>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7" name="Oval 56"/>
          <p:cNvSpPr/>
          <p:nvPr/>
        </p:nvSpPr>
        <p:spPr>
          <a:xfrm>
            <a:off x="8458200" y="3657600"/>
            <a:ext cx="304800" cy="304800"/>
          </a:xfrm>
          <a:prstGeom prst="ellipse">
            <a:avLst/>
          </a:prstGeom>
          <a:solidFill>
            <a:srgbClr val="FF6600"/>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lIns="0" tIns="0" rIns="0" bIns="36000" rtlCol="0" anchor="ctr"/>
          <a:lstStyle/>
          <a:p>
            <a:endParaRPr lang="en-GB" sz="1400" dirty="0"/>
          </a:p>
        </p:txBody>
      </p:sp>
      <p:sp>
        <p:nvSpPr>
          <p:cNvPr id="58" name="Oval 57"/>
          <p:cNvSpPr/>
          <p:nvPr/>
        </p:nvSpPr>
        <p:spPr>
          <a:xfrm>
            <a:off x="8610600" y="2362200"/>
            <a:ext cx="304800" cy="304800"/>
          </a:xfrm>
          <a:prstGeom prst="ellipse">
            <a:avLst/>
          </a:prstGeom>
          <a:solidFill>
            <a:srgbClr val="FF6600"/>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cxnSp>
        <p:nvCxnSpPr>
          <p:cNvPr id="59" name="Straight Connector 58"/>
          <p:cNvCxnSpPr>
            <a:stCxn id="54" idx="5"/>
            <a:endCxn id="55" idx="2"/>
          </p:cNvCxnSpPr>
          <p:nvPr/>
        </p:nvCxnSpPr>
        <p:spPr>
          <a:xfrm rot="16200000" flipH="1">
            <a:off x="7003863" y="1974662"/>
            <a:ext cx="578037" cy="501837"/>
          </a:xfrm>
          <a:prstGeom prst="line">
            <a:avLst/>
          </a:prstGeom>
          <a:ln>
            <a:solidFill>
              <a:srgbClr val="5467A5"/>
            </a:solidFill>
          </a:ln>
          <a:effectLst/>
        </p:spPr>
        <p:style>
          <a:lnRef idx="2">
            <a:schemeClr val="accent1"/>
          </a:lnRef>
          <a:fillRef idx="0">
            <a:schemeClr val="accent1"/>
          </a:fillRef>
          <a:effectRef idx="1">
            <a:schemeClr val="accent1"/>
          </a:effectRef>
          <a:fontRef idx="minor">
            <a:schemeClr val="tx1"/>
          </a:fontRef>
        </p:style>
      </p:cxnSp>
      <p:cxnSp>
        <p:nvCxnSpPr>
          <p:cNvPr id="60" name="Straight Connector 59"/>
          <p:cNvCxnSpPr>
            <a:stCxn id="55" idx="6"/>
            <a:endCxn id="58" idx="2"/>
          </p:cNvCxnSpPr>
          <p:nvPr/>
        </p:nvCxnSpPr>
        <p:spPr>
          <a:xfrm>
            <a:off x="7848600" y="2514600"/>
            <a:ext cx="762000" cy="1588"/>
          </a:xfrm>
          <a:prstGeom prst="line">
            <a:avLst/>
          </a:prstGeom>
          <a:ln>
            <a:solidFill>
              <a:srgbClr val="5467A5"/>
            </a:solidFill>
          </a:ln>
          <a:effectLst/>
        </p:spPr>
        <p:style>
          <a:lnRef idx="2">
            <a:schemeClr val="accent1"/>
          </a:lnRef>
          <a:fillRef idx="0">
            <a:schemeClr val="accent1"/>
          </a:fillRef>
          <a:effectRef idx="1">
            <a:schemeClr val="accent1"/>
          </a:effectRef>
          <a:fontRef idx="minor">
            <a:schemeClr val="tx1"/>
          </a:fontRef>
        </p:style>
      </p:cxnSp>
      <p:cxnSp>
        <p:nvCxnSpPr>
          <p:cNvPr id="61" name="Straight Connector 60"/>
          <p:cNvCxnSpPr>
            <a:stCxn id="55" idx="5"/>
            <a:endCxn id="57" idx="1"/>
          </p:cNvCxnSpPr>
          <p:nvPr/>
        </p:nvCxnSpPr>
        <p:spPr>
          <a:xfrm rot="16200000" flipH="1">
            <a:off x="7613463" y="2812863"/>
            <a:ext cx="1079874" cy="698874"/>
          </a:xfrm>
          <a:prstGeom prst="line">
            <a:avLst/>
          </a:prstGeom>
          <a:ln>
            <a:solidFill>
              <a:srgbClr val="5467A5"/>
            </a:solidFill>
          </a:ln>
          <a:effectLst/>
        </p:spPr>
        <p:style>
          <a:lnRef idx="2">
            <a:schemeClr val="accent1"/>
          </a:lnRef>
          <a:fillRef idx="0">
            <a:schemeClr val="accent1"/>
          </a:fillRef>
          <a:effectRef idx="1">
            <a:schemeClr val="accent1"/>
          </a:effectRef>
          <a:fontRef idx="minor">
            <a:schemeClr val="tx1"/>
          </a:fontRef>
        </p:style>
      </p:cxnSp>
      <p:cxnSp>
        <p:nvCxnSpPr>
          <p:cNvPr id="62" name="Straight Connector 61"/>
          <p:cNvCxnSpPr>
            <a:stCxn id="54" idx="7"/>
            <a:endCxn id="56" idx="3"/>
          </p:cNvCxnSpPr>
          <p:nvPr/>
        </p:nvCxnSpPr>
        <p:spPr>
          <a:xfrm rot="5400000" flipH="1" flipV="1">
            <a:off x="7080063" y="1517463"/>
            <a:ext cx="165474" cy="241674"/>
          </a:xfrm>
          <a:prstGeom prst="line">
            <a:avLst/>
          </a:prstGeom>
          <a:ln>
            <a:solidFill>
              <a:srgbClr val="5467A5"/>
            </a:solidFill>
          </a:ln>
          <a:effectLst/>
        </p:spPr>
        <p:style>
          <a:lnRef idx="2">
            <a:schemeClr val="accent1"/>
          </a:lnRef>
          <a:fillRef idx="0">
            <a:schemeClr val="accent1"/>
          </a:fillRef>
          <a:effectRef idx="1">
            <a:schemeClr val="accent1"/>
          </a:effectRef>
          <a:fontRef idx="minor">
            <a:schemeClr val="tx1"/>
          </a:fontRef>
        </p:style>
      </p:cxnSp>
      <p:cxnSp>
        <p:nvCxnSpPr>
          <p:cNvPr id="63" name="Straight Connector 62"/>
          <p:cNvCxnSpPr>
            <a:stCxn id="56" idx="5"/>
            <a:endCxn id="52" idx="2"/>
          </p:cNvCxnSpPr>
          <p:nvPr/>
        </p:nvCxnSpPr>
        <p:spPr>
          <a:xfrm rot="16200000" flipH="1">
            <a:off x="7499163" y="1555562"/>
            <a:ext cx="120837" cy="120837"/>
          </a:xfrm>
          <a:prstGeom prst="line">
            <a:avLst/>
          </a:prstGeom>
          <a:ln>
            <a:solidFill>
              <a:srgbClr val="5467A5"/>
            </a:solidFill>
          </a:ln>
          <a:effectLst/>
        </p:spPr>
        <p:style>
          <a:lnRef idx="2">
            <a:schemeClr val="accent1"/>
          </a:lnRef>
          <a:fillRef idx="0">
            <a:schemeClr val="accent1"/>
          </a:fillRef>
          <a:effectRef idx="1">
            <a:schemeClr val="accent1"/>
          </a:effectRef>
          <a:fontRef idx="minor">
            <a:schemeClr val="tx1"/>
          </a:fontRef>
        </p:style>
      </p:cxnSp>
      <p:cxnSp>
        <p:nvCxnSpPr>
          <p:cNvPr id="64" name="Straight Connector 63"/>
          <p:cNvCxnSpPr>
            <a:stCxn id="55" idx="7"/>
            <a:endCxn id="53" idx="3"/>
          </p:cNvCxnSpPr>
          <p:nvPr/>
        </p:nvCxnSpPr>
        <p:spPr>
          <a:xfrm rot="5400000" flipH="1" flipV="1">
            <a:off x="7994463" y="2050863"/>
            <a:ext cx="165474" cy="546474"/>
          </a:xfrm>
          <a:prstGeom prst="line">
            <a:avLst/>
          </a:prstGeom>
          <a:ln>
            <a:solidFill>
              <a:srgbClr val="5467A5"/>
            </a:solidFill>
          </a:ln>
          <a:effectLst/>
        </p:spPr>
        <p:style>
          <a:lnRef idx="2">
            <a:schemeClr val="accent1"/>
          </a:lnRef>
          <a:fillRef idx="0">
            <a:schemeClr val="accent1"/>
          </a:fillRef>
          <a:effectRef idx="1">
            <a:schemeClr val="accent1"/>
          </a:effectRef>
          <a:fontRef idx="minor">
            <a:schemeClr val="tx1"/>
          </a:fontRef>
        </p:style>
      </p:cxnSp>
      <p:cxnSp>
        <p:nvCxnSpPr>
          <p:cNvPr id="65" name="Straight Connector 64"/>
          <p:cNvCxnSpPr>
            <a:stCxn id="55" idx="0"/>
            <a:endCxn id="52" idx="4"/>
          </p:cNvCxnSpPr>
          <p:nvPr/>
        </p:nvCxnSpPr>
        <p:spPr>
          <a:xfrm rot="5400000" flipH="1" flipV="1">
            <a:off x="7467600" y="2057400"/>
            <a:ext cx="533400" cy="76200"/>
          </a:xfrm>
          <a:prstGeom prst="line">
            <a:avLst/>
          </a:prstGeom>
          <a:ln>
            <a:solidFill>
              <a:srgbClr val="5467A5"/>
            </a:solidFill>
          </a:ln>
          <a:effectLst/>
        </p:spPr>
        <p:style>
          <a:lnRef idx="2">
            <a:schemeClr val="accent1"/>
          </a:lnRef>
          <a:fillRef idx="0">
            <a:schemeClr val="accent1"/>
          </a:fillRef>
          <a:effectRef idx="1">
            <a:schemeClr val="accent1"/>
          </a:effectRef>
          <a:fontRef idx="minor">
            <a:schemeClr val="tx1"/>
          </a:fontRef>
        </p:style>
      </p:cxnSp>
      <p:cxnSp>
        <p:nvCxnSpPr>
          <p:cNvPr id="66" name="Straight Connector 65"/>
          <p:cNvCxnSpPr>
            <a:stCxn id="56" idx="4"/>
            <a:endCxn id="55" idx="1"/>
          </p:cNvCxnSpPr>
          <p:nvPr/>
        </p:nvCxnSpPr>
        <p:spPr>
          <a:xfrm rot="16200000" flipH="1">
            <a:off x="7086600" y="1904999"/>
            <a:ext cx="806637" cy="197037"/>
          </a:xfrm>
          <a:prstGeom prst="line">
            <a:avLst/>
          </a:prstGeom>
          <a:ln>
            <a:solidFill>
              <a:srgbClr val="5467A5"/>
            </a:solidFill>
          </a:ln>
          <a:effectLst/>
        </p:spPr>
        <p:style>
          <a:lnRef idx="2">
            <a:schemeClr val="accent1"/>
          </a:lnRef>
          <a:fillRef idx="0">
            <a:schemeClr val="accent1"/>
          </a:fillRef>
          <a:effectRef idx="1">
            <a:schemeClr val="accent1"/>
          </a:effectRef>
          <a:fontRef idx="minor">
            <a:schemeClr val="tx1"/>
          </a:fontRef>
        </p:style>
      </p:cxnSp>
      <p:cxnSp>
        <p:nvCxnSpPr>
          <p:cNvPr id="67" name="Straight Connector 66"/>
          <p:cNvCxnSpPr>
            <a:stCxn id="53" idx="5"/>
            <a:endCxn id="58" idx="1"/>
          </p:cNvCxnSpPr>
          <p:nvPr/>
        </p:nvCxnSpPr>
        <p:spPr>
          <a:xfrm rot="16200000" flipH="1">
            <a:off x="8527863" y="2279463"/>
            <a:ext cx="165474" cy="89274"/>
          </a:xfrm>
          <a:prstGeom prst="line">
            <a:avLst/>
          </a:prstGeom>
          <a:ln>
            <a:solidFill>
              <a:srgbClr val="5467A5"/>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8894562"/>
      </p:ext>
    </p:extLst>
  </p:cSld>
  <p:clrMapOvr>
    <a:masterClrMapping/>
  </p:clrMapOvr>
  <p:transition spd="slow">
    <p:push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Social Network Centrality</a:t>
            </a:r>
            <a:endParaRPr lang="en-GB" dirty="0"/>
          </a:p>
        </p:txBody>
      </p:sp>
      <p:sp>
        <p:nvSpPr>
          <p:cNvPr id="3" name="Content Placeholder 2"/>
          <p:cNvSpPr>
            <a:spLocks noGrp="1"/>
          </p:cNvSpPr>
          <p:nvPr>
            <p:ph idx="1"/>
          </p:nvPr>
        </p:nvSpPr>
        <p:spPr>
          <a:xfrm>
            <a:off x="323529" y="1340768"/>
            <a:ext cx="6552728" cy="4785395"/>
          </a:xfrm>
        </p:spPr>
        <p:txBody>
          <a:bodyPr>
            <a:normAutofit/>
          </a:bodyPr>
          <a:lstStyle/>
          <a:p>
            <a:r>
              <a:rPr lang="en-US" dirty="0" smtClean="0"/>
              <a:t>Person’s importance in a network</a:t>
            </a:r>
          </a:p>
          <a:p>
            <a:r>
              <a:rPr lang="en-US" dirty="0" smtClean="0"/>
              <a:t>Three factors in centrality:</a:t>
            </a:r>
          </a:p>
          <a:p>
            <a:pPr lvl="1"/>
            <a:r>
              <a:rPr lang="en-US" dirty="0" err="1" smtClean="0"/>
              <a:t>Betweenness</a:t>
            </a:r>
            <a:r>
              <a:rPr lang="en-US" dirty="0" smtClean="0"/>
              <a:t> – extent you are located between others in the network</a:t>
            </a:r>
          </a:p>
          <a:p>
            <a:pPr lvl="1"/>
            <a:r>
              <a:rPr lang="en-US" dirty="0" smtClean="0"/>
              <a:t>Degree centrality -- Number of people connected to you </a:t>
            </a:r>
          </a:p>
          <a:p>
            <a:pPr lvl="1"/>
            <a:r>
              <a:rPr lang="en-US" dirty="0" smtClean="0"/>
              <a:t>Closeness – stronger relationships</a:t>
            </a:r>
          </a:p>
          <a:p>
            <a:r>
              <a:rPr lang="en-US" dirty="0" smtClean="0"/>
              <a:t>Example: “A” has highest centrality due to all three factors; “B” has lowest centrality</a:t>
            </a:r>
            <a:endParaRPr lang="en-GB" dirty="0" smtClean="0"/>
          </a:p>
        </p:txBody>
      </p:sp>
      <p:sp>
        <p:nvSpPr>
          <p:cNvPr id="27" name="Oval 26"/>
          <p:cNvSpPr/>
          <p:nvPr/>
        </p:nvSpPr>
        <p:spPr>
          <a:xfrm>
            <a:off x="7620000" y="1524000"/>
            <a:ext cx="304800" cy="304800"/>
          </a:xfrm>
          <a:prstGeom prst="ellipse">
            <a:avLst/>
          </a:prstGeom>
          <a:solidFill>
            <a:srgbClr val="FF6600"/>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28" name="Oval 27"/>
          <p:cNvSpPr/>
          <p:nvPr/>
        </p:nvSpPr>
        <p:spPr>
          <a:xfrm>
            <a:off x="8305800" y="1981200"/>
            <a:ext cx="304800" cy="304800"/>
          </a:xfrm>
          <a:prstGeom prst="ellipse">
            <a:avLst/>
          </a:prstGeom>
          <a:solidFill>
            <a:srgbClr val="FF6600"/>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30" name="Oval 29"/>
          <p:cNvSpPr/>
          <p:nvPr/>
        </p:nvSpPr>
        <p:spPr>
          <a:xfrm>
            <a:off x="6781800" y="1676400"/>
            <a:ext cx="304800" cy="304800"/>
          </a:xfrm>
          <a:prstGeom prst="ellipse">
            <a:avLst/>
          </a:prstGeom>
          <a:solidFill>
            <a:srgbClr val="FF6600"/>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31" name="Oval 30"/>
          <p:cNvSpPr/>
          <p:nvPr/>
        </p:nvSpPr>
        <p:spPr>
          <a:xfrm>
            <a:off x="7543800" y="2362200"/>
            <a:ext cx="304800" cy="304800"/>
          </a:xfrm>
          <a:prstGeom prst="ellipse">
            <a:avLst/>
          </a:prstGeom>
          <a:solidFill>
            <a:srgbClr val="FF6600"/>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lIns="0" tIns="0" rIns="0" bIns="36000" rtlCol="0" anchor="ctr"/>
          <a:lstStyle/>
          <a:p>
            <a:pPr algn="ctr"/>
            <a:r>
              <a:rPr lang="en-GB" sz="1400" dirty="0" smtClean="0"/>
              <a:t>A</a:t>
            </a:r>
          </a:p>
        </p:txBody>
      </p:sp>
      <p:sp>
        <p:nvSpPr>
          <p:cNvPr id="32" name="Oval 31"/>
          <p:cNvSpPr/>
          <p:nvPr/>
        </p:nvSpPr>
        <p:spPr>
          <a:xfrm>
            <a:off x="7239000" y="1295400"/>
            <a:ext cx="304800" cy="304800"/>
          </a:xfrm>
          <a:prstGeom prst="ellipse">
            <a:avLst/>
          </a:prstGeom>
          <a:solidFill>
            <a:srgbClr val="FF6600"/>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34" name="Oval 33"/>
          <p:cNvSpPr/>
          <p:nvPr/>
        </p:nvSpPr>
        <p:spPr>
          <a:xfrm>
            <a:off x="8458200" y="3657600"/>
            <a:ext cx="304800" cy="304800"/>
          </a:xfrm>
          <a:prstGeom prst="ellipse">
            <a:avLst/>
          </a:prstGeom>
          <a:solidFill>
            <a:srgbClr val="FF6600"/>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lIns="0" tIns="0" rIns="0" bIns="36000" rtlCol="0" anchor="ctr"/>
          <a:lstStyle/>
          <a:p>
            <a:r>
              <a:rPr lang="en-GB" sz="1400" dirty="0" smtClean="0"/>
              <a:t>B</a:t>
            </a:r>
            <a:endParaRPr lang="en-GB" sz="1400" dirty="0"/>
          </a:p>
        </p:txBody>
      </p:sp>
      <p:sp>
        <p:nvSpPr>
          <p:cNvPr id="35" name="Oval 34"/>
          <p:cNvSpPr/>
          <p:nvPr/>
        </p:nvSpPr>
        <p:spPr>
          <a:xfrm>
            <a:off x="8610600" y="2362200"/>
            <a:ext cx="304800" cy="304800"/>
          </a:xfrm>
          <a:prstGeom prst="ellipse">
            <a:avLst/>
          </a:prstGeom>
          <a:solidFill>
            <a:srgbClr val="FF6600"/>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cxnSp>
        <p:nvCxnSpPr>
          <p:cNvPr id="36" name="Straight Connector 35"/>
          <p:cNvCxnSpPr>
            <a:stCxn id="30" idx="5"/>
            <a:endCxn id="31" idx="2"/>
          </p:cNvCxnSpPr>
          <p:nvPr/>
        </p:nvCxnSpPr>
        <p:spPr>
          <a:xfrm rot="16200000" flipH="1">
            <a:off x="7003863" y="1974662"/>
            <a:ext cx="578037" cy="501837"/>
          </a:xfrm>
          <a:prstGeom prst="line">
            <a:avLst/>
          </a:prstGeom>
          <a:ln>
            <a:solidFill>
              <a:srgbClr val="5467A5"/>
            </a:solidFill>
          </a:ln>
          <a:effectLst/>
        </p:spPr>
        <p:style>
          <a:lnRef idx="2">
            <a:schemeClr val="accent1"/>
          </a:lnRef>
          <a:fillRef idx="0">
            <a:schemeClr val="accent1"/>
          </a:fillRef>
          <a:effectRef idx="1">
            <a:schemeClr val="accent1"/>
          </a:effectRef>
          <a:fontRef idx="minor">
            <a:schemeClr val="tx1"/>
          </a:fontRef>
        </p:style>
      </p:cxnSp>
      <p:cxnSp>
        <p:nvCxnSpPr>
          <p:cNvPr id="38" name="Straight Connector 37"/>
          <p:cNvCxnSpPr>
            <a:stCxn id="31" idx="6"/>
            <a:endCxn id="35" idx="2"/>
          </p:cNvCxnSpPr>
          <p:nvPr/>
        </p:nvCxnSpPr>
        <p:spPr>
          <a:xfrm>
            <a:off x="7848600" y="2514600"/>
            <a:ext cx="762000" cy="1588"/>
          </a:xfrm>
          <a:prstGeom prst="line">
            <a:avLst/>
          </a:prstGeom>
          <a:ln>
            <a:solidFill>
              <a:srgbClr val="5467A5"/>
            </a:solidFill>
          </a:ln>
          <a:effectLst/>
        </p:spPr>
        <p:style>
          <a:lnRef idx="2">
            <a:schemeClr val="accent1"/>
          </a:lnRef>
          <a:fillRef idx="0">
            <a:schemeClr val="accent1"/>
          </a:fillRef>
          <a:effectRef idx="1">
            <a:schemeClr val="accent1"/>
          </a:effectRef>
          <a:fontRef idx="minor">
            <a:schemeClr val="tx1"/>
          </a:fontRef>
        </p:style>
      </p:cxnSp>
      <p:cxnSp>
        <p:nvCxnSpPr>
          <p:cNvPr id="39" name="Straight Connector 38"/>
          <p:cNvCxnSpPr>
            <a:stCxn id="31" idx="5"/>
            <a:endCxn id="34" idx="1"/>
          </p:cNvCxnSpPr>
          <p:nvPr/>
        </p:nvCxnSpPr>
        <p:spPr>
          <a:xfrm rot="16200000" flipH="1">
            <a:off x="7613463" y="2812863"/>
            <a:ext cx="1079874" cy="698874"/>
          </a:xfrm>
          <a:prstGeom prst="line">
            <a:avLst/>
          </a:prstGeom>
          <a:ln>
            <a:solidFill>
              <a:srgbClr val="5467A5"/>
            </a:solidFill>
          </a:ln>
          <a:effectLst/>
        </p:spPr>
        <p:style>
          <a:lnRef idx="2">
            <a:schemeClr val="accent1"/>
          </a:lnRef>
          <a:fillRef idx="0">
            <a:schemeClr val="accent1"/>
          </a:fillRef>
          <a:effectRef idx="1">
            <a:schemeClr val="accent1"/>
          </a:effectRef>
          <a:fontRef idx="minor">
            <a:schemeClr val="tx1"/>
          </a:fontRef>
        </p:style>
      </p:cxnSp>
      <p:cxnSp>
        <p:nvCxnSpPr>
          <p:cNvPr id="41" name="Straight Connector 40"/>
          <p:cNvCxnSpPr>
            <a:stCxn id="30" idx="7"/>
            <a:endCxn id="32" idx="3"/>
          </p:cNvCxnSpPr>
          <p:nvPr/>
        </p:nvCxnSpPr>
        <p:spPr>
          <a:xfrm rot="5400000" flipH="1" flipV="1">
            <a:off x="7080063" y="1517463"/>
            <a:ext cx="165474" cy="241674"/>
          </a:xfrm>
          <a:prstGeom prst="line">
            <a:avLst/>
          </a:prstGeom>
          <a:ln>
            <a:solidFill>
              <a:srgbClr val="5467A5"/>
            </a:solidFill>
          </a:ln>
          <a:effectLst/>
        </p:spPr>
        <p:style>
          <a:lnRef idx="2">
            <a:schemeClr val="accent1"/>
          </a:lnRef>
          <a:fillRef idx="0">
            <a:schemeClr val="accent1"/>
          </a:fillRef>
          <a:effectRef idx="1">
            <a:schemeClr val="accent1"/>
          </a:effectRef>
          <a:fontRef idx="minor">
            <a:schemeClr val="tx1"/>
          </a:fontRef>
        </p:style>
      </p:cxnSp>
      <p:cxnSp>
        <p:nvCxnSpPr>
          <p:cNvPr id="42" name="Straight Connector 41"/>
          <p:cNvCxnSpPr>
            <a:stCxn id="32" idx="5"/>
            <a:endCxn id="27" idx="2"/>
          </p:cNvCxnSpPr>
          <p:nvPr/>
        </p:nvCxnSpPr>
        <p:spPr>
          <a:xfrm rot="16200000" flipH="1">
            <a:off x="7499163" y="1555562"/>
            <a:ext cx="120837" cy="120837"/>
          </a:xfrm>
          <a:prstGeom prst="line">
            <a:avLst/>
          </a:prstGeom>
          <a:ln>
            <a:solidFill>
              <a:srgbClr val="5467A5"/>
            </a:solidFill>
          </a:ln>
          <a:effectLst/>
        </p:spPr>
        <p:style>
          <a:lnRef idx="2">
            <a:schemeClr val="accent1"/>
          </a:lnRef>
          <a:fillRef idx="0">
            <a:schemeClr val="accent1"/>
          </a:fillRef>
          <a:effectRef idx="1">
            <a:schemeClr val="accent1"/>
          </a:effectRef>
          <a:fontRef idx="minor">
            <a:schemeClr val="tx1"/>
          </a:fontRef>
        </p:style>
      </p:cxnSp>
      <p:cxnSp>
        <p:nvCxnSpPr>
          <p:cNvPr id="43" name="Straight Connector 42"/>
          <p:cNvCxnSpPr>
            <a:stCxn id="31" idx="7"/>
            <a:endCxn id="28" idx="3"/>
          </p:cNvCxnSpPr>
          <p:nvPr/>
        </p:nvCxnSpPr>
        <p:spPr>
          <a:xfrm rot="5400000" flipH="1" flipV="1">
            <a:off x="7994463" y="2050863"/>
            <a:ext cx="165474" cy="546474"/>
          </a:xfrm>
          <a:prstGeom prst="line">
            <a:avLst/>
          </a:prstGeom>
          <a:ln>
            <a:solidFill>
              <a:srgbClr val="5467A5"/>
            </a:solidFill>
          </a:ln>
          <a:effectLst/>
        </p:spPr>
        <p:style>
          <a:lnRef idx="2">
            <a:schemeClr val="accent1"/>
          </a:lnRef>
          <a:fillRef idx="0">
            <a:schemeClr val="accent1"/>
          </a:fillRef>
          <a:effectRef idx="1">
            <a:schemeClr val="accent1"/>
          </a:effectRef>
          <a:fontRef idx="minor">
            <a:schemeClr val="tx1"/>
          </a:fontRef>
        </p:style>
      </p:cxnSp>
      <p:cxnSp>
        <p:nvCxnSpPr>
          <p:cNvPr id="44" name="Straight Connector 43"/>
          <p:cNvCxnSpPr>
            <a:stCxn id="31" idx="0"/>
            <a:endCxn id="27" idx="4"/>
          </p:cNvCxnSpPr>
          <p:nvPr/>
        </p:nvCxnSpPr>
        <p:spPr>
          <a:xfrm rot="5400000" flipH="1" flipV="1">
            <a:off x="7467600" y="2057400"/>
            <a:ext cx="533400" cy="76200"/>
          </a:xfrm>
          <a:prstGeom prst="line">
            <a:avLst/>
          </a:prstGeom>
          <a:ln>
            <a:solidFill>
              <a:srgbClr val="5467A5"/>
            </a:solidFill>
          </a:ln>
          <a:effectLst/>
        </p:spPr>
        <p:style>
          <a:lnRef idx="2">
            <a:schemeClr val="accent1"/>
          </a:lnRef>
          <a:fillRef idx="0">
            <a:schemeClr val="accent1"/>
          </a:fillRef>
          <a:effectRef idx="1">
            <a:schemeClr val="accent1"/>
          </a:effectRef>
          <a:fontRef idx="minor">
            <a:schemeClr val="tx1"/>
          </a:fontRef>
        </p:style>
      </p:cxnSp>
      <p:cxnSp>
        <p:nvCxnSpPr>
          <p:cNvPr id="45" name="Straight Connector 44"/>
          <p:cNvCxnSpPr>
            <a:stCxn id="32" idx="4"/>
            <a:endCxn id="31" idx="1"/>
          </p:cNvCxnSpPr>
          <p:nvPr/>
        </p:nvCxnSpPr>
        <p:spPr>
          <a:xfrm rot="16200000" flipH="1">
            <a:off x="7086600" y="1904999"/>
            <a:ext cx="806637" cy="197037"/>
          </a:xfrm>
          <a:prstGeom prst="line">
            <a:avLst/>
          </a:prstGeom>
          <a:ln>
            <a:solidFill>
              <a:srgbClr val="5467A5"/>
            </a:solidFill>
          </a:ln>
          <a:effectLst/>
        </p:spPr>
        <p:style>
          <a:lnRef idx="2">
            <a:schemeClr val="accent1"/>
          </a:lnRef>
          <a:fillRef idx="0">
            <a:schemeClr val="accent1"/>
          </a:fillRef>
          <a:effectRef idx="1">
            <a:schemeClr val="accent1"/>
          </a:effectRef>
          <a:fontRef idx="minor">
            <a:schemeClr val="tx1"/>
          </a:fontRef>
        </p:style>
      </p:cxnSp>
      <p:cxnSp>
        <p:nvCxnSpPr>
          <p:cNvPr id="46" name="Straight Connector 45"/>
          <p:cNvCxnSpPr>
            <a:stCxn id="28" idx="5"/>
            <a:endCxn id="35" idx="1"/>
          </p:cNvCxnSpPr>
          <p:nvPr/>
        </p:nvCxnSpPr>
        <p:spPr>
          <a:xfrm rot="16200000" flipH="1">
            <a:off x="8527863" y="2279463"/>
            <a:ext cx="165474" cy="89274"/>
          </a:xfrm>
          <a:prstGeom prst="line">
            <a:avLst/>
          </a:prstGeom>
          <a:ln>
            <a:solidFill>
              <a:srgbClr val="5467A5"/>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23131521"/>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r>
              <a:rPr lang="en-US" dirty="0" smtClean="0"/>
              <a:t>Influencing Others</a:t>
            </a:r>
            <a:endParaRPr lang="en-US" dirty="0"/>
          </a:p>
        </p:txBody>
      </p:sp>
      <p:sp>
        <p:nvSpPr>
          <p:cNvPr id="275459" name="Rectangle 3"/>
          <p:cNvSpPr>
            <a:spLocks noGrp="1" noChangeArrowheads="1"/>
          </p:cNvSpPr>
          <p:nvPr>
            <p:ph idx="1"/>
          </p:nvPr>
        </p:nvSpPr>
        <p:spPr/>
        <p:txBody>
          <a:bodyPr>
            <a:noAutofit/>
          </a:bodyPr>
          <a:lstStyle/>
          <a:p>
            <a:pPr>
              <a:lnSpc>
                <a:spcPts val="2760"/>
              </a:lnSpc>
              <a:spcBef>
                <a:spcPts val="1200"/>
              </a:spcBef>
            </a:pPr>
            <a:r>
              <a:rPr lang="en-US" sz="2200" dirty="0" smtClean="0"/>
              <a:t>Influence is any behavior that attempts to alter someone’s attitudes or behavior</a:t>
            </a:r>
          </a:p>
          <a:p>
            <a:pPr>
              <a:lnSpc>
                <a:spcPts val="2760"/>
              </a:lnSpc>
              <a:spcBef>
                <a:spcPts val="1200"/>
              </a:spcBef>
            </a:pPr>
            <a:r>
              <a:rPr lang="en-US" sz="2200" dirty="0" smtClean="0"/>
              <a:t>Applies one or more power bases</a:t>
            </a:r>
          </a:p>
          <a:p>
            <a:r>
              <a:rPr lang="en-US" sz="2200" dirty="0"/>
              <a:t>Essential activity in </a:t>
            </a:r>
            <a:r>
              <a:rPr lang="en-US" sz="2200" dirty="0" smtClean="0"/>
              <a:t>organizations</a:t>
            </a:r>
            <a:endParaRPr lang="en-US" sz="2200" dirty="0"/>
          </a:p>
          <a:p>
            <a:pPr lvl="1"/>
            <a:r>
              <a:rPr lang="en-US" sz="1800" dirty="0"/>
              <a:t>Coordinate with others</a:t>
            </a:r>
          </a:p>
          <a:p>
            <a:pPr lvl="1"/>
            <a:r>
              <a:rPr lang="en-US" sz="1800" dirty="0"/>
              <a:t>Part of leadership definition</a:t>
            </a:r>
          </a:p>
          <a:p>
            <a:pPr lvl="1"/>
            <a:r>
              <a:rPr lang="en-US" sz="1800" dirty="0"/>
              <a:t>Everyone engages in influence</a:t>
            </a:r>
            <a:endParaRPr lang="en-US" sz="2000" dirty="0"/>
          </a:p>
        </p:txBody>
      </p:sp>
      <p:pic>
        <p:nvPicPr>
          <p:cNvPr id="9" name="Picture Placeholder 8" descr="Influence persuade.jpg"/>
          <p:cNvPicPr>
            <a:picLocks noGrp="1" noChangeAspect="1"/>
          </p:cNvPicPr>
          <p:nvPr>
            <p:ph type="pic" sz="quarter" idx="13"/>
          </p:nvPr>
        </p:nvPicPr>
        <p:blipFill rotWithShape="1">
          <a:blip r:embed="rId3"/>
          <a:srcRect l="6718" r="-1041"/>
          <a:stretch/>
        </p:blipFill>
        <p:spPr>
          <a:xfrm>
            <a:off x="4811667" y="1412776"/>
            <a:ext cx="4420873" cy="4680520"/>
          </a:xfrm>
          <a:prstGeom prst="rect">
            <a:avLst/>
          </a:prstGeom>
        </p:spPr>
      </p:pic>
    </p:spTree>
    <p:extLst>
      <p:ext uri="{BB962C8B-B14F-4D97-AF65-F5344CB8AC3E}">
        <p14:creationId xmlns:p14="http://schemas.microsoft.com/office/powerpoint/2010/main" val="2385916700"/>
      </p:ext>
    </p:extLst>
  </p:cSld>
  <p:clrMapOvr>
    <a:masterClrMapping/>
  </p:clrMapOvr>
  <p:transition spd="slow">
    <p:push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6" name="Rectangle 2"/>
          <p:cNvSpPr>
            <a:spLocks noChangeArrowheads="1"/>
          </p:cNvSpPr>
          <p:nvPr/>
        </p:nvSpPr>
        <p:spPr bwMode="auto">
          <a:xfrm>
            <a:off x="914400" y="3598863"/>
            <a:ext cx="2209800" cy="984250"/>
          </a:xfrm>
          <a:prstGeom prst="rect">
            <a:avLst/>
          </a:prstGeom>
          <a:solidFill>
            <a:srgbClr val="821909"/>
          </a:solidFill>
          <a:ln w="28575">
            <a:solidFill>
              <a:schemeClr val="tx1"/>
            </a:solidFill>
            <a:miter lim="800000"/>
            <a:headEnd/>
            <a:tailEnd/>
          </a:ln>
          <a:effectLst/>
        </p:spPr>
        <p:txBody>
          <a:bodyPr anchor="ctr">
            <a:prstTxWarp prst="textNoShape">
              <a:avLst/>
            </a:prstTxWarp>
          </a:bodyPr>
          <a:lstStyle/>
          <a:p>
            <a:pPr eaLnBrk="0" hangingPunct="0">
              <a:defRPr/>
            </a:pPr>
            <a:r>
              <a:rPr lang="en-AU" sz="2400" dirty="0">
                <a:solidFill>
                  <a:srgbClr val="D7D769"/>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rPr>
              <a:t>Assertiveness</a:t>
            </a:r>
          </a:p>
        </p:txBody>
      </p:sp>
      <p:sp>
        <p:nvSpPr>
          <p:cNvPr id="277507" name="Rectangle 3"/>
          <p:cNvSpPr>
            <a:spLocks noChangeArrowheads="1"/>
          </p:cNvSpPr>
          <p:nvPr/>
        </p:nvSpPr>
        <p:spPr bwMode="auto">
          <a:xfrm>
            <a:off x="3124200" y="3598863"/>
            <a:ext cx="5334000" cy="1887537"/>
          </a:xfrm>
          <a:prstGeom prst="rect">
            <a:avLst/>
          </a:prstGeom>
          <a:solidFill>
            <a:srgbClr val="BDB19B"/>
          </a:solidFill>
          <a:ln w="28575">
            <a:solidFill>
              <a:schemeClr val="tx1"/>
            </a:solidFill>
            <a:miter lim="800000"/>
            <a:headEnd/>
            <a:tailEnd/>
          </a:ln>
        </p:spPr>
        <p:txBody>
          <a:bodyPr lIns="126000" anchor="ctr">
            <a:prstTxWarp prst="textNoShape">
              <a:avLst/>
            </a:prstTxWarp>
          </a:bodyPr>
          <a:lstStyle/>
          <a:p>
            <a:pPr marL="187325" indent="-187325" algn="l" eaLnBrk="0" hangingPunct="0">
              <a:lnSpc>
                <a:spcPts val="2600"/>
              </a:lnSpc>
              <a:spcBef>
                <a:spcPct val="45000"/>
              </a:spcBef>
              <a:buFontTx/>
              <a:buChar char="•"/>
            </a:pPr>
            <a:r>
              <a:rPr lang="en-US" sz="2000" dirty="0">
                <a:solidFill>
                  <a:schemeClr val="tx1"/>
                </a:solidFill>
                <a:latin typeface="Arial" pitchFamily="-111" charset="0"/>
              </a:rPr>
              <a:t>Actively applying legitimate and coercive power (“vocal authority”)</a:t>
            </a:r>
          </a:p>
          <a:p>
            <a:pPr marL="187325" indent="-187325" algn="l" eaLnBrk="0" hangingPunct="0">
              <a:lnSpc>
                <a:spcPts val="2600"/>
              </a:lnSpc>
              <a:spcBef>
                <a:spcPct val="45000"/>
              </a:spcBef>
              <a:buFontTx/>
              <a:buChar char="•"/>
            </a:pPr>
            <a:r>
              <a:rPr lang="en-US" sz="2000" dirty="0">
                <a:solidFill>
                  <a:schemeClr val="tx1"/>
                </a:solidFill>
                <a:latin typeface="Arial" pitchFamily="-111" charset="0"/>
              </a:rPr>
              <a:t>Reminding, confronting, checking, threatening</a:t>
            </a:r>
            <a:endParaRPr lang="en-AU" sz="2000" dirty="0">
              <a:solidFill>
                <a:schemeClr val="tx1"/>
              </a:solidFill>
              <a:latin typeface="Arial" pitchFamily="-111" charset="0"/>
            </a:endParaRPr>
          </a:p>
        </p:txBody>
      </p:sp>
      <p:sp>
        <p:nvSpPr>
          <p:cNvPr id="277508" name="Rectangle 4"/>
          <p:cNvSpPr>
            <a:spLocks noChangeArrowheads="1"/>
          </p:cNvSpPr>
          <p:nvPr/>
        </p:nvSpPr>
        <p:spPr bwMode="auto">
          <a:xfrm>
            <a:off x="914400" y="1600200"/>
            <a:ext cx="2209800" cy="914400"/>
          </a:xfrm>
          <a:prstGeom prst="rect">
            <a:avLst/>
          </a:prstGeom>
          <a:solidFill>
            <a:srgbClr val="263340"/>
          </a:solidFill>
          <a:ln w="28575">
            <a:solidFill>
              <a:schemeClr val="tx1"/>
            </a:solidFill>
            <a:miter lim="800000"/>
            <a:headEnd/>
            <a:tailEnd/>
          </a:ln>
          <a:effectLst/>
        </p:spPr>
        <p:txBody>
          <a:bodyPr anchor="ctr">
            <a:prstTxWarp prst="textNoShape">
              <a:avLst/>
            </a:prstTxWarp>
          </a:bodyPr>
          <a:lstStyle/>
          <a:p>
            <a:pPr eaLnBrk="0" hangingPunct="0">
              <a:defRPr/>
            </a:pPr>
            <a:r>
              <a:rPr lang="en-AU" sz="2400" dirty="0">
                <a:solidFill>
                  <a:srgbClr val="D7D769"/>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rPr>
              <a:t>Silent Authority</a:t>
            </a:r>
          </a:p>
        </p:txBody>
      </p:sp>
      <p:sp>
        <p:nvSpPr>
          <p:cNvPr id="277509" name="Rectangle 5"/>
          <p:cNvSpPr>
            <a:spLocks noChangeArrowheads="1"/>
          </p:cNvSpPr>
          <p:nvPr/>
        </p:nvSpPr>
        <p:spPr bwMode="auto">
          <a:xfrm>
            <a:off x="3124200" y="1600200"/>
            <a:ext cx="5334000" cy="1752600"/>
          </a:xfrm>
          <a:prstGeom prst="rect">
            <a:avLst/>
          </a:prstGeom>
          <a:solidFill>
            <a:srgbClr val="A3C5D1"/>
          </a:solidFill>
          <a:ln w="28575">
            <a:solidFill>
              <a:schemeClr val="tx1"/>
            </a:solidFill>
            <a:miter lim="800000"/>
            <a:headEnd/>
            <a:tailEnd/>
          </a:ln>
        </p:spPr>
        <p:txBody>
          <a:bodyPr lIns="126000" tIns="228600">
            <a:prstTxWarp prst="textNoShape">
              <a:avLst/>
            </a:prstTxWarp>
          </a:bodyPr>
          <a:lstStyle/>
          <a:p>
            <a:pPr marL="187325" indent="-187325" algn="l" eaLnBrk="0" hangingPunct="0">
              <a:lnSpc>
                <a:spcPct val="90000"/>
              </a:lnSpc>
              <a:spcBef>
                <a:spcPct val="45000"/>
              </a:spcBef>
              <a:buFontTx/>
              <a:buChar char="•"/>
            </a:pPr>
            <a:r>
              <a:rPr lang="en-US" sz="2000" dirty="0">
                <a:solidFill>
                  <a:schemeClr val="tx1"/>
                </a:solidFill>
                <a:latin typeface="Arial" pitchFamily="-111" charset="0"/>
              </a:rPr>
              <a:t>Following requests without overt influence</a:t>
            </a:r>
          </a:p>
          <a:p>
            <a:pPr marL="187325" indent="-187325" algn="l" eaLnBrk="0" hangingPunct="0">
              <a:lnSpc>
                <a:spcPct val="90000"/>
              </a:lnSpc>
              <a:spcBef>
                <a:spcPct val="45000"/>
              </a:spcBef>
              <a:buFontTx/>
              <a:buChar char="•"/>
            </a:pPr>
            <a:r>
              <a:rPr lang="en-US" sz="2000" dirty="0">
                <a:solidFill>
                  <a:schemeClr val="tx1"/>
                </a:solidFill>
                <a:latin typeface="Arial" pitchFamily="-111" charset="0"/>
              </a:rPr>
              <a:t>Based on legitimate power, role</a:t>
            </a:r>
            <a:r>
              <a:rPr lang="en-US" sz="2000" dirty="0" smtClean="0">
                <a:solidFill>
                  <a:schemeClr val="tx1"/>
                </a:solidFill>
                <a:latin typeface="Arial" pitchFamily="-111" charset="0"/>
              </a:rPr>
              <a:t> modeling</a:t>
            </a:r>
          </a:p>
          <a:p>
            <a:pPr marL="187325" indent="-187325" algn="l" eaLnBrk="0" hangingPunct="0">
              <a:lnSpc>
                <a:spcPct val="90000"/>
              </a:lnSpc>
              <a:spcBef>
                <a:spcPct val="45000"/>
              </a:spcBef>
              <a:buFontTx/>
              <a:buChar char="•"/>
            </a:pPr>
            <a:r>
              <a:rPr lang="en-US" sz="2000" dirty="0">
                <a:solidFill>
                  <a:schemeClr val="tx1"/>
                </a:solidFill>
                <a:latin typeface="Arial" pitchFamily="-111" charset="0"/>
              </a:rPr>
              <a:t>Common in high power distance cultures</a:t>
            </a:r>
            <a:endParaRPr lang="en-AU" sz="2000" dirty="0">
              <a:solidFill>
                <a:schemeClr val="tx1"/>
              </a:solidFill>
              <a:latin typeface="Arial" pitchFamily="-111" charset="0"/>
            </a:endParaRPr>
          </a:p>
        </p:txBody>
      </p:sp>
      <p:grpSp>
        <p:nvGrpSpPr>
          <p:cNvPr id="2" name="Group 6"/>
          <p:cNvGrpSpPr>
            <a:grpSpLocks/>
          </p:cNvGrpSpPr>
          <p:nvPr/>
        </p:nvGrpSpPr>
        <p:grpSpPr bwMode="auto">
          <a:xfrm>
            <a:off x="7448550" y="5903913"/>
            <a:ext cx="933450" cy="366712"/>
            <a:chOff x="4692" y="3719"/>
            <a:chExt cx="588" cy="231"/>
          </a:xfrm>
        </p:grpSpPr>
        <p:sp>
          <p:nvSpPr>
            <p:cNvPr id="46091" name="Text Box 7"/>
            <p:cNvSpPr txBox="1">
              <a:spLocks noChangeArrowheads="1"/>
            </p:cNvSpPr>
            <p:nvPr/>
          </p:nvSpPr>
          <p:spPr bwMode="auto">
            <a:xfrm>
              <a:off x="4692" y="3719"/>
              <a:ext cx="444" cy="231"/>
            </a:xfrm>
            <a:prstGeom prst="rect">
              <a:avLst/>
            </a:prstGeom>
            <a:noFill/>
            <a:ln w="9525">
              <a:noFill/>
              <a:miter lim="800000"/>
              <a:headEnd/>
              <a:tailEnd/>
            </a:ln>
          </p:spPr>
          <p:txBody>
            <a:bodyPr wrap="none">
              <a:prstTxWarp prst="textNoShape">
                <a:avLst/>
              </a:prstTxWarp>
              <a:spAutoFit/>
            </a:bodyPr>
            <a:lstStyle/>
            <a:p>
              <a:pPr algn="l" eaLnBrk="0" hangingPunct="0"/>
              <a:r>
                <a:rPr lang="en-US" sz="1800" dirty="0">
                  <a:solidFill>
                    <a:schemeClr val="tx1"/>
                  </a:solidFill>
                  <a:latin typeface="Arial" pitchFamily="-111" charset="0"/>
                </a:rPr>
                <a:t>more</a:t>
              </a:r>
            </a:p>
          </p:txBody>
        </p:sp>
        <p:sp>
          <p:nvSpPr>
            <p:cNvPr id="46092" name="AutoShape 8"/>
            <p:cNvSpPr>
              <a:spLocks noChangeArrowheads="1"/>
            </p:cNvSpPr>
            <p:nvPr/>
          </p:nvSpPr>
          <p:spPr bwMode="auto">
            <a:xfrm>
              <a:off x="5088" y="3744"/>
              <a:ext cx="192" cy="192"/>
            </a:xfrm>
            <a:prstGeom prst="rightArrow">
              <a:avLst>
                <a:gd name="adj1" fmla="val 50000"/>
                <a:gd name="adj2" fmla="val 57810"/>
              </a:avLst>
            </a:prstGeom>
            <a:solidFill>
              <a:schemeClr val="accent1"/>
            </a:solidFill>
            <a:ln w="9525">
              <a:solidFill>
                <a:schemeClr val="tx1"/>
              </a:solidFill>
              <a:miter lim="800000"/>
              <a:headEnd/>
              <a:tailEnd/>
            </a:ln>
          </p:spPr>
          <p:txBody>
            <a:bodyPr wrap="none" anchor="ctr">
              <a:prstTxWarp prst="textNoShape">
                <a:avLst/>
              </a:prstTxWarp>
            </a:bodyPr>
            <a:lstStyle/>
            <a:p>
              <a:endParaRPr lang="en-US" dirty="0"/>
            </a:p>
          </p:txBody>
        </p:sp>
      </p:grpSp>
      <p:sp>
        <p:nvSpPr>
          <p:cNvPr id="46087" name="Rectangle 9"/>
          <p:cNvSpPr>
            <a:spLocks noGrp="1" noChangeArrowheads="1"/>
          </p:cNvSpPr>
          <p:nvPr>
            <p:ph type="title"/>
          </p:nvPr>
        </p:nvSpPr>
        <p:spPr/>
        <p:txBody>
          <a:bodyPr/>
          <a:lstStyle/>
          <a:p>
            <a:r>
              <a:rPr lang="en-US" smtClean="0"/>
              <a:t>Types of Influence</a:t>
            </a:r>
            <a:endParaRPr lang="en-US" dirty="0"/>
          </a:p>
        </p:txBody>
      </p:sp>
    </p:spTree>
    <p:extLst>
      <p:ext uri="{BB962C8B-B14F-4D97-AF65-F5344CB8AC3E}">
        <p14:creationId xmlns:p14="http://schemas.microsoft.com/office/powerpoint/2010/main" val="14546901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77508"/>
                                        </p:tgtEl>
                                        <p:attrNameLst>
                                          <p:attrName>style.visibility</p:attrName>
                                        </p:attrNameLst>
                                      </p:cBhvr>
                                      <p:to>
                                        <p:strVal val="visible"/>
                                      </p:to>
                                    </p:set>
                                    <p:animEffect transition="in" filter="fade">
                                      <p:cBhvr>
                                        <p:cTn id="7" dur="500"/>
                                        <p:tgtEl>
                                          <p:spTgt spid="277508"/>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277509"/>
                                        </p:tgtEl>
                                        <p:attrNameLst>
                                          <p:attrName>style.visibility</p:attrName>
                                        </p:attrNameLst>
                                      </p:cBhvr>
                                      <p:to>
                                        <p:strVal val="visible"/>
                                      </p:to>
                                    </p:set>
                                    <p:animEffect transition="in" filter="slide(fromLeft)">
                                      <p:cBhvr>
                                        <p:cTn id="11" dur="500"/>
                                        <p:tgtEl>
                                          <p:spTgt spid="277509"/>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277506"/>
                                        </p:tgtEl>
                                        <p:attrNameLst>
                                          <p:attrName>style.visibility</p:attrName>
                                        </p:attrNameLst>
                                      </p:cBhvr>
                                      <p:to>
                                        <p:strVal val="visible"/>
                                      </p:to>
                                    </p:set>
                                    <p:anim calcmode="lin" valueType="num">
                                      <p:cBhvr additive="base">
                                        <p:cTn id="16" dur="500" fill="hold"/>
                                        <p:tgtEl>
                                          <p:spTgt spid="277506"/>
                                        </p:tgtEl>
                                        <p:attrNameLst>
                                          <p:attrName>ppt_x</p:attrName>
                                        </p:attrNameLst>
                                      </p:cBhvr>
                                      <p:tavLst>
                                        <p:tav tm="0">
                                          <p:val>
                                            <p:strVal val="#ppt_x"/>
                                          </p:val>
                                        </p:tav>
                                        <p:tav tm="100000">
                                          <p:val>
                                            <p:strVal val="#ppt_x"/>
                                          </p:val>
                                        </p:tav>
                                      </p:tavLst>
                                    </p:anim>
                                    <p:anim calcmode="lin" valueType="num">
                                      <p:cBhvr additive="base">
                                        <p:cTn id="17" dur="500" fill="hold"/>
                                        <p:tgtEl>
                                          <p:spTgt spid="277506"/>
                                        </p:tgtEl>
                                        <p:attrNameLst>
                                          <p:attrName>ppt_y</p:attrName>
                                        </p:attrNameLst>
                                      </p:cBhvr>
                                      <p:tavLst>
                                        <p:tav tm="0">
                                          <p:val>
                                            <p:strVal val="1+#ppt_h/2"/>
                                          </p:val>
                                        </p:tav>
                                        <p:tav tm="100000">
                                          <p:val>
                                            <p:strVal val="#ppt_y"/>
                                          </p:val>
                                        </p:tav>
                                      </p:tavLst>
                                    </p:anim>
                                  </p:childTnLst>
                                </p:cTn>
                              </p:par>
                            </p:childTnLst>
                          </p:cTn>
                        </p:par>
                        <p:par>
                          <p:cTn id="18" fill="hold">
                            <p:stCondLst>
                              <p:cond delay="500"/>
                            </p:stCondLst>
                            <p:childTnLst>
                              <p:par>
                                <p:cTn id="19" presetID="12" presetClass="entr" presetSubtype="8" fill="hold" grpId="0" nodeType="afterEffect">
                                  <p:stCondLst>
                                    <p:cond delay="0"/>
                                  </p:stCondLst>
                                  <p:childTnLst>
                                    <p:set>
                                      <p:cBhvr>
                                        <p:cTn id="20" dur="1" fill="hold">
                                          <p:stCondLst>
                                            <p:cond delay="0"/>
                                          </p:stCondLst>
                                        </p:cTn>
                                        <p:tgtEl>
                                          <p:spTgt spid="277507"/>
                                        </p:tgtEl>
                                        <p:attrNameLst>
                                          <p:attrName>style.visibility</p:attrName>
                                        </p:attrNameLst>
                                      </p:cBhvr>
                                      <p:to>
                                        <p:strVal val="visible"/>
                                      </p:to>
                                    </p:set>
                                    <p:animEffect transition="in" filter="slide(fromLeft)">
                                      <p:cBhvr>
                                        <p:cTn id="21" dur="500"/>
                                        <p:tgtEl>
                                          <p:spTgt spid="277507"/>
                                        </p:tgtEl>
                                      </p:cBhvr>
                                    </p:animEffect>
                                  </p:childTnLst>
                                </p:cTn>
                              </p:par>
                            </p:childTnLst>
                          </p:cTn>
                        </p:par>
                        <p:par>
                          <p:cTn id="22" fill="hold">
                            <p:stCondLst>
                              <p:cond delay="1000"/>
                            </p:stCondLst>
                            <p:childTnLst>
                              <p:par>
                                <p:cTn id="23" presetID="10" presetClass="entr" presetSubtype="0"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7506" grpId="0" animBg="1" autoUpdateAnimBg="0"/>
      <p:bldP spid="277507" grpId="0" animBg="1" autoUpdateAnimBg="0"/>
      <p:bldP spid="277508" grpId="0" animBg="1" autoUpdateAnimBg="0"/>
      <p:bldP spid="277509" grpId="0" animBg="1"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4" name="Rectangle 2"/>
          <p:cNvSpPr>
            <a:spLocks noChangeArrowheads="1"/>
          </p:cNvSpPr>
          <p:nvPr/>
        </p:nvSpPr>
        <p:spPr bwMode="auto">
          <a:xfrm>
            <a:off x="838200" y="3598863"/>
            <a:ext cx="2209800" cy="984250"/>
          </a:xfrm>
          <a:prstGeom prst="rect">
            <a:avLst/>
          </a:prstGeom>
          <a:solidFill>
            <a:srgbClr val="2B226B"/>
          </a:solidFill>
          <a:ln w="28575">
            <a:solidFill>
              <a:schemeClr val="tx1"/>
            </a:solidFill>
            <a:miter lim="800000"/>
            <a:headEnd/>
            <a:tailEnd/>
          </a:ln>
          <a:effectLst/>
        </p:spPr>
        <p:txBody>
          <a:bodyPr anchor="ctr">
            <a:prstTxWarp prst="textNoShape">
              <a:avLst/>
            </a:prstTxWarp>
          </a:bodyPr>
          <a:lstStyle/>
          <a:p>
            <a:pPr eaLnBrk="0" hangingPunct="0">
              <a:defRPr/>
            </a:pPr>
            <a:r>
              <a:rPr lang="en-AU" sz="2400" dirty="0">
                <a:solidFill>
                  <a:srgbClr val="D7D769"/>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rPr>
              <a:t>Coalition Formation</a:t>
            </a:r>
          </a:p>
        </p:txBody>
      </p:sp>
      <p:sp>
        <p:nvSpPr>
          <p:cNvPr id="279555" name="Rectangle 3"/>
          <p:cNvSpPr>
            <a:spLocks noChangeArrowheads="1"/>
          </p:cNvSpPr>
          <p:nvPr/>
        </p:nvSpPr>
        <p:spPr bwMode="auto">
          <a:xfrm>
            <a:off x="3048000" y="3598863"/>
            <a:ext cx="5410200" cy="1887537"/>
          </a:xfrm>
          <a:prstGeom prst="rect">
            <a:avLst/>
          </a:prstGeom>
          <a:solidFill>
            <a:srgbClr val="AAA4D9"/>
          </a:solidFill>
          <a:ln w="28575">
            <a:solidFill>
              <a:schemeClr val="tx1"/>
            </a:solidFill>
            <a:miter lim="800000"/>
            <a:headEnd/>
            <a:tailEnd/>
          </a:ln>
        </p:spPr>
        <p:txBody>
          <a:bodyPr lIns="126000" anchor="ctr">
            <a:prstTxWarp prst="textNoShape">
              <a:avLst/>
            </a:prstTxWarp>
          </a:bodyPr>
          <a:lstStyle/>
          <a:p>
            <a:pPr marL="171450" indent="-171450" algn="l" eaLnBrk="0" hangingPunct="0">
              <a:lnSpc>
                <a:spcPct val="90000"/>
              </a:lnSpc>
              <a:spcBef>
                <a:spcPct val="45000"/>
              </a:spcBef>
              <a:buFontTx/>
              <a:buChar char="•"/>
            </a:pPr>
            <a:r>
              <a:rPr lang="en-US" sz="2000" dirty="0">
                <a:solidFill>
                  <a:schemeClr val="tx1"/>
                </a:solidFill>
                <a:latin typeface="Arial" pitchFamily="-111" charset="0"/>
              </a:rPr>
              <a:t>Group forms to gain more power than individuals alone</a:t>
            </a:r>
          </a:p>
          <a:p>
            <a:pPr marL="361950" lvl="1" indent="-190500" algn="l" eaLnBrk="0" hangingPunct="0">
              <a:lnSpc>
                <a:spcPct val="90000"/>
              </a:lnSpc>
              <a:spcBef>
                <a:spcPct val="20000"/>
              </a:spcBef>
              <a:buFont typeface="Times" pitchFamily="-111" charset="0"/>
              <a:buAutoNum type="arabicPeriod"/>
            </a:pPr>
            <a:r>
              <a:rPr lang="en-US" sz="2000" dirty="0">
                <a:solidFill>
                  <a:schemeClr val="tx1"/>
                </a:solidFill>
                <a:latin typeface="Arial" pitchFamily="-111" charset="0"/>
              </a:rPr>
              <a:t> Pools resources/power </a:t>
            </a:r>
          </a:p>
          <a:p>
            <a:pPr marL="361950" lvl="1" indent="-190500" algn="l" eaLnBrk="0" hangingPunct="0">
              <a:lnSpc>
                <a:spcPct val="90000"/>
              </a:lnSpc>
              <a:spcBef>
                <a:spcPct val="20000"/>
              </a:spcBef>
              <a:buFont typeface="Times" pitchFamily="-111" charset="0"/>
              <a:buAutoNum type="arabicPeriod"/>
            </a:pPr>
            <a:r>
              <a:rPr lang="en-US" sz="2000" dirty="0">
                <a:solidFill>
                  <a:schemeClr val="tx1"/>
                </a:solidFill>
                <a:latin typeface="Arial" pitchFamily="-111" charset="0"/>
              </a:rPr>
              <a:t> </a:t>
            </a:r>
            <a:r>
              <a:rPr lang="en-US" sz="2000" dirty="0" smtClean="0">
                <a:solidFill>
                  <a:schemeClr val="tx1"/>
                </a:solidFill>
                <a:latin typeface="Arial" pitchFamily="-111" charset="0"/>
              </a:rPr>
              <a:t>Legitimizes </a:t>
            </a:r>
            <a:r>
              <a:rPr lang="en-US" sz="2000" dirty="0">
                <a:solidFill>
                  <a:schemeClr val="tx1"/>
                </a:solidFill>
                <a:latin typeface="Arial" pitchFamily="-111" charset="0"/>
              </a:rPr>
              <a:t>the issue</a:t>
            </a:r>
          </a:p>
          <a:p>
            <a:pPr marL="361950" lvl="1" indent="-190500" algn="l" eaLnBrk="0" hangingPunct="0">
              <a:lnSpc>
                <a:spcPct val="90000"/>
              </a:lnSpc>
              <a:spcBef>
                <a:spcPct val="20000"/>
              </a:spcBef>
              <a:buFont typeface="Times" pitchFamily="-111" charset="0"/>
              <a:buAutoNum type="arabicPeriod"/>
            </a:pPr>
            <a:r>
              <a:rPr lang="en-US" sz="2000" dirty="0">
                <a:solidFill>
                  <a:schemeClr val="tx1"/>
                </a:solidFill>
                <a:latin typeface="Arial" pitchFamily="-111" charset="0"/>
              </a:rPr>
              <a:t> Power through social identity</a:t>
            </a:r>
            <a:endParaRPr lang="en-AU" sz="2000" dirty="0">
              <a:solidFill>
                <a:schemeClr val="tx1"/>
              </a:solidFill>
              <a:latin typeface="Arial" pitchFamily="-111" charset="0"/>
            </a:endParaRPr>
          </a:p>
        </p:txBody>
      </p:sp>
      <p:grpSp>
        <p:nvGrpSpPr>
          <p:cNvPr id="2" name="Group 6"/>
          <p:cNvGrpSpPr>
            <a:grpSpLocks/>
          </p:cNvGrpSpPr>
          <p:nvPr/>
        </p:nvGrpSpPr>
        <p:grpSpPr bwMode="auto">
          <a:xfrm>
            <a:off x="7448550" y="5903913"/>
            <a:ext cx="933450" cy="366712"/>
            <a:chOff x="4692" y="3719"/>
            <a:chExt cx="588" cy="231"/>
          </a:xfrm>
        </p:grpSpPr>
        <p:sp>
          <p:nvSpPr>
            <p:cNvPr id="48139" name="Text Box 7"/>
            <p:cNvSpPr txBox="1">
              <a:spLocks noChangeArrowheads="1"/>
            </p:cNvSpPr>
            <p:nvPr/>
          </p:nvSpPr>
          <p:spPr bwMode="auto">
            <a:xfrm>
              <a:off x="4692" y="3719"/>
              <a:ext cx="444" cy="231"/>
            </a:xfrm>
            <a:prstGeom prst="rect">
              <a:avLst/>
            </a:prstGeom>
            <a:noFill/>
            <a:ln w="9525">
              <a:noFill/>
              <a:miter lim="800000"/>
              <a:headEnd/>
              <a:tailEnd/>
            </a:ln>
          </p:spPr>
          <p:txBody>
            <a:bodyPr wrap="none">
              <a:prstTxWarp prst="textNoShape">
                <a:avLst/>
              </a:prstTxWarp>
              <a:spAutoFit/>
            </a:bodyPr>
            <a:lstStyle/>
            <a:p>
              <a:pPr algn="l" eaLnBrk="0" hangingPunct="0"/>
              <a:r>
                <a:rPr lang="en-US" sz="1800" dirty="0">
                  <a:solidFill>
                    <a:schemeClr val="tx1"/>
                  </a:solidFill>
                  <a:latin typeface="Arial" pitchFamily="-111" charset="0"/>
                </a:rPr>
                <a:t>more</a:t>
              </a:r>
            </a:p>
          </p:txBody>
        </p:sp>
        <p:sp>
          <p:nvSpPr>
            <p:cNvPr id="48140" name="AutoShape 8"/>
            <p:cNvSpPr>
              <a:spLocks noChangeArrowheads="1"/>
            </p:cNvSpPr>
            <p:nvPr/>
          </p:nvSpPr>
          <p:spPr bwMode="auto">
            <a:xfrm>
              <a:off x="5088" y="3744"/>
              <a:ext cx="192" cy="192"/>
            </a:xfrm>
            <a:prstGeom prst="rightArrow">
              <a:avLst>
                <a:gd name="adj1" fmla="val 50000"/>
                <a:gd name="adj2" fmla="val 57810"/>
              </a:avLst>
            </a:prstGeom>
            <a:solidFill>
              <a:schemeClr val="accent1"/>
            </a:solidFill>
            <a:ln w="9525">
              <a:solidFill>
                <a:schemeClr val="tx1"/>
              </a:solidFill>
              <a:miter lim="800000"/>
              <a:headEnd/>
              <a:tailEnd/>
            </a:ln>
          </p:spPr>
          <p:txBody>
            <a:bodyPr wrap="none" anchor="ctr">
              <a:prstTxWarp prst="textNoShape">
                <a:avLst/>
              </a:prstTxWarp>
            </a:bodyPr>
            <a:lstStyle/>
            <a:p>
              <a:endParaRPr lang="en-US" dirty="0"/>
            </a:p>
          </p:txBody>
        </p:sp>
      </p:grpSp>
      <p:sp>
        <p:nvSpPr>
          <p:cNvPr id="48133" name="Rectangle 9"/>
          <p:cNvSpPr>
            <a:spLocks noGrp="1" noChangeArrowheads="1"/>
          </p:cNvSpPr>
          <p:nvPr>
            <p:ph type="title"/>
          </p:nvPr>
        </p:nvSpPr>
        <p:spPr/>
        <p:txBody>
          <a:bodyPr/>
          <a:lstStyle/>
          <a:p>
            <a:r>
              <a:rPr lang="en-US" smtClean="0"/>
              <a:t>Types of Influence (con’t)</a:t>
            </a:r>
            <a:endParaRPr lang="en-US" dirty="0"/>
          </a:p>
        </p:txBody>
      </p:sp>
      <p:sp>
        <p:nvSpPr>
          <p:cNvPr id="279562" name="Rectangle 10"/>
          <p:cNvSpPr>
            <a:spLocks noChangeArrowheads="1"/>
          </p:cNvSpPr>
          <p:nvPr/>
        </p:nvSpPr>
        <p:spPr bwMode="auto">
          <a:xfrm>
            <a:off x="838200" y="1524000"/>
            <a:ext cx="2209800" cy="952500"/>
          </a:xfrm>
          <a:prstGeom prst="rect">
            <a:avLst/>
          </a:prstGeom>
          <a:solidFill>
            <a:srgbClr val="505028"/>
          </a:solidFill>
          <a:ln w="28575">
            <a:solidFill>
              <a:schemeClr val="tx1"/>
            </a:solidFill>
            <a:miter lim="800000"/>
            <a:headEnd/>
            <a:tailEnd/>
          </a:ln>
          <a:effectLst/>
        </p:spPr>
        <p:txBody>
          <a:bodyPr anchor="ctr">
            <a:prstTxWarp prst="textNoShape">
              <a:avLst/>
            </a:prstTxWarp>
          </a:bodyPr>
          <a:lstStyle/>
          <a:p>
            <a:pPr eaLnBrk="0" hangingPunct="0">
              <a:defRPr/>
            </a:pPr>
            <a:r>
              <a:rPr lang="en-AU" sz="2400" dirty="0">
                <a:solidFill>
                  <a:srgbClr val="D7D769"/>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rPr>
              <a:t>Information Control</a:t>
            </a:r>
          </a:p>
        </p:txBody>
      </p:sp>
      <p:sp>
        <p:nvSpPr>
          <p:cNvPr id="279563" name="Rectangle 11"/>
          <p:cNvSpPr>
            <a:spLocks noChangeArrowheads="1"/>
          </p:cNvSpPr>
          <p:nvPr/>
        </p:nvSpPr>
        <p:spPr bwMode="auto">
          <a:xfrm>
            <a:off x="3048000" y="1524000"/>
            <a:ext cx="5410200" cy="1831975"/>
          </a:xfrm>
          <a:prstGeom prst="rect">
            <a:avLst/>
          </a:prstGeom>
          <a:solidFill>
            <a:srgbClr val="BDB19B"/>
          </a:solidFill>
          <a:ln w="28575">
            <a:solidFill>
              <a:schemeClr val="tx1"/>
            </a:solidFill>
            <a:miter lim="800000"/>
            <a:headEnd/>
            <a:tailEnd/>
          </a:ln>
        </p:spPr>
        <p:txBody>
          <a:bodyPr lIns="126000" tIns="228600">
            <a:prstTxWarp prst="textNoShape">
              <a:avLst/>
            </a:prstTxWarp>
          </a:bodyPr>
          <a:lstStyle/>
          <a:p>
            <a:pPr marL="187325" indent="-187325" algn="l" eaLnBrk="0" hangingPunct="0">
              <a:lnSpc>
                <a:spcPct val="90000"/>
              </a:lnSpc>
              <a:spcBef>
                <a:spcPct val="35000"/>
              </a:spcBef>
              <a:buFontTx/>
              <a:buChar char="•"/>
            </a:pPr>
            <a:r>
              <a:rPr lang="en-US" sz="2000" dirty="0">
                <a:solidFill>
                  <a:schemeClr val="tx1"/>
                </a:solidFill>
                <a:latin typeface="Arial" pitchFamily="-111" charset="0"/>
              </a:rPr>
              <a:t>Manipulating others’ access to information </a:t>
            </a:r>
          </a:p>
          <a:p>
            <a:pPr marL="187325" indent="-187325" algn="l" eaLnBrk="0" hangingPunct="0">
              <a:lnSpc>
                <a:spcPct val="90000"/>
              </a:lnSpc>
              <a:spcBef>
                <a:spcPct val="35000"/>
              </a:spcBef>
              <a:buFontTx/>
              <a:buChar char="•"/>
            </a:pPr>
            <a:r>
              <a:rPr lang="en-US" sz="2000" dirty="0">
                <a:solidFill>
                  <a:schemeClr val="tx1"/>
                </a:solidFill>
                <a:latin typeface="Arial" pitchFamily="-111" charset="0"/>
              </a:rPr>
              <a:t>Withholding, filtering, re-arranging information</a:t>
            </a:r>
            <a:endParaRPr lang="en-AU" sz="2000" dirty="0">
              <a:solidFill>
                <a:schemeClr val="tx1"/>
              </a:solidFill>
              <a:latin typeface="Arial" pitchFamily="-111" charset="0"/>
            </a:endParaRPr>
          </a:p>
        </p:txBody>
      </p:sp>
    </p:spTree>
    <p:extLst>
      <p:ext uri="{BB962C8B-B14F-4D97-AF65-F5344CB8AC3E}">
        <p14:creationId xmlns:p14="http://schemas.microsoft.com/office/powerpoint/2010/main" val="135071005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79562"/>
                                        </p:tgtEl>
                                        <p:attrNameLst>
                                          <p:attrName>style.visibility</p:attrName>
                                        </p:attrNameLst>
                                      </p:cBhvr>
                                      <p:to>
                                        <p:strVal val="visible"/>
                                      </p:to>
                                    </p:set>
                                    <p:anim calcmode="lin" valueType="num">
                                      <p:cBhvr additive="base">
                                        <p:cTn id="7" dur="500" fill="hold"/>
                                        <p:tgtEl>
                                          <p:spTgt spid="279562"/>
                                        </p:tgtEl>
                                        <p:attrNameLst>
                                          <p:attrName>ppt_x</p:attrName>
                                        </p:attrNameLst>
                                      </p:cBhvr>
                                      <p:tavLst>
                                        <p:tav tm="0">
                                          <p:val>
                                            <p:strVal val="#ppt_x"/>
                                          </p:val>
                                        </p:tav>
                                        <p:tav tm="100000">
                                          <p:val>
                                            <p:strVal val="#ppt_x"/>
                                          </p:val>
                                        </p:tav>
                                      </p:tavLst>
                                    </p:anim>
                                    <p:anim calcmode="lin" valueType="num">
                                      <p:cBhvr additive="base">
                                        <p:cTn id="8" dur="500" fill="hold"/>
                                        <p:tgtEl>
                                          <p:spTgt spid="27956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279563"/>
                                        </p:tgtEl>
                                        <p:attrNameLst>
                                          <p:attrName>style.visibility</p:attrName>
                                        </p:attrNameLst>
                                      </p:cBhvr>
                                      <p:to>
                                        <p:strVal val="visible"/>
                                      </p:to>
                                    </p:set>
                                    <p:animEffect transition="in" filter="slide(fromLeft)">
                                      <p:cBhvr>
                                        <p:cTn id="12" dur="500"/>
                                        <p:tgtEl>
                                          <p:spTgt spid="279563"/>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279554"/>
                                        </p:tgtEl>
                                        <p:attrNameLst>
                                          <p:attrName>style.visibility</p:attrName>
                                        </p:attrNameLst>
                                      </p:cBhvr>
                                      <p:to>
                                        <p:strVal val="visible"/>
                                      </p:to>
                                    </p:set>
                                    <p:anim calcmode="lin" valueType="num">
                                      <p:cBhvr additive="base">
                                        <p:cTn id="17" dur="500" fill="hold"/>
                                        <p:tgtEl>
                                          <p:spTgt spid="279554"/>
                                        </p:tgtEl>
                                        <p:attrNameLst>
                                          <p:attrName>ppt_x</p:attrName>
                                        </p:attrNameLst>
                                      </p:cBhvr>
                                      <p:tavLst>
                                        <p:tav tm="0">
                                          <p:val>
                                            <p:strVal val="#ppt_x"/>
                                          </p:val>
                                        </p:tav>
                                        <p:tav tm="100000">
                                          <p:val>
                                            <p:strVal val="#ppt_x"/>
                                          </p:val>
                                        </p:tav>
                                      </p:tavLst>
                                    </p:anim>
                                    <p:anim calcmode="lin" valueType="num">
                                      <p:cBhvr additive="base">
                                        <p:cTn id="18" dur="500" fill="hold"/>
                                        <p:tgtEl>
                                          <p:spTgt spid="279554"/>
                                        </p:tgtEl>
                                        <p:attrNameLst>
                                          <p:attrName>ppt_y</p:attrName>
                                        </p:attrNameLst>
                                      </p:cBhvr>
                                      <p:tavLst>
                                        <p:tav tm="0">
                                          <p:val>
                                            <p:strVal val="1+#ppt_h/2"/>
                                          </p:val>
                                        </p:tav>
                                        <p:tav tm="100000">
                                          <p:val>
                                            <p:strVal val="#ppt_y"/>
                                          </p:val>
                                        </p:tav>
                                      </p:tavLst>
                                    </p:anim>
                                  </p:childTnLst>
                                </p:cTn>
                              </p:par>
                            </p:childTnLst>
                          </p:cTn>
                        </p:par>
                        <p:par>
                          <p:cTn id="19" fill="hold">
                            <p:stCondLst>
                              <p:cond delay="500"/>
                            </p:stCondLst>
                            <p:childTnLst>
                              <p:par>
                                <p:cTn id="20" presetID="12" presetClass="entr" presetSubtype="8" fill="hold" grpId="0" nodeType="afterEffect">
                                  <p:stCondLst>
                                    <p:cond delay="0"/>
                                  </p:stCondLst>
                                  <p:childTnLst>
                                    <p:set>
                                      <p:cBhvr>
                                        <p:cTn id="21" dur="1" fill="hold">
                                          <p:stCondLst>
                                            <p:cond delay="0"/>
                                          </p:stCondLst>
                                        </p:cTn>
                                        <p:tgtEl>
                                          <p:spTgt spid="279555"/>
                                        </p:tgtEl>
                                        <p:attrNameLst>
                                          <p:attrName>style.visibility</p:attrName>
                                        </p:attrNameLst>
                                      </p:cBhvr>
                                      <p:to>
                                        <p:strVal val="visible"/>
                                      </p:to>
                                    </p:set>
                                    <p:animEffect transition="in" filter="slide(fromLeft)">
                                      <p:cBhvr>
                                        <p:cTn id="22" dur="500"/>
                                        <p:tgtEl>
                                          <p:spTgt spid="279555"/>
                                        </p:tgtEl>
                                      </p:cBhvr>
                                    </p:animEffect>
                                  </p:childTnLst>
                                </p:cTn>
                              </p:par>
                            </p:childTnLst>
                          </p:cTn>
                        </p:par>
                        <p:par>
                          <p:cTn id="23" fill="hold">
                            <p:stCondLst>
                              <p:cond delay="1000"/>
                            </p:stCondLst>
                            <p:childTnLst>
                              <p:par>
                                <p:cTn id="24" presetID="10" presetClass="entr" presetSubtype="0" fill="hold" nodeType="after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fade">
                                      <p:cBhvr>
                                        <p:cTn id="2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9554" grpId="0" animBg="1" autoUpdateAnimBg="0"/>
      <p:bldP spid="279555" grpId="0" animBg="1" autoUpdateAnimBg="0"/>
      <p:bldP spid="279562" grpId="0" animBg="1" autoUpdateAnimBg="0"/>
      <p:bldP spid="279563" grpId="0" animBg="1"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4" name="Rectangle 4"/>
          <p:cNvSpPr>
            <a:spLocks noChangeArrowheads="1"/>
          </p:cNvSpPr>
          <p:nvPr/>
        </p:nvSpPr>
        <p:spPr bwMode="auto">
          <a:xfrm>
            <a:off x="914400" y="1600200"/>
            <a:ext cx="2209800" cy="914400"/>
          </a:xfrm>
          <a:prstGeom prst="rect">
            <a:avLst/>
          </a:prstGeom>
          <a:solidFill>
            <a:srgbClr val="263340"/>
          </a:solidFill>
          <a:ln w="28575">
            <a:solidFill>
              <a:schemeClr val="tx1"/>
            </a:solidFill>
            <a:miter lim="800000"/>
            <a:headEnd/>
            <a:tailEnd/>
          </a:ln>
          <a:effectLst/>
        </p:spPr>
        <p:txBody>
          <a:bodyPr anchor="ctr">
            <a:prstTxWarp prst="textNoShape">
              <a:avLst/>
            </a:prstTxWarp>
          </a:bodyPr>
          <a:lstStyle/>
          <a:p>
            <a:pPr eaLnBrk="0" hangingPunct="0">
              <a:defRPr/>
            </a:pPr>
            <a:r>
              <a:rPr lang="en-AU" sz="2400" dirty="0">
                <a:solidFill>
                  <a:srgbClr val="D7D769"/>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rPr>
              <a:t>Upward Appeal</a:t>
            </a:r>
          </a:p>
        </p:txBody>
      </p:sp>
      <p:sp>
        <p:nvSpPr>
          <p:cNvPr id="281605" name="Rectangle 5"/>
          <p:cNvSpPr>
            <a:spLocks noChangeArrowheads="1"/>
          </p:cNvSpPr>
          <p:nvPr/>
        </p:nvSpPr>
        <p:spPr bwMode="auto">
          <a:xfrm>
            <a:off x="3124200" y="1600200"/>
            <a:ext cx="5334000" cy="1752600"/>
          </a:xfrm>
          <a:prstGeom prst="rect">
            <a:avLst/>
          </a:prstGeom>
          <a:solidFill>
            <a:srgbClr val="A3C2D1"/>
          </a:solidFill>
          <a:ln w="28575">
            <a:solidFill>
              <a:schemeClr val="tx1"/>
            </a:solidFill>
            <a:miter lim="800000"/>
            <a:headEnd/>
            <a:tailEnd/>
          </a:ln>
        </p:spPr>
        <p:txBody>
          <a:bodyPr lIns="126000" anchor="ctr">
            <a:prstTxWarp prst="textNoShape">
              <a:avLst/>
            </a:prstTxWarp>
          </a:bodyPr>
          <a:lstStyle/>
          <a:p>
            <a:pPr marL="187325" indent="-187325" algn="l" eaLnBrk="0" hangingPunct="0">
              <a:lnSpc>
                <a:spcPct val="90000"/>
              </a:lnSpc>
              <a:spcBef>
                <a:spcPct val="45000"/>
              </a:spcBef>
              <a:buFontTx/>
              <a:buChar char="•"/>
            </a:pPr>
            <a:r>
              <a:rPr lang="en-US" sz="2000" dirty="0">
                <a:solidFill>
                  <a:schemeClr val="tx1"/>
                </a:solidFill>
                <a:latin typeface="Arial" pitchFamily="-111" charset="0"/>
              </a:rPr>
              <a:t>Appealing to higher authority</a:t>
            </a:r>
          </a:p>
          <a:p>
            <a:pPr marL="187325" indent="-187325" algn="l" eaLnBrk="0" hangingPunct="0">
              <a:lnSpc>
                <a:spcPct val="90000"/>
              </a:lnSpc>
              <a:spcBef>
                <a:spcPct val="45000"/>
              </a:spcBef>
              <a:buFontTx/>
              <a:buChar char="•"/>
            </a:pPr>
            <a:r>
              <a:rPr lang="en-US" sz="2000" dirty="0">
                <a:solidFill>
                  <a:schemeClr val="tx1"/>
                </a:solidFill>
                <a:latin typeface="Arial" pitchFamily="-111" charset="0"/>
              </a:rPr>
              <a:t>Includes appealing to firm’s goals</a:t>
            </a:r>
          </a:p>
          <a:p>
            <a:pPr marL="187325" indent="-187325" algn="l" eaLnBrk="0" hangingPunct="0">
              <a:lnSpc>
                <a:spcPct val="90000"/>
              </a:lnSpc>
              <a:spcBef>
                <a:spcPct val="45000"/>
              </a:spcBef>
              <a:buFontTx/>
              <a:buChar char="•"/>
            </a:pPr>
            <a:r>
              <a:rPr lang="en-US" sz="2000" dirty="0">
                <a:solidFill>
                  <a:schemeClr val="tx1"/>
                </a:solidFill>
                <a:latin typeface="Arial" pitchFamily="-111" charset="0"/>
              </a:rPr>
              <a:t>Alliance or perceived alliance with higher status person</a:t>
            </a:r>
            <a:endParaRPr lang="en-AU" sz="2000" dirty="0">
              <a:solidFill>
                <a:schemeClr val="tx1"/>
              </a:solidFill>
              <a:latin typeface="Arial" pitchFamily="-111" charset="0"/>
            </a:endParaRPr>
          </a:p>
        </p:txBody>
      </p:sp>
      <p:grpSp>
        <p:nvGrpSpPr>
          <p:cNvPr id="2" name="Group 6"/>
          <p:cNvGrpSpPr>
            <a:grpSpLocks/>
          </p:cNvGrpSpPr>
          <p:nvPr/>
        </p:nvGrpSpPr>
        <p:grpSpPr bwMode="auto">
          <a:xfrm>
            <a:off x="7448550" y="5903913"/>
            <a:ext cx="933450" cy="366712"/>
            <a:chOff x="4692" y="3719"/>
            <a:chExt cx="588" cy="231"/>
          </a:xfrm>
        </p:grpSpPr>
        <p:sp>
          <p:nvSpPr>
            <p:cNvPr id="50187" name="Text Box 7"/>
            <p:cNvSpPr txBox="1">
              <a:spLocks noChangeArrowheads="1"/>
            </p:cNvSpPr>
            <p:nvPr/>
          </p:nvSpPr>
          <p:spPr bwMode="auto">
            <a:xfrm>
              <a:off x="4692" y="3719"/>
              <a:ext cx="444" cy="231"/>
            </a:xfrm>
            <a:prstGeom prst="rect">
              <a:avLst/>
            </a:prstGeom>
            <a:noFill/>
            <a:ln w="9525">
              <a:noFill/>
              <a:miter lim="800000"/>
              <a:headEnd/>
              <a:tailEnd/>
            </a:ln>
          </p:spPr>
          <p:txBody>
            <a:bodyPr wrap="none">
              <a:prstTxWarp prst="textNoShape">
                <a:avLst/>
              </a:prstTxWarp>
              <a:spAutoFit/>
            </a:bodyPr>
            <a:lstStyle/>
            <a:p>
              <a:pPr algn="l" eaLnBrk="0" hangingPunct="0"/>
              <a:r>
                <a:rPr lang="en-US" sz="1800" dirty="0">
                  <a:solidFill>
                    <a:schemeClr val="tx1"/>
                  </a:solidFill>
                  <a:latin typeface="Arial" pitchFamily="-111" charset="0"/>
                </a:rPr>
                <a:t>more</a:t>
              </a:r>
            </a:p>
          </p:txBody>
        </p:sp>
        <p:sp>
          <p:nvSpPr>
            <p:cNvPr id="50188" name="AutoShape 8"/>
            <p:cNvSpPr>
              <a:spLocks noChangeArrowheads="1"/>
            </p:cNvSpPr>
            <p:nvPr/>
          </p:nvSpPr>
          <p:spPr bwMode="auto">
            <a:xfrm>
              <a:off x="5088" y="3744"/>
              <a:ext cx="192" cy="192"/>
            </a:xfrm>
            <a:prstGeom prst="rightArrow">
              <a:avLst>
                <a:gd name="adj1" fmla="val 50000"/>
                <a:gd name="adj2" fmla="val 57810"/>
              </a:avLst>
            </a:prstGeom>
            <a:solidFill>
              <a:schemeClr val="accent1"/>
            </a:solidFill>
            <a:ln w="9525">
              <a:solidFill>
                <a:schemeClr val="tx1"/>
              </a:solidFill>
              <a:miter lim="800000"/>
              <a:headEnd/>
              <a:tailEnd/>
            </a:ln>
          </p:spPr>
          <p:txBody>
            <a:bodyPr wrap="none" anchor="ctr">
              <a:prstTxWarp prst="textNoShape">
                <a:avLst/>
              </a:prstTxWarp>
            </a:bodyPr>
            <a:lstStyle/>
            <a:p>
              <a:endParaRPr lang="en-US" dirty="0"/>
            </a:p>
          </p:txBody>
        </p:sp>
      </p:grpSp>
      <p:sp>
        <p:nvSpPr>
          <p:cNvPr id="50181" name="Rectangle 9"/>
          <p:cNvSpPr>
            <a:spLocks noGrp="1" noChangeArrowheads="1"/>
          </p:cNvSpPr>
          <p:nvPr>
            <p:ph type="title"/>
          </p:nvPr>
        </p:nvSpPr>
        <p:spPr/>
        <p:txBody>
          <a:bodyPr/>
          <a:lstStyle/>
          <a:p>
            <a:r>
              <a:rPr lang="en-US" smtClean="0"/>
              <a:t>Types of Influence (con’t)</a:t>
            </a:r>
            <a:endParaRPr lang="en-US" dirty="0"/>
          </a:p>
        </p:txBody>
      </p:sp>
      <p:sp>
        <p:nvSpPr>
          <p:cNvPr id="13" name="Rectangle 2"/>
          <p:cNvSpPr>
            <a:spLocks noChangeArrowheads="1"/>
          </p:cNvSpPr>
          <p:nvPr/>
        </p:nvSpPr>
        <p:spPr bwMode="auto">
          <a:xfrm>
            <a:off x="914400" y="3581400"/>
            <a:ext cx="2209800" cy="990600"/>
          </a:xfrm>
          <a:prstGeom prst="rect">
            <a:avLst/>
          </a:prstGeom>
          <a:solidFill>
            <a:srgbClr val="741A2C"/>
          </a:solidFill>
          <a:ln w="28575">
            <a:solidFill>
              <a:schemeClr val="tx1"/>
            </a:solidFill>
            <a:miter lim="800000"/>
            <a:headEnd/>
            <a:tailEnd/>
          </a:ln>
          <a:effectLst/>
        </p:spPr>
        <p:txBody>
          <a:bodyPr anchor="ctr">
            <a:prstTxWarp prst="textNoShape">
              <a:avLst/>
            </a:prstTxWarp>
          </a:bodyPr>
          <a:lstStyle/>
          <a:p>
            <a:pPr eaLnBrk="0" hangingPunct="0">
              <a:defRPr/>
            </a:pPr>
            <a:r>
              <a:rPr lang="en-AU" sz="2400" dirty="0">
                <a:solidFill>
                  <a:srgbClr val="D7D769"/>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rPr>
              <a:t>Persuasion</a:t>
            </a:r>
          </a:p>
        </p:txBody>
      </p:sp>
      <p:sp>
        <p:nvSpPr>
          <p:cNvPr id="14" name="Rectangle 3"/>
          <p:cNvSpPr>
            <a:spLocks noChangeArrowheads="1"/>
          </p:cNvSpPr>
          <p:nvPr/>
        </p:nvSpPr>
        <p:spPr bwMode="auto">
          <a:xfrm>
            <a:off x="3124200" y="3581400"/>
            <a:ext cx="5410200" cy="1600200"/>
          </a:xfrm>
          <a:prstGeom prst="rect">
            <a:avLst/>
          </a:prstGeom>
          <a:solidFill>
            <a:srgbClr val="BD988F"/>
          </a:solidFill>
          <a:ln w="28575">
            <a:solidFill>
              <a:schemeClr val="tx1"/>
            </a:solidFill>
            <a:miter lim="800000"/>
            <a:headEnd/>
            <a:tailEnd/>
          </a:ln>
        </p:spPr>
        <p:txBody>
          <a:bodyPr lIns="126000" tIns="228600">
            <a:prstTxWarp prst="textNoShape">
              <a:avLst/>
            </a:prstTxWarp>
          </a:bodyPr>
          <a:lstStyle/>
          <a:p>
            <a:pPr marL="187325" indent="-187325" algn="l" eaLnBrk="0" hangingPunct="0">
              <a:lnSpc>
                <a:spcPts val="2600"/>
              </a:lnSpc>
              <a:spcBef>
                <a:spcPct val="20000"/>
              </a:spcBef>
              <a:buFontTx/>
              <a:buChar char="•"/>
            </a:pPr>
            <a:r>
              <a:rPr lang="en-US" sz="2000" dirty="0">
                <a:solidFill>
                  <a:schemeClr val="tx1"/>
                </a:solidFill>
                <a:latin typeface="Arial" pitchFamily="-111" charset="0"/>
              </a:rPr>
              <a:t>Logic, facts, emotional appeals</a:t>
            </a:r>
          </a:p>
          <a:p>
            <a:pPr marL="187325" indent="-187325" algn="l" eaLnBrk="0" hangingPunct="0">
              <a:lnSpc>
                <a:spcPts val="2600"/>
              </a:lnSpc>
              <a:spcBef>
                <a:spcPct val="20000"/>
              </a:spcBef>
              <a:buFontTx/>
              <a:buChar char="•"/>
            </a:pPr>
            <a:r>
              <a:rPr lang="en-AU" sz="2000" dirty="0">
                <a:solidFill>
                  <a:schemeClr val="tx1"/>
                </a:solidFill>
                <a:latin typeface="Arial" pitchFamily="-111" charset="0"/>
              </a:rPr>
              <a:t>Depends on persuader, message content, message medium, audience</a:t>
            </a:r>
          </a:p>
        </p:txBody>
      </p:sp>
    </p:spTree>
    <p:extLst>
      <p:ext uri="{BB962C8B-B14F-4D97-AF65-F5344CB8AC3E}">
        <p14:creationId xmlns:p14="http://schemas.microsoft.com/office/powerpoint/2010/main" val="255719090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81604"/>
                                        </p:tgtEl>
                                        <p:attrNameLst>
                                          <p:attrName>style.visibility</p:attrName>
                                        </p:attrNameLst>
                                      </p:cBhvr>
                                      <p:to>
                                        <p:strVal val="visible"/>
                                      </p:to>
                                    </p:set>
                                    <p:animEffect transition="in" filter="fade">
                                      <p:cBhvr>
                                        <p:cTn id="7" dur="500"/>
                                        <p:tgtEl>
                                          <p:spTgt spid="281604"/>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281605"/>
                                        </p:tgtEl>
                                        <p:attrNameLst>
                                          <p:attrName>style.visibility</p:attrName>
                                        </p:attrNameLst>
                                      </p:cBhvr>
                                      <p:to>
                                        <p:strVal val="visible"/>
                                      </p:to>
                                    </p:set>
                                    <p:animEffect transition="in" filter="slide(fromLeft)">
                                      <p:cBhvr>
                                        <p:cTn id="11" dur="500"/>
                                        <p:tgtEl>
                                          <p:spTgt spid="28160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par>
                          <p:cTn id="20" fill="hold">
                            <p:stCondLst>
                              <p:cond delay="2000"/>
                            </p:stCondLst>
                            <p:childTnLst>
                              <p:par>
                                <p:cTn id="21" presetID="12" presetClass="entr" presetSubtype="8"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slide(fromLeft)">
                                      <p:cBhvr>
                                        <p:cTn id="2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1604" grpId="0" animBg="1" autoUpdateAnimBg="0"/>
      <p:bldP spid="281605" grpId="0" animBg="1" autoUpdateAnimBg="0"/>
      <p:bldP spid="13" grpId="0" animBg="1" autoUpdateAnimBg="0"/>
      <p:bldP spid="14" grpId="0" animBg="1"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30" name="Rectangle 6"/>
          <p:cNvSpPr>
            <a:spLocks noGrp="1" noChangeArrowheads="1"/>
          </p:cNvSpPr>
          <p:nvPr>
            <p:ph type="title"/>
          </p:nvPr>
        </p:nvSpPr>
        <p:spPr/>
        <p:txBody>
          <a:bodyPr>
            <a:normAutofit/>
          </a:bodyPr>
          <a:lstStyle/>
          <a:p>
            <a:r>
              <a:rPr lang="en-US" dirty="0" smtClean="0"/>
              <a:t>Whale Power at JP Morgan</a:t>
            </a:r>
            <a:endParaRPr lang="en-US" dirty="0"/>
          </a:p>
        </p:txBody>
      </p:sp>
      <p:sp>
        <p:nvSpPr>
          <p:cNvPr id="103431" name="Rectangle 7"/>
          <p:cNvSpPr>
            <a:spLocks noGrp="1" noChangeArrowheads="1"/>
          </p:cNvSpPr>
          <p:nvPr>
            <p:ph idx="1"/>
          </p:nvPr>
        </p:nvSpPr>
        <p:spPr/>
        <p:txBody>
          <a:bodyPr/>
          <a:lstStyle/>
          <a:p>
            <a:pPr marL="0" indent="0">
              <a:lnSpc>
                <a:spcPct val="120000"/>
              </a:lnSpc>
              <a:buNone/>
            </a:pPr>
            <a:r>
              <a:rPr lang="en-US" dirty="0" smtClean="0"/>
              <a:t>Through unconstrained power and influence, a handful of traders (including the infamous London Whale) in the London bureau of JP Morgan’s chief investment office produced a mammoth $7 billion loss. </a:t>
            </a:r>
            <a:endParaRPr lang="en-US" dirty="0"/>
          </a:p>
        </p:txBody>
      </p:sp>
      <p:pic>
        <p:nvPicPr>
          <p:cNvPr id="11" name="Picture Placeholder 10" descr="JPMorgan vert sm.jpg"/>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t="8428" b="8428"/>
          <a:stretch>
            <a:fillRect/>
          </a:stretch>
        </p:blipFill>
        <p:spPr/>
      </p:pic>
    </p:spTree>
    <p:extLst>
      <p:ext uri="{BB962C8B-B14F-4D97-AF65-F5344CB8AC3E}">
        <p14:creationId xmlns:p14="http://schemas.microsoft.com/office/powerpoint/2010/main" val="3141650480"/>
      </p:ext>
    </p:extLst>
  </p:cSld>
  <p:clrMapOvr>
    <a:masterClrMapping/>
  </p:clrMapOvr>
  <p:transition spd="med">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4"/>
          <p:cNvSpPr>
            <a:spLocks noGrp="1" noChangeArrowheads="1"/>
          </p:cNvSpPr>
          <p:nvPr>
            <p:ph type="title"/>
          </p:nvPr>
        </p:nvSpPr>
        <p:spPr/>
        <p:txBody>
          <a:bodyPr/>
          <a:lstStyle/>
          <a:p>
            <a:r>
              <a:rPr lang="en-US" smtClean="0"/>
              <a:t>Types of Influence (con’t)</a:t>
            </a:r>
            <a:endParaRPr lang="en-US" dirty="0"/>
          </a:p>
        </p:txBody>
      </p:sp>
      <p:sp>
        <p:nvSpPr>
          <p:cNvPr id="283655" name="Rectangle 7"/>
          <p:cNvSpPr>
            <a:spLocks noChangeArrowheads="1"/>
          </p:cNvSpPr>
          <p:nvPr/>
        </p:nvSpPr>
        <p:spPr bwMode="auto">
          <a:xfrm>
            <a:off x="914400" y="3810000"/>
            <a:ext cx="2209800" cy="914400"/>
          </a:xfrm>
          <a:prstGeom prst="rect">
            <a:avLst/>
          </a:prstGeom>
          <a:solidFill>
            <a:srgbClr val="505028"/>
          </a:solidFill>
          <a:ln w="28575">
            <a:solidFill>
              <a:schemeClr val="tx1"/>
            </a:solidFill>
            <a:miter lim="800000"/>
            <a:headEnd/>
            <a:tailEnd/>
          </a:ln>
          <a:effectLst/>
        </p:spPr>
        <p:txBody>
          <a:bodyPr anchor="ctr">
            <a:prstTxWarp prst="textNoShape">
              <a:avLst/>
            </a:prstTxWarp>
          </a:bodyPr>
          <a:lstStyle/>
          <a:p>
            <a:pPr eaLnBrk="0" hangingPunct="0">
              <a:defRPr/>
            </a:pPr>
            <a:r>
              <a:rPr lang="en-AU" sz="2400" dirty="0">
                <a:solidFill>
                  <a:srgbClr val="D7D769"/>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rPr>
              <a:t>Exchange</a:t>
            </a:r>
          </a:p>
        </p:txBody>
      </p:sp>
      <p:sp>
        <p:nvSpPr>
          <p:cNvPr id="283656" name="Rectangle 8"/>
          <p:cNvSpPr>
            <a:spLocks noChangeArrowheads="1"/>
          </p:cNvSpPr>
          <p:nvPr/>
        </p:nvSpPr>
        <p:spPr bwMode="auto">
          <a:xfrm>
            <a:off x="3124200" y="3810000"/>
            <a:ext cx="5410200" cy="1600200"/>
          </a:xfrm>
          <a:prstGeom prst="rect">
            <a:avLst/>
          </a:prstGeom>
          <a:solidFill>
            <a:srgbClr val="B2B259"/>
          </a:solidFill>
          <a:ln w="28575">
            <a:solidFill>
              <a:schemeClr val="tx1"/>
            </a:solidFill>
            <a:miter lim="800000"/>
            <a:headEnd/>
            <a:tailEnd/>
          </a:ln>
        </p:spPr>
        <p:txBody>
          <a:bodyPr lIns="126000" tIns="228600">
            <a:prstTxWarp prst="textNoShape">
              <a:avLst/>
            </a:prstTxWarp>
          </a:bodyPr>
          <a:lstStyle/>
          <a:p>
            <a:pPr marL="187325" indent="-187325" algn="l" eaLnBrk="0" hangingPunct="0">
              <a:lnSpc>
                <a:spcPct val="90000"/>
              </a:lnSpc>
              <a:spcBef>
                <a:spcPct val="45000"/>
              </a:spcBef>
              <a:buFontTx/>
              <a:buChar char="•"/>
            </a:pPr>
            <a:r>
              <a:rPr lang="en-AU" sz="2000" dirty="0">
                <a:solidFill>
                  <a:schemeClr val="tx1"/>
                </a:solidFill>
                <a:latin typeface="Arial" pitchFamily="-111" charset="0"/>
              </a:rPr>
              <a:t>Promising or reminding of past benefits in exchange for compliance</a:t>
            </a:r>
          </a:p>
          <a:p>
            <a:pPr marL="187325" indent="-187325" algn="l" eaLnBrk="0" hangingPunct="0">
              <a:lnSpc>
                <a:spcPct val="90000"/>
              </a:lnSpc>
              <a:spcBef>
                <a:spcPct val="45000"/>
              </a:spcBef>
              <a:buFontTx/>
              <a:buChar char="•"/>
            </a:pPr>
            <a:r>
              <a:rPr lang="en-AU" sz="2000" dirty="0" smtClean="0">
                <a:solidFill>
                  <a:schemeClr val="tx1"/>
                </a:solidFill>
                <a:latin typeface="Arial" pitchFamily="-111" charset="0"/>
              </a:rPr>
              <a:t>Negotiation, reciprocity, networking</a:t>
            </a:r>
            <a:endParaRPr lang="en-AU" sz="2000" dirty="0">
              <a:solidFill>
                <a:schemeClr val="tx1"/>
              </a:solidFill>
              <a:latin typeface="Arial" pitchFamily="-111" charset="0"/>
            </a:endParaRPr>
          </a:p>
        </p:txBody>
      </p:sp>
      <p:sp>
        <p:nvSpPr>
          <p:cNvPr id="10" name="Rectangle 2"/>
          <p:cNvSpPr>
            <a:spLocks noChangeArrowheads="1"/>
          </p:cNvSpPr>
          <p:nvPr/>
        </p:nvSpPr>
        <p:spPr bwMode="auto">
          <a:xfrm>
            <a:off x="914400" y="1752600"/>
            <a:ext cx="2209800" cy="984250"/>
          </a:xfrm>
          <a:prstGeom prst="rect">
            <a:avLst/>
          </a:prstGeom>
          <a:solidFill>
            <a:srgbClr val="821909"/>
          </a:solidFill>
          <a:ln w="28575">
            <a:solidFill>
              <a:schemeClr val="tx1"/>
            </a:solidFill>
            <a:miter lim="800000"/>
            <a:headEnd/>
            <a:tailEnd/>
          </a:ln>
          <a:effectLst/>
        </p:spPr>
        <p:txBody>
          <a:bodyPr anchor="ctr">
            <a:prstTxWarp prst="textNoShape">
              <a:avLst/>
            </a:prstTxWarp>
          </a:bodyPr>
          <a:lstStyle/>
          <a:p>
            <a:pPr eaLnBrk="0" hangingPunct="0">
              <a:defRPr/>
            </a:pPr>
            <a:r>
              <a:rPr lang="en-AU" sz="2400" dirty="0" smtClean="0">
                <a:solidFill>
                  <a:srgbClr val="D7D769"/>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rPr>
              <a:t>Impress</a:t>
            </a:r>
            <a:r>
              <a:rPr lang="en-AU" sz="2400" dirty="0" smtClean="0">
                <a:solidFill>
                  <a:srgbClr val="D7D769"/>
                </a:solidFill>
                <a:effectLst>
                  <a:outerShdw blurRad="38100" dist="38100" dir="2700000" algn="tl">
                    <a:srgbClr val="000000"/>
                  </a:outerShdw>
                </a:effectLst>
                <a:latin typeface="Arial" pitchFamily="-65" charset="0"/>
              </a:rPr>
              <a:t>ion</a:t>
            </a:r>
            <a:r>
              <a:rPr lang="en-AU" sz="2400" dirty="0" smtClean="0">
                <a:solidFill>
                  <a:srgbClr val="D7D769"/>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rPr>
              <a:t> Management</a:t>
            </a:r>
            <a:endParaRPr lang="en-AU" sz="2400" dirty="0">
              <a:solidFill>
                <a:srgbClr val="D7D769"/>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endParaRPr>
          </a:p>
        </p:txBody>
      </p:sp>
      <p:sp>
        <p:nvSpPr>
          <p:cNvPr id="11" name="Rectangle 3"/>
          <p:cNvSpPr>
            <a:spLocks noChangeArrowheads="1"/>
          </p:cNvSpPr>
          <p:nvPr/>
        </p:nvSpPr>
        <p:spPr bwMode="auto">
          <a:xfrm>
            <a:off x="3124200" y="1752600"/>
            <a:ext cx="5334000" cy="1658938"/>
          </a:xfrm>
          <a:prstGeom prst="rect">
            <a:avLst/>
          </a:prstGeom>
          <a:solidFill>
            <a:srgbClr val="BDB19B"/>
          </a:solidFill>
          <a:ln w="28575">
            <a:solidFill>
              <a:schemeClr val="tx1"/>
            </a:solidFill>
            <a:miter lim="800000"/>
            <a:headEnd/>
            <a:tailEnd/>
          </a:ln>
        </p:spPr>
        <p:txBody>
          <a:bodyPr lIns="126000" tIns="228600">
            <a:prstTxWarp prst="textNoShape">
              <a:avLst/>
            </a:prstTxWarp>
          </a:bodyPr>
          <a:lstStyle/>
          <a:p>
            <a:pPr marL="187325" indent="-187325" algn="l" eaLnBrk="0" hangingPunct="0">
              <a:lnSpc>
                <a:spcPct val="90000"/>
              </a:lnSpc>
              <a:spcBef>
                <a:spcPct val="45000"/>
              </a:spcBef>
              <a:buFontTx/>
              <a:buChar char="•"/>
            </a:pPr>
            <a:r>
              <a:rPr lang="en-US" sz="2000" dirty="0" smtClean="0">
                <a:solidFill>
                  <a:schemeClr val="tx1"/>
                </a:solidFill>
                <a:latin typeface="Arial" pitchFamily="-111" charset="0"/>
              </a:rPr>
              <a:t>Actively shaping or public image</a:t>
            </a:r>
          </a:p>
          <a:p>
            <a:pPr marL="187325" indent="-187325" algn="l" eaLnBrk="0" hangingPunct="0">
              <a:lnSpc>
                <a:spcPct val="90000"/>
              </a:lnSpc>
              <a:spcBef>
                <a:spcPct val="45000"/>
              </a:spcBef>
              <a:buFontTx/>
              <a:buChar char="•"/>
            </a:pPr>
            <a:r>
              <a:rPr lang="en-US" sz="2000" dirty="0" smtClean="0">
                <a:solidFill>
                  <a:schemeClr val="tx1"/>
                </a:solidFill>
                <a:latin typeface="Arial" pitchFamily="-111" charset="0"/>
              </a:rPr>
              <a:t>Self-presentation</a:t>
            </a:r>
          </a:p>
          <a:p>
            <a:pPr marL="187325" indent="-187325" algn="l" eaLnBrk="0" hangingPunct="0">
              <a:lnSpc>
                <a:spcPct val="90000"/>
              </a:lnSpc>
              <a:spcBef>
                <a:spcPct val="45000"/>
              </a:spcBef>
              <a:buFontTx/>
              <a:buChar char="•"/>
            </a:pPr>
            <a:r>
              <a:rPr lang="en-AU" sz="2000" dirty="0" smtClean="0">
                <a:solidFill>
                  <a:schemeClr val="tx1"/>
                </a:solidFill>
                <a:latin typeface="Arial" pitchFamily="-111" charset="0"/>
              </a:rPr>
              <a:t>Ingratiation</a:t>
            </a:r>
            <a:endParaRPr lang="en-AU" sz="2000" dirty="0">
              <a:solidFill>
                <a:schemeClr val="tx1"/>
              </a:solidFill>
              <a:latin typeface="Arial" pitchFamily="-111" charset="0"/>
            </a:endParaRPr>
          </a:p>
        </p:txBody>
      </p:sp>
    </p:spTree>
    <p:extLst>
      <p:ext uri="{BB962C8B-B14F-4D97-AF65-F5344CB8AC3E}">
        <p14:creationId xmlns:p14="http://schemas.microsoft.com/office/powerpoint/2010/main" val="344018229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100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2500"/>
                            </p:stCondLst>
                            <p:childTnLst>
                              <p:par>
                                <p:cTn id="10" presetID="12" presetClass="entr" presetSubtype="8"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slide(fromLeft)">
                                      <p:cBhvr>
                                        <p:cTn id="12" dur="500"/>
                                        <p:tgtEl>
                                          <p:spTgt spid="11"/>
                                        </p:tgtEl>
                                      </p:cBhvr>
                                    </p:animEffect>
                                  </p:childTnLst>
                                </p:cTn>
                              </p:par>
                            </p:childTnLst>
                          </p:cTn>
                        </p:par>
                        <p:par>
                          <p:cTn id="13" fill="hold">
                            <p:stCondLst>
                              <p:cond delay="3000"/>
                            </p:stCondLst>
                            <p:childTnLst>
                              <p:par>
                                <p:cTn id="14" presetID="10" presetClass="entr" presetSubtype="0" fill="hold" grpId="0" nodeType="afterEffect">
                                  <p:stCondLst>
                                    <p:cond delay="0"/>
                                  </p:stCondLst>
                                  <p:childTnLst>
                                    <p:set>
                                      <p:cBhvr>
                                        <p:cTn id="15" dur="1" fill="hold">
                                          <p:stCondLst>
                                            <p:cond delay="0"/>
                                          </p:stCondLst>
                                        </p:cTn>
                                        <p:tgtEl>
                                          <p:spTgt spid="283655"/>
                                        </p:tgtEl>
                                        <p:attrNameLst>
                                          <p:attrName>style.visibility</p:attrName>
                                        </p:attrNameLst>
                                      </p:cBhvr>
                                      <p:to>
                                        <p:strVal val="visible"/>
                                      </p:to>
                                    </p:set>
                                    <p:animEffect transition="in" filter="fade">
                                      <p:cBhvr>
                                        <p:cTn id="16" dur="500"/>
                                        <p:tgtEl>
                                          <p:spTgt spid="283655"/>
                                        </p:tgtEl>
                                      </p:cBhvr>
                                    </p:animEffect>
                                  </p:childTnLst>
                                </p:cTn>
                              </p:par>
                            </p:childTnLst>
                          </p:cTn>
                        </p:par>
                        <p:par>
                          <p:cTn id="17" fill="hold">
                            <p:stCondLst>
                              <p:cond delay="3500"/>
                            </p:stCondLst>
                            <p:childTnLst>
                              <p:par>
                                <p:cTn id="18" presetID="12" presetClass="entr" presetSubtype="8" fill="hold" grpId="0" nodeType="afterEffect">
                                  <p:stCondLst>
                                    <p:cond delay="0"/>
                                  </p:stCondLst>
                                  <p:childTnLst>
                                    <p:set>
                                      <p:cBhvr>
                                        <p:cTn id="19" dur="1" fill="hold">
                                          <p:stCondLst>
                                            <p:cond delay="0"/>
                                          </p:stCondLst>
                                        </p:cTn>
                                        <p:tgtEl>
                                          <p:spTgt spid="283656"/>
                                        </p:tgtEl>
                                        <p:attrNameLst>
                                          <p:attrName>style.visibility</p:attrName>
                                        </p:attrNameLst>
                                      </p:cBhvr>
                                      <p:to>
                                        <p:strVal val="visible"/>
                                      </p:to>
                                    </p:set>
                                    <p:animEffect transition="in" filter="slide(fromLeft)">
                                      <p:cBhvr>
                                        <p:cTn id="20" dur="500"/>
                                        <p:tgtEl>
                                          <p:spTgt spid="2836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3655" grpId="0" animBg="1" autoUpdateAnimBg="0"/>
      <p:bldP spid="283656" grpId="0" animBg="1" autoUpdateAnimBg="0"/>
      <p:bldP spid="10" grpId="0" animBg="1" autoUpdateAnimBg="0"/>
      <p:bldP spid="11" grpId="0" animBg="1"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normAutofit/>
          </a:bodyPr>
          <a:lstStyle/>
          <a:p>
            <a:r>
              <a:rPr lang="en-US" dirty="0" smtClean="0"/>
              <a:t>Consequences of Influence</a:t>
            </a:r>
          </a:p>
        </p:txBody>
      </p:sp>
      <p:grpSp>
        <p:nvGrpSpPr>
          <p:cNvPr id="2" name="Group 56"/>
          <p:cNvGrpSpPr>
            <a:grpSpLocks/>
          </p:cNvGrpSpPr>
          <p:nvPr/>
        </p:nvGrpSpPr>
        <p:grpSpPr bwMode="auto">
          <a:xfrm>
            <a:off x="1652770" y="1687513"/>
            <a:ext cx="6576830" cy="3114675"/>
            <a:chOff x="1652770" y="1688068"/>
            <a:chExt cx="6576830" cy="3113326"/>
          </a:xfrm>
          <a:effectLst/>
        </p:grpSpPr>
        <p:cxnSp>
          <p:nvCxnSpPr>
            <p:cNvPr id="40" name="Straight Connector 39"/>
            <p:cNvCxnSpPr/>
            <p:nvPr/>
          </p:nvCxnSpPr>
          <p:spPr>
            <a:xfrm>
              <a:off x="1652770" y="1981200"/>
              <a:ext cx="532606" cy="1588"/>
            </a:xfrm>
            <a:prstGeom prst="line">
              <a:avLst/>
            </a:prstGeom>
            <a:ln w="63500" cap="flat" cmpd="sng" algn="ctr">
              <a:solidFill>
                <a:srgbClr val="800000"/>
              </a:solidFill>
              <a:prstDash val="solid"/>
              <a:round/>
              <a:headEnd type="none" w="med" len="med"/>
              <a:tailEnd type="triangle" w="lg" len="med"/>
            </a:ln>
            <a:effectLst/>
          </p:spPr>
          <p:style>
            <a:lnRef idx="2">
              <a:schemeClr val="accent1"/>
            </a:lnRef>
            <a:fillRef idx="0">
              <a:schemeClr val="accent1"/>
            </a:fillRef>
            <a:effectRef idx="1">
              <a:schemeClr val="accent1"/>
            </a:effectRef>
            <a:fontRef idx="minor">
              <a:schemeClr val="tx1"/>
            </a:fontRef>
          </p:style>
        </p:cxnSp>
        <p:cxnSp>
          <p:nvCxnSpPr>
            <p:cNvPr id="42" name="Straight Connector 41"/>
            <p:cNvCxnSpPr/>
            <p:nvPr/>
          </p:nvCxnSpPr>
          <p:spPr>
            <a:xfrm rot="5400000">
              <a:off x="267494" y="3390900"/>
              <a:ext cx="2819400" cy="1588"/>
            </a:xfrm>
            <a:prstGeom prst="line">
              <a:avLst/>
            </a:prstGeom>
            <a:ln w="66675" cap="flat" cmpd="sng" algn="ctr">
              <a:solidFill>
                <a:srgbClr val="800000"/>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54292" name="TextBox 44"/>
            <p:cNvSpPr txBox="1">
              <a:spLocks noChangeArrowheads="1"/>
            </p:cNvSpPr>
            <p:nvPr/>
          </p:nvSpPr>
          <p:spPr bwMode="auto">
            <a:xfrm>
              <a:off x="2133600" y="1688068"/>
              <a:ext cx="6096000" cy="369172"/>
            </a:xfrm>
            <a:prstGeom prst="rect">
              <a:avLst/>
            </a:prstGeom>
            <a:noFill/>
            <a:ln w="9525">
              <a:noFill/>
              <a:miter lim="800000"/>
              <a:headEnd/>
              <a:tailEnd/>
            </a:ln>
          </p:spPr>
          <p:txBody>
            <a:bodyPr>
              <a:prstTxWarp prst="textNoShape">
                <a:avLst/>
              </a:prstTxWarp>
              <a:spAutoFit/>
            </a:bodyPr>
            <a:lstStyle/>
            <a:p>
              <a:pPr algn="l"/>
              <a:r>
                <a:rPr lang="en-US" sz="1800" dirty="0"/>
                <a:t>people oppose the</a:t>
              </a:r>
              <a:r>
                <a:rPr lang="en-US" sz="1800" dirty="0" smtClean="0"/>
                <a:t> behavior </a:t>
              </a:r>
              <a:r>
                <a:rPr lang="en-US" sz="1800" dirty="0"/>
                <a:t>desired by the influencer</a:t>
              </a:r>
            </a:p>
          </p:txBody>
        </p:sp>
      </p:grpSp>
      <p:grpSp>
        <p:nvGrpSpPr>
          <p:cNvPr id="3" name="Group 59"/>
          <p:cNvGrpSpPr>
            <a:grpSpLocks/>
          </p:cNvGrpSpPr>
          <p:nvPr/>
        </p:nvGrpSpPr>
        <p:grpSpPr bwMode="auto">
          <a:xfrm>
            <a:off x="3773364" y="2362200"/>
            <a:ext cx="4456236" cy="2438400"/>
            <a:chOff x="3773364" y="2362200"/>
            <a:chExt cx="4456236" cy="2438400"/>
          </a:xfrm>
        </p:grpSpPr>
        <p:cxnSp>
          <p:nvCxnSpPr>
            <p:cNvPr id="46" name="Straight Connector 45"/>
            <p:cNvCxnSpPr/>
            <p:nvPr/>
          </p:nvCxnSpPr>
          <p:spPr>
            <a:xfrm rot="5400000">
              <a:off x="2705894" y="3694906"/>
              <a:ext cx="2209800" cy="1588"/>
            </a:xfrm>
            <a:prstGeom prst="line">
              <a:avLst/>
            </a:prstGeom>
            <a:ln w="66675" cap="flat" cmpd="sng" algn="ctr">
              <a:solidFill>
                <a:srgbClr val="7A5D0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48" name="Straight Connector 47"/>
            <p:cNvCxnSpPr/>
            <p:nvPr/>
          </p:nvCxnSpPr>
          <p:spPr>
            <a:xfrm>
              <a:off x="3773364" y="2590800"/>
              <a:ext cx="457200" cy="1588"/>
            </a:xfrm>
            <a:prstGeom prst="line">
              <a:avLst/>
            </a:prstGeom>
            <a:ln w="63500" cap="flat" cmpd="sng" algn="ctr">
              <a:solidFill>
                <a:srgbClr val="7A5D01"/>
              </a:solidFill>
              <a:prstDash val="solid"/>
              <a:round/>
              <a:headEnd type="none" w="med" len="med"/>
              <a:tailEnd type="triangle" w="lg" len="med"/>
            </a:ln>
            <a:effectLst/>
          </p:spPr>
          <p:style>
            <a:lnRef idx="2">
              <a:schemeClr val="accent1"/>
            </a:lnRef>
            <a:fillRef idx="0">
              <a:schemeClr val="accent1"/>
            </a:fillRef>
            <a:effectRef idx="1">
              <a:schemeClr val="accent1"/>
            </a:effectRef>
            <a:fontRef idx="minor">
              <a:schemeClr val="tx1"/>
            </a:fontRef>
          </p:style>
        </p:cxnSp>
        <p:sp>
          <p:nvSpPr>
            <p:cNvPr id="54289" name="TextBox 48"/>
            <p:cNvSpPr txBox="1">
              <a:spLocks noChangeArrowheads="1"/>
            </p:cNvSpPr>
            <p:nvPr/>
          </p:nvSpPr>
          <p:spPr bwMode="auto">
            <a:xfrm>
              <a:off x="4343400" y="2362200"/>
              <a:ext cx="3886200" cy="646331"/>
            </a:xfrm>
            <a:prstGeom prst="rect">
              <a:avLst/>
            </a:prstGeom>
            <a:noFill/>
            <a:ln w="9525">
              <a:noFill/>
              <a:miter lim="800000"/>
              <a:headEnd/>
              <a:tailEnd/>
            </a:ln>
          </p:spPr>
          <p:txBody>
            <a:bodyPr>
              <a:prstTxWarp prst="textNoShape">
                <a:avLst/>
              </a:prstTxWarp>
              <a:spAutoFit/>
            </a:bodyPr>
            <a:lstStyle/>
            <a:p>
              <a:pPr algn="l"/>
              <a:r>
                <a:rPr lang="en-US" sz="1800" dirty="0">
                  <a:solidFill>
                    <a:srgbClr val="6B5301"/>
                  </a:solidFill>
                </a:rPr>
                <a:t>motivated by external sources  (rewards) to implement request</a:t>
              </a:r>
            </a:p>
          </p:txBody>
        </p:sp>
      </p:grpSp>
      <p:grpSp>
        <p:nvGrpSpPr>
          <p:cNvPr id="4" name="Group 58"/>
          <p:cNvGrpSpPr>
            <a:grpSpLocks/>
          </p:cNvGrpSpPr>
          <p:nvPr/>
        </p:nvGrpSpPr>
        <p:grpSpPr bwMode="auto">
          <a:xfrm>
            <a:off x="5906171" y="3343275"/>
            <a:ext cx="2552030" cy="1457325"/>
            <a:chOff x="5906975" y="3343870"/>
            <a:chExt cx="2551225" cy="1456730"/>
          </a:xfrm>
        </p:grpSpPr>
        <p:cxnSp>
          <p:nvCxnSpPr>
            <p:cNvPr id="50" name="Straight Connector 49"/>
            <p:cNvCxnSpPr/>
            <p:nvPr/>
          </p:nvCxnSpPr>
          <p:spPr>
            <a:xfrm rot="5400000">
              <a:off x="5333603" y="4190603"/>
              <a:ext cx="1219200" cy="794"/>
            </a:xfrm>
            <a:prstGeom prst="line">
              <a:avLst/>
            </a:prstGeom>
            <a:ln w="66675" cap="flat" cmpd="sng" algn="ctr">
              <a:solidFill>
                <a:srgbClr val="376418"/>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53" name="Straight Connector 52"/>
            <p:cNvCxnSpPr/>
            <p:nvPr/>
          </p:nvCxnSpPr>
          <p:spPr>
            <a:xfrm>
              <a:off x="5906975" y="3579812"/>
              <a:ext cx="457200" cy="1588"/>
            </a:xfrm>
            <a:prstGeom prst="line">
              <a:avLst/>
            </a:prstGeom>
            <a:ln w="63500" cap="flat" cmpd="sng" algn="ctr">
              <a:solidFill>
                <a:srgbClr val="376418"/>
              </a:solidFill>
              <a:prstDash val="solid"/>
              <a:round/>
              <a:headEnd type="none" w="med" len="med"/>
              <a:tailEnd type="triangle" w="lg" len="med"/>
            </a:ln>
            <a:effectLst/>
          </p:spPr>
          <p:style>
            <a:lnRef idx="2">
              <a:schemeClr val="accent1"/>
            </a:lnRef>
            <a:fillRef idx="0">
              <a:schemeClr val="accent1"/>
            </a:fillRef>
            <a:effectRef idx="1">
              <a:schemeClr val="accent1"/>
            </a:effectRef>
            <a:fontRef idx="minor">
              <a:schemeClr val="tx1"/>
            </a:fontRef>
          </p:style>
        </p:cxnSp>
        <p:sp>
          <p:nvSpPr>
            <p:cNvPr id="54286" name="TextBox 54"/>
            <p:cNvSpPr txBox="1">
              <a:spLocks noChangeArrowheads="1"/>
            </p:cNvSpPr>
            <p:nvPr/>
          </p:nvSpPr>
          <p:spPr bwMode="auto">
            <a:xfrm>
              <a:off x="6324600" y="3343870"/>
              <a:ext cx="2133600" cy="923330"/>
            </a:xfrm>
            <a:prstGeom prst="rect">
              <a:avLst/>
            </a:prstGeom>
            <a:noFill/>
            <a:ln w="9525">
              <a:noFill/>
              <a:miter lim="800000"/>
              <a:headEnd/>
              <a:tailEnd/>
            </a:ln>
          </p:spPr>
          <p:txBody>
            <a:bodyPr>
              <a:prstTxWarp prst="textNoShape">
                <a:avLst/>
              </a:prstTxWarp>
              <a:spAutoFit/>
            </a:bodyPr>
            <a:lstStyle/>
            <a:p>
              <a:pPr algn="l"/>
              <a:r>
                <a:rPr lang="en-US" sz="1800" dirty="0">
                  <a:solidFill>
                    <a:srgbClr val="3E6817"/>
                  </a:solidFill>
                </a:rPr>
                <a:t>identify with and highly motivated to implement request</a:t>
              </a:r>
            </a:p>
          </p:txBody>
        </p:sp>
      </p:grpSp>
      <p:sp>
        <p:nvSpPr>
          <p:cNvPr id="285699" name="Rectangle 3"/>
          <p:cNvSpPr>
            <a:spLocks noChangeArrowheads="1"/>
          </p:cNvSpPr>
          <p:nvPr/>
        </p:nvSpPr>
        <p:spPr bwMode="auto">
          <a:xfrm>
            <a:off x="1371600" y="4800600"/>
            <a:ext cx="2209800" cy="762000"/>
          </a:xfrm>
          <a:prstGeom prst="rect">
            <a:avLst/>
          </a:prstGeom>
          <a:gradFill rotWithShape="0">
            <a:gsLst>
              <a:gs pos="0">
                <a:srgbClr val="9B0700"/>
              </a:gs>
              <a:gs pos="100000">
                <a:srgbClr val="B26D00"/>
              </a:gs>
            </a:gsLst>
            <a:lin ang="0" scaled="1"/>
          </a:gradFill>
          <a:ln w="9525">
            <a:solidFill>
              <a:schemeClr val="tx1">
                <a:alpha val="49001"/>
              </a:schemeClr>
            </a:solidFill>
            <a:miter lim="800000"/>
            <a:headEnd/>
            <a:tailEnd/>
          </a:ln>
          <a:effectLst/>
        </p:spPr>
        <p:txBody>
          <a:bodyPr wrap="none" anchor="ctr">
            <a:prstTxWarp prst="textNoShape">
              <a:avLst/>
            </a:prstTxWarp>
          </a:bodyPr>
          <a:lstStyle/>
          <a:p>
            <a:pPr eaLnBrk="0" hangingPunct="0">
              <a:defRPr/>
            </a:pPr>
            <a:r>
              <a:rPr lang="en-US" sz="2000" dirty="0">
                <a:solidFill>
                  <a:srgbClr val="FFFAC3"/>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rPr>
              <a:t>Resistance</a:t>
            </a:r>
          </a:p>
        </p:txBody>
      </p:sp>
      <p:sp>
        <p:nvSpPr>
          <p:cNvPr id="285700" name="Rectangle 4"/>
          <p:cNvSpPr>
            <a:spLocks noChangeArrowheads="1"/>
          </p:cNvSpPr>
          <p:nvPr/>
        </p:nvSpPr>
        <p:spPr bwMode="auto">
          <a:xfrm>
            <a:off x="3581400" y="4800600"/>
            <a:ext cx="2133600" cy="762000"/>
          </a:xfrm>
          <a:prstGeom prst="rect">
            <a:avLst/>
          </a:prstGeom>
          <a:gradFill rotWithShape="0">
            <a:gsLst>
              <a:gs pos="0">
                <a:srgbClr val="B16E00"/>
              </a:gs>
              <a:gs pos="100000">
                <a:srgbClr val="9E990F"/>
              </a:gs>
            </a:gsLst>
            <a:lin ang="0" scaled="1"/>
          </a:gradFill>
          <a:ln w="9525">
            <a:solidFill>
              <a:schemeClr val="tx1"/>
            </a:solidFill>
            <a:miter lim="800000"/>
            <a:headEnd/>
            <a:tailEnd/>
          </a:ln>
          <a:effectLst/>
        </p:spPr>
        <p:txBody>
          <a:bodyPr wrap="none" anchor="ctr">
            <a:prstTxWarp prst="textNoShape">
              <a:avLst/>
            </a:prstTxWarp>
          </a:bodyPr>
          <a:lstStyle/>
          <a:p>
            <a:pPr eaLnBrk="0" hangingPunct="0">
              <a:defRPr/>
            </a:pPr>
            <a:r>
              <a:rPr lang="en-US" sz="2000" dirty="0">
                <a:solidFill>
                  <a:srgbClr val="FFFAC3"/>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rPr>
              <a:t>Compliance</a:t>
            </a:r>
          </a:p>
        </p:txBody>
      </p:sp>
      <p:sp>
        <p:nvSpPr>
          <p:cNvPr id="285701" name="Rectangle 5"/>
          <p:cNvSpPr>
            <a:spLocks noChangeArrowheads="1"/>
          </p:cNvSpPr>
          <p:nvPr/>
        </p:nvSpPr>
        <p:spPr bwMode="auto">
          <a:xfrm>
            <a:off x="5715000" y="4800600"/>
            <a:ext cx="2209800" cy="762000"/>
          </a:xfrm>
          <a:prstGeom prst="rect">
            <a:avLst/>
          </a:prstGeom>
          <a:gradFill rotWithShape="0">
            <a:gsLst>
              <a:gs pos="0">
                <a:srgbClr val="9E990F"/>
              </a:gs>
              <a:gs pos="100000">
                <a:srgbClr val="436120"/>
              </a:gs>
            </a:gsLst>
            <a:lin ang="0" scaled="1"/>
          </a:gradFill>
          <a:ln w="9525">
            <a:solidFill>
              <a:schemeClr val="tx1"/>
            </a:solidFill>
            <a:miter lim="800000"/>
            <a:headEnd/>
            <a:tailEnd/>
          </a:ln>
          <a:effectLst/>
        </p:spPr>
        <p:txBody>
          <a:bodyPr wrap="none" anchor="ctr">
            <a:prstTxWarp prst="textNoShape">
              <a:avLst/>
            </a:prstTxWarp>
          </a:bodyPr>
          <a:lstStyle/>
          <a:p>
            <a:pPr eaLnBrk="0" hangingPunct="0">
              <a:defRPr/>
            </a:pPr>
            <a:r>
              <a:rPr lang="en-US" sz="2000" dirty="0">
                <a:solidFill>
                  <a:srgbClr val="FFFAC3"/>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rPr>
              <a:t>Commitment</a:t>
            </a:r>
          </a:p>
        </p:txBody>
      </p:sp>
    </p:spTree>
    <p:extLst>
      <p:ext uri="{BB962C8B-B14F-4D97-AF65-F5344CB8AC3E}">
        <p14:creationId xmlns:p14="http://schemas.microsoft.com/office/powerpoint/2010/main" val="318400367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285699"/>
                                        </p:tgtEl>
                                        <p:attrNameLst>
                                          <p:attrName>style.visibility</p:attrName>
                                        </p:attrNameLst>
                                      </p:cBhvr>
                                      <p:to>
                                        <p:strVal val="visible"/>
                                      </p:to>
                                    </p:set>
                                    <p:animEffect transition="in" filter="slide(fromLeft)">
                                      <p:cBhvr>
                                        <p:cTn id="7" dur="500"/>
                                        <p:tgtEl>
                                          <p:spTgt spid="285699"/>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285700"/>
                                        </p:tgtEl>
                                        <p:attrNameLst>
                                          <p:attrName>style.visibility</p:attrName>
                                        </p:attrNameLst>
                                      </p:cBhvr>
                                      <p:to>
                                        <p:strVal val="visible"/>
                                      </p:to>
                                    </p:set>
                                    <p:animEffect transition="in" filter="slide(fromLeft)">
                                      <p:cBhvr>
                                        <p:cTn id="15" dur="500"/>
                                        <p:tgtEl>
                                          <p:spTgt spid="285700"/>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down)">
                                      <p:cBhvr>
                                        <p:cTn id="19" dur="500"/>
                                        <p:tgtEl>
                                          <p:spTgt spid="3"/>
                                        </p:tgtEl>
                                      </p:cBhvr>
                                    </p:animEffect>
                                  </p:childTnLst>
                                </p:cTn>
                              </p:par>
                            </p:childTnLst>
                          </p:cTn>
                        </p:par>
                        <p:par>
                          <p:cTn id="20" fill="hold">
                            <p:stCondLst>
                              <p:cond delay="2000"/>
                            </p:stCondLst>
                            <p:childTnLst>
                              <p:par>
                                <p:cTn id="21" presetID="12" presetClass="entr" presetSubtype="8" fill="hold" grpId="0" nodeType="afterEffect">
                                  <p:stCondLst>
                                    <p:cond delay="0"/>
                                  </p:stCondLst>
                                  <p:childTnLst>
                                    <p:set>
                                      <p:cBhvr>
                                        <p:cTn id="22" dur="1" fill="hold">
                                          <p:stCondLst>
                                            <p:cond delay="0"/>
                                          </p:stCondLst>
                                        </p:cTn>
                                        <p:tgtEl>
                                          <p:spTgt spid="285701"/>
                                        </p:tgtEl>
                                        <p:attrNameLst>
                                          <p:attrName>style.visibility</p:attrName>
                                        </p:attrNameLst>
                                      </p:cBhvr>
                                      <p:to>
                                        <p:strVal val="visible"/>
                                      </p:to>
                                    </p:set>
                                    <p:animEffect transition="in" filter="slide(fromLeft)">
                                      <p:cBhvr>
                                        <p:cTn id="23" dur="500"/>
                                        <p:tgtEl>
                                          <p:spTgt spid="285701"/>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down)">
                                      <p:cBhvr>
                                        <p:cTn id="2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5699" grpId="0" animBg="1"/>
      <p:bldP spid="285700" grpId="0" animBg="1"/>
      <p:bldP spid="28570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lstStyle/>
          <a:p>
            <a:r>
              <a:rPr lang="en-US" dirty="0" smtClean="0"/>
              <a:t>Consequences of Influence</a:t>
            </a:r>
          </a:p>
        </p:txBody>
      </p:sp>
      <p:sp>
        <p:nvSpPr>
          <p:cNvPr id="285699" name="Rectangle 3"/>
          <p:cNvSpPr>
            <a:spLocks noChangeArrowheads="1"/>
          </p:cNvSpPr>
          <p:nvPr/>
        </p:nvSpPr>
        <p:spPr bwMode="auto">
          <a:xfrm>
            <a:off x="1371600" y="4800600"/>
            <a:ext cx="2209800" cy="762000"/>
          </a:xfrm>
          <a:prstGeom prst="rect">
            <a:avLst/>
          </a:prstGeom>
          <a:gradFill rotWithShape="0">
            <a:gsLst>
              <a:gs pos="0">
                <a:srgbClr val="9B0700"/>
              </a:gs>
              <a:gs pos="100000">
                <a:srgbClr val="B26D00"/>
              </a:gs>
            </a:gsLst>
            <a:lin ang="0" scaled="1"/>
          </a:gradFill>
          <a:ln w="9525">
            <a:solidFill>
              <a:schemeClr val="tx1">
                <a:alpha val="49001"/>
              </a:schemeClr>
            </a:solidFill>
            <a:miter lim="800000"/>
            <a:headEnd/>
            <a:tailEnd/>
          </a:ln>
          <a:effectLst/>
        </p:spPr>
        <p:txBody>
          <a:bodyPr wrap="none" anchor="ctr">
            <a:prstTxWarp prst="textNoShape">
              <a:avLst/>
            </a:prstTxWarp>
          </a:bodyPr>
          <a:lstStyle/>
          <a:p>
            <a:pPr eaLnBrk="0" hangingPunct="0">
              <a:defRPr/>
            </a:pPr>
            <a:r>
              <a:rPr lang="en-US" sz="2000" dirty="0">
                <a:solidFill>
                  <a:srgbClr val="FFFAC3"/>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rPr>
              <a:t>Resistance</a:t>
            </a:r>
          </a:p>
        </p:txBody>
      </p:sp>
      <p:sp>
        <p:nvSpPr>
          <p:cNvPr id="285700" name="Rectangle 4"/>
          <p:cNvSpPr>
            <a:spLocks noChangeArrowheads="1"/>
          </p:cNvSpPr>
          <p:nvPr/>
        </p:nvSpPr>
        <p:spPr bwMode="auto">
          <a:xfrm>
            <a:off x="3581400" y="4800600"/>
            <a:ext cx="2133600" cy="762000"/>
          </a:xfrm>
          <a:prstGeom prst="rect">
            <a:avLst/>
          </a:prstGeom>
          <a:gradFill rotWithShape="0">
            <a:gsLst>
              <a:gs pos="0">
                <a:srgbClr val="B16E00"/>
              </a:gs>
              <a:gs pos="100000">
                <a:srgbClr val="9E990F"/>
              </a:gs>
            </a:gsLst>
            <a:lin ang="0" scaled="1"/>
          </a:gradFill>
          <a:ln w="9525">
            <a:solidFill>
              <a:schemeClr val="tx1"/>
            </a:solidFill>
            <a:miter lim="800000"/>
            <a:headEnd/>
            <a:tailEnd/>
          </a:ln>
          <a:effectLst/>
        </p:spPr>
        <p:txBody>
          <a:bodyPr wrap="none" anchor="ctr">
            <a:prstTxWarp prst="textNoShape">
              <a:avLst/>
            </a:prstTxWarp>
          </a:bodyPr>
          <a:lstStyle/>
          <a:p>
            <a:pPr eaLnBrk="0" hangingPunct="0">
              <a:defRPr/>
            </a:pPr>
            <a:r>
              <a:rPr lang="en-US" sz="2000" dirty="0">
                <a:solidFill>
                  <a:srgbClr val="FFFAC3"/>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rPr>
              <a:t>Compliance</a:t>
            </a:r>
          </a:p>
        </p:txBody>
      </p:sp>
      <p:sp>
        <p:nvSpPr>
          <p:cNvPr id="285701" name="Rectangle 5"/>
          <p:cNvSpPr>
            <a:spLocks noChangeArrowheads="1"/>
          </p:cNvSpPr>
          <p:nvPr/>
        </p:nvSpPr>
        <p:spPr bwMode="auto">
          <a:xfrm>
            <a:off x="5715000" y="4800600"/>
            <a:ext cx="2209800" cy="762000"/>
          </a:xfrm>
          <a:prstGeom prst="rect">
            <a:avLst/>
          </a:prstGeom>
          <a:gradFill rotWithShape="0">
            <a:gsLst>
              <a:gs pos="0">
                <a:srgbClr val="9E990F"/>
              </a:gs>
              <a:gs pos="100000">
                <a:srgbClr val="436120"/>
              </a:gs>
            </a:gsLst>
            <a:lin ang="0" scaled="1"/>
          </a:gradFill>
          <a:ln w="9525">
            <a:solidFill>
              <a:schemeClr val="tx1"/>
            </a:solidFill>
            <a:miter lim="800000"/>
            <a:headEnd/>
            <a:tailEnd/>
          </a:ln>
          <a:effectLst/>
        </p:spPr>
        <p:txBody>
          <a:bodyPr wrap="none" anchor="ctr">
            <a:prstTxWarp prst="textNoShape">
              <a:avLst/>
            </a:prstTxWarp>
          </a:bodyPr>
          <a:lstStyle/>
          <a:p>
            <a:pPr eaLnBrk="0" hangingPunct="0">
              <a:defRPr/>
            </a:pPr>
            <a:r>
              <a:rPr lang="en-US" sz="2000" dirty="0">
                <a:solidFill>
                  <a:srgbClr val="FFFAC3"/>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rPr>
              <a:t>Commitment</a:t>
            </a:r>
          </a:p>
        </p:txBody>
      </p:sp>
      <p:grpSp>
        <p:nvGrpSpPr>
          <p:cNvPr id="2" name="Group 6"/>
          <p:cNvGrpSpPr>
            <a:grpSpLocks/>
          </p:cNvGrpSpPr>
          <p:nvPr/>
        </p:nvGrpSpPr>
        <p:grpSpPr bwMode="auto">
          <a:xfrm>
            <a:off x="3581400" y="1447800"/>
            <a:ext cx="4343400" cy="3352799"/>
            <a:chOff x="2352" y="912"/>
            <a:chExt cx="2736" cy="2112"/>
          </a:xfrm>
        </p:grpSpPr>
        <p:sp>
          <p:nvSpPr>
            <p:cNvPr id="56334" name="AutoShape 7"/>
            <p:cNvSpPr>
              <a:spLocks noChangeArrowheads="1"/>
            </p:cNvSpPr>
            <p:nvPr/>
          </p:nvSpPr>
          <p:spPr bwMode="auto">
            <a:xfrm>
              <a:off x="2352" y="1344"/>
              <a:ext cx="2736" cy="1680"/>
            </a:xfrm>
            <a:prstGeom prst="triangle">
              <a:avLst>
                <a:gd name="adj" fmla="val 50000"/>
              </a:avLst>
            </a:prstGeom>
            <a:gradFill rotWithShape="0">
              <a:gsLst>
                <a:gs pos="0">
                  <a:srgbClr val="B16E00">
                    <a:alpha val="65999"/>
                  </a:srgbClr>
                </a:gs>
                <a:gs pos="100000">
                  <a:srgbClr val="3C661C"/>
                </a:gs>
              </a:gsLst>
              <a:lin ang="0" scaled="1"/>
            </a:gradFill>
            <a:ln w="9525">
              <a:solidFill>
                <a:schemeClr val="tx1">
                  <a:alpha val="49019"/>
                </a:schemeClr>
              </a:solidFill>
              <a:miter lim="800000"/>
              <a:headEnd/>
              <a:tailEnd/>
            </a:ln>
          </p:spPr>
          <p:txBody>
            <a:bodyPr wrap="none" anchor="ctr">
              <a:prstTxWarp prst="textNoShape">
                <a:avLst/>
              </a:prstTxWarp>
            </a:bodyPr>
            <a:lstStyle/>
            <a:p>
              <a:endParaRPr lang="en-US" dirty="0"/>
            </a:p>
          </p:txBody>
        </p:sp>
        <p:sp>
          <p:nvSpPr>
            <p:cNvPr id="56335" name="Text Box 8"/>
            <p:cNvSpPr txBox="1">
              <a:spLocks noChangeArrowheads="1"/>
            </p:cNvSpPr>
            <p:nvPr/>
          </p:nvSpPr>
          <p:spPr bwMode="auto">
            <a:xfrm>
              <a:off x="2976" y="1872"/>
              <a:ext cx="1584" cy="626"/>
            </a:xfrm>
            <a:prstGeom prst="rect">
              <a:avLst/>
            </a:prstGeom>
            <a:noFill/>
            <a:ln w="9525">
              <a:noFill/>
              <a:miter lim="800000"/>
              <a:headEnd/>
              <a:tailEnd/>
            </a:ln>
          </p:spPr>
          <p:txBody>
            <a:bodyPr>
              <a:prstTxWarp prst="textNoShape">
                <a:avLst/>
              </a:prstTxWarp>
              <a:spAutoFit/>
            </a:bodyPr>
            <a:lstStyle/>
            <a:p>
              <a:pPr eaLnBrk="0" hangingPunct="0">
                <a:lnSpc>
                  <a:spcPct val="95000"/>
                </a:lnSpc>
                <a:spcAft>
                  <a:spcPct val="40000"/>
                </a:spcAft>
              </a:pPr>
              <a:r>
                <a:rPr lang="en-US" sz="1600" dirty="0">
                  <a:solidFill>
                    <a:srgbClr val="FFFFFF"/>
                  </a:solidFill>
                  <a:latin typeface="Arial" pitchFamily="-111" charset="0"/>
                </a:rPr>
                <a:t>Persuasion</a:t>
              </a:r>
            </a:p>
            <a:p>
              <a:pPr eaLnBrk="0" hangingPunct="0">
                <a:lnSpc>
                  <a:spcPct val="95000"/>
                </a:lnSpc>
                <a:spcAft>
                  <a:spcPct val="40000"/>
                </a:spcAft>
              </a:pPr>
              <a:r>
                <a:rPr lang="en-US" sz="1600" dirty="0" smtClean="0">
                  <a:solidFill>
                    <a:srgbClr val="FFFFFF"/>
                  </a:solidFill>
                  <a:latin typeface="Arial" pitchFamily="-111" charset="0"/>
                </a:rPr>
                <a:t>impression </a:t>
              </a:r>
              <a:r>
                <a:rPr lang="en-US" sz="1600" dirty="0">
                  <a:solidFill>
                    <a:srgbClr val="FFFFFF"/>
                  </a:solidFill>
                  <a:latin typeface="Arial" pitchFamily="-111" charset="0"/>
                </a:rPr>
                <a:t>mgt</a:t>
              </a:r>
            </a:p>
            <a:p>
              <a:pPr eaLnBrk="0" hangingPunct="0">
                <a:lnSpc>
                  <a:spcPct val="95000"/>
                </a:lnSpc>
                <a:spcAft>
                  <a:spcPct val="40000"/>
                </a:spcAft>
              </a:pPr>
              <a:r>
                <a:rPr lang="en-US" sz="1600" dirty="0">
                  <a:solidFill>
                    <a:srgbClr val="FFFFFF"/>
                  </a:solidFill>
                  <a:latin typeface="Arial" pitchFamily="-111" charset="0"/>
                </a:rPr>
                <a:t>Exchange</a:t>
              </a:r>
            </a:p>
          </p:txBody>
        </p:sp>
        <p:sp>
          <p:nvSpPr>
            <p:cNvPr id="56336" name="Text Box 9"/>
            <p:cNvSpPr txBox="1">
              <a:spLocks noChangeArrowheads="1"/>
            </p:cNvSpPr>
            <p:nvPr/>
          </p:nvSpPr>
          <p:spPr bwMode="auto">
            <a:xfrm>
              <a:off x="3120" y="912"/>
              <a:ext cx="1200" cy="455"/>
            </a:xfrm>
            <a:prstGeom prst="rect">
              <a:avLst/>
            </a:prstGeom>
            <a:noFill/>
            <a:ln w="9525">
              <a:noFill/>
              <a:miter lim="800000"/>
              <a:headEnd/>
              <a:tailEnd/>
            </a:ln>
          </p:spPr>
          <p:txBody>
            <a:bodyPr>
              <a:prstTxWarp prst="textNoShape">
                <a:avLst/>
              </a:prstTxWarp>
              <a:spAutoFit/>
            </a:bodyPr>
            <a:lstStyle/>
            <a:p>
              <a:pPr eaLnBrk="0" hangingPunct="0">
                <a:lnSpc>
                  <a:spcPct val="95000"/>
                </a:lnSpc>
                <a:spcAft>
                  <a:spcPct val="40000"/>
                </a:spcAft>
              </a:pPr>
              <a:r>
                <a:rPr lang="en-US" sz="1800" dirty="0">
                  <a:solidFill>
                    <a:schemeClr val="tx1"/>
                  </a:solidFill>
                  <a:latin typeface="Arial" pitchFamily="-111" charset="0"/>
                </a:rPr>
                <a:t>Soft Influence Tactics</a:t>
              </a:r>
            </a:p>
          </p:txBody>
        </p:sp>
      </p:grpSp>
      <p:grpSp>
        <p:nvGrpSpPr>
          <p:cNvPr id="3" name="Group 10"/>
          <p:cNvGrpSpPr>
            <a:grpSpLocks/>
          </p:cNvGrpSpPr>
          <p:nvPr/>
        </p:nvGrpSpPr>
        <p:grpSpPr bwMode="auto">
          <a:xfrm>
            <a:off x="1371600" y="1447800"/>
            <a:ext cx="4343400" cy="3352800"/>
            <a:chOff x="960" y="912"/>
            <a:chExt cx="2736" cy="2112"/>
          </a:xfrm>
        </p:grpSpPr>
        <p:sp>
          <p:nvSpPr>
            <p:cNvPr id="56331" name="Text Box 11"/>
            <p:cNvSpPr txBox="1">
              <a:spLocks noChangeArrowheads="1"/>
            </p:cNvSpPr>
            <p:nvPr/>
          </p:nvSpPr>
          <p:spPr bwMode="auto">
            <a:xfrm>
              <a:off x="1776" y="912"/>
              <a:ext cx="1200" cy="455"/>
            </a:xfrm>
            <a:prstGeom prst="rect">
              <a:avLst/>
            </a:prstGeom>
            <a:noFill/>
            <a:ln w="9525">
              <a:noFill/>
              <a:miter lim="800000"/>
              <a:headEnd/>
              <a:tailEnd/>
            </a:ln>
          </p:spPr>
          <p:txBody>
            <a:bodyPr>
              <a:prstTxWarp prst="textNoShape">
                <a:avLst/>
              </a:prstTxWarp>
              <a:spAutoFit/>
            </a:bodyPr>
            <a:lstStyle/>
            <a:p>
              <a:pPr eaLnBrk="0" hangingPunct="0">
                <a:lnSpc>
                  <a:spcPct val="95000"/>
                </a:lnSpc>
                <a:spcAft>
                  <a:spcPct val="40000"/>
                </a:spcAft>
              </a:pPr>
              <a:r>
                <a:rPr lang="en-US" sz="1800" dirty="0">
                  <a:solidFill>
                    <a:schemeClr val="tx1"/>
                  </a:solidFill>
                  <a:latin typeface="Arial" pitchFamily="-111" charset="0"/>
                </a:rPr>
                <a:t>Hard Influence Tactics</a:t>
              </a:r>
            </a:p>
          </p:txBody>
        </p:sp>
        <p:sp>
          <p:nvSpPr>
            <p:cNvPr id="56332" name="AutoShape 12"/>
            <p:cNvSpPr>
              <a:spLocks noChangeArrowheads="1"/>
            </p:cNvSpPr>
            <p:nvPr/>
          </p:nvSpPr>
          <p:spPr bwMode="auto">
            <a:xfrm>
              <a:off x="960" y="1344"/>
              <a:ext cx="2736" cy="1680"/>
            </a:xfrm>
            <a:prstGeom prst="triangle">
              <a:avLst>
                <a:gd name="adj" fmla="val 50000"/>
              </a:avLst>
            </a:prstGeom>
            <a:gradFill rotWithShape="0">
              <a:gsLst>
                <a:gs pos="0">
                  <a:srgbClr val="9B0700"/>
                </a:gs>
                <a:gs pos="100000">
                  <a:srgbClr val="B16E00">
                    <a:alpha val="65999"/>
                  </a:srgbClr>
                </a:gs>
              </a:gsLst>
              <a:lin ang="0" scaled="1"/>
            </a:gradFill>
            <a:ln w="9525">
              <a:solidFill>
                <a:schemeClr val="tx1">
                  <a:alpha val="49019"/>
                </a:schemeClr>
              </a:solidFill>
              <a:miter lim="800000"/>
              <a:headEnd/>
              <a:tailEnd/>
            </a:ln>
          </p:spPr>
          <p:txBody>
            <a:bodyPr wrap="none" anchor="ctr">
              <a:prstTxWarp prst="textNoShape">
                <a:avLst/>
              </a:prstTxWarp>
            </a:bodyPr>
            <a:lstStyle/>
            <a:p>
              <a:endParaRPr lang="en-US" dirty="0"/>
            </a:p>
          </p:txBody>
        </p:sp>
        <p:sp>
          <p:nvSpPr>
            <p:cNvPr id="56333" name="Text Box 13"/>
            <p:cNvSpPr txBox="1">
              <a:spLocks noChangeArrowheads="1"/>
            </p:cNvSpPr>
            <p:nvPr/>
          </p:nvSpPr>
          <p:spPr bwMode="auto">
            <a:xfrm>
              <a:off x="1728" y="1872"/>
              <a:ext cx="1183" cy="1058"/>
            </a:xfrm>
            <a:prstGeom prst="rect">
              <a:avLst/>
            </a:prstGeom>
            <a:noFill/>
            <a:ln w="9525">
              <a:noFill/>
              <a:miter lim="800000"/>
              <a:headEnd/>
              <a:tailEnd/>
            </a:ln>
          </p:spPr>
          <p:txBody>
            <a:bodyPr wrap="none">
              <a:prstTxWarp prst="textNoShape">
                <a:avLst/>
              </a:prstTxWarp>
              <a:spAutoFit/>
            </a:bodyPr>
            <a:lstStyle/>
            <a:p>
              <a:pPr eaLnBrk="0" hangingPunct="0">
                <a:spcAft>
                  <a:spcPct val="30000"/>
                </a:spcAft>
              </a:pPr>
              <a:r>
                <a:rPr lang="en-US" sz="1600" dirty="0">
                  <a:solidFill>
                    <a:srgbClr val="FFFFFF"/>
                  </a:solidFill>
                  <a:latin typeface="Arial" pitchFamily="-111" charset="0"/>
                </a:rPr>
                <a:t>Silent authority</a:t>
              </a:r>
            </a:p>
            <a:p>
              <a:pPr eaLnBrk="0" hangingPunct="0">
                <a:spcAft>
                  <a:spcPct val="30000"/>
                </a:spcAft>
              </a:pPr>
              <a:r>
                <a:rPr lang="en-US" sz="1600" dirty="0">
                  <a:solidFill>
                    <a:srgbClr val="FFFFFF"/>
                  </a:solidFill>
                  <a:latin typeface="Arial" pitchFamily="-111" charset="0"/>
                </a:rPr>
                <a:t>Upward appeal</a:t>
              </a:r>
            </a:p>
            <a:p>
              <a:pPr eaLnBrk="0" hangingPunct="0">
                <a:spcAft>
                  <a:spcPct val="30000"/>
                </a:spcAft>
              </a:pPr>
              <a:r>
                <a:rPr lang="en-US" sz="1600" dirty="0">
                  <a:solidFill>
                    <a:srgbClr val="FFFFFF"/>
                  </a:solidFill>
                  <a:latin typeface="Arial" pitchFamily="-111" charset="0"/>
                </a:rPr>
                <a:t>Coalition formation</a:t>
              </a:r>
            </a:p>
            <a:p>
              <a:pPr eaLnBrk="0" hangingPunct="0">
                <a:spcAft>
                  <a:spcPct val="30000"/>
                </a:spcAft>
              </a:pPr>
              <a:r>
                <a:rPr lang="en-US" sz="1600" dirty="0">
                  <a:solidFill>
                    <a:srgbClr val="FFFFFF"/>
                  </a:solidFill>
                  <a:latin typeface="Arial" pitchFamily="-111" charset="0"/>
                </a:rPr>
                <a:t>Information control</a:t>
              </a:r>
            </a:p>
            <a:p>
              <a:pPr eaLnBrk="0" hangingPunct="0">
                <a:spcAft>
                  <a:spcPct val="30000"/>
                </a:spcAft>
              </a:pPr>
              <a:r>
                <a:rPr lang="en-US" sz="1600" dirty="0">
                  <a:solidFill>
                    <a:srgbClr val="FFFFFF"/>
                  </a:solidFill>
                  <a:latin typeface="Arial" pitchFamily="-111" charset="0"/>
                </a:rPr>
                <a:t>Assertiveness</a:t>
              </a:r>
            </a:p>
          </p:txBody>
        </p:sp>
      </p:grpSp>
    </p:spTree>
    <p:extLst>
      <p:ext uri="{BB962C8B-B14F-4D97-AF65-F5344CB8AC3E}">
        <p14:creationId xmlns:p14="http://schemas.microsoft.com/office/powerpoint/2010/main" val="41781408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r>
              <a:rPr lang="en-US" dirty="0" smtClean="0"/>
              <a:t>Contingencies of Influence</a:t>
            </a:r>
          </a:p>
        </p:txBody>
      </p:sp>
      <p:sp>
        <p:nvSpPr>
          <p:cNvPr id="289795" name="Rectangle 3"/>
          <p:cNvSpPr>
            <a:spLocks noGrp="1" noChangeArrowheads="1"/>
          </p:cNvSpPr>
          <p:nvPr>
            <p:ph idx="1"/>
          </p:nvPr>
        </p:nvSpPr>
        <p:spPr/>
        <p:txBody>
          <a:bodyPr/>
          <a:lstStyle/>
          <a:p>
            <a:r>
              <a:rPr lang="en-US" smtClean="0"/>
              <a:t>“Soft” tactics generally more acceptable than “hard” tactics</a:t>
            </a:r>
          </a:p>
          <a:p>
            <a:r>
              <a:rPr lang="en-US" smtClean="0"/>
              <a:t>Appropriate influence tactic depends on:</a:t>
            </a:r>
          </a:p>
          <a:p>
            <a:pPr lvl="1"/>
            <a:r>
              <a:rPr lang="en-US" smtClean="0"/>
              <a:t>Influencer’s power base</a:t>
            </a:r>
          </a:p>
          <a:p>
            <a:pPr lvl="1"/>
            <a:r>
              <a:rPr lang="en-US" smtClean="0"/>
              <a:t>Organizational position </a:t>
            </a:r>
          </a:p>
          <a:p>
            <a:pPr lvl="1"/>
            <a:r>
              <a:rPr lang="en-US" smtClean="0"/>
              <a:t>Cultural values and expectations</a:t>
            </a:r>
            <a:endParaRPr lang="en-US" dirty="0" smtClean="0"/>
          </a:p>
        </p:txBody>
      </p:sp>
    </p:spTree>
    <p:extLst>
      <p:ext uri="{BB962C8B-B14F-4D97-AF65-F5344CB8AC3E}">
        <p14:creationId xmlns:p14="http://schemas.microsoft.com/office/powerpoint/2010/main" val="353561247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89795">
                                            <p:txEl>
                                              <p:pRg st="0" end="0"/>
                                            </p:txEl>
                                          </p:spTgt>
                                        </p:tgtEl>
                                        <p:attrNameLst>
                                          <p:attrName>style.visibility</p:attrName>
                                        </p:attrNameLst>
                                      </p:cBhvr>
                                      <p:to>
                                        <p:strVal val="visible"/>
                                      </p:to>
                                    </p:set>
                                    <p:animEffect transition="in" filter="fade">
                                      <p:cBhvr>
                                        <p:cTn id="7" dur="500"/>
                                        <p:tgtEl>
                                          <p:spTgt spid="289795">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89795">
                                            <p:txEl>
                                              <p:pRg st="1" end="1"/>
                                            </p:txEl>
                                          </p:spTgt>
                                        </p:tgtEl>
                                        <p:attrNameLst>
                                          <p:attrName>style.visibility</p:attrName>
                                        </p:attrNameLst>
                                      </p:cBhvr>
                                      <p:to>
                                        <p:strVal val="visible"/>
                                      </p:to>
                                    </p:set>
                                    <p:animEffect transition="in" filter="fade">
                                      <p:cBhvr>
                                        <p:cTn id="11" dur="500"/>
                                        <p:tgtEl>
                                          <p:spTgt spid="289795">
                                            <p:txEl>
                                              <p:pRg st="1" end="1"/>
                                            </p:txEl>
                                          </p:spTgt>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289795">
                                            <p:txEl>
                                              <p:pRg st="2" end="2"/>
                                            </p:txEl>
                                          </p:spTgt>
                                        </p:tgtEl>
                                        <p:attrNameLst>
                                          <p:attrName>style.visibility</p:attrName>
                                        </p:attrNameLst>
                                      </p:cBhvr>
                                      <p:to>
                                        <p:strVal val="visible"/>
                                      </p:to>
                                    </p:set>
                                    <p:animEffect transition="in" filter="fade">
                                      <p:cBhvr>
                                        <p:cTn id="14" dur="500"/>
                                        <p:tgtEl>
                                          <p:spTgt spid="289795">
                                            <p:txEl>
                                              <p:pRg st="2" end="2"/>
                                            </p:txEl>
                                          </p:spTgt>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89795">
                                            <p:txEl>
                                              <p:pRg st="3" end="3"/>
                                            </p:txEl>
                                          </p:spTgt>
                                        </p:tgtEl>
                                        <p:attrNameLst>
                                          <p:attrName>style.visibility</p:attrName>
                                        </p:attrNameLst>
                                      </p:cBhvr>
                                      <p:to>
                                        <p:strVal val="visible"/>
                                      </p:to>
                                    </p:set>
                                    <p:animEffect transition="in" filter="fade">
                                      <p:cBhvr>
                                        <p:cTn id="17" dur="500"/>
                                        <p:tgtEl>
                                          <p:spTgt spid="289795">
                                            <p:txEl>
                                              <p:pRg st="3" end="3"/>
                                            </p:txEl>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89795">
                                            <p:txEl>
                                              <p:pRg st="4" end="4"/>
                                            </p:txEl>
                                          </p:spTgt>
                                        </p:tgtEl>
                                        <p:attrNameLst>
                                          <p:attrName>style.visibility</p:attrName>
                                        </p:attrNameLst>
                                      </p:cBhvr>
                                      <p:to>
                                        <p:strVal val="visible"/>
                                      </p:to>
                                    </p:set>
                                    <p:animEffect transition="in" filter="fade">
                                      <p:cBhvr>
                                        <p:cTn id="20" dur="500"/>
                                        <p:tgtEl>
                                          <p:spTgt spid="28979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9795" grpId="0" build="p" autoUpdateAnimBg="0" advAuto="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SeeNoEvil wide.jpg"/>
          <p:cNvPicPr>
            <a:picLocks noChangeAspect="1"/>
          </p:cNvPicPr>
          <p:nvPr/>
        </p:nvPicPr>
        <p:blipFill>
          <a:blip r:embed="rId3"/>
          <a:stretch>
            <a:fillRect/>
          </a:stretch>
        </p:blipFill>
        <p:spPr>
          <a:xfrm>
            <a:off x="323528" y="3645024"/>
            <a:ext cx="8515350" cy="2947849"/>
          </a:xfrm>
          <a:prstGeom prst="rect">
            <a:avLst/>
          </a:prstGeom>
        </p:spPr>
      </p:pic>
      <p:sp>
        <p:nvSpPr>
          <p:cNvPr id="60419" name="Rectangle 4"/>
          <p:cNvSpPr>
            <a:spLocks noGrp="1" noChangeArrowheads="1"/>
          </p:cNvSpPr>
          <p:nvPr>
            <p:ph sz="half" idx="13"/>
          </p:nvPr>
        </p:nvSpPr>
        <p:spPr>
          <a:xfrm>
            <a:off x="323528" y="1268760"/>
            <a:ext cx="8208912" cy="2304256"/>
          </a:xfrm>
        </p:spPr>
        <p:txBody>
          <a:bodyPr>
            <a:normAutofit lnSpcReduction="10000"/>
          </a:bodyPr>
          <a:lstStyle/>
          <a:p>
            <a:pPr marL="0" indent="0">
              <a:buNone/>
            </a:pPr>
            <a:r>
              <a:rPr lang="en-US" sz="2800" dirty="0" smtClean="0"/>
              <a:t>Behaviors that others perceive as self-serving tactics for personal gain at the expense of other people and possibly the organization.</a:t>
            </a:r>
          </a:p>
          <a:p>
            <a:pPr marL="0" indent="0">
              <a:buNone/>
            </a:pPr>
            <a:r>
              <a:rPr lang="en-US" sz="2800" dirty="0" smtClean="0"/>
              <a:t>Need to minimize scarce resources, ambiguity, reinforced political behavior</a:t>
            </a:r>
            <a:endParaRPr lang="en-US" sz="2800" dirty="0"/>
          </a:p>
        </p:txBody>
      </p:sp>
      <p:sp>
        <p:nvSpPr>
          <p:cNvPr id="60418" name="Rectangle 2"/>
          <p:cNvSpPr>
            <a:spLocks noGrp="1" noChangeArrowheads="1"/>
          </p:cNvSpPr>
          <p:nvPr>
            <p:ph type="title"/>
          </p:nvPr>
        </p:nvSpPr>
        <p:spPr/>
        <p:txBody>
          <a:bodyPr/>
          <a:lstStyle/>
          <a:p>
            <a:r>
              <a:rPr lang="en-US" smtClean="0"/>
              <a:t>Organizational Politics</a:t>
            </a:r>
            <a:endParaRPr lang="en-US" dirty="0"/>
          </a:p>
        </p:txBody>
      </p:sp>
    </p:spTree>
    <p:extLst>
      <p:ext uri="{BB962C8B-B14F-4D97-AF65-F5344CB8AC3E}">
        <p14:creationId xmlns:p14="http://schemas.microsoft.com/office/powerpoint/2010/main" val="2989049052"/>
      </p:ext>
    </p:extLst>
  </p:cSld>
  <p:clrMapOvr>
    <a:masterClrMapping/>
  </p:clrMapOvr>
  <p:transition spd="slow">
    <p:push di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5"/>
          <p:cNvSpPr>
            <a:spLocks noGrp="1" noChangeArrowheads="1"/>
          </p:cNvSpPr>
          <p:nvPr>
            <p:ph type="ctrTitle"/>
          </p:nvPr>
        </p:nvSpPr>
        <p:spPr/>
        <p:txBody>
          <a:bodyPr>
            <a:normAutofit/>
          </a:bodyPr>
          <a:lstStyle/>
          <a:p>
            <a:r>
              <a:rPr lang="en-US" dirty="0" smtClean="0">
                <a:latin typeface="+mj-lt"/>
              </a:rPr>
              <a:t>Power and Influence in the Workplace</a:t>
            </a:r>
            <a:endParaRPr lang="en-US" dirty="0">
              <a:latin typeface="+mj-lt"/>
            </a:endParaRPr>
          </a:p>
        </p:txBody>
      </p:sp>
      <p:pic>
        <p:nvPicPr>
          <p:cNvPr id="2" name="Picture 1" descr="Globe Vertical.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7543" y="260648"/>
            <a:ext cx="2728367" cy="4965486"/>
          </a:xfrm>
          <a:prstGeom prst="rect">
            <a:avLst/>
          </a:prstGeom>
        </p:spPr>
      </p:pic>
      <p:sp>
        <p:nvSpPr>
          <p:cNvPr id="7" name="Slide Number Placeholder 2"/>
          <p:cNvSpPr txBox="1">
            <a:spLocks noGrp="1"/>
          </p:cNvSpPr>
          <p:nvPr/>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smtClean="0">
                <a:latin typeface="Times New Roman" charset="0"/>
                <a:ea typeface="宋体" charset="-122"/>
              </a:rPr>
              <a:t>10-</a:t>
            </a:r>
            <a:fld id="{904A1C09-83D9-4225-B389-16680B713356}" type="slidenum">
              <a:rPr lang="en-US" altLang="zh-CN" sz="1000" smtClean="0">
                <a:latin typeface="Times New Roman" charset="0"/>
                <a:ea typeface="宋体" charset="-122"/>
              </a:rPr>
              <a:pPr algn="r" eaLnBrk="1" hangingPunct="1">
                <a:defRPr/>
              </a:pPr>
              <a:t>25</a:t>
            </a:fld>
            <a:endParaRPr lang="en-US" altLang="zh-CN" sz="1000" dirty="0" smtClean="0">
              <a:latin typeface="Times New Roman" charset="0"/>
              <a:ea typeface="宋体" charset="-122"/>
            </a:endParaRPr>
          </a:p>
        </p:txBody>
      </p:sp>
    </p:spTree>
    <p:extLst>
      <p:ext uri="{BB962C8B-B14F-4D97-AF65-F5344CB8AC3E}">
        <p14:creationId xmlns:p14="http://schemas.microsoft.com/office/powerpoint/2010/main" val="3724877740"/>
      </p:ext>
    </p:extLst>
  </p:cSld>
  <p:clrMapOvr>
    <a:masterClrMapping/>
  </p:clrMapOvr>
  <p:transition spd="slow">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30" name="Rectangle 6"/>
          <p:cNvSpPr>
            <a:spLocks noGrp="1" noChangeArrowheads="1"/>
          </p:cNvSpPr>
          <p:nvPr>
            <p:ph type="title"/>
          </p:nvPr>
        </p:nvSpPr>
        <p:spPr/>
        <p:txBody>
          <a:bodyPr/>
          <a:lstStyle/>
          <a:p>
            <a:r>
              <a:rPr lang="en-US" smtClean="0"/>
              <a:t>The Meaning of Power</a:t>
            </a:r>
            <a:endParaRPr lang="en-US" dirty="0"/>
          </a:p>
        </p:txBody>
      </p:sp>
      <p:sp>
        <p:nvSpPr>
          <p:cNvPr id="103431" name="Rectangle 7"/>
          <p:cNvSpPr>
            <a:spLocks noGrp="1" noChangeArrowheads="1"/>
          </p:cNvSpPr>
          <p:nvPr>
            <p:ph idx="1"/>
          </p:nvPr>
        </p:nvSpPr>
        <p:spPr/>
        <p:txBody>
          <a:bodyPr>
            <a:normAutofit fontScale="85000" lnSpcReduction="20000"/>
          </a:bodyPr>
          <a:lstStyle/>
          <a:p>
            <a:pPr>
              <a:lnSpc>
                <a:spcPct val="120000"/>
              </a:lnSpc>
              <a:spcBef>
                <a:spcPts val="1200"/>
              </a:spcBef>
            </a:pPr>
            <a:r>
              <a:rPr lang="en-US" smtClean="0"/>
              <a:t>The capacity of a person, team, or organization to influence others</a:t>
            </a:r>
          </a:p>
          <a:p>
            <a:pPr>
              <a:lnSpc>
                <a:spcPct val="120000"/>
              </a:lnSpc>
              <a:spcBef>
                <a:spcPts val="1200"/>
              </a:spcBef>
            </a:pPr>
            <a:r>
              <a:rPr lang="en-US" smtClean="0"/>
              <a:t>Potential to change attitudes and behavior (not actual change)</a:t>
            </a:r>
          </a:p>
          <a:p>
            <a:pPr>
              <a:lnSpc>
                <a:spcPct val="120000"/>
              </a:lnSpc>
              <a:spcBef>
                <a:spcPts val="1200"/>
              </a:spcBef>
            </a:pPr>
            <a:r>
              <a:rPr lang="en-US" smtClean="0"/>
              <a:t>People may be unaware of their power</a:t>
            </a:r>
          </a:p>
          <a:p>
            <a:pPr>
              <a:lnSpc>
                <a:spcPct val="120000"/>
              </a:lnSpc>
              <a:spcBef>
                <a:spcPts val="1200"/>
              </a:spcBef>
            </a:pPr>
            <a:r>
              <a:rPr lang="en-US" smtClean="0"/>
              <a:t>Perception –target perceives powerholder controls a valuable resource</a:t>
            </a:r>
          </a:p>
          <a:p>
            <a:pPr>
              <a:lnSpc>
                <a:spcPct val="120000"/>
              </a:lnSpc>
              <a:spcBef>
                <a:spcPts val="1200"/>
              </a:spcBef>
            </a:pPr>
            <a:r>
              <a:rPr lang="en-US" smtClean="0"/>
              <a:t>Power involves unequal dependence</a:t>
            </a:r>
            <a:endParaRPr lang="en-US" dirty="0"/>
          </a:p>
        </p:txBody>
      </p:sp>
      <p:pic>
        <p:nvPicPr>
          <p:cNvPr id="11" name="Picture Placeholder 10" descr="JPMorgan vert sm.jpg"/>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t="8428" b="8428"/>
          <a:stretch>
            <a:fillRect/>
          </a:stretch>
        </p:blipFill>
        <p:spPr/>
      </p:pic>
    </p:spTree>
    <p:extLst>
      <p:ext uri="{BB962C8B-B14F-4D97-AF65-F5344CB8AC3E}">
        <p14:creationId xmlns:p14="http://schemas.microsoft.com/office/powerpoint/2010/main" val="2465668277"/>
      </p:ext>
    </p:extLst>
  </p:cSld>
  <p:clrMapOvr>
    <a:masterClrMapping/>
  </p:clrMapOvr>
  <p:transition spd="med">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386" name="Rectangle 3"/>
          <p:cNvSpPr>
            <a:spLocks noGrp="1" noChangeArrowheads="1"/>
          </p:cNvSpPr>
          <p:nvPr>
            <p:ph type="title"/>
          </p:nvPr>
        </p:nvSpPr>
        <p:spPr/>
        <p:txBody>
          <a:bodyPr/>
          <a:lstStyle/>
          <a:p>
            <a:r>
              <a:rPr lang="en-US" smtClean="0"/>
              <a:t>Power and Dependence</a:t>
            </a:r>
            <a:endParaRPr lang="en-US" dirty="0"/>
          </a:p>
        </p:txBody>
      </p:sp>
      <p:sp>
        <p:nvSpPr>
          <p:cNvPr id="254980" name="Line 4"/>
          <p:cNvSpPr>
            <a:spLocks noChangeShapeType="1"/>
          </p:cNvSpPr>
          <p:nvPr/>
        </p:nvSpPr>
        <p:spPr bwMode="auto">
          <a:xfrm flipV="1">
            <a:off x="2209800" y="2362200"/>
            <a:ext cx="1447800" cy="1485900"/>
          </a:xfrm>
          <a:prstGeom prst="line">
            <a:avLst/>
          </a:prstGeom>
          <a:noFill/>
          <a:ln w="38100" cap="flat" cmpd="sng" algn="ctr">
            <a:solidFill>
              <a:schemeClr val="accent5"/>
            </a:solidFill>
            <a:prstDash val="solid"/>
            <a:round/>
            <a:headEnd type="none" w="med" len="med"/>
            <a:tailEnd type="triangle" w="lg" len="med"/>
          </a:ln>
        </p:spPr>
        <p:txBody>
          <a:bodyPr wrap="none" anchor="ctr">
            <a:prstTxWarp prst="textNoShape">
              <a:avLst/>
            </a:prstTxWarp>
          </a:bodyPr>
          <a:lstStyle/>
          <a:p>
            <a:endParaRPr lang="en-US" dirty="0"/>
          </a:p>
        </p:txBody>
      </p:sp>
      <p:sp>
        <p:nvSpPr>
          <p:cNvPr id="254986" name="Rectangle 10"/>
          <p:cNvSpPr>
            <a:spLocks noChangeArrowheads="1"/>
          </p:cNvSpPr>
          <p:nvPr/>
        </p:nvSpPr>
        <p:spPr bwMode="auto">
          <a:xfrm>
            <a:off x="6248400" y="3810000"/>
            <a:ext cx="2057400" cy="1143000"/>
          </a:xfrm>
          <a:prstGeom prst="rect">
            <a:avLst/>
          </a:prstGeom>
          <a:solidFill>
            <a:srgbClr val="3A3A59"/>
          </a:solidFill>
          <a:ln w="9525">
            <a:solidFill>
              <a:srgbClr val="000000"/>
            </a:solidFill>
            <a:miter lim="800000"/>
            <a:headEnd/>
            <a:tailEnd/>
          </a:ln>
          <a:effectLst>
            <a:outerShdw blurRad="63500" dist="38099" dir="2700000" algn="ctr" rotWithShape="0">
              <a:schemeClr val="tx1">
                <a:alpha val="67000"/>
              </a:schemeClr>
            </a:outerShdw>
          </a:effectLst>
        </p:spPr>
        <p:txBody>
          <a:bodyPr anchor="ctr">
            <a:prstTxWarp prst="textNoShape">
              <a:avLst/>
            </a:prstTxWarp>
          </a:bodyPr>
          <a:lstStyle/>
          <a:p>
            <a:pPr>
              <a:defRPr/>
            </a:pPr>
            <a:r>
              <a:rPr lang="en-AU" sz="2000" dirty="0" smtClean="0">
                <a:solidFill>
                  <a:schemeClr val="bg1"/>
                </a:solidFill>
                <a:latin typeface="Arial" pitchFamily="-65" charset="0"/>
                <a:ea typeface="ヒラギノ角ゴ Pro W3" pitchFamily="-65" charset="-128"/>
                <a:cs typeface="ヒラギノ角ゴ Pro W3" pitchFamily="-65" charset="-128"/>
              </a:rPr>
              <a:t>Person B’s</a:t>
            </a:r>
            <a:br>
              <a:rPr lang="en-AU" sz="2000" dirty="0" smtClean="0">
                <a:solidFill>
                  <a:schemeClr val="bg1"/>
                </a:solidFill>
                <a:latin typeface="Arial" pitchFamily="-65" charset="0"/>
                <a:ea typeface="ヒラギノ角ゴ Pro W3" pitchFamily="-65" charset="-128"/>
                <a:cs typeface="ヒラギノ角ゴ Pro W3" pitchFamily="-65" charset="-128"/>
              </a:rPr>
            </a:br>
            <a:r>
              <a:rPr lang="en-AU" sz="2000" dirty="0" smtClean="0">
                <a:solidFill>
                  <a:schemeClr val="bg1"/>
                </a:solidFill>
                <a:latin typeface="Arial" pitchFamily="-65" charset="0"/>
                <a:ea typeface="ヒラギノ角ゴ Pro W3" pitchFamily="-65" charset="-128"/>
                <a:cs typeface="ヒラギノ角ゴ Pro W3" pitchFamily="-65" charset="-128"/>
              </a:rPr>
              <a:t>Goal</a:t>
            </a:r>
            <a:endParaRPr lang="en-AU" sz="2200" dirty="0">
              <a:solidFill>
                <a:schemeClr val="bg1"/>
              </a:solidFill>
              <a:latin typeface="Arial" pitchFamily="-65" charset="0"/>
              <a:ea typeface="ヒラギノ角ゴ Pro W3" pitchFamily="-65" charset="-128"/>
              <a:cs typeface="ヒラギノ角ゴ Pro W3" pitchFamily="-65" charset="-128"/>
            </a:endParaRPr>
          </a:p>
        </p:txBody>
      </p:sp>
      <p:sp>
        <p:nvSpPr>
          <p:cNvPr id="254988" name="AutoShape 12"/>
          <p:cNvSpPr>
            <a:spLocks noChangeArrowheads="1"/>
          </p:cNvSpPr>
          <p:nvPr/>
        </p:nvSpPr>
        <p:spPr bwMode="auto">
          <a:xfrm>
            <a:off x="457200" y="1600200"/>
            <a:ext cx="2362200" cy="1143000"/>
          </a:xfrm>
          <a:prstGeom prst="wedgeEllipseCallout">
            <a:avLst>
              <a:gd name="adj1" fmla="val 48185"/>
              <a:gd name="adj2" fmla="val 91389"/>
            </a:avLst>
          </a:prstGeom>
          <a:solidFill>
            <a:srgbClr val="E6E3D2"/>
          </a:solidFill>
          <a:ln w="9525">
            <a:solidFill>
              <a:schemeClr val="tx1"/>
            </a:solidFill>
            <a:miter lim="800000"/>
            <a:headEnd type="none" w="sm" len="sm"/>
            <a:tailEnd type="none" w="sm" len="sm"/>
          </a:ln>
        </p:spPr>
        <p:txBody>
          <a:bodyPr anchor="ctr">
            <a:prstTxWarp prst="textNoShape">
              <a:avLst/>
            </a:prstTxWarp>
          </a:bodyPr>
          <a:lstStyle/>
          <a:p>
            <a:pPr eaLnBrk="0" hangingPunct="0">
              <a:lnSpc>
                <a:spcPct val="90000"/>
              </a:lnSpc>
            </a:pPr>
            <a:r>
              <a:rPr lang="en-AU" sz="1600" dirty="0">
                <a:solidFill>
                  <a:schemeClr val="tx1"/>
                </a:solidFill>
                <a:latin typeface="Arial" pitchFamily="-111" charset="0"/>
              </a:rPr>
              <a:t>Person B’s countervailing power over Person A</a:t>
            </a:r>
          </a:p>
        </p:txBody>
      </p:sp>
      <p:sp>
        <p:nvSpPr>
          <p:cNvPr id="254978" name="Line 2"/>
          <p:cNvSpPr>
            <a:spLocks noChangeShapeType="1"/>
          </p:cNvSpPr>
          <p:nvPr/>
        </p:nvSpPr>
        <p:spPr bwMode="auto">
          <a:xfrm flipH="1">
            <a:off x="2743200" y="2514600"/>
            <a:ext cx="1371600" cy="1447800"/>
          </a:xfrm>
          <a:prstGeom prst="line">
            <a:avLst/>
          </a:prstGeom>
          <a:noFill/>
          <a:ln w="123825" cmpd="sng">
            <a:solidFill>
              <a:schemeClr val="accent2">
                <a:lumMod val="75000"/>
              </a:schemeClr>
            </a:solidFill>
            <a:round/>
            <a:headEnd/>
            <a:tailEnd type="triangle" w="lg" len="med"/>
          </a:ln>
        </p:spPr>
        <p:txBody>
          <a:bodyPr wrap="none" anchor="ctr">
            <a:prstTxWarp prst="textNoShape">
              <a:avLst/>
            </a:prstTxWarp>
          </a:bodyPr>
          <a:lstStyle/>
          <a:p>
            <a:endParaRPr lang="en-US" dirty="0"/>
          </a:p>
        </p:txBody>
      </p:sp>
      <p:sp>
        <p:nvSpPr>
          <p:cNvPr id="254990" name="Oval 14"/>
          <p:cNvSpPr>
            <a:spLocks/>
          </p:cNvSpPr>
          <p:nvPr/>
        </p:nvSpPr>
        <p:spPr bwMode="auto">
          <a:xfrm>
            <a:off x="3556000" y="1524000"/>
            <a:ext cx="2209800" cy="1219200"/>
          </a:xfrm>
          <a:prstGeom prst="ellipse">
            <a:avLst/>
          </a:prstGeom>
          <a:solidFill>
            <a:srgbClr val="224E4C"/>
          </a:solidFill>
          <a:ln w="9525">
            <a:solidFill>
              <a:srgbClr val="000000"/>
            </a:solidFill>
            <a:round/>
            <a:headEnd/>
            <a:tailEnd/>
          </a:ln>
          <a:effectLst>
            <a:outerShdw blurRad="63500" dist="38099" dir="2700000" algn="ctr" rotWithShape="0">
              <a:schemeClr val="tx1">
                <a:alpha val="67000"/>
              </a:schemeClr>
            </a:outerShdw>
          </a:effectLst>
        </p:spPr>
        <p:txBody>
          <a:bodyPr wrap="none" anchor="ctr">
            <a:prstTxWarp prst="textNoShape">
              <a:avLst/>
            </a:prstTxWarp>
          </a:bodyPr>
          <a:lstStyle/>
          <a:p>
            <a:pPr>
              <a:defRPr/>
            </a:pPr>
            <a:r>
              <a:rPr lang="en-US" sz="2200" dirty="0">
                <a:solidFill>
                  <a:schemeClr val="bg1"/>
                </a:solidFill>
                <a:latin typeface="Arial" pitchFamily="-65" charset="0"/>
                <a:ea typeface="ヒラギノ角ゴ Pro W3" pitchFamily="-65" charset="-128"/>
                <a:cs typeface="ヒラギノ角ゴ Pro W3" pitchFamily="-65" charset="-128"/>
              </a:rPr>
              <a:t>Person A</a:t>
            </a:r>
          </a:p>
        </p:txBody>
      </p:sp>
      <p:sp>
        <p:nvSpPr>
          <p:cNvPr id="254993" name="Oval 17"/>
          <p:cNvSpPr>
            <a:spLocks/>
          </p:cNvSpPr>
          <p:nvPr/>
        </p:nvSpPr>
        <p:spPr bwMode="auto">
          <a:xfrm>
            <a:off x="838200" y="3810000"/>
            <a:ext cx="2209800" cy="1219200"/>
          </a:xfrm>
          <a:prstGeom prst="ellipse">
            <a:avLst/>
          </a:prstGeom>
          <a:solidFill>
            <a:srgbClr val="654834"/>
          </a:solidFill>
          <a:ln w="9525">
            <a:solidFill>
              <a:srgbClr val="000000"/>
            </a:solidFill>
            <a:round/>
            <a:headEnd/>
            <a:tailEnd/>
          </a:ln>
          <a:effectLst>
            <a:outerShdw blurRad="63500" dist="38099" dir="2700000" algn="ctr" rotWithShape="0">
              <a:schemeClr val="tx1">
                <a:alpha val="67000"/>
              </a:schemeClr>
            </a:outerShdw>
          </a:effectLst>
        </p:spPr>
        <p:txBody>
          <a:bodyPr wrap="none" anchor="ctr">
            <a:prstTxWarp prst="textNoShape">
              <a:avLst/>
            </a:prstTxWarp>
          </a:bodyPr>
          <a:lstStyle/>
          <a:p>
            <a:pPr>
              <a:defRPr/>
            </a:pPr>
            <a:r>
              <a:rPr lang="en-US" sz="2200" dirty="0">
                <a:solidFill>
                  <a:schemeClr val="bg1"/>
                </a:solidFill>
                <a:latin typeface="Arial" pitchFamily="-65" charset="0"/>
                <a:ea typeface="ヒラギノ角ゴ Pro W3" pitchFamily="-65" charset="-128"/>
                <a:cs typeface="ヒラギノ角ゴ Pro W3" pitchFamily="-65" charset="-128"/>
              </a:rPr>
              <a:t>Person B</a:t>
            </a:r>
          </a:p>
        </p:txBody>
      </p:sp>
      <p:grpSp>
        <p:nvGrpSpPr>
          <p:cNvPr id="2" name="Group 26"/>
          <p:cNvGrpSpPr>
            <a:grpSpLocks/>
          </p:cNvGrpSpPr>
          <p:nvPr/>
        </p:nvGrpSpPr>
        <p:grpSpPr bwMode="auto">
          <a:xfrm>
            <a:off x="3016250" y="2743200"/>
            <a:ext cx="3213100" cy="1663700"/>
            <a:chOff x="1900" y="1728"/>
            <a:chExt cx="2024" cy="1048"/>
          </a:xfrm>
        </p:grpSpPr>
        <p:sp>
          <p:nvSpPr>
            <p:cNvPr id="16399" name="Line 6"/>
            <p:cNvSpPr>
              <a:spLocks noChangeShapeType="1"/>
            </p:cNvSpPr>
            <p:nvPr/>
          </p:nvSpPr>
          <p:spPr bwMode="auto">
            <a:xfrm flipH="1">
              <a:off x="2935" y="1728"/>
              <a:ext cx="1" cy="904"/>
            </a:xfrm>
            <a:prstGeom prst="line">
              <a:avLst/>
            </a:prstGeom>
            <a:noFill/>
            <a:ln w="50800">
              <a:solidFill>
                <a:schemeClr val="tx1"/>
              </a:solidFill>
              <a:round/>
              <a:headEnd/>
              <a:tailEnd type="triangle" w="med" len="med"/>
            </a:ln>
          </p:spPr>
          <p:txBody>
            <a:bodyPr wrap="none" anchor="ctr">
              <a:prstTxWarp prst="textNoShape">
                <a:avLst/>
              </a:prstTxWarp>
            </a:bodyPr>
            <a:lstStyle/>
            <a:p>
              <a:endParaRPr lang="en-US" dirty="0"/>
            </a:p>
          </p:txBody>
        </p:sp>
        <p:grpSp>
          <p:nvGrpSpPr>
            <p:cNvPr id="3" name="Group 25"/>
            <p:cNvGrpSpPr>
              <a:grpSpLocks/>
            </p:cNvGrpSpPr>
            <p:nvPr/>
          </p:nvGrpSpPr>
          <p:grpSpPr bwMode="auto">
            <a:xfrm>
              <a:off x="1900" y="2624"/>
              <a:ext cx="2024" cy="152"/>
              <a:chOff x="1900" y="2624"/>
              <a:chExt cx="2024" cy="152"/>
            </a:xfrm>
          </p:grpSpPr>
          <p:sp>
            <p:nvSpPr>
              <p:cNvPr id="16401" name="Line 9"/>
              <p:cNvSpPr>
                <a:spLocks noChangeShapeType="1"/>
              </p:cNvSpPr>
              <p:nvPr/>
            </p:nvSpPr>
            <p:spPr bwMode="auto">
              <a:xfrm>
                <a:off x="1900" y="2684"/>
                <a:ext cx="1028" cy="12"/>
              </a:xfrm>
              <a:prstGeom prst="line">
                <a:avLst/>
              </a:prstGeom>
              <a:noFill/>
              <a:ln w="50800">
                <a:solidFill>
                  <a:schemeClr val="tx1"/>
                </a:solidFill>
                <a:round/>
                <a:headEnd/>
                <a:tailEnd/>
              </a:ln>
            </p:spPr>
            <p:txBody>
              <a:bodyPr anchor="ctr">
                <a:prstTxWarp prst="textNoShape">
                  <a:avLst/>
                </a:prstTxWarp>
              </a:bodyPr>
              <a:lstStyle/>
              <a:p>
                <a:endParaRPr lang="en-US" dirty="0"/>
              </a:p>
            </p:txBody>
          </p:sp>
          <p:sp>
            <p:nvSpPr>
              <p:cNvPr id="16402" name="Line 18"/>
              <p:cNvSpPr>
                <a:spLocks noChangeShapeType="1"/>
              </p:cNvSpPr>
              <p:nvPr/>
            </p:nvSpPr>
            <p:spPr bwMode="auto">
              <a:xfrm flipV="1">
                <a:off x="3024" y="2692"/>
                <a:ext cx="900" cy="4"/>
              </a:xfrm>
              <a:prstGeom prst="line">
                <a:avLst/>
              </a:prstGeom>
              <a:noFill/>
              <a:ln w="50800">
                <a:solidFill>
                  <a:schemeClr val="tx1"/>
                </a:solidFill>
                <a:round/>
                <a:headEnd/>
                <a:tailEnd type="triangle" w="med" len="med"/>
              </a:ln>
            </p:spPr>
            <p:txBody>
              <a:bodyPr anchor="ctr">
                <a:prstTxWarp prst="textNoShape">
                  <a:avLst/>
                </a:prstTxWarp>
              </a:bodyPr>
              <a:lstStyle/>
              <a:p>
                <a:endParaRPr lang="en-US" dirty="0"/>
              </a:p>
            </p:txBody>
          </p:sp>
          <p:sp>
            <p:nvSpPr>
              <p:cNvPr id="16403" name="Freeform 20"/>
              <p:cNvSpPr>
                <a:spLocks/>
              </p:cNvSpPr>
              <p:nvPr/>
            </p:nvSpPr>
            <p:spPr bwMode="auto">
              <a:xfrm>
                <a:off x="2832" y="2632"/>
                <a:ext cx="104" cy="144"/>
              </a:xfrm>
              <a:custGeom>
                <a:avLst/>
                <a:gdLst>
                  <a:gd name="T0" fmla="*/ 0 w 104"/>
                  <a:gd name="T1" fmla="*/ 0 h 144"/>
                  <a:gd name="T2" fmla="*/ 96 w 104"/>
                  <a:gd name="T3" fmla="*/ 48 h 144"/>
                  <a:gd name="T4" fmla="*/ 48 w 104"/>
                  <a:gd name="T5" fmla="*/ 96 h 144"/>
                  <a:gd name="T6" fmla="*/ 96 w 104"/>
                  <a:gd name="T7" fmla="*/ 144 h 144"/>
                  <a:gd name="T8" fmla="*/ 0 60000 65536"/>
                  <a:gd name="T9" fmla="*/ 0 60000 65536"/>
                  <a:gd name="T10" fmla="*/ 0 60000 65536"/>
                  <a:gd name="T11" fmla="*/ 0 60000 65536"/>
                  <a:gd name="T12" fmla="*/ 0 w 104"/>
                  <a:gd name="T13" fmla="*/ 0 h 144"/>
                  <a:gd name="T14" fmla="*/ 104 w 104"/>
                  <a:gd name="T15" fmla="*/ 144 h 144"/>
                </a:gdLst>
                <a:ahLst/>
                <a:cxnLst>
                  <a:cxn ang="T8">
                    <a:pos x="T0" y="T1"/>
                  </a:cxn>
                  <a:cxn ang="T9">
                    <a:pos x="T2" y="T3"/>
                  </a:cxn>
                  <a:cxn ang="T10">
                    <a:pos x="T4" y="T5"/>
                  </a:cxn>
                  <a:cxn ang="T11">
                    <a:pos x="T6" y="T7"/>
                  </a:cxn>
                </a:cxnLst>
                <a:rect l="T12" t="T13" r="T14" b="T15"/>
                <a:pathLst>
                  <a:path w="104" h="144">
                    <a:moveTo>
                      <a:pt x="0" y="0"/>
                    </a:moveTo>
                    <a:cubicBezTo>
                      <a:pt x="44" y="16"/>
                      <a:pt x="88" y="32"/>
                      <a:pt x="96" y="48"/>
                    </a:cubicBezTo>
                    <a:cubicBezTo>
                      <a:pt x="104" y="64"/>
                      <a:pt x="48" y="80"/>
                      <a:pt x="48" y="96"/>
                    </a:cubicBezTo>
                    <a:cubicBezTo>
                      <a:pt x="48" y="112"/>
                      <a:pt x="72" y="128"/>
                      <a:pt x="96" y="144"/>
                    </a:cubicBezTo>
                  </a:path>
                </a:pathLst>
              </a:custGeom>
              <a:noFill/>
              <a:ln w="31750">
                <a:solidFill>
                  <a:schemeClr val="tx1"/>
                </a:solidFill>
                <a:round/>
                <a:headEnd/>
                <a:tailEnd/>
              </a:ln>
            </p:spPr>
            <p:txBody>
              <a:bodyPr wrap="none" anchor="ctr">
                <a:prstTxWarp prst="textNoShape">
                  <a:avLst/>
                </a:prstTxWarp>
              </a:bodyPr>
              <a:lstStyle/>
              <a:p>
                <a:endParaRPr lang="en-US" dirty="0"/>
              </a:p>
            </p:txBody>
          </p:sp>
          <p:sp>
            <p:nvSpPr>
              <p:cNvPr id="16404" name="Freeform 21"/>
              <p:cNvSpPr>
                <a:spLocks/>
              </p:cNvSpPr>
              <p:nvPr/>
            </p:nvSpPr>
            <p:spPr bwMode="auto">
              <a:xfrm>
                <a:off x="2936" y="2624"/>
                <a:ext cx="104" cy="144"/>
              </a:xfrm>
              <a:custGeom>
                <a:avLst/>
                <a:gdLst>
                  <a:gd name="T0" fmla="*/ 0 w 104"/>
                  <a:gd name="T1" fmla="*/ 0 h 144"/>
                  <a:gd name="T2" fmla="*/ 96 w 104"/>
                  <a:gd name="T3" fmla="*/ 48 h 144"/>
                  <a:gd name="T4" fmla="*/ 48 w 104"/>
                  <a:gd name="T5" fmla="*/ 96 h 144"/>
                  <a:gd name="T6" fmla="*/ 96 w 104"/>
                  <a:gd name="T7" fmla="*/ 144 h 144"/>
                  <a:gd name="T8" fmla="*/ 0 60000 65536"/>
                  <a:gd name="T9" fmla="*/ 0 60000 65536"/>
                  <a:gd name="T10" fmla="*/ 0 60000 65536"/>
                  <a:gd name="T11" fmla="*/ 0 60000 65536"/>
                  <a:gd name="T12" fmla="*/ 0 w 104"/>
                  <a:gd name="T13" fmla="*/ 0 h 144"/>
                  <a:gd name="T14" fmla="*/ 104 w 104"/>
                  <a:gd name="T15" fmla="*/ 144 h 144"/>
                </a:gdLst>
                <a:ahLst/>
                <a:cxnLst>
                  <a:cxn ang="T8">
                    <a:pos x="T0" y="T1"/>
                  </a:cxn>
                  <a:cxn ang="T9">
                    <a:pos x="T2" y="T3"/>
                  </a:cxn>
                  <a:cxn ang="T10">
                    <a:pos x="T4" y="T5"/>
                  </a:cxn>
                  <a:cxn ang="T11">
                    <a:pos x="T6" y="T7"/>
                  </a:cxn>
                </a:cxnLst>
                <a:rect l="T12" t="T13" r="T14" b="T15"/>
                <a:pathLst>
                  <a:path w="104" h="144">
                    <a:moveTo>
                      <a:pt x="0" y="0"/>
                    </a:moveTo>
                    <a:cubicBezTo>
                      <a:pt x="44" y="16"/>
                      <a:pt x="88" y="32"/>
                      <a:pt x="96" y="48"/>
                    </a:cubicBezTo>
                    <a:cubicBezTo>
                      <a:pt x="104" y="64"/>
                      <a:pt x="48" y="80"/>
                      <a:pt x="48" y="96"/>
                    </a:cubicBezTo>
                    <a:cubicBezTo>
                      <a:pt x="48" y="112"/>
                      <a:pt x="72" y="128"/>
                      <a:pt x="96" y="144"/>
                    </a:cubicBezTo>
                  </a:path>
                </a:pathLst>
              </a:custGeom>
              <a:noFill/>
              <a:ln w="31750">
                <a:solidFill>
                  <a:schemeClr val="tx1"/>
                </a:solidFill>
                <a:round/>
                <a:headEnd/>
                <a:tailEnd/>
              </a:ln>
            </p:spPr>
            <p:txBody>
              <a:bodyPr wrap="none" anchor="ctr">
                <a:prstTxWarp prst="textNoShape">
                  <a:avLst/>
                </a:prstTxWarp>
              </a:bodyPr>
              <a:lstStyle/>
              <a:p>
                <a:endParaRPr lang="en-US" dirty="0"/>
              </a:p>
            </p:txBody>
          </p:sp>
        </p:grpSp>
      </p:grpSp>
      <p:sp>
        <p:nvSpPr>
          <p:cNvPr id="254989" name="AutoShape 13"/>
          <p:cNvSpPr>
            <a:spLocks noChangeArrowheads="1"/>
          </p:cNvSpPr>
          <p:nvPr/>
        </p:nvSpPr>
        <p:spPr bwMode="auto">
          <a:xfrm>
            <a:off x="2819400" y="4876800"/>
            <a:ext cx="2286000" cy="914400"/>
          </a:xfrm>
          <a:prstGeom prst="wedgeEllipseCallout">
            <a:avLst>
              <a:gd name="adj1" fmla="val -22500"/>
              <a:gd name="adj2" fmla="val -228472"/>
            </a:avLst>
          </a:prstGeom>
          <a:solidFill>
            <a:srgbClr val="E6E3D2"/>
          </a:solidFill>
          <a:ln w="9525">
            <a:solidFill>
              <a:schemeClr val="tx1"/>
            </a:solidFill>
            <a:miter lim="800000"/>
            <a:headEnd type="none" w="sm" len="sm"/>
            <a:tailEnd type="none" w="sm" len="sm"/>
          </a:ln>
        </p:spPr>
        <p:txBody>
          <a:bodyPr anchor="ctr">
            <a:prstTxWarp prst="textNoShape">
              <a:avLst/>
            </a:prstTxWarp>
          </a:bodyPr>
          <a:lstStyle/>
          <a:p>
            <a:pPr eaLnBrk="0" hangingPunct="0">
              <a:lnSpc>
                <a:spcPct val="90000"/>
              </a:lnSpc>
            </a:pPr>
            <a:r>
              <a:rPr lang="en-AU" sz="1800" dirty="0">
                <a:solidFill>
                  <a:schemeClr val="tx1"/>
                </a:solidFill>
                <a:latin typeface="Arial" pitchFamily="-111" charset="0"/>
              </a:rPr>
              <a:t>Person A’s power over Person B</a:t>
            </a:r>
          </a:p>
        </p:txBody>
      </p:sp>
      <p:grpSp>
        <p:nvGrpSpPr>
          <p:cNvPr id="37" name="Group 36"/>
          <p:cNvGrpSpPr/>
          <p:nvPr/>
        </p:nvGrpSpPr>
        <p:grpSpPr>
          <a:xfrm>
            <a:off x="4862131" y="1828800"/>
            <a:ext cx="3596069" cy="2248275"/>
            <a:chOff x="4862131" y="1828800"/>
            <a:chExt cx="3596069" cy="2248275"/>
          </a:xfrm>
        </p:grpSpPr>
        <p:sp>
          <p:nvSpPr>
            <p:cNvPr id="21" name="Rectangle 20"/>
            <p:cNvSpPr/>
            <p:nvPr/>
          </p:nvSpPr>
          <p:spPr>
            <a:xfrm>
              <a:off x="6096000" y="1828800"/>
              <a:ext cx="2362200" cy="1592744"/>
            </a:xfrm>
            <a:prstGeom prst="rect">
              <a:avLst/>
            </a:prstGeom>
          </p:spPr>
          <p:txBody>
            <a:bodyPr wrap="square">
              <a:spAutoFit/>
            </a:bodyPr>
            <a:lstStyle/>
            <a:p>
              <a:pPr algn="l" eaLnBrk="0" hangingPunct="0">
                <a:lnSpc>
                  <a:spcPct val="90000"/>
                </a:lnSpc>
              </a:pPr>
              <a:r>
                <a:rPr lang="en-AU" sz="1800" dirty="0" smtClean="0">
                  <a:solidFill>
                    <a:schemeClr val="tx1"/>
                  </a:solidFill>
                  <a:latin typeface="Arial" pitchFamily="-111" charset="0"/>
                </a:rPr>
                <a:t>Person A is perceived as controlling resources that help or hinder Person B’s goal achievement.</a:t>
              </a:r>
              <a:endParaRPr lang="en-AU" sz="1800" dirty="0">
                <a:solidFill>
                  <a:schemeClr val="tx1"/>
                </a:solidFill>
                <a:latin typeface="Arial" pitchFamily="-111" charset="0"/>
              </a:endParaRPr>
            </a:p>
          </p:txBody>
        </p:sp>
        <p:cxnSp>
          <p:nvCxnSpPr>
            <p:cNvPr id="23" name="Curved Connector 22"/>
            <p:cNvCxnSpPr/>
            <p:nvPr/>
          </p:nvCxnSpPr>
          <p:spPr>
            <a:xfrm rot="10800000" flipV="1">
              <a:off x="4862131" y="2791613"/>
              <a:ext cx="1310069" cy="1285462"/>
            </a:xfrm>
            <a:prstGeom prst="curvedConnector3">
              <a:avLst>
                <a:gd name="adj1" fmla="val 50000"/>
              </a:avLst>
            </a:prstGeom>
            <a:ln w="41275" cap="flat" cmpd="sng" algn="ctr">
              <a:solidFill>
                <a:schemeClr val="bg2">
                  <a:lumMod val="25000"/>
                </a:schemeClr>
              </a:solidFill>
              <a:prstDash val="solid"/>
              <a:round/>
              <a:headEnd type="none" w="med" len="med"/>
              <a:tailEnd type="triangle" w="lg" len="lg"/>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77380863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right)">
                                      <p:cBhvr>
                                        <p:cTn id="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normAutofit/>
          </a:bodyPr>
          <a:lstStyle/>
          <a:p>
            <a:r>
              <a:rPr lang="en-US" sz="3600" dirty="0" smtClean="0"/>
              <a:t>Model of Power in Organizations</a:t>
            </a:r>
            <a:endParaRPr lang="en-US" sz="3600" dirty="0"/>
          </a:p>
        </p:txBody>
      </p:sp>
      <p:grpSp>
        <p:nvGrpSpPr>
          <p:cNvPr id="2" name="Group 19"/>
          <p:cNvGrpSpPr>
            <a:grpSpLocks/>
          </p:cNvGrpSpPr>
          <p:nvPr/>
        </p:nvGrpSpPr>
        <p:grpSpPr bwMode="auto">
          <a:xfrm>
            <a:off x="3352800" y="2133600"/>
            <a:ext cx="2362200" cy="2590800"/>
            <a:chOff x="2112" y="1344"/>
            <a:chExt cx="1488" cy="1632"/>
          </a:xfrm>
        </p:grpSpPr>
        <p:sp>
          <p:nvSpPr>
            <p:cNvPr id="18444" name="Line 12"/>
            <p:cNvSpPr>
              <a:spLocks noChangeShapeType="1"/>
            </p:cNvSpPr>
            <p:nvPr/>
          </p:nvSpPr>
          <p:spPr bwMode="auto">
            <a:xfrm flipV="1">
              <a:off x="2832" y="1344"/>
              <a:ext cx="0" cy="960"/>
            </a:xfrm>
            <a:prstGeom prst="line">
              <a:avLst/>
            </a:prstGeom>
            <a:noFill/>
            <a:ln w="50800">
              <a:solidFill>
                <a:schemeClr val="tx1"/>
              </a:solidFill>
              <a:round/>
              <a:headEnd/>
              <a:tailEnd type="triangle" w="med" len="med"/>
            </a:ln>
          </p:spPr>
          <p:txBody>
            <a:bodyPr wrap="none" anchor="ctr">
              <a:prstTxWarp prst="textNoShape">
                <a:avLst/>
              </a:prstTxWarp>
            </a:bodyPr>
            <a:lstStyle/>
            <a:p>
              <a:endParaRPr lang="en-US" dirty="0"/>
            </a:p>
          </p:txBody>
        </p:sp>
        <p:sp>
          <p:nvSpPr>
            <p:cNvPr id="257037" name="Rectangle 13"/>
            <p:cNvSpPr>
              <a:spLocks noChangeArrowheads="1"/>
            </p:cNvSpPr>
            <p:nvPr/>
          </p:nvSpPr>
          <p:spPr bwMode="auto">
            <a:xfrm>
              <a:off x="2112" y="2304"/>
              <a:ext cx="1488" cy="672"/>
            </a:xfrm>
            <a:prstGeom prst="rect">
              <a:avLst/>
            </a:prstGeom>
            <a:solidFill>
              <a:srgbClr val="444444"/>
            </a:solidFill>
            <a:ln w="9525">
              <a:solidFill>
                <a:srgbClr val="000000"/>
              </a:solidFill>
              <a:miter lim="800000"/>
              <a:headEnd/>
              <a:tailEnd/>
            </a:ln>
            <a:effectLst>
              <a:outerShdw blurRad="63500" dist="38099" dir="2700000" algn="ctr" rotWithShape="0">
                <a:schemeClr val="tx1">
                  <a:alpha val="67000"/>
                </a:schemeClr>
              </a:outerShdw>
            </a:effectLst>
          </p:spPr>
          <p:txBody>
            <a:bodyPr anchor="ctr">
              <a:prstTxWarp prst="textNoShape">
                <a:avLst/>
              </a:prstTxWarp>
            </a:bodyPr>
            <a:lstStyle/>
            <a:p>
              <a:pPr>
                <a:defRPr/>
              </a:pPr>
              <a:r>
                <a:rPr lang="en-AU" sz="2000" dirty="0">
                  <a:solidFill>
                    <a:schemeClr val="bg1"/>
                  </a:solidFill>
                  <a:latin typeface="Arial" pitchFamily="-65" charset="0"/>
                  <a:ea typeface="ヒラギノ角ゴ Pro W3" pitchFamily="-65" charset="-128"/>
                  <a:cs typeface="ヒラギノ角ゴ Pro W3" pitchFamily="-65" charset="-128"/>
                </a:rPr>
                <a:t>Contingencies</a:t>
              </a:r>
            </a:p>
            <a:p>
              <a:pPr>
                <a:defRPr/>
              </a:pPr>
              <a:r>
                <a:rPr lang="en-AU" sz="2000" dirty="0">
                  <a:solidFill>
                    <a:schemeClr val="bg1"/>
                  </a:solidFill>
                  <a:latin typeface="Arial" pitchFamily="-65" charset="0"/>
                  <a:ea typeface="ヒラギノ角ゴ Pro W3" pitchFamily="-65" charset="-128"/>
                  <a:cs typeface="ヒラギノ角ゴ Pro W3" pitchFamily="-65" charset="-128"/>
                </a:rPr>
                <a:t>of Power</a:t>
              </a:r>
            </a:p>
          </p:txBody>
        </p:sp>
      </p:grpSp>
      <p:grpSp>
        <p:nvGrpSpPr>
          <p:cNvPr id="3" name="Group 15"/>
          <p:cNvGrpSpPr>
            <a:grpSpLocks/>
          </p:cNvGrpSpPr>
          <p:nvPr/>
        </p:nvGrpSpPr>
        <p:grpSpPr bwMode="auto">
          <a:xfrm>
            <a:off x="914400" y="1600200"/>
            <a:ext cx="7086600" cy="1143000"/>
            <a:chOff x="576" y="1008"/>
            <a:chExt cx="4464" cy="720"/>
          </a:xfrm>
        </p:grpSpPr>
        <p:sp>
          <p:nvSpPr>
            <p:cNvPr id="18441" name="Line 16"/>
            <p:cNvSpPr>
              <a:spLocks noChangeShapeType="1"/>
            </p:cNvSpPr>
            <p:nvPr/>
          </p:nvSpPr>
          <p:spPr bwMode="auto">
            <a:xfrm>
              <a:off x="1768" y="1344"/>
              <a:ext cx="1996" cy="0"/>
            </a:xfrm>
            <a:prstGeom prst="line">
              <a:avLst/>
            </a:prstGeom>
            <a:noFill/>
            <a:ln w="50800">
              <a:solidFill>
                <a:schemeClr val="tx1"/>
              </a:solidFill>
              <a:round/>
              <a:headEnd/>
              <a:tailEnd type="triangle" w="med" len="med"/>
            </a:ln>
          </p:spPr>
          <p:txBody>
            <a:bodyPr wrap="none" anchor="ctr">
              <a:prstTxWarp prst="textNoShape">
                <a:avLst/>
              </a:prstTxWarp>
            </a:bodyPr>
            <a:lstStyle/>
            <a:p>
              <a:endParaRPr lang="en-US" dirty="0"/>
            </a:p>
          </p:txBody>
        </p:sp>
        <p:sp>
          <p:nvSpPr>
            <p:cNvPr id="257041" name="Rectangle 17"/>
            <p:cNvSpPr>
              <a:spLocks noChangeArrowheads="1"/>
            </p:cNvSpPr>
            <p:nvPr/>
          </p:nvSpPr>
          <p:spPr bwMode="auto">
            <a:xfrm>
              <a:off x="3744" y="1008"/>
              <a:ext cx="1296" cy="720"/>
            </a:xfrm>
            <a:prstGeom prst="rect">
              <a:avLst/>
            </a:prstGeom>
            <a:solidFill>
              <a:srgbClr val="435238"/>
            </a:solidFill>
            <a:ln w="9525">
              <a:solidFill>
                <a:srgbClr val="000000"/>
              </a:solidFill>
              <a:miter lim="800000"/>
              <a:headEnd/>
              <a:tailEnd/>
            </a:ln>
            <a:effectLst>
              <a:outerShdw blurRad="63500" dist="38099" dir="2700000" algn="ctr" rotWithShape="0">
                <a:schemeClr val="tx1">
                  <a:alpha val="67000"/>
                </a:schemeClr>
              </a:outerShdw>
            </a:effectLst>
          </p:spPr>
          <p:txBody>
            <a:bodyPr anchor="ctr">
              <a:prstTxWarp prst="textNoShape">
                <a:avLst/>
              </a:prstTxWarp>
            </a:bodyPr>
            <a:lstStyle/>
            <a:p>
              <a:pPr>
                <a:defRPr/>
              </a:pPr>
              <a:r>
                <a:rPr lang="en-AU" sz="2000" dirty="0">
                  <a:solidFill>
                    <a:schemeClr val="bg1"/>
                  </a:solidFill>
                  <a:latin typeface="Arial" pitchFamily="-65" charset="0"/>
                  <a:ea typeface="ヒラギノ角ゴ Pro W3" pitchFamily="-65" charset="-128"/>
                  <a:cs typeface="ヒラギノ角ゴ Pro W3" pitchFamily="-65" charset="-128"/>
                </a:rPr>
                <a:t>Power</a:t>
              </a:r>
            </a:p>
            <a:p>
              <a:pPr>
                <a:defRPr/>
              </a:pPr>
              <a:r>
                <a:rPr lang="en-AU" sz="2000" dirty="0">
                  <a:solidFill>
                    <a:schemeClr val="bg1"/>
                  </a:solidFill>
                  <a:latin typeface="Arial" pitchFamily="-65" charset="0"/>
                  <a:ea typeface="ヒラギノ角ゴ Pro W3" pitchFamily="-65" charset="-128"/>
                  <a:cs typeface="ヒラギノ角ゴ Pro W3" pitchFamily="-65" charset="-128"/>
                </a:rPr>
                <a:t>over others</a:t>
              </a:r>
            </a:p>
          </p:txBody>
        </p:sp>
        <p:sp>
          <p:nvSpPr>
            <p:cNvPr id="257042" name="Rectangle 18"/>
            <p:cNvSpPr>
              <a:spLocks noChangeArrowheads="1"/>
            </p:cNvSpPr>
            <p:nvPr/>
          </p:nvSpPr>
          <p:spPr bwMode="auto">
            <a:xfrm>
              <a:off x="576" y="1008"/>
              <a:ext cx="1296" cy="720"/>
            </a:xfrm>
            <a:prstGeom prst="rect">
              <a:avLst/>
            </a:prstGeom>
            <a:solidFill>
              <a:srgbClr val="3A3A59"/>
            </a:solidFill>
            <a:ln w="9525">
              <a:solidFill>
                <a:srgbClr val="000000"/>
              </a:solidFill>
              <a:miter lim="800000"/>
              <a:headEnd/>
              <a:tailEnd/>
            </a:ln>
            <a:effectLst>
              <a:outerShdw blurRad="63500" dist="38099" dir="2700000" algn="ctr" rotWithShape="0">
                <a:schemeClr val="tx1">
                  <a:alpha val="67000"/>
                </a:schemeClr>
              </a:outerShdw>
            </a:effectLst>
          </p:spPr>
          <p:txBody>
            <a:bodyPr anchor="ctr">
              <a:prstTxWarp prst="textNoShape">
                <a:avLst/>
              </a:prstTxWarp>
            </a:bodyPr>
            <a:lstStyle/>
            <a:p>
              <a:pPr>
                <a:defRPr/>
              </a:pPr>
              <a:r>
                <a:rPr lang="en-AU" sz="2000" dirty="0">
                  <a:solidFill>
                    <a:schemeClr val="bg1"/>
                  </a:solidFill>
                  <a:latin typeface="Arial" pitchFamily="-65" charset="0"/>
                  <a:ea typeface="ヒラギノ角ゴ Pro W3" pitchFamily="-65" charset="-128"/>
                  <a:cs typeface="ヒラギノ角ゴ Pro W3" pitchFamily="-65" charset="-128"/>
                </a:rPr>
                <a:t>Sources</a:t>
              </a:r>
            </a:p>
            <a:p>
              <a:pPr>
                <a:defRPr/>
              </a:pPr>
              <a:r>
                <a:rPr lang="en-AU" sz="2000" dirty="0">
                  <a:solidFill>
                    <a:schemeClr val="bg1"/>
                  </a:solidFill>
                  <a:latin typeface="Arial" pitchFamily="-65" charset="0"/>
                  <a:ea typeface="ヒラギノ角ゴ Pro W3" pitchFamily="-65" charset="-128"/>
                  <a:cs typeface="ヒラギノ角ゴ Pro W3" pitchFamily="-65" charset="-128"/>
                </a:rPr>
                <a:t>of Power</a:t>
              </a:r>
            </a:p>
          </p:txBody>
        </p:sp>
      </p:grpSp>
      <p:sp>
        <p:nvSpPr>
          <p:cNvPr id="257038" name="Rectangle 14"/>
          <p:cNvSpPr>
            <a:spLocks noChangeArrowheads="1"/>
          </p:cNvSpPr>
          <p:nvPr/>
        </p:nvSpPr>
        <p:spPr bwMode="auto">
          <a:xfrm>
            <a:off x="914400" y="2743200"/>
            <a:ext cx="2057400" cy="2362200"/>
          </a:xfrm>
          <a:prstGeom prst="rect">
            <a:avLst/>
          </a:prstGeom>
          <a:solidFill>
            <a:srgbClr val="DCE7FF"/>
          </a:solidFill>
          <a:ln w="9525">
            <a:solidFill>
              <a:srgbClr val="000000"/>
            </a:solidFill>
            <a:miter lim="800000"/>
            <a:headEnd type="none" w="sm" len="sm"/>
            <a:tailEnd type="none" w="sm" len="sm"/>
          </a:ln>
          <a:effectLst>
            <a:outerShdw blurRad="63500" dist="38099" dir="2700000" algn="ctr" rotWithShape="0">
              <a:schemeClr val="tx1">
                <a:alpha val="67000"/>
              </a:schemeClr>
            </a:outerShdw>
          </a:effectLst>
        </p:spPr>
        <p:txBody>
          <a:bodyPr anchor="ctr">
            <a:prstTxWarp prst="textNoShape">
              <a:avLst/>
            </a:prstTxWarp>
          </a:bodyPr>
          <a:lstStyle/>
          <a:p>
            <a:pPr eaLnBrk="0" hangingPunct="0">
              <a:lnSpc>
                <a:spcPct val="120000"/>
              </a:lnSpc>
              <a:defRPr/>
            </a:pPr>
            <a:r>
              <a:rPr lang="en-AU" sz="2000" dirty="0">
                <a:solidFill>
                  <a:schemeClr val="tx1"/>
                </a:solidFill>
                <a:latin typeface="Arial" pitchFamily="-65" charset="0"/>
                <a:ea typeface="ヒラギノ角ゴ Pro W3" pitchFamily="-65" charset="-128"/>
                <a:cs typeface="ヒラギノ角ゴ Pro W3" pitchFamily="-65" charset="-128"/>
              </a:rPr>
              <a:t>Legitimate</a:t>
            </a:r>
          </a:p>
          <a:p>
            <a:pPr eaLnBrk="0" hangingPunct="0">
              <a:lnSpc>
                <a:spcPct val="120000"/>
              </a:lnSpc>
              <a:defRPr/>
            </a:pPr>
            <a:r>
              <a:rPr lang="en-AU" sz="2000" dirty="0">
                <a:solidFill>
                  <a:schemeClr val="tx1"/>
                </a:solidFill>
                <a:latin typeface="Arial" pitchFamily="-65" charset="0"/>
                <a:ea typeface="ヒラギノ角ゴ Pro W3" pitchFamily="-65" charset="-128"/>
                <a:cs typeface="ヒラギノ角ゴ Pro W3" pitchFamily="-65" charset="-128"/>
              </a:rPr>
              <a:t>Reward</a:t>
            </a:r>
          </a:p>
          <a:p>
            <a:pPr eaLnBrk="0" hangingPunct="0">
              <a:lnSpc>
                <a:spcPct val="120000"/>
              </a:lnSpc>
              <a:defRPr/>
            </a:pPr>
            <a:r>
              <a:rPr lang="en-AU" sz="2000" dirty="0">
                <a:solidFill>
                  <a:schemeClr val="tx1"/>
                </a:solidFill>
                <a:latin typeface="Arial" pitchFamily="-65" charset="0"/>
                <a:ea typeface="ヒラギノ角ゴ Pro W3" pitchFamily="-65" charset="-128"/>
                <a:cs typeface="ヒラギノ角ゴ Pro W3" pitchFamily="-65" charset="-128"/>
              </a:rPr>
              <a:t>Coercive</a:t>
            </a:r>
          </a:p>
          <a:p>
            <a:pPr eaLnBrk="0" hangingPunct="0">
              <a:lnSpc>
                <a:spcPct val="120000"/>
              </a:lnSpc>
              <a:defRPr/>
            </a:pPr>
            <a:r>
              <a:rPr lang="en-AU" sz="2000" dirty="0">
                <a:solidFill>
                  <a:schemeClr val="tx1"/>
                </a:solidFill>
                <a:latin typeface="Arial" pitchFamily="-65" charset="0"/>
                <a:ea typeface="ヒラギノ角ゴ Pro W3" pitchFamily="-65" charset="-128"/>
                <a:cs typeface="ヒラギノ角ゴ Pro W3" pitchFamily="-65" charset="-128"/>
              </a:rPr>
              <a:t>Expert</a:t>
            </a:r>
          </a:p>
          <a:p>
            <a:pPr eaLnBrk="0" hangingPunct="0">
              <a:lnSpc>
                <a:spcPct val="120000"/>
              </a:lnSpc>
              <a:defRPr/>
            </a:pPr>
            <a:r>
              <a:rPr lang="en-AU" sz="2000" dirty="0">
                <a:solidFill>
                  <a:schemeClr val="tx1"/>
                </a:solidFill>
                <a:latin typeface="Arial" pitchFamily="-65" charset="0"/>
                <a:ea typeface="ヒラギノ角ゴ Pro W3" pitchFamily="-65" charset="-128"/>
                <a:cs typeface="ヒラギノ角ゴ Pro W3" pitchFamily="-65" charset="-128"/>
              </a:rPr>
              <a:t>Referent</a:t>
            </a:r>
          </a:p>
          <a:p>
            <a:pPr>
              <a:defRPr/>
            </a:pPr>
            <a:endParaRPr lang="en-AU" sz="2000" dirty="0">
              <a:solidFill>
                <a:schemeClr val="bg1"/>
              </a:solidFill>
              <a:latin typeface="Arial" pitchFamily="-65" charset="0"/>
              <a:ea typeface="ヒラギノ角ゴ Pro W3" pitchFamily="-65" charset="-128"/>
              <a:cs typeface="ヒラギノ角ゴ Pro W3" pitchFamily="-65" charset="-128"/>
            </a:endParaRPr>
          </a:p>
        </p:txBody>
      </p:sp>
    </p:spTree>
    <p:extLst>
      <p:ext uri="{BB962C8B-B14F-4D97-AF65-F5344CB8AC3E}">
        <p14:creationId xmlns:p14="http://schemas.microsoft.com/office/powerpoint/2010/main" val="226191288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7038"/>
                                        </p:tgtEl>
                                        <p:attrNameLst>
                                          <p:attrName>style.visibility</p:attrName>
                                        </p:attrNameLst>
                                      </p:cBhvr>
                                      <p:to>
                                        <p:strVal val="visible"/>
                                      </p:to>
                                    </p:set>
                                    <p:animEffect transition="in" filter="wipe(up)">
                                      <p:cBhvr>
                                        <p:cTn id="11" dur="500"/>
                                        <p:tgtEl>
                                          <p:spTgt spid="257038"/>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down)">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703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smtClean="0"/>
              <a:t>Deference to Authority:</a:t>
            </a:r>
            <a:br>
              <a:rPr lang="en-US" dirty="0" smtClean="0"/>
            </a:br>
            <a:r>
              <a:rPr lang="en-US" dirty="0" smtClean="0"/>
              <a:t>Le Jeu de la Mort</a:t>
            </a:r>
            <a:endParaRPr lang="en-US" dirty="0"/>
          </a:p>
        </p:txBody>
      </p:sp>
      <p:sp>
        <p:nvSpPr>
          <p:cNvPr id="7" name="Text Placeholder 6"/>
          <p:cNvSpPr>
            <a:spLocks noGrp="1"/>
          </p:cNvSpPr>
          <p:nvPr>
            <p:ph idx="1"/>
          </p:nvPr>
        </p:nvSpPr>
        <p:spPr/>
        <p:txBody>
          <a:bodyPr>
            <a:normAutofit/>
          </a:bodyPr>
          <a:lstStyle/>
          <a:p>
            <a:pPr marL="0" indent="0">
              <a:lnSpc>
                <a:spcPct val="120000"/>
              </a:lnSpc>
              <a:buNone/>
            </a:pPr>
            <a:r>
              <a:rPr lang="en-US" sz="2200" dirty="0" smtClean="0"/>
              <a:t>French reality television revealed how far people are willing to submit to authority. Only 16 of the 80 contestants refused to administer the strongest shocks when another contestant gave the wrong answers. Fortunately, the other contestant was an actor who didn’t actually receive the shocks.</a:t>
            </a:r>
            <a:endParaRPr lang="en-US" sz="2200" dirty="0"/>
          </a:p>
        </p:txBody>
      </p:sp>
      <p:pic>
        <p:nvPicPr>
          <p:cNvPr id="8" name="Picture Placeholder 7" descr="JueMort vert sm.jpg"/>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3828" b="3828"/>
          <a:stretch>
            <a:fillRect/>
          </a:stretch>
        </p:blipFill>
        <p:spPr/>
      </p:pic>
    </p:spTree>
    <p:extLst>
      <p:ext uri="{BB962C8B-B14F-4D97-AF65-F5344CB8AC3E}">
        <p14:creationId xmlns:p14="http://schemas.microsoft.com/office/powerpoint/2010/main" val="357204348"/>
      </p:ext>
    </p:extLst>
  </p:cSld>
  <p:clrMapOvr>
    <a:masterClrMapping/>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r>
              <a:rPr lang="en-US" dirty="0" smtClean="0"/>
              <a:t>Legitimate Power</a:t>
            </a:r>
            <a:endParaRPr lang="en-US" dirty="0"/>
          </a:p>
        </p:txBody>
      </p:sp>
      <p:sp>
        <p:nvSpPr>
          <p:cNvPr id="7" name="Text Placeholder 6"/>
          <p:cNvSpPr>
            <a:spLocks noGrp="1"/>
          </p:cNvSpPr>
          <p:nvPr>
            <p:ph idx="1"/>
          </p:nvPr>
        </p:nvSpPr>
        <p:spPr/>
        <p:txBody>
          <a:bodyPr>
            <a:normAutofit fontScale="85000" lnSpcReduction="20000"/>
          </a:bodyPr>
          <a:lstStyle/>
          <a:p>
            <a:pPr>
              <a:lnSpc>
                <a:spcPct val="120000"/>
              </a:lnSpc>
              <a:spcBef>
                <a:spcPts val="800"/>
              </a:spcBef>
            </a:pPr>
            <a:r>
              <a:rPr lang="en-US" dirty="0"/>
              <a:t>Agreement that people in certain roles can request certain behaviors of </a:t>
            </a:r>
            <a:r>
              <a:rPr lang="en-US" dirty="0" smtClean="0"/>
              <a:t>others</a:t>
            </a:r>
          </a:p>
          <a:p>
            <a:pPr>
              <a:lnSpc>
                <a:spcPct val="120000"/>
              </a:lnSpc>
              <a:spcBef>
                <a:spcPts val="800"/>
              </a:spcBef>
            </a:pPr>
            <a:r>
              <a:rPr lang="en-US" dirty="0" smtClean="0"/>
              <a:t>Zone </a:t>
            </a:r>
            <a:r>
              <a:rPr lang="en-US" dirty="0"/>
              <a:t>of </a:t>
            </a:r>
            <a:r>
              <a:rPr lang="en-US" dirty="0" smtClean="0"/>
              <a:t>indifference -- range </a:t>
            </a:r>
            <a:r>
              <a:rPr lang="en-US" dirty="0"/>
              <a:t>of behaviors </a:t>
            </a:r>
            <a:r>
              <a:rPr lang="en-US" dirty="0" smtClean="0"/>
              <a:t>for deference </a:t>
            </a:r>
            <a:r>
              <a:rPr lang="en-US" dirty="0"/>
              <a:t>to authority</a:t>
            </a:r>
          </a:p>
          <a:p>
            <a:pPr>
              <a:lnSpc>
                <a:spcPct val="120000"/>
              </a:lnSpc>
              <a:spcBef>
                <a:spcPts val="800"/>
              </a:spcBef>
            </a:pPr>
            <a:r>
              <a:rPr lang="en-US" dirty="0" smtClean="0"/>
              <a:t>Norm </a:t>
            </a:r>
            <a:r>
              <a:rPr lang="en-US" dirty="0"/>
              <a:t>of reciprocity </a:t>
            </a:r>
            <a:r>
              <a:rPr lang="en-US" dirty="0" smtClean="0"/>
              <a:t>-- felt </a:t>
            </a:r>
            <a:r>
              <a:rPr lang="en-US" dirty="0"/>
              <a:t>obligation to help someone who has helped you</a:t>
            </a:r>
          </a:p>
          <a:p>
            <a:pPr>
              <a:lnSpc>
                <a:spcPct val="120000"/>
              </a:lnSpc>
              <a:spcBef>
                <a:spcPts val="800"/>
              </a:spcBef>
            </a:pPr>
            <a:r>
              <a:rPr lang="en-US" dirty="0" smtClean="0"/>
              <a:t>Information </a:t>
            </a:r>
            <a:r>
              <a:rPr lang="en-US" dirty="0"/>
              <a:t>control -- right to distribute information to others</a:t>
            </a:r>
          </a:p>
          <a:p>
            <a:pPr lvl="1">
              <a:lnSpc>
                <a:spcPct val="120000"/>
              </a:lnSpc>
            </a:pPr>
            <a:r>
              <a:rPr lang="en-US" sz="2400" dirty="0" smtClean="0"/>
              <a:t>Creates dependence</a:t>
            </a:r>
          </a:p>
          <a:p>
            <a:pPr lvl="1">
              <a:lnSpc>
                <a:spcPct val="120000"/>
              </a:lnSpc>
            </a:pPr>
            <a:r>
              <a:rPr lang="en-US" sz="2400" dirty="0" smtClean="0"/>
              <a:t>Frames situation</a:t>
            </a:r>
          </a:p>
        </p:txBody>
      </p:sp>
      <p:pic>
        <p:nvPicPr>
          <p:cNvPr id="8" name="Picture Placeholder 7" descr="JueMort vert sm.jpg"/>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3828" b="3828"/>
          <a:stretch>
            <a:fillRect/>
          </a:stretch>
        </p:blipFill>
        <p:spPr/>
      </p:pic>
    </p:spTree>
    <p:extLst>
      <p:ext uri="{BB962C8B-B14F-4D97-AF65-F5344CB8AC3E}">
        <p14:creationId xmlns:p14="http://schemas.microsoft.com/office/powerpoint/2010/main" val="1967952011"/>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r>
              <a:rPr lang="en-US" smtClean="0"/>
              <a:t>Expert Power</a:t>
            </a:r>
            <a:endParaRPr lang="en-US" dirty="0"/>
          </a:p>
        </p:txBody>
      </p:sp>
      <p:sp>
        <p:nvSpPr>
          <p:cNvPr id="31747" name="Rectangle 4"/>
          <p:cNvSpPr>
            <a:spLocks noGrp="1" noChangeArrowheads="1"/>
          </p:cNvSpPr>
          <p:nvPr>
            <p:ph idx="1"/>
          </p:nvPr>
        </p:nvSpPr>
        <p:spPr/>
        <p:txBody>
          <a:bodyPr/>
          <a:lstStyle/>
          <a:p>
            <a:r>
              <a:rPr lang="en-US" dirty="0"/>
              <a:t>C</a:t>
            </a:r>
            <a:r>
              <a:rPr lang="en-US" dirty="0" smtClean="0"/>
              <a:t>apacity to influence others by possessing knowledge or skills that they value</a:t>
            </a:r>
          </a:p>
          <a:p>
            <a:r>
              <a:rPr lang="en-US" dirty="0" smtClean="0"/>
              <a:t>Coping with uncertainty</a:t>
            </a:r>
          </a:p>
          <a:p>
            <a:pPr lvl="1"/>
            <a:r>
              <a:rPr lang="en-US" dirty="0" smtClean="0"/>
              <a:t>Organizations operate better in predictable environments</a:t>
            </a:r>
          </a:p>
          <a:p>
            <a:pPr lvl="1"/>
            <a:r>
              <a:rPr lang="en-US" dirty="0" smtClean="0"/>
              <a:t>People gain power by using their expertise to:</a:t>
            </a:r>
          </a:p>
          <a:p>
            <a:pPr lvl="2"/>
            <a:r>
              <a:rPr lang="en-US" dirty="0" smtClean="0"/>
              <a:t>Prevent environmental changes</a:t>
            </a:r>
          </a:p>
          <a:p>
            <a:pPr lvl="2"/>
            <a:r>
              <a:rPr lang="en-US" dirty="0" smtClean="0"/>
              <a:t>Forecast environmental changes</a:t>
            </a:r>
          </a:p>
          <a:p>
            <a:pPr lvl="2"/>
            <a:r>
              <a:rPr lang="en-US" dirty="0" smtClean="0"/>
              <a:t>Absorb environmental changes</a:t>
            </a:r>
            <a:endParaRPr lang="en-US" dirty="0"/>
          </a:p>
        </p:txBody>
      </p:sp>
    </p:spTree>
    <p:extLst>
      <p:ext uri="{BB962C8B-B14F-4D97-AF65-F5344CB8AC3E}">
        <p14:creationId xmlns:p14="http://schemas.microsoft.com/office/powerpoint/2010/main" val="1382710764"/>
      </p:ext>
    </p:extLst>
  </p:cSld>
  <p:clrMapOvr>
    <a:masterClrMapping/>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2531" name="Rectangle 4"/>
          <p:cNvSpPr>
            <a:spLocks noGrp="1" noChangeArrowheads="1"/>
          </p:cNvSpPr>
          <p:nvPr>
            <p:ph type="title"/>
          </p:nvPr>
        </p:nvSpPr>
        <p:spPr/>
        <p:txBody>
          <a:bodyPr/>
          <a:lstStyle/>
          <a:p>
            <a:r>
              <a:rPr lang="en-US" dirty="0" smtClean="0"/>
              <a:t>Other Sources of Power</a:t>
            </a:r>
          </a:p>
        </p:txBody>
      </p:sp>
      <p:sp>
        <p:nvSpPr>
          <p:cNvPr id="261123" name="Rectangle 3"/>
          <p:cNvSpPr>
            <a:spLocks noGrp="1" noChangeArrowheads="1"/>
          </p:cNvSpPr>
          <p:nvPr>
            <p:ph idx="1"/>
          </p:nvPr>
        </p:nvSpPr>
        <p:spPr/>
        <p:txBody>
          <a:bodyPr>
            <a:normAutofit/>
          </a:bodyPr>
          <a:lstStyle/>
          <a:p>
            <a:r>
              <a:rPr lang="en-US" dirty="0"/>
              <a:t>Reward </a:t>
            </a:r>
            <a:r>
              <a:rPr lang="en-US" dirty="0" smtClean="0"/>
              <a:t>power</a:t>
            </a:r>
          </a:p>
          <a:p>
            <a:pPr lvl="1"/>
            <a:r>
              <a:rPr lang="en-US" dirty="0" smtClean="0"/>
              <a:t>Control rewards </a:t>
            </a:r>
            <a:r>
              <a:rPr lang="en-US" dirty="0"/>
              <a:t>valued by </a:t>
            </a:r>
            <a:r>
              <a:rPr lang="en-US" dirty="0" smtClean="0"/>
              <a:t>others, remove </a:t>
            </a:r>
            <a:r>
              <a:rPr lang="en-US" dirty="0"/>
              <a:t>negative sanctions</a:t>
            </a:r>
          </a:p>
          <a:p>
            <a:r>
              <a:rPr lang="en-US" dirty="0"/>
              <a:t>Coercive </a:t>
            </a:r>
            <a:r>
              <a:rPr lang="en-US" dirty="0" smtClean="0"/>
              <a:t>power</a:t>
            </a:r>
          </a:p>
          <a:p>
            <a:pPr lvl="1"/>
            <a:r>
              <a:rPr lang="en-US" dirty="0"/>
              <a:t>A</a:t>
            </a:r>
            <a:r>
              <a:rPr lang="en-US" dirty="0" smtClean="0"/>
              <a:t>bility </a:t>
            </a:r>
            <a:r>
              <a:rPr lang="en-US" dirty="0"/>
              <a:t>to apply punishment</a:t>
            </a:r>
          </a:p>
          <a:p>
            <a:r>
              <a:rPr lang="en-US" dirty="0" smtClean="0"/>
              <a:t>Referent </a:t>
            </a:r>
            <a:r>
              <a:rPr lang="en-US" dirty="0"/>
              <a:t>power</a:t>
            </a:r>
          </a:p>
          <a:p>
            <a:pPr lvl="1"/>
            <a:r>
              <a:rPr lang="en-US" dirty="0"/>
              <a:t>Capacity to influence others through identification with and respect for the power </a:t>
            </a:r>
            <a:r>
              <a:rPr lang="en-US" dirty="0" smtClean="0"/>
              <a:t>holder</a:t>
            </a:r>
          </a:p>
          <a:p>
            <a:pPr lvl="1"/>
            <a:r>
              <a:rPr lang="en-US" dirty="0" smtClean="0"/>
              <a:t>Associated with charisma</a:t>
            </a:r>
            <a:endParaRPr lang="en-US" dirty="0"/>
          </a:p>
          <a:p>
            <a:endParaRPr lang="en-US" dirty="0" smtClean="0"/>
          </a:p>
          <a:p>
            <a:endParaRPr lang="en-US" dirty="0" smtClean="0"/>
          </a:p>
          <a:p>
            <a:endParaRPr lang="en-US" dirty="0" smtClean="0"/>
          </a:p>
        </p:txBody>
      </p:sp>
    </p:spTree>
    <p:extLst>
      <p:ext uri="{BB962C8B-B14F-4D97-AF65-F5344CB8AC3E}">
        <p14:creationId xmlns:p14="http://schemas.microsoft.com/office/powerpoint/2010/main" val="2548890529"/>
      </p:ext>
    </p:extLst>
  </p:cSld>
  <p:clrMapOvr>
    <a:masterClrMapping/>
  </p:clrMapOvr>
  <p:transition spd="slow">
    <p:push dir="u"/>
  </p:transition>
  <p:timing>
    <p:tnLst>
      <p:par>
        <p:cTn id="1" dur="indefinite" restart="never" nodeType="tmRoot"/>
      </p:par>
    </p:tnLst>
  </p:timing>
</p:sld>
</file>

<file path=ppt/theme/theme1.xml><?xml version="1.0" encoding="utf-8"?>
<a:theme xmlns:a="http://schemas.openxmlformats.org/drawingml/2006/main" name="McShaneOB7_Ch">
  <a:themeElements>
    <a:clrScheme name="Plaza">
      <a:dk1>
        <a:sysClr val="windowText" lastClr="000000"/>
      </a:dk1>
      <a:lt1>
        <a:sysClr val="window" lastClr="FFFFFF"/>
      </a:lt1>
      <a:dk2>
        <a:srgbClr val="333333"/>
      </a:dk2>
      <a:lt2>
        <a:srgbClr val="CCCCCC"/>
      </a:lt2>
      <a:accent1>
        <a:srgbClr val="990000"/>
      </a:accent1>
      <a:accent2>
        <a:srgbClr val="580101"/>
      </a:accent2>
      <a:accent3>
        <a:srgbClr val="E94A00"/>
      </a:accent3>
      <a:accent4>
        <a:srgbClr val="EB8F00"/>
      </a:accent4>
      <a:accent5>
        <a:srgbClr val="A4A4A4"/>
      </a:accent5>
      <a:accent6>
        <a:srgbClr val="666666"/>
      </a:accent6>
      <a:hlink>
        <a:srgbClr val="D01010"/>
      </a:hlink>
      <a:folHlink>
        <a:srgbClr val="E6682E"/>
      </a:folHlink>
    </a:clrScheme>
    <a:fontScheme name="Plaza">
      <a:majorFont>
        <a:latin typeface="Century Gothic"/>
        <a:ea typeface=""/>
        <a:cs typeface=""/>
        <a:font script="Jpan" typeface="メイリオ"/>
        <a:font script="Hans" typeface="宋体"/>
        <a:font script="Hant" typeface="新細明體"/>
      </a:majorFont>
      <a:minorFont>
        <a:latin typeface="Century Gothic"/>
        <a:ea typeface=""/>
        <a:cs typeface=""/>
        <a:font script="Jpan" typeface="メイリオ"/>
        <a:font script="Hans" typeface="宋体"/>
        <a:font script="Hant" typeface="新細明體"/>
      </a:minorFont>
    </a:fontScheme>
    <a:fmtScheme name="Plaza">
      <a:fillStyleLst>
        <a:solidFill>
          <a:schemeClr val="phClr"/>
        </a:solidFill>
        <a:gradFill rotWithShape="1">
          <a:gsLst>
            <a:gs pos="0">
              <a:schemeClr val="phClr">
                <a:tint val="100000"/>
                <a:shade val="60000"/>
                <a:satMod val="135000"/>
              </a:schemeClr>
            </a:gs>
            <a:gs pos="100000">
              <a:schemeClr val="phClr">
                <a:tint val="100000"/>
                <a:shade val="100000"/>
                <a:satMod val="135000"/>
              </a:schemeClr>
            </a:gs>
          </a:gsLst>
          <a:lin ang="16200000" scaled="1"/>
        </a:gradFill>
        <a:gradFill rotWithShape="1">
          <a:gsLst>
            <a:gs pos="0">
              <a:schemeClr val="phClr">
                <a:shade val="70000"/>
                <a:satMod val="120000"/>
              </a:schemeClr>
            </a:gs>
            <a:gs pos="35000">
              <a:schemeClr val="phClr">
                <a:shade val="100000"/>
                <a:satMod val="150000"/>
              </a:schemeClr>
            </a:gs>
            <a:gs pos="70000">
              <a:schemeClr val="phClr">
                <a:tint val="100000"/>
                <a:shade val="100000"/>
                <a:satMod val="200000"/>
                <a:greenMod val="100000"/>
              </a:schemeClr>
            </a:gs>
            <a:gs pos="100000">
              <a:schemeClr val="phClr">
                <a:tint val="100000"/>
                <a:shade val="100000"/>
                <a:satMod val="250000"/>
                <a:greenMod val="100000"/>
              </a:schemeClr>
            </a:gs>
          </a:gsLst>
          <a:lin ang="16200000" scaled="1"/>
        </a:gra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innerShdw blurRad="190500" dist="63500" dir="5400000">
              <a:srgbClr val="FFFFFF">
                <a:alpha val="65000"/>
              </a:srgbClr>
            </a:innerShdw>
          </a:effectLst>
          <a:scene3d>
            <a:camera prst="orthographicFront">
              <a:rot lat="0" lon="0" rev="0"/>
            </a:camera>
            <a:lightRig rig="twoPt" dir="r">
              <a:rot lat="0" lon="0" rev="6000000"/>
            </a:lightRig>
          </a:scene3d>
          <a:sp3d prstMaterial="matte">
            <a:bevelT w="0" h="0" prst="relaxedInset"/>
          </a:sp3d>
        </a:effectStyle>
        <a:effectStyle>
          <a:effectLst>
            <a:innerShdw blurRad="50800" dist="25400" dir="13500000">
              <a:srgbClr val="FFFFFF">
                <a:alpha val="75000"/>
              </a:srgbClr>
            </a:innerShdw>
            <a:outerShdw blurRad="88900" dist="38100" dir="6600000" sx="101000" sy="101000" rotWithShape="0">
              <a:srgbClr val="000000">
                <a:alpha val="50000"/>
              </a:srgbClr>
            </a:outerShdw>
          </a:effectLst>
          <a:scene3d>
            <a:camera prst="perspectiveFront" fov="3000000"/>
            <a:lightRig rig="morning" dir="tl">
              <a:rot lat="0" lon="0" rev="1800000"/>
            </a:lightRig>
          </a:scene3d>
          <a:sp3d contourW="38100" prstMaterial="softEdge">
            <a:bevelT w="25400" h="38100"/>
            <a:contourClr>
              <a:schemeClr val="phClr">
                <a:tint val="6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McShaneOB7_Ch.potx</Template>
  <TotalTime>1623</TotalTime>
  <Pages>0</Pages>
  <Words>912</Words>
  <Characters>0</Characters>
  <Application>Microsoft Office PowerPoint</Application>
  <PresentationFormat>Letter Paper (8.5x11 in)</PresentationFormat>
  <Lines>0</Lines>
  <Paragraphs>206</Paragraphs>
  <Slides>25</Slides>
  <Notes>21</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McShaneOB7_Ch</vt:lpstr>
      <vt:lpstr>Power and Influence in the Workplace</vt:lpstr>
      <vt:lpstr>Whale Power at JP Morgan</vt:lpstr>
      <vt:lpstr>The Meaning of Power</vt:lpstr>
      <vt:lpstr>Power and Dependence</vt:lpstr>
      <vt:lpstr>Model of Power in Organizations</vt:lpstr>
      <vt:lpstr>Deference to Authority: Le Jeu de la Mort</vt:lpstr>
      <vt:lpstr>Legitimate Power</vt:lpstr>
      <vt:lpstr>Expert Power</vt:lpstr>
      <vt:lpstr>Other Sources of Power</vt:lpstr>
      <vt:lpstr>Contingencies of Power</vt:lpstr>
      <vt:lpstr>Increasing Nonsubstitutability</vt:lpstr>
      <vt:lpstr>Other Contingencies of Power</vt:lpstr>
      <vt:lpstr>Power Through Social Networks</vt:lpstr>
      <vt:lpstr>Social Network Ties</vt:lpstr>
      <vt:lpstr>Social Network Centrality</vt:lpstr>
      <vt:lpstr>Influencing Others</vt:lpstr>
      <vt:lpstr>Types of Influence</vt:lpstr>
      <vt:lpstr>Types of Influence (con’t)</vt:lpstr>
      <vt:lpstr>Types of Influence (con’t)</vt:lpstr>
      <vt:lpstr>Types of Influence (con’t)</vt:lpstr>
      <vt:lpstr>Consequences of Influence</vt:lpstr>
      <vt:lpstr>Consequences of Influence</vt:lpstr>
      <vt:lpstr>Contingencies of Influence</vt:lpstr>
      <vt:lpstr>Organizational Politics</vt:lpstr>
      <vt:lpstr>Power and Influence in the Workplace</vt:lpstr>
    </vt:vector>
  </TitlesOfParts>
  <Manager/>
  <Company>University of Western Australia</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the Field of Organizational Behavior</dc:title>
  <dc:subject/>
  <dc:creator>Steven McShane</dc:creator>
  <cp:keywords/>
  <dc:description/>
  <cp:lastModifiedBy>Kumar Suruli</cp:lastModifiedBy>
  <cp:revision>201</cp:revision>
  <cp:lastPrinted>2008-02-24T08:45:31Z</cp:lastPrinted>
  <dcterms:created xsi:type="dcterms:W3CDTF">2011-12-07T16:09:33Z</dcterms:created>
  <dcterms:modified xsi:type="dcterms:W3CDTF">2014-02-10T13:46:20Z</dcterms:modified>
  <cp:category/>
</cp:coreProperties>
</file>