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3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4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theme/theme5.xml" ContentType="application/vnd.openxmlformats-officedocument.theme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6.xml" ContentType="application/vnd.openxmlformats-officedocument.theme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7.xml" ContentType="application/vnd.openxmlformats-officedocument.theme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theme/theme8.xml" ContentType="application/vnd.openxmlformats-officedocument.theme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9.xml" ContentType="application/vnd.openxmlformats-officedocument.theme+xml"/>
  <Override PartName="/ppt/theme/theme10.xml" ContentType="application/vnd.openxmlformats-officedocument.theme+xml"/>
  <Override PartName="/ppt/theme/theme11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1"/>
    <p:sldMasterId id="2147483859" r:id="rId2"/>
    <p:sldMasterId id="2147483744" r:id="rId3"/>
    <p:sldMasterId id="2147483780" r:id="rId4"/>
    <p:sldMasterId id="2147483838" r:id="rId5"/>
    <p:sldMasterId id="2147483713" r:id="rId6"/>
    <p:sldMasterId id="2147483674" r:id="rId7"/>
    <p:sldMasterId id="2147483897" r:id="rId8"/>
    <p:sldMasterId id="2147483960" r:id="rId9"/>
  </p:sldMasterIdLst>
  <p:notesMasterIdLst>
    <p:notesMasterId r:id="rId25"/>
  </p:notesMasterIdLst>
  <p:handoutMasterIdLst>
    <p:handoutMasterId r:id="rId26"/>
  </p:handoutMasterIdLst>
  <p:sldIdLst>
    <p:sldId id="298" r:id="rId10"/>
    <p:sldId id="257" r:id="rId11"/>
    <p:sldId id="259" r:id="rId12"/>
    <p:sldId id="406" r:id="rId13"/>
    <p:sldId id="391" r:id="rId14"/>
    <p:sldId id="396" r:id="rId15"/>
    <p:sldId id="407" r:id="rId16"/>
    <p:sldId id="397" r:id="rId17"/>
    <p:sldId id="400" r:id="rId18"/>
    <p:sldId id="408" r:id="rId19"/>
    <p:sldId id="394" r:id="rId20"/>
    <p:sldId id="409" r:id="rId21"/>
    <p:sldId id="402" r:id="rId22"/>
    <p:sldId id="362" r:id="rId23"/>
    <p:sldId id="331" r:id="rId2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3408">
          <p15:clr>
            <a:srgbClr val="A4A3A4"/>
          </p15:clr>
        </p15:guide>
        <p15:guide id="2" orient="horz" pos="3600">
          <p15:clr>
            <a:srgbClr val="A4A3A4"/>
          </p15:clr>
        </p15:guide>
        <p15:guide id="3" orient="horz" pos="912" userDrawn="1">
          <p15:clr>
            <a:srgbClr val="A4A3A4"/>
          </p15:clr>
        </p15:guide>
        <p15:guide id="4" orient="horz" pos="3360">
          <p15:clr>
            <a:srgbClr val="A4A3A4"/>
          </p15:clr>
        </p15:guide>
        <p15:guide id="5" pos="5616">
          <p15:clr>
            <a:srgbClr val="A4A3A4"/>
          </p15:clr>
        </p15:guide>
        <p15:guide id="6" pos="432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05266"/>
    <a:srgbClr val="9C3F9C"/>
    <a:srgbClr val="00803A"/>
    <a:srgbClr val="D90000"/>
    <a:srgbClr val="A30000"/>
    <a:srgbClr val="585858"/>
    <a:srgbClr val="444444"/>
    <a:srgbClr val="000000"/>
    <a:srgbClr val="6A6A6A"/>
    <a:srgbClr val="E6661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035" autoAdjust="0"/>
    <p:restoredTop sz="96458" autoAdjust="0"/>
  </p:normalViewPr>
  <p:slideViewPr>
    <p:cSldViewPr>
      <p:cViewPr>
        <p:scale>
          <a:sx n="75" d="100"/>
          <a:sy n="75" d="100"/>
        </p:scale>
        <p:origin x="-828" y="-504"/>
      </p:cViewPr>
      <p:guideLst>
        <p:guide orient="horz" pos="3408"/>
        <p:guide orient="horz" pos="3600"/>
        <p:guide orient="horz" pos="912"/>
        <p:guide orient="horz" pos="3360"/>
        <p:guide pos="5616"/>
        <p:guide pos="432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3" d="100"/>
          <a:sy n="83" d="100"/>
        </p:scale>
        <p:origin x="-1992" y="-72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4.xml"/><Relationship Id="rId18" Type="http://schemas.openxmlformats.org/officeDocument/2006/relationships/slide" Target="slides/slide9.xml"/><Relationship Id="rId26" Type="http://schemas.openxmlformats.org/officeDocument/2006/relationships/handoutMaster" Target="handoutMasters/handoutMaster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2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3.xml"/><Relationship Id="rId17" Type="http://schemas.openxmlformats.org/officeDocument/2006/relationships/slide" Target="slides/slide8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7.xml"/><Relationship Id="rId20" Type="http://schemas.openxmlformats.org/officeDocument/2006/relationships/slide" Target="slides/slide11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2.xml"/><Relationship Id="rId24" Type="http://schemas.openxmlformats.org/officeDocument/2006/relationships/slide" Target="slides/slide15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6.xml"/><Relationship Id="rId23" Type="http://schemas.openxmlformats.org/officeDocument/2006/relationships/slide" Target="slides/slide14.xml"/><Relationship Id="rId28" Type="http://schemas.openxmlformats.org/officeDocument/2006/relationships/viewProps" Target="viewProps.xml"/><Relationship Id="rId10" Type="http://schemas.openxmlformats.org/officeDocument/2006/relationships/slide" Target="slides/slide1.xml"/><Relationship Id="rId19" Type="http://schemas.openxmlformats.org/officeDocument/2006/relationships/slide" Target="slides/slide10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5.xml"/><Relationship Id="rId22" Type="http://schemas.openxmlformats.org/officeDocument/2006/relationships/slide" Target="slides/slide13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24CCBF-31CF-4FCA-A5B4-50142834420A}" type="datetimeFigureOut">
              <a:rPr lang="en-US" smtClean="0"/>
              <a:t>7/20/2017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895618-5249-4F12-80E4-2F3A0FD184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211054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84B720-C9F6-4BFC-BC5C-B1B8D70204DA}" type="datetimeFigureOut">
              <a:rPr lang="en-US" smtClean="0"/>
              <a:t>7/20/2017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003D02-7E89-4EBF-B123-9C334E1BFE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89045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003D02-7E89-4EBF-B123-9C334E1BFEF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51766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RedTagline-Gray BG, Title &amp; Subtitl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1878408"/>
            <a:ext cx="5212080" cy="2769792"/>
          </a:xfrm>
          <a:prstGeom prst="rect">
            <a:avLst/>
          </a:prstGeom>
          <a:solidFill>
            <a:srgbClr val="000000">
              <a:alpha val="56863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0" y="1981200"/>
            <a:ext cx="5212080" cy="20574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2"/>
          </p:nvPr>
        </p:nvSpPr>
        <p:spPr>
          <a:xfrm>
            <a:off x="228600" y="4000500"/>
            <a:ext cx="4937760" cy="647700"/>
          </a:xfrm>
          <a:prstGeom prst="rect">
            <a:avLst/>
          </a:prstGeom>
        </p:spPr>
        <p:txBody>
          <a:bodyPr anchor="ctr"/>
          <a:lstStyle>
            <a:lvl1pPr>
              <a:defRPr sz="2000">
                <a:solidFill>
                  <a:schemeClr val="bg1"/>
                </a:solidFill>
                <a:latin typeface="ArumSans Bd" pitchFamily="34" charset="0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12" name="Copyright"/>
          <p:cNvSpPr>
            <a:spLocks noGrp="1"/>
          </p:cNvSpPr>
          <p:nvPr>
            <p:ph type="body" sz="quarter" idx="13" hasCustomPrompt="1"/>
          </p:nvPr>
        </p:nvSpPr>
        <p:spPr>
          <a:xfrm>
            <a:off x="6461252" y="6426200"/>
            <a:ext cx="2670048" cy="155448"/>
          </a:xfrm>
          <a:prstGeom prst="rect">
            <a:avLst/>
          </a:prstGeom>
        </p:spPr>
        <p:txBody>
          <a:bodyPr lIns="0" tIns="0" rIns="45720" bIns="0"/>
          <a:lstStyle>
            <a:lvl1pPr>
              <a:defRPr sz="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4"/>
          </p:nvPr>
        </p:nvSpPr>
        <p:spPr>
          <a:xfrm>
            <a:off x="60960" y="5562600"/>
            <a:ext cx="7863840" cy="640080"/>
          </a:xfrm>
          <a:prstGeom prst="rect">
            <a:avLst/>
          </a:prstGeom>
        </p:spPr>
        <p:txBody>
          <a:bodyPr/>
          <a:lstStyle>
            <a:lvl1pPr algn="l"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10" name="Content Placeholder 3"/>
          <p:cNvSpPr>
            <a:spLocks noGrp="1"/>
          </p:cNvSpPr>
          <p:nvPr>
            <p:ph sz="quarter" idx="17" hasCustomPrompt="1"/>
          </p:nvPr>
        </p:nvSpPr>
        <p:spPr>
          <a:xfrm>
            <a:off x="0" y="6708775"/>
            <a:ext cx="9144000" cy="173736"/>
          </a:xfrm>
          <a:prstGeom prst="rect">
            <a:avLst/>
          </a:prstGeom>
        </p:spPr>
        <p:txBody>
          <a:bodyPr/>
          <a:lstStyle>
            <a:lvl1pPr algn="l">
              <a:defRPr sz="800" baseline="0">
                <a:solidFill>
                  <a:srgbClr val="585858"/>
                </a:solidFill>
              </a:defRPr>
            </a:lvl1pPr>
          </a:lstStyle>
          <a:p>
            <a:pPr lvl="0"/>
            <a:r>
              <a:rPr lang="en-US" dirty="0" smtClean="0"/>
              <a:t>Copyright Place here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18"/>
          </p:nvPr>
        </p:nvSpPr>
        <p:spPr>
          <a:xfrm>
            <a:off x="5367528" y="0"/>
            <a:ext cx="3776472" cy="466344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16387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Gray BG, Title Only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228600" y="3581400"/>
            <a:ext cx="51054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4770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  <p:sp>
        <p:nvSpPr>
          <p:cNvPr id="5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691689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Gray BG, Title Only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4770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  <p:sp>
        <p:nvSpPr>
          <p:cNvPr id="5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76172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SimpleTitle&amp;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0" y="2130426"/>
            <a:ext cx="9144000" cy="1470025"/>
          </a:xfrm>
          <a:prstGeom prst="rect">
            <a:avLst/>
          </a:prstGeom>
        </p:spPr>
        <p:txBody>
          <a:bodyPr/>
          <a:lstStyle>
            <a:lvl1pPr>
              <a:defRPr sz="4800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1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rgbClr val="6A6A6A"/>
                </a:solidFill>
                <a:latin typeface="ArumSans Regular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4770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  <p:sp>
        <p:nvSpPr>
          <p:cNvPr id="7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35527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Text abov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685800" y="2906714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4770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  <p:sp>
        <p:nvSpPr>
          <p:cNvPr id="6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29479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Title abov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2775099"/>
            <a:ext cx="7772400" cy="1362075"/>
          </a:xfrm>
          <a:prstGeom prst="rect">
            <a:avLst/>
          </a:prstGeom>
        </p:spPr>
        <p:txBody>
          <a:bodyPr anchor="b" anchorCtr="0"/>
          <a:lstStyle>
            <a:lvl1pPr algn="l">
              <a:spcBef>
                <a:spcPts val="480"/>
              </a:spcBef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685800" y="4138613"/>
            <a:ext cx="7772400" cy="1500187"/>
          </a:xfrm>
          <a:prstGeom prst="rect">
            <a:avLst/>
          </a:prstGeom>
        </p:spPr>
        <p:txBody>
          <a:bodyPr anchor="t" anchorCtr="0"/>
          <a:lstStyle>
            <a:lvl1pPr marL="0" indent="0">
              <a:spcBef>
                <a:spcPts val="0"/>
              </a:spcBef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4770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  <p:sp>
        <p:nvSpPr>
          <p:cNvPr id="5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95569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Title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55626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Jump Link"/>
          <p:cNvSpPr>
            <a:spLocks noGrp="1"/>
          </p:cNvSpPr>
          <p:nvPr>
            <p:ph type="body" sz="quarter" idx="16" hasCustomPrompt="1"/>
          </p:nvPr>
        </p:nvSpPr>
        <p:spPr>
          <a:xfrm>
            <a:off x="3886200" y="6553200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1041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Six Content Placehold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639762"/>
          </a:xfrm>
          <a:prstGeom prst="rect">
            <a:avLst/>
          </a:prstGeom>
        </p:spPr>
        <p:txBody>
          <a:bodyPr/>
          <a:lstStyle>
            <a:lvl1pPr>
              <a:defRPr lang="en-US" sz="3600" dirty="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Content Placeholder 1"/>
          <p:cNvSpPr>
            <a:spLocks noGrp="1"/>
          </p:cNvSpPr>
          <p:nvPr>
            <p:ph sz="quarter" idx="12"/>
          </p:nvPr>
        </p:nvSpPr>
        <p:spPr>
          <a:xfrm>
            <a:off x="533400" y="1066800"/>
            <a:ext cx="8153400" cy="8382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33400" y="2011680"/>
            <a:ext cx="8153400" cy="7620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2" name="Content Placeholder 3"/>
          <p:cNvSpPr>
            <a:spLocks noGrp="1"/>
          </p:cNvSpPr>
          <p:nvPr>
            <p:ph sz="quarter" idx="14"/>
          </p:nvPr>
        </p:nvSpPr>
        <p:spPr>
          <a:xfrm>
            <a:off x="533400" y="2880360"/>
            <a:ext cx="8153400" cy="6858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4" name="Content Placeholder 4"/>
          <p:cNvSpPr>
            <a:spLocks noGrp="1"/>
          </p:cNvSpPr>
          <p:nvPr>
            <p:ph sz="quarter" idx="15"/>
          </p:nvPr>
        </p:nvSpPr>
        <p:spPr>
          <a:xfrm>
            <a:off x="533400" y="3672840"/>
            <a:ext cx="8153400" cy="8382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5"/>
          <p:cNvSpPr>
            <a:spLocks noGrp="1"/>
          </p:cNvSpPr>
          <p:nvPr>
            <p:ph sz="quarter" idx="10"/>
          </p:nvPr>
        </p:nvSpPr>
        <p:spPr>
          <a:xfrm>
            <a:off x="533400" y="4617720"/>
            <a:ext cx="8153400" cy="9144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6"/>
          <p:cNvSpPr>
            <a:spLocks noGrp="1"/>
          </p:cNvSpPr>
          <p:nvPr>
            <p:ph sz="quarter" idx="11"/>
          </p:nvPr>
        </p:nvSpPr>
        <p:spPr>
          <a:xfrm>
            <a:off x="533400" y="5638800"/>
            <a:ext cx="8153400" cy="7620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1" name="Photo Credit"/>
          <p:cNvSpPr>
            <a:spLocks noGrp="1"/>
          </p:cNvSpPr>
          <p:nvPr>
            <p:ph type="body" sz="quarter" idx="16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20235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Title"/>
          <p:cNvSpPr>
            <a:spLocks noGrp="1"/>
          </p:cNvSpPr>
          <p:nvPr>
            <p:ph type="title"/>
          </p:nvPr>
        </p:nvSpPr>
        <p:spPr>
          <a:xfrm>
            <a:off x="-1" y="228600"/>
            <a:ext cx="9144001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457200" y="914400"/>
            <a:ext cx="4038600" cy="561594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sz="half" idx="2"/>
          </p:nvPr>
        </p:nvSpPr>
        <p:spPr>
          <a:xfrm>
            <a:off x="4648200" y="914400"/>
            <a:ext cx="4038600" cy="561594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3817620" y="6529450"/>
            <a:ext cx="150876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description(s)</a:t>
            </a:r>
          </a:p>
        </p:txBody>
      </p:sp>
      <p:sp>
        <p:nvSpPr>
          <p:cNvPr id="10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8797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Two-Up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Header 1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half" idx="2"/>
          </p:nvPr>
        </p:nvSpPr>
        <p:spPr>
          <a:xfrm>
            <a:off x="457201" y="1600200"/>
            <a:ext cx="4040188" cy="4912202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Header 2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4"/>
          </p:nvPr>
        </p:nvSpPr>
        <p:spPr>
          <a:xfrm>
            <a:off x="4645026" y="1600200"/>
            <a:ext cx="4041775" cy="4912202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0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3817620" y="6529450"/>
            <a:ext cx="150876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description(s)</a:t>
            </a:r>
          </a:p>
        </p:txBody>
      </p:sp>
      <p:sp>
        <p:nvSpPr>
          <p:cNvPr id="12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4073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4-up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Header 1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half" idx="2"/>
          </p:nvPr>
        </p:nvSpPr>
        <p:spPr>
          <a:xfrm>
            <a:off x="457201" y="1600200"/>
            <a:ext cx="4040188" cy="17526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000"/>
            </a:lvl1pPr>
            <a:lvl2pPr>
              <a:spcAft>
                <a:spcPts val="800"/>
              </a:spcAft>
              <a:defRPr sz="1800"/>
            </a:lvl2pPr>
            <a:lvl3pPr>
              <a:spcAft>
                <a:spcPts val="800"/>
              </a:spcAft>
              <a:defRPr sz="1600"/>
            </a:lvl3pPr>
            <a:lvl4pPr>
              <a:spcAft>
                <a:spcPts val="800"/>
              </a:spcAft>
              <a:defRPr sz="1400"/>
            </a:lvl4pPr>
            <a:lvl5pPr>
              <a:spcAft>
                <a:spcPts val="800"/>
              </a:spcAft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Header 2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4"/>
          </p:nvPr>
        </p:nvSpPr>
        <p:spPr>
          <a:xfrm>
            <a:off x="4645026" y="1600200"/>
            <a:ext cx="4041775" cy="17526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000"/>
            </a:lvl1pPr>
            <a:lvl2pPr>
              <a:spcAft>
                <a:spcPts val="800"/>
              </a:spcAft>
              <a:defRPr sz="1800"/>
            </a:lvl2pPr>
            <a:lvl3pPr>
              <a:spcAft>
                <a:spcPts val="800"/>
              </a:spcAft>
              <a:defRPr sz="1600"/>
            </a:lvl3pPr>
            <a:lvl4pPr>
              <a:spcAft>
                <a:spcPts val="800"/>
              </a:spcAft>
              <a:defRPr sz="1400"/>
            </a:lvl4pPr>
            <a:lvl5pPr>
              <a:spcAft>
                <a:spcPts val="800"/>
              </a:spcAft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Header 3"/>
          <p:cNvSpPr>
            <a:spLocks noGrp="1"/>
          </p:cNvSpPr>
          <p:nvPr>
            <p:ph type="body" sz="quarter" idx="12"/>
          </p:nvPr>
        </p:nvSpPr>
        <p:spPr>
          <a:xfrm>
            <a:off x="457200" y="3581400"/>
            <a:ext cx="4038600" cy="609600"/>
          </a:xfrm>
          <a:prstGeom prst="rect">
            <a:avLst/>
          </a:prstGeom>
        </p:spPr>
        <p:txBody>
          <a:bodyPr anchor="b"/>
          <a:lstStyle>
            <a:lvl1pPr>
              <a:defRPr lang="en-US" sz="20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14" name="Content Placeholder 3"/>
          <p:cNvSpPr>
            <a:spLocks noGrp="1"/>
          </p:cNvSpPr>
          <p:nvPr>
            <p:ph sz="half" idx="14"/>
          </p:nvPr>
        </p:nvSpPr>
        <p:spPr>
          <a:xfrm>
            <a:off x="457200" y="4191000"/>
            <a:ext cx="4040188" cy="17526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000"/>
            </a:lvl1pPr>
            <a:lvl2pPr>
              <a:spcAft>
                <a:spcPts val="800"/>
              </a:spcAft>
              <a:defRPr sz="1800"/>
            </a:lvl2pPr>
            <a:lvl3pPr>
              <a:spcAft>
                <a:spcPts val="800"/>
              </a:spcAft>
              <a:defRPr sz="1600"/>
            </a:lvl3pPr>
            <a:lvl4pPr>
              <a:spcAft>
                <a:spcPts val="800"/>
              </a:spcAft>
              <a:defRPr sz="1400"/>
            </a:lvl4pPr>
            <a:lvl5pPr>
              <a:spcAft>
                <a:spcPts val="800"/>
              </a:spcAft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0" name="Header 4"/>
          <p:cNvSpPr>
            <a:spLocks noGrp="1"/>
          </p:cNvSpPr>
          <p:nvPr>
            <p:ph type="body" sz="quarter" idx="13"/>
          </p:nvPr>
        </p:nvSpPr>
        <p:spPr>
          <a:xfrm>
            <a:off x="4648200" y="3581400"/>
            <a:ext cx="4038600" cy="609600"/>
          </a:xfrm>
          <a:prstGeom prst="rect">
            <a:avLst/>
          </a:prstGeom>
        </p:spPr>
        <p:txBody>
          <a:bodyPr anchor="b"/>
          <a:lstStyle>
            <a:lvl1pPr>
              <a:defRPr lang="en-US" sz="20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15" name="Content Placeholder 4"/>
          <p:cNvSpPr>
            <a:spLocks noGrp="1"/>
          </p:cNvSpPr>
          <p:nvPr>
            <p:ph sz="quarter" idx="15"/>
          </p:nvPr>
        </p:nvSpPr>
        <p:spPr>
          <a:xfrm>
            <a:off x="4645025" y="4191000"/>
            <a:ext cx="4041775" cy="17526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000"/>
            </a:lvl1pPr>
            <a:lvl2pPr>
              <a:spcAft>
                <a:spcPts val="800"/>
              </a:spcAft>
              <a:defRPr sz="1800"/>
            </a:lvl2pPr>
            <a:lvl3pPr>
              <a:spcAft>
                <a:spcPts val="800"/>
              </a:spcAft>
              <a:defRPr sz="1600"/>
            </a:lvl3pPr>
            <a:lvl4pPr>
              <a:spcAft>
                <a:spcPts val="800"/>
              </a:spcAft>
              <a:defRPr sz="1400"/>
            </a:lvl4pPr>
            <a:lvl5pPr>
              <a:spcAft>
                <a:spcPts val="800"/>
              </a:spcAft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2" name="Jump Link"/>
          <p:cNvSpPr>
            <a:spLocks noGrp="1"/>
          </p:cNvSpPr>
          <p:nvPr>
            <p:ph type="body" sz="quarter" idx="16" hasCustomPrompt="1"/>
          </p:nvPr>
        </p:nvSpPr>
        <p:spPr>
          <a:xfrm>
            <a:off x="3817620" y="5996050"/>
            <a:ext cx="150876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description(s)</a:t>
            </a:r>
          </a:p>
        </p:txBody>
      </p:sp>
      <p:sp>
        <p:nvSpPr>
          <p:cNvPr id="1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7377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Gray BG, Title &amp; Subtitl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3733800" y="4260273"/>
            <a:ext cx="5181600" cy="69272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9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806866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Content with Left Side-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457201" y="304800"/>
            <a:ext cx="3008313" cy="838200"/>
          </a:xfrm>
          <a:prstGeom prst="rect">
            <a:avLst/>
          </a:prstGeom>
        </p:spPr>
        <p:txBody>
          <a:bodyPr anchor="b"/>
          <a:lstStyle>
            <a:lvl1pPr algn="l">
              <a:defRPr sz="1800" b="1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Text Placeholder 1"/>
          <p:cNvSpPr>
            <a:spLocks noGrp="1"/>
          </p:cNvSpPr>
          <p:nvPr>
            <p:ph type="body" sz="half" idx="2"/>
          </p:nvPr>
        </p:nvSpPr>
        <p:spPr>
          <a:xfrm>
            <a:off x="457201" y="1143000"/>
            <a:ext cx="3008313" cy="533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3575050" y="304800"/>
            <a:ext cx="5111751" cy="6179819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5445125" y="6488875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</a:t>
            </a:r>
          </a:p>
        </p:txBody>
      </p:sp>
      <p:sp>
        <p:nvSpPr>
          <p:cNvPr id="8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5049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Content with Right Side-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5678487" y="304800"/>
            <a:ext cx="3008313" cy="838200"/>
          </a:xfrm>
          <a:prstGeom prst="rect">
            <a:avLst/>
          </a:prstGeom>
        </p:spPr>
        <p:txBody>
          <a:bodyPr anchor="b"/>
          <a:lstStyle>
            <a:lvl1pPr algn="l">
              <a:defRPr sz="1800" b="1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Text Placeholder 1"/>
          <p:cNvSpPr>
            <a:spLocks noGrp="1"/>
          </p:cNvSpPr>
          <p:nvPr>
            <p:ph type="body" sz="half" idx="2"/>
          </p:nvPr>
        </p:nvSpPr>
        <p:spPr>
          <a:xfrm>
            <a:off x="5678487" y="1143000"/>
            <a:ext cx="3008313" cy="533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457200" y="304800"/>
            <a:ext cx="5111751" cy="6179819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2327275" y="6488875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1004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1828800" y="5253037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400" b="1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Text Placeholder 1"/>
          <p:cNvSpPr>
            <a:spLocks noGrp="1"/>
          </p:cNvSpPr>
          <p:nvPr>
            <p:ph type="body" sz="half" idx="2"/>
          </p:nvPr>
        </p:nvSpPr>
        <p:spPr>
          <a:xfrm>
            <a:off x="1828800" y="5895975"/>
            <a:ext cx="5486400" cy="6096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Picture Placeholder 1"/>
          <p:cNvSpPr>
            <a:spLocks noGrp="1"/>
          </p:cNvSpPr>
          <p:nvPr>
            <p:ph type="pic" idx="1"/>
          </p:nvPr>
        </p:nvSpPr>
        <p:spPr>
          <a:xfrm>
            <a:off x="1028700" y="128650"/>
            <a:ext cx="7086600" cy="494462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7" name="Jump Link"/>
          <p:cNvSpPr>
            <a:spLocks noGrp="1"/>
          </p:cNvSpPr>
          <p:nvPr>
            <p:ph type="body" sz="quarter" idx="16" hasCustomPrompt="1"/>
          </p:nvPr>
        </p:nvSpPr>
        <p:spPr>
          <a:xfrm>
            <a:off x="3886200" y="5081650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661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Title and 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-2251" y="228600"/>
            <a:ext cx="9172252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Media Placeholder 1"/>
          <p:cNvSpPr>
            <a:spLocks noGrp="1"/>
          </p:cNvSpPr>
          <p:nvPr>
            <p:ph type="media" sz="quarter" idx="11"/>
          </p:nvPr>
        </p:nvSpPr>
        <p:spPr>
          <a:xfrm>
            <a:off x="0" y="1066799"/>
            <a:ext cx="9144000" cy="531595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Video Credit"/>
          <p:cNvSpPr>
            <a:spLocks noGrp="1"/>
          </p:cNvSpPr>
          <p:nvPr>
            <p:ph type="body" sz="quarter" idx="12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Video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7417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 xmlns="">
        <p15:guide id="1" orient="horz" pos="2160">
          <p15:clr>
            <a:srgbClr val="FBAE40"/>
          </p15:clr>
        </p15:guide>
        <p15:guide id="2" pos="528">
          <p15:clr>
            <a:srgbClr val="FBAE40"/>
          </p15:clr>
        </p15:guide>
        <p15:guide id="3" pos="5136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Title"/>
          <p:cNvSpPr>
            <a:spLocks noGrp="1"/>
          </p:cNvSpPr>
          <p:nvPr>
            <p:ph type="title"/>
          </p:nvPr>
        </p:nvSpPr>
        <p:spPr>
          <a:xfrm>
            <a:off x="0" y="76200"/>
            <a:ext cx="9144000" cy="1188720"/>
          </a:xfrm>
          <a:prstGeom prst="rect">
            <a:avLst/>
          </a:prstGeom>
        </p:spPr>
        <p:txBody>
          <a:bodyPr anchor="ctr"/>
          <a:lstStyle>
            <a:lvl1pPr>
              <a:lnSpc>
                <a:spcPct val="100000"/>
              </a:lnSpc>
              <a:defRPr sz="4400">
                <a:solidFill>
                  <a:srgbClr val="30526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457200" y="1432560"/>
            <a:ext cx="8229600" cy="512064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Jump Link"/>
          <p:cNvSpPr>
            <a:spLocks noGrp="1"/>
          </p:cNvSpPr>
          <p:nvPr>
            <p:ph type="body" sz="quarter" idx="16" hasCustomPrompt="1"/>
          </p:nvPr>
        </p:nvSpPr>
        <p:spPr>
          <a:xfrm>
            <a:off x="3886200" y="6553200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862655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RedBar-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Title"/>
          <p:cNvSpPr>
            <a:spLocks noGrp="1"/>
          </p:cNvSpPr>
          <p:nvPr>
            <p:ph type="title"/>
          </p:nvPr>
        </p:nvSpPr>
        <p:spPr>
          <a:xfrm>
            <a:off x="0" y="76200"/>
            <a:ext cx="9144000" cy="1188720"/>
          </a:xfrm>
          <a:prstGeom prst="rect">
            <a:avLst/>
          </a:prstGeom>
        </p:spPr>
        <p:txBody>
          <a:bodyPr anchor="ctr"/>
          <a:lstStyle>
            <a:lvl1pPr>
              <a:lnSpc>
                <a:spcPct val="100000"/>
              </a:lnSpc>
              <a:defRPr sz="4400">
                <a:solidFill>
                  <a:srgbClr val="30526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457200" y="1432560"/>
            <a:ext cx="8229600" cy="237744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Jump Link"/>
          <p:cNvSpPr>
            <a:spLocks noGrp="1"/>
          </p:cNvSpPr>
          <p:nvPr>
            <p:ph type="body" sz="quarter" idx="16" hasCustomPrompt="1"/>
          </p:nvPr>
        </p:nvSpPr>
        <p:spPr>
          <a:xfrm>
            <a:off x="3886200" y="6553200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8" name="Content Placeholder 1"/>
          <p:cNvSpPr>
            <a:spLocks noGrp="1"/>
          </p:cNvSpPr>
          <p:nvPr>
            <p:ph idx="17"/>
          </p:nvPr>
        </p:nvSpPr>
        <p:spPr>
          <a:xfrm>
            <a:off x="457200" y="4038600"/>
            <a:ext cx="8229600" cy="237744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1074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RedBar-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Title"/>
          <p:cNvSpPr>
            <a:spLocks noGrp="1"/>
          </p:cNvSpPr>
          <p:nvPr>
            <p:ph type="title"/>
          </p:nvPr>
        </p:nvSpPr>
        <p:spPr>
          <a:xfrm>
            <a:off x="0" y="76200"/>
            <a:ext cx="9144000" cy="1188720"/>
          </a:xfrm>
          <a:prstGeom prst="rect">
            <a:avLst/>
          </a:prstGeom>
        </p:spPr>
        <p:txBody>
          <a:bodyPr anchor="ctr"/>
          <a:lstStyle>
            <a:lvl1pPr>
              <a:lnSpc>
                <a:spcPct val="100000"/>
              </a:lnSpc>
              <a:defRPr sz="4400">
                <a:solidFill>
                  <a:srgbClr val="30526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457200" y="1432560"/>
            <a:ext cx="3733800" cy="237744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Jump Link"/>
          <p:cNvSpPr>
            <a:spLocks noGrp="1"/>
          </p:cNvSpPr>
          <p:nvPr>
            <p:ph type="body" sz="quarter" idx="16" hasCustomPrompt="1"/>
          </p:nvPr>
        </p:nvSpPr>
        <p:spPr>
          <a:xfrm>
            <a:off x="3886200" y="6553200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8" name="Content Placeholder 1"/>
          <p:cNvSpPr>
            <a:spLocks noGrp="1"/>
          </p:cNvSpPr>
          <p:nvPr>
            <p:ph idx="17"/>
          </p:nvPr>
        </p:nvSpPr>
        <p:spPr>
          <a:xfrm>
            <a:off x="4800600" y="1447800"/>
            <a:ext cx="3733800" cy="237744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0" name="Content Placeholder 1"/>
          <p:cNvSpPr>
            <a:spLocks noGrp="1"/>
          </p:cNvSpPr>
          <p:nvPr>
            <p:ph idx="18"/>
          </p:nvPr>
        </p:nvSpPr>
        <p:spPr>
          <a:xfrm>
            <a:off x="457200" y="3962400"/>
            <a:ext cx="3733800" cy="237744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1" name="Content Placeholder 1"/>
          <p:cNvSpPr>
            <a:spLocks noGrp="1"/>
          </p:cNvSpPr>
          <p:nvPr>
            <p:ph idx="19"/>
          </p:nvPr>
        </p:nvSpPr>
        <p:spPr>
          <a:xfrm>
            <a:off x="4800600" y="3962400"/>
            <a:ext cx="3733800" cy="237744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3376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RedBar-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Title"/>
          <p:cNvSpPr>
            <a:spLocks noGrp="1"/>
          </p:cNvSpPr>
          <p:nvPr>
            <p:ph type="title"/>
          </p:nvPr>
        </p:nvSpPr>
        <p:spPr>
          <a:xfrm>
            <a:off x="0" y="76200"/>
            <a:ext cx="9144000" cy="1188720"/>
          </a:xfrm>
          <a:prstGeom prst="rect">
            <a:avLst/>
          </a:prstGeom>
        </p:spPr>
        <p:txBody>
          <a:bodyPr anchor="ctr"/>
          <a:lstStyle>
            <a:lvl1pPr>
              <a:lnSpc>
                <a:spcPct val="100000"/>
              </a:lnSpc>
              <a:defRPr sz="4400">
                <a:solidFill>
                  <a:srgbClr val="30526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457200" y="1432560"/>
            <a:ext cx="2377440" cy="164592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Jump Link"/>
          <p:cNvSpPr>
            <a:spLocks noGrp="1"/>
          </p:cNvSpPr>
          <p:nvPr>
            <p:ph type="body" sz="quarter" idx="16" hasCustomPrompt="1"/>
          </p:nvPr>
        </p:nvSpPr>
        <p:spPr>
          <a:xfrm>
            <a:off x="3886200" y="6553200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8" name="Content Placeholder 1"/>
          <p:cNvSpPr>
            <a:spLocks noGrp="1"/>
          </p:cNvSpPr>
          <p:nvPr>
            <p:ph idx="17"/>
          </p:nvPr>
        </p:nvSpPr>
        <p:spPr>
          <a:xfrm>
            <a:off x="3337560" y="1432560"/>
            <a:ext cx="2377440" cy="164592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0" name="Content Placeholder 1"/>
          <p:cNvSpPr>
            <a:spLocks noGrp="1"/>
          </p:cNvSpPr>
          <p:nvPr>
            <p:ph idx="18"/>
          </p:nvPr>
        </p:nvSpPr>
        <p:spPr>
          <a:xfrm>
            <a:off x="6156960" y="1447800"/>
            <a:ext cx="2377440" cy="164592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1" name="Content Placeholder 1"/>
          <p:cNvSpPr>
            <a:spLocks noGrp="1"/>
          </p:cNvSpPr>
          <p:nvPr>
            <p:ph idx="19"/>
          </p:nvPr>
        </p:nvSpPr>
        <p:spPr>
          <a:xfrm>
            <a:off x="457200" y="3200400"/>
            <a:ext cx="2377440" cy="164592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2" name="Content Placeholder 1"/>
          <p:cNvSpPr>
            <a:spLocks noGrp="1"/>
          </p:cNvSpPr>
          <p:nvPr>
            <p:ph idx="20"/>
          </p:nvPr>
        </p:nvSpPr>
        <p:spPr>
          <a:xfrm>
            <a:off x="3352800" y="3200400"/>
            <a:ext cx="2377440" cy="164592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3" name="Content Placeholder 1"/>
          <p:cNvSpPr>
            <a:spLocks noGrp="1"/>
          </p:cNvSpPr>
          <p:nvPr>
            <p:ph idx="21"/>
          </p:nvPr>
        </p:nvSpPr>
        <p:spPr>
          <a:xfrm>
            <a:off x="6172200" y="3200400"/>
            <a:ext cx="2377440" cy="164592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4" name="Content Placeholder 1"/>
          <p:cNvSpPr>
            <a:spLocks noGrp="1"/>
          </p:cNvSpPr>
          <p:nvPr>
            <p:ph idx="22"/>
          </p:nvPr>
        </p:nvSpPr>
        <p:spPr>
          <a:xfrm>
            <a:off x="457200" y="4953000"/>
            <a:ext cx="8077200" cy="73152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5" name="Content Placeholder 1"/>
          <p:cNvSpPr>
            <a:spLocks noGrp="1"/>
          </p:cNvSpPr>
          <p:nvPr>
            <p:ph idx="23"/>
          </p:nvPr>
        </p:nvSpPr>
        <p:spPr>
          <a:xfrm>
            <a:off x="457200" y="5791200"/>
            <a:ext cx="8077200" cy="73152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1134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Title"/>
          <p:cNvSpPr>
            <a:spLocks noGrp="1"/>
          </p:cNvSpPr>
          <p:nvPr>
            <p:ph type="title"/>
          </p:nvPr>
        </p:nvSpPr>
        <p:spPr>
          <a:xfrm>
            <a:off x="-1" y="76200"/>
            <a:ext cx="9144001" cy="1188720"/>
          </a:xfrm>
          <a:prstGeom prst="rect">
            <a:avLst/>
          </a:prstGeom>
        </p:spPr>
        <p:txBody>
          <a:bodyPr anchor="ctr"/>
          <a:lstStyle>
            <a:lvl1pPr>
              <a:defRPr sz="4400">
                <a:solidFill>
                  <a:srgbClr val="30526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457200" y="1432560"/>
            <a:ext cx="4038600" cy="512064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/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/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/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sz="half" idx="2"/>
          </p:nvPr>
        </p:nvSpPr>
        <p:spPr>
          <a:xfrm>
            <a:off x="4648200" y="1432560"/>
            <a:ext cx="4038600" cy="512064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3817620" y="6529450"/>
            <a:ext cx="150876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description(s)</a:t>
            </a:r>
          </a:p>
        </p:txBody>
      </p:sp>
      <p:sp>
        <p:nvSpPr>
          <p:cNvPr id="10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319401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Two-Up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rgbClr val="A3000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Header 1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half" idx="2"/>
          </p:nvPr>
        </p:nvSpPr>
        <p:spPr>
          <a:xfrm>
            <a:off x="457201" y="1600200"/>
            <a:ext cx="4040188" cy="4912202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Header 2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4"/>
          </p:nvPr>
        </p:nvSpPr>
        <p:spPr>
          <a:xfrm>
            <a:off x="4645026" y="1600200"/>
            <a:ext cx="4041775" cy="4912202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0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3817620" y="6529450"/>
            <a:ext cx="150876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description(s)</a:t>
            </a:r>
          </a:p>
        </p:txBody>
      </p:sp>
      <p:sp>
        <p:nvSpPr>
          <p:cNvPr id="12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750556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Gray BG, Title-Only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228600" y="3581400"/>
            <a:ext cx="51054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5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368280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Content with Left Side-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457201" y="304800"/>
            <a:ext cx="3008313" cy="838200"/>
          </a:xfrm>
          <a:prstGeom prst="rect">
            <a:avLst/>
          </a:prstGeom>
        </p:spPr>
        <p:txBody>
          <a:bodyPr anchor="b"/>
          <a:lstStyle>
            <a:lvl1pPr algn="l">
              <a:defRPr sz="1800" b="1">
                <a:solidFill>
                  <a:srgbClr val="A30000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Text Placeholder 1"/>
          <p:cNvSpPr>
            <a:spLocks noGrp="1"/>
          </p:cNvSpPr>
          <p:nvPr>
            <p:ph type="body" sz="half" idx="2"/>
          </p:nvPr>
        </p:nvSpPr>
        <p:spPr>
          <a:xfrm>
            <a:off x="457201" y="1143000"/>
            <a:ext cx="3008313" cy="533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3575050" y="304800"/>
            <a:ext cx="5111751" cy="6179819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5445125" y="6488875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</a:t>
            </a:r>
          </a:p>
        </p:txBody>
      </p:sp>
      <p:sp>
        <p:nvSpPr>
          <p:cNvPr id="8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485390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Content with Right Side-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5678487" y="304800"/>
            <a:ext cx="3008313" cy="838200"/>
          </a:xfrm>
          <a:prstGeom prst="rect">
            <a:avLst/>
          </a:prstGeom>
        </p:spPr>
        <p:txBody>
          <a:bodyPr anchor="b"/>
          <a:lstStyle>
            <a:lvl1pPr algn="l">
              <a:defRPr sz="1800" b="1">
                <a:solidFill>
                  <a:srgbClr val="A30000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Text Placeholder 1"/>
          <p:cNvSpPr>
            <a:spLocks noGrp="1"/>
          </p:cNvSpPr>
          <p:nvPr>
            <p:ph type="body" sz="half" idx="2"/>
          </p:nvPr>
        </p:nvSpPr>
        <p:spPr>
          <a:xfrm>
            <a:off x="5678487" y="1143000"/>
            <a:ext cx="3008313" cy="533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457200" y="304800"/>
            <a:ext cx="5111751" cy="6179819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2327275" y="6488875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9164351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1828800" y="5253037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400" b="1">
                <a:solidFill>
                  <a:srgbClr val="A30000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Text Placeholder 1"/>
          <p:cNvSpPr>
            <a:spLocks noGrp="1"/>
          </p:cNvSpPr>
          <p:nvPr>
            <p:ph type="body" sz="half" idx="2"/>
          </p:nvPr>
        </p:nvSpPr>
        <p:spPr>
          <a:xfrm>
            <a:off x="1828800" y="5895975"/>
            <a:ext cx="5486400" cy="6096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Picture Placeholder 1"/>
          <p:cNvSpPr>
            <a:spLocks noGrp="1"/>
          </p:cNvSpPr>
          <p:nvPr>
            <p:ph type="pic" idx="1"/>
          </p:nvPr>
        </p:nvSpPr>
        <p:spPr>
          <a:xfrm>
            <a:off x="1028700" y="128650"/>
            <a:ext cx="7086600" cy="494462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7" name="Jump Link"/>
          <p:cNvSpPr>
            <a:spLocks noGrp="1"/>
          </p:cNvSpPr>
          <p:nvPr>
            <p:ph type="body" sz="quarter" idx="16" hasCustomPrompt="1"/>
          </p:nvPr>
        </p:nvSpPr>
        <p:spPr>
          <a:xfrm>
            <a:off x="3886200" y="5081650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157950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Title and 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-2251" y="228600"/>
            <a:ext cx="9172252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rgbClr val="A3000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Media Placeholder 5"/>
          <p:cNvSpPr>
            <a:spLocks noGrp="1"/>
          </p:cNvSpPr>
          <p:nvPr>
            <p:ph type="media" sz="quarter" idx="11"/>
          </p:nvPr>
        </p:nvSpPr>
        <p:spPr>
          <a:xfrm>
            <a:off x="0" y="1066799"/>
            <a:ext cx="9144000" cy="531595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Video Credit"/>
          <p:cNvSpPr>
            <a:spLocks noGrp="1"/>
          </p:cNvSpPr>
          <p:nvPr>
            <p:ph type="body" sz="quarter" idx="12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Video Credit Here</a:t>
            </a:r>
          </a:p>
        </p:txBody>
      </p:sp>
    </p:spTree>
    <p:extLst>
      <p:ext uri="{BB962C8B-B14F-4D97-AF65-F5344CB8AC3E}">
        <p14:creationId xmlns:p14="http://schemas.microsoft.com/office/powerpoint/2010/main" val="246929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 xmlns="">
        <p15:guide id="1" orient="horz" pos="2160">
          <p15:clr>
            <a:srgbClr val="FBAE40"/>
          </p15:clr>
        </p15:guide>
        <p15:guide id="2" pos="528">
          <p15:clr>
            <a:srgbClr val="FBAE40"/>
          </p15:clr>
        </p15:guide>
        <p15:guide id="3" pos="5136">
          <p15:clr>
            <a:srgbClr val="FBAE40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Tagline-Gray BG, Title &amp; Subtitl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2766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228600" y="3429000"/>
            <a:ext cx="51054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228600" y="4114800"/>
            <a:ext cx="5105400" cy="685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0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49732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Tagline-Gray BG, Title &amp; Subtitl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3733800" y="4260273"/>
            <a:ext cx="5181600" cy="69272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48148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Tagline-Gray BG, Title Only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228600" y="3581400"/>
            <a:ext cx="51054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91689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Tagline-Gray BG, Title Only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6172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Tagline-SimpleTitle&amp;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0" y="2130426"/>
            <a:ext cx="9144000" cy="1470025"/>
          </a:xfrm>
          <a:prstGeom prst="rect">
            <a:avLst/>
          </a:prstGeom>
        </p:spPr>
        <p:txBody>
          <a:bodyPr/>
          <a:lstStyle>
            <a:lvl1pPr>
              <a:defRPr sz="4800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1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rgbClr val="6A6A6A"/>
                </a:solidFill>
                <a:latin typeface="ArumSans Regular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5527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Tagline-Text abov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685800" y="2906714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7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9479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Gray BG, Title-Only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hoto Credit3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5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335032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Tagline-Title abov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2775099"/>
            <a:ext cx="7772400" cy="1362075"/>
          </a:xfrm>
          <a:prstGeom prst="rect">
            <a:avLst/>
          </a:prstGeom>
        </p:spPr>
        <p:txBody>
          <a:bodyPr anchor="b" anchorCtr="0"/>
          <a:lstStyle>
            <a:lvl1pPr algn="l">
              <a:spcBef>
                <a:spcPts val="480"/>
              </a:spcBef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685800" y="4138613"/>
            <a:ext cx="7772400" cy="1500187"/>
          </a:xfrm>
          <a:prstGeom prst="rect">
            <a:avLst/>
          </a:prstGeom>
        </p:spPr>
        <p:txBody>
          <a:bodyPr anchor="t" anchorCtr="0"/>
          <a:lstStyle>
            <a:lvl1pPr marL="0" indent="0">
              <a:spcBef>
                <a:spcPts val="0"/>
              </a:spcBef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3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5569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Gray BG, Title &amp; Subtitle Left1_Title &amp; Subtitl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2766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228600" y="3429000"/>
            <a:ext cx="51054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228600" y="4114800"/>
            <a:ext cx="5105400" cy="685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40049732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Gray BG, Title &amp; Subtitle Left1_Title &amp; Subtitl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3733800" y="4260273"/>
            <a:ext cx="5181600" cy="69272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3848148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Gray BG, Title Only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228600" y="3581400"/>
            <a:ext cx="51054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0691689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Gray BG, Title Only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4076172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SimpleTitle&amp;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0" y="2130426"/>
            <a:ext cx="9144000" cy="1470025"/>
          </a:xfrm>
          <a:prstGeom prst="rect">
            <a:avLst/>
          </a:prstGeom>
        </p:spPr>
        <p:txBody>
          <a:bodyPr/>
          <a:lstStyle>
            <a:lvl1pPr>
              <a:defRPr sz="4800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rgbClr val="6A6A6A"/>
                </a:solidFill>
                <a:latin typeface="ArumSans Regular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4235527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Text abov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906714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229479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Title abov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2775099"/>
            <a:ext cx="7772400" cy="1362075"/>
          </a:xfrm>
          <a:prstGeom prst="rect">
            <a:avLst/>
          </a:prstGeom>
        </p:spPr>
        <p:txBody>
          <a:bodyPr anchor="b" anchorCtr="0"/>
          <a:lstStyle>
            <a:lvl1pPr algn="l">
              <a:spcBef>
                <a:spcPts val="480"/>
              </a:spcBef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685800" y="4138613"/>
            <a:ext cx="7772400" cy="1500187"/>
          </a:xfrm>
          <a:prstGeom prst="rect">
            <a:avLst/>
          </a:prstGeom>
        </p:spPr>
        <p:txBody>
          <a:bodyPr anchor="t" anchorCtr="0"/>
          <a:lstStyle>
            <a:lvl1pPr marL="0" indent="0">
              <a:spcBef>
                <a:spcPts val="0"/>
              </a:spcBef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695569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 Slide Title abov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1066800" y="1524000"/>
            <a:ext cx="7048500" cy="1470025"/>
          </a:xfrm>
          <a:prstGeom prst="rect">
            <a:avLst/>
          </a:prstGeom>
        </p:spPr>
        <p:txBody>
          <a:bodyPr/>
          <a:lstStyle>
            <a:lvl1pPr algn="l">
              <a:defRPr sz="44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1"/>
          <p:cNvSpPr>
            <a:spLocks noGrp="1"/>
          </p:cNvSpPr>
          <p:nvPr>
            <p:ph type="subTitle" idx="1"/>
          </p:nvPr>
        </p:nvSpPr>
        <p:spPr>
          <a:xfrm>
            <a:off x="1066800" y="29718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8723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lue Slide Text abov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722313" y="2643186"/>
            <a:ext cx="7202487" cy="1362075"/>
          </a:xfrm>
          <a:prstGeom prst="rect">
            <a:avLst/>
          </a:prstGeom>
        </p:spPr>
        <p:txBody>
          <a:bodyPr anchor="t"/>
          <a:lstStyle>
            <a:lvl1pPr algn="l">
              <a:defRPr sz="4400" b="1" cap="all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722313" y="1143000"/>
            <a:ext cx="7202487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05315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SimpleTitle&amp;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0" y="1905000"/>
            <a:ext cx="9144000" cy="1470025"/>
          </a:xfrm>
          <a:prstGeom prst="rect">
            <a:avLst/>
          </a:prstGeom>
        </p:spPr>
        <p:txBody>
          <a:bodyPr/>
          <a:lstStyle>
            <a:lvl1pPr>
              <a:defRPr sz="4800">
                <a:solidFill>
                  <a:srgbClr val="305266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4000">
                <a:solidFill>
                  <a:srgbClr val="444444"/>
                </a:solidFill>
                <a:latin typeface="ArumSans Rg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6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213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5992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lain_Appendix_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Title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5" name="Jump Link"/>
          <p:cNvSpPr>
            <a:spLocks noGrp="1"/>
          </p:cNvSpPr>
          <p:nvPr>
            <p:ph type="body" sz="quarter" idx="11" hasCustomPrompt="1"/>
          </p:nvPr>
        </p:nvSpPr>
        <p:spPr>
          <a:xfrm>
            <a:off x="3467100" y="6629400"/>
            <a:ext cx="2209800" cy="1524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 smtClean="0"/>
              <a:t>Jump back to slide containing original image</a:t>
            </a:r>
          </a:p>
        </p:txBody>
      </p:sp>
      <p:sp>
        <p:nvSpPr>
          <p:cNvPr id="8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457200" y="1066800"/>
            <a:ext cx="8229600" cy="5562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4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01755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lain_Appendix_2-up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Header 1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1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457200" y="1600200"/>
            <a:ext cx="4038600" cy="4800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Header 2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117974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sz="quarter" idx="14"/>
          </p:nvPr>
        </p:nvSpPr>
        <p:spPr>
          <a:xfrm>
            <a:off x="4648200" y="1600200"/>
            <a:ext cx="4114800" cy="4800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3" name="Jump link"/>
          <p:cNvSpPr>
            <a:spLocks noGrp="1"/>
          </p:cNvSpPr>
          <p:nvPr>
            <p:ph type="body" sz="quarter" idx="13" hasCustomPrompt="1"/>
          </p:nvPr>
        </p:nvSpPr>
        <p:spPr>
          <a:xfrm>
            <a:off x="3467100" y="6629400"/>
            <a:ext cx="2209800" cy="1524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 smtClean="0"/>
              <a:t>Jump back to slide containing original image</a:t>
            </a:r>
          </a:p>
        </p:txBody>
      </p:sp>
    </p:spTree>
    <p:extLst>
      <p:ext uri="{BB962C8B-B14F-4D97-AF65-F5344CB8AC3E}">
        <p14:creationId xmlns:p14="http://schemas.microsoft.com/office/powerpoint/2010/main" val="3949214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lain_Appendix_4-up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Header 1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20" name="Text Placeholder 1"/>
          <p:cNvSpPr>
            <a:spLocks noGrp="1"/>
          </p:cNvSpPr>
          <p:nvPr>
            <p:ph type="body" sz="quarter" idx="14"/>
          </p:nvPr>
        </p:nvSpPr>
        <p:spPr>
          <a:xfrm>
            <a:off x="457200" y="1600200"/>
            <a:ext cx="4038600" cy="19812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5" name="Header 2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23" name="Text Placeholder 2"/>
          <p:cNvSpPr>
            <a:spLocks noGrp="1"/>
          </p:cNvSpPr>
          <p:nvPr>
            <p:ph type="body" sz="quarter" idx="15"/>
          </p:nvPr>
        </p:nvSpPr>
        <p:spPr>
          <a:xfrm>
            <a:off x="4648200" y="1600200"/>
            <a:ext cx="4038600" cy="19812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7" name="Header 3"/>
          <p:cNvSpPr>
            <a:spLocks noGrp="1"/>
          </p:cNvSpPr>
          <p:nvPr>
            <p:ph type="body" sz="quarter" idx="12"/>
          </p:nvPr>
        </p:nvSpPr>
        <p:spPr>
          <a:xfrm>
            <a:off x="457200" y="3733800"/>
            <a:ext cx="4038600" cy="609600"/>
          </a:xfrm>
          <a:prstGeom prst="rect">
            <a:avLst/>
          </a:prstGeom>
        </p:spPr>
        <p:txBody>
          <a:bodyPr anchor="b"/>
          <a:lstStyle>
            <a:lvl1pPr>
              <a:defRPr lang="en-US" sz="18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25" name="Text Placeholder 3"/>
          <p:cNvSpPr>
            <a:spLocks noGrp="1"/>
          </p:cNvSpPr>
          <p:nvPr>
            <p:ph type="body" sz="quarter" idx="16"/>
          </p:nvPr>
        </p:nvSpPr>
        <p:spPr>
          <a:xfrm>
            <a:off x="457200" y="4343400"/>
            <a:ext cx="4038600" cy="2133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10" name="Header 4"/>
          <p:cNvSpPr>
            <a:spLocks noGrp="1"/>
          </p:cNvSpPr>
          <p:nvPr>
            <p:ph type="body" sz="quarter" idx="13"/>
          </p:nvPr>
        </p:nvSpPr>
        <p:spPr>
          <a:xfrm>
            <a:off x="4648200" y="3733800"/>
            <a:ext cx="4038600" cy="609600"/>
          </a:xfrm>
          <a:prstGeom prst="rect">
            <a:avLst/>
          </a:prstGeom>
        </p:spPr>
        <p:txBody>
          <a:bodyPr anchor="b"/>
          <a:lstStyle>
            <a:lvl1pPr>
              <a:defRPr lang="en-US" sz="18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27" name="Text Placeholder 4"/>
          <p:cNvSpPr>
            <a:spLocks noGrp="1"/>
          </p:cNvSpPr>
          <p:nvPr>
            <p:ph type="body" sz="quarter" idx="17"/>
          </p:nvPr>
        </p:nvSpPr>
        <p:spPr>
          <a:xfrm>
            <a:off x="4648200" y="4343400"/>
            <a:ext cx="4038600" cy="2133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18" name="Jump Link"/>
          <p:cNvSpPr>
            <a:spLocks noGrp="1"/>
          </p:cNvSpPr>
          <p:nvPr>
            <p:ph type="body" sz="quarter" idx="11" hasCustomPrompt="1"/>
          </p:nvPr>
        </p:nvSpPr>
        <p:spPr>
          <a:xfrm>
            <a:off x="3467100" y="6629400"/>
            <a:ext cx="2209800" cy="1524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 smtClean="0"/>
              <a:t>Jump back to slide containing original image</a:t>
            </a:r>
          </a:p>
        </p:txBody>
      </p:sp>
    </p:spTree>
    <p:extLst>
      <p:ext uri="{BB962C8B-B14F-4D97-AF65-F5344CB8AC3E}">
        <p14:creationId xmlns:p14="http://schemas.microsoft.com/office/powerpoint/2010/main" val="3656260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 Bar Footer_Appendix_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Title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5" name="Jump Link"/>
          <p:cNvSpPr>
            <a:spLocks noGrp="1"/>
          </p:cNvSpPr>
          <p:nvPr>
            <p:ph type="body" sz="quarter" idx="11" hasCustomPrompt="1"/>
          </p:nvPr>
        </p:nvSpPr>
        <p:spPr>
          <a:xfrm>
            <a:off x="3467100" y="6477000"/>
            <a:ext cx="2209800" cy="1524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 smtClean="0"/>
              <a:t>Jump back to slide containing original image</a:t>
            </a:r>
          </a:p>
        </p:txBody>
      </p:sp>
      <p:sp>
        <p:nvSpPr>
          <p:cNvPr id="8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457200" y="990600"/>
            <a:ext cx="8229600" cy="54102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4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78369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 Bar Footer_Appendix_2-up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Header 1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1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457200" y="1600200"/>
            <a:ext cx="4038600" cy="4800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Header 2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117974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sz="quarter" idx="14"/>
          </p:nvPr>
        </p:nvSpPr>
        <p:spPr>
          <a:xfrm>
            <a:off x="4648200" y="1600200"/>
            <a:ext cx="4114800" cy="4800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3" name="Jump link"/>
          <p:cNvSpPr>
            <a:spLocks noGrp="1"/>
          </p:cNvSpPr>
          <p:nvPr>
            <p:ph type="body" sz="quarter" idx="13" hasCustomPrompt="1"/>
          </p:nvPr>
        </p:nvSpPr>
        <p:spPr>
          <a:xfrm>
            <a:off x="3467100" y="6477000"/>
            <a:ext cx="2209800" cy="1524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 smtClean="0"/>
              <a:t>Jump back to slide containing original image</a:t>
            </a:r>
          </a:p>
        </p:txBody>
      </p:sp>
    </p:spTree>
    <p:extLst>
      <p:ext uri="{BB962C8B-B14F-4D97-AF65-F5344CB8AC3E}">
        <p14:creationId xmlns:p14="http://schemas.microsoft.com/office/powerpoint/2010/main" val="1099747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 Bar Footer_Appendix_4-up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Header 1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20" name="Text Placeholder 1"/>
          <p:cNvSpPr>
            <a:spLocks noGrp="1"/>
          </p:cNvSpPr>
          <p:nvPr>
            <p:ph type="body" sz="quarter" idx="14"/>
          </p:nvPr>
        </p:nvSpPr>
        <p:spPr>
          <a:xfrm>
            <a:off x="457200" y="1600200"/>
            <a:ext cx="4038600" cy="19812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5" name="Header 2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23" name="Text Placeholder 2"/>
          <p:cNvSpPr>
            <a:spLocks noGrp="1"/>
          </p:cNvSpPr>
          <p:nvPr>
            <p:ph type="body" sz="quarter" idx="15"/>
          </p:nvPr>
        </p:nvSpPr>
        <p:spPr>
          <a:xfrm>
            <a:off x="4648200" y="1600200"/>
            <a:ext cx="4038600" cy="19812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7" name="Header 3"/>
          <p:cNvSpPr>
            <a:spLocks noGrp="1"/>
          </p:cNvSpPr>
          <p:nvPr>
            <p:ph type="body" sz="quarter" idx="12"/>
          </p:nvPr>
        </p:nvSpPr>
        <p:spPr>
          <a:xfrm>
            <a:off x="457200" y="3657600"/>
            <a:ext cx="4038600" cy="609600"/>
          </a:xfrm>
          <a:prstGeom prst="rect">
            <a:avLst/>
          </a:prstGeom>
        </p:spPr>
        <p:txBody>
          <a:bodyPr anchor="b"/>
          <a:lstStyle>
            <a:lvl1pPr>
              <a:defRPr lang="en-US" sz="18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25" name="Text Placeholder 3"/>
          <p:cNvSpPr>
            <a:spLocks noGrp="1"/>
          </p:cNvSpPr>
          <p:nvPr>
            <p:ph type="body" sz="quarter" idx="16"/>
          </p:nvPr>
        </p:nvSpPr>
        <p:spPr>
          <a:xfrm>
            <a:off x="457200" y="4267200"/>
            <a:ext cx="4038600" cy="2133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10" name="Header 4"/>
          <p:cNvSpPr>
            <a:spLocks noGrp="1"/>
          </p:cNvSpPr>
          <p:nvPr>
            <p:ph type="body" sz="quarter" idx="13"/>
          </p:nvPr>
        </p:nvSpPr>
        <p:spPr>
          <a:xfrm>
            <a:off x="4648200" y="3657600"/>
            <a:ext cx="4038600" cy="609600"/>
          </a:xfrm>
          <a:prstGeom prst="rect">
            <a:avLst/>
          </a:prstGeom>
        </p:spPr>
        <p:txBody>
          <a:bodyPr anchor="b"/>
          <a:lstStyle>
            <a:lvl1pPr>
              <a:defRPr lang="en-US" sz="18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27" name="Text Placeholder 4"/>
          <p:cNvSpPr>
            <a:spLocks noGrp="1"/>
          </p:cNvSpPr>
          <p:nvPr>
            <p:ph type="body" sz="quarter" idx="17"/>
          </p:nvPr>
        </p:nvSpPr>
        <p:spPr>
          <a:xfrm>
            <a:off x="4648200" y="4267200"/>
            <a:ext cx="4038600" cy="2133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18" name="Jump Link"/>
          <p:cNvSpPr>
            <a:spLocks noGrp="1"/>
          </p:cNvSpPr>
          <p:nvPr>
            <p:ph type="body" sz="quarter" idx="11" hasCustomPrompt="1"/>
          </p:nvPr>
        </p:nvSpPr>
        <p:spPr>
          <a:xfrm>
            <a:off x="3467100" y="6477000"/>
            <a:ext cx="2209800" cy="1524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 smtClean="0"/>
              <a:t>Jump back to slide containing original image</a:t>
            </a:r>
          </a:p>
        </p:txBody>
      </p:sp>
    </p:spTree>
    <p:extLst>
      <p:ext uri="{BB962C8B-B14F-4D97-AF65-F5344CB8AC3E}">
        <p14:creationId xmlns:p14="http://schemas.microsoft.com/office/powerpoint/2010/main" val="3112378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Text abov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685800" y="2906714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6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75564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Title abov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2775099"/>
            <a:ext cx="7772400" cy="1362075"/>
          </a:xfrm>
          <a:prstGeom prst="rect">
            <a:avLst/>
          </a:prstGeom>
        </p:spPr>
        <p:txBody>
          <a:bodyPr anchor="b" anchorCtr="0"/>
          <a:lstStyle>
            <a:lvl1pPr algn="l">
              <a:spcBef>
                <a:spcPts val="480"/>
              </a:spcBef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685800" y="4138613"/>
            <a:ext cx="7772400" cy="1500187"/>
          </a:xfrm>
          <a:prstGeom prst="rect">
            <a:avLst/>
          </a:prstGeom>
        </p:spPr>
        <p:txBody>
          <a:bodyPr anchor="t" anchorCtr="0"/>
          <a:lstStyle>
            <a:lvl1pPr marL="0" indent="0">
              <a:spcBef>
                <a:spcPts val="0"/>
              </a:spcBef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5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07410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Gray BG, Title &amp; Subtitl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2766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228600" y="3429000"/>
            <a:ext cx="51054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228600" y="4114800"/>
            <a:ext cx="5105400" cy="685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4770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  <p:sp>
        <p:nvSpPr>
          <p:cNvPr id="6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05600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049732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Gray BG, Title &amp; Subtitl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3733800" y="4260273"/>
            <a:ext cx="5181600" cy="69272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0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4770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  <p:sp>
        <p:nvSpPr>
          <p:cNvPr id="6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05600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848148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5" Type="http://schemas.openxmlformats.org/officeDocument/2006/relationships/slideLayout" Target="../slideLayouts/slideLayout12.xml"/><Relationship Id="rId10" Type="http://schemas.openxmlformats.org/officeDocument/2006/relationships/image" Target="../media/image3.gif"/><Relationship Id="rId4" Type="http://schemas.openxmlformats.org/officeDocument/2006/relationships/slideLayout" Target="../slideLayouts/slideLayout11.xml"/><Relationship Id="rId9" Type="http://schemas.openxmlformats.org/officeDocument/2006/relationships/image" Target="../media/image1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9.xml"/><Relationship Id="rId10" Type="http://schemas.openxmlformats.org/officeDocument/2006/relationships/theme" Target="../theme/theme3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theme" Target="../theme/theme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theme" Target="../theme/theme5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7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theme" Target="../theme/theme6.xml"/><Relationship Id="rId3" Type="http://schemas.openxmlformats.org/officeDocument/2006/relationships/slideLayout" Target="../slideLayouts/slideLayout43.xml"/><Relationship Id="rId7" Type="http://schemas.openxmlformats.org/officeDocument/2006/relationships/slideLayout" Target="../slideLayouts/slideLayout47.xml"/><Relationship Id="rId2" Type="http://schemas.openxmlformats.org/officeDocument/2006/relationships/slideLayout" Target="../slideLayouts/slideLayout42.xml"/><Relationship Id="rId1" Type="http://schemas.openxmlformats.org/officeDocument/2006/relationships/slideLayout" Target="../slideLayouts/slideLayout41.xml"/><Relationship Id="rId6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5.xml"/><Relationship Id="rId4" Type="http://schemas.openxmlformats.org/officeDocument/2006/relationships/slideLayout" Target="../slideLayouts/slideLayout44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theme" Target="../theme/theme7.xml"/><Relationship Id="rId2" Type="http://schemas.openxmlformats.org/officeDocument/2006/relationships/slideLayout" Target="../slideLayouts/slideLayout49.xml"/><Relationship Id="rId1" Type="http://schemas.openxmlformats.org/officeDocument/2006/relationships/slideLayout" Target="../slideLayouts/slideLayout48.xml"/><Relationship Id="rId4" Type="http://schemas.openxmlformats.org/officeDocument/2006/relationships/image" Target="../media/image4.png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2.xml"/><Relationship Id="rId2" Type="http://schemas.openxmlformats.org/officeDocument/2006/relationships/slideLayout" Target="../slideLayouts/slideLayout51.xml"/><Relationship Id="rId1" Type="http://schemas.openxmlformats.org/officeDocument/2006/relationships/slideLayout" Target="../slideLayouts/slideLayout50.xml"/><Relationship Id="rId4" Type="http://schemas.openxmlformats.org/officeDocument/2006/relationships/theme" Target="../theme/theme8.xml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5.xml"/><Relationship Id="rId2" Type="http://schemas.openxmlformats.org/officeDocument/2006/relationships/slideLayout" Target="../slideLayouts/slideLayout54.xml"/><Relationship Id="rId1" Type="http://schemas.openxmlformats.org/officeDocument/2006/relationships/slideLayout" Target="../slideLayouts/slideLayout53.xml"/><Relationship Id="rId4" Type="http://schemas.openxmlformats.org/officeDocument/2006/relationships/theme" Target="../theme/theme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MH Logo" descr="Logo: McGraw-Hill Education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62000" cy="762000"/>
          </a:xfrm>
          <a:prstGeom prst="rect">
            <a:avLst/>
          </a:prstGeom>
        </p:spPr>
      </p:pic>
      <p:sp>
        <p:nvSpPr>
          <p:cNvPr id="13" name="Red Bar"/>
          <p:cNvSpPr/>
          <p:nvPr/>
        </p:nvSpPr>
        <p:spPr>
          <a:xfrm>
            <a:off x="0" y="6248400"/>
            <a:ext cx="9144000" cy="503767"/>
          </a:xfrm>
          <a:prstGeom prst="rect">
            <a:avLst/>
          </a:prstGeom>
          <a:solidFill>
            <a:srgbClr val="C30C2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2"/>
              </a:solidFill>
            </a:endParaRPr>
          </a:p>
        </p:txBody>
      </p:sp>
      <p:pic>
        <p:nvPicPr>
          <p:cNvPr id="12" name="MH Tagline" descr="Tagline: Because learning changes everything.™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81" y="6351925"/>
            <a:ext cx="3223119" cy="272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62355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7" r:id="rId1"/>
    <p:sldLayoutId id="2147483777" r:id="rId2"/>
    <p:sldLayoutId id="2147483778" r:id="rId3"/>
    <p:sldLayoutId id="2147483779" r:id="rId4"/>
    <p:sldLayoutId id="2147483733" r:id="rId5"/>
    <p:sldLayoutId id="2147483734" r:id="rId6"/>
    <p:sldLayoutId id="2147483914" r:id="rId7"/>
  </p:sldLayoutIdLst>
  <p:timing>
    <p:tnLst>
      <p:par>
        <p:cTn id="1" dur="indefinite" restart="never" nodeType="tmRoot"/>
      </p:par>
    </p:tnLst>
  </p:timing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marR="0" indent="0" algn="r" defTabSz="914400" rtl="0" eaLnBrk="1" fontAlgn="auto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MH Logo" descr="Logo: McGraw-Hill Education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62000" cy="762000"/>
          </a:xfrm>
          <a:prstGeom prst="rect">
            <a:avLst/>
          </a:prstGeom>
        </p:spPr>
      </p:pic>
      <p:pic>
        <p:nvPicPr>
          <p:cNvPr id="2" name="MH Tagline" descr="Tag line: Because learning changes everything™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57775"/>
            <a:ext cx="3371850" cy="47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09506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5" r:id="rId1"/>
    <p:sldLayoutId id="2147483916" r:id="rId2"/>
    <p:sldLayoutId id="2147483917" r:id="rId3"/>
    <p:sldLayoutId id="2147483918" r:id="rId4"/>
    <p:sldLayoutId id="2147483919" r:id="rId5"/>
    <p:sldLayoutId id="2147483920" r:id="rId6"/>
    <p:sldLayoutId id="2147483921" r:id="rId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pyright" descr="©McGraw-Hill Education"/>
          <p:cNvSpPr txBox="1">
            <a:spLocks/>
          </p:cNvSpPr>
          <p:nvPr/>
        </p:nvSpPr>
        <p:spPr>
          <a:xfrm>
            <a:off x="0" y="6705600"/>
            <a:ext cx="1371600" cy="15240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None/>
            </a:pP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©McGraw-Hill Education.</a:t>
            </a:r>
            <a:endParaRPr lang="en-US" sz="3200" kern="1200" dirty="0">
              <a:solidFill>
                <a:srgbClr val="6A6A6A"/>
              </a:solidFill>
              <a:effectLst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925717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1" r:id="rId1"/>
    <p:sldLayoutId id="2147483896" r:id="rId2"/>
    <p:sldLayoutId id="2147483753" r:id="rId3"/>
    <p:sldLayoutId id="2147483908" r:id="rId4"/>
    <p:sldLayoutId id="2147483950" r:id="rId5"/>
    <p:sldLayoutId id="2147483757" r:id="rId6"/>
    <p:sldLayoutId id="2147483877" r:id="rId7"/>
    <p:sldLayoutId id="2147483761" r:id="rId8"/>
    <p:sldLayoutId id="2147483800" r:id="rId9"/>
  </p:sldLayoutIdLst>
  <p:timing>
    <p:tnLst>
      <p:par>
        <p:cTn id="1" dur="indefinite" restart="never" nodeType="tmRoot"/>
      </p:par>
    </p:tnLst>
  </p:timing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d Bar"/>
          <p:cNvSpPr/>
          <p:nvPr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rgbClr val="C30C2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10" name="Copyright" descr="©McGraw-Hill Education&#10;"/>
          <p:cNvSpPr txBox="1">
            <a:spLocks/>
          </p:cNvSpPr>
          <p:nvPr/>
        </p:nvSpPr>
        <p:spPr>
          <a:xfrm>
            <a:off x="0" y="6705600"/>
            <a:ext cx="1371600" cy="15240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None/>
            </a:pPr>
            <a:r>
              <a:rPr lang="en-US" sz="3200" kern="1200" dirty="0" smtClean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©McGraw-Hill Education.</a:t>
            </a:r>
            <a:endParaRPr lang="en-US" sz="3200" kern="1200" dirty="0">
              <a:solidFill>
                <a:schemeClr val="bg1"/>
              </a:solidFill>
              <a:effectLst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833040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1" r:id="rId1"/>
    <p:sldLayoutId id="2147483964" r:id="rId2"/>
    <p:sldLayoutId id="2147483965" r:id="rId3"/>
    <p:sldLayoutId id="2147483966" r:id="rId4"/>
    <p:sldLayoutId id="2147483953" r:id="rId5"/>
    <p:sldLayoutId id="2147483954" r:id="rId6"/>
    <p:sldLayoutId id="2147483956" r:id="rId7"/>
    <p:sldLayoutId id="2147483957" r:id="rId8"/>
    <p:sldLayoutId id="2147483958" r:id="rId9"/>
    <p:sldLayoutId id="2147483959" r:id="rId10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pyright" descr="©McGraw-Hill Education&#10;"/>
          <p:cNvSpPr txBox="1"/>
          <p:nvPr/>
        </p:nvSpPr>
        <p:spPr>
          <a:xfrm>
            <a:off x="0" y="6642556"/>
            <a:ext cx="12954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>
                <a:solidFill>
                  <a:srgbClr val="6A6A6A"/>
                </a:solidFill>
              </a:rPr>
              <a:t>©McGraw-Hill Education</a:t>
            </a:r>
          </a:p>
        </p:txBody>
      </p:sp>
    </p:spTree>
    <p:extLst>
      <p:ext uri="{BB962C8B-B14F-4D97-AF65-F5344CB8AC3E}">
        <p14:creationId xmlns:p14="http://schemas.microsoft.com/office/powerpoint/2010/main" val="8576425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6" r:id="rId1"/>
    <p:sldLayoutId id="2147483937" r:id="rId2"/>
    <p:sldLayoutId id="2147483938" r:id="rId3"/>
    <p:sldLayoutId id="2147483939" r:id="rId4"/>
    <p:sldLayoutId id="2147483940" r:id="rId5"/>
    <p:sldLayoutId id="2147483941" r:id="rId6"/>
    <p:sldLayoutId id="2147483942" r:id="rId7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sz="3200" kern="1200">
          <a:solidFill>
            <a:schemeClr val="bg1"/>
          </a:solidFill>
          <a:latin typeface="Vectipede Rg" pitchFamily="18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d bar"/>
          <p:cNvSpPr/>
          <p:nvPr/>
        </p:nvSpPr>
        <p:spPr>
          <a:xfrm>
            <a:off x="0" y="6629400"/>
            <a:ext cx="9144000" cy="228600"/>
          </a:xfrm>
          <a:prstGeom prst="rect">
            <a:avLst/>
          </a:prstGeom>
          <a:solidFill>
            <a:srgbClr val="C30C2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5" name="Copyright" descr="©McGraw-Hill Education."/>
          <p:cNvSpPr txBox="1"/>
          <p:nvPr/>
        </p:nvSpPr>
        <p:spPr>
          <a:xfrm>
            <a:off x="0" y="6629400"/>
            <a:ext cx="18288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>
                <a:solidFill>
                  <a:schemeClr val="bg1"/>
                </a:solidFill>
              </a:rPr>
              <a:t>©McGraw-Hill </a:t>
            </a:r>
            <a:r>
              <a:rPr lang="en-US" sz="800" dirty="0" err="1" smtClean="0">
                <a:solidFill>
                  <a:schemeClr val="bg1"/>
                </a:solidFill>
              </a:rPr>
              <a:t>EducationCopy</a:t>
            </a:r>
            <a:endParaRPr lang="en-US" sz="800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0106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3" r:id="rId1"/>
    <p:sldLayoutId id="2147483944" r:id="rId2"/>
    <p:sldLayoutId id="2147483945" r:id="rId3"/>
    <p:sldLayoutId id="2147483946" r:id="rId4"/>
    <p:sldLayoutId id="2147483947" r:id="rId5"/>
    <p:sldLayoutId id="2147483948" r:id="rId6"/>
    <p:sldLayoutId id="2147483949" r:id="rId7"/>
  </p:sldLayoutIdLst>
  <p:txStyles>
    <p:titleStyle>
      <a:lvl1pPr algn="l" defTabSz="914400" rtl="0" eaLnBrk="1" latinLnBrk="0" hangingPunct="1">
        <a:spcBef>
          <a:spcPct val="0"/>
        </a:spcBef>
        <a:buNone/>
        <a:defRPr sz="3200" kern="1200">
          <a:solidFill>
            <a:schemeClr val="bg1"/>
          </a:solidFill>
          <a:latin typeface="Vectipede Rg" pitchFamily="18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Background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30707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0" name="MH BG Image"/>
          <p:cNvPicPr>
            <a:picLocks noChangeAspect="1"/>
          </p:cNvPicPr>
          <p:nvPr/>
        </p:nvPicPr>
        <p:blipFill rotWithShape="1">
          <a:blip r:embed="rId4" cstate="screen">
            <a:alphaModFix amt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28644" b="27282"/>
          <a:stretch/>
        </p:blipFill>
        <p:spPr>
          <a:xfrm>
            <a:off x="461821" y="1943668"/>
            <a:ext cx="8682180" cy="4914333"/>
          </a:xfrm>
          <a:prstGeom prst="rect">
            <a:avLst/>
          </a:prstGeom>
        </p:spPr>
      </p:pic>
      <p:sp>
        <p:nvSpPr>
          <p:cNvPr id="8" name="Copyright" descr="©McGraw-Hill Education"/>
          <p:cNvSpPr txBox="1"/>
          <p:nvPr/>
        </p:nvSpPr>
        <p:spPr>
          <a:xfrm>
            <a:off x="0" y="6629400"/>
            <a:ext cx="18288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>
                <a:solidFill>
                  <a:schemeClr val="bg1"/>
                </a:solidFill>
              </a:rPr>
              <a:t>©McGraw-Hill Education</a:t>
            </a:r>
          </a:p>
        </p:txBody>
      </p:sp>
    </p:spTree>
    <p:extLst>
      <p:ext uri="{BB962C8B-B14F-4D97-AF65-F5344CB8AC3E}">
        <p14:creationId xmlns:p14="http://schemas.microsoft.com/office/powerpoint/2010/main" val="2636118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769" r:id="rId2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pyright" descr="©McGraw-Hill Education"/>
          <p:cNvSpPr txBox="1">
            <a:spLocks/>
          </p:cNvSpPr>
          <p:nvPr/>
        </p:nvSpPr>
        <p:spPr>
          <a:xfrm>
            <a:off x="0" y="6705600"/>
            <a:ext cx="1371600" cy="15240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None/>
            </a:pP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©McGraw-Hill Education.</a:t>
            </a:r>
            <a:endParaRPr lang="en-US" sz="3200" kern="1200" dirty="0">
              <a:solidFill>
                <a:srgbClr val="6A6A6A"/>
              </a:solidFill>
              <a:effectLst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827381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2" r:id="rId1"/>
    <p:sldLayoutId id="2147483906" r:id="rId2"/>
    <p:sldLayoutId id="2147483755" r:id="rId3"/>
  </p:sldLayoutIdLst>
  <p:timing>
    <p:tnLst>
      <p:par>
        <p:cTn id="1" dur="indefinite" restart="never" nodeType="tmRoot"/>
      </p:par>
    </p:tnLst>
  </p:timing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d Bar"/>
          <p:cNvSpPr/>
          <p:nvPr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rgbClr val="C30C2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11" name="Copyright" descr="©McGraw-Hill Education"/>
          <p:cNvSpPr txBox="1">
            <a:spLocks/>
          </p:cNvSpPr>
          <p:nvPr/>
        </p:nvSpPr>
        <p:spPr>
          <a:xfrm>
            <a:off x="0" y="6705600"/>
            <a:ext cx="1371600" cy="15240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None/>
            </a:pPr>
            <a:r>
              <a:rPr lang="en-US" sz="3200" kern="1200" dirty="0" smtClean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©McGraw-Hill Education.</a:t>
            </a:r>
            <a:endParaRPr lang="en-US" sz="3200" kern="1200" dirty="0">
              <a:solidFill>
                <a:schemeClr val="bg1"/>
              </a:solidFill>
              <a:effectLst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665223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1" r:id="rId1"/>
    <p:sldLayoutId id="2147483962" r:id="rId2"/>
    <p:sldLayoutId id="2147483963" r:id="rId3"/>
  </p:sldLayoutIdLst>
  <p:timing>
    <p:tnLst>
      <p:par>
        <p:cTn id="1" dur="indefinite" restart="never" nodeType="tmRoot"/>
      </p:par>
    </p:tnLst>
  </p:timing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6.xml"/><Relationship Id="rId4" Type="http://schemas.openxmlformats.org/officeDocument/2006/relationships/image" Target="../media/image16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r"/>
            <a:r>
              <a:rPr lang="en-US" sz="3400" dirty="0" smtClean="0"/>
              <a:t> </a:t>
            </a:r>
            <a:r>
              <a:rPr lang="en-US" sz="3400" dirty="0"/>
              <a:t>Applied Numerical </a:t>
            </a:r>
            <a:r>
              <a:rPr lang="en-US" sz="3400" dirty="0" smtClean="0"/>
              <a:t>Methods</a:t>
            </a:r>
            <a:r>
              <a:rPr lang="en-US" sz="3200" dirty="0"/>
              <a:t> </a:t>
            </a:r>
            <a:r>
              <a:rPr lang="en-US" sz="3200" dirty="0" smtClean="0"/>
              <a:t>with </a:t>
            </a:r>
            <a:r>
              <a:rPr lang="en-US" sz="3200" dirty="0"/>
              <a:t>MATLAB</a:t>
            </a:r>
            <a:r>
              <a:rPr lang="en-US" sz="3200" dirty="0" smtClean="0"/>
              <a:t>®</a:t>
            </a:r>
            <a:r>
              <a:rPr lang="en-US" sz="3200" dirty="0"/>
              <a:t/>
            </a:r>
            <a:br>
              <a:rPr lang="en-US" sz="3200" dirty="0"/>
            </a:br>
            <a:r>
              <a:rPr lang="en-US" sz="3200" dirty="0"/>
              <a:t> </a:t>
            </a:r>
            <a:r>
              <a:rPr lang="en-US" sz="2800" i="1" dirty="0"/>
              <a:t>for Engineers and </a:t>
            </a:r>
            <a:r>
              <a:rPr lang="en-US" sz="2800" i="1" dirty="0" smtClean="0"/>
              <a:t>Scientists</a:t>
            </a:r>
            <a:br>
              <a:rPr lang="en-US" sz="2800" i="1" dirty="0" smtClean="0"/>
            </a:br>
            <a:r>
              <a:rPr lang="en-US" sz="2800" dirty="0" smtClean="0"/>
              <a:t>4th Edition</a:t>
            </a:r>
            <a:endParaRPr lang="en-US" sz="2800" dirty="0"/>
          </a:p>
        </p:txBody>
      </p:sp>
      <p:sp>
        <p:nvSpPr>
          <p:cNvPr id="6" name="Content Placeholder 2"/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pPr algn="l"/>
            <a:r>
              <a:rPr lang="en-US" sz="2800" dirty="0"/>
              <a:t>Steven C. Chapra</a:t>
            </a:r>
            <a:endParaRPr lang="en-US" sz="2800" dirty="0">
              <a:solidFill>
                <a:schemeClr val="bg1"/>
              </a:solidFill>
            </a:endParaRPr>
          </a:p>
        </p:txBody>
      </p:sp>
      <p:pic>
        <p:nvPicPr>
          <p:cNvPr id="8" name="Picture 3"/>
          <p:cNvPicPr>
            <a:picLocks noGrp="1" noChangeAspect="1"/>
          </p:cNvPicPr>
          <p:nvPr>
            <p:ph sz="quarter" idx="18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8577" y="0"/>
            <a:ext cx="3774184" cy="466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Content Placeholder 4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en-US" altLang="en-US" dirty="0"/>
              <a:t>PowerPoints organized by Dr. Michael R. Gustafson II, Duke University and Prof. Steve Chapra, Tufts </a:t>
            </a:r>
            <a:r>
              <a:rPr lang="en-US" altLang="en-US" dirty="0" smtClean="0"/>
              <a:t>University</a:t>
            </a:r>
            <a:endParaRPr lang="en-US" altLang="en-US" dirty="0"/>
          </a:p>
        </p:txBody>
      </p:sp>
      <p:sp>
        <p:nvSpPr>
          <p:cNvPr id="4" name="Content Placeholder 5"/>
          <p:cNvSpPr>
            <a:spLocks noGrp="1"/>
          </p:cNvSpPr>
          <p:nvPr>
            <p:ph sz="quarter" idx="17"/>
          </p:nvPr>
        </p:nvSpPr>
        <p:spPr/>
        <p:txBody>
          <a:bodyPr/>
          <a:lstStyle/>
          <a:p>
            <a:pPr lvl="0"/>
            <a:r>
              <a:rPr lang="en-US" dirty="0"/>
              <a:t>©McGraw-Hill Education. All rights reserved. Authorized only for instructor use in the classroom.  No reproduction or further distribution permitted without the prior written consent of McGraw-Hill Education</a:t>
            </a:r>
            <a:r>
              <a:rPr lang="en-US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7598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Midpoint Method</a:t>
            </a:r>
            <a:endParaRPr lang="en-US" dirty="0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457200" y="1432560"/>
            <a:ext cx="8229600" cy="1386840"/>
          </a:xfrm>
        </p:spPr>
        <p:txBody>
          <a:bodyPr/>
          <a:lstStyle/>
          <a:p>
            <a:r>
              <a:rPr lang="en-US" altLang="en-US" sz="2800" dirty="0"/>
              <a:t>Another improvement to Euler’s method is similar to </a:t>
            </a:r>
            <a:r>
              <a:rPr lang="en-US" altLang="en-US" sz="2800" dirty="0" err="1"/>
              <a:t>Heun’s</a:t>
            </a:r>
            <a:r>
              <a:rPr lang="en-US" altLang="en-US" sz="2800" dirty="0"/>
              <a:t> method, but predicts the slope at the midpoint of an interval rather than at the end:</a:t>
            </a:r>
            <a:endParaRPr lang="en-US" sz="2800" dirty="0"/>
          </a:p>
        </p:txBody>
      </p:sp>
      <p:pic>
        <p:nvPicPr>
          <p:cNvPr id="16386" name="Picture 3"/>
          <p:cNvPicPr>
            <a:picLocks noGrp="1" noChangeAspect="1" noChangeArrowheads="1"/>
          </p:cNvPicPr>
          <p:nvPr>
            <p:ph idx="17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6549" y="2895600"/>
            <a:ext cx="5830903" cy="2651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Content Placeholder 4"/>
          <p:cNvSpPr>
            <a:spLocks noGrp="1"/>
          </p:cNvSpPr>
          <p:nvPr>
            <p:ph idx="18"/>
          </p:nvPr>
        </p:nvSpPr>
        <p:spPr>
          <a:xfrm>
            <a:off x="457200" y="5638800"/>
            <a:ext cx="8229600" cy="914400"/>
          </a:xfrm>
        </p:spPr>
        <p:txBody>
          <a:bodyPr/>
          <a:lstStyle/>
          <a:p>
            <a:pPr>
              <a:spcBef>
                <a:spcPts val="0"/>
              </a:spcBef>
            </a:pPr>
            <a:r>
              <a:rPr lang="en-US" altLang="en-US" sz="2800" dirty="0"/>
              <a:t>This method has a local truncation error of </a:t>
            </a:r>
            <a:r>
              <a:rPr lang="en-US" altLang="en-US" sz="2800" i="1" dirty="0"/>
              <a:t>O</a:t>
            </a:r>
            <a:r>
              <a:rPr lang="en-US" altLang="en-US" sz="2800" dirty="0"/>
              <a:t>(</a:t>
            </a:r>
            <a:r>
              <a:rPr lang="en-US" altLang="en-US" sz="2800" i="1" dirty="0"/>
              <a:t>h</a:t>
            </a:r>
            <a:r>
              <a:rPr lang="en-US" altLang="en-US" sz="2800" baseline="30000" dirty="0"/>
              <a:t>3</a:t>
            </a:r>
            <a:r>
              <a:rPr lang="en-US" altLang="en-US" sz="2800" dirty="0"/>
              <a:t>) and global error of </a:t>
            </a:r>
            <a:r>
              <a:rPr lang="en-US" altLang="en-US" sz="2800" i="1" dirty="0"/>
              <a:t>O</a:t>
            </a:r>
            <a:r>
              <a:rPr lang="en-US" altLang="en-US" sz="2800" dirty="0"/>
              <a:t>(</a:t>
            </a:r>
            <a:r>
              <a:rPr lang="en-US" altLang="en-US" sz="2800" i="1" dirty="0"/>
              <a:t>h</a:t>
            </a:r>
            <a:r>
              <a:rPr lang="en-US" altLang="en-US" sz="2800" baseline="30000" dirty="0"/>
              <a:t>2</a:t>
            </a:r>
            <a:r>
              <a:rPr lang="en-US" altLang="en-US" sz="2800" dirty="0"/>
              <a:t>)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824748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err="1"/>
              <a:t>Runge-Kutta</a:t>
            </a:r>
            <a:r>
              <a:rPr lang="en-US" altLang="en-US" dirty="0"/>
              <a:t> Methods</a:t>
            </a:r>
            <a:endParaRPr lang="en-US" alt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432560"/>
                <a:ext cx="8412480" cy="5212080"/>
              </a:xfrm>
            </p:spPr>
            <p:txBody>
              <a:bodyPr/>
              <a:lstStyle/>
              <a:p>
                <a:pPr>
                  <a:lnSpc>
                    <a:spcPct val="90000"/>
                  </a:lnSpc>
                  <a:defRPr/>
                </a:pPr>
                <a:r>
                  <a:rPr lang="en-US" sz="2400" dirty="0" smtClean="0"/>
                  <a:t>Runge-Kutta</a:t>
                </a:r>
                <a:r>
                  <a:rPr lang="en-US" sz="2400" dirty="0"/>
                  <a:t> (RK) methods achieve the accuracy of a Taylor series approach without requiring the calculation of higher derivatives.</a:t>
                </a:r>
              </a:p>
              <a:p>
                <a:pPr>
                  <a:lnSpc>
                    <a:spcPct val="90000"/>
                  </a:lnSpc>
                  <a:defRPr/>
                </a:pPr>
                <a:r>
                  <a:rPr lang="en-US" sz="2400" dirty="0"/>
                  <a:t>For RK methods, the increment function </a:t>
                </a:r>
                <a:r>
                  <a:rPr lang="en-US" sz="2400" i="1" dirty="0">
                    <a:latin typeface="Symbol" pitchFamily="18" charset="2"/>
                  </a:rPr>
                  <a:t></a:t>
                </a:r>
                <a:r>
                  <a:rPr lang="en-US" sz="2400" dirty="0"/>
                  <a:t> can be generally written </a:t>
                </a:r>
                <a:r>
                  <a:rPr lang="en-US" sz="2400" dirty="0" smtClean="0"/>
                  <a:t>as:</a:t>
                </a:r>
              </a:p>
              <a:p>
                <a:pPr>
                  <a:lnSpc>
                    <a:spcPct val="90000"/>
                  </a:lnSpc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200" i="1" smtClean="0">
                          <a:latin typeface="Cambria Math"/>
                          <a:ea typeface="Cambria Math"/>
                        </a:rPr>
                        <m:t>∅</m:t>
                      </m:r>
                      <m:r>
                        <a:rPr lang="en-US" sz="2200" b="0" i="1" smtClean="0">
                          <a:latin typeface="Cambria Math"/>
                          <a:ea typeface="Cambria Math"/>
                        </a:rPr>
                        <m:t>=</m:t>
                      </m:r>
                      <m:r>
                        <a:rPr lang="en-US" sz="2200" b="0" i="1" smtClean="0">
                          <a:latin typeface="Cambria Math"/>
                          <a:ea typeface="Cambria Math"/>
                        </a:rPr>
                        <m:t>𝑎</m:t>
                      </m:r>
                      <m:r>
                        <a:rPr lang="en-US" sz="2200" b="0" i="1" baseline="-25000" smtClean="0">
                          <a:latin typeface="Cambria Math"/>
                          <a:ea typeface="Cambria Math"/>
                        </a:rPr>
                        <m:t>1</m:t>
                      </m:r>
                      <m:r>
                        <a:rPr lang="en-US" sz="2200" b="0" i="1" smtClean="0">
                          <a:latin typeface="Cambria Math"/>
                          <a:ea typeface="Cambria Math"/>
                        </a:rPr>
                        <m:t>𝑘</m:t>
                      </m:r>
                      <m:r>
                        <a:rPr lang="en-US" sz="2200" b="0" i="1" baseline="-25000" smtClean="0">
                          <a:latin typeface="Cambria Math"/>
                          <a:ea typeface="Cambria Math"/>
                        </a:rPr>
                        <m:t>1</m:t>
                      </m:r>
                      <m:r>
                        <a:rPr lang="en-US" sz="2200" b="0" i="1" smtClean="0">
                          <a:latin typeface="Cambria Math"/>
                          <a:ea typeface="Cambria Math"/>
                        </a:rPr>
                        <m:t>+</m:t>
                      </m:r>
                      <m:r>
                        <a:rPr lang="en-US" sz="2200" b="0" i="1" smtClean="0">
                          <a:latin typeface="Cambria Math"/>
                          <a:ea typeface="Cambria Math"/>
                        </a:rPr>
                        <m:t>𝑎</m:t>
                      </m:r>
                      <m:r>
                        <a:rPr lang="en-US" sz="2200" b="0" i="1" baseline="-25000" smtClean="0">
                          <a:latin typeface="Cambria Math"/>
                          <a:ea typeface="Cambria Math"/>
                        </a:rPr>
                        <m:t>2</m:t>
                      </m:r>
                      <m:r>
                        <a:rPr lang="en-US" sz="2200" b="0" i="1" smtClean="0">
                          <a:latin typeface="Cambria Math"/>
                          <a:ea typeface="Cambria Math"/>
                        </a:rPr>
                        <m:t>𝑘</m:t>
                      </m:r>
                      <m:r>
                        <a:rPr lang="en-US" sz="2200" b="0" i="1" baseline="-25000" smtClean="0">
                          <a:latin typeface="Cambria Math"/>
                          <a:ea typeface="Cambria Math"/>
                        </a:rPr>
                        <m:t>2</m:t>
                      </m:r>
                      <m:r>
                        <a:rPr lang="en-US" sz="2200" b="0" i="1" smtClean="0">
                          <a:latin typeface="Cambria Math"/>
                          <a:ea typeface="Cambria Math"/>
                        </a:rPr>
                        <m:t>+⋯+</m:t>
                      </m:r>
                      <m:r>
                        <a:rPr lang="en-US" sz="2200" b="0" i="1" smtClean="0">
                          <a:latin typeface="Cambria Math"/>
                          <a:ea typeface="Cambria Math"/>
                        </a:rPr>
                        <m:t>𝑎𝑛𝑘𝑛</m:t>
                      </m:r>
                    </m:oMath>
                  </m:oMathPara>
                </a14:m>
                <a:endParaRPr lang="en-US" sz="2200" baseline="-25000" dirty="0"/>
              </a:p>
              <a:p>
                <a:pPr>
                  <a:lnSpc>
                    <a:spcPct val="90000"/>
                  </a:lnSpc>
                  <a:defRPr/>
                </a:pPr>
                <a:r>
                  <a:rPr lang="en-US" sz="2400" dirty="0" smtClean="0"/>
                  <a:t>where </a:t>
                </a:r>
                <a:r>
                  <a:rPr lang="en-US" sz="2400" dirty="0"/>
                  <a:t>the </a:t>
                </a:r>
                <a:r>
                  <a:rPr lang="en-US" sz="2400" i="1" dirty="0"/>
                  <a:t>a</a:t>
                </a:r>
                <a:r>
                  <a:rPr lang="en-US" sz="2400" dirty="0"/>
                  <a:t>’s are constants and the </a:t>
                </a:r>
                <a:r>
                  <a:rPr lang="en-US" sz="2400" i="1" dirty="0"/>
                  <a:t>k</a:t>
                </a:r>
                <a:r>
                  <a:rPr lang="en-US" sz="2400" dirty="0"/>
                  <a:t>’s </a:t>
                </a:r>
                <a:r>
                  <a:rPr lang="en-US" sz="2400" dirty="0" smtClean="0"/>
                  <a:t>are</a:t>
                </a:r>
              </a:p>
              <a:p>
                <a:pPr marL="914400">
                  <a:lnSpc>
                    <a:spcPct val="90000"/>
                  </a:lnSpc>
                  <a:defRPr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000" b="0" i="1" smtClean="0">
                          <a:latin typeface="Cambria Math"/>
                        </a:rPr>
                        <m:t>𝑘</m:t>
                      </m:r>
                      <m:r>
                        <a:rPr lang="en-US" sz="2000" b="0" i="1" baseline="-25000" smtClean="0">
                          <a:latin typeface="Cambria Math"/>
                        </a:rPr>
                        <m:t>1</m:t>
                      </m:r>
                      <m:r>
                        <a:rPr lang="en-US" sz="2000" b="0" i="1" smtClean="0">
                          <a:latin typeface="Cambria Math"/>
                        </a:rPr>
                        <m:t>=</m:t>
                      </m:r>
                      <m:r>
                        <a:rPr lang="en-US" sz="2000" b="0" i="1" smtClean="0">
                          <a:latin typeface="Cambria Math"/>
                        </a:rPr>
                        <m:t>𝑓</m:t>
                      </m:r>
                      <m:r>
                        <a:rPr lang="en-US" sz="2000" b="0" i="1" smtClean="0">
                          <a:latin typeface="Cambria Math"/>
                        </a:rPr>
                        <m:t>(</m:t>
                      </m:r>
                      <m:r>
                        <a:rPr lang="en-US" sz="2000" b="0" i="1" smtClean="0">
                          <a:latin typeface="Cambria Math"/>
                        </a:rPr>
                        <m:t>𝑡𝑖</m:t>
                      </m:r>
                      <m:r>
                        <a:rPr lang="en-US" sz="2000" b="0" i="1" smtClean="0">
                          <a:latin typeface="Cambria Math"/>
                        </a:rPr>
                        <m:t>,</m:t>
                      </m:r>
                      <m:r>
                        <a:rPr lang="en-US" sz="2000" b="0" i="1" smtClean="0">
                          <a:latin typeface="Cambria Math"/>
                        </a:rPr>
                        <m:t>𝑦𝑖</m:t>
                      </m:r>
                      <m:r>
                        <a:rPr lang="en-US" sz="2000" b="0" i="1" smtClean="0">
                          <a:latin typeface="Cambria Math"/>
                        </a:rPr>
                        <m:t>)</m:t>
                      </m:r>
                    </m:oMath>
                  </m:oMathPara>
                </a14:m>
                <a:endParaRPr lang="en-US" sz="2000" dirty="0" smtClean="0"/>
              </a:p>
              <a:p>
                <a:pPr marL="914400">
                  <a:lnSpc>
                    <a:spcPct val="90000"/>
                  </a:lnSpc>
                  <a:defRPr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000" i="1">
                          <a:latin typeface="Cambria Math"/>
                        </a:rPr>
                        <m:t>𝑘</m:t>
                      </m:r>
                      <m:r>
                        <a:rPr lang="en-US" sz="2000" b="0" i="1" baseline="-25000" smtClean="0">
                          <a:latin typeface="Cambria Math"/>
                        </a:rPr>
                        <m:t>2</m:t>
                      </m:r>
                      <m:r>
                        <a:rPr lang="en-US" sz="2000" i="1">
                          <a:latin typeface="Cambria Math"/>
                        </a:rPr>
                        <m:t>=</m:t>
                      </m:r>
                      <m:r>
                        <a:rPr lang="en-US" sz="2000" i="1">
                          <a:latin typeface="Cambria Math"/>
                        </a:rPr>
                        <m:t>𝑓</m:t>
                      </m:r>
                      <m:r>
                        <a:rPr lang="en-US" sz="2000" i="1">
                          <a:latin typeface="Cambria Math"/>
                        </a:rPr>
                        <m:t>(</m:t>
                      </m:r>
                      <m:r>
                        <a:rPr lang="en-US" sz="2000" i="1">
                          <a:latin typeface="Cambria Math"/>
                        </a:rPr>
                        <m:t>𝑡𝑖</m:t>
                      </m:r>
                      <m:r>
                        <a:rPr lang="en-US" sz="2000" b="0" i="1" smtClean="0">
                          <a:latin typeface="Cambria Math"/>
                        </a:rPr>
                        <m:t>+</m:t>
                      </m:r>
                      <m:r>
                        <a:rPr lang="en-US" sz="2000" b="0" i="1" smtClean="0">
                          <a:latin typeface="Cambria Math"/>
                        </a:rPr>
                        <m:t>𝑝</m:t>
                      </m:r>
                      <m:r>
                        <a:rPr lang="en-US" sz="2000" b="0" i="1" baseline="-25000" smtClean="0">
                          <a:latin typeface="Cambria Math"/>
                        </a:rPr>
                        <m:t>1</m:t>
                      </m:r>
                      <m:r>
                        <a:rPr lang="en-US" sz="2000" b="0" i="1" smtClean="0">
                          <a:latin typeface="Cambria Math"/>
                        </a:rPr>
                        <m:t>h</m:t>
                      </m:r>
                      <m:r>
                        <a:rPr lang="en-US" sz="2000" b="0" i="1" smtClean="0">
                          <a:latin typeface="Cambria Math"/>
                        </a:rPr>
                        <m:t>,</m:t>
                      </m:r>
                      <m:r>
                        <a:rPr lang="en-US" sz="2000" i="1">
                          <a:latin typeface="Cambria Math"/>
                        </a:rPr>
                        <m:t>𝑦</m:t>
                      </m:r>
                      <m:r>
                        <a:rPr lang="en-US" sz="2000" i="1" baseline="-25000">
                          <a:latin typeface="Cambria Math"/>
                        </a:rPr>
                        <m:t>𝑖</m:t>
                      </m:r>
                      <m:r>
                        <a:rPr lang="en-US" sz="2000" b="0" i="1" smtClean="0">
                          <a:latin typeface="Cambria Math"/>
                        </a:rPr>
                        <m:t>+</m:t>
                      </m:r>
                      <m:r>
                        <a:rPr lang="en-US" sz="2000" b="0" i="1" smtClean="0">
                          <a:latin typeface="Cambria Math"/>
                        </a:rPr>
                        <m:t>𝑞</m:t>
                      </m:r>
                      <m:r>
                        <a:rPr lang="en-US" sz="2000" b="0" i="1" baseline="-25000" smtClean="0">
                          <a:latin typeface="Cambria Math"/>
                        </a:rPr>
                        <m:t>11</m:t>
                      </m:r>
                      <m:r>
                        <a:rPr lang="en-US" sz="2000" b="0" i="1" smtClean="0">
                          <a:latin typeface="Cambria Math"/>
                        </a:rPr>
                        <m:t>𝑘</m:t>
                      </m:r>
                      <m:r>
                        <a:rPr lang="en-US" sz="2000" b="0" i="1" baseline="-25000" smtClean="0">
                          <a:latin typeface="Cambria Math"/>
                        </a:rPr>
                        <m:t>1</m:t>
                      </m:r>
                      <m:r>
                        <a:rPr lang="en-US" sz="2000" b="0" i="1" smtClean="0">
                          <a:latin typeface="Cambria Math"/>
                        </a:rPr>
                        <m:t>h</m:t>
                      </m:r>
                      <m:r>
                        <a:rPr lang="en-US" sz="2000" i="1">
                          <a:latin typeface="Cambria Math"/>
                        </a:rPr>
                        <m:t>)</m:t>
                      </m:r>
                    </m:oMath>
                  </m:oMathPara>
                </a14:m>
                <a:endParaRPr lang="en-US" sz="2000" dirty="0" smtClean="0"/>
              </a:p>
              <a:p>
                <a:pPr marL="914400">
                  <a:lnSpc>
                    <a:spcPct val="90000"/>
                  </a:lnSpc>
                  <a:defRPr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000" i="1">
                          <a:latin typeface="Cambria Math"/>
                        </a:rPr>
                        <m:t>𝑘</m:t>
                      </m:r>
                      <m:r>
                        <a:rPr lang="en-US" sz="2000" b="0" i="1" baseline="-25000" smtClean="0">
                          <a:latin typeface="Cambria Math"/>
                        </a:rPr>
                        <m:t>3</m:t>
                      </m:r>
                      <m:r>
                        <a:rPr lang="en-US" sz="2000" i="1">
                          <a:latin typeface="Cambria Math"/>
                        </a:rPr>
                        <m:t>=</m:t>
                      </m:r>
                      <m:r>
                        <a:rPr lang="en-US" sz="2000" i="1">
                          <a:latin typeface="Cambria Math"/>
                        </a:rPr>
                        <m:t>𝑓</m:t>
                      </m:r>
                      <m:r>
                        <a:rPr lang="en-US" sz="2000" i="1">
                          <a:latin typeface="Cambria Math"/>
                        </a:rPr>
                        <m:t>(</m:t>
                      </m:r>
                      <m:r>
                        <a:rPr lang="en-US" sz="2000" i="1">
                          <a:latin typeface="Cambria Math"/>
                        </a:rPr>
                        <m:t>𝑡𝑖</m:t>
                      </m:r>
                      <m:r>
                        <a:rPr lang="en-US" sz="2000" i="1">
                          <a:latin typeface="Cambria Math"/>
                        </a:rPr>
                        <m:t>+</m:t>
                      </m:r>
                      <m:r>
                        <a:rPr lang="en-US" sz="2000" i="1">
                          <a:latin typeface="Cambria Math"/>
                        </a:rPr>
                        <m:t>𝑝</m:t>
                      </m:r>
                      <m:r>
                        <a:rPr lang="en-US" sz="2000" b="0" i="1" baseline="-25000" smtClean="0">
                          <a:latin typeface="Cambria Math"/>
                        </a:rPr>
                        <m:t>2</m:t>
                      </m:r>
                      <m:r>
                        <a:rPr lang="en-US" sz="2000" i="1">
                          <a:latin typeface="Cambria Math"/>
                        </a:rPr>
                        <m:t>h</m:t>
                      </m:r>
                      <m:r>
                        <a:rPr lang="en-US" sz="2000" i="1">
                          <a:latin typeface="Cambria Math"/>
                        </a:rPr>
                        <m:t>,</m:t>
                      </m:r>
                      <m:r>
                        <a:rPr lang="en-US" sz="2000" i="1">
                          <a:latin typeface="Cambria Math"/>
                        </a:rPr>
                        <m:t>𝑦</m:t>
                      </m:r>
                      <m:r>
                        <a:rPr lang="en-US" sz="2000" i="1" baseline="-25000">
                          <a:latin typeface="Cambria Math"/>
                        </a:rPr>
                        <m:t>𝑖</m:t>
                      </m:r>
                      <m:r>
                        <a:rPr lang="en-US" sz="2000" i="1">
                          <a:latin typeface="Cambria Math"/>
                        </a:rPr>
                        <m:t>+</m:t>
                      </m:r>
                      <m:r>
                        <a:rPr lang="en-US" sz="2000" i="1">
                          <a:latin typeface="Cambria Math"/>
                        </a:rPr>
                        <m:t>𝑞</m:t>
                      </m:r>
                      <m:r>
                        <a:rPr lang="en-US" sz="2000" b="0" i="1" baseline="-25000" smtClean="0">
                          <a:latin typeface="Cambria Math"/>
                        </a:rPr>
                        <m:t>2</m:t>
                      </m:r>
                      <m:r>
                        <a:rPr lang="en-US" sz="2000" i="1" baseline="-25000">
                          <a:latin typeface="Cambria Math"/>
                        </a:rPr>
                        <m:t>1</m:t>
                      </m:r>
                      <m:r>
                        <a:rPr lang="en-US" sz="2000" i="1">
                          <a:latin typeface="Cambria Math"/>
                        </a:rPr>
                        <m:t>𝑘</m:t>
                      </m:r>
                      <m:r>
                        <a:rPr lang="en-US" sz="2000" b="0" i="1" baseline="-25000" smtClean="0">
                          <a:latin typeface="Cambria Math"/>
                        </a:rPr>
                        <m:t>1</m:t>
                      </m:r>
                      <m:r>
                        <a:rPr lang="en-US" sz="2000" i="1">
                          <a:latin typeface="Cambria Math"/>
                        </a:rPr>
                        <m:t>h</m:t>
                      </m:r>
                      <m:r>
                        <a:rPr lang="en-US" sz="2000" i="1">
                          <a:latin typeface="Cambria Math"/>
                        </a:rPr>
                        <m:t>+</m:t>
                      </m:r>
                      <m:r>
                        <a:rPr lang="en-US" sz="2000" i="1">
                          <a:latin typeface="Cambria Math"/>
                        </a:rPr>
                        <m:t>𝑞</m:t>
                      </m:r>
                      <m:r>
                        <a:rPr lang="en-US" sz="2000" i="1" baseline="-25000">
                          <a:latin typeface="Cambria Math"/>
                        </a:rPr>
                        <m:t>2</m:t>
                      </m:r>
                      <m:r>
                        <a:rPr lang="en-US" sz="2000" b="0" i="1" baseline="-25000" smtClean="0">
                          <a:latin typeface="Cambria Math"/>
                        </a:rPr>
                        <m:t>2</m:t>
                      </m:r>
                      <m:r>
                        <a:rPr lang="en-US" sz="2000" i="1">
                          <a:latin typeface="Cambria Math"/>
                        </a:rPr>
                        <m:t>𝑘</m:t>
                      </m:r>
                      <m:r>
                        <a:rPr lang="en-US" sz="2000" i="1" baseline="-25000">
                          <a:latin typeface="Cambria Math"/>
                        </a:rPr>
                        <m:t>2</m:t>
                      </m:r>
                      <m:r>
                        <a:rPr lang="en-US" sz="2000" i="1">
                          <a:latin typeface="Cambria Math"/>
                        </a:rPr>
                        <m:t>h</m:t>
                      </m:r>
                      <m:r>
                        <a:rPr lang="en-US" sz="2000" i="1">
                          <a:latin typeface="Cambria Math"/>
                        </a:rPr>
                        <m:t>)</m:t>
                      </m:r>
                    </m:oMath>
                  </m:oMathPara>
                </a14:m>
                <a:endParaRPr lang="en-US" sz="2000" dirty="0" smtClean="0"/>
              </a:p>
              <a:p>
                <a:pPr marL="914400">
                  <a:lnSpc>
                    <a:spcPct val="90000"/>
                  </a:lnSpc>
                  <a:defRPr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000" i="1" smtClean="0">
                          <a:latin typeface="Cambria Math"/>
                          <a:ea typeface="Cambria Math"/>
                        </a:rPr>
                        <m:t>⋮</m:t>
                      </m:r>
                    </m:oMath>
                  </m:oMathPara>
                </a14:m>
                <a:endParaRPr lang="en-US" sz="2000" dirty="0" smtClean="0">
                  <a:ea typeface="Cambria Math"/>
                </a:endParaRPr>
              </a:p>
              <a:p>
                <a:pPr marL="914400">
                  <a:lnSpc>
                    <a:spcPct val="90000"/>
                  </a:lnSpc>
                  <a:defRPr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000" i="1">
                          <a:latin typeface="Cambria Math"/>
                        </a:rPr>
                        <m:t>𝑘</m:t>
                      </m:r>
                      <m:r>
                        <a:rPr lang="en-US" sz="2000" b="0" i="1" baseline="-25000" smtClean="0">
                          <a:latin typeface="Cambria Math"/>
                        </a:rPr>
                        <m:t>𝑛</m:t>
                      </m:r>
                      <m:r>
                        <a:rPr lang="en-US" sz="2000" i="1">
                          <a:latin typeface="Cambria Math"/>
                        </a:rPr>
                        <m:t>=</m:t>
                      </m:r>
                      <m:r>
                        <a:rPr lang="en-US" sz="2000" i="1">
                          <a:latin typeface="Cambria Math"/>
                        </a:rPr>
                        <m:t>𝑓</m:t>
                      </m:r>
                      <m:r>
                        <a:rPr lang="en-US" sz="2000" i="1">
                          <a:latin typeface="Cambria Math"/>
                        </a:rPr>
                        <m:t>(</m:t>
                      </m:r>
                      <m:r>
                        <a:rPr lang="en-US" sz="2000" i="1">
                          <a:latin typeface="Cambria Math"/>
                        </a:rPr>
                        <m:t>𝑡𝑖</m:t>
                      </m:r>
                      <m:r>
                        <a:rPr lang="en-US" sz="2000" i="1">
                          <a:latin typeface="Cambria Math"/>
                        </a:rPr>
                        <m:t>+</m:t>
                      </m:r>
                      <m:r>
                        <a:rPr lang="en-US" sz="2000" i="1">
                          <a:latin typeface="Cambria Math"/>
                        </a:rPr>
                        <m:t>𝑝𝑛</m:t>
                      </m:r>
                      <m:r>
                        <a:rPr lang="en-US" sz="2000" b="0" i="1" spc="-800" baseline="-15000" smtClean="0">
                          <a:latin typeface="Cambria Math"/>
                        </a:rPr>
                        <m:t>−</m:t>
                      </m:r>
                      <m:r>
                        <a:rPr lang="en-US" sz="2000" b="0" i="1" baseline="-25000" smtClean="0">
                          <a:latin typeface="Cambria Math"/>
                        </a:rPr>
                        <m:t>1</m:t>
                      </m:r>
                      <m:r>
                        <a:rPr lang="en-US" sz="2000" i="1">
                          <a:latin typeface="Cambria Math"/>
                        </a:rPr>
                        <m:t>h</m:t>
                      </m:r>
                      <m:r>
                        <a:rPr lang="en-US" sz="2000" i="1">
                          <a:latin typeface="Cambria Math"/>
                        </a:rPr>
                        <m:t>,</m:t>
                      </m:r>
                      <m:r>
                        <a:rPr lang="en-US" sz="2000" i="1">
                          <a:latin typeface="Cambria Math"/>
                        </a:rPr>
                        <m:t>𝑦𝑖</m:t>
                      </m:r>
                      <m:r>
                        <a:rPr lang="en-US" sz="2000" i="1">
                          <a:latin typeface="Cambria Math"/>
                        </a:rPr>
                        <m:t>+</m:t>
                      </m:r>
                      <m:r>
                        <a:rPr lang="en-US" sz="2000" i="1">
                          <a:latin typeface="Cambria Math"/>
                        </a:rPr>
                        <m:t>𝑞𝑛</m:t>
                      </m:r>
                      <m:r>
                        <a:rPr lang="en-US" sz="2000" i="1" spc="-800" baseline="-15000">
                          <a:latin typeface="Cambria Math"/>
                        </a:rPr>
                        <m:t>−</m:t>
                      </m:r>
                      <m:r>
                        <a:rPr lang="en-US" sz="2000" i="1" baseline="-25000">
                          <a:latin typeface="Cambria Math"/>
                        </a:rPr>
                        <m:t>1</m:t>
                      </m:r>
                      <m:r>
                        <a:rPr lang="en-US" sz="2000" b="0" i="1" baseline="-13000" smtClean="0">
                          <a:latin typeface="Cambria Math"/>
                        </a:rPr>
                        <m:t>,</m:t>
                      </m:r>
                      <m:r>
                        <a:rPr lang="en-US" sz="2000" b="0" i="1" baseline="-25000" smtClean="0">
                          <a:latin typeface="Cambria Math"/>
                        </a:rPr>
                        <m:t>1</m:t>
                      </m:r>
                      <m:r>
                        <a:rPr lang="en-US" sz="2000" i="1">
                          <a:latin typeface="Cambria Math"/>
                        </a:rPr>
                        <m:t>𝑘</m:t>
                      </m:r>
                      <m:r>
                        <a:rPr lang="en-US" sz="2000" i="1" baseline="-25000">
                          <a:latin typeface="Cambria Math"/>
                        </a:rPr>
                        <m:t>1</m:t>
                      </m:r>
                      <m:r>
                        <a:rPr lang="en-US" sz="2000" i="1">
                          <a:latin typeface="Cambria Math"/>
                        </a:rPr>
                        <m:t>h</m:t>
                      </m:r>
                      <m:r>
                        <a:rPr lang="en-US" sz="2000" i="1">
                          <a:latin typeface="Cambria Math"/>
                        </a:rPr>
                        <m:t>+</m:t>
                      </m:r>
                      <m:r>
                        <a:rPr lang="en-US" sz="2000" i="1">
                          <a:latin typeface="Cambria Math"/>
                        </a:rPr>
                        <m:t>𝑞</m:t>
                      </m:r>
                      <m:r>
                        <a:rPr lang="en-US" sz="2000" i="1" spc="-800" baseline="-25000">
                          <a:latin typeface="Cambria Math"/>
                        </a:rPr>
                        <m:t>𝑛</m:t>
                      </m:r>
                      <m:r>
                        <a:rPr lang="en-US" sz="2000" i="1" spc="-800" baseline="-15000">
                          <a:latin typeface="Cambria Math"/>
                        </a:rPr>
                        <m:t>−</m:t>
                      </m:r>
                      <m:r>
                        <a:rPr lang="en-US" sz="2000" i="1" baseline="-25000">
                          <a:latin typeface="Cambria Math"/>
                        </a:rPr>
                        <m:t>1</m:t>
                      </m:r>
                      <m:r>
                        <a:rPr lang="en-US" sz="2000" i="1" baseline="-13000">
                          <a:latin typeface="Cambria Math"/>
                        </a:rPr>
                        <m:t>,</m:t>
                      </m:r>
                      <m:r>
                        <a:rPr lang="en-US" sz="2000" b="0" i="1" baseline="-25000" smtClean="0">
                          <a:latin typeface="Cambria Math"/>
                        </a:rPr>
                        <m:t>2</m:t>
                      </m:r>
                      <m:r>
                        <a:rPr lang="en-US" sz="2000" i="1">
                          <a:latin typeface="Cambria Math"/>
                        </a:rPr>
                        <m:t>𝑘</m:t>
                      </m:r>
                      <m:r>
                        <a:rPr lang="en-US" sz="2000" b="0" i="1" baseline="-25000" smtClean="0">
                          <a:latin typeface="Cambria Math"/>
                        </a:rPr>
                        <m:t>2</m:t>
                      </m:r>
                      <m:r>
                        <a:rPr lang="en-US" sz="2000" i="1">
                          <a:latin typeface="Cambria Math"/>
                        </a:rPr>
                        <m:t>h</m:t>
                      </m:r>
                      <m:r>
                        <a:rPr lang="en-US" sz="2000" b="0" i="1" smtClean="0">
                          <a:latin typeface="Cambria Math"/>
                        </a:rPr>
                        <m:t>+</m:t>
                      </m:r>
                      <m:r>
                        <a:rPr lang="en-US" sz="2000" b="0" i="1" smtClean="0">
                          <a:latin typeface="Cambria Math"/>
                          <a:ea typeface="Cambria Math"/>
                        </a:rPr>
                        <m:t>⋯+</m:t>
                      </m:r>
                      <m:r>
                        <a:rPr lang="en-US" sz="2000" i="1">
                          <a:latin typeface="Cambria Math"/>
                        </a:rPr>
                        <m:t>𝑞</m:t>
                      </m:r>
                      <m:r>
                        <a:rPr lang="en-US" sz="2000" i="1" spc="-800" baseline="-25000">
                          <a:latin typeface="Cambria Math"/>
                        </a:rPr>
                        <m:t>𝑛</m:t>
                      </m:r>
                      <m:r>
                        <a:rPr lang="en-US" sz="2000" i="1" spc="-800" baseline="-15000">
                          <a:latin typeface="Cambria Math"/>
                        </a:rPr>
                        <m:t>−</m:t>
                      </m:r>
                      <m:r>
                        <a:rPr lang="en-US" sz="2000" i="1" baseline="-25000">
                          <a:latin typeface="Cambria Math"/>
                        </a:rPr>
                        <m:t>1</m:t>
                      </m:r>
                      <m:r>
                        <a:rPr lang="en-US" sz="2000" i="1" baseline="-13000">
                          <a:latin typeface="Cambria Math"/>
                        </a:rPr>
                        <m:t>,</m:t>
                      </m:r>
                      <m:r>
                        <a:rPr lang="en-US" sz="2000" i="1" spc="-800" baseline="-25000">
                          <a:latin typeface="Cambria Math"/>
                        </a:rPr>
                        <m:t>𝑛</m:t>
                      </m:r>
                      <m:r>
                        <a:rPr lang="en-US" sz="2000" i="1" spc="-800" baseline="-15000">
                          <a:latin typeface="Cambria Math"/>
                        </a:rPr>
                        <m:t>−</m:t>
                      </m:r>
                      <m:r>
                        <a:rPr lang="en-US" sz="2000" i="1" baseline="-25000">
                          <a:latin typeface="Cambria Math"/>
                        </a:rPr>
                        <m:t>1</m:t>
                      </m:r>
                      <m:r>
                        <a:rPr lang="en-US" sz="2000" i="1">
                          <a:latin typeface="Cambria Math"/>
                        </a:rPr>
                        <m:t>𝑘</m:t>
                      </m:r>
                      <m:r>
                        <a:rPr lang="en-US" sz="2000" i="1" spc="-800" baseline="-25000">
                          <a:latin typeface="Cambria Math"/>
                        </a:rPr>
                        <m:t>𝑛</m:t>
                      </m:r>
                      <m:r>
                        <a:rPr lang="en-US" sz="2000" i="1" spc="-800" baseline="-15000">
                          <a:latin typeface="Cambria Math"/>
                        </a:rPr>
                        <m:t>−</m:t>
                      </m:r>
                      <m:r>
                        <a:rPr lang="en-US" sz="2000" i="1" baseline="-25000">
                          <a:latin typeface="Cambria Math"/>
                        </a:rPr>
                        <m:t>1</m:t>
                      </m:r>
                      <m:r>
                        <a:rPr lang="en-US" sz="2000" i="1">
                          <a:latin typeface="Cambria Math"/>
                        </a:rPr>
                        <m:t>h</m:t>
                      </m:r>
                      <m:r>
                        <a:rPr lang="en-US" sz="2000" i="1">
                          <a:latin typeface="Cambria Math"/>
                        </a:rPr>
                        <m:t>)</m:t>
                      </m:r>
                    </m:oMath>
                  </m:oMathPara>
                </a14:m>
                <a:endParaRPr lang="en-US" sz="2000" dirty="0"/>
              </a:p>
              <a:p>
                <a:pPr>
                  <a:lnSpc>
                    <a:spcPct val="90000"/>
                  </a:lnSpc>
                  <a:defRPr/>
                </a:pPr>
                <a:r>
                  <a:rPr lang="en-US" sz="2400" dirty="0" smtClean="0"/>
                  <a:t>where </a:t>
                </a:r>
                <a:r>
                  <a:rPr lang="en-US" sz="2400" dirty="0"/>
                  <a:t>the </a:t>
                </a:r>
                <a:r>
                  <a:rPr lang="en-US" sz="2400" i="1" dirty="0"/>
                  <a:t>p</a:t>
                </a:r>
                <a:r>
                  <a:rPr lang="en-US" sz="2400" dirty="0"/>
                  <a:t>’s and </a:t>
                </a:r>
                <a:r>
                  <a:rPr lang="en-US" sz="2400" i="1" dirty="0"/>
                  <a:t>q</a:t>
                </a:r>
                <a:r>
                  <a:rPr lang="en-US" sz="2400" dirty="0"/>
                  <a:t>’s are constants.</a:t>
                </a:r>
              </a:p>
            </p:txBody>
          </p:sp>
        </mc:Choice>
        <mc:Fallback>
          <p:sp>
            <p:nvSpPr>
              <p:cNvPr id="5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432560"/>
                <a:ext cx="8412480" cy="5212080"/>
              </a:xfrm>
              <a:blipFill rotWithShape="1">
                <a:blip r:embed="rId2"/>
                <a:stretch>
                  <a:fillRect l="-1087" t="-1520" r="-725" b="-245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683662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Classical Fourth-Order </a:t>
            </a:r>
            <a:r>
              <a:rPr lang="en-US" altLang="en-US" dirty="0" err="1"/>
              <a:t>Runge-Kutta</a:t>
            </a:r>
            <a:r>
              <a:rPr lang="en-US" altLang="en-US" dirty="0"/>
              <a:t> Method</a:t>
            </a:r>
            <a:endParaRPr 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432560"/>
                <a:ext cx="8412480" cy="1737360"/>
              </a:xfrm>
            </p:spPr>
            <p:txBody>
              <a:bodyPr/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en-US" sz="2800" dirty="0" smtClean="0"/>
                  <a:t>The most popular RK methods are fourth-order, and the most commonly used form is:</a:t>
                </a:r>
              </a:p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0" i="1" smtClean="0">
                          <a:latin typeface="Cambria Math"/>
                        </a:rPr>
                        <m:t>𝑦</m:t>
                      </m:r>
                      <m:r>
                        <a:rPr lang="en-US" sz="2800" b="0" i="1" spc="-800" baseline="-25000" smtClean="0">
                          <a:latin typeface="Cambria Math"/>
                        </a:rPr>
                        <m:t>𝑖</m:t>
                      </m:r>
                      <m:r>
                        <a:rPr lang="en-US" sz="2800" b="0" i="1" spc="-800" baseline="-15000" smtClean="0">
                          <a:latin typeface="Cambria Math"/>
                        </a:rPr>
                        <m:t>+</m:t>
                      </m:r>
                      <m:r>
                        <a:rPr lang="en-US" sz="2800" b="0" i="1" baseline="-25000" smtClean="0">
                          <a:latin typeface="Cambria Math"/>
                        </a:rPr>
                        <m:t>1</m:t>
                      </m:r>
                      <m:r>
                        <a:rPr lang="en-US" sz="2800" b="0" i="1" smtClean="0">
                          <a:latin typeface="Cambria Math"/>
                        </a:rPr>
                        <m:t>=</m:t>
                      </m:r>
                      <m:r>
                        <a:rPr lang="en-US" sz="2800" b="0" i="1" smtClean="0">
                          <a:latin typeface="Cambria Math"/>
                        </a:rPr>
                        <m:t>𝑦𝑖</m:t>
                      </m:r>
                      <m:r>
                        <a:rPr lang="en-US" sz="2800" b="0" i="1" smtClean="0">
                          <a:latin typeface="Cambria Math"/>
                        </a:rPr>
                        <m:t>+</m:t>
                      </m:r>
                      <m:f>
                        <m:fPr>
                          <m:ctrlPr>
                            <a:rPr lang="en-US" sz="28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800" b="0" i="1" smtClean="0">
                              <a:latin typeface="Cambria Math"/>
                            </a:rPr>
                            <m:t>1</m:t>
                          </m:r>
                        </m:num>
                        <m:den>
                          <m:r>
                            <a:rPr lang="en-US" sz="2800" b="0" i="1" smtClean="0">
                              <a:latin typeface="Cambria Math"/>
                            </a:rPr>
                            <m:t>6</m:t>
                          </m:r>
                        </m:den>
                      </m:f>
                      <m:d>
                        <m:dPr>
                          <m:ctrlPr>
                            <a:rPr lang="en-US" sz="2800" b="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2800" b="0" i="1" smtClean="0">
                              <a:latin typeface="Cambria Math"/>
                            </a:rPr>
                            <m:t>𝑘</m:t>
                          </m:r>
                          <m:r>
                            <a:rPr lang="en-US" sz="2800" b="0" i="1" baseline="-25000" smtClean="0">
                              <a:latin typeface="Cambria Math"/>
                            </a:rPr>
                            <m:t>1</m:t>
                          </m:r>
                          <m:r>
                            <a:rPr lang="en-US" sz="2800" b="0" i="1" smtClean="0">
                              <a:latin typeface="Cambria Math"/>
                            </a:rPr>
                            <m:t>+2</m:t>
                          </m:r>
                          <m:r>
                            <a:rPr lang="en-US" sz="2800" b="0" i="1" smtClean="0">
                              <a:latin typeface="Cambria Math"/>
                            </a:rPr>
                            <m:t>𝑘</m:t>
                          </m:r>
                          <m:r>
                            <a:rPr lang="en-US" sz="2800" b="0" i="1" baseline="-25000" smtClean="0">
                              <a:latin typeface="Cambria Math"/>
                            </a:rPr>
                            <m:t>2</m:t>
                          </m:r>
                          <m:r>
                            <a:rPr lang="en-US" sz="2800" b="0" i="1" smtClean="0">
                              <a:latin typeface="Cambria Math"/>
                            </a:rPr>
                            <m:t>+2</m:t>
                          </m:r>
                          <m:r>
                            <a:rPr lang="en-US" sz="2800" b="0" i="1" smtClean="0">
                              <a:latin typeface="Cambria Math"/>
                            </a:rPr>
                            <m:t>𝑘</m:t>
                          </m:r>
                          <m:r>
                            <a:rPr lang="en-US" sz="2800" b="0" i="1" baseline="-25000" smtClean="0">
                              <a:latin typeface="Cambria Math"/>
                            </a:rPr>
                            <m:t>3</m:t>
                          </m:r>
                          <m:r>
                            <a:rPr lang="en-US" sz="2800" b="0" i="1" smtClean="0">
                              <a:latin typeface="Cambria Math"/>
                            </a:rPr>
                            <m:t>+</m:t>
                          </m:r>
                          <m:r>
                            <a:rPr lang="en-US" sz="2800" b="0" i="1" smtClean="0">
                              <a:latin typeface="Cambria Math"/>
                            </a:rPr>
                            <m:t>𝑘</m:t>
                          </m:r>
                          <m:r>
                            <a:rPr lang="en-US" sz="2800" b="0" i="1" baseline="-25000" smtClean="0">
                              <a:latin typeface="Cambria Math"/>
                            </a:rPr>
                            <m:t>4</m:t>
                          </m:r>
                        </m:e>
                      </m:d>
                      <m:r>
                        <a:rPr lang="en-US" sz="2800" b="0" i="1" smtClean="0">
                          <a:latin typeface="Cambria Math"/>
                        </a:rPr>
                        <m:t>h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>
          <p:sp>
            <p:nvSpPr>
              <p:cNvPr id="5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432560"/>
                <a:ext cx="8412480" cy="1737360"/>
              </a:xfrm>
              <a:blipFill rotWithShape="1">
                <a:blip r:embed="rId2"/>
                <a:stretch>
                  <a:fillRect l="-1449" t="-3509" r="-202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Content Placeholder 3"/>
              <p:cNvSpPr>
                <a:spLocks noGrp="1"/>
              </p:cNvSpPr>
              <p:nvPr>
                <p:ph idx="17"/>
              </p:nvPr>
            </p:nvSpPr>
            <p:spPr>
              <a:xfrm>
                <a:off x="457200" y="3276600"/>
                <a:ext cx="4038600" cy="3276600"/>
              </a:xfrm>
            </p:spPr>
            <p:txBody>
              <a:bodyPr/>
              <a:lstStyle/>
              <a:p>
                <a:pPr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altLang="en-US" sz="2800" dirty="0" smtClean="0"/>
                  <a:t>where:</a:t>
                </a:r>
              </a:p>
              <a:p>
                <a:pPr>
                  <a:spcBef>
                    <a:spcPts val="0"/>
                  </a:spcBef>
                  <a:spcAft>
                    <a:spcPts val="600"/>
                  </a:spcAft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altLang="en-US" sz="2400" b="0" i="1" smtClean="0">
                          <a:latin typeface="Cambria Math"/>
                        </a:rPr>
                        <m:t>𝑘</m:t>
                      </m:r>
                      <m:r>
                        <a:rPr lang="en-US" altLang="en-US" sz="2400" b="0" i="1" baseline="-25000" smtClean="0">
                          <a:latin typeface="Cambria Math"/>
                        </a:rPr>
                        <m:t>1</m:t>
                      </m:r>
                      <m:r>
                        <a:rPr lang="en-US" altLang="en-US" sz="2400" b="0" i="1" smtClean="0">
                          <a:latin typeface="Cambria Math"/>
                        </a:rPr>
                        <m:t>=</m:t>
                      </m:r>
                      <m:r>
                        <a:rPr lang="en-US" altLang="en-US" sz="2400" b="0" i="1" smtClean="0">
                          <a:latin typeface="Cambria Math"/>
                        </a:rPr>
                        <m:t>𝑓</m:t>
                      </m:r>
                      <m:r>
                        <a:rPr lang="en-US" altLang="en-US" sz="2400" b="0" i="1" smtClean="0">
                          <a:latin typeface="Cambria Math"/>
                        </a:rPr>
                        <m:t>(</m:t>
                      </m:r>
                      <m:r>
                        <a:rPr lang="en-US" altLang="en-US" sz="2400" b="0" i="1" smtClean="0">
                          <a:latin typeface="Cambria Math"/>
                        </a:rPr>
                        <m:t>𝑡𝑖</m:t>
                      </m:r>
                      <m:r>
                        <a:rPr lang="en-US" altLang="en-US" sz="2400" b="0" i="1" smtClean="0">
                          <a:latin typeface="Cambria Math"/>
                        </a:rPr>
                        <m:t>,</m:t>
                      </m:r>
                      <m:r>
                        <a:rPr lang="en-US" altLang="en-US" sz="2400" b="0" i="1" smtClean="0">
                          <a:latin typeface="Cambria Math"/>
                        </a:rPr>
                        <m:t>𝑦𝑖</m:t>
                      </m:r>
                      <m:r>
                        <a:rPr lang="en-US" altLang="en-US" sz="2400" b="0" i="1" smtClean="0">
                          <a:latin typeface="Cambria Math"/>
                        </a:rPr>
                        <m:t>)</m:t>
                      </m:r>
                    </m:oMath>
                  </m:oMathPara>
                </a14:m>
                <a:endParaRPr lang="en-US" altLang="en-US" sz="2400" dirty="0" smtClean="0"/>
              </a:p>
              <a:p>
                <a:pPr>
                  <a:spcBef>
                    <a:spcPts val="0"/>
                  </a:spcBef>
                  <a:spcAft>
                    <a:spcPts val="600"/>
                  </a:spcAft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altLang="en-US" sz="2400" i="1">
                          <a:latin typeface="Cambria Math"/>
                        </a:rPr>
                        <m:t>𝑘</m:t>
                      </m:r>
                      <m:r>
                        <a:rPr lang="en-US" altLang="en-US" sz="2400" b="0" i="1" baseline="-25000" smtClean="0">
                          <a:latin typeface="Cambria Math"/>
                        </a:rPr>
                        <m:t>2</m:t>
                      </m:r>
                      <m:r>
                        <a:rPr lang="en-US" altLang="en-US" sz="2400" i="1">
                          <a:latin typeface="Cambria Math"/>
                        </a:rPr>
                        <m:t>=</m:t>
                      </m:r>
                      <m:r>
                        <a:rPr lang="en-US" altLang="en-US" sz="2400" i="1">
                          <a:latin typeface="Cambria Math"/>
                        </a:rPr>
                        <m:t>𝑓</m:t>
                      </m:r>
                      <m:d>
                        <m:dPr>
                          <m:ctrlPr>
                            <a:rPr lang="en-US" altLang="en-US" sz="240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altLang="en-US" sz="2400" i="1">
                              <a:latin typeface="Cambria Math"/>
                            </a:rPr>
                            <m:t>𝑡</m:t>
                          </m:r>
                          <m:r>
                            <a:rPr lang="en-US" altLang="en-US" sz="2400" i="1" baseline="-25000">
                              <a:latin typeface="Cambria Math"/>
                            </a:rPr>
                            <m:t>𝑖</m:t>
                          </m:r>
                          <m:r>
                            <a:rPr lang="en-US" altLang="en-US" sz="2400" b="0" i="1" smtClean="0">
                              <a:latin typeface="Cambria Math"/>
                            </a:rPr>
                            <m:t>+</m:t>
                          </m:r>
                          <m:f>
                            <m:fPr>
                              <m:ctrlPr>
                                <a:rPr lang="en-US" altLang="en-US" sz="2400" b="0" i="1" smtClean="0">
                                  <a:latin typeface="Cambria Math"/>
                                </a:rPr>
                              </m:ctrlPr>
                            </m:fPr>
                            <m:num>
                              <m:r>
                                <a:rPr lang="en-US" altLang="en-US" sz="2400" b="0" i="1" smtClean="0">
                                  <a:latin typeface="Cambria Math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en-US" altLang="en-US" sz="2400" b="0" i="1" smtClean="0">
                                  <a:latin typeface="Cambria Math"/>
                                </a:rPr>
                                <m:t>2</m:t>
                              </m:r>
                            </m:den>
                          </m:f>
                          <m:r>
                            <a:rPr lang="en-US" altLang="en-US" sz="2400" b="0" i="1" smtClean="0">
                              <a:latin typeface="Cambria Math"/>
                            </a:rPr>
                            <m:t>h</m:t>
                          </m:r>
                          <m:r>
                            <a:rPr lang="en-US" altLang="en-US" sz="2400" i="1">
                              <a:latin typeface="Cambria Math"/>
                            </a:rPr>
                            <m:t>,</m:t>
                          </m:r>
                          <m:r>
                            <a:rPr lang="en-US" altLang="en-US" sz="2400" i="1">
                              <a:latin typeface="Cambria Math"/>
                            </a:rPr>
                            <m:t>𝑦𝑖</m:t>
                          </m:r>
                          <m:r>
                            <a:rPr lang="en-US" altLang="en-US" sz="2400" b="0" i="1" smtClean="0">
                              <a:latin typeface="Cambria Math"/>
                            </a:rPr>
                            <m:t>+</m:t>
                          </m:r>
                          <m:f>
                            <m:fPr>
                              <m:ctrlPr>
                                <a:rPr lang="en-US" altLang="en-US" sz="2400" b="0" i="1" smtClean="0">
                                  <a:latin typeface="Cambria Math"/>
                                </a:rPr>
                              </m:ctrlPr>
                            </m:fPr>
                            <m:num>
                              <m:r>
                                <a:rPr lang="en-US" altLang="en-US" sz="2400" b="0" i="1" smtClean="0">
                                  <a:latin typeface="Cambria Math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en-US" altLang="en-US" sz="2400" b="0" i="1" smtClean="0">
                                  <a:latin typeface="Cambria Math"/>
                                </a:rPr>
                                <m:t>2</m:t>
                              </m:r>
                            </m:den>
                          </m:f>
                          <m:r>
                            <a:rPr lang="en-US" altLang="en-US" sz="2400" b="0" i="1" smtClean="0">
                              <a:latin typeface="Cambria Math"/>
                            </a:rPr>
                            <m:t>𝑘</m:t>
                          </m:r>
                          <m:r>
                            <a:rPr lang="en-US" altLang="en-US" sz="2400" b="0" i="1" baseline="-25000" smtClean="0">
                              <a:latin typeface="Cambria Math"/>
                            </a:rPr>
                            <m:t>1</m:t>
                          </m:r>
                          <m:r>
                            <a:rPr lang="en-US" altLang="en-US" sz="2400" b="0" i="1" smtClean="0">
                              <a:latin typeface="Cambria Math"/>
                            </a:rPr>
                            <m:t>h</m:t>
                          </m:r>
                        </m:e>
                      </m:d>
                    </m:oMath>
                  </m:oMathPara>
                </a14:m>
                <a:endParaRPr lang="en-US" altLang="en-US" sz="2400" dirty="0" smtClean="0"/>
              </a:p>
              <a:p>
                <a:pPr>
                  <a:spcBef>
                    <a:spcPts val="0"/>
                  </a:spcBef>
                  <a:spcAft>
                    <a:spcPts val="600"/>
                  </a:spcAft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altLang="en-US" sz="2400" i="1">
                          <a:latin typeface="Cambria Math"/>
                        </a:rPr>
                        <m:t>𝑘</m:t>
                      </m:r>
                      <m:r>
                        <a:rPr lang="en-US" altLang="en-US" sz="2400" b="0" i="1" baseline="-25000" smtClean="0">
                          <a:latin typeface="Cambria Math"/>
                        </a:rPr>
                        <m:t>3</m:t>
                      </m:r>
                      <m:r>
                        <a:rPr lang="en-US" altLang="en-US" sz="2400" i="1">
                          <a:latin typeface="Cambria Math"/>
                        </a:rPr>
                        <m:t>=</m:t>
                      </m:r>
                      <m:r>
                        <a:rPr lang="en-US" altLang="en-US" sz="2400" i="1">
                          <a:latin typeface="Cambria Math"/>
                        </a:rPr>
                        <m:t>𝑓</m:t>
                      </m:r>
                      <m:d>
                        <m:dPr>
                          <m:ctrlPr>
                            <a:rPr lang="en-US" altLang="en-US" sz="2400" i="1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altLang="en-US" sz="2400" i="1">
                              <a:latin typeface="Cambria Math"/>
                            </a:rPr>
                            <m:t>𝑡</m:t>
                          </m:r>
                          <m:r>
                            <a:rPr lang="en-US" altLang="en-US" sz="2400" i="1" baseline="-25000">
                              <a:latin typeface="Cambria Math"/>
                            </a:rPr>
                            <m:t>𝑖</m:t>
                          </m:r>
                          <m:r>
                            <a:rPr lang="en-US" altLang="en-US" sz="2400" i="1">
                              <a:latin typeface="Cambria Math"/>
                            </a:rPr>
                            <m:t>+</m:t>
                          </m:r>
                          <m:f>
                            <m:fPr>
                              <m:ctrlPr>
                                <a:rPr lang="en-US" altLang="en-US" sz="2400" i="1">
                                  <a:latin typeface="Cambria Math"/>
                                </a:rPr>
                              </m:ctrlPr>
                            </m:fPr>
                            <m:num>
                              <m:r>
                                <a:rPr lang="en-US" altLang="en-US" sz="2400" i="1">
                                  <a:latin typeface="Cambria Math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en-US" altLang="en-US" sz="2400" i="1">
                                  <a:latin typeface="Cambria Math"/>
                                </a:rPr>
                                <m:t>2</m:t>
                              </m:r>
                            </m:den>
                          </m:f>
                          <m:r>
                            <a:rPr lang="en-US" altLang="en-US" sz="2400" i="1">
                              <a:latin typeface="Cambria Math"/>
                            </a:rPr>
                            <m:t>h</m:t>
                          </m:r>
                          <m:r>
                            <a:rPr lang="en-US" altLang="en-US" sz="2400" i="1">
                              <a:latin typeface="Cambria Math"/>
                            </a:rPr>
                            <m:t>,</m:t>
                          </m:r>
                          <m:r>
                            <a:rPr lang="en-US" altLang="en-US" sz="2400" i="1">
                              <a:latin typeface="Cambria Math"/>
                            </a:rPr>
                            <m:t>𝑦𝑖</m:t>
                          </m:r>
                          <m:r>
                            <a:rPr lang="en-US" altLang="en-US" sz="2400" i="1">
                              <a:latin typeface="Cambria Math"/>
                            </a:rPr>
                            <m:t>+</m:t>
                          </m:r>
                          <m:f>
                            <m:fPr>
                              <m:ctrlPr>
                                <a:rPr lang="en-US" altLang="en-US" sz="2400" i="1">
                                  <a:latin typeface="Cambria Math"/>
                                </a:rPr>
                              </m:ctrlPr>
                            </m:fPr>
                            <m:num>
                              <m:r>
                                <a:rPr lang="en-US" altLang="en-US" sz="2400" i="1">
                                  <a:latin typeface="Cambria Math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en-US" altLang="en-US" sz="2400" i="1">
                                  <a:latin typeface="Cambria Math"/>
                                </a:rPr>
                                <m:t>2</m:t>
                              </m:r>
                            </m:den>
                          </m:f>
                          <m:r>
                            <a:rPr lang="en-US" altLang="en-US" sz="2400" i="1">
                              <a:latin typeface="Cambria Math"/>
                            </a:rPr>
                            <m:t>𝑘</m:t>
                          </m:r>
                          <m:r>
                            <a:rPr lang="en-US" altLang="en-US" sz="2400" b="0" i="1" baseline="-25000" smtClean="0">
                              <a:latin typeface="Cambria Math"/>
                            </a:rPr>
                            <m:t>2</m:t>
                          </m:r>
                          <m:r>
                            <a:rPr lang="en-US" altLang="en-US" sz="2400" i="1">
                              <a:latin typeface="Cambria Math"/>
                            </a:rPr>
                            <m:t>h</m:t>
                          </m:r>
                        </m:e>
                      </m:d>
                    </m:oMath>
                  </m:oMathPara>
                </a14:m>
                <a:endParaRPr lang="en-US" altLang="en-US" sz="2400" dirty="0" smtClean="0"/>
              </a:p>
              <a:p>
                <a:pPr>
                  <a:spcBef>
                    <a:spcPts val="0"/>
                  </a:spcBef>
                  <a:spcAft>
                    <a:spcPts val="600"/>
                  </a:spcAft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altLang="en-US" sz="2400" i="1">
                          <a:latin typeface="Cambria Math"/>
                        </a:rPr>
                        <m:t>𝑘</m:t>
                      </m:r>
                      <m:r>
                        <a:rPr lang="en-US" altLang="en-US" sz="2400" b="0" i="1" baseline="-25000" smtClean="0">
                          <a:latin typeface="Cambria Math"/>
                        </a:rPr>
                        <m:t>4</m:t>
                      </m:r>
                      <m:r>
                        <a:rPr lang="en-US" altLang="en-US" sz="2400" i="1">
                          <a:latin typeface="Cambria Math"/>
                        </a:rPr>
                        <m:t>=</m:t>
                      </m:r>
                      <m:r>
                        <a:rPr lang="en-US" altLang="en-US" sz="2400" i="1">
                          <a:latin typeface="Cambria Math"/>
                        </a:rPr>
                        <m:t>𝑓</m:t>
                      </m:r>
                      <m:r>
                        <a:rPr lang="en-US" altLang="en-US" sz="2400" i="1">
                          <a:latin typeface="Cambria Math"/>
                        </a:rPr>
                        <m:t>(</m:t>
                      </m:r>
                      <m:r>
                        <a:rPr lang="en-US" altLang="en-US" sz="2400" i="1">
                          <a:latin typeface="Cambria Math"/>
                        </a:rPr>
                        <m:t>𝑡𝑖</m:t>
                      </m:r>
                      <m:r>
                        <a:rPr lang="en-US" altLang="en-US" sz="2400" b="0" i="1" smtClean="0">
                          <a:latin typeface="Cambria Math"/>
                        </a:rPr>
                        <m:t>+</m:t>
                      </m:r>
                      <m:r>
                        <a:rPr lang="en-US" altLang="en-US" sz="2400" b="0" i="1" smtClean="0">
                          <a:latin typeface="Cambria Math"/>
                        </a:rPr>
                        <m:t>h</m:t>
                      </m:r>
                      <m:r>
                        <a:rPr lang="en-US" altLang="en-US" sz="2400" i="1">
                          <a:latin typeface="Cambria Math"/>
                        </a:rPr>
                        <m:t>,</m:t>
                      </m:r>
                      <m:r>
                        <a:rPr lang="en-US" altLang="en-US" sz="2400" i="1">
                          <a:latin typeface="Cambria Math"/>
                        </a:rPr>
                        <m:t>𝑦𝑖</m:t>
                      </m:r>
                      <m:r>
                        <a:rPr lang="en-US" altLang="en-US" sz="2400" b="0" i="1" smtClean="0">
                          <a:latin typeface="Cambria Math"/>
                        </a:rPr>
                        <m:t>+</m:t>
                      </m:r>
                      <m:r>
                        <a:rPr lang="en-US" altLang="en-US" sz="2400" b="0" i="1" smtClean="0">
                          <a:latin typeface="Cambria Math"/>
                        </a:rPr>
                        <m:t>𝑘</m:t>
                      </m:r>
                      <m:r>
                        <a:rPr lang="en-US" altLang="en-US" sz="2400" b="0" i="1" baseline="-25000" smtClean="0">
                          <a:latin typeface="Cambria Math"/>
                        </a:rPr>
                        <m:t>3</m:t>
                      </m:r>
                      <m:r>
                        <a:rPr lang="en-US" altLang="en-US" sz="2400" b="0" i="1" smtClean="0">
                          <a:latin typeface="Cambria Math"/>
                        </a:rPr>
                        <m:t>h</m:t>
                      </m:r>
                      <m:r>
                        <a:rPr lang="en-US" altLang="en-US" sz="2400" i="1">
                          <a:latin typeface="Cambria Math"/>
                        </a:rPr>
                        <m:t>)</m:t>
                      </m:r>
                    </m:oMath>
                  </m:oMathPara>
                </a14:m>
                <a:endParaRPr lang="en-US" altLang="en-US" sz="2400" dirty="0"/>
              </a:p>
            </p:txBody>
          </p:sp>
        </mc:Choice>
        <mc:Fallback>
          <p:sp>
            <p:nvSpPr>
              <p:cNvPr id="2" name="Content Placeholder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7"/>
              </p:nvPr>
            </p:nvSpPr>
            <p:spPr>
              <a:xfrm>
                <a:off x="457200" y="3276600"/>
                <a:ext cx="4038600" cy="3276600"/>
              </a:xfrm>
              <a:blipFill rotWithShape="1">
                <a:blip r:embed="rId3"/>
                <a:stretch>
                  <a:fillRect l="-3017" t="-186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7410" name="Picture 4"/>
          <p:cNvPicPr>
            <a:picLocks noGrp="1" noChangeAspect="1" noChangeArrowheads="1"/>
          </p:cNvPicPr>
          <p:nvPr>
            <p:ph idx="18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799" y="3124200"/>
            <a:ext cx="4525896" cy="3474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52929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Systems of Equations</a:t>
            </a:r>
            <a:endParaRPr lang="en-US" alt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432560"/>
                <a:ext cx="8229600" cy="5212080"/>
              </a:xfrm>
            </p:spPr>
            <p:txBody>
              <a:bodyPr/>
              <a:lstStyle/>
              <a:p>
                <a:pPr>
                  <a:spcAft>
                    <a:spcPts val="600"/>
                  </a:spcAft>
                </a:pPr>
                <a:r>
                  <a:rPr lang="en-US" altLang="en-US" sz="2800" dirty="0" smtClean="0"/>
                  <a:t>Many practical problems require the solution of a </a:t>
                </a:r>
                <a:r>
                  <a:rPr lang="en-US" altLang="en-US" sz="2800" i="1" dirty="0"/>
                  <a:t>system</a:t>
                </a:r>
                <a:r>
                  <a:rPr lang="en-US" altLang="en-US" sz="2800" dirty="0"/>
                  <a:t> of </a:t>
                </a:r>
                <a:r>
                  <a:rPr lang="en-US" altLang="en-US" sz="2800" dirty="0" smtClean="0"/>
                  <a:t>equations:</a:t>
                </a:r>
              </a:p>
              <a:p>
                <a:pPr>
                  <a:spcAft>
                    <a:spcPts val="6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en-US" sz="280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altLang="en-US" sz="2800" b="0" i="1" smtClean="0">
                              <a:latin typeface="Cambria Math"/>
                            </a:rPr>
                            <m:t>𝑑𝑦</m:t>
                          </m:r>
                          <m:r>
                            <a:rPr lang="en-US" altLang="en-US" sz="2800" b="0" i="1" baseline="-25000" smtClean="0">
                              <a:latin typeface="Cambria Math"/>
                            </a:rPr>
                            <m:t>1</m:t>
                          </m:r>
                        </m:num>
                        <m:den>
                          <m:r>
                            <a:rPr lang="en-US" altLang="en-US" sz="2800" b="0" i="1" smtClean="0">
                              <a:latin typeface="Cambria Math"/>
                            </a:rPr>
                            <m:t>𝑑𝑡</m:t>
                          </m:r>
                        </m:den>
                      </m:f>
                      <m:r>
                        <a:rPr lang="en-US" altLang="en-US" sz="2800" b="0" i="1" smtClean="0">
                          <a:latin typeface="Cambria Math"/>
                        </a:rPr>
                        <m:t>=</m:t>
                      </m:r>
                      <m:r>
                        <a:rPr lang="en-US" altLang="en-US" sz="2800" b="0" i="1" smtClean="0">
                          <a:latin typeface="Cambria Math"/>
                        </a:rPr>
                        <m:t>𝑓</m:t>
                      </m:r>
                      <m:r>
                        <a:rPr lang="en-US" altLang="en-US" sz="2800" b="0" i="1" baseline="-25000" smtClean="0">
                          <a:latin typeface="Cambria Math"/>
                        </a:rPr>
                        <m:t>1</m:t>
                      </m:r>
                      <m:r>
                        <a:rPr lang="en-US" altLang="en-US" sz="2800" b="0" i="1" smtClean="0">
                          <a:latin typeface="Cambria Math"/>
                        </a:rPr>
                        <m:t>(</m:t>
                      </m:r>
                      <m:r>
                        <a:rPr lang="en-US" altLang="en-US" sz="2800" b="0" i="1" smtClean="0">
                          <a:latin typeface="Cambria Math"/>
                        </a:rPr>
                        <m:t>𝑡</m:t>
                      </m:r>
                      <m:r>
                        <a:rPr lang="en-US" altLang="en-US" sz="2800" b="0" i="1" smtClean="0">
                          <a:latin typeface="Cambria Math"/>
                        </a:rPr>
                        <m:t>,</m:t>
                      </m:r>
                      <m:r>
                        <a:rPr lang="en-US" altLang="en-US" sz="2800" b="0" i="1" smtClean="0">
                          <a:latin typeface="Cambria Math"/>
                        </a:rPr>
                        <m:t>𝑦</m:t>
                      </m:r>
                      <m:r>
                        <a:rPr lang="en-US" altLang="en-US" sz="2800" b="0" i="1" baseline="-25000" smtClean="0">
                          <a:latin typeface="Cambria Math"/>
                        </a:rPr>
                        <m:t>1</m:t>
                      </m:r>
                      <m:r>
                        <a:rPr lang="en-US" altLang="en-US" sz="2800" b="0" i="1" smtClean="0">
                          <a:latin typeface="Cambria Math"/>
                        </a:rPr>
                        <m:t>,</m:t>
                      </m:r>
                      <m:r>
                        <a:rPr lang="en-US" altLang="en-US" sz="2800" b="0" i="1" smtClean="0">
                          <a:latin typeface="Cambria Math"/>
                        </a:rPr>
                        <m:t>𝑦</m:t>
                      </m:r>
                      <m:r>
                        <a:rPr lang="en-US" altLang="en-US" sz="2800" b="0" i="1" baseline="-25000" smtClean="0">
                          <a:latin typeface="Cambria Math"/>
                        </a:rPr>
                        <m:t>2</m:t>
                      </m:r>
                      <m:r>
                        <a:rPr lang="en-US" altLang="en-US" sz="2800" b="0" i="1" smtClean="0">
                          <a:latin typeface="Cambria Math"/>
                        </a:rPr>
                        <m:t>,</m:t>
                      </m:r>
                      <m:r>
                        <a:rPr lang="en-US" altLang="en-US" sz="2800" b="0" i="1" smtClean="0">
                          <a:latin typeface="Cambria Math"/>
                          <a:ea typeface="Cambria Math"/>
                        </a:rPr>
                        <m:t>⋯,</m:t>
                      </m:r>
                      <m:r>
                        <a:rPr lang="en-US" altLang="en-US" sz="2800" b="0" i="1" smtClean="0">
                          <a:latin typeface="Cambria Math"/>
                          <a:ea typeface="Cambria Math"/>
                        </a:rPr>
                        <m:t>𝑦𝑛</m:t>
                      </m:r>
                      <m:r>
                        <a:rPr lang="en-US" altLang="en-US" sz="2800" b="0" i="1" smtClean="0">
                          <a:latin typeface="Cambria Math"/>
                        </a:rPr>
                        <m:t>)</m:t>
                      </m:r>
                    </m:oMath>
                  </m:oMathPara>
                </a14:m>
                <a:endParaRPr lang="en-US" altLang="en-US" sz="2800" dirty="0" smtClean="0"/>
              </a:p>
              <a:p>
                <a:pPr>
                  <a:spcAft>
                    <a:spcPts val="6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en-US" sz="2800" i="1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altLang="en-US" sz="2800" i="1">
                              <a:latin typeface="Cambria Math"/>
                            </a:rPr>
                            <m:t>𝑑𝑦</m:t>
                          </m:r>
                          <m:r>
                            <a:rPr lang="en-US" altLang="en-US" sz="2800" b="0" i="1" baseline="-25000" smtClean="0">
                              <a:latin typeface="Cambria Math"/>
                            </a:rPr>
                            <m:t>2</m:t>
                          </m:r>
                        </m:num>
                        <m:den>
                          <m:r>
                            <a:rPr lang="en-US" altLang="en-US" sz="2800" i="1">
                              <a:latin typeface="Cambria Math"/>
                            </a:rPr>
                            <m:t>𝑑𝑡</m:t>
                          </m:r>
                        </m:den>
                      </m:f>
                      <m:r>
                        <a:rPr lang="en-US" altLang="en-US" sz="2800" i="1">
                          <a:latin typeface="Cambria Math"/>
                        </a:rPr>
                        <m:t>=</m:t>
                      </m:r>
                      <m:r>
                        <a:rPr lang="en-US" altLang="en-US" sz="2800" i="1">
                          <a:latin typeface="Cambria Math"/>
                        </a:rPr>
                        <m:t>𝑓</m:t>
                      </m:r>
                      <m:r>
                        <a:rPr lang="en-US" altLang="en-US" sz="2800" b="0" i="1" baseline="-25000" smtClean="0">
                          <a:latin typeface="Cambria Math"/>
                        </a:rPr>
                        <m:t>2</m:t>
                      </m:r>
                      <m:d>
                        <m:dPr>
                          <m:ctrlPr>
                            <a:rPr lang="en-US" altLang="en-US" sz="2800" b="0" i="1" baseline="-25000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altLang="en-US" sz="2800" i="1">
                              <a:latin typeface="Cambria Math"/>
                            </a:rPr>
                            <m:t>𝑡</m:t>
                          </m:r>
                          <m:r>
                            <a:rPr lang="en-US" altLang="en-US" sz="2800" i="1">
                              <a:latin typeface="Cambria Math"/>
                            </a:rPr>
                            <m:t>,</m:t>
                          </m:r>
                          <m:r>
                            <a:rPr lang="en-US" altLang="en-US" sz="2800" i="1">
                              <a:latin typeface="Cambria Math"/>
                            </a:rPr>
                            <m:t>𝑦</m:t>
                          </m:r>
                          <m:r>
                            <a:rPr lang="en-US" altLang="en-US" sz="2800" i="1" baseline="-25000">
                              <a:latin typeface="Cambria Math"/>
                            </a:rPr>
                            <m:t>1</m:t>
                          </m:r>
                          <m:r>
                            <a:rPr lang="en-US" altLang="en-US" sz="2800" i="1">
                              <a:latin typeface="Cambria Math"/>
                            </a:rPr>
                            <m:t>,</m:t>
                          </m:r>
                          <m:r>
                            <a:rPr lang="en-US" altLang="en-US" sz="2800" i="1">
                              <a:latin typeface="Cambria Math"/>
                            </a:rPr>
                            <m:t>𝑦</m:t>
                          </m:r>
                          <m:r>
                            <a:rPr lang="en-US" altLang="en-US" sz="2800" i="1" baseline="-25000">
                              <a:latin typeface="Cambria Math"/>
                            </a:rPr>
                            <m:t>2</m:t>
                          </m:r>
                          <m:r>
                            <a:rPr lang="en-US" altLang="en-US" sz="2800" i="1">
                              <a:latin typeface="Cambria Math"/>
                            </a:rPr>
                            <m:t>,</m:t>
                          </m:r>
                          <m:r>
                            <a:rPr lang="en-US" altLang="en-US" sz="2800" i="1">
                              <a:latin typeface="Cambria Math"/>
                              <a:ea typeface="Cambria Math"/>
                            </a:rPr>
                            <m:t>⋯,</m:t>
                          </m:r>
                          <m:r>
                            <a:rPr lang="en-US" altLang="en-US" sz="2800" i="1">
                              <a:latin typeface="Cambria Math"/>
                              <a:ea typeface="Cambria Math"/>
                            </a:rPr>
                            <m:t>𝑦𝑛</m:t>
                          </m:r>
                        </m:e>
                      </m:d>
                    </m:oMath>
                  </m:oMathPara>
                </a14:m>
                <a:endParaRPr lang="en-US" altLang="en-US" sz="2800" dirty="0" smtClean="0"/>
              </a:p>
              <a:p>
                <a:pPr>
                  <a:spcAft>
                    <a:spcPts val="6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en-US" sz="2800" i="1" smtClean="0">
                          <a:latin typeface="Cambria Math"/>
                          <a:ea typeface="Cambria Math"/>
                        </a:rPr>
                        <m:t>⋮</m:t>
                      </m:r>
                    </m:oMath>
                  </m:oMathPara>
                </a14:m>
                <a:endParaRPr lang="en-US" altLang="en-US" sz="2800" dirty="0" smtClean="0">
                  <a:ea typeface="Cambria Math"/>
                </a:endParaRPr>
              </a:p>
              <a:p>
                <a:pPr>
                  <a:spcAft>
                    <a:spcPts val="6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en-US" sz="2800" i="1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altLang="en-US" sz="2800" i="1">
                              <a:latin typeface="Cambria Math"/>
                            </a:rPr>
                            <m:t>𝑑𝑦</m:t>
                          </m:r>
                          <m:r>
                            <a:rPr lang="en-US" altLang="en-US" sz="2800" b="0" i="1" baseline="-25000" smtClean="0">
                              <a:latin typeface="Cambria Math"/>
                            </a:rPr>
                            <m:t>𝑛</m:t>
                          </m:r>
                        </m:num>
                        <m:den>
                          <m:r>
                            <a:rPr lang="en-US" altLang="en-US" sz="2800" i="1">
                              <a:latin typeface="Cambria Math"/>
                            </a:rPr>
                            <m:t>𝑑𝑡</m:t>
                          </m:r>
                        </m:den>
                      </m:f>
                      <m:r>
                        <a:rPr lang="en-US" altLang="en-US" sz="2800" i="1">
                          <a:latin typeface="Cambria Math"/>
                        </a:rPr>
                        <m:t>=</m:t>
                      </m:r>
                      <m:r>
                        <a:rPr lang="en-US" altLang="en-US" sz="2800" i="1">
                          <a:latin typeface="Cambria Math"/>
                        </a:rPr>
                        <m:t>𝑓𝑛</m:t>
                      </m:r>
                      <m:r>
                        <a:rPr lang="en-US" altLang="en-US" sz="2800" i="1">
                          <a:latin typeface="Cambria Math"/>
                        </a:rPr>
                        <m:t>(</m:t>
                      </m:r>
                      <m:r>
                        <a:rPr lang="en-US" altLang="en-US" sz="2800" i="1">
                          <a:latin typeface="Cambria Math"/>
                        </a:rPr>
                        <m:t>𝑡</m:t>
                      </m:r>
                      <m:r>
                        <a:rPr lang="en-US" altLang="en-US" sz="2800" i="1">
                          <a:latin typeface="Cambria Math"/>
                        </a:rPr>
                        <m:t>,</m:t>
                      </m:r>
                      <m:r>
                        <a:rPr lang="en-US" altLang="en-US" sz="2800" i="1">
                          <a:latin typeface="Cambria Math"/>
                        </a:rPr>
                        <m:t>𝑦</m:t>
                      </m:r>
                      <m:r>
                        <a:rPr lang="en-US" altLang="en-US" sz="2800" i="1" baseline="-25000">
                          <a:latin typeface="Cambria Math"/>
                        </a:rPr>
                        <m:t>1</m:t>
                      </m:r>
                      <m:r>
                        <a:rPr lang="en-US" altLang="en-US" sz="2800" i="1">
                          <a:latin typeface="Cambria Math"/>
                        </a:rPr>
                        <m:t>,</m:t>
                      </m:r>
                      <m:r>
                        <a:rPr lang="en-US" altLang="en-US" sz="2800" i="1">
                          <a:latin typeface="Cambria Math"/>
                        </a:rPr>
                        <m:t>𝑦</m:t>
                      </m:r>
                      <m:r>
                        <a:rPr lang="en-US" altLang="en-US" sz="2800" i="1" baseline="-25000">
                          <a:latin typeface="Cambria Math"/>
                        </a:rPr>
                        <m:t>2</m:t>
                      </m:r>
                      <m:r>
                        <a:rPr lang="en-US" altLang="en-US" sz="2800" i="1">
                          <a:latin typeface="Cambria Math"/>
                        </a:rPr>
                        <m:t>,</m:t>
                      </m:r>
                      <m:r>
                        <a:rPr lang="en-US" altLang="en-US" sz="2800" i="1">
                          <a:latin typeface="Cambria Math"/>
                          <a:ea typeface="Cambria Math"/>
                        </a:rPr>
                        <m:t>⋯,</m:t>
                      </m:r>
                      <m:r>
                        <a:rPr lang="en-US" altLang="en-US" sz="2800" i="1">
                          <a:latin typeface="Cambria Math"/>
                          <a:ea typeface="Cambria Math"/>
                        </a:rPr>
                        <m:t>𝑦𝑛</m:t>
                      </m:r>
                      <m:r>
                        <a:rPr lang="en-US" altLang="en-US" sz="2800" i="1">
                          <a:latin typeface="Cambria Math"/>
                        </a:rPr>
                        <m:t>)</m:t>
                      </m:r>
                    </m:oMath>
                  </m:oMathPara>
                </a14:m>
                <a:endParaRPr lang="en-US" altLang="en-US" sz="2800" dirty="0"/>
              </a:p>
              <a:p>
                <a:pPr>
                  <a:spcAft>
                    <a:spcPts val="600"/>
                  </a:spcAft>
                </a:pPr>
                <a:r>
                  <a:rPr lang="en-US" altLang="en-US" sz="2800" dirty="0" smtClean="0"/>
                  <a:t>The </a:t>
                </a:r>
                <a:r>
                  <a:rPr lang="en-US" altLang="en-US" sz="2800" dirty="0"/>
                  <a:t>solution of such a system requires that </a:t>
                </a:r>
                <a:r>
                  <a:rPr lang="en-US" altLang="en-US" sz="2800" i="1" dirty="0"/>
                  <a:t>n</a:t>
                </a:r>
                <a:r>
                  <a:rPr lang="en-US" altLang="en-US" sz="2800" dirty="0"/>
                  <a:t> initial conditions be known at the starting value of </a:t>
                </a:r>
                <a:r>
                  <a:rPr lang="en-US" altLang="en-US" sz="2800" i="1" dirty="0"/>
                  <a:t>t</a:t>
                </a:r>
                <a:r>
                  <a:rPr lang="en-US" altLang="en-US" sz="2800" dirty="0"/>
                  <a:t>.</a:t>
                </a:r>
              </a:p>
            </p:txBody>
          </p:sp>
        </mc:Choice>
        <mc:Fallback>
          <p:sp>
            <p:nvSpPr>
              <p:cNvPr id="5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432560"/>
                <a:ext cx="8229600" cy="5212080"/>
              </a:xfrm>
              <a:blipFill rotWithShape="1">
                <a:blip r:embed="rId2"/>
                <a:stretch>
                  <a:fillRect l="-1481" t="-1170" r="-2074" b="-152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252836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Solution Methods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32560"/>
            <a:ext cx="8229600" cy="5212080"/>
          </a:xfrm>
        </p:spPr>
        <p:txBody>
          <a:bodyPr/>
          <a:lstStyle/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altLang="en-US" dirty="0"/>
              <a:t>Single-equation methods can be used to solve systems of ODE’s as well; for example, Euler’s method can be used on systems of equations - the one-step method is applied for every equation at each step before proceeding to the next step.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altLang="en-US" dirty="0"/>
              <a:t>Fourth-order </a:t>
            </a:r>
            <a:r>
              <a:rPr lang="en-US" altLang="en-US" dirty="0" err="1"/>
              <a:t>Runge-Kutta</a:t>
            </a:r>
            <a:r>
              <a:rPr lang="en-US" altLang="en-US" dirty="0"/>
              <a:t> methods can also be used, but care must be taken in calculating the </a:t>
            </a:r>
            <a:r>
              <a:rPr lang="en-US" altLang="en-US" i="1" dirty="0"/>
              <a:t>k</a:t>
            </a:r>
            <a:r>
              <a:rPr lang="en-US" altLang="en-US" dirty="0"/>
              <a:t>’s.</a:t>
            </a:r>
          </a:p>
        </p:txBody>
      </p:sp>
    </p:spTree>
    <p:extLst>
      <p:ext uri="{BB962C8B-B14F-4D97-AF65-F5344CB8AC3E}">
        <p14:creationId xmlns:p14="http://schemas.microsoft.com/office/powerpoint/2010/main" val="2374389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MATLAB RK4 Code</a:t>
            </a:r>
            <a:endParaRPr lang="en-US" altLang="en-US" dirty="0"/>
          </a:p>
        </p:txBody>
      </p:sp>
      <p:pic>
        <p:nvPicPr>
          <p:cNvPr id="9221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1051560"/>
            <a:ext cx="5173760" cy="5577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2" name="Picture 3"/>
          <p:cNvPicPr>
            <a:picLocks noGrp="1" noChangeAspect="1" noChangeArrowheads="1"/>
          </p:cNvPicPr>
          <p:nvPr>
            <p:ph idx="17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8760" y="1051560"/>
            <a:ext cx="3749040" cy="34606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82497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en-US" dirty="0"/>
              <a:t>Part </a:t>
            </a:r>
            <a:r>
              <a:rPr lang="en-US" altLang="en-US" dirty="0" smtClean="0"/>
              <a:t>6 </a:t>
            </a:r>
            <a:r>
              <a:rPr lang="en-US" altLang="en-US" dirty="0" smtClean="0"/>
              <a:t/>
            </a:r>
            <a:br>
              <a:rPr lang="en-US" altLang="en-US" dirty="0" smtClean="0"/>
            </a:br>
            <a:r>
              <a:rPr lang="en-US" dirty="0" smtClean="0"/>
              <a:t>Chapter </a:t>
            </a:r>
            <a:r>
              <a:rPr lang="en-US" dirty="0" smtClean="0"/>
              <a:t>22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905000"/>
          </a:xfrm>
        </p:spPr>
        <p:txBody>
          <a:bodyPr/>
          <a:lstStyle/>
          <a:p>
            <a:r>
              <a:rPr lang="en-US" altLang="en-US" dirty="0"/>
              <a:t>Initial-Value Problems</a:t>
            </a:r>
          </a:p>
        </p:txBody>
      </p:sp>
      <p:sp>
        <p:nvSpPr>
          <p:cNvPr id="5" name="Text Placeholder 3" hidden="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5072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Chapter </a:t>
            </a:r>
            <a:r>
              <a:rPr lang="en-US" altLang="en-US" dirty="0" smtClean="0"/>
              <a:t>Objectives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32560"/>
            <a:ext cx="8229600" cy="5212080"/>
          </a:xfrm>
        </p:spPr>
        <p:txBody>
          <a:bodyPr/>
          <a:lstStyle/>
          <a:p>
            <a:pPr>
              <a:lnSpc>
                <a:spcPct val="90000"/>
              </a:lnSpc>
              <a:spcBef>
                <a:spcPts val="0"/>
              </a:spcBef>
            </a:pPr>
            <a:r>
              <a:rPr lang="en-US" altLang="en-US" sz="2400" dirty="0"/>
              <a:t>Understanding the meaning of local and global truncation errors and their relationship to step size for one-step methods for solving ODEs.</a:t>
            </a:r>
          </a:p>
          <a:p>
            <a:pPr>
              <a:lnSpc>
                <a:spcPct val="90000"/>
              </a:lnSpc>
              <a:spcBef>
                <a:spcPts val="0"/>
              </a:spcBef>
            </a:pPr>
            <a:r>
              <a:rPr lang="en-US" altLang="en-US" sz="2400" dirty="0"/>
              <a:t>Knowing how to implement the following </a:t>
            </a:r>
            <a:r>
              <a:rPr lang="en-US" altLang="en-US" sz="2400" dirty="0" err="1"/>
              <a:t>Runge-Kutta</a:t>
            </a:r>
            <a:r>
              <a:rPr lang="en-US" altLang="en-US" sz="2400" dirty="0"/>
              <a:t> (RK) methods for a single ODE:</a:t>
            </a:r>
          </a:p>
          <a:p>
            <a:pPr lvl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en-US" sz="2000" dirty="0"/>
              <a:t>Euler</a:t>
            </a:r>
          </a:p>
          <a:p>
            <a:pPr lvl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en-US" sz="2000" dirty="0" err="1"/>
              <a:t>Heun</a:t>
            </a:r>
            <a:endParaRPr lang="en-US" altLang="en-US" sz="2000" dirty="0"/>
          </a:p>
          <a:p>
            <a:pPr lvl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en-US" sz="2000" dirty="0"/>
              <a:t>Midpoint</a:t>
            </a:r>
          </a:p>
          <a:p>
            <a:pPr lvl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en-US" sz="2000" dirty="0"/>
              <a:t>Fourth-Order RK</a:t>
            </a:r>
          </a:p>
          <a:p>
            <a:pPr>
              <a:lnSpc>
                <a:spcPct val="90000"/>
              </a:lnSpc>
              <a:spcBef>
                <a:spcPts val="0"/>
              </a:spcBef>
            </a:pPr>
            <a:r>
              <a:rPr lang="en-US" altLang="en-US" sz="2400" dirty="0"/>
              <a:t>Knowing how to iterate the corrector of </a:t>
            </a:r>
            <a:r>
              <a:rPr lang="en-US" altLang="en-US" sz="2400" dirty="0" err="1"/>
              <a:t>Heun’s</a:t>
            </a:r>
            <a:r>
              <a:rPr lang="en-US" altLang="en-US" sz="2400" dirty="0"/>
              <a:t> method.</a:t>
            </a:r>
          </a:p>
          <a:p>
            <a:pPr>
              <a:lnSpc>
                <a:spcPct val="90000"/>
              </a:lnSpc>
              <a:spcBef>
                <a:spcPts val="0"/>
              </a:spcBef>
            </a:pPr>
            <a:r>
              <a:rPr lang="en-US" altLang="en-US" sz="2400" dirty="0"/>
              <a:t>Knowing how to implement the following </a:t>
            </a:r>
            <a:r>
              <a:rPr lang="en-US" altLang="en-US" sz="2400" dirty="0" err="1"/>
              <a:t>Runge-Kutta</a:t>
            </a:r>
            <a:r>
              <a:rPr lang="en-US" altLang="en-US" sz="2400" dirty="0"/>
              <a:t> methods for systems of ODEs:</a:t>
            </a:r>
          </a:p>
          <a:p>
            <a:pPr lvl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en-US" sz="2000" dirty="0"/>
              <a:t>Euler</a:t>
            </a:r>
          </a:p>
          <a:p>
            <a:pPr lvl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en-US" sz="2000" dirty="0"/>
              <a:t>Fourth-order </a:t>
            </a:r>
            <a:r>
              <a:rPr lang="en-US" altLang="en-US" sz="2000" dirty="0" smtClean="0"/>
              <a:t>RK</a:t>
            </a:r>
            <a:endParaRPr lang="en-US" altLang="en-US" sz="2000" dirty="0"/>
          </a:p>
        </p:txBody>
      </p:sp>
    </p:spTree>
    <p:extLst>
      <p:ext uri="{BB962C8B-B14F-4D97-AF65-F5344CB8AC3E}">
        <p14:creationId xmlns:p14="http://schemas.microsoft.com/office/powerpoint/2010/main" val="13836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Ordinary Differential Equations</a:t>
            </a:r>
            <a:endParaRPr 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432560"/>
                <a:ext cx="8229600" cy="5212080"/>
              </a:xfrm>
            </p:spPr>
            <p:txBody>
              <a:bodyPr/>
              <a:lstStyle/>
              <a:p>
                <a:pPr>
                  <a:spcBef>
                    <a:spcPts val="1200"/>
                  </a:spcBef>
                </a:pPr>
                <a:r>
                  <a:rPr lang="en-US" altLang="en-US" sz="2800" dirty="0" smtClean="0"/>
                  <a:t>Methods described here are for solving differential equations of the form:</a:t>
                </a:r>
              </a:p>
              <a:p>
                <a:pPr>
                  <a:spcBef>
                    <a:spcPts val="1200"/>
                  </a:spcBef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en-US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altLang="en-US" b="0" i="1" smtClean="0">
                              <a:latin typeface="Cambria Math"/>
                            </a:rPr>
                            <m:t>𝑑𝑦</m:t>
                          </m:r>
                        </m:num>
                        <m:den>
                          <m:r>
                            <a:rPr lang="en-US" altLang="en-US" b="0" i="1" smtClean="0">
                              <a:latin typeface="Cambria Math"/>
                            </a:rPr>
                            <m:t>𝑑𝑡</m:t>
                          </m:r>
                        </m:den>
                      </m:f>
                      <m:r>
                        <a:rPr lang="en-US" altLang="en-US" b="0" i="1" smtClean="0">
                          <a:latin typeface="Cambria Math"/>
                        </a:rPr>
                        <m:t>=</m:t>
                      </m:r>
                      <m:r>
                        <a:rPr lang="en-US" altLang="en-US" b="0" i="1" smtClean="0">
                          <a:latin typeface="Cambria Math"/>
                        </a:rPr>
                        <m:t>𝑓</m:t>
                      </m:r>
                      <m:r>
                        <a:rPr lang="en-US" altLang="en-US" b="0" i="1" smtClean="0">
                          <a:latin typeface="Cambria Math"/>
                        </a:rPr>
                        <m:t>(</m:t>
                      </m:r>
                      <m:r>
                        <a:rPr lang="en-US" altLang="en-US" b="0" i="1" smtClean="0">
                          <a:latin typeface="Cambria Math"/>
                        </a:rPr>
                        <m:t>𝑡</m:t>
                      </m:r>
                      <m:r>
                        <a:rPr lang="en-US" altLang="en-US" b="0" i="1" smtClean="0">
                          <a:latin typeface="Cambria Math"/>
                        </a:rPr>
                        <m:t>,</m:t>
                      </m:r>
                      <m:r>
                        <a:rPr lang="en-US" altLang="en-US" b="0" i="1" smtClean="0">
                          <a:latin typeface="Cambria Math"/>
                        </a:rPr>
                        <m:t>𝑦</m:t>
                      </m:r>
                      <m:r>
                        <a:rPr lang="en-US" altLang="en-US" b="0" i="1" smtClean="0">
                          <a:latin typeface="Cambria Math"/>
                        </a:rPr>
                        <m:t>)</m:t>
                      </m:r>
                    </m:oMath>
                  </m:oMathPara>
                </a14:m>
                <a:endParaRPr lang="en-US" altLang="en-US" dirty="0"/>
              </a:p>
              <a:p>
                <a:pPr>
                  <a:spcBef>
                    <a:spcPts val="1200"/>
                  </a:spcBef>
                </a:pPr>
                <a:r>
                  <a:rPr lang="en-US" altLang="en-US" sz="2800" dirty="0" smtClean="0"/>
                  <a:t>The </a:t>
                </a:r>
                <a:r>
                  <a:rPr lang="en-US" altLang="en-US" sz="2800" dirty="0"/>
                  <a:t>methods in this chapter are all </a:t>
                </a:r>
                <a:r>
                  <a:rPr lang="en-US" altLang="en-US" sz="2800" i="1" dirty="0"/>
                  <a:t>one-step</a:t>
                </a:r>
                <a:r>
                  <a:rPr lang="en-US" altLang="en-US" sz="2800" dirty="0"/>
                  <a:t> methods and have the general </a:t>
                </a:r>
                <a:r>
                  <a:rPr lang="en-US" altLang="en-US" sz="2800" dirty="0" smtClean="0"/>
                  <a:t>format:</a:t>
                </a:r>
              </a:p>
              <a:p>
                <a:pPr>
                  <a:spcBef>
                    <a:spcPts val="1200"/>
                  </a:spcBef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en-US" b="0" i="1" smtClean="0">
                          <a:latin typeface="Cambria Math"/>
                        </a:rPr>
                        <m:t>𝑦</m:t>
                      </m:r>
                      <m:r>
                        <a:rPr lang="en-US" altLang="en-US" b="0" i="1" spc="-800" baseline="-25000" smtClean="0">
                          <a:latin typeface="Cambria Math"/>
                        </a:rPr>
                        <m:t>𝑖</m:t>
                      </m:r>
                      <m:r>
                        <a:rPr lang="en-US" altLang="en-US" b="0" i="1" spc="-800" baseline="-15000" smtClean="0">
                          <a:latin typeface="Cambria Math"/>
                        </a:rPr>
                        <m:t>+</m:t>
                      </m:r>
                      <m:r>
                        <a:rPr lang="en-US" altLang="en-US" b="0" i="1" baseline="-25000" smtClean="0">
                          <a:latin typeface="Cambria Math"/>
                        </a:rPr>
                        <m:t>1</m:t>
                      </m:r>
                      <m:r>
                        <a:rPr lang="en-US" altLang="en-US" b="0" i="1" smtClean="0">
                          <a:latin typeface="Cambria Math"/>
                        </a:rPr>
                        <m:t>=</m:t>
                      </m:r>
                      <m:r>
                        <a:rPr lang="en-US" altLang="en-US" b="0" i="1" smtClean="0">
                          <a:latin typeface="Cambria Math"/>
                        </a:rPr>
                        <m:t>𝑦𝑖</m:t>
                      </m:r>
                      <m:r>
                        <a:rPr lang="en-US" altLang="en-US" b="0" i="1" smtClean="0">
                          <a:latin typeface="Cambria Math"/>
                        </a:rPr>
                        <m:t>+</m:t>
                      </m:r>
                      <m:r>
                        <a:rPr lang="en-US" altLang="en-US" b="0" i="1" smtClean="0">
                          <a:latin typeface="Cambria Math"/>
                          <a:ea typeface="Cambria Math"/>
                        </a:rPr>
                        <m:t>∅</m:t>
                      </m:r>
                      <m:r>
                        <a:rPr lang="en-US" altLang="en-US" b="0" i="1" smtClean="0">
                          <a:latin typeface="Cambria Math"/>
                          <a:ea typeface="Cambria Math"/>
                        </a:rPr>
                        <m:t>h</m:t>
                      </m:r>
                    </m:oMath>
                  </m:oMathPara>
                </a14:m>
                <a:endParaRPr lang="en-US" altLang="en-US" dirty="0"/>
              </a:p>
              <a:p>
                <a:pPr>
                  <a:spcBef>
                    <a:spcPts val="1200"/>
                  </a:spcBef>
                </a:pPr>
                <a:r>
                  <a:rPr lang="en-US" altLang="en-US" sz="2800" dirty="0" smtClean="0"/>
                  <a:t>where </a:t>
                </a:r>
                <a:r>
                  <a:rPr lang="en-US" altLang="en-US" sz="2800" i="1" dirty="0">
                    <a:latin typeface="Symbol" pitchFamily="18" charset="2"/>
                  </a:rPr>
                  <a:t></a:t>
                </a:r>
                <a:r>
                  <a:rPr lang="en-US" altLang="en-US" sz="2800" dirty="0"/>
                  <a:t> is called an </a:t>
                </a:r>
                <a:r>
                  <a:rPr lang="en-US" altLang="en-US" sz="2800" i="1" dirty="0"/>
                  <a:t>increment function</a:t>
                </a:r>
                <a:r>
                  <a:rPr lang="en-US" altLang="en-US" sz="2800" dirty="0"/>
                  <a:t>, and is used to extrapolate from an old value </a:t>
                </a:r>
                <a:r>
                  <a:rPr lang="en-US" altLang="en-US" sz="2800" i="1" dirty="0" err="1"/>
                  <a:t>y</a:t>
                </a:r>
                <a:r>
                  <a:rPr lang="en-US" altLang="en-US" sz="2800" i="1" baseline="-25000" dirty="0" err="1"/>
                  <a:t>i</a:t>
                </a:r>
                <a:r>
                  <a:rPr lang="en-US" altLang="en-US" sz="2800" dirty="0"/>
                  <a:t> to a new value </a:t>
                </a:r>
                <a:r>
                  <a:rPr lang="en-US" altLang="en-US" sz="2800" i="1" dirty="0"/>
                  <a:t>y</a:t>
                </a:r>
                <a:r>
                  <a:rPr lang="en-US" altLang="en-US" sz="2800" i="1" baseline="-25000" dirty="0"/>
                  <a:t>i</a:t>
                </a:r>
                <a:r>
                  <a:rPr lang="en-US" altLang="en-US" sz="2800" baseline="-25000" dirty="0"/>
                  <a:t>+1</a:t>
                </a:r>
                <a:r>
                  <a:rPr lang="en-US" altLang="en-US" sz="2800" dirty="0"/>
                  <a:t>.</a:t>
                </a:r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432560"/>
                <a:ext cx="8229600" cy="5212080"/>
              </a:xfrm>
              <a:blipFill rotWithShape="1">
                <a:blip r:embed="rId2"/>
                <a:stretch>
                  <a:fillRect l="-1481" t="-1170" r="-889" b="-304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612930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Euler’s Method</a:t>
            </a:r>
            <a:endParaRPr 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432560"/>
                <a:ext cx="3657600" cy="5120640"/>
              </a:xfrm>
            </p:spPr>
            <p:txBody>
              <a:bodyPr/>
              <a:lstStyle/>
              <a:p>
                <a:pPr>
                  <a:spcBef>
                    <a:spcPts val="1200"/>
                  </a:spcBef>
                  <a:spcAft>
                    <a:spcPts val="1200"/>
                  </a:spcAft>
                </a:pPr>
                <a:r>
                  <a:rPr lang="en-US" altLang="en-US" sz="2400" dirty="0" smtClean="0"/>
                  <a:t>The first derivative provides a direct estimate of the slope at </a:t>
                </a:r>
                <a:r>
                  <a:rPr lang="en-US" altLang="en-US" sz="2400" i="1" dirty="0" err="1" smtClean="0"/>
                  <a:t>t</a:t>
                </a:r>
                <a:r>
                  <a:rPr lang="en-US" altLang="en-US" sz="2400" i="1" baseline="-25000" dirty="0" err="1" smtClean="0"/>
                  <a:t>i</a:t>
                </a:r>
                <a:r>
                  <a:rPr lang="en-US" altLang="en-US" sz="2400" dirty="0" smtClean="0"/>
                  <a:t>:</a:t>
                </a:r>
              </a:p>
              <a:p>
                <a:pPr>
                  <a:spcBef>
                    <a:spcPts val="1200"/>
                  </a:spcBef>
                  <a:spcAft>
                    <a:spcPts val="12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"/>
                          <m:endChr m:val="|"/>
                          <m:ctrlPr>
                            <a:rPr lang="en-US" altLang="en-US" sz="2400" i="1" smtClean="0">
                              <a:latin typeface="Cambria Math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lang="en-US" altLang="en-US" sz="2400" i="1" smtClean="0">
                                  <a:latin typeface="Cambria Math"/>
                                </a:rPr>
                              </m:ctrlPr>
                            </m:fPr>
                            <m:num>
                              <m:r>
                                <a:rPr lang="en-US" altLang="en-US" sz="2400" b="0" i="1" smtClean="0">
                                  <a:latin typeface="Cambria Math"/>
                                </a:rPr>
                                <m:t>𝑑𝑦</m:t>
                              </m:r>
                            </m:num>
                            <m:den>
                              <m:r>
                                <a:rPr lang="en-US" altLang="en-US" sz="2400" b="0" i="1" smtClean="0">
                                  <a:latin typeface="Cambria Math"/>
                                </a:rPr>
                                <m:t>𝑑𝑡</m:t>
                              </m:r>
                            </m:den>
                          </m:f>
                        </m:e>
                      </m:d>
                      <m:r>
                        <a:rPr lang="en-US" altLang="en-US" sz="2400" b="0" i="1" baseline="-80000" smtClean="0">
                          <a:latin typeface="Cambria Math"/>
                        </a:rPr>
                        <m:t>𝑡</m:t>
                      </m:r>
                      <m:r>
                        <a:rPr lang="en-US" altLang="en-US" sz="2400" b="0" i="1" baseline="-100000" smtClean="0">
                          <a:latin typeface="Cambria Math"/>
                        </a:rPr>
                        <m:t>𝑖</m:t>
                      </m:r>
                      <m:r>
                        <a:rPr lang="en-US" altLang="en-US" sz="2400" b="0" i="1" smtClean="0">
                          <a:latin typeface="Cambria Math"/>
                        </a:rPr>
                        <m:t>=</m:t>
                      </m:r>
                      <m:r>
                        <a:rPr lang="en-US" altLang="en-US" sz="2400" b="0" i="1" smtClean="0">
                          <a:latin typeface="Cambria Math"/>
                        </a:rPr>
                        <m:t>𝑓</m:t>
                      </m:r>
                      <m:r>
                        <a:rPr lang="en-US" altLang="en-US" sz="2400" b="0" i="1" smtClean="0">
                          <a:latin typeface="Cambria Math"/>
                        </a:rPr>
                        <m:t>(</m:t>
                      </m:r>
                      <m:r>
                        <a:rPr lang="en-US" altLang="en-US" sz="2400" b="0" i="1" smtClean="0">
                          <a:latin typeface="Cambria Math"/>
                        </a:rPr>
                        <m:t>𝑡𝑖</m:t>
                      </m:r>
                      <m:r>
                        <a:rPr lang="en-US" altLang="en-US" sz="2400" b="0" i="1" smtClean="0">
                          <a:latin typeface="Cambria Math"/>
                        </a:rPr>
                        <m:t>,</m:t>
                      </m:r>
                      <m:r>
                        <a:rPr lang="en-US" altLang="en-US" sz="2400" b="0" i="1" smtClean="0">
                          <a:latin typeface="Cambria Math"/>
                        </a:rPr>
                        <m:t>𝑦𝑖</m:t>
                      </m:r>
                      <m:r>
                        <a:rPr lang="en-US" altLang="en-US" sz="2400" b="0" i="1" smtClean="0">
                          <a:latin typeface="Cambria Math"/>
                        </a:rPr>
                        <m:t>)</m:t>
                      </m:r>
                    </m:oMath>
                  </m:oMathPara>
                </a14:m>
                <a:endParaRPr lang="en-US" altLang="en-US" sz="2400" dirty="0"/>
              </a:p>
              <a:p>
                <a:pPr>
                  <a:spcBef>
                    <a:spcPts val="1200"/>
                  </a:spcBef>
                  <a:spcAft>
                    <a:spcPts val="1200"/>
                  </a:spcAft>
                </a:pPr>
                <a:r>
                  <a:rPr lang="en-US" altLang="en-US" sz="2400" dirty="0" smtClean="0"/>
                  <a:t>and </a:t>
                </a:r>
                <a:r>
                  <a:rPr lang="en-US" altLang="en-US" sz="2400" dirty="0"/>
                  <a:t>the Euler method uses that estimate as the increment function: </a:t>
                </a:r>
                <a:endParaRPr lang="en-US" altLang="en-US" sz="2400" dirty="0" smtClean="0"/>
              </a:p>
              <a:p>
                <a:pPr>
                  <a:spcBef>
                    <a:spcPts val="1200"/>
                  </a:spcBef>
                  <a:spcAft>
                    <a:spcPts val="1200"/>
                  </a:spcAft>
                </a:pPr>
                <a:r>
                  <a:rPr lang="en-US" altLang="en-US" sz="2400" dirty="0" smtClean="0">
                    <a:ea typeface="Cambria Math"/>
                  </a:rPr>
                  <a:t>	</a:t>
                </a:r>
                <a14:m>
                  <m:oMath xmlns:m="http://schemas.openxmlformats.org/officeDocument/2006/math">
                    <m:r>
                      <a:rPr lang="en-US" altLang="en-US" sz="2400" i="1" smtClean="0">
                        <a:latin typeface="Cambria Math"/>
                        <a:ea typeface="Cambria Math"/>
                      </a:rPr>
                      <m:t>∅</m:t>
                    </m:r>
                    <m:r>
                      <a:rPr lang="en-US" altLang="en-US" sz="2400" b="0" i="1" smtClean="0">
                        <a:latin typeface="Cambria Math"/>
                        <a:ea typeface="Cambria Math"/>
                      </a:rPr>
                      <m:t>=</m:t>
                    </m:r>
                    <m:r>
                      <a:rPr lang="en-US" altLang="en-US" sz="2400" i="1">
                        <a:latin typeface="Cambria Math"/>
                      </a:rPr>
                      <m:t>𝑓</m:t>
                    </m:r>
                    <m:r>
                      <a:rPr lang="en-US" altLang="en-US" sz="2400" i="1">
                        <a:latin typeface="Cambria Math"/>
                      </a:rPr>
                      <m:t>(</m:t>
                    </m:r>
                    <m:r>
                      <a:rPr lang="en-US" altLang="en-US" sz="2400" i="1">
                        <a:latin typeface="Cambria Math"/>
                      </a:rPr>
                      <m:t>𝑡𝑖</m:t>
                    </m:r>
                    <m:r>
                      <a:rPr lang="en-US" altLang="en-US" sz="2400" i="1">
                        <a:latin typeface="Cambria Math"/>
                      </a:rPr>
                      <m:t>,</m:t>
                    </m:r>
                    <m:r>
                      <a:rPr lang="en-US" altLang="en-US" sz="2400" i="1">
                        <a:latin typeface="Cambria Math"/>
                      </a:rPr>
                      <m:t>𝑦𝑖</m:t>
                    </m:r>
                    <m:r>
                      <a:rPr lang="en-US" altLang="en-US" sz="2400" i="1">
                        <a:latin typeface="Cambria Math"/>
                      </a:rPr>
                      <m:t>)</m:t>
                    </m:r>
                  </m:oMath>
                </a14:m>
                <a:endParaRPr lang="en-US" altLang="en-US" sz="2400" dirty="0" smtClean="0"/>
              </a:p>
              <a:p>
                <a:pPr>
                  <a:spcBef>
                    <a:spcPts val="1200"/>
                  </a:spcBef>
                  <a:spcAft>
                    <a:spcPts val="1200"/>
                  </a:spcAft>
                </a:pPr>
                <a:r>
                  <a:rPr lang="en-US" altLang="en-US" sz="2400" b="0" dirty="0" smtClean="0"/>
                  <a:t>	</a:t>
                </a:r>
                <a14:m>
                  <m:oMath xmlns:m="http://schemas.openxmlformats.org/officeDocument/2006/math">
                    <m:r>
                      <a:rPr lang="en-US" altLang="en-US" sz="2400" b="0" i="1" smtClean="0">
                        <a:latin typeface="Cambria Math"/>
                      </a:rPr>
                      <m:t>𝑦</m:t>
                    </m:r>
                    <m:r>
                      <a:rPr lang="en-US" altLang="en-US" sz="2400" b="0" i="1" spc="-800" baseline="-25000" smtClean="0">
                        <a:latin typeface="Cambria Math"/>
                      </a:rPr>
                      <m:t>𝑖</m:t>
                    </m:r>
                    <m:r>
                      <a:rPr lang="en-US" altLang="en-US" sz="2400" b="0" i="1" spc="-800" baseline="-15000" smtClean="0">
                        <a:latin typeface="Cambria Math"/>
                      </a:rPr>
                      <m:t>+</m:t>
                    </m:r>
                    <m:r>
                      <a:rPr lang="en-US" altLang="en-US" sz="2400" b="0" i="1" baseline="-25000" smtClean="0">
                        <a:latin typeface="Cambria Math"/>
                      </a:rPr>
                      <m:t>1</m:t>
                    </m:r>
                    <m:r>
                      <a:rPr lang="en-US" altLang="en-US" sz="2400" b="0" i="1" smtClean="0">
                        <a:latin typeface="Cambria Math"/>
                      </a:rPr>
                      <m:t>=</m:t>
                    </m:r>
                    <m:r>
                      <a:rPr lang="en-US" altLang="en-US" sz="2400" b="0" i="1" smtClean="0">
                        <a:latin typeface="Cambria Math"/>
                      </a:rPr>
                      <m:t>𝑦𝑖</m:t>
                    </m:r>
                    <m:r>
                      <a:rPr lang="en-US" altLang="en-US" sz="2400" b="0" i="1" smtClean="0">
                        <a:latin typeface="Cambria Math"/>
                      </a:rPr>
                      <m:t>+</m:t>
                    </m:r>
                  </m:oMath>
                </a14:m>
                <a:r>
                  <a:rPr lang="en-US" altLang="en-US" sz="2400" dirty="0"/>
                  <a:t> </a:t>
                </a:r>
                <a14:m>
                  <m:oMath xmlns:m="http://schemas.openxmlformats.org/officeDocument/2006/math">
                    <m:r>
                      <a:rPr lang="en-US" altLang="en-US" sz="2400" i="1">
                        <a:latin typeface="Cambria Math"/>
                      </a:rPr>
                      <m:t>𝑓</m:t>
                    </m:r>
                    <m:d>
                      <m:dPr>
                        <m:ctrlPr>
                          <a:rPr lang="en-US" altLang="en-US" sz="2400" i="1">
                            <a:latin typeface="Cambria Math"/>
                          </a:rPr>
                        </m:ctrlPr>
                      </m:dPr>
                      <m:e>
                        <m:r>
                          <a:rPr lang="en-US" altLang="en-US" sz="2400" i="1">
                            <a:latin typeface="Cambria Math"/>
                          </a:rPr>
                          <m:t>𝑡</m:t>
                        </m:r>
                        <m:r>
                          <a:rPr lang="en-US" altLang="en-US" sz="2400" i="1" baseline="-25000">
                            <a:latin typeface="Cambria Math"/>
                          </a:rPr>
                          <m:t>𝑖</m:t>
                        </m:r>
                        <m:r>
                          <a:rPr lang="en-US" altLang="en-US" sz="2400" i="1">
                            <a:latin typeface="Cambria Math"/>
                          </a:rPr>
                          <m:t>,</m:t>
                        </m:r>
                        <m:r>
                          <a:rPr lang="en-US" altLang="en-US" sz="2400" i="1">
                            <a:latin typeface="Cambria Math"/>
                          </a:rPr>
                          <m:t>𝑦𝑖</m:t>
                        </m:r>
                      </m:e>
                    </m:d>
                    <m:r>
                      <a:rPr lang="en-US" altLang="en-US" sz="2400" b="0" i="1" smtClean="0">
                        <a:latin typeface="Cambria Math"/>
                      </a:rPr>
                      <m:t>h</m:t>
                    </m:r>
                  </m:oMath>
                </a14:m>
                <a:endParaRPr lang="en-US" altLang="en-US" sz="2400" dirty="0"/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432560"/>
                <a:ext cx="3657600" cy="5120640"/>
              </a:xfrm>
              <a:blipFill rotWithShape="1">
                <a:blip r:embed="rId2"/>
                <a:stretch>
                  <a:fillRect l="-2500" t="-833" r="-25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267" name="Picture 3"/>
          <p:cNvPicPr>
            <a:picLocks noGrp="1" noChangeAspect="1" noChangeArrowheads="1"/>
          </p:cNvPicPr>
          <p:nvPr>
            <p:ph idx="17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2920" y="1447801"/>
            <a:ext cx="4754880" cy="3356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353298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Error Analysis for Euler’s </a:t>
            </a:r>
            <a:r>
              <a:rPr lang="en-US" altLang="en-US" dirty="0" smtClean="0"/>
              <a:t>Method, 1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32560"/>
            <a:ext cx="8503920" cy="521208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altLang="en-US" sz="2800" dirty="0"/>
              <a:t>The numerical solution of ODEs involves two types of error:</a:t>
            </a:r>
          </a:p>
          <a:p>
            <a:pPr lvl="1">
              <a:lnSpc>
                <a:spcPct val="90000"/>
              </a:lnSpc>
            </a:pPr>
            <a:r>
              <a:rPr lang="en-US" altLang="en-US" sz="2400" i="1" dirty="0"/>
              <a:t>Truncation errors</a:t>
            </a:r>
            <a:r>
              <a:rPr lang="en-US" altLang="en-US" sz="2400" dirty="0"/>
              <a:t>, caused by the nature of the techniques employed</a:t>
            </a:r>
          </a:p>
          <a:p>
            <a:pPr lvl="1">
              <a:lnSpc>
                <a:spcPct val="90000"/>
              </a:lnSpc>
            </a:pPr>
            <a:r>
              <a:rPr lang="en-US" altLang="en-US" sz="2400" i="1" dirty="0" err="1"/>
              <a:t>Roundoff</a:t>
            </a:r>
            <a:r>
              <a:rPr lang="en-US" altLang="en-US" sz="2400" i="1" dirty="0"/>
              <a:t> errors</a:t>
            </a:r>
            <a:r>
              <a:rPr lang="en-US" altLang="en-US" sz="2400" dirty="0"/>
              <a:t>, caused by the limited numbers of significant digits that can be retained</a:t>
            </a:r>
          </a:p>
          <a:p>
            <a:pPr>
              <a:lnSpc>
                <a:spcPct val="90000"/>
              </a:lnSpc>
            </a:pPr>
            <a:r>
              <a:rPr lang="en-US" altLang="en-US" sz="2800" dirty="0"/>
              <a:t>The total, or </a:t>
            </a:r>
            <a:r>
              <a:rPr lang="en-US" altLang="en-US" sz="2800" i="1" dirty="0"/>
              <a:t>global </a:t>
            </a:r>
            <a:r>
              <a:rPr lang="en-US" altLang="en-US" sz="2800" dirty="0"/>
              <a:t>truncation error can be further split into:</a:t>
            </a:r>
          </a:p>
          <a:p>
            <a:pPr lvl="1">
              <a:lnSpc>
                <a:spcPct val="90000"/>
              </a:lnSpc>
            </a:pPr>
            <a:r>
              <a:rPr lang="en-US" altLang="en-US" sz="2400" i="1" dirty="0"/>
              <a:t>local truncation error</a:t>
            </a:r>
            <a:r>
              <a:rPr lang="en-US" altLang="en-US" sz="2400" dirty="0"/>
              <a:t> that results from an application method in question over a single step, and </a:t>
            </a:r>
          </a:p>
          <a:p>
            <a:pPr lvl="1">
              <a:lnSpc>
                <a:spcPct val="90000"/>
              </a:lnSpc>
            </a:pPr>
            <a:r>
              <a:rPr lang="en-US" altLang="en-US" sz="2400" i="1" dirty="0"/>
              <a:t>propagated truncation error</a:t>
            </a:r>
            <a:r>
              <a:rPr lang="en-US" altLang="en-US" sz="2400" dirty="0"/>
              <a:t> that results from the approximations produced during previous steps.</a:t>
            </a:r>
          </a:p>
        </p:txBody>
      </p:sp>
    </p:spTree>
    <p:extLst>
      <p:ext uri="{BB962C8B-B14F-4D97-AF65-F5344CB8AC3E}">
        <p14:creationId xmlns:p14="http://schemas.microsoft.com/office/powerpoint/2010/main" val="460078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Error Analysis for Euler’s </a:t>
            </a:r>
            <a:r>
              <a:rPr lang="en-US" altLang="en-US" dirty="0" smtClean="0"/>
              <a:t>Method, 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32560"/>
            <a:ext cx="8229600" cy="521208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altLang="en-US" dirty="0"/>
              <a:t>The local truncation error for Euler’s method is </a:t>
            </a:r>
            <a:r>
              <a:rPr lang="en-US" altLang="en-US" i="1" dirty="0"/>
              <a:t>O</a:t>
            </a:r>
            <a:r>
              <a:rPr lang="en-US" altLang="en-US" dirty="0"/>
              <a:t>(</a:t>
            </a:r>
            <a:r>
              <a:rPr lang="en-US" altLang="en-US" i="1" dirty="0"/>
              <a:t>h</a:t>
            </a:r>
            <a:r>
              <a:rPr lang="en-US" altLang="en-US" baseline="30000" dirty="0"/>
              <a:t>2</a:t>
            </a:r>
            <a:r>
              <a:rPr lang="en-US" altLang="en-US" dirty="0"/>
              <a:t>) and proportional to the derivative of </a:t>
            </a:r>
            <a:r>
              <a:rPr lang="en-US" altLang="en-US" i="1" dirty="0"/>
              <a:t>f</a:t>
            </a:r>
            <a:r>
              <a:rPr lang="en-US" altLang="en-US" dirty="0"/>
              <a:t>(</a:t>
            </a:r>
            <a:r>
              <a:rPr lang="en-US" altLang="en-US" i="1" dirty="0" err="1"/>
              <a:t>t</a:t>
            </a:r>
            <a:r>
              <a:rPr lang="en-US" altLang="en-US" dirty="0" err="1"/>
              <a:t>,</a:t>
            </a:r>
            <a:r>
              <a:rPr lang="en-US" altLang="en-US" i="1" dirty="0" err="1"/>
              <a:t>y</a:t>
            </a:r>
            <a:r>
              <a:rPr lang="en-US" altLang="en-US" dirty="0"/>
              <a:t>) while the global truncation error is </a:t>
            </a:r>
            <a:r>
              <a:rPr lang="en-US" altLang="en-US" i="1" dirty="0"/>
              <a:t>O</a:t>
            </a:r>
            <a:r>
              <a:rPr lang="en-US" altLang="en-US" dirty="0"/>
              <a:t>(</a:t>
            </a:r>
            <a:r>
              <a:rPr lang="en-US" altLang="en-US" i="1" dirty="0"/>
              <a:t>h</a:t>
            </a:r>
            <a:r>
              <a:rPr lang="en-US" altLang="en-US" dirty="0"/>
              <a:t>).</a:t>
            </a:r>
          </a:p>
          <a:p>
            <a:pPr>
              <a:lnSpc>
                <a:spcPct val="90000"/>
              </a:lnSpc>
            </a:pPr>
            <a:r>
              <a:rPr lang="en-US" altLang="en-US" dirty="0"/>
              <a:t>This means:</a:t>
            </a:r>
          </a:p>
          <a:p>
            <a:pPr lvl="1">
              <a:lnSpc>
                <a:spcPct val="90000"/>
              </a:lnSpc>
            </a:pPr>
            <a:r>
              <a:rPr lang="en-US" altLang="en-US" dirty="0"/>
              <a:t>The global error can be reduced by decreasing the step size, and</a:t>
            </a:r>
          </a:p>
          <a:p>
            <a:pPr lvl="1">
              <a:lnSpc>
                <a:spcPct val="90000"/>
              </a:lnSpc>
            </a:pPr>
            <a:r>
              <a:rPr lang="en-US" altLang="en-US" dirty="0"/>
              <a:t>Euler’s method will provide error-free predictions if the underlying function is linear.</a:t>
            </a:r>
          </a:p>
          <a:p>
            <a:pPr>
              <a:lnSpc>
                <a:spcPct val="90000"/>
              </a:lnSpc>
            </a:pPr>
            <a:r>
              <a:rPr lang="en-US" altLang="en-US" dirty="0"/>
              <a:t>Euler’s method is </a:t>
            </a:r>
            <a:r>
              <a:rPr lang="en-US" altLang="en-US" i="1" dirty="0"/>
              <a:t>conditionally stable</a:t>
            </a:r>
            <a:r>
              <a:rPr lang="en-US" altLang="en-US" dirty="0"/>
              <a:t>, depending on the size of </a:t>
            </a:r>
            <a:r>
              <a:rPr lang="en-US" altLang="en-US" i="1" dirty="0"/>
              <a:t>h</a:t>
            </a:r>
            <a:r>
              <a:rPr lang="en-US" alt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343750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MATLAB Code for Euler’s Method</a:t>
            </a:r>
            <a:endParaRPr lang="en-US" dirty="0"/>
          </a:p>
        </p:txBody>
      </p:sp>
      <p:pic>
        <p:nvPicPr>
          <p:cNvPr id="12291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9070" y="1066799"/>
            <a:ext cx="6605861" cy="5577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13132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err="1"/>
              <a:t>Heun’s</a:t>
            </a:r>
            <a:r>
              <a:rPr lang="en-US" altLang="en-US" dirty="0"/>
              <a:t> Method</a:t>
            </a:r>
            <a:endParaRPr lang="en-US" dirty="0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457200" y="1432560"/>
            <a:ext cx="8229600" cy="777240"/>
          </a:xfrm>
        </p:spPr>
        <p:txBody>
          <a:bodyPr/>
          <a:lstStyle/>
          <a:p>
            <a:r>
              <a:rPr lang="en-US" altLang="en-US" sz="2000" dirty="0"/>
              <a:t>One method to improve Euler’s method is to determine derivatives at the beginning and predicted ending of the interval and average them:</a:t>
            </a:r>
            <a:endParaRPr lang="en-US" sz="2000" dirty="0"/>
          </a:p>
        </p:txBody>
      </p:sp>
      <p:pic>
        <p:nvPicPr>
          <p:cNvPr id="13315" name="Picture 3"/>
          <p:cNvPicPr>
            <a:picLocks noGrp="1" noChangeAspect="1" noChangeArrowheads="1"/>
          </p:cNvPicPr>
          <p:nvPr>
            <p:ph idx="17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2158426"/>
            <a:ext cx="4572000" cy="20706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Content Placeholder 4"/>
          <p:cNvSpPr>
            <a:spLocks noGrp="1"/>
          </p:cNvSpPr>
          <p:nvPr>
            <p:ph idx="18"/>
          </p:nvPr>
        </p:nvSpPr>
        <p:spPr>
          <a:xfrm>
            <a:off x="457200" y="4236720"/>
            <a:ext cx="8229600" cy="1097280"/>
          </a:xfrm>
        </p:spPr>
        <p:txBody>
          <a:bodyPr/>
          <a:lstStyle/>
          <a:p>
            <a:pPr>
              <a:spcBef>
                <a:spcPts val="0"/>
              </a:spcBef>
            </a:pPr>
            <a:r>
              <a:rPr lang="en-US" altLang="en-US" sz="2000" dirty="0"/>
              <a:t>This process relies on making a prediction of the new value of </a:t>
            </a:r>
            <a:r>
              <a:rPr lang="en-US" altLang="en-US" sz="2000" i="1" dirty="0"/>
              <a:t>y</a:t>
            </a:r>
            <a:r>
              <a:rPr lang="en-US" altLang="en-US" sz="2000" dirty="0"/>
              <a:t>, then correcting it based on the slope calculated at that new value.</a:t>
            </a:r>
          </a:p>
          <a:p>
            <a:pPr>
              <a:spcBef>
                <a:spcPts val="0"/>
              </a:spcBef>
            </a:pPr>
            <a:r>
              <a:rPr lang="en-US" altLang="en-US" sz="2000" dirty="0"/>
              <a:t>This predictor-corrector approach can be iterated to convergence:</a:t>
            </a:r>
            <a:endParaRPr lang="en-US" sz="2000" dirty="0"/>
          </a:p>
        </p:txBody>
      </p:sp>
      <p:pic>
        <p:nvPicPr>
          <p:cNvPr id="13316" name="Picture 5"/>
          <p:cNvPicPr>
            <a:picLocks noGrp="1" noChangeAspect="1" noChangeArrowheads="1"/>
          </p:cNvPicPr>
          <p:nvPr>
            <p:ph idx="19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5383021"/>
            <a:ext cx="4572000" cy="12463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802036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HHE_Accessible_PPT_Template-v3 (1)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10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Alternate FIRST, BREAK, LAST slides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Plain BODY/MAIN CONTENT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Red bar footer BODY/MAIN CONTENT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PLAIN Section Divider, Quotes, Callouts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RED FOOTER Section Divider, Quotes, Callouts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BLUE Section Divider, Quotes, Callouts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8.xml><?xml version="1.0" encoding="utf-8"?>
<a:theme xmlns:a="http://schemas.openxmlformats.org/drawingml/2006/main" name="Plain_APPENDIX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9.xml><?xml version="1.0" encoding="utf-8"?>
<a:theme xmlns:a="http://schemas.openxmlformats.org/drawingml/2006/main" name="Red Bar Footer_APPENDIX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MHHE_Accessible_PPT_Template-v3 (1)</Template>
  <TotalTime>2640</TotalTime>
  <Words>940</Words>
  <Application>Microsoft Office PowerPoint</Application>
  <PresentationFormat>On-screen Show (4:3)</PresentationFormat>
  <Paragraphs>81</Paragraphs>
  <Slides>15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9</vt:i4>
      </vt:variant>
      <vt:variant>
        <vt:lpstr>Slide Titles</vt:lpstr>
      </vt:variant>
      <vt:variant>
        <vt:i4>15</vt:i4>
      </vt:variant>
    </vt:vector>
  </HeadingPairs>
  <TitlesOfParts>
    <vt:vector size="24" baseType="lpstr">
      <vt:lpstr>MHHE_Accessible_PPT_Template-v3 (1)</vt:lpstr>
      <vt:lpstr>Alternate FIRST, BREAK, LAST slides</vt:lpstr>
      <vt:lpstr>Plain BODY/MAIN CONTENT</vt:lpstr>
      <vt:lpstr>Red bar footer BODY/MAIN CONTENT</vt:lpstr>
      <vt:lpstr>PLAIN Section Divider, Quotes, Callouts</vt:lpstr>
      <vt:lpstr>RED FOOTER Section Divider, Quotes, Callouts</vt:lpstr>
      <vt:lpstr>BLUE Section Divider, Quotes, Callouts</vt:lpstr>
      <vt:lpstr>Plain_APPENDIX</vt:lpstr>
      <vt:lpstr>Red Bar Footer_APPENDIX</vt:lpstr>
      <vt:lpstr> Applied Numerical Methods with MATLAB®  for Engineers and Scientists 4th Edition</vt:lpstr>
      <vt:lpstr>Part 6  Chapter 22</vt:lpstr>
      <vt:lpstr>Chapter Objectives</vt:lpstr>
      <vt:lpstr>Ordinary Differential Equations</vt:lpstr>
      <vt:lpstr>Euler’s Method</vt:lpstr>
      <vt:lpstr>Error Analysis for Euler’s Method, 1</vt:lpstr>
      <vt:lpstr>Error Analysis for Euler’s Method, 2</vt:lpstr>
      <vt:lpstr>MATLAB Code for Euler’s Method</vt:lpstr>
      <vt:lpstr>Heun’s Method</vt:lpstr>
      <vt:lpstr>Midpoint Method</vt:lpstr>
      <vt:lpstr>Runge-Kutta Methods</vt:lpstr>
      <vt:lpstr>Classical Fourth-Order Runge-Kutta Method</vt:lpstr>
      <vt:lpstr>Systems of Equations</vt:lpstr>
      <vt:lpstr>Solution Methods</vt:lpstr>
      <vt:lpstr>MATLAB RK4 Code</vt:lpstr>
    </vt:vector>
  </TitlesOfParts>
  <Company>The McGraw-Hill Companies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Fundamentals of Structural Analysis</dc:title>
  <dc:creator>Kilburg, Jolynn</dc:creator>
  <cp:lastModifiedBy>Prasanna kumar. Tripathy</cp:lastModifiedBy>
  <cp:revision>274</cp:revision>
  <dcterms:created xsi:type="dcterms:W3CDTF">2017-02-27T15:23:48Z</dcterms:created>
  <dcterms:modified xsi:type="dcterms:W3CDTF">2017-07-20T09:57:17Z</dcterms:modified>
</cp:coreProperties>
</file>