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33"/>
  </p:notesMasterIdLst>
  <p:handoutMasterIdLst>
    <p:handoutMasterId r:id="rId34"/>
  </p:handoutMasterIdLst>
  <p:sldIdLst>
    <p:sldId id="298" r:id="rId10"/>
    <p:sldId id="257" r:id="rId11"/>
    <p:sldId id="259" r:id="rId12"/>
    <p:sldId id="362" r:id="rId13"/>
    <p:sldId id="318" r:id="rId14"/>
    <p:sldId id="363" r:id="rId15"/>
    <p:sldId id="364" r:id="rId16"/>
    <p:sldId id="341" r:id="rId17"/>
    <p:sldId id="348" r:id="rId18"/>
    <p:sldId id="365" r:id="rId19"/>
    <p:sldId id="366" r:id="rId20"/>
    <p:sldId id="367" r:id="rId21"/>
    <p:sldId id="368" r:id="rId22"/>
    <p:sldId id="369" r:id="rId23"/>
    <p:sldId id="370" r:id="rId24"/>
    <p:sldId id="331" r:id="rId25"/>
    <p:sldId id="371" r:id="rId26"/>
    <p:sldId id="372" r:id="rId27"/>
    <p:sldId id="357" r:id="rId28"/>
    <p:sldId id="373" r:id="rId29"/>
    <p:sldId id="374" r:id="rId30"/>
    <p:sldId id="375" r:id="rId31"/>
    <p:sldId id="376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266"/>
    <a:srgbClr val="9C3F9C"/>
    <a:srgbClr val="00803A"/>
    <a:srgbClr val="D90000"/>
    <a:srgbClr val="A30000"/>
    <a:srgbClr val="585858"/>
    <a:srgbClr val="444444"/>
    <a:srgbClr val="000000"/>
    <a:srgbClr val="6A6A6A"/>
    <a:srgbClr val="E666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5" autoAdjust="0"/>
    <p:restoredTop sz="96458" autoAdjust="0"/>
  </p:normalViewPr>
  <p:slideViewPr>
    <p:cSldViewPr>
      <p:cViewPr>
        <p:scale>
          <a:sx n="66" d="100"/>
          <a:sy n="66" d="100"/>
        </p:scale>
        <p:origin x="-1098" y="-708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7/19/2017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7/19/2017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176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1878408"/>
            <a:ext cx="5212080" cy="2769792"/>
          </a:xfrm>
          <a:prstGeom prst="rect">
            <a:avLst/>
          </a:prstGeom>
          <a:solidFill>
            <a:srgbClr val="000000">
              <a:alpha val="5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81200"/>
            <a:ext cx="5212080" cy="2057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28600" y="4000500"/>
            <a:ext cx="4937760" cy="647700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latin typeface="ArumSans Bd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Copyright"/>
          <p:cNvSpPr>
            <a:spLocks noGrp="1"/>
          </p:cNvSpPr>
          <p:nvPr>
            <p:ph type="body" sz="quarter" idx="13" hasCustomPrompt="1"/>
          </p:nvPr>
        </p:nvSpPr>
        <p:spPr>
          <a:xfrm>
            <a:off x="6461252" y="64262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" y="5562600"/>
            <a:ext cx="7863840" cy="640080"/>
          </a:xfrm>
          <a:prstGeom prst="rect">
            <a:avLst/>
          </a:prstGeom>
        </p:spPr>
        <p:txBody>
          <a:bodyPr/>
          <a:lstStyle>
            <a:lvl1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0" y="6708775"/>
            <a:ext cx="9144000" cy="173736"/>
          </a:xfrm>
          <a:prstGeom prst="rect">
            <a:avLst/>
          </a:prstGeom>
        </p:spPr>
        <p:txBody>
          <a:bodyPr/>
          <a:lstStyle>
            <a:lvl1pPr algn="l">
              <a:defRPr sz="800" baseline="0">
                <a:solidFill>
                  <a:srgbClr val="585858"/>
                </a:solidFill>
              </a:defRPr>
            </a:lvl1pPr>
          </a:lstStyle>
          <a:p>
            <a:pPr lvl="0"/>
            <a:r>
              <a:rPr lang="en-US" dirty="0" smtClean="0"/>
              <a:t>Copyright Place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8"/>
          </p:nvPr>
        </p:nvSpPr>
        <p:spPr>
          <a:xfrm>
            <a:off x="5367528" y="0"/>
            <a:ext cx="3776472" cy="46634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3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57200" y="403860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07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800600" y="14478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4572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8006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333756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6156960" y="14478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57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"/>
          <p:cNvSpPr>
            <a:spLocks noGrp="1"/>
          </p:cNvSpPr>
          <p:nvPr>
            <p:ph idx="20"/>
          </p:nvPr>
        </p:nvSpPr>
        <p:spPr>
          <a:xfrm>
            <a:off x="33528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"/>
          <p:cNvSpPr>
            <a:spLocks noGrp="1"/>
          </p:cNvSpPr>
          <p:nvPr>
            <p:ph idx="21"/>
          </p:nvPr>
        </p:nvSpPr>
        <p:spPr>
          <a:xfrm>
            <a:off x="6172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2"/>
          </p:nvPr>
        </p:nvSpPr>
        <p:spPr>
          <a:xfrm>
            <a:off x="457200" y="49530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"/>
          <p:cNvSpPr>
            <a:spLocks noGrp="1"/>
          </p:cNvSpPr>
          <p:nvPr>
            <p:ph idx="23"/>
          </p:nvPr>
        </p:nvSpPr>
        <p:spPr>
          <a:xfrm>
            <a:off x="457200" y="57912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76200"/>
            <a:ext cx="9144001" cy="11887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/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/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/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05000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05266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>
                <a:solidFill>
                  <a:srgbClr val="444444"/>
                </a:solidFill>
                <a:latin typeface="ArumSans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4" r:id="rId2"/>
    <p:sldLayoutId id="2147483965" r:id="rId3"/>
    <p:sldLayoutId id="2147483966" r:id="rId4"/>
    <p:sldLayoutId id="2147483953" r:id="rId5"/>
    <p:sldLayoutId id="2147483954" r:id="rId6"/>
    <p:sldLayoutId id="2147483956" r:id="rId7"/>
    <p:sldLayoutId id="2147483957" r:id="rId8"/>
    <p:sldLayoutId id="2147483958" r:id="rId9"/>
    <p:sldLayoutId id="2147483959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n-US" sz="3400" dirty="0" smtClean="0"/>
              <a:t> </a:t>
            </a:r>
            <a:r>
              <a:rPr lang="en-US" sz="3400" dirty="0"/>
              <a:t>Applied Numerical </a:t>
            </a:r>
            <a:r>
              <a:rPr lang="en-US" sz="3400" dirty="0" smtClean="0"/>
              <a:t>Methods</a:t>
            </a:r>
            <a:r>
              <a:rPr lang="en-US" sz="3200" dirty="0"/>
              <a:t> </a:t>
            </a:r>
            <a:r>
              <a:rPr lang="en-US" sz="3200" dirty="0" smtClean="0"/>
              <a:t>with </a:t>
            </a:r>
            <a:r>
              <a:rPr lang="en-US" sz="3200" dirty="0"/>
              <a:t>MATLAB</a:t>
            </a:r>
            <a:r>
              <a:rPr lang="en-US" sz="3200" dirty="0" smtClean="0"/>
              <a:t>®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sz="2800" i="1" dirty="0"/>
              <a:t>for Engineers and </a:t>
            </a:r>
            <a:r>
              <a:rPr lang="en-US" sz="2800" i="1" dirty="0" smtClean="0"/>
              <a:t>Scientists</a:t>
            </a:r>
            <a:br>
              <a:rPr lang="en-US" sz="2800" i="1" dirty="0" smtClean="0"/>
            </a:br>
            <a:r>
              <a:rPr lang="en-US" sz="2800" dirty="0" smtClean="0"/>
              <a:t>4th Edition</a:t>
            </a:r>
            <a:endParaRPr lang="en-US" sz="28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algn="l"/>
            <a:r>
              <a:rPr lang="en-US" sz="2800" dirty="0"/>
              <a:t>Steven C. Chapra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Grp="1" noChangeAspect="1"/>
          </p:cNvPicPr>
          <p:nvPr>
            <p:ph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77" y="0"/>
            <a:ext cx="3774184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en-US" dirty="0"/>
              <a:t>PowerPoints organized by Dr. Michael R. Gustafson II, Duke University and Prof. Steve Chapra, Tufts </a:t>
            </a:r>
            <a:r>
              <a:rPr lang="en-US" altLang="en-US" dirty="0" smtClean="0"/>
              <a:t>University</a:t>
            </a:r>
            <a:endParaRPr lang="en-US" alt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9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Euler’s Formula</a:t>
            </a:r>
            <a:endParaRPr lang="en-US" alt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793" y="1728381"/>
            <a:ext cx="3814414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58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Time Versus Frequency Domains</a:t>
            </a:r>
            <a:endParaRPr lang="en-US" alt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043" y="1142999"/>
            <a:ext cx="4723914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715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Phase Line </a:t>
            </a:r>
            <a:r>
              <a:rPr lang="en-US" altLang="en-US" dirty="0" smtClean="0"/>
              <a:t>Spectra</a:t>
            </a:r>
            <a:endParaRPr lang="en-US" alt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966" y="1142999"/>
            <a:ext cx="5756068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10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Line Spectra for Square </a:t>
            </a:r>
            <a:r>
              <a:rPr lang="en-US" altLang="en-US" dirty="0" smtClean="0"/>
              <a:t>Wave</a:t>
            </a:r>
            <a:endParaRPr lang="en-US" alt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427" y="1142999"/>
            <a:ext cx="5167147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79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Discrete Fourier </a:t>
            </a:r>
            <a:r>
              <a:rPr lang="en-US" altLang="en-US" dirty="0" smtClean="0"/>
              <a:t>Transform</a:t>
            </a:r>
            <a:endParaRPr lang="en-US" alt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102" y="1905000"/>
            <a:ext cx="7065796" cy="374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963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Operations Versus Sample </a:t>
            </a:r>
            <a:r>
              <a:rPr lang="en-US" altLang="en-US" dirty="0" smtClean="0"/>
              <a:t>Size</a:t>
            </a:r>
            <a:endParaRPr lang="en-US" alt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382" y="1371600"/>
            <a:ext cx="4639235" cy="473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89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SAMPLING, 1</a:t>
            </a:r>
            <a:endParaRPr lang="en-US" altLang="en-US" dirty="0"/>
          </a:p>
        </p:txBody>
      </p:sp>
      <p:pic>
        <p:nvPicPr>
          <p:cNvPr id="1027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5" b="7477"/>
          <a:stretch/>
        </p:blipFill>
        <p:spPr bwMode="auto">
          <a:xfrm>
            <a:off x="852864" y="1244600"/>
            <a:ext cx="7438272" cy="20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idx="17"/>
          </p:nvPr>
        </p:nvSpPr>
        <p:spPr>
          <a:xfrm>
            <a:off x="457200" y="3429000"/>
            <a:ext cx="8503920" cy="31242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altLang="en-US" sz="2400" dirty="0" smtClean="0"/>
              <a:t>The </a:t>
            </a:r>
            <a:r>
              <a:rPr lang="en-US" altLang="en-US" sz="2400" dirty="0"/>
              <a:t>frequencies you can detect with the DFT depend on </a:t>
            </a:r>
            <a:r>
              <a:rPr lang="en-US" altLang="en-US" sz="2400" dirty="0" smtClean="0"/>
              <a:t>how frequently </a:t>
            </a:r>
            <a:r>
              <a:rPr lang="en-US" altLang="en-US" sz="2400" dirty="0"/>
              <a:t>(</a:t>
            </a:r>
            <a:r>
              <a:rPr lang="en-US" altLang="en-US" sz="2400" dirty="0">
                <a:latin typeface="Times New Roman" pitchFamily="18" charset="0"/>
                <a:sym typeface="Symbol" pitchFamily="18" charset="2"/>
              </a:rPr>
              <a:t></a:t>
            </a:r>
            <a:r>
              <a:rPr lang="en-US" altLang="en-US" sz="2400" i="1" dirty="0">
                <a:latin typeface="Times New Roman" pitchFamily="18" charset="0"/>
                <a:sym typeface="Symbol" pitchFamily="18" charset="2"/>
              </a:rPr>
              <a:t>t</a:t>
            </a:r>
            <a:r>
              <a:rPr lang="en-US" altLang="en-US" sz="2400" dirty="0">
                <a:sym typeface="Symbol" pitchFamily="18" charset="2"/>
              </a:rPr>
              <a:t>) and how long (</a:t>
            </a:r>
            <a:r>
              <a:rPr lang="en-US" altLang="en-US" sz="2400" i="1" dirty="0" err="1">
                <a:latin typeface="Times New Roman" pitchFamily="18" charset="0"/>
                <a:sym typeface="Symbol" pitchFamily="18" charset="2"/>
              </a:rPr>
              <a:t>t</a:t>
            </a:r>
            <a:r>
              <a:rPr lang="en-US" altLang="en-US" sz="2400" i="1" baseline="-25000" dirty="0" err="1">
                <a:latin typeface="Times New Roman" pitchFamily="18" charset="0"/>
                <a:sym typeface="Symbol" pitchFamily="18" charset="2"/>
              </a:rPr>
              <a:t>n</a:t>
            </a:r>
            <a:r>
              <a:rPr lang="en-US" altLang="en-US" sz="2400" dirty="0">
                <a:sym typeface="Symbol" pitchFamily="18" charset="2"/>
              </a:rPr>
              <a:t>) you sample the time series.</a:t>
            </a:r>
          </a:p>
          <a:p>
            <a:pPr>
              <a:spcBef>
                <a:spcPts val="1200"/>
              </a:spcBef>
            </a:pPr>
            <a:r>
              <a:rPr lang="en-US" altLang="en-US" sz="2400" dirty="0" smtClean="0"/>
              <a:t>The </a:t>
            </a:r>
            <a:r>
              <a:rPr lang="en-US" altLang="en-US" sz="2400" dirty="0"/>
              <a:t>highest frequency that can be measured in a signal (</a:t>
            </a:r>
            <a:r>
              <a:rPr lang="en-US" altLang="en-US" sz="2400" i="1" dirty="0" err="1">
                <a:latin typeface="Times New Roman" pitchFamily="18" charset="0"/>
              </a:rPr>
              <a:t>f</a:t>
            </a:r>
            <a:r>
              <a:rPr lang="en-US" altLang="en-US" sz="2400" baseline="-25000" dirty="0" err="1">
                <a:latin typeface="Times New Roman" pitchFamily="18" charset="0"/>
              </a:rPr>
              <a:t>max</a:t>
            </a:r>
            <a:r>
              <a:rPr lang="en-US" altLang="en-US" sz="2400" dirty="0" smtClean="0"/>
              <a:t>), </a:t>
            </a:r>
            <a:r>
              <a:rPr lang="en-US" altLang="en-US" sz="2400" dirty="0"/>
              <a:t>called the </a:t>
            </a:r>
            <a:r>
              <a:rPr lang="en-US" altLang="en-US" sz="2400" i="1" dirty="0" err="1"/>
              <a:t>Nyquist</a:t>
            </a:r>
            <a:r>
              <a:rPr lang="en-US" altLang="en-US" sz="2400" i="1" dirty="0"/>
              <a:t> frequency, </a:t>
            </a:r>
            <a:r>
              <a:rPr lang="en-US" altLang="en-US" sz="2400" dirty="0"/>
              <a:t>is half the sampling frequency </a:t>
            </a:r>
            <a:r>
              <a:rPr lang="en-US" altLang="en-US" sz="2400" dirty="0" smtClean="0"/>
              <a:t>(</a:t>
            </a:r>
            <a:r>
              <a:rPr lang="en-US" altLang="en-US" sz="2400" dirty="0"/>
              <a:t>0.5</a:t>
            </a:r>
            <a:r>
              <a:rPr lang="en-US" altLang="en-US" sz="2400" i="1" dirty="0">
                <a:latin typeface="Times New Roman" pitchFamily="18" charset="0"/>
              </a:rPr>
              <a:t>f</a:t>
            </a:r>
            <a:r>
              <a:rPr lang="en-US" altLang="en-US" sz="2400" i="1" baseline="-25000" dirty="0">
                <a:latin typeface="Times New Roman" pitchFamily="18" charset="0"/>
              </a:rPr>
              <a:t>s</a:t>
            </a:r>
            <a:r>
              <a:rPr lang="en-US" altLang="en-US" sz="2400" dirty="0"/>
              <a:t>).</a:t>
            </a:r>
          </a:p>
          <a:p>
            <a:pPr>
              <a:spcBef>
                <a:spcPts val="1200"/>
              </a:spcBef>
            </a:pPr>
            <a:r>
              <a:rPr lang="en-US" altLang="en-US" sz="2400" dirty="0" smtClean="0"/>
              <a:t>The </a:t>
            </a:r>
            <a:r>
              <a:rPr lang="en-US" altLang="en-US" sz="2400" dirty="0"/>
              <a:t>lowest frequency (</a:t>
            </a:r>
            <a:r>
              <a:rPr lang="en-US" altLang="en-US" sz="2400" i="1" dirty="0" err="1">
                <a:latin typeface="Times New Roman" pitchFamily="18" charset="0"/>
              </a:rPr>
              <a:t>f</a:t>
            </a:r>
            <a:r>
              <a:rPr lang="en-US" altLang="en-US" sz="2400" baseline="-25000" dirty="0" err="1">
                <a:latin typeface="Times New Roman" pitchFamily="18" charset="0"/>
              </a:rPr>
              <a:t>min</a:t>
            </a:r>
            <a:r>
              <a:rPr lang="en-US" altLang="en-US" sz="2400" dirty="0"/>
              <a:t>) you can detect is the inverse of </a:t>
            </a:r>
            <a:r>
              <a:rPr lang="en-US" altLang="en-US" sz="2400" dirty="0" smtClean="0"/>
              <a:t>the </a:t>
            </a:r>
            <a:r>
              <a:rPr lang="en-US" altLang="en-US" sz="2400" dirty="0"/>
              <a:t>total sample length (1/</a:t>
            </a:r>
            <a:r>
              <a:rPr lang="en-US" altLang="en-US" sz="2400" i="1" dirty="0" err="1">
                <a:latin typeface="Times New Roman" pitchFamily="18" charset="0"/>
              </a:rPr>
              <a:t>t</a:t>
            </a:r>
            <a:r>
              <a:rPr lang="en-US" altLang="en-US" sz="2400" i="1" baseline="-25000" dirty="0" err="1">
                <a:latin typeface="Times New Roman" pitchFamily="18" charset="0"/>
              </a:rPr>
              <a:t>n</a:t>
            </a:r>
            <a:r>
              <a:rPr lang="en-US" altLang="en-US" sz="2400" dirty="0" smtClean="0"/>
              <a:t>).</a:t>
            </a:r>
            <a:endParaRPr lang="en-US" altLang="en-US" sz="2400" b="1" i="1" baseline="-25000" dirty="0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49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SAMPLING, 2</a:t>
            </a:r>
            <a:endParaRPr lang="en-US" altLang="en-US" dirty="0"/>
          </a:p>
        </p:txBody>
      </p:sp>
      <p:pic>
        <p:nvPicPr>
          <p:cNvPr id="1027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5" b="7477"/>
          <a:stretch/>
        </p:blipFill>
        <p:spPr bwMode="auto">
          <a:xfrm>
            <a:off x="852864" y="1244600"/>
            <a:ext cx="7438272" cy="20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Content Placeholder 3"/>
              <p:cNvSpPr>
                <a:spLocks noGrp="1"/>
              </p:cNvSpPr>
              <p:nvPr>
                <p:ph idx="17"/>
              </p:nvPr>
            </p:nvSpPr>
            <p:spPr>
              <a:xfrm>
                <a:off x="457200" y="3429000"/>
                <a:ext cx="8503920" cy="3124200"/>
              </a:xfrm>
            </p:spPr>
            <p:txBody>
              <a:bodyPr/>
              <a:lstStyle/>
              <a:p>
                <a:pPr>
                  <a:buSzPts val="2400"/>
                </a:pPr>
                <a:r>
                  <a:rPr lang="en-US" altLang="en-US" sz="2600" dirty="0" smtClean="0"/>
                  <a:t>The </a:t>
                </a:r>
                <a:r>
                  <a:rPr lang="en-US" altLang="en-US" sz="2600" dirty="0"/>
                  <a:t>following formulas summarize these relationships</a:t>
                </a:r>
                <a:r>
                  <a:rPr lang="en-US" altLang="en-US" sz="2600" dirty="0" smtClean="0"/>
                  <a:t>:</a:t>
                </a:r>
              </a:p>
              <a:p>
                <a:pPr marL="457200" indent="-342900">
                  <a:spcBef>
                    <a:spcPts val="300"/>
                  </a:spcBef>
                  <a:buClr>
                    <a:srgbClr val="A30000"/>
                  </a:buClr>
                  <a:buSzPts val="2400"/>
                  <a:buFont typeface="Arial" panose="020B0604020202020204" pitchFamily="34" charset="0"/>
                  <a:buChar char="•"/>
                </a:pPr>
                <a:r>
                  <a:rPr lang="en-US" altLang="en-US" sz="2400" b="1" i="1" dirty="0" smtClean="0"/>
                  <a:t>Sampling </a:t>
                </a:r>
                <a:r>
                  <a:rPr lang="en-US" altLang="en-US" sz="2400" b="1" i="1" dirty="0"/>
                  <a:t>frequency</a:t>
                </a:r>
                <a:r>
                  <a:rPr lang="en-US" altLang="en-US" sz="2400" b="1" i="1" dirty="0" smtClean="0"/>
                  <a:t>:  </a:t>
                </a:r>
                <a14:m>
                  <m:oMath xmlns:m="http://schemas.openxmlformats.org/officeDocument/2006/math">
                    <m:r>
                      <a:rPr lang="en-US" altLang="en-US" sz="2400" b="1" i="1" smtClean="0">
                        <a:latin typeface="Cambria Math"/>
                      </a:rPr>
                      <m:t>𝒇</m:t>
                    </m:r>
                    <m:r>
                      <a:rPr lang="en-US" altLang="en-US" sz="2400" b="1" i="1" baseline="-25000" smtClean="0">
                        <a:latin typeface="Cambria Math"/>
                      </a:rPr>
                      <m:t>𝒔</m:t>
                    </m:r>
                    <m:r>
                      <a:rPr lang="en-US" altLang="en-US" sz="2400" b="1" i="1" smtClean="0">
                        <a:latin typeface="Cambria Math"/>
                      </a:rPr>
                      <m:t>=</m:t>
                    </m:r>
                    <m:r>
                      <a:rPr lang="en-US" altLang="en-US" sz="2400" b="1" i="1" smtClean="0">
                        <a:latin typeface="Cambria Math"/>
                      </a:rPr>
                      <m:t>𝟏</m:t>
                    </m:r>
                    <m:r>
                      <a:rPr lang="en-US" altLang="en-US" sz="2400" b="1" i="1" smtClean="0">
                        <a:latin typeface="Cambria Math"/>
                      </a:rPr>
                      <m:t>/∆</m:t>
                    </m:r>
                    <m:r>
                      <a:rPr lang="en-US" altLang="en-US" sz="2400" b="1" i="1" smtClean="0">
                        <a:latin typeface="Cambria Math"/>
                        <a:ea typeface="Cambria Math"/>
                      </a:rPr>
                      <m:t>𝒕</m:t>
                    </m:r>
                  </m:oMath>
                </a14:m>
                <a:endParaRPr lang="en-US" altLang="en-US" sz="2400" b="1" i="1" dirty="0" smtClean="0"/>
              </a:p>
              <a:p>
                <a:pPr marL="457200" indent="-342900">
                  <a:spcBef>
                    <a:spcPts val="300"/>
                  </a:spcBef>
                  <a:buClr>
                    <a:srgbClr val="A30000"/>
                  </a:buClr>
                  <a:buSzPts val="2400"/>
                  <a:buFont typeface="Arial" panose="020B0604020202020204" pitchFamily="34" charset="0"/>
                  <a:buChar char="•"/>
                </a:pPr>
                <a:r>
                  <a:rPr lang="en-US" altLang="en-US" sz="2400" b="1" i="1" dirty="0" smtClean="0"/>
                  <a:t>Number </a:t>
                </a:r>
                <a:r>
                  <a:rPr lang="en-US" altLang="en-US" sz="2400" b="1" i="1" dirty="0"/>
                  <a:t>of samples</a:t>
                </a:r>
                <a:r>
                  <a:rPr lang="en-US" altLang="en-US" sz="2400" b="1" i="1" dirty="0" smtClean="0"/>
                  <a:t>:  </a:t>
                </a:r>
                <a14:m>
                  <m:oMath xmlns:m="http://schemas.openxmlformats.org/officeDocument/2006/math">
                    <m:r>
                      <a:rPr lang="en-US" altLang="en-US" sz="2400" b="1" i="1" smtClean="0">
                        <a:latin typeface="Cambria Math"/>
                      </a:rPr>
                      <m:t>𝒏</m:t>
                    </m:r>
                    <m:r>
                      <a:rPr lang="en-US" altLang="en-US" sz="2400" b="1" i="1" smtClean="0">
                        <a:latin typeface="Cambria Math"/>
                      </a:rPr>
                      <m:t>=</m:t>
                    </m:r>
                    <m:r>
                      <a:rPr lang="en-US" altLang="en-US" sz="2400" b="1" i="1" smtClean="0">
                        <a:latin typeface="Cambria Math"/>
                      </a:rPr>
                      <m:t>𝒕𝒏</m:t>
                    </m:r>
                    <m:r>
                      <a:rPr lang="en-US" altLang="en-US" sz="2400" b="1" i="1" smtClean="0">
                        <a:latin typeface="Cambria Math"/>
                      </a:rPr>
                      <m:t>/</m:t>
                    </m:r>
                    <m:r>
                      <a:rPr lang="en-US" altLang="en-US" sz="2400" b="1" i="1" smtClean="0">
                        <a:latin typeface="Cambria Math"/>
                        <a:ea typeface="Cambria Math"/>
                      </a:rPr>
                      <m:t>∆</m:t>
                    </m:r>
                    <m:r>
                      <a:rPr lang="en-US" altLang="en-US" sz="2400" b="1" i="1" smtClean="0">
                        <a:latin typeface="Cambria Math"/>
                        <a:ea typeface="Cambria Math"/>
                      </a:rPr>
                      <m:t>𝒕</m:t>
                    </m:r>
                  </m:oMath>
                </a14:m>
                <a:endParaRPr lang="en-US" altLang="en-US" sz="2400" b="1" i="1" dirty="0" smtClean="0"/>
              </a:p>
              <a:p>
                <a:pPr marL="457200" indent="-342900">
                  <a:spcBef>
                    <a:spcPts val="300"/>
                  </a:spcBef>
                  <a:buClr>
                    <a:srgbClr val="A30000"/>
                  </a:buClr>
                  <a:buSzPts val="2400"/>
                  <a:buFont typeface="Arial" panose="020B0604020202020204" pitchFamily="34" charset="0"/>
                  <a:buChar char="•"/>
                </a:pPr>
                <a:r>
                  <a:rPr lang="en-US" altLang="en-US" sz="2400" b="1" i="1" dirty="0" err="1" smtClean="0"/>
                  <a:t>Nyquist</a:t>
                </a:r>
                <a:r>
                  <a:rPr lang="en-US" altLang="en-US" sz="2400" b="1" i="1" dirty="0" smtClean="0"/>
                  <a:t> </a:t>
                </a:r>
                <a:r>
                  <a:rPr lang="en-US" altLang="en-US" sz="2400" b="1" i="1" dirty="0"/>
                  <a:t>frequency </a:t>
                </a:r>
                <a:r>
                  <a:rPr lang="en-US" altLang="en-US" sz="2400" b="1" i="1" dirty="0" smtClean="0"/>
                  <a:t> </a:t>
                </a:r>
                <a14:m>
                  <m:oMath xmlns:m="http://schemas.openxmlformats.org/officeDocument/2006/math">
                    <m:r>
                      <a:rPr lang="en-US" altLang="en-US" sz="2400" b="1" i="1" smtClean="0">
                        <a:latin typeface="Cambria Math"/>
                      </a:rPr>
                      <m:t>𝒇</m:t>
                    </m:r>
                    <m:r>
                      <a:rPr lang="en-US" altLang="en-US" sz="2400" b="1" i="0" baseline="-25000" smtClean="0">
                        <a:latin typeface="Cambria Math"/>
                      </a:rPr>
                      <m:t>𝐦𝐚𝐱</m:t>
                    </m:r>
                    <m:r>
                      <a:rPr lang="en-US" altLang="en-US" sz="2400" b="1" i="1" smtClean="0">
                        <a:latin typeface="Cambria Math"/>
                      </a:rPr>
                      <m:t>=</m:t>
                    </m:r>
                    <m:r>
                      <a:rPr lang="en-US" altLang="en-US" sz="2400" b="1" i="1" smtClean="0">
                        <a:latin typeface="Cambria Math"/>
                      </a:rPr>
                      <m:t>𝟎</m:t>
                    </m:r>
                    <m:r>
                      <a:rPr lang="en-US" altLang="en-US" sz="2400" b="1" i="1" smtClean="0">
                        <a:latin typeface="Cambria Math"/>
                      </a:rPr>
                      <m:t>.</m:t>
                    </m:r>
                    <m:r>
                      <a:rPr lang="en-US" altLang="en-US" sz="2400" b="1" i="1" smtClean="0">
                        <a:latin typeface="Cambria Math"/>
                      </a:rPr>
                      <m:t>𝟓</m:t>
                    </m:r>
                    <m:r>
                      <a:rPr lang="en-US" altLang="en-US" sz="2400" b="1" i="1" smtClean="0">
                        <a:latin typeface="Cambria Math"/>
                      </a:rPr>
                      <m:t>𝒇𝒔</m:t>
                    </m:r>
                  </m:oMath>
                </a14:m>
                <a:endParaRPr lang="en-US" altLang="en-US" sz="2400" b="1" i="1" baseline="-25000" dirty="0" smtClean="0"/>
              </a:p>
              <a:p>
                <a:pPr marL="457200" indent="-342900">
                  <a:spcBef>
                    <a:spcPts val="300"/>
                  </a:spcBef>
                  <a:buClr>
                    <a:srgbClr val="A30000"/>
                  </a:buClr>
                  <a:buSzPts val="2400"/>
                  <a:buFont typeface="Arial" panose="020B0604020202020204" pitchFamily="34" charset="0"/>
                  <a:buChar char="•"/>
                </a:pPr>
                <a:r>
                  <a:rPr lang="en-US" altLang="en-US" sz="2400" b="1" i="1" dirty="0" smtClean="0"/>
                  <a:t>Minimum </a:t>
                </a:r>
                <a:r>
                  <a:rPr lang="en-US" altLang="en-US" sz="2400" b="1" i="1" dirty="0"/>
                  <a:t>frequency </a:t>
                </a:r>
                <a:r>
                  <a:rPr lang="en-US" altLang="en-US" sz="2400" b="1" i="1" dirty="0" smtClean="0"/>
                  <a:t> </a:t>
                </a:r>
                <a14:m>
                  <m:oMath xmlns:m="http://schemas.openxmlformats.org/officeDocument/2006/math">
                    <m:r>
                      <a:rPr lang="en-US" altLang="en-US" sz="2400" b="1" i="1" smtClean="0">
                        <a:latin typeface="Cambria Math"/>
                      </a:rPr>
                      <m:t>𝒇</m:t>
                    </m:r>
                    <m:r>
                      <a:rPr lang="en-US" altLang="en-US" sz="2400" b="1" i="0" baseline="-25000" smtClean="0">
                        <a:latin typeface="Cambria Math"/>
                      </a:rPr>
                      <m:t>𝐦𝐢𝐧</m:t>
                    </m:r>
                    <m:r>
                      <a:rPr lang="en-US" altLang="en-US" sz="2400" b="1" i="1" smtClean="0">
                        <a:latin typeface="Cambria Math"/>
                      </a:rPr>
                      <m:t>=</m:t>
                    </m:r>
                    <m:r>
                      <a:rPr lang="en-US" altLang="en-US" sz="2400" b="1" i="1" smtClean="0">
                        <a:latin typeface="Cambria Math"/>
                      </a:rPr>
                      <m:t>𝟏</m:t>
                    </m:r>
                    <m:r>
                      <a:rPr lang="en-US" altLang="en-US" sz="2400" b="1" i="1" smtClean="0">
                        <a:latin typeface="Cambria Math"/>
                      </a:rPr>
                      <m:t>/</m:t>
                    </m:r>
                    <m:r>
                      <a:rPr lang="en-US" altLang="en-US" sz="2400" b="1" i="1" smtClean="0">
                        <a:latin typeface="Cambria Math"/>
                      </a:rPr>
                      <m:t>𝒕𝒏</m:t>
                    </m:r>
                  </m:oMath>
                </a14:m>
                <a:endParaRPr lang="en-US" altLang="en-US" sz="2400" b="1" i="1" baseline="-25000" dirty="0" smtClean="0"/>
              </a:p>
              <a:p>
                <a:pPr marL="457200" indent="-342900">
                  <a:spcBef>
                    <a:spcPts val="300"/>
                  </a:spcBef>
                  <a:buClr>
                    <a:srgbClr val="A30000"/>
                  </a:buClr>
                  <a:buSzPts val="2400"/>
                  <a:buFont typeface="Arial" panose="020B0604020202020204" pitchFamily="34" charset="0"/>
                  <a:buChar char="•"/>
                </a:pPr>
                <a:r>
                  <a:rPr lang="en-US" altLang="en-US" sz="2400" b="1" i="1" dirty="0" smtClean="0"/>
                  <a:t>Frequency </a:t>
                </a:r>
                <a:r>
                  <a:rPr lang="en-US" altLang="en-US" sz="2400" b="1" i="1" dirty="0"/>
                  <a:t>increment</a:t>
                </a:r>
                <a:r>
                  <a:rPr lang="en-US" altLang="en-US" sz="2400" b="1" i="1" dirty="0" smtClean="0"/>
                  <a:t>:  </a:t>
                </a:r>
                <a14:m>
                  <m:oMath xmlns:m="http://schemas.openxmlformats.org/officeDocument/2006/math">
                    <m:r>
                      <a:rPr lang="en-US" altLang="en-US" sz="2400" b="1" i="1" smtClean="0">
                        <a:latin typeface="Cambria Math"/>
                        <a:ea typeface="Cambria Math"/>
                      </a:rPr>
                      <m:t>∆</m:t>
                    </m:r>
                    <m:r>
                      <a:rPr lang="en-US" altLang="en-US" sz="2400" b="1" i="1" smtClean="0">
                        <a:latin typeface="Cambria Math"/>
                        <a:ea typeface="Cambria Math"/>
                      </a:rPr>
                      <m:t>𝒇</m:t>
                    </m:r>
                    <m:r>
                      <a:rPr lang="en-US" altLang="en-US" sz="2400" b="1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altLang="en-US" sz="2400" b="1" i="1" smtClean="0">
                        <a:latin typeface="Cambria Math"/>
                        <a:ea typeface="Cambria Math"/>
                      </a:rPr>
                      <m:t>𝒇𝒔</m:t>
                    </m:r>
                    <m:r>
                      <a:rPr lang="en-US" altLang="en-US" sz="2400" b="1" i="1" smtClean="0">
                        <a:latin typeface="Cambria Math"/>
                        <a:ea typeface="Cambria Math"/>
                      </a:rPr>
                      <m:t>/</m:t>
                    </m:r>
                    <m:r>
                      <a:rPr lang="en-US" altLang="en-US" sz="2400" b="1" i="1" smtClean="0">
                        <a:latin typeface="Cambria Math"/>
                        <a:ea typeface="Cambria Math"/>
                      </a:rPr>
                      <m:t>𝒏</m:t>
                    </m:r>
                  </m:oMath>
                </a14:m>
                <a:endParaRPr lang="en-US" altLang="en-US" sz="2800" b="1" i="1" baseline="-25000" dirty="0">
                  <a:latin typeface="Times New Roman" pitchFamily="18" charset="0"/>
                </a:endParaRPr>
              </a:p>
            </p:txBody>
          </p:sp>
        </mc:Choice>
        <mc:Fallback>
          <p:sp>
            <p:nvSpPr>
              <p:cNvPr id="8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7"/>
              </p:nvPr>
            </p:nvSpPr>
            <p:spPr>
              <a:xfrm>
                <a:off x="457200" y="3429000"/>
                <a:ext cx="8503920" cy="3124200"/>
              </a:xfrm>
              <a:blipFill rotWithShape="1">
                <a:blip r:embed="rId3"/>
                <a:stretch>
                  <a:fillRect l="-1219" t="-1758" b="-9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7414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EXAMPLE, 1</a:t>
            </a:r>
            <a:endParaRPr lang="en-US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95400"/>
                <a:ext cx="8229600" cy="624840"/>
              </a:xfr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b="1" i="1" smtClean="0"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3000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000" b="1" i="1" smtClean="0">
                              <a:latin typeface="Cambria Math"/>
                            </a:rPr>
                            <m:t>𝒕</m:t>
                          </m:r>
                        </m:e>
                      </m:d>
                      <m:r>
                        <a:rPr lang="en-US" sz="3000" b="1" i="1" smtClean="0">
                          <a:latin typeface="Cambria Math"/>
                        </a:rPr>
                        <m:t>=</m:t>
                      </m:r>
                      <m:r>
                        <a:rPr lang="en-US" sz="3000" b="1" i="1" smtClean="0">
                          <a:solidFill>
                            <a:srgbClr val="D9000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3000" b="1" i="1" smtClean="0">
                          <a:latin typeface="Cambria Math"/>
                        </a:rPr>
                        <m:t>+</m:t>
                      </m:r>
                      <m:func>
                        <m:funcPr>
                          <m:ctrlPr>
                            <a:rPr lang="en-US" sz="3000" b="1" i="1" smtClean="0">
                              <a:solidFill>
                                <a:srgbClr val="00803A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en-US" sz="3000" b="1" i="0" smtClean="0">
                              <a:solidFill>
                                <a:srgbClr val="00803A"/>
                              </a:solidFill>
                              <a:latin typeface="Cambria Math"/>
                            </a:rPr>
                            <m:t>𝐜𝐨𝐬</m:t>
                          </m:r>
                        </m:fName>
                        <m:e>
                          <m:d>
                            <m:dPr>
                              <m:ctrlPr>
                                <a:rPr lang="en-US" sz="3000" b="1" i="1" smtClean="0">
                                  <a:solidFill>
                                    <a:srgbClr val="00803A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3000" b="1" i="1" smtClean="0">
                                  <a:solidFill>
                                    <a:srgbClr val="00803A"/>
                                  </a:solidFill>
                                  <a:latin typeface="Cambria Math"/>
                                </a:rPr>
                                <m:t>𝟐</m:t>
                              </m:r>
                              <m:r>
                                <a:rPr lang="en-US" sz="3000" b="1" i="1" smtClean="0">
                                  <a:solidFill>
                                    <a:srgbClr val="00803A"/>
                                  </a:solidFill>
                                  <a:latin typeface="Cambria Math"/>
                                  <a:ea typeface="Cambria Math"/>
                                </a:rPr>
                                <m:t>𝝅</m:t>
                              </m:r>
                              <m:d>
                                <m:dPr>
                                  <m:ctrlPr>
                                    <a:rPr lang="en-US" sz="3000" b="1" i="1" smtClean="0">
                                      <a:solidFill>
                                        <a:srgbClr val="00803A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3000" b="1" i="1" smtClean="0">
                                      <a:solidFill>
                                        <a:srgbClr val="00803A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𝟏𝟐</m:t>
                                  </m:r>
                                  <m:r>
                                    <a:rPr lang="en-US" sz="3000" b="1" i="1" smtClean="0">
                                      <a:solidFill>
                                        <a:srgbClr val="00803A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.</m:t>
                                  </m:r>
                                  <m:r>
                                    <a:rPr lang="en-US" sz="3000" b="1" i="1" smtClean="0">
                                      <a:solidFill>
                                        <a:srgbClr val="00803A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𝟓</m:t>
                                  </m:r>
                                </m:e>
                              </m:d>
                              <m:r>
                                <a:rPr lang="en-US" sz="3000" b="1" i="1" smtClean="0">
                                  <a:solidFill>
                                    <a:srgbClr val="00803A"/>
                                  </a:solidFill>
                                  <a:latin typeface="Cambria Math"/>
                                  <a:ea typeface="Cambria Math"/>
                                </a:rPr>
                                <m:t>𝒕</m:t>
                              </m:r>
                            </m:e>
                          </m:d>
                        </m:e>
                      </m:func>
                      <m:r>
                        <a:rPr lang="en-US" sz="3000" b="1" i="1" smtClean="0">
                          <a:latin typeface="Cambria Math"/>
                        </a:rPr>
                        <m:t>+</m:t>
                      </m:r>
                      <m:r>
                        <a:rPr lang="en-US" sz="3000" b="1" i="0" smtClean="0">
                          <a:solidFill>
                            <a:srgbClr val="9C3F9C"/>
                          </a:solidFill>
                          <a:latin typeface="Cambria Math"/>
                        </a:rPr>
                        <m:t>𝐬𝐢𝐧</m:t>
                      </m:r>
                      <m:d>
                        <m:dPr>
                          <m:ctrlPr>
                            <a:rPr lang="en-US" sz="3000" b="1" i="1" smtClean="0">
                              <a:solidFill>
                                <a:srgbClr val="9C3F9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000" b="1" i="1" smtClean="0">
                              <a:solidFill>
                                <a:srgbClr val="9C3F9C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3000" b="1" i="1" smtClean="0">
                              <a:solidFill>
                                <a:srgbClr val="9C3F9C"/>
                              </a:solidFill>
                              <a:latin typeface="Cambria Math"/>
                              <a:ea typeface="Cambria Math"/>
                            </a:rPr>
                            <m:t>𝝅</m:t>
                          </m:r>
                          <m:d>
                            <m:dPr>
                              <m:ctrlPr>
                                <a:rPr lang="en-US" sz="3000" b="1" i="1" smtClean="0">
                                  <a:solidFill>
                                    <a:srgbClr val="9C3F9C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3000" b="1" i="1" smtClean="0">
                                  <a:solidFill>
                                    <a:srgbClr val="9C3F9C"/>
                                  </a:solidFill>
                                  <a:latin typeface="Cambria Math"/>
                                  <a:ea typeface="Cambria Math"/>
                                </a:rPr>
                                <m:t>𝟏𝟖</m:t>
                              </m:r>
                              <m:r>
                                <a:rPr lang="en-US" sz="3000" b="1" i="1" smtClean="0">
                                  <a:solidFill>
                                    <a:srgbClr val="9C3F9C"/>
                                  </a:solidFill>
                                  <a:latin typeface="Cambria Math"/>
                                  <a:ea typeface="Cambria Math"/>
                                </a:rPr>
                                <m:t>.</m:t>
                              </m:r>
                              <m:r>
                                <a:rPr lang="en-US" sz="3000" b="1" i="1" smtClean="0">
                                  <a:solidFill>
                                    <a:srgbClr val="9C3F9C"/>
                                  </a:solidFill>
                                  <a:latin typeface="Cambria Math"/>
                                  <a:ea typeface="Cambria Math"/>
                                </a:rPr>
                                <m:t>𝟕𝟓</m:t>
                              </m:r>
                            </m:e>
                          </m:d>
                          <m:r>
                            <a:rPr lang="en-US" sz="3000" b="1" i="1" smtClean="0">
                              <a:solidFill>
                                <a:srgbClr val="9C3F9C"/>
                              </a:solidFill>
                              <a:latin typeface="Cambria Math"/>
                              <a:ea typeface="Cambria Math"/>
                            </a:rPr>
                            <m:t>𝒕</m:t>
                          </m:r>
                        </m:e>
                      </m:d>
                    </m:oMath>
                  </m:oMathPara>
                </a14:m>
                <a:endParaRPr lang="en-US" sz="3000" b="1" dirty="0"/>
              </a:p>
            </p:txBody>
          </p:sp>
        </mc:Choice>
        <mc:Fallback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95400"/>
                <a:ext cx="8229600" cy="62484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3"/>
          <p:cNvGrpSpPr/>
          <p:nvPr/>
        </p:nvGrpSpPr>
        <p:grpSpPr>
          <a:xfrm>
            <a:off x="854075" y="1752600"/>
            <a:ext cx="7435850" cy="4797425"/>
            <a:chOff x="688975" y="1410590"/>
            <a:chExt cx="7726363" cy="5341048"/>
          </a:xfrm>
        </p:grpSpPr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1176338" y="2392363"/>
              <a:ext cx="34925" cy="3970337"/>
            </a:xfrm>
            <a:prstGeom prst="rect">
              <a:avLst/>
            </a:prstGeom>
            <a:solidFill>
              <a:srgbClr val="0000FF"/>
            </a:solidFill>
            <a:ln w="1">
              <a:solidFill>
                <a:srgbClr val="0000FF"/>
              </a:solidFill>
              <a:bevel/>
              <a:headEnd/>
              <a:tailEnd/>
            </a:ln>
          </p:spPr>
          <p:txBody>
            <a:bodyPr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buFontTx/>
                <a:buNone/>
              </a:pPr>
              <a:endParaRPr lang="en-US" altLang="en-US"/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1106488" y="2374900"/>
              <a:ext cx="152400" cy="4005263"/>
            </a:xfrm>
            <a:custGeom>
              <a:avLst/>
              <a:gdLst>
                <a:gd name="T0" fmla="*/ 152400 w 96"/>
                <a:gd name="T1" fmla="*/ 4005263 h 2523"/>
                <a:gd name="T2" fmla="*/ 87313 w 96"/>
                <a:gd name="T3" fmla="*/ 3773488 h 2523"/>
                <a:gd name="T4" fmla="*/ 87313 w 96"/>
                <a:gd name="T5" fmla="*/ 3806825 h 2523"/>
                <a:gd name="T6" fmla="*/ 152400 w 96"/>
                <a:gd name="T7" fmla="*/ 3573463 h 2523"/>
                <a:gd name="T8" fmla="*/ 87313 w 96"/>
                <a:gd name="T9" fmla="*/ 3573463 h 2523"/>
                <a:gd name="T10" fmla="*/ 152400 w 96"/>
                <a:gd name="T11" fmla="*/ 3409950 h 2523"/>
                <a:gd name="T12" fmla="*/ 87313 w 96"/>
                <a:gd name="T13" fmla="*/ 3176588 h 2523"/>
                <a:gd name="T14" fmla="*/ 87313 w 96"/>
                <a:gd name="T15" fmla="*/ 3211513 h 2523"/>
                <a:gd name="T16" fmla="*/ 152400 w 96"/>
                <a:gd name="T17" fmla="*/ 2978150 h 2523"/>
                <a:gd name="T18" fmla="*/ 87313 w 96"/>
                <a:gd name="T19" fmla="*/ 2978150 h 2523"/>
                <a:gd name="T20" fmla="*/ 152400 w 96"/>
                <a:gd name="T21" fmla="*/ 2814638 h 2523"/>
                <a:gd name="T22" fmla="*/ 87313 w 96"/>
                <a:gd name="T23" fmla="*/ 2581275 h 2523"/>
                <a:gd name="T24" fmla="*/ 87313 w 96"/>
                <a:gd name="T25" fmla="*/ 2616200 h 2523"/>
                <a:gd name="T26" fmla="*/ 152400 w 96"/>
                <a:gd name="T27" fmla="*/ 2382838 h 2523"/>
                <a:gd name="T28" fmla="*/ 87313 w 96"/>
                <a:gd name="T29" fmla="*/ 2382838 h 2523"/>
                <a:gd name="T30" fmla="*/ 152400 w 96"/>
                <a:gd name="T31" fmla="*/ 2219325 h 2523"/>
                <a:gd name="T32" fmla="*/ 87313 w 96"/>
                <a:gd name="T33" fmla="*/ 1985963 h 2523"/>
                <a:gd name="T34" fmla="*/ 87313 w 96"/>
                <a:gd name="T35" fmla="*/ 2019300 h 2523"/>
                <a:gd name="T36" fmla="*/ 152400 w 96"/>
                <a:gd name="T37" fmla="*/ 1787525 h 2523"/>
                <a:gd name="T38" fmla="*/ 87313 w 96"/>
                <a:gd name="T39" fmla="*/ 1787525 h 2523"/>
                <a:gd name="T40" fmla="*/ 152400 w 96"/>
                <a:gd name="T41" fmla="*/ 1622425 h 2523"/>
                <a:gd name="T42" fmla="*/ 87313 w 96"/>
                <a:gd name="T43" fmla="*/ 1390650 h 2523"/>
                <a:gd name="T44" fmla="*/ 87313 w 96"/>
                <a:gd name="T45" fmla="*/ 1425575 h 2523"/>
                <a:gd name="T46" fmla="*/ 152400 w 96"/>
                <a:gd name="T47" fmla="*/ 1190625 h 2523"/>
                <a:gd name="T48" fmla="*/ 87313 w 96"/>
                <a:gd name="T49" fmla="*/ 1190625 h 2523"/>
                <a:gd name="T50" fmla="*/ 152400 w 96"/>
                <a:gd name="T51" fmla="*/ 1028700 h 2523"/>
                <a:gd name="T52" fmla="*/ 87313 w 96"/>
                <a:gd name="T53" fmla="*/ 793750 h 2523"/>
                <a:gd name="T54" fmla="*/ 87313 w 96"/>
                <a:gd name="T55" fmla="*/ 828675 h 2523"/>
                <a:gd name="T56" fmla="*/ 152400 w 96"/>
                <a:gd name="T57" fmla="*/ 596900 h 2523"/>
                <a:gd name="T58" fmla="*/ 87313 w 96"/>
                <a:gd name="T59" fmla="*/ 596900 h 2523"/>
                <a:gd name="T60" fmla="*/ 152400 w 96"/>
                <a:gd name="T61" fmla="*/ 431800 h 2523"/>
                <a:gd name="T62" fmla="*/ 87313 w 96"/>
                <a:gd name="T63" fmla="*/ 200025 h 2523"/>
                <a:gd name="T64" fmla="*/ 87313 w 96"/>
                <a:gd name="T65" fmla="*/ 234950 h 2523"/>
                <a:gd name="T66" fmla="*/ 152400 w 96"/>
                <a:gd name="T67" fmla="*/ 0 h 2523"/>
                <a:gd name="T68" fmla="*/ 87313 w 96"/>
                <a:gd name="T69" fmla="*/ 0 h 2523"/>
                <a:gd name="T70" fmla="*/ 87313 w 96"/>
                <a:gd name="T71" fmla="*/ 4005263 h 2523"/>
                <a:gd name="T72" fmla="*/ 0 w 96"/>
                <a:gd name="T73" fmla="*/ 3176588 h 2523"/>
                <a:gd name="T74" fmla="*/ 0 w 96"/>
                <a:gd name="T75" fmla="*/ 3211513 h 2523"/>
                <a:gd name="T76" fmla="*/ 87313 w 96"/>
                <a:gd name="T77" fmla="*/ 2382838 h 2523"/>
                <a:gd name="T78" fmla="*/ 0 w 96"/>
                <a:gd name="T79" fmla="*/ 2382838 h 2523"/>
                <a:gd name="T80" fmla="*/ 87313 w 96"/>
                <a:gd name="T81" fmla="*/ 1622425 h 2523"/>
                <a:gd name="T82" fmla="*/ 0 w 96"/>
                <a:gd name="T83" fmla="*/ 793750 h 2523"/>
                <a:gd name="T84" fmla="*/ 0 w 96"/>
                <a:gd name="T85" fmla="*/ 828675 h 2523"/>
                <a:gd name="T86" fmla="*/ 87313 w 96"/>
                <a:gd name="T87" fmla="*/ 0 h 2523"/>
                <a:gd name="T88" fmla="*/ 0 w 96"/>
                <a:gd name="T89" fmla="*/ 0 h 252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96" h="2523">
                  <a:moveTo>
                    <a:pt x="55" y="2501"/>
                  </a:moveTo>
                  <a:lnTo>
                    <a:pt x="96" y="2501"/>
                  </a:lnTo>
                  <a:lnTo>
                    <a:pt x="96" y="2523"/>
                  </a:lnTo>
                  <a:lnTo>
                    <a:pt x="55" y="2523"/>
                  </a:lnTo>
                  <a:lnTo>
                    <a:pt x="55" y="2501"/>
                  </a:lnTo>
                  <a:close/>
                  <a:moveTo>
                    <a:pt x="55" y="2377"/>
                  </a:moveTo>
                  <a:lnTo>
                    <a:pt x="96" y="2377"/>
                  </a:lnTo>
                  <a:lnTo>
                    <a:pt x="96" y="2398"/>
                  </a:lnTo>
                  <a:lnTo>
                    <a:pt x="55" y="2398"/>
                  </a:lnTo>
                  <a:lnTo>
                    <a:pt x="55" y="2377"/>
                  </a:lnTo>
                  <a:close/>
                  <a:moveTo>
                    <a:pt x="55" y="2251"/>
                  </a:moveTo>
                  <a:lnTo>
                    <a:pt x="96" y="2251"/>
                  </a:lnTo>
                  <a:lnTo>
                    <a:pt x="96" y="2273"/>
                  </a:lnTo>
                  <a:lnTo>
                    <a:pt x="55" y="2273"/>
                  </a:lnTo>
                  <a:lnTo>
                    <a:pt x="55" y="2251"/>
                  </a:lnTo>
                  <a:close/>
                  <a:moveTo>
                    <a:pt x="55" y="2126"/>
                  </a:moveTo>
                  <a:lnTo>
                    <a:pt x="96" y="2126"/>
                  </a:lnTo>
                  <a:lnTo>
                    <a:pt x="96" y="2148"/>
                  </a:lnTo>
                  <a:lnTo>
                    <a:pt x="55" y="2148"/>
                  </a:lnTo>
                  <a:lnTo>
                    <a:pt x="55" y="2126"/>
                  </a:lnTo>
                  <a:close/>
                  <a:moveTo>
                    <a:pt x="55" y="2001"/>
                  </a:moveTo>
                  <a:lnTo>
                    <a:pt x="96" y="2001"/>
                  </a:lnTo>
                  <a:lnTo>
                    <a:pt x="96" y="2023"/>
                  </a:lnTo>
                  <a:lnTo>
                    <a:pt x="55" y="2023"/>
                  </a:lnTo>
                  <a:lnTo>
                    <a:pt x="55" y="2001"/>
                  </a:lnTo>
                  <a:close/>
                  <a:moveTo>
                    <a:pt x="55" y="1876"/>
                  </a:moveTo>
                  <a:lnTo>
                    <a:pt x="96" y="1876"/>
                  </a:lnTo>
                  <a:lnTo>
                    <a:pt x="96" y="1898"/>
                  </a:lnTo>
                  <a:lnTo>
                    <a:pt x="55" y="1898"/>
                  </a:lnTo>
                  <a:lnTo>
                    <a:pt x="55" y="1876"/>
                  </a:lnTo>
                  <a:close/>
                  <a:moveTo>
                    <a:pt x="55" y="1751"/>
                  </a:moveTo>
                  <a:lnTo>
                    <a:pt x="96" y="1751"/>
                  </a:lnTo>
                  <a:lnTo>
                    <a:pt x="96" y="1773"/>
                  </a:lnTo>
                  <a:lnTo>
                    <a:pt x="55" y="1773"/>
                  </a:lnTo>
                  <a:lnTo>
                    <a:pt x="55" y="1751"/>
                  </a:lnTo>
                  <a:close/>
                  <a:moveTo>
                    <a:pt x="55" y="1626"/>
                  </a:moveTo>
                  <a:lnTo>
                    <a:pt x="96" y="1626"/>
                  </a:lnTo>
                  <a:lnTo>
                    <a:pt x="96" y="1648"/>
                  </a:lnTo>
                  <a:lnTo>
                    <a:pt x="55" y="1648"/>
                  </a:lnTo>
                  <a:lnTo>
                    <a:pt x="55" y="1626"/>
                  </a:lnTo>
                  <a:close/>
                  <a:moveTo>
                    <a:pt x="55" y="1501"/>
                  </a:moveTo>
                  <a:lnTo>
                    <a:pt x="96" y="1501"/>
                  </a:lnTo>
                  <a:lnTo>
                    <a:pt x="96" y="1522"/>
                  </a:lnTo>
                  <a:lnTo>
                    <a:pt x="55" y="1522"/>
                  </a:lnTo>
                  <a:lnTo>
                    <a:pt x="55" y="1501"/>
                  </a:lnTo>
                  <a:close/>
                  <a:moveTo>
                    <a:pt x="55" y="1376"/>
                  </a:moveTo>
                  <a:lnTo>
                    <a:pt x="96" y="1376"/>
                  </a:lnTo>
                  <a:lnTo>
                    <a:pt x="96" y="1398"/>
                  </a:lnTo>
                  <a:lnTo>
                    <a:pt x="55" y="1398"/>
                  </a:lnTo>
                  <a:lnTo>
                    <a:pt x="55" y="1376"/>
                  </a:lnTo>
                  <a:close/>
                  <a:moveTo>
                    <a:pt x="55" y="1251"/>
                  </a:moveTo>
                  <a:lnTo>
                    <a:pt x="96" y="1251"/>
                  </a:lnTo>
                  <a:lnTo>
                    <a:pt x="96" y="1272"/>
                  </a:lnTo>
                  <a:lnTo>
                    <a:pt x="55" y="1272"/>
                  </a:lnTo>
                  <a:lnTo>
                    <a:pt x="55" y="1251"/>
                  </a:lnTo>
                  <a:close/>
                  <a:moveTo>
                    <a:pt x="55" y="1126"/>
                  </a:moveTo>
                  <a:lnTo>
                    <a:pt x="96" y="1126"/>
                  </a:lnTo>
                  <a:lnTo>
                    <a:pt x="96" y="1148"/>
                  </a:lnTo>
                  <a:lnTo>
                    <a:pt x="55" y="1148"/>
                  </a:lnTo>
                  <a:lnTo>
                    <a:pt x="55" y="1126"/>
                  </a:lnTo>
                  <a:close/>
                  <a:moveTo>
                    <a:pt x="55" y="1000"/>
                  </a:moveTo>
                  <a:lnTo>
                    <a:pt x="96" y="1000"/>
                  </a:lnTo>
                  <a:lnTo>
                    <a:pt x="96" y="1022"/>
                  </a:lnTo>
                  <a:lnTo>
                    <a:pt x="55" y="1022"/>
                  </a:lnTo>
                  <a:lnTo>
                    <a:pt x="55" y="1000"/>
                  </a:lnTo>
                  <a:close/>
                  <a:moveTo>
                    <a:pt x="55" y="876"/>
                  </a:moveTo>
                  <a:lnTo>
                    <a:pt x="96" y="876"/>
                  </a:lnTo>
                  <a:lnTo>
                    <a:pt x="96" y="898"/>
                  </a:lnTo>
                  <a:lnTo>
                    <a:pt x="55" y="898"/>
                  </a:lnTo>
                  <a:lnTo>
                    <a:pt x="55" y="876"/>
                  </a:lnTo>
                  <a:close/>
                  <a:moveTo>
                    <a:pt x="55" y="750"/>
                  </a:moveTo>
                  <a:lnTo>
                    <a:pt x="96" y="750"/>
                  </a:lnTo>
                  <a:lnTo>
                    <a:pt x="96" y="772"/>
                  </a:lnTo>
                  <a:lnTo>
                    <a:pt x="55" y="772"/>
                  </a:lnTo>
                  <a:lnTo>
                    <a:pt x="55" y="750"/>
                  </a:lnTo>
                  <a:close/>
                  <a:moveTo>
                    <a:pt x="55" y="626"/>
                  </a:moveTo>
                  <a:lnTo>
                    <a:pt x="96" y="626"/>
                  </a:lnTo>
                  <a:lnTo>
                    <a:pt x="96" y="648"/>
                  </a:lnTo>
                  <a:lnTo>
                    <a:pt x="55" y="648"/>
                  </a:lnTo>
                  <a:lnTo>
                    <a:pt x="55" y="626"/>
                  </a:lnTo>
                  <a:close/>
                  <a:moveTo>
                    <a:pt x="55" y="500"/>
                  </a:moveTo>
                  <a:lnTo>
                    <a:pt x="96" y="500"/>
                  </a:lnTo>
                  <a:lnTo>
                    <a:pt x="96" y="522"/>
                  </a:lnTo>
                  <a:lnTo>
                    <a:pt x="55" y="522"/>
                  </a:lnTo>
                  <a:lnTo>
                    <a:pt x="55" y="500"/>
                  </a:lnTo>
                  <a:close/>
                  <a:moveTo>
                    <a:pt x="55" y="376"/>
                  </a:moveTo>
                  <a:lnTo>
                    <a:pt x="96" y="376"/>
                  </a:lnTo>
                  <a:lnTo>
                    <a:pt x="96" y="398"/>
                  </a:lnTo>
                  <a:lnTo>
                    <a:pt x="55" y="398"/>
                  </a:lnTo>
                  <a:lnTo>
                    <a:pt x="55" y="376"/>
                  </a:lnTo>
                  <a:close/>
                  <a:moveTo>
                    <a:pt x="55" y="250"/>
                  </a:moveTo>
                  <a:lnTo>
                    <a:pt x="96" y="250"/>
                  </a:lnTo>
                  <a:lnTo>
                    <a:pt x="96" y="272"/>
                  </a:lnTo>
                  <a:lnTo>
                    <a:pt x="55" y="272"/>
                  </a:lnTo>
                  <a:lnTo>
                    <a:pt x="55" y="250"/>
                  </a:lnTo>
                  <a:close/>
                  <a:moveTo>
                    <a:pt x="55" y="126"/>
                  </a:moveTo>
                  <a:lnTo>
                    <a:pt x="96" y="126"/>
                  </a:lnTo>
                  <a:lnTo>
                    <a:pt x="96" y="148"/>
                  </a:lnTo>
                  <a:lnTo>
                    <a:pt x="55" y="148"/>
                  </a:lnTo>
                  <a:lnTo>
                    <a:pt x="55" y="126"/>
                  </a:lnTo>
                  <a:close/>
                  <a:moveTo>
                    <a:pt x="55" y="0"/>
                  </a:moveTo>
                  <a:lnTo>
                    <a:pt x="96" y="0"/>
                  </a:lnTo>
                  <a:lnTo>
                    <a:pt x="96" y="22"/>
                  </a:lnTo>
                  <a:lnTo>
                    <a:pt x="55" y="22"/>
                  </a:lnTo>
                  <a:lnTo>
                    <a:pt x="55" y="0"/>
                  </a:lnTo>
                  <a:close/>
                  <a:moveTo>
                    <a:pt x="0" y="2501"/>
                  </a:moveTo>
                  <a:lnTo>
                    <a:pt x="55" y="2501"/>
                  </a:lnTo>
                  <a:lnTo>
                    <a:pt x="55" y="2523"/>
                  </a:lnTo>
                  <a:lnTo>
                    <a:pt x="0" y="2523"/>
                  </a:lnTo>
                  <a:lnTo>
                    <a:pt x="0" y="2501"/>
                  </a:lnTo>
                  <a:close/>
                  <a:moveTo>
                    <a:pt x="0" y="2001"/>
                  </a:moveTo>
                  <a:lnTo>
                    <a:pt x="55" y="2001"/>
                  </a:lnTo>
                  <a:lnTo>
                    <a:pt x="55" y="2023"/>
                  </a:lnTo>
                  <a:lnTo>
                    <a:pt x="0" y="2023"/>
                  </a:lnTo>
                  <a:lnTo>
                    <a:pt x="0" y="2001"/>
                  </a:lnTo>
                  <a:close/>
                  <a:moveTo>
                    <a:pt x="0" y="1501"/>
                  </a:moveTo>
                  <a:lnTo>
                    <a:pt x="55" y="1501"/>
                  </a:lnTo>
                  <a:lnTo>
                    <a:pt x="55" y="1522"/>
                  </a:lnTo>
                  <a:lnTo>
                    <a:pt x="0" y="1522"/>
                  </a:lnTo>
                  <a:lnTo>
                    <a:pt x="0" y="1501"/>
                  </a:lnTo>
                  <a:close/>
                  <a:moveTo>
                    <a:pt x="0" y="1000"/>
                  </a:moveTo>
                  <a:lnTo>
                    <a:pt x="55" y="1000"/>
                  </a:lnTo>
                  <a:lnTo>
                    <a:pt x="55" y="1022"/>
                  </a:lnTo>
                  <a:lnTo>
                    <a:pt x="0" y="1022"/>
                  </a:lnTo>
                  <a:lnTo>
                    <a:pt x="0" y="1000"/>
                  </a:lnTo>
                  <a:close/>
                  <a:moveTo>
                    <a:pt x="0" y="500"/>
                  </a:moveTo>
                  <a:lnTo>
                    <a:pt x="55" y="500"/>
                  </a:lnTo>
                  <a:lnTo>
                    <a:pt x="55" y="522"/>
                  </a:lnTo>
                  <a:lnTo>
                    <a:pt x="0" y="522"/>
                  </a:lnTo>
                  <a:lnTo>
                    <a:pt x="0" y="500"/>
                  </a:lnTo>
                  <a:close/>
                  <a:moveTo>
                    <a:pt x="0" y="0"/>
                  </a:moveTo>
                  <a:lnTo>
                    <a:pt x="55" y="0"/>
                  </a:lnTo>
                  <a:lnTo>
                    <a:pt x="55" y="22"/>
                  </a:lnTo>
                  <a:lnTo>
                    <a:pt x="0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 w="1" cap="flat">
              <a:solidFill>
                <a:srgbClr val="0000FF"/>
              </a:solidFill>
              <a:prstDash val="solid"/>
              <a:bevel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1193800" y="5546725"/>
              <a:ext cx="6931025" cy="42863"/>
            </a:xfrm>
            <a:prstGeom prst="rect">
              <a:avLst/>
            </a:prstGeom>
            <a:solidFill>
              <a:srgbClr val="0000FF"/>
            </a:solidFill>
            <a:ln w="1">
              <a:solidFill>
                <a:srgbClr val="0000FF"/>
              </a:solidFill>
              <a:bevel/>
              <a:headEnd/>
              <a:tailEnd/>
            </a:ln>
          </p:spPr>
          <p:txBody>
            <a:bodyPr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buFontTx/>
                <a:buNone/>
              </a:pPr>
              <a:endParaRPr lang="en-US" altLang="en-US"/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1171575" y="5503863"/>
              <a:ext cx="6973888" cy="150812"/>
            </a:xfrm>
            <a:custGeom>
              <a:avLst/>
              <a:gdLst>
                <a:gd name="T0" fmla="*/ 42863 w 4393"/>
                <a:gd name="T1" fmla="*/ 65088 h 95"/>
                <a:gd name="T2" fmla="*/ 0 w 4393"/>
                <a:gd name="T3" fmla="*/ 0 h 95"/>
                <a:gd name="T4" fmla="*/ 477838 w 4393"/>
                <a:gd name="T5" fmla="*/ 0 h 95"/>
                <a:gd name="T6" fmla="*/ 433388 w 4393"/>
                <a:gd name="T7" fmla="*/ 65088 h 95"/>
                <a:gd name="T8" fmla="*/ 477838 w 4393"/>
                <a:gd name="T9" fmla="*/ 0 h 95"/>
                <a:gd name="T10" fmla="*/ 908050 w 4393"/>
                <a:gd name="T11" fmla="*/ 65088 h 95"/>
                <a:gd name="T12" fmla="*/ 865188 w 4393"/>
                <a:gd name="T13" fmla="*/ 0 h 95"/>
                <a:gd name="T14" fmla="*/ 1343025 w 4393"/>
                <a:gd name="T15" fmla="*/ 0 h 95"/>
                <a:gd name="T16" fmla="*/ 1298575 w 4393"/>
                <a:gd name="T17" fmla="*/ 65088 h 95"/>
                <a:gd name="T18" fmla="*/ 1343025 w 4393"/>
                <a:gd name="T19" fmla="*/ 0 h 95"/>
                <a:gd name="T20" fmla="*/ 1776413 w 4393"/>
                <a:gd name="T21" fmla="*/ 65088 h 95"/>
                <a:gd name="T22" fmla="*/ 1733550 w 4393"/>
                <a:gd name="T23" fmla="*/ 0 h 95"/>
                <a:gd name="T24" fmla="*/ 2208213 w 4393"/>
                <a:gd name="T25" fmla="*/ 0 h 95"/>
                <a:gd name="T26" fmla="*/ 2165350 w 4393"/>
                <a:gd name="T27" fmla="*/ 65088 h 95"/>
                <a:gd name="T28" fmla="*/ 2208213 w 4393"/>
                <a:gd name="T29" fmla="*/ 0 h 95"/>
                <a:gd name="T30" fmla="*/ 2641600 w 4393"/>
                <a:gd name="T31" fmla="*/ 65088 h 95"/>
                <a:gd name="T32" fmla="*/ 2598738 w 4393"/>
                <a:gd name="T33" fmla="*/ 0 h 95"/>
                <a:gd name="T34" fmla="*/ 3076575 w 4393"/>
                <a:gd name="T35" fmla="*/ 0 h 95"/>
                <a:gd name="T36" fmla="*/ 3032125 w 4393"/>
                <a:gd name="T37" fmla="*/ 65088 h 95"/>
                <a:gd name="T38" fmla="*/ 3076575 w 4393"/>
                <a:gd name="T39" fmla="*/ 0 h 95"/>
                <a:gd name="T40" fmla="*/ 3509963 w 4393"/>
                <a:gd name="T41" fmla="*/ 65088 h 95"/>
                <a:gd name="T42" fmla="*/ 3467100 w 4393"/>
                <a:gd name="T43" fmla="*/ 0 h 95"/>
                <a:gd name="T44" fmla="*/ 3941763 w 4393"/>
                <a:gd name="T45" fmla="*/ 0 h 95"/>
                <a:gd name="T46" fmla="*/ 3898900 w 4393"/>
                <a:gd name="T47" fmla="*/ 65088 h 95"/>
                <a:gd name="T48" fmla="*/ 3941763 w 4393"/>
                <a:gd name="T49" fmla="*/ 0 h 95"/>
                <a:gd name="T50" fmla="*/ 4375150 w 4393"/>
                <a:gd name="T51" fmla="*/ 65088 h 95"/>
                <a:gd name="T52" fmla="*/ 4332288 w 4393"/>
                <a:gd name="T53" fmla="*/ 0 h 95"/>
                <a:gd name="T54" fmla="*/ 4808538 w 4393"/>
                <a:gd name="T55" fmla="*/ 0 h 95"/>
                <a:gd name="T56" fmla="*/ 4765675 w 4393"/>
                <a:gd name="T57" fmla="*/ 65088 h 95"/>
                <a:gd name="T58" fmla="*/ 4808538 w 4393"/>
                <a:gd name="T59" fmla="*/ 0 h 95"/>
                <a:gd name="T60" fmla="*/ 5240338 w 4393"/>
                <a:gd name="T61" fmla="*/ 65088 h 95"/>
                <a:gd name="T62" fmla="*/ 5197475 w 4393"/>
                <a:gd name="T63" fmla="*/ 0 h 95"/>
                <a:gd name="T64" fmla="*/ 5675313 w 4393"/>
                <a:gd name="T65" fmla="*/ 0 h 95"/>
                <a:gd name="T66" fmla="*/ 5630863 w 4393"/>
                <a:gd name="T67" fmla="*/ 65088 h 95"/>
                <a:gd name="T68" fmla="*/ 5675313 w 4393"/>
                <a:gd name="T69" fmla="*/ 0 h 95"/>
                <a:gd name="T70" fmla="*/ 6108700 w 4393"/>
                <a:gd name="T71" fmla="*/ 65088 h 95"/>
                <a:gd name="T72" fmla="*/ 6065838 w 4393"/>
                <a:gd name="T73" fmla="*/ 0 h 95"/>
                <a:gd name="T74" fmla="*/ 6540500 w 4393"/>
                <a:gd name="T75" fmla="*/ 0 h 95"/>
                <a:gd name="T76" fmla="*/ 6497638 w 4393"/>
                <a:gd name="T77" fmla="*/ 65088 h 95"/>
                <a:gd name="T78" fmla="*/ 6540500 w 4393"/>
                <a:gd name="T79" fmla="*/ 0 h 95"/>
                <a:gd name="T80" fmla="*/ 6973888 w 4393"/>
                <a:gd name="T81" fmla="*/ 65088 h 95"/>
                <a:gd name="T82" fmla="*/ 6931025 w 4393"/>
                <a:gd name="T83" fmla="*/ 0 h 95"/>
                <a:gd name="T84" fmla="*/ 42863 w 4393"/>
                <a:gd name="T85" fmla="*/ 65088 h 95"/>
                <a:gd name="T86" fmla="*/ 0 w 4393"/>
                <a:gd name="T87" fmla="*/ 150813 h 95"/>
                <a:gd name="T88" fmla="*/ 42863 w 4393"/>
                <a:gd name="T89" fmla="*/ 65088 h 95"/>
                <a:gd name="T90" fmla="*/ 1776413 w 4393"/>
                <a:gd name="T91" fmla="*/ 150813 h 95"/>
                <a:gd name="T92" fmla="*/ 1733550 w 4393"/>
                <a:gd name="T93" fmla="*/ 65088 h 95"/>
                <a:gd name="T94" fmla="*/ 3509963 w 4393"/>
                <a:gd name="T95" fmla="*/ 65088 h 95"/>
                <a:gd name="T96" fmla="*/ 3467100 w 4393"/>
                <a:gd name="T97" fmla="*/ 150813 h 95"/>
                <a:gd name="T98" fmla="*/ 3509963 w 4393"/>
                <a:gd name="T99" fmla="*/ 65088 h 95"/>
                <a:gd name="T100" fmla="*/ 5240338 w 4393"/>
                <a:gd name="T101" fmla="*/ 150813 h 95"/>
                <a:gd name="T102" fmla="*/ 5197475 w 4393"/>
                <a:gd name="T103" fmla="*/ 65088 h 95"/>
                <a:gd name="T104" fmla="*/ 6973888 w 4393"/>
                <a:gd name="T105" fmla="*/ 65088 h 95"/>
                <a:gd name="T106" fmla="*/ 6931025 w 4393"/>
                <a:gd name="T107" fmla="*/ 150813 h 95"/>
                <a:gd name="T108" fmla="*/ 6973888 w 4393"/>
                <a:gd name="T109" fmla="*/ 65088 h 9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393" h="95">
                  <a:moveTo>
                    <a:pt x="27" y="0"/>
                  </a:moveTo>
                  <a:lnTo>
                    <a:pt x="27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27" y="0"/>
                  </a:lnTo>
                  <a:close/>
                  <a:moveTo>
                    <a:pt x="301" y="0"/>
                  </a:moveTo>
                  <a:lnTo>
                    <a:pt x="301" y="41"/>
                  </a:lnTo>
                  <a:lnTo>
                    <a:pt x="273" y="41"/>
                  </a:lnTo>
                  <a:lnTo>
                    <a:pt x="273" y="0"/>
                  </a:lnTo>
                  <a:lnTo>
                    <a:pt x="301" y="0"/>
                  </a:lnTo>
                  <a:close/>
                  <a:moveTo>
                    <a:pt x="572" y="0"/>
                  </a:moveTo>
                  <a:lnTo>
                    <a:pt x="572" y="41"/>
                  </a:lnTo>
                  <a:lnTo>
                    <a:pt x="545" y="41"/>
                  </a:lnTo>
                  <a:lnTo>
                    <a:pt x="545" y="0"/>
                  </a:lnTo>
                  <a:lnTo>
                    <a:pt x="572" y="0"/>
                  </a:lnTo>
                  <a:close/>
                  <a:moveTo>
                    <a:pt x="846" y="0"/>
                  </a:moveTo>
                  <a:lnTo>
                    <a:pt x="846" y="41"/>
                  </a:lnTo>
                  <a:lnTo>
                    <a:pt x="818" y="41"/>
                  </a:lnTo>
                  <a:lnTo>
                    <a:pt x="818" y="0"/>
                  </a:lnTo>
                  <a:lnTo>
                    <a:pt x="846" y="0"/>
                  </a:lnTo>
                  <a:close/>
                  <a:moveTo>
                    <a:pt x="1119" y="0"/>
                  </a:moveTo>
                  <a:lnTo>
                    <a:pt x="1119" y="41"/>
                  </a:lnTo>
                  <a:lnTo>
                    <a:pt x="1092" y="41"/>
                  </a:lnTo>
                  <a:lnTo>
                    <a:pt x="1092" y="0"/>
                  </a:lnTo>
                  <a:lnTo>
                    <a:pt x="1119" y="0"/>
                  </a:lnTo>
                  <a:close/>
                  <a:moveTo>
                    <a:pt x="1391" y="0"/>
                  </a:moveTo>
                  <a:lnTo>
                    <a:pt x="1391" y="41"/>
                  </a:lnTo>
                  <a:lnTo>
                    <a:pt x="1364" y="41"/>
                  </a:lnTo>
                  <a:lnTo>
                    <a:pt x="1364" y="0"/>
                  </a:lnTo>
                  <a:lnTo>
                    <a:pt x="1391" y="0"/>
                  </a:lnTo>
                  <a:close/>
                  <a:moveTo>
                    <a:pt x="1664" y="0"/>
                  </a:moveTo>
                  <a:lnTo>
                    <a:pt x="1664" y="41"/>
                  </a:lnTo>
                  <a:lnTo>
                    <a:pt x="1637" y="41"/>
                  </a:lnTo>
                  <a:lnTo>
                    <a:pt x="1637" y="0"/>
                  </a:lnTo>
                  <a:lnTo>
                    <a:pt x="1664" y="0"/>
                  </a:lnTo>
                  <a:close/>
                  <a:moveTo>
                    <a:pt x="1938" y="0"/>
                  </a:moveTo>
                  <a:lnTo>
                    <a:pt x="1938" y="41"/>
                  </a:lnTo>
                  <a:lnTo>
                    <a:pt x="1910" y="41"/>
                  </a:lnTo>
                  <a:lnTo>
                    <a:pt x="1910" y="0"/>
                  </a:lnTo>
                  <a:lnTo>
                    <a:pt x="1938" y="0"/>
                  </a:lnTo>
                  <a:close/>
                  <a:moveTo>
                    <a:pt x="2211" y="0"/>
                  </a:moveTo>
                  <a:lnTo>
                    <a:pt x="2211" y="41"/>
                  </a:lnTo>
                  <a:lnTo>
                    <a:pt x="2184" y="41"/>
                  </a:lnTo>
                  <a:lnTo>
                    <a:pt x="2184" y="0"/>
                  </a:lnTo>
                  <a:lnTo>
                    <a:pt x="2211" y="0"/>
                  </a:lnTo>
                  <a:close/>
                  <a:moveTo>
                    <a:pt x="2483" y="0"/>
                  </a:moveTo>
                  <a:lnTo>
                    <a:pt x="2483" y="41"/>
                  </a:lnTo>
                  <a:lnTo>
                    <a:pt x="2456" y="41"/>
                  </a:lnTo>
                  <a:lnTo>
                    <a:pt x="2456" y="0"/>
                  </a:lnTo>
                  <a:lnTo>
                    <a:pt x="2483" y="0"/>
                  </a:lnTo>
                  <a:close/>
                  <a:moveTo>
                    <a:pt x="2756" y="0"/>
                  </a:moveTo>
                  <a:lnTo>
                    <a:pt x="2756" y="41"/>
                  </a:lnTo>
                  <a:lnTo>
                    <a:pt x="2729" y="41"/>
                  </a:lnTo>
                  <a:lnTo>
                    <a:pt x="2729" y="0"/>
                  </a:lnTo>
                  <a:lnTo>
                    <a:pt x="2756" y="0"/>
                  </a:lnTo>
                  <a:close/>
                  <a:moveTo>
                    <a:pt x="3029" y="0"/>
                  </a:moveTo>
                  <a:lnTo>
                    <a:pt x="3029" y="41"/>
                  </a:lnTo>
                  <a:lnTo>
                    <a:pt x="3002" y="41"/>
                  </a:lnTo>
                  <a:lnTo>
                    <a:pt x="3002" y="0"/>
                  </a:lnTo>
                  <a:lnTo>
                    <a:pt x="3029" y="0"/>
                  </a:lnTo>
                  <a:close/>
                  <a:moveTo>
                    <a:pt x="3301" y="0"/>
                  </a:moveTo>
                  <a:lnTo>
                    <a:pt x="3301" y="41"/>
                  </a:lnTo>
                  <a:lnTo>
                    <a:pt x="3274" y="41"/>
                  </a:lnTo>
                  <a:lnTo>
                    <a:pt x="3274" y="0"/>
                  </a:lnTo>
                  <a:lnTo>
                    <a:pt x="3301" y="0"/>
                  </a:lnTo>
                  <a:close/>
                  <a:moveTo>
                    <a:pt x="3575" y="0"/>
                  </a:moveTo>
                  <a:lnTo>
                    <a:pt x="3575" y="41"/>
                  </a:lnTo>
                  <a:lnTo>
                    <a:pt x="3547" y="41"/>
                  </a:lnTo>
                  <a:lnTo>
                    <a:pt x="3547" y="0"/>
                  </a:lnTo>
                  <a:lnTo>
                    <a:pt x="3575" y="0"/>
                  </a:lnTo>
                  <a:close/>
                  <a:moveTo>
                    <a:pt x="3848" y="0"/>
                  </a:moveTo>
                  <a:lnTo>
                    <a:pt x="3848" y="41"/>
                  </a:lnTo>
                  <a:lnTo>
                    <a:pt x="3821" y="41"/>
                  </a:lnTo>
                  <a:lnTo>
                    <a:pt x="3821" y="0"/>
                  </a:lnTo>
                  <a:lnTo>
                    <a:pt x="3848" y="0"/>
                  </a:lnTo>
                  <a:close/>
                  <a:moveTo>
                    <a:pt x="4120" y="0"/>
                  </a:moveTo>
                  <a:lnTo>
                    <a:pt x="4120" y="41"/>
                  </a:lnTo>
                  <a:lnTo>
                    <a:pt x="4093" y="41"/>
                  </a:lnTo>
                  <a:lnTo>
                    <a:pt x="4093" y="0"/>
                  </a:lnTo>
                  <a:lnTo>
                    <a:pt x="4120" y="0"/>
                  </a:lnTo>
                  <a:close/>
                  <a:moveTo>
                    <a:pt x="4393" y="0"/>
                  </a:moveTo>
                  <a:lnTo>
                    <a:pt x="4393" y="41"/>
                  </a:lnTo>
                  <a:lnTo>
                    <a:pt x="4366" y="41"/>
                  </a:lnTo>
                  <a:lnTo>
                    <a:pt x="4366" y="0"/>
                  </a:lnTo>
                  <a:lnTo>
                    <a:pt x="4393" y="0"/>
                  </a:lnTo>
                  <a:close/>
                  <a:moveTo>
                    <a:pt x="27" y="41"/>
                  </a:moveTo>
                  <a:lnTo>
                    <a:pt x="27" y="95"/>
                  </a:lnTo>
                  <a:lnTo>
                    <a:pt x="0" y="95"/>
                  </a:lnTo>
                  <a:lnTo>
                    <a:pt x="0" y="41"/>
                  </a:lnTo>
                  <a:lnTo>
                    <a:pt x="27" y="41"/>
                  </a:lnTo>
                  <a:close/>
                  <a:moveTo>
                    <a:pt x="1119" y="41"/>
                  </a:moveTo>
                  <a:lnTo>
                    <a:pt x="1119" y="95"/>
                  </a:lnTo>
                  <a:lnTo>
                    <a:pt x="1092" y="95"/>
                  </a:lnTo>
                  <a:lnTo>
                    <a:pt x="1092" y="41"/>
                  </a:lnTo>
                  <a:lnTo>
                    <a:pt x="1119" y="41"/>
                  </a:lnTo>
                  <a:close/>
                  <a:moveTo>
                    <a:pt x="2211" y="41"/>
                  </a:moveTo>
                  <a:lnTo>
                    <a:pt x="2211" y="95"/>
                  </a:lnTo>
                  <a:lnTo>
                    <a:pt x="2184" y="95"/>
                  </a:lnTo>
                  <a:lnTo>
                    <a:pt x="2184" y="41"/>
                  </a:lnTo>
                  <a:lnTo>
                    <a:pt x="2211" y="41"/>
                  </a:lnTo>
                  <a:close/>
                  <a:moveTo>
                    <a:pt x="3301" y="41"/>
                  </a:moveTo>
                  <a:lnTo>
                    <a:pt x="3301" y="95"/>
                  </a:lnTo>
                  <a:lnTo>
                    <a:pt x="3274" y="95"/>
                  </a:lnTo>
                  <a:lnTo>
                    <a:pt x="3274" y="41"/>
                  </a:lnTo>
                  <a:lnTo>
                    <a:pt x="3301" y="41"/>
                  </a:lnTo>
                  <a:close/>
                  <a:moveTo>
                    <a:pt x="4393" y="41"/>
                  </a:moveTo>
                  <a:lnTo>
                    <a:pt x="4393" y="95"/>
                  </a:lnTo>
                  <a:lnTo>
                    <a:pt x="4366" y="95"/>
                  </a:lnTo>
                  <a:lnTo>
                    <a:pt x="4366" y="41"/>
                  </a:lnTo>
                  <a:lnTo>
                    <a:pt x="4393" y="41"/>
                  </a:lnTo>
                  <a:close/>
                </a:path>
              </a:pathLst>
            </a:custGeom>
            <a:solidFill>
              <a:srgbClr val="0000FF"/>
            </a:solidFill>
            <a:ln w="1" cap="flat">
              <a:solidFill>
                <a:srgbClr val="0000FF"/>
              </a:solidFill>
              <a:prstDash val="solid"/>
              <a:bevel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1166813" y="3557588"/>
              <a:ext cx="6985000" cy="53975"/>
            </a:xfrm>
            <a:custGeom>
              <a:avLst/>
              <a:gdLst>
                <a:gd name="T0" fmla="*/ 196318 w 25760"/>
                <a:gd name="T1" fmla="*/ 0 h 200"/>
                <a:gd name="T2" fmla="*/ 450120 w 25760"/>
                <a:gd name="T3" fmla="*/ 0 h 200"/>
                <a:gd name="T4" fmla="*/ 703923 w 25760"/>
                <a:gd name="T5" fmla="*/ 0 h 200"/>
                <a:gd name="T6" fmla="*/ 957726 w 25760"/>
                <a:gd name="T7" fmla="*/ 0 h 200"/>
                <a:gd name="T8" fmla="*/ 1211529 w 25760"/>
                <a:gd name="T9" fmla="*/ 0 h 200"/>
                <a:gd name="T10" fmla="*/ 1465332 w 25760"/>
                <a:gd name="T11" fmla="*/ 0 h 200"/>
                <a:gd name="T12" fmla="*/ 1719134 w 25760"/>
                <a:gd name="T13" fmla="*/ 0 h 200"/>
                <a:gd name="T14" fmla="*/ 1972937 w 25760"/>
                <a:gd name="T15" fmla="*/ 0 h 200"/>
                <a:gd name="T16" fmla="*/ 2226740 w 25760"/>
                <a:gd name="T17" fmla="*/ 0 h 200"/>
                <a:gd name="T18" fmla="*/ 2480543 w 25760"/>
                <a:gd name="T19" fmla="*/ 0 h 200"/>
                <a:gd name="T20" fmla="*/ 2734345 w 25760"/>
                <a:gd name="T21" fmla="*/ 0 h 200"/>
                <a:gd name="T22" fmla="*/ 2988148 w 25760"/>
                <a:gd name="T23" fmla="*/ 0 h 200"/>
                <a:gd name="T24" fmla="*/ 3241951 w 25760"/>
                <a:gd name="T25" fmla="*/ 0 h 200"/>
                <a:gd name="T26" fmla="*/ 3495754 w 25760"/>
                <a:gd name="T27" fmla="*/ 0 h 200"/>
                <a:gd name="T28" fmla="*/ 3749557 w 25760"/>
                <a:gd name="T29" fmla="*/ 0 h 200"/>
                <a:gd name="T30" fmla="*/ 4003359 w 25760"/>
                <a:gd name="T31" fmla="*/ 0 h 200"/>
                <a:gd name="T32" fmla="*/ 4257162 w 25760"/>
                <a:gd name="T33" fmla="*/ 0 h 200"/>
                <a:gd name="T34" fmla="*/ 4510965 w 25760"/>
                <a:gd name="T35" fmla="*/ 0 h 200"/>
                <a:gd name="T36" fmla="*/ 4764768 w 25760"/>
                <a:gd name="T37" fmla="*/ 0 h 200"/>
                <a:gd name="T38" fmla="*/ 5018571 w 25760"/>
                <a:gd name="T39" fmla="*/ 0 h 200"/>
                <a:gd name="T40" fmla="*/ 5272373 w 25760"/>
                <a:gd name="T41" fmla="*/ 0 h 200"/>
                <a:gd name="T42" fmla="*/ 5526176 w 25760"/>
                <a:gd name="T43" fmla="*/ 0 h 200"/>
                <a:gd name="T44" fmla="*/ 5779979 w 25760"/>
                <a:gd name="T45" fmla="*/ 0 h 200"/>
                <a:gd name="T46" fmla="*/ 6033782 w 25760"/>
                <a:gd name="T47" fmla="*/ 0 h 200"/>
                <a:gd name="T48" fmla="*/ 6287585 w 25760"/>
                <a:gd name="T49" fmla="*/ 0 h 200"/>
                <a:gd name="T50" fmla="*/ 6541387 w 25760"/>
                <a:gd name="T51" fmla="*/ 0 h 200"/>
                <a:gd name="T52" fmla="*/ 6795190 w 25760"/>
                <a:gd name="T53" fmla="*/ 0 h 200"/>
                <a:gd name="T54" fmla="*/ 6985000 w 25760"/>
                <a:gd name="T55" fmla="*/ 26988 h 200"/>
                <a:gd name="T56" fmla="*/ 6795190 w 25760"/>
                <a:gd name="T57" fmla="*/ 53975 h 200"/>
                <a:gd name="T58" fmla="*/ 6541387 w 25760"/>
                <a:gd name="T59" fmla="*/ 53975 h 200"/>
                <a:gd name="T60" fmla="*/ 6287585 w 25760"/>
                <a:gd name="T61" fmla="*/ 53975 h 200"/>
                <a:gd name="T62" fmla="*/ 6033782 w 25760"/>
                <a:gd name="T63" fmla="*/ 53975 h 200"/>
                <a:gd name="T64" fmla="*/ 5779979 w 25760"/>
                <a:gd name="T65" fmla="*/ 53975 h 200"/>
                <a:gd name="T66" fmla="*/ 5526176 w 25760"/>
                <a:gd name="T67" fmla="*/ 53975 h 200"/>
                <a:gd name="T68" fmla="*/ 5272373 w 25760"/>
                <a:gd name="T69" fmla="*/ 53975 h 200"/>
                <a:gd name="T70" fmla="*/ 5018571 w 25760"/>
                <a:gd name="T71" fmla="*/ 53975 h 200"/>
                <a:gd name="T72" fmla="*/ 4764768 w 25760"/>
                <a:gd name="T73" fmla="*/ 53975 h 200"/>
                <a:gd name="T74" fmla="*/ 4510965 w 25760"/>
                <a:gd name="T75" fmla="*/ 53975 h 200"/>
                <a:gd name="T76" fmla="*/ 4257162 w 25760"/>
                <a:gd name="T77" fmla="*/ 53975 h 200"/>
                <a:gd name="T78" fmla="*/ 4003359 w 25760"/>
                <a:gd name="T79" fmla="*/ 53975 h 200"/>
                <a:gd name="T80" fmla="*/ 3749557 w 25760"/>
                <a:gd name="T81" fmla="*/ 53975 h 200"/>
                <a:gd name="T82" fmla="*/ 3495754 w 25760"/>
                <a:gd name="T83" fmla="*/ 53975 h 200"/>
                <a:gd name="T84" fmla="*/ 3241951 w 25760"/>
                <a:gd name="T85" fmla="*/ 53975 h 200"/>
                <a:gd name="T86" fmla="*/ 2988148 w 25760"/>
                <a:gd name="T87" fmla="*/ 53975 h 200"/>
                <a:gd name="T88" fmla="*/ 2734345 w 25760"/>
                <a:gd name="T89" fmla="*/ 53975 h 200"/>
                <a:gd name="T90" fmla="*/ 2480543 w 25760"/>
                <a:gd name="T91" fmla="*/ 53975 h 200"/>
                <a:gd name="T92" fmla="*/ 2226740 w 25760"/>
                <a:gd name="T93" fmla="*/ 53975 h 200"/>
                <a:gd name="T94" fmla="*/ 1972937 w 25760"/>
                <a:gd name="T95" fmla="*/ 53975 h 200"/>
                <a:gd name="T96" fmla="*/ 1719134 w 25760"/>
                <a:gd name="T97" fmla="*/ 53975 h 200"/>
                <a:gd name="T98" fmla="*/ 1465332 w 25760"/>
                <a:gd name="T99" fmla="*/ 53975 h 200"/>
                <a:gd name="T100" fmla="*/ 1211529 w 25760"/>
                <a:gd name="T101" fmla="*/ 53975 h 200"/>
                <a:gd name="T102" fmla="*/ 957726 w 25760"/>
                <a:gd name="T103" fmla="*/ 53975 h 200"/>
                <a:gd name="T104" fmla="*/ 703923 w 25760"/>
                <a:gd name="T105" fmla="*/ 53975 h 200"/>
                <a:gd name="T106" fmla="*/ 450120 w 25760"/>
                <a:gd name="T107" fmla="*/ 53975 h 200"/>
                <a:gd name="T108" fmla="*/ 196318 w 25760"/>
                <a:gd name="T109" fmla="*/ 53975 h 200"/>
                <a:gd name="T110" fmla="*/ 0 w 25760"/>
                <a:gd name="T111" fmla="*/ 26988 h 20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5760" h="200">
                  <a:moveTo>
                    <a:pt x="100" y="0"/>
                  </a:moveTo>
                  <a:lnTo>
                    <a:pt x="412" y="0"/>
                  </a:lnTo>
                  <a:lnTo>
                    <a:pt x="724" y="0"/>
                  </a:lnTo>
                  <a:lnTo>
                    <a:pt x="1036" y="0"/>
                  </a:lnTo>
                  <a:lnTo>
                    <a:pt x="1348" y="0"/>
                  </a:lnTo>
                  <a:lnTo>
                    <a:pt x="1660" y="0"/>
                  </a:lnTo>
                  <a:lnTo>
                    <a:pt x="1972" y="0"/>
                  </a:lnTo>
                  <a:lnTo>
                    <a:pt x="2284" y="0"/>
                  </a:lnTo>
                  <a:lnTo>
                    <a:pt x="2596" y="0"/>
                  </a:lnTo>
                  <a:lnTo>
                    <a:pt x="2908" y="0"/>
                  </a:lnTo>
                  <a:lnTo>
                    <a:pt x="3220" y="0"/>
                  </a:lnTo>
                  <a:lnTo>
                    <a:pt x="3532" y="0"/>
                  </a:lnTo>
                  <a:lnTo>
                    <a:pt x="3844" y="0"/>
                  </a:lnTo>
                  <a:lnTo>
                    <a:pt x="4156" y="0"/>
                  </a:lnTo>
                  <a:lnTo>
                    <a:pt x="4468" y="0"/>
                  </a:lnTo>
                  <a:lnTo>
                    <a:pt x="4780" y="0"/>
                  </a:lnTo>
                  <a:lnTo>
                    <a:pt x="5092" y="0"/>
                  </a:lnTo>
                  <a:lnTo>
                    <a:pt x="5404" y="0"/>
                  </a:lnTo>
                  <a:lnTo>
                    <a:pt x="5716" y="0"/>
                  </a:lnTo>
                  <a:lnTo>
                    <a:pt x="6028" y="0"/>
                  </a:lnTo>
                  <a:lnTo>
                    <a:pt x="6340" y="0"/>
                  </a:lnTo>
                  <a:lnTo>
                    <a:pt x="6652" y="0"/>
                  </a:lnTo>
                  <a:lnTo>
                    <a:pt x="6964" y="0"/>
                  </a:lnTo>
                  <a:lnTo>
                    <a:pt x="7276" y="0"/>
                  </a:lnTo>
                  <a:lnTo>
                    <a:pt x="7588" y="0"/>
                  </a:lnTo>
                  <a:lnTo>
                    <a:pt x="7900" y="0"/>
                  </a:lnTo>
                  <a:lnTo>
                    <a:pt x="8212" y="0"/>
                  </a:lnTo>
                  <a:lnTo>
                    <a:pt x="8524" y="0"/>
                  </a:lnTo>
                  <a:lnTo>
                    <a:pt x="8836" y="0"/>
                  </a:lnTo>
                  <a:lnTo>
                    <a:pt x="9148" y="0"/>
                  </a:lnTo>
                  <a:lnTo>
                    <a:pt x="9460" y="0"/>
                  </a:lnTo>
                  <a:lnTo>
                    <a:pt x="9772" y="0"/>
                  </a:lnTo>
                  <a:lnTo>
                    <a:pt x="10084" y="0"/>
                  </a:lnTo>
                  <a:lnTo>
                    <a:pt x="10396" y="0"/>
                  </a:lnTo>
                  <a:lnTo>
                    <a:pt x="10708" y="0"/>
                  </a:lnTo>
                  <a:lnTo>
                    <a:pt x="11020" y="0"/>
                  </a:lnTo>
                  <a:lnTo>
                    <a:pt x="11332" y="0"/>
                  </a:lnTo>
                  <a:lnTo>
                    <a:pt x="11644" y="0"/>
                  </a:lnTo>
                  <a:lnTo>
                    <a:pt x="11956" y="0"/>
                  </a:lnTo>
                  <a:lnTo>
                    <a:pt x="12268" y="0"/>
                  </a:lnTo>
                  <a:lnTo>
                    <a:pt x="12580" y="0"/>
                  </a:lnTo>
                  <a:lnTo>
                    <a:pt x="12892" y="0"/>
                  </a:lnTo>
                  <a:lnTo>
                    <a:pt x="13204" y="0"/>
                  </a:lnTo>
                  <a:lnTo>
                    <a:pt x="13516" y="0"/>
                  </a:lnTo>
                  <a:lnTo>
                    <a:pt x="13828" y="0"/>
                  </a:lnTo>
                  <a:lnTo>
                    <a:pt x="14140" y="0"/>
                  </a:lnTo>
                  <a:lnTo>
                    <a:pt x="14452" y="0"/>
                  </a:lnTo>
                  <a:lnTo>
                    <a:pt x="14764" y="0"/>
                  </a:lnTo>
                  <a:lnTo>
                    <a:pt x="15076" y="0"/>
                  </a:lnTo>
                  <a:lnTo>
                    <a:pt x="15388" y="0"/>
                  </a:lnTo>
                  <a:lnTo>
                    <a:pt x="15700" y="0"/>
                  </a:lnTo>
                  <a:lnTo>
                    <a:pt x="16012" y="0"/>
                  </a:lnTo>
                  <a:lnTo>
                    <a:pt x="16324" y="0"/>
                  </a:lnTo>
                  <a:lnTo>
                    <a:pt x="16636" y="0"/>
                  </a:lnTo>
                  <a:lnTo>
                    <a:pt x="16948" y="0"/>
                  </a:lnTo>
                  <a:lnTo>
                    <a:pt x="17260" y="0"/>
                  </a:lnTo>
                  <a:lnTo>
                    <a:pt x="17572" y="0"/>
                  </a:lnTo>
                  <a:lnTo>
                    <a:pt x="17884" y="0"/>
                  </a:lnTo>
                  <a:lnTo>
                    <a:pt x="18196" y="0"/>
                  </a:lnTo>
                  <a:lnTo>
                    <a:pt x="18508" y="0"/>
                  </a:lnTo>
                  <a:lnTo>
                    <a:pt x="18820" y="0"/>
                  </a:lnTo>
                  <a:lnTo>
                    <a:pt x="19132" y="0"/>
                  </a:lnTo>
                  <a:lnTo>
                    <a:pt x="19444" y="0"/>
                  </a:lnTo>
                  <a:lnTo>
                    <a:pt x="19756" y="0"/>
                  </a:lnTo>
                  <a:lnTo>
                    <a:pt x="20068" y="0"/>
                  </a:lnTo>
                  <a:lnTo>
                    <a:pt x="20380" y="0"/>
                  </a:lnTo>
                  <a:lnTo>
                    <a:pt x="20692" y="0"/>
                  </a:lnTo>
                  <a:lnTo>
                    <a:pt x="21004" y="0"/>
                  </a:lnTo>
                  <a:lnTo>
                    <a:pt x="21316" y="0"/>
                  </a:lnTo>
                  <a:lnTo>
                    <a:pt x="21628" y="0"/>
                  </a:lnTo>
                  <a:lnTo>
                    <a:pt x="21940" y="0"/>
                  </a:lnTo>
                  <a:lnTo>
                    <a:pt x="22252" y="0"/>
                  </a:lnTo>
                  <a:lnTo>
                    <a:pt x="22564" y="0"/>
                  </a:lnTo>
                  <a:lnTo>
                    <a:pt x="22876" y="0"/>
                  </a:lnTo>
                  <a:lnTo>
                    <a:pt x="23188" y="0"/>
                  </a:lnTo>
                  <a:lnTo>
                    <a:pt x="23500" y="0"/>
                  </a:lnTo>
                  <a:lnTo>
                    <a:pt x="23812" y="0"/>
                  </a:lnTo>
                  <a:lnTo>
                    <a:pt x="24124" y="0"/>
                  </a:lnTo>
                  <a:lnTo>
                    <a:pt x="24436" y="0"/>
                  </a:lnTo>
                  <a:lnTo>
                    <a:pt x="24748" y="0"/>
                  </a:lnTo>
                  <a:lnTo>
                    <a:pt x="25060" y="0"/>
                  </a:lnTo>
                  <a:lnTo>
                    <a:pt x="25372" y="0"/>
                  </a:lnTo>
                  <a:lnTo>
                    <a:pt x="25660" y="0"/>
                  </a:lnTo>
                  <a:cubicBezTo>
                    <a:pt x="25716" y="0"/>
                    <a:pt x="25760" y="45"/>
                    <a:pt x="25760" y="100"/>
                  </a:cubicBezTo>
                  <a:cubicBezTo>
                    <a:pt x="25760" y="156"/>
                    <a:pt x="25716" y="200"/>
                    <a:pt x="25660" y="200"/>
                  </a:cubicBezTo>
                  <a:lnTo>
                    <a:pt x="25372" y="200"/>
                  </a:lnTo>
                  <a:lnTo>
                    <a:pt x="25060" y="200"/>
                  </a:lnTo>
                  <a:lnTo>
                    <a:pt x="24748" y="200"/>
                  </a:lnTo>
                  <a:lnTo>
                    <a:pt x="24436" y="200"/>
                  </a:lnTo>
                  <a:lnTo>
                    <a:pt x="24124" y="200"/>
                  </a:lnTo>
                  <a:lnTo>
                    <a:pt x="23812" y="200"/>
                  </a:lnTo>
                  <a:lnTo>
                    <a:pt x="23500" y="200"/>
                  </a:lnTo>
                  <a:lnTo>
                    <a:pt x="23188" y="200"/>
                  </a:lnTo>
                  <a:lnTo>
                    <a:pt x="22876" y="200"/>
                  </a:lnTo>
                  <a:lnTo>
                    <a:pt x="22564" y="200"/>
                  </a:lnTo>
                  <a:lnTo>
                    <a:pt x="22252" y="200"/>
                  </a:lnTo>
                  <a:lnTo>
                    <a:pt x="21940" y="200"/>
                  </a:lnTo>
                  <a:lnTo>
                    <a:pt x="21628" y="200"/>
                  </a:lnTo>
                  <a:lnTo>
                    <a:pt x="21316" y="200"/>
                  </a:lnTo>
                  <a:lnTo>
                    <a:pt x="21004" y="200"/>
                  </a:lnTo>
                  <a:lnTo>
                    <a:pt x="20692" y="200"/>
                  </a:lnTo>
                  <a:lnTo>
                    <a:pt x="20380" y="200"/>
                  </a:lnTo>
                  <a:lnTo>
                    <a:pt x="20068" y="200"/>
                  </a:lnTo>
                  <a:lnTo>
                    <a:pt x="19756" y="200"/>
                  </a:lnTo>
                  <a:lnTo>
                    <a:pt x="19444" y="200"/>
                  </a:lnTo>
                  <a:lnTo>
                    <a:pt x="19132" y="200"/>
                  </a:lnTo>
                  <a:lnTo>
                    <a:pt x="18820" y="200"/>
                  </a:lnTo>
                  <a:lnTo>
                    <a:pt x="18508" y="200"/>
                  </a:lnTo>
                  <a:lnTo>
                    <a:pt x="18196" y="200"/>
                  </a:lnTo>
                  <a:lnTo>
                    <a:pt x="17884" y="200"/>
                  </a:lnTo>
                  <a:lnTo>
                    <a:pt x="17572" y="200"/>
                  </a:lnTo>
                  <a:lnTo>
                    <a:pt x="17260" y="200"/>
                  </a:lnTo>
                  <a:lnTo>
                    <a:pt x="16948" y="200"/>
                  </a:lnTo>
                  <a:lnTo>
                    <a:pt x="16636" y="200"/>
                  </a:lnTo>
                  <a:lnTo>
                    <a:pt x="16324" y="200"/>
                  </a:lnTo>
                  <a:lnTo>
                    <a:pt x="16012" y="200"/>
                  </a:lnTo>
                  <a:lnTo>
                    <a:pt x="15700" y="200"/>
                  </a:lnTo>
                  <a:lnTo>
                    <a:pt x="15388" y="200"/>
                  </a:lnTo>
                  <a:lnTo>
                    <a:pt x="15076" y="200"/>
                  </a:lnTo>
                  <a:lnTo>
                    <a:pt x="14764" y="200"/>
                  </a:lnTo>
                  <a:lnTo>
                    <a:pt x="14452" y="200"/>
                  </a:lnTo>
                  <a:lnTo>
                    <a:pt x="14140" y="200"/>
                  </a:lnTo>
                  <a:lnTo>
                    <a:pt x="13828" y="200"/>
                  </a:lnTo>
                  <a:lnTo>
                    <a:pt x="13516" y="200"/>
                  </a:lnTo>
                  <a:lnTo>
                    <a:pt x="13204" y="200"/>
                  </a:lnTo>
                  <a:lnTo>
                    <a:pt x="12892" y="200"/>
                  </a:lnTo>
                  <a:lnTo>
                    <a:pt x="12580" y="200"/>
                  </a:lnTo>
                  <a:lnTo>
                    <a:pt x="12268" y="200"/>
                  </a:lnTo>
                  <a:lnTo>
                    <a:pt x="11956" y="200"/>
                  </a:lnTo>
                  <a:lnTo>
                    <a:pt x="11644" y="200"/>
                  </a:lnTo>
                  <a:lnTo>
                    <a:pt x="11332" y="200"/>
                  </a:lnTo>
                  <a:lnTo>
                    <a:pt x="11020" y="200"/>
                  </a:lnTo>
                  <a:lnTo>
                    <a:pt x="10708" y="200"/>
                  </a:lnTo>
                  <a:lnTo>
                    <a:pt x="10396" y="200"/>
                  </a:lnTo>
                  <a:lnTo>
                    <a:pt x="10084" y="200"/>
                  </a:lnTo>
                  <a:lnTo>
                    <a:pt x="9772" y="200"/>
                  </a:lnTo>
                  <a:lnTo>
                    <a:pt x="9460" y="200"/>
                  </a:lnTo>
                  <a:lnTo>
                    <a:pt x="9148" y="200"/>
                  </a:lnTo>
                  <a:lnTo>
                    <a:pt x="8836" y="200"/>
                  </a:lnTo>
                  <a:lnTo>
                    <a:pt x="8524" y="200"/>
                  </a:lnTo>
                  <a:lnTo>
                    <a:pt x="8212" y="200"/>
                  </a:lnTo>
                  <a:lnTo>
                    <a:pt x="7900" y="200"/>
                  </a:lnTo>
                  <a:lnTo>
                    <a:pt x="7588" y="200"/>
                  </a:lnTo>
                  <a:lnTo>
                    <a:pt x="7276" y="200"/>
                  </a:lnTo>
                  <a:lnTo>
                    <a:pt x="6964" y="200"/>
                  </a:lnTo>
                  <a:lnTo>
                    <a:pt x="6652" y="200"/>
                  </a:lnTo>
                  <a:lnTo>
                    <a:pt x="6340" y="200"/>
                  </a:lnTo>
                  <a:lnTo>
                    <a:pt x="6028" y="200"/>
                  </a:lnTo>
                  <a:lnTo>
                    <a:pt x="5716" y="200"/>
                  </a:lnTo>
                  <a:lnTo>
                    <a:pt x="5404" y="200"/>
                  </a:lnTo>
                  <a:lnTo>
                    <a:pt x="5092" y="200"/>
                  </a:lnTo>
                  <a:lnTo>
                    <a:pt x="4780" y="200"/>
                  </a:lnTo>
                  <a:lnTo>
                    <a:pt x="4468" y="200"/>
                  </a:lnTo>
                  <a:lnTo>
                    <a:pt x="4156" y="200"/>
                  </a:lnTo>
                  <a:lnTo>
                    <a:pt x="3844" y="200"/>
                  </a:lnTo>
                  <a:lnTo>
                    <a:pt x="3532" y="200"/>
                  </a:lnTo>
                  <a:lnTo>
                    <a:pt x="3220" y="200"/>
                  </a:lnTo>
                  <a:lnTo>
                    <a:pt x="2908" y="200"/>
                  </a:lnTo>
                  <a:lnTo>
                    <a:pt x="2596" y="200"/>
                  </a:lnTo>
                  <a:lnTo>
                    <a:pt x="2284" y="200"/>
                  </a:lnTo>
                  <a:lnTo>
                    <a:pt x="1972" y="200"/>
                  </a:lnTo>
                  <a:lnTo>
                    <a:pt x="1660" y="200"/>
                  </a:lnTo>
                  <a:lnTo>
                    <a:pt x="1348" y="200"/>
                  </a:lnTo>
                  <a:lnTo>
                    <a:pt x="1036" y="200"/>
                  </a:lnTo>
                  <a:lnTo>
                    <a:pt x="724" y="200"/>
                  </a:lnTo>
                  <a:lnTo>
                    <a:pt x="412" y="200"/>
                  </a:lnTo>
                  <a:lnTo>
                    <a:pt x="100" y="200"/>
                  </a:lnTo>
                  <a:cubicBezTo>
                    <a:pt x="45" y="200"/>
                    <a:pt x="0" y="156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lose/>
                </a:path>
              </a:pathLst>
            </a:custGeom>
            <a:solidFill>
              <a:srgbClr val="FF6600"/>
            </a:solidFill>
            <a:ln w="1" cap="flat">
              <a:solidFill>
                <a:srgbClr val="FF6600"/>
              </a:solidFill>
              <a:prstDash val="solid"/>
              <a:bevel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1163638" y="5141913"/>
              <a:ext cx="6989762" cy="850900"/>
            </a:xfrm>
            <a:custGeom>
              <a:avLst/>
              <a:gdLst>
                <a:gd name="T0" fmla="*/ 237548 w 25776"/>
                <a:gd name="T1" fmla="*/ 99851 h 3136"/>
                <a:gd name="T2" fmla="*/ 517127 w 25776"/>
                <a:gd name="T3" fmla="*/ 457467 h 3136"/>
                <a:gd name="T4" fmla="*/ 745184 w 25776"/>
                <a:gd name="T5" fmla="*/ 731514 h 3136"/>
                <a:gd name="T6" fmla="*/ 952903 w 25776"/>
                <a:gd name="T7" fmla="*/ 787137 h 3136"/>
                <a:gd name="T8" fmla="*/ 1171740 w 25776"/>
                <a:gd name="T9" fmla="*/ 597746 h 3136"/>
                <a:gd name="T10" fmla="*/ 1446438 w 25776"/>
                <a:gd name="T11" fmla="*/ 218423 h 3136"/>
                <a:gd name="T12" fmla="*/ 1691037 w 25776"/>
                <a:gd name="T13" fmla="*/ 13838 h 3136"/>
                <a:gd name="T14" fmla="*/ 1950007 w 25776"/>
                <a:gd name="T15" fmla="*/ 82214 h 3136"/>
                <a:gd name="T16" fmla="*/ 2209249 w 25776"/>
                <a:gd name="T17" fmla="*/ 399131 h 3136"/>
                <a:gd name="T18" fmla="*/ 2459542 w 25776"/>
                <a:gd name="T19" fmla="*/ 715776 h 3136"/>
                <a:gd name="T20" fmla="*/ 2668616 w 25776"/>
                <a:gd name="T21" fmla="*/ 792021 h 3136"/>
                <a:gd name="T22" fmla="*/ 2885555 w 25776"/>
                <a:gd name="T23" fmla="*/ 621624 h 3136"/>
                <a:gd name="T24" fmla="*/ 3138017 w 25776"/>
                <a:gd name="T25" fmla="*/ 272147 h 3136"/>
                <a:gd name="T26" fmla="*/ 3379091 w 25776"/>
                <a:gd name="T27" fmla="*/ 33103 h 3136"/>
                <a:gd name="T28" fmla="*/ 3639417 w 25776"/>
                <a:gd name="T29" fmla="*/ 49925 h 3136"/>
                <a:gd name="T30" fmla="*/ 3879948 w 25776"/>
                <a:gd name="T31" fmla="*/ 310676 h 3136"/>
                <a:gd name="T32" fmla="*/ 4153290 w 25776"/>
                <a:gd name="T33" fmla="*/ 676976 h 3136"/>
                <a:gd name="T34" fmla="*/ 4366704 w 25776"/>
                <a:gd name="T35" fmla="*/ 796905 h 3136"/>
                <a:gd name="T36" fmla="*/ 4578761 w 25776"/>
                <a:gd name="T37" fmla="*/ 667479 h 3136"/>
                <a:gd name="T38" fmla="*/ 4830139 w 25776"/>
                <a:gd name="T39" fmla="*/ 328855 h 3136"/>
                <a:gd name="T40" fmla="*/ 5091008 w 25776"/>
                <a:gd name="T41" fmla="*/ 45041 h 3136"/>
                <a:gd name="T42" fmla="*/ 5351063 w 25776"/>
                <a:gd name="T43" fmla="*/ 37173 h 3136"/>
                <a:gd name="T44" fmla="*/ 5593221 w 25776"/>
                <a:gd name="T45" fmla="*/ 283814 h 3136"/>
                <a:gd name="T46" fmla="*/ 5866834 w 25776"/>
                <a:gd name="T47" fmla="*/ 656354 h 3136"/>
                <a:gd name="T48" fmla="*/ 6082688 w 25776"/>
                <a:gd name="T49" fmla="*/ 796362 h 3136"/>
                <a:gd name="T50" fmla="*/ 6292576 w 25776"/>
                <a:gd name="T51" fmla="*/ 687558 h 3136"/>
                <a:gd name="T52" fmla="*/ 6522260 w 25776"/>
                <a:gd name="T53" fmla="*/ 386921 h 3136"/>
                <a:gd name="T54" fmla="*/ 6780688 w 25776"/>
                <a:gd name="T55" fmla="*/ 75702 h 3136"/>
                <a:gd name="T56" fmla="*/ 6956409 w 25776"/>
                <a:gd name="T57" fmla="*/ 2713 h 3136"/>
                <a:gd name="T58" fmla="*/ 6855532 w 25776"/>
                <a:gd name="T59" fmla="*/ 89540 h 3136"/>
                <a:gd name="T60" fmla="*/ 6629916 w 25776"/>
                <a:gd name="T61" fmla="*/ 328041 h 3136"/>
                <a:gd name="T62" fmla="*/ 6374471 w 25776"/>
                <a:gd name="T63" fmla="*/ 678061 h 3136"/>
                <a:gd name="T64" fmla="*/ 6123635 w 25776"/>
                <a:gd name="T65" fmla="*/ 849001 h 3136"/>
                <a:gd name="T66" fmla="*/ 5869546 w 25776"/>
                <a:gd name="T67" fmla="*/ 737483 h 3136"/>
                <a:gd name="T68" fmla="*/ 5612745 w 25776"/>
                <a:gd name="T69" fmla="*/ 404557 h 3136"/>
                <a:gd name="T70" fmla="*/ 5365164 w 25776"/>
                <a:gd name="T71" fmla="*/ 111246 h 3136"/>
                <a:gd name="T72" fmla="*/ 5159886 w 25776"/>
                <a:gd name="T73" fmla="*/ 70547 h 3136"/>
                <a:gd name="T74" fmla="*/ 4937252 w 25776"/>
                <a:gd name="T75" fmla="*/ 274046 h 3136"/>
                <a:gd name="T76" fmla="*/ 4661469 w 25776"/>
                <a:gd name="T77" fmla="*/ 654726 h 3136"/>
                <a:gd name="T78" fmla="*/ 4413074 w 25776"/>
                <a:gd name="T79" fmla="*/ 844931 h 3136"/>
                <a:gd name="T80" fmla="*/ 4156816 w 25776"/>
                <a:gd name="T81" fmla="*/ 756476 h 3136"/>
                <a:gd name="T82" fmla="*/ 3899472 w 25776"/>
                <a:gd name="T83" fmla="*/ 432505 h 3136"/>
                <a:gd name="T84" fmla="*/ 3651077 w 25776"/>
                <a:gd name="T85" fmla="*/ 126170 h 3136"/>
                <a:gd name="T86" fmla="*/ 3444172 w 25776"/>
                <a:gd name="T87" fmla="*/ 64306 h 3136"/>
                <a:gd name="T88" fmla="*/ 3223708 w 25776"/>
                <a:gd name="T89" fmla="*/ 249626 h 3136"/>
                <a:gd name="T90" fmla="*/ 2969890 w 25776"/>
                <a:gd name="T91" fmla="*/ 602088 h 3136"/>
                <a:gd name="T92" fmla="*/ 2725563 w 25776"/>
                <a:gd name="T93" fmla="*/ 829465 h 3136"/>
                <a:gd name="T94" fmla="*/ 2466592 w 25776"/>
                <a:gd name="T95" fmla="*/ 791478 h 3136"/>
                <a:gd name="T96" fmla="*/ 2207079 w 25776"/>
                <a:gd name="T97" fmla="*/ 490841 h 3136"/>
                <a:gd name="T98" fmla="*/ 1956787 w 25776"/>
                <a:gd name="T99" fmla="*/ 161986 h 3136"/>
                <a:gd name="T100" fmla="*/ 1746898 w 25776"/>
                <a:gd name="T101" fmla="*/ 57251 h 3136"/>
                <a:gd name="T102" fmla="*/ 1530773 w 25776"/>
                <a:gd name="T103" fmla="*/ 201872 h 3136"/>
                <a:gd name="T104" fmla="*/ 1256888 w 25776"/>
                <a:gd name="T105" fmla="*/ 576040 h 3136"/>
                <a:gd name="T106" fmla="*/ 1014459 w 25776"/>
                <a:gd name="T107" fmla="*/ 818883 h 3136"/>
                <a:gd name="T108" fmla="*/ 754404 w 25776"/>
                <a:gd name="T109" fmla="*/ 805587 h 3136"/>
                <a:gd name="T110" fmla="*/ 515229 w 25776"/>
                <a:gd name="T111" fmla="*/ 548364 h 3136"/>
                <a:gd name="T112" fmla="*/ 242700 w 25776"/>
                <a:gd name="T113" fmla="*/ 181793 h 3136"/>
                <a:gd name="T114" fmla="*/ 45828 w 25776"/>
                <a:gd name="T115" fmla="*/ 59965 h 3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5776" h="3136">
                  <a:moveTo>
                    <a:pt x="126" y="10"/>
                  </a:moveTo>
                  <a:lnTo>
                    <a:pt x="204" y="24"/>
                  </a:lnTo>
                  <a:lnTo>
                    <a:pt x="280" y="36"/>
                  </a:lnTo>
                  <a:lnTo>
                    <a:pt x="363" y="53"/>
                  </a:lnTo>
                  <a:lnTo>
                    <a:pt x="409" y="66"/>
                  </a:lnTo>
                  <a:lnTo>
                    <a:pt x="456" y="84"/>
                  </a:lnTo>
                  <a:lnTo>
                    <a:pt x="542" y="125"/>
                  </a:lnTo>
                  <a:lnTo>
                    <a:pt x="628" y="175"/>
                  </a:lnTo>
                  <a:lnTo>
                    <a:pt x="712" y="233"/>
                  </a:lnTo>
                  <a:lnTo>
                    <a:pt x="794" y="297"/>
                  </a:lnTo>
                  <a:lnTo>
                    <a:pt x="876" y="368"/>
                  </a:lnTo>
                  <a:lnTo>
                    <a:pt x="959" y="447"/>
                  </a:lnTo>
                  <a:lnTo>
                    <a:pt x="1039" y="531"/>
                  </a:lnTo>
                  <a:lnTo>
                    <a:pt x="1119" y="619"/>
                  </a:lnTo>
                  <a:lnTo>
                    <a:pt x="1199" y="713"/>
                  </a:lnTo>
                  <a:lnTo>
                    <a:pt x="1279" y="812"/>
                  </a:lnTo>
                  <a:lnTo>
                    <a:pt x="1358" y="915"/>
                  </a:lnTo>
                  <a:lnTo>
                    <a:pt x="1437" y="1019"/>
                  </a:lnTo>
                  <a:lnTo>
                    <a:pt x="1516" y="1127"/>
                  </a:lnTo>
                  <a:lnTo>
                    <a:pt x="1595" y="1238"/>
                  </a:lnTo>
                  <a:lnTo>
                    <a:pt x="1751" y="1462"/>
                  </a:lnTo>
                  <a:lnTo>
                    <a:pt x="1907" y="1686"/>
                  </a:lnTo>
                  <a:lnTo>
                    <a:pt x="1985" y="1797"/>
                  </a:lnTo>
                  <a:lnTo>
                    <a:pt x="2062" y="1905"/>
                  </a:lnTo>
                  <a:lnTo>
                    <a:pt x="2140" y="2010"/>
                  </a:lnTo>
                  <a:lnTo>
                    <a:pt x="2217" y="2114"/>
                  </a:lnTo>
                  <a:lnTo>
                    <a:pt x="2294" y="2214"/>
                  </a:lnTo>
                  <a:lnTo>
                    <a:pt x="2371" y="2308"/>
                  </a:lnTo>
                  <a:lnTo>
                    <a:pt x="2447" y="2397"/>
                  </a:lnTo>
                  <a:lnTo>
                    <a:pt x="2523" y="2482"/>
                  </a:lnTo>
                  <a:lnTo>
                    <a:pt x="2599" y="2561"/>
                  </a:lnTo>
                  <a:lnTo>
                    <a:pt x="2674" y="2632"/>
                  </a:lnTo>
                  <a:lnTo>
                    <a:pt x="2748" y="2696"/>
                  </a:lnTo>
                  <a:lnTo>
                    <a:pt x="2823" y="2754"/>
                  </a:lnTo>
                  <a:lnTo>
                    <a:pt x="2896" y="2804"/>
                  </a:lnTo>
                  <a:lnTo>
                    <a:pt x="2967" y="2846"/>
                  </a:lnTo>
                  <a:lnTo>
                    <a:pt x="3038" y="2879"/>
                  </a:lnTo>
                  <a:lnTo>
                    <a:pt x="3108" y="2905"/>
                  </a:lnTo>
                  <a:lnTo>
                    <a:pt x="3178" y="2924"/>
                  </a:lnTo>
                  <a:lnTo>
                    <a:pt x="3245" y="2934"/>
                  </a:lnTo>
                  <a:lnTo>
                    <a:pt x="3311" y="2937"/>
                  </a:lnTo>
                  <a:lnTo>
                    <a:pt x="3379" y="2932"/>
                  </a:lnTo>
                  <a:lnTo>
                    <a:pt x="3447" y="2920"/>
                  </a:lnTo>
                  <a:lnTo>
                    <a:pt x="3514" y="2901"/>
                  </a:lnTo>
                  <a:lnTo>
                    <a:pt x="3583" y="2874"/>
                  </a:lnTo>
                  <a:lnTo>
                    <a:pt x="3653" y="2839"/>
                  </a:lnTo>
                  <a:lnTo>
                    <a:pt x="3724" y="2796"/>
                  </a:lnTo>
                  <a:lnTo>
                    <a:pt x="3796" y="2746"/>
                  </a:lnTo>
                  <a:lnTo>
                    <a:pt x="3869" y="2689"/>
                  </a:lnTo>
                  <a:lnTo>
                    <a:pt x="3943" y="2624"/>
                  </a:lnTo>
                  <a:lnTo>
                    <a:pt x="4017" y="2551"/>
                  </a:lnTo>
                  <a:lnTo>
                    <a:pt x="4093" y="2473"/>
                  </a:lnTo>
                  <a:lnTo>
                    <a:pt x="4169" y="2389"/>
                  </a:lnTo>
                  <a:lnTo>
                    <a:pt x="4245" y="2299"/>
                  </a:lnTo>
                  <a:lnTo>
                    <a:pt x="4321" y="2203"/>
                  </a:lnTo>
                  <a:lnTo>
                    <a:pt x="4398" y="2104"/>
                  </a:lnTo>
                  <a:lnTo>
                    <a:pt x="4475" y="2002"/>
                  </a:lnTo>
                  <a:lnTo>
                    <a:pt x="4552" y="1896"/>
                  </a:lnTo>
                  <a:lnTo>
                    <a:pt x="4707" y="1676"/>
                  </a:lnTo>
                  <a:lnTo>
                    <a:pt x="4785" y="1565"/>
                  </a:lnTo>
                  <a:lnTo>
                    <a:pt x="4863" y="1453"/>
                  </a:lnTo>
                  <a:lnTo>
                    <a:pt x="4941" y="1340"/>
                  </a:lnTo>
                  <a:lnTo>
                    <a:pt x="5019" y="1229"/>
                  </a:lnTo>
                  <a:lnTo>
                    <a:pt x="5176" y="1012"/>
                  </a:lnTo>
                  <a:lnTo>
                    <a:pt x="5255" y="907"/>
                  </a:lnTo>
                  <a:lnTo>
                    <a:pt x="5334" y="805"/>
                  </a:lnTo>
                  <a:lnTo>
                    <a:pt x="5414" y="708"/>
                  </a:lnTo>
                  <a:lnTo>
                    <a:pt x="5493" y="615"/>
                  </a:lnTo>
                  <a:lnTo>
                    <a:pt x="5573" y="526"/>
                  </a:lnTo>
                  <a:lnTo>
                    <a:pt x="5653" y="443"/>
                  </a:lnTo>
                  <a:lnTo>
                    <a:pt x="5734" y="366"/>
                  </a:lnTo>
                  <a:lnTo>
                    <a:pt x="5815" y="296"/>
                  </a:lnTo>
                  <a:lnTo>
                    <a:pt x="5897" y="231"/>
                  </a:lnTo>
                  <a:lnTo>
                    <a:pt x="5981" y="174"/>
                  </a:lnTo>
                  <a:lnTo>
                    <a:pt x="6065" y="125"/>
                  </a:lnTo>
                  <a:lnTo>
                    <a:pt x="6150" y="84"/>
                  </a:lnTo>
                  <a:lnTo>
                    <a:pt x="6236" y="51"/>
                  </a:lnTo>
                  <a:lnTo>
                    <a:pt x="6324" y="28"/>
                  </a:lnTo>
                  <a:lnTo>
                    <a:pt x="6412" y="14"/>
                  </a:lnTo>
                  <a:lnTo>
                    <a:pt x="6500" y="9"/>
                  </a:lnTo>
                  <a:lnTo>
                    <a:pt x="6589" y="14"/>
                  </a:lnTo>
                  <a:lnTo>
                    <a:pt x="6678" y="29"/>
                  </a:lnTo>
                  <a:lnTo>
                    <a:pt x="6766" y="53"/>
                  </a:lnTo>
                  <a:lnTo>
                    <a:pt x="6854" y="88"/>
                  </a:lnTo>
                  <a:lnTo>
                    <a:pt x="6939" y="129"/>
                  </a:lnTo>
                  <a:lnTo>
                    <a:pt x="7024" y="179"/>
                  </a:lnTo>
                  <a:lnTo>
                    <a:pt x="7108" y="237"/>
                  </a:lnTo>
                  <a:lnTo>
                    <a:pt x="7191" y="303"/>
                  </a:lnTo>
                  <a:lnTo>
                    <a:pt x="7273" y="376"/>
                  </a:lnTo>
                  <a:lnTo>
                    <a:pt x="7354" y="453"/>
                  </a:lnTo>
                  <a:lnTo>
                    <a:pt x="7435" y="537"/>
                  </a:lnTo>
                  <a:lnTo>
                    <a:pt x="7516" y="627"/>
                  </a:lnTo>
                  <a:lnTo>
                    <a:pt x="7596" y="722"/>
                  </a:lnTo>
                  <a:lnTo>
                    <a:pt x="7675" y="819"/>
                  </a:lnTo>
                  <a:lnTo>
                    <a:pt x="7754" y="922"/>
                  </a:lnTo>
                  <a:lnTo>
                    <a:pt x="7833" y="1028"/>
                  </a:lnTo>
                  <a:lnTo>
                    <a:pt x="7990" y="1247"/>
                  </a:lnTo>
                  <a:lnTo>
                    <a:pt x="8069" y="1357"/>
                  </a:lnTo>
                  <a:lnTo>
                    <a:pt x="8147" y="1471"/>
                  </a:lnTo>
                  <a:lnTo>
                    <a:pt x="8225" y="1583"/>
                  </a:lnTo>
                  <a:lnTo>
                    <a:pt x="8303" y="1695"/>
                  </a:lnTo>
                  <a:lnTo>
                    <a:pt x="8459" y="1914"/>
                  </a:lnTo>
                  <a:lnTo>
                    <a:pt x="8536" y="2020"/>
                  </a:lnTo>
                  <a:lnTo>
                    <a:pt x="8613" y="2122"/>
                  </a:lnTo>
                  <a:lnTo>
                    <a:pt x="8690" y="2220"/>
                  </a:lnTo>
                  <a:lnTo>
                    <a:pt x="8767" y="2316"/>
                  </a:lnTo>
                  <a:lnTo>
                    <a:pt x="8843" y="2406"/>
                  </a:lnTo>
                  <a:lnTo>
                    <a:pt x="8919" y="2489"/>
                  </a:lnTo>
                  <a:lnTo>
                    <a:pt x="8994" y="2565"/>
                  </a:lnTo>
                  <a:lnTo>
                    <a:pt x="9070" y="2638"/>
                  </a:lnTo>
                  <a:lnTo>
                    <a:pt x="9144" y="2702"/>
                  </a:lnTo>
                  <a:lnTo>
                    <a:pt x="9218" y="2758"/>
                  </a:lnTo>
                  <a:lnTo>
                    <a:pt x="9291" y="2807"/>
                  </a:lnTo>
                  <a:lnTo>
                    <a:pt x="9363" y="2848"/>
                  </a:lnTo>
                  <a:lnTo>
                    <a:pt x="9434" y="2882"/>
                  </a:lnTo>
                  <a:lnTo>
                    <a:pt x="9503" y="2907"/>
                  </a:lnTo>
                  <a:lnTo>
                    <a:pt x="9572" y="2924"/>
                  </a:lnTo>
                  <a:lnTo>
                    <a:pt x="9640" y="2934"/>
                  </a:lnTo>
                  <a:lnTo>
                    <a:pt x="9707" y="2937"/>
                  </a:lnTo>
                  <a:lnTo>
                    <a:pt x="9775" y="2932"/>
                  </a:lnTo>
                  <a:lnTo>
                    <a:pt x="9841" y="2919"/>
                  </a:lnTo>
                  <a:lnTo>
                    <a:pt x="9909" y="2899"/>
                  </a:lnTo>
                  <a:lnTo>
                    <a:pt x="9979" y="2871"/>
                  </a:lnTo>
                  <a:lnTo>
                    <a:pt x="10049" y="2836"/>
                  </a:lnTo>
                  <a:lnTo>
                    <a:pt x="10119" y="2793"/>
                  </a:lnTo>
                  <a:lnTo>
                    <a:pt x="10191" y="2742"/>
                  </a:lnTo>
                  <a:lnTo>
                    <a:pt x="10265" y="2683"/>
                  </a:lnTo>
                  <a:lnTo>
                    <a:pt x="10339" y="2618"/>
                  </a:lnTo>
                  <a:lnTo>
                    <a:pt x="10414" y="2546"/>
                  </a:lnTo>
                  <a:lnTo>
                    <a:pt x="10488" y="2467"/>
                  </a:lnTo>
                  <a:lnTo>
                    <a:pt x="10564" y="2381"/>
                  </a:lnTo>
                  <a:lnTo>
                    <a:pt x="10641" y="2291"/>
                  </a:lnTo>
                  <a:lnTo>
                    <a:pt x="10717" y="2197"/>
                  </a:lnTo>
                  <a:lnTo>
                    <a:pt x="10794" y="2097"/>
                  </a:lnTo>
                  <a:lnTo>
                    <a:pt x="10871" y="1993"/>
                  </a:lnTo>
                  <a:lnTo>
                    <a:pt x="10948" y="1887"/>
                  </a:lnTo>
                  <a:lnTo>
                    <a:pt x="11026" y="1779"/>
                  </a:lnTo>
                  <a:lnTo>
                    <a:pt x="11103" y="1668"/>
                  </a:lnTo>
                  <a:lnTo>
                    <a:pt x="11181" y="1555"/>
                  </a:lnTo>
                  <a:lnTo>
                    <a:pt x="11259" y="1444"/>
                  </a:lnTo>
                  <a:lnTo>
                    <a:pt x="11415" y="1221"/>
                  </a:lnTo>
                  <a:lnTo>
                    <a:pt x="11493" y="1111"/>
                  </a:lnTo>
                  <a:lnTo>
                    <a:pt x="11572" y="1003"/>
                  </a:lnTo>
                  <a:lnTo>
                    <a:pt x="11651" y="899"/>
                  </a:lnTo>
                  <a:lnTo>
                    <a:pt x="11730" y="798"/>
                  </a:lnTo>
                  <a:lnTo>
                    <a:pt x="11809" y="700"/>
                  </a:lnTo>
                  <a:lnTo>
                    <a:pt x="11889" y="607"/>
                  </a:lnTo>
                  <a:lnTo>
                    <a:pt x="11969" y="519"/>
                  </a:lnTo>
                  <a:lnTo>
                    <a:pt x="12049" y="437"/>
                  </a:lnTo>
                  <a:lnTo>
                    <a:pt x="12130" y="360"/>
                  </a:lnTo>
                  <a:lnTo>
                    <a:pt x="12212" y="290"/>
                  </a:lnTo>
                  <a:lnTo>
                    <a:pt x="12294" y="226"/>
                  </a:lnTo>
                  <a:lnTo>
                    <a:pt x="12377" y="171"/>
                  </a:lnTo>
                  <a:lnTo>
                    <a:pt x="12461" y="122"/>
                  </a:lnTo>
                  <a:lnTo>
                    <a:pt x="12547" y="81"/>
                  </a:lnTo>
                  <a:lnTo>
                    <a:pt x="12633" y="50"/>
                  </a:lnTo>
                  <a:lnTo>
                    <a:pt x="12720" y="27"/>
                  </a:lnTo>
                  <a:lnTo>
                    <a:pt x="12808" y="13"/>
                  </a:lnTo>
                  <a:lnTo>
                    <a:pt x="12897" y="9"/>
                  </a:lnTo>
                  <a:lnTo>
                    <a:pt x="12986" y="15"/>
                  </a:lnTo>
                  <a:lnTo>
                    <a:pt x="13075" y="31"/>
                  </a:lnTo>
                  <a:lnTo>
                    <a:pt x="13163" y="56"/>
                  </a:lnTo>
                  <a:lnTo>
                    <a:pt x="13249" y="89"/>
                  </a:lnTo>
                  <a:lnTo>
                    <a:pt x="13336" y="133"/>
                  </a:lnTo>
                  <a:lnTo>
                    <a:pt x="13421" y="184"/>
                  </a:lnTo>
                  <a:lnTo>
                    <a:pt x="13505" y="243"/>
                  </a:lnTo>
                  <a:lnTo>
                    <a:pt x="13587" y="307"/>
                  </a:lnTo>
                  <a:lnTo>
                    <a:pt x="13670" y="380"/>
                  </a:lnTo>
                  <a:lnTo>
                    <a:pt x="13751" y="460"/>
                  </a:lnTo>
                  <a:lnTo>
                    <a:pt x="13832" y="545"/>
                  </a:lnTo>
                  <a:lnTo>
                    <a:pt x="13912" y="634"/>
                  </a:lnTo>
                  <a:lnTo>
                    <a:pt x="13992" y="729"/>
                  </a:lnTo>
                  <a:lnTo>
                    <a:pt x="14072" y="828"/>
                  </a:lnTo>
                  <a:lnTo>
                    <a:pt x="14151" y="932"/>
                  </a:lnTo>
                  <a:lnTo>
                    <a:pt x="14229" y="1036"/>
                  </a:lnTo>
                  <a:lnTo>
                    <a:pt x="14308" y="1145"/>
                  </a:lnTo>
                  <a:lnTo>
                    <a:pt x="14387" y="1256"/>
                  </a:lnTo>
                  <a:lnTo>
                    <a:pt x="14543" y="1480"/>
                  </a:lnTo>
                  <a:lnTo>
                    <a:pt x="14700" y="1704"/>
                  </a:lnTo>
                  <a:lnTo>
                    <a:pt x="14777" y="1814"/>
                  </a:lnTo>
                  <a:lnTo>
                    <a:pt x="14855" y="1922"/>
                  </a:lnTo>
                  <a:lnTo>
                    <a:pt x="14932" y="2027"/>
                  </a:lnTo>
                  <a:lnTo>
                    <a:pt x="15009" y="2130"/>
                  </a:lnTo>
                  <a:lnTo>
                    <a:pt x="15086" y="2230"/>
                  </a:lnTo>
                  <a:lnTo>
                    <a:pt x="15163" y="2323"/>
                  </a:lnTo>
                  <a:lnTo>
                    <a:pt x="15239" y="2410"/>
                  </a:lnTo>
                  <a:lnTo>
                    <a:pt x="15316" y="2495"/>
                  </a:lnTo>
                  <a:lnTo>
                    <a:pt x="15391" y="2573"/>
                  </a:lnTo>
                  <a:lnTo>
                    <a:pt x="15466" y="2642"/>
                  </a:lnTo>
                  <a:lnTo>
                    <a:pt x="15540" y="2706"/>
                  </a:lnTo>
                  <a:lnTo>
                    <a:pt x="15614" y="2763"/>
                  </a:lnTo>
                  <a:lnTo>
                    <a:pt x="15687" y="2812"/>
                  </a:lnTo>
                  <a:lnTo>
                    <a:pt x="15759" y="2851"/>
                  </a:lnTo>
                  <a:lnTo>
                    <a:pt x="15829" y="2884"/>
                  </a:lnTo>
                  <a:lnTo>
                    <a:pt x="15900" y="2909"/>
                  </a:lnTo>
                  <a:lnTo>
                    <a:pt x="15968" y="2925"/>
                  </a:lnTo>
                  <a:lnTo>
                    <a:pt x="16036" y="2935"/>
                  </a:lnTo>
                  <a:lnTo>
                    <a:pt x="16103" y="2937"/>
                  </a:lnTo>
                  <a:lnTo>
                    <a:pt x="16169" y="2930"/>
                  </a:lnTo>
                  <a:lnTo>
                    <a:pt x="16237" y="2917"/>
                  </a:lnTo>
                  <a:lnTo>
                    <a:pt x="16306" y="2897"/>
                  </a:lnTo>
                  <a:lnTo>
                    <a:pt x="16374" y="2869"/>
                  </a:lnTo>
                  <a:lnTo>
                    <a:pt x="16444" y="2832"/>
                  </a:lnTo>
                  <a:lnTo>
                    <a:pt x="16515" y="2789"/>
                  </a:lnTo>
                  <a:lnTo>
                    <a:pt x="16588" y="2737"/>
                  </a:lnTo>
                  <a:lnTo>
                    <a:pt x="16661" y="2679"/>
                  </a:lnTo>
                  <a:lnTo>
                    <a:pt x="16735" y="2613"/>
                  </a:lnTo>
                  <a:lnTo>
                    <a:pt x="16809" y="2539"/>
                  </a:lnTo>
                  <a:lnTo>
                    <a:pt x="16885" y="2460"/>
                  </a:lnTo>
                  <a:lnTo>
                    <a:pt x="16961" y="2375"/>
                  </a:lnTo>
                  <a:lnTo>
                    <a:pt x="17037" y="2284"/>
                  </a:lnTo>
                  <a:lnTo>
                    <a:pt x="17113" y="2188"/>
                  </a:lnTo>
                  <a:lnTo>
                    <a:pt x="17190" y="2088"/>
                  </a:lnTo>
                  <a:lnTo>
                    <a:pt x="17267" y="1985"/>
                  </a:lnTo>
                  <a:lnTo>
                    <a:pt x="17344" y="1879"/>
                  </a:lnTo>
                  <a:lnTo>
                    <a:pt x="17500" y="1658"/>
                  </a:lnTo>
                  <a:lnTo>
                    <a:pt x="17578" y="1547"/>
                  </a:lnTo>
                  <a:lnTo>
                    <a:pt x="17655" y="1435"/>
                  </a:lnTo>
                  <a:lnTo>
                    <a:pt x="17733" y="1322"/>
                  </a:lnTo>
                  <a:lnTo>
                    <a:pt x="17812" y="1212"/>
                  </a:lnTo>
                  <a:lnTo>
                    <a:pt x="17969" y="996"/>
                  </a:lnTo>
                  <a:lnTo>
                    <a:pt x="18047" y="890"/>
                  </a:lnTo>
                  <a:lnTo>
                    <a:pt x="18127" y="789"/>
                  </a:lnTo>
                  <a:lnTo>
                    <a:pt x="18206" y="693"/>
                  </a:lnTo>
                  <a:lnTo>
                    <a:pt x="18285" y="600"/>
                  </a:lnTo>
                  <a:lnTo>
                    <a:pt x="18365" y="512"/>
                  </a:lnTo>
                  <a:lnTo>
                    <a:pt x="18446" y="430"/>
                  </a:lnTo>
                  <a:lnTo>
                    <a:pt x="18527" y="354"/>
                  </a:lnTo>
                  <a:lnTo>
                    <a:pt x="18609" y="285"/>
                  </a:lnTo>
                  <a:lnTo>
                    <a:pt x="18690" y="222"/>
                  </a:lnTo>
                  <a:lnTo>
                    <a:pt x="18774" y="166"/>
                  </a:lnTo>
                  <a:lnTo>
                    <a:pt x="18859" y="119"/>
                  </a:lnTo>
                  <a:lnTo>
                    <a:pt x="18943" y="79"/>
                  </a:lnTo>
                  <a:lnTo>
                    <a:pt x="19030" y="47"/>
                  </a:lnTo>
                  <a:lnTo>
                    <a:pt x="19117" y="25"/>
                  </a:lnTo>
                  <a:lnTo>
                    <a:pt x="19206" y="12"/>
                  </a:lnTo>
                  <a:lnTo>
                    <a:pt x="19294" y="9"/>
                  </a:lnTo>
                  <a:lnTo>
                    <a:pt x="19384" y="16"/>
                  </a:lnTo>
                  <a:lnTo>
                    <a:pt x="19472" y="32"/>
                  </a:lnTo>
                  <a:lnTo>
                    <a:pt x="19560" y="58"/>
                  </a:lnTo>
                  <a:lnTo>
                    <a:pt x="19647" y="93"/>
                  </a:lnTo>
                  <a:lnTo>
                    <a:pt x="19733" y="137"/>
                  </a:lnTo>
                  <a:lnTo>
                    <a:pt x="19817" y="187"/>
                  </a:lnTo>
                  <a:lnTo>
                    <a:pt x="19901" y="247"/>
                  </a:lnTo>
                  <a:lnTo>
                    <a:pt x="19985" y="314"/>
                  </a:lnTo>
                  <a:lnTo>
                    <a:pt x="20066" y="388"/>
                  </a:lnTo>
                  <a:lnTo>
                    <a:pt x="20147" y="466"/>
                  </a:lnTo>
                  <a:lnTo>
                    <a:pt x="20228" y="551"/>
                  </a:lnTo>
                  <a:lnTo>
                    <a:pt x="20308" y="642"/>
                  </a:lnTo>
                  <a:lnTo>
                    <a:pt x="20388" y="737"/>
                  </a:lnTo>
                  <a:lnTo>
                    <a:pt x="20467" y="836"/>
                  </a:lnTo>
                  <a:lnTo>
                    <a:pt x="20547" y="938"/>
                  </a:lnTo>
                  <a:lnTo>
                    <a:pt x="20626" y="1046"/>
                  </a:lnTo>
                  <a:lnTo>
                    <a:pt x="20783" y="1264"/>
                  </a:lnTo>
                  <a:lnTo>
                    <a:pt x="20861" y="1375"/>
                  </a:lnTo>
                  <a:lnTo>
                    <a:pt x="20940" y="1488"/>
                  </a:lnTo>
                  <a:lnTo>
                    <a:pt x="21018" y="1602"/>
                  </a:lnTo>
                  <a:lnTo>
                    <a:pt x="21095" y="1713"/>
                  </a:lnTo>
                  <a:lnTo>
                    <a:pt x="21251" y="1931"/>
                  </a:lnTo>
                  <a:lnTo>
                    <a:pt x="21328" y="2037"/>
                  </a:lnTo>
                  <a:lnTo>
                    <a:pt x="21405" y="2138"/>
                  </a:lnTo>
                  <a:lnTo>
                    <a:pt x="21482" y="2236"/>
                  </a:lnTo>
                  <a:lnTo>
                    <a:pt x="21559" y="2330"/>
                  </a:lnTo>
                  <a:lnTo>
                    <a:pt x="21635" y="2419"/>
                  </a:lnTo>
                  <a:lnTo>
                    <a:pt x="21711" y="2501"/>
                  </a:lnTo>
                  <a:lnTo>
                    <a:pt x="21786" y="2577"/>
                  </a:lnTo>
                  <a:lnTo>
                    <a:pt x="21862" y="2648"/>
                  </a:lnTo>
                  <a:lnTo>
                    <a:pt x="21936" y="2711"/>
                  </a:lnTo>
                  <a:lnTo>
                    <a:pt x="22010" y="2767"/>
                  </a:lnTo>
                  <a:lnTo>
                    <a:pt x="22082" y="2814"/>
                  </a:lnTo>
                  <a:lnTo>
                    <a:pt x="22155" y="2854"/>
                  </a:lnTo>
                  <a:lnTo>
                    <a:pt x="22225" y="2887"/>
                  </a:lnTo>
                  <a:lnTo>
                    <a:pt x="22295" y="2911"/>
                  </a:lnTo>
                  <a:lnTo>
                    <a:pt x="22363" y="2926"/>
                  </a:lnTo>
                  <a:lnTo>
                    <a:pt x="22431" y="2935"/>
                  </a:lnTo>
                  <a:lnTo>
                    <a:pt x="22498" y="2936"/>
                  </a:lnTo>
                  <a:lnTo>
                    <a:pt x="22565" y="2930"/>
                  </a:lnTo>
                  <a:lnTo>
                    <a:pt x="22633" y="2916"/>
                  </a:lnTo>
                  <a:lnTo>
                    <a:pt x="22700" y="2895"/>
                  </a:lnTo>
                  <a:lnTo>
                    <a:pt x="22770" y="2866"/>
                  </a:lnTo>
                  <a:lnTo>
                    <a:pt x="22840" y="2829"/>
                  </a:lnTo>
                  <a:lnTo>
                    <a:pt x="22911" y="2785"/>
                  </a:lnTo>
                  <a:lnTo>
                    <a:pt x="22983" y="2733"/>
                  </a:lnTo>
                  <a:lnTo>
                    <a:pt x="23056" y="2673"/>
                  </a:lnTo>
                  <a:lnTo>
                    <a:pt x="23131" y="2607"/>
                  </a:lnTo>
                  <a:lnTo>
                    <a:pt x="23205" y="2534"/>
                  </a:lnTo>
                  <a:lnTo>
                    <a:pt x="23281" y="2453"/>
                  </a:lnTo>
                  <a:lnTo>
                    <a:pt x="23356" y="2367"/>
                  </a:lnTo>
                  <a:lnTo>
                    <a:pt x="23433" y="2276"/>
                  </a:lnTo>
                  <a:lnTo>
                    <a:pt x="23510" y="2181"/>
                  </a:lnTo>
                  <a:lnTo>
                    <a:pt x="23586" y="2081"/>
                  </a:lnTo>
                  <a:lnTo>
                    <a:pt x="23663" y="1976"/>
                  </a:lnTo>
                  <a:lnTo>
                    <a:pt x="23741" y="1870"/>
                  </a:lnTo>
                  <a:lnTo>
                    <a:pt x="23818" y="1761"/>
                  </a:lnTo>
                  <a:lnTo>
                    <a:pt x="23896" y="1650"/>
                  </a:lnTo>
                  <a:lnTo>
                    <a:pt x="23973" y="1538"/>
                  </a:lnTo>
                  <a:lnTo>
                    <a:pt x="24052" y="1426"/>
                  </a:lnTo>
                  <a:lnTo>
                    <a:pt x="24208" y="1203"/>
                  </a:lnTo>
                  <a:lnTo>
                    <a:pt x="24286" y="1093"/>
                  </a:lnTo>
                  <a:lnTo>
                    <a:pt x="24365" y="987"/>
                  </a:lnTo>
                  <a:lnTo>
                    <a:pt x="24444" y="883"/>
                  </a:lnTo>
                  <a:lnTo>
                    <a:pt x="24523" y="782"/>
                  </a:lnTo>
                  <a:lnTo>
                    <a:pt x="24602" y="685"/>
                  </a:lnTo>
                  <a:lnTo>
                    <a:pt x="24682" y="592"/>
                  </a:lnTo>
                  <a:lnTo>
                    <a:pt x="24762" y="506"/>
                  </a:lnTo>
                  <a:lnTo>
                    <a:pt x="24842" y="424"/>
                  </a:lnTo>
                  <a:lnTo>
                    <a:pt x="24923" y="348"/>
                  </a:lnTo>
                  <a:lnTo>
                    <a:pt x="25005" y="279"/>
                  </a:lnTo>
                  <a:lnTo>
                    <a:pt x="25088" y="217"/>
                  </a:lnTo>
                  <a:lnTo>
                    <a:pt x="25173" y="162"/>
                  </a:lnTo>
                  <a:lnTo>
                    <a:pt x="25257" y="115"/>
                  </a:lnTo>
                  <a:lnTo>
                    <a:pt x="25339" y="76"/>
                  </a:lnTo>
                  <a:lnTo>
                    <a:pt x="25387" y="58"/>
                  </a:lnTo>
                  <a:lnTo>
                    <a:pt x="25436" y="45"/>
                  </a:lnTo>
                  <a:lnTo>
                    <a:pt x="25527" y="28"/>
                  </a:lnTo>
                  <a:lnTo>
                    <a:pt x="25569" y="21"/>
                  </a:lnTo>
                  <a:lnTo>
                    <a:pt x="25605" y="17"/>
                  </a:lnTo>
                  <a:lnTo>
                    <a:pt x="25633" y="13"/>
                  </a:lnTo>
                  <a:lnTo>
                    <a:pt x="25653" y="10"/>
                  </a:lnTo>
                  <a:cubicBezTo>
                    <a:pt x="25708" y="1"/>
                    <a:pt x="25759" y="38"/>
                    <a:pt x="25768" y="93"/>
                  </a:cubicBezTo>
                  <a:cubicBezTo>
                    <a:pt x="25776" y="147"/>
                    <a:pt x="25739" y="199"/>
                    <a:pt x="25685" y="207"/>
                  </a:cubicBezTo>
                  <a:lnTo>
                    <a:pt x="25661" y="211"/>
                  </a:lnTo>
                  <a:lnTo>
                    <a:pt x="25631" y="215"/>
                  </a:lnTo>
                  <a:lnTo>
                    <a:pt x="25598" y="219"/>
                  </a:lnTo>
                  <a:lnTo>
                    <a:pt x="25563" y="224"/>
                  </a:lnTo>
                  <a:lnTo>
                    <a:pt x="25488" y="238"/>
                  </a:lnTo>
                  <a:lnTo>
                    <a:pt x="25454" y="247"/>
                  </a:lnTo>
                  <a:lnTo>
                    <a:pt x="25424" y="257"/>
                  </a:lnTo>
                  <a:lnTo>
                    <a:pt x="25354" y="289"/>
                  </a:lnTo>
                  <a:lnTo>
                    <a:pt x="25281" y="330"/>
                  </a:lnTo>
                  <a:lnTo>
                    <a:pt x="25208" y="377"/>
                  </a:lnTo>
                  <a:lnTo>
                    <a:pt x="25134" y="432"/>
                  </a:lnTo>
                  <a:lnTo>
                    <a:pt x="25060" y="494"/>
                  </a:lnTo>
                  <a:lnTo>
                    <a:pt x="24985" y="565"/>
                  </a:lnTo>
                  <a:lnTo>
                    <a:pt x="24909" y="642"/>
                  </a:lnTo>
                  <a:lnTo>
                    <a:pt x="24833" y="723"/>
                  </a:lnTo>
                  <a:lnTo>
                    <a:pt x="24757" y="811"/>
                  </a:lnTo>
                  <a:lnTo>
                    <a:pt x="24680" y="905"/>
                  </a:lnTo>
                  <a:lnTo>
                    <a:pt x="24603" y="1004"/>
                  </a:lnTo>
                  <a:lnTo>
                    <a:pt x="24526" y="1105"/>
                  </a:lnTo>
                  <a:lnTo>
                    <a:pt x="24449" y="1209"/>
                  </a:lnTo>
                  <a:lnTo>
                    <a:pt x="24371" y="1318"/>
                  </a:lnTo>
                  <a:lnTo>
                    <a:pt x="24215" y="1540"/>
                  </a:lnTo>
                  <a:lnTo>
                    <a:pt x="24138" y="1651"/>
                  </a:lnTo>
                  <a:lnTo>
                    <a:pt x="24059" y="1765"/>
                  </a:lnTo>
                  <a:lnTo>
                    <a:pt x="23981" y="1877"/>
                  </a:lnTo>
                  <a:lnTo>
                    <a:pt x="23902" y="1987"/>
                  </a:lnTo>
                  <a:lnTo>
                    <a:pt x="23824" y="2095"/>
                  </a:lnTo>
                  <a:lnTo>
                    <a:pt x="23745" y="2202"/>
                  </a:lnTo>
                  <a:lnTo>
                    <a:pt x="23665" y="2306"/>
                  </a:lnTo>
                  <a:lnTo>
                    <a:pt x="23586" y="2405"/>
                  </a:lnTo>
                  <a:lnTo>
                    <a:pt x="23507" y="2499"/>
                  </a:lnTo>
                  <a:lnTo>
                    <a:pt x="23426" y="2590"/>
                  </a:lnTo>
                  <a:lnTo>
                    <a:pt x="23345" y="2676"/>
                  </a:lnTo>
                  <a:lnTo>
                    <a:pt x="23264" y="2756"/>
                  </a:lnTo>
                  <a:lnTo>
                    <a:pt x="23183" y="2829"/>
                  </a:lnTo>
                  <a:lnTo>
                    <a:pt x="23100" y="2896"/>
                  </a:lnTo>
                  <a:lnTo>
                    <a:pt x="23016" y="2956"/>
                  </a:lnTo>
                  <a:lnTo>
                    <a:pt x="22931" y="3007"/>
                  </a:lnTo>
                  <a:lnTo>
                    <a:pt x="22845" y="3051"/>
                  </a:lnTo>
                  <a:lnTo>
                    <a:pt x="22759" y="3086"/>
                  </a:lnTo>
                  <a:lnTo>
                    <a:pt x="22670" y="3113"/>
                  </a:lnTo>
                  <a:lnTo>
                    <a:pt x="22582" y="3129"/>
                  </a:lnTo>
                  <a:lnTo>
                    <a:pt x="22493" y="3136"/>
                  </a:lnTo>
                  <a:lnTo>
                    <a:pt x="22404" y="3133"/>
                  </a:lnTo>
                  <a:lnTo>
                    <a:pt x="22316" y="3121"/>
                  </a:lnTo>
                  <a:lnTo>
                    <a:pt x="22228" y="3099"/>
                  </a:lnTo>
                  <a:lnTo>
                    <a:pt x="22142" y="3068"/>
                  </a:lnTo>
                  <a:lnTo>
                    <a:pt x="22056" y="3029"/>
                  </a:lnTo>
                  <a:lnTo>
                    <a:pt x="21973" y="2981"/>
                  </a:lnTo>
                  <a:lnTo>
                    <a:pt x="21889" y="2926"/>
                  </a:lnTo>
                  <a:lnTo>
                    <a:pt x="21807" y="2864"/>
                  </a:lnTo>
                  <a:lnTo>
                    <a:pt x="21725" y="2794"/>
                  </a:lnTo>
                  <a:lnTo>
                    <a:pt x="21645" y="2718"/>
                  </a:lnTo>
                  <a:lnTo>
                    <a:pt x="21564" y="2637"/>
                  </a:lnTo>
                  <a:lnTo>
                    <a:pt x="21484" y="2550"/>
                  </a:lnTo>
                  <a:lnTo>
                    <a:pt x="21404" y="2457"/>
                  </a:lnTo>
                  <a:lnTo>
                    <a:pt x="21325" y="2359"/>
                  </a:lnTo>
                  <a:lnTo>
                    <a:pt x="21246" y="2259"/>
                  </a:lnTo>
                  <a:lnTo>
                    <a:pt x="21167" y="2155"/>
                  </a:lnTo>
                  <a:lnTo>
                    <a:pt x="21088" y="2047"/>
                  </a:lnTo>
                  <a:lnTo>
                    <a:pt x="20932" y="1827"/>
                  </a:lnTo>
                  <a:lnTo>
                    <a:pt x="20853" y="1715"/>
                  </a:lnTo>
                  <a:lnTo>
                    <a:pt x="20775" y="1602"/>
                  </a:lnTo>
                  <a:lnTo>
                    <a:pt x="20698" y="1491"/>
                  </a:lnTo>
                  <a:lnTo>
                    <a:pt x="20620" y="1381"/>
                  </a:lnTo>
                  <a:lnTo>
                    <a:pt x="20465" y="1164"/>
                  </a:lnTo>
                  <a:lnTo>
                    <a:pt x="20388" y="1061"/>
                  </a:lnTo>
                  <a:lnTo>
                    <a:pt x="20312" y="961"/>
                  </a:lnTo>
                  <a:lnTo>
                    <a:pt x="20235" y="866"/>
                  </a:lnTo>
                  <a:lnTo>
                    <a:pt x="20158" y="774"/>
                  </a:lnTo>
                  <a:lnTo>
                    <a:pt x="20083" y="688"/>
                  </a:lnTo>
                  <a:lnTo>
                    <a:pt x="20008" y="609"/>
                  </a:lnTo>
                  <a:lnTo>
                    <a:pt x="19933" y="536"/>
                  </a:lnTo>
                  <a:lnTo>
                    <a:pt x="19858" y="470"/>
                  </a:lnTo>
                  <a:lnTo>
                    <a:pt x="19785" y="410"/>
                  </a:lnTo>
                  <a:lnTo>
                    <a:pt x="19714" y="359"/>
                  </a:lnTo>
                  <a:lnTo>
                    <a:pt x="19642" y="315"/>
                  </a:lnTo>
                  <a:lnTo>
                    <a:pt x="19572" y="278"/>
                  </a:lnTo>
                  <a:lnTo>
                    <a:pt x="19503" y="250"/>
                  </a:lnTo>
                  <a:lnTo>
                    <a:pt x="19435" y="229"/>
                  </a:lnTo>
                  <a:lnTo>
                    <a:pt x="19367" y="215"/>
                  </a:lnTo>
                  <a:lnTo>
                    <a:pt x="19301" y="209"/>
                  </a:lnTo>
                  <a:lnTo>
                    <a:pt x="19233" y="211"/>
                  </a:lnTo>
                  <a:lnTo>
                    <a:pt x="19166" y="219"/>
                  </a:lnTo>
                  <a:lnTo>
                    <a:pt x="19097" y="236"/>
                  </a:lnTo>
                  <a:lnTo>
                    <a:pt x="19028" y="260"/>
                  </a:lnTo>
                  <a:lnTo>
                    <a:pt x="18956" y="293"/>
                  </a:lnTo>
                  <a:lnTo>
                    <a:pt x="18885" y="333"/>
                  </a:lnTo>
                  <a:lnTo>
                    <a:pt x="18812" y="380"/>
                  </a:lnTo>
                  <a:lnTo>
                    <a:pt x="18738" y="437"/>
                  </a:lnTo>
                  <a:lnTo>
                    <a:pt x="18664" y="501"/>
                  </a:lnTo>
                  <a:lnTo>
                    <a:pt x="18589" y="570"/>
                  </a:lnTo>
                  <a:lnTo>
                    <a:pt x="18514" y="646"/>
                  </a:lnTo>
                  <a:lnTo>
                    <a:pt x="18438" y="730"/>
                  </a:lnTo>
                  <a:lnTo>
                    <a:pt x="18361" y="820"/>
                  </a:lnTo>
                  <a:lnTo>
                    <a:pt x="18284" y="913"/>
                  </a:lnTo>
                  <a:lnTo>
                    <a:pt x="18207" y="1010"/>
                  </a:lnTo>
                  <a:lnTo>
                    <a:pt x="18130" y="1113"/>
                  </a:lnTo>
                  <a:lnTo>
                    <a:pt x="17975" y="1327"/>
                  </a:lnTo>
                  <a:lnTo>
                    <a:pt x="17898" y="1436"/>
                  </a:lnTo>
                  <a:lnTo>
                    <a:pt x="17820" y="1549"/>
                  </a:lnTo>
                  <a:lnTo>
                    <a:pt x="17741" y="1662"/>
                  </a:lnTo>
                  <a:lnTo>
                    <a:pt x="17663" y="1774"/>
                  </a:lnTo>
                  <a:lnTo>
                    <a:pt x="17507" y="1995"/>
                  </a:lnTo>
                  <a:lnTo>
                    <a:pt x="17427" y="2105"/>
                  </a:lnTo>
                  <a:lnTo>
                    <a:pt x="17349" y="2211"/>
                  </a:lnTo>
                  <a:lnTo>
                    <a:pt x="17270" y="2313"/>
                  </a:lnTo>
                  <a:lnTo>
                    <a:pt x="17190" y="2413"/>
                  </a:lnTo>
                  <a:lnTo>
                    <a:pt x="17110" y="2508"/>
                  </a:lnTo>
                  <a:lnTo>
                    <a:pt x="17030" y="2598"/>
                  </a:lnTo>
                  <a:lnTo>
                    <a:pt x="16949" y="2682"/>
                  </a:lnTo>
                  <a:lnTo>
                    <a:pt x="16868" y="2761"/>
                  </a:lnTo>
                  <a:lnTo>
                    <a:pt x="16786" y="2835"/>
                  </a:lnTo>
                  <a:lnTo>
                    <a:pt x="16703" y="2901"/>
                  </a:lnTo>
                  <a:lnTo>
                    <a:pt x="16619" y="2959"/>
                  </a:lnTo>
                  <a:lnTo>
                    <a:pt x="16535" y="3010"/>
                  </a:lnTo>
                  <a:lnTo>
                    <a:pt x="16449" y="3054"/>
                  </a:lnTo>
                  <a:lnTo>
                    <a:pt x="16361" y="3089"/>
                  </a:lnTo>
                  <a:lnTo>
                    <a:pt x="16274" y="3114"/>
                  </a:lnTo>
                  <a:lnTo>
                    <a:pt x="16186" y="3130"/>
                  </a:lnTo>
                  <a:lnTo>
                    <a:pt x="16096" y="3136"/>
                  </a:lnTo>
                  <a:lnTo>
                    <a:pt x="16007" y="3133"/>
                  </a:lnTo>
                  <a:lnTo>
                    <a:pt x="15919" y="3119"/>
                  </a:lnTo>
                  <a:lnTo>
                    <a:pt x="15831" y="3097"/>
                  </a:lnTo>
                  <a:lnTo>
                    <a:pt x="15746" y="3065"/>
                  </a:lnTo>
                  <a:lnTo>
                    <a:pt x="15660" y="3026"/>
                  </a:lnTo>
                  <a:lnTo>
                    <a:pt x="15576" y="2977"/>
                  </a:lnTo>
                  <a:lnTo>
                    <a:pt x="15492" y="2921"/>
                  </a:lnTo>
                  <a:lnTo>
                    <a:pt x="15411" y="2858"/>
                  </a:lnTo>
                  <a:lnTo>
                    <a:pt x="15329" y="2788"/>
                  </a:lnTo>
                  <a:lnTo>
                    <a:pt x="15248" y="2712"/>
                  </a:lnTo>
                  <a:lnTo>
                    <a:pt x="15167" y="2629"/>
                  </a:lnTo>
                  <a:lnTo>
                    <a:pt x="15088" y="2541"/>
                  </a:lnTo>
                  <a:lnTo>
                    <a:pt x="15008" y="2449"/>
                  </a:lnTo>
                  <a:lnTo>
                    <a:pt x="14928" y="2352"/>
                  </a:lnTo>
                  <a:lnTo>
                    <a:pt x="14849" y="2250"/>
                  </a:lnTo>
                  <a:lnTo>
                    <a:pt x="14771" y="2146"/>
                  </a:lnTo>
                  <a:lnTo>
                    <a:pt x="14692" y="2039"/>
                  </a:lnTo>
                  <a:lnTo>
                    <a:pt x="14614" y="1929"/>
                  </a:lnTo>
                  <a:lnTo>
                    <a:pt x="14535" y="1818"/>
                  </a:lnTo>
                  <a:lnTo>
                    <a:pt x="14380" y="1594"/>
                  </a:lnTo>
                  <a:lnTo>
                    <a:pt x="14224" y="1372"/>
                  </a:lnTo>
                  <a:lnTo>
                    <a:pt x="14147" y="1262"/>
                  </a:lnTo>
                  <a:lnTo>
                    <a:pt x="14069" y="1156"/>
                  </a:lnTo>
                  <a:lnTo>
                    <a:pt x="13992" y="1053"/>
                  </a:lnTo>
                  <a:lnTo>
                    <a:pt x="13915" y="953"/>
                  </a:lnTo>
                  <a:lnTo>
                    <a:pt x="13839" y="857"/>
                  </a:lnTo>
                  <a:lnTo>
                    <a:pt x="13763" y="767"/>
                  </a:lnTo>
                  <a:lnTo>
                    <a:pt x="13687" y="682"/>
                  </a:lnTo>
                  <a:lnTo>
                    <a:pt x="13611" y="603"/>
                  </a:lnTo>
                  <a:lnTo>
                    <a:pt x="13537" y="530"/>
                  </a:lnTo>
                  <a:lnTo>
                    <a:pt x="13464" y="465"/>
                  </a:lnTo>
                  <a:lnTo>
                    <a:pt x="13389" y="406"/>
                  </a:lnTo>
                  <a:lnTo>
                    <a:pt x="13317" y="355"/>
                  </a:lnTo>
                  <a:lnTo>
                    <a:pt x="13246" y="311"/>
                  </a:lnTo>
                  <a:lnTo>
                    <a:pt x="13177" y="276"/>
                  </a:lnTo>
                  <a:lnTo>
                    <a:pt x="13107" y="248"/>
                  </a:lnTo>
                  <a:lnTo>
                    <a:pt x="13039" y="227"/>
                  </a:lnTo>
                  <a:lnTo>
                    <a:pt x="12972" y="214"/>
                  </a:lnTo>
                  <a:lnTo>
                    <a:pt x="12905" y="209"/>
                  </a:lnTo>
                  <a:lnTo>
                    <a:pt x="12838" y="211"/>
                  </a:lnTo>
                  <a:lnTo>
                    <a:pt x="12770" y="220"/>
                  </a:lnTo>
                  <a:lnTo>
                    <a:pt x="12701" y="237"/>
                  </a:lnTo>
                  <a:lnTo>
                    <a:pt x="12631" y="263"/>
                  </a:lnTo>
                  <a:lnTo>
                    <a:pt x="12561" y="295"/>
                  </a:lnTo>
                  <a:lnTo>
                    <a:pt x="12489" y="336"/>
                  </a:lnTo>
                  <a:lnTo>
                    <a:pt x="12416" y="385"/>
                  </a:lnTo>
                  <a:lnTo>
                    <a:pt x="12342" y="441"/>
                  </a:lnTo>
                  <a:lnTo>
                    <a:pt x="12268" y="505"/>
                  </a:lnTo>
                  <a:lnTo>
                    <a:pt x="12193" y="576"/>
                  </a:lnTo>
                  <a:lnTo>
                    <a:pt x="12117" y="655"/>
                  </a:lnTo>
                  <a:lnTo>
                    <a:pt x="12041" y="737"/>
                  </a:lnTo>
                  <a:lnTo>
                    <a:pt x="11965" y="825"/>
                  </a:lnTo>
                  <a:lnTo>
                    <a:pt x="11888" y="920"/>
                  </a:lnTo>
                  <a:lnTo>
                    <a:pt x="11811" y="1020"/>
                  </a:lnTo>
                  <a:lnTo>
                    <a:pt x="11734" y="1122"/>
                  </a:lnTo>
                  <a:lnTo>
                    <a:pt x="11657" y="1226"/>
                  </a:lnTo>
                  <a:lnTo>
                    <a:pt x="11579" y="1336"/>
                  </a:lnTo>
                  <a:lnTo>
                    <a:pt x="11423" y="1558"/>
                  </a:lnTo>
                  <a:lnTo>
                    <a:pt x="11345" y="1669"/>
                  </a:lnTo>
                  <a:lnTo>
                    <a:pt x="11267" y="1782"/>
                  </a:lnTo>
                  <a:lnTo>
                    <a:pt x="11188" y="1895"/>
                  </a:lnTo>
                  <a:lnTo>
                    <a:pt x="11110" y="2005"/>
                  </a:lnTo>
                  <a:lnTo>
                    <a:pt x="11031" y="2112"/>
                  </a:lnTo>
                  <a:lnTo>
                    <a:pt x="10952" y="2219"/>
                  </a:lnTo>
                  <a:lnTo>
                    <a:pt x="10873" y="2322"/>
                  </a:lnTo>
                  <a:lnTo>
                    <a:pt x="10793" y="2421"/>
                  </a:lnTo>
                  <a:lnTo>
                    <a:pt x="10714" y="2515"/>
                  </a:lnTo>
                  <a:lnTo>
                    <a:pt x="10634" y="2604"/>
                  </a:lnTo>
                  <a:lnTo>
                    <a:pt x="10552" y="2690"/>
                  </a:lnTo>
                  <a:lnTo>
                    <a:pt x="10471" y="2768"/>
                  </a:lnTo>
                  <a:lnTo>
                    <a:pt x="10389" y="2840"/>
                  </a:lnTo>
                  <a:lnTo>
                    <a:pt x="10307" y="2905"/>
                  </a:lnTo>
                  <a:lnTo>
                    <a:pt x="10223" y="2964"/>
                  </a:lnTo>
                  <a:lnTo>
                    <a:pt x="10137" y="3015"/>
                  </a:lnTo>
                  <a:lnTo>
                    <a:pt x="10051" y="3057"/>
                  </a:lnTo>
                  <a:lnTo>
                    <a:pt x="9965" y="3090"/>
                  </a:lnTo>
                  <a:lnTo>
                    <a:pt x="9877" y="3116"/>
                  </a:lnTo>
                  <a:lnTo>
                    <a:pt x="9787" y="3131"/>
                  </a:lnTo>
                  <a:lnTo>
                    <a:pt x="9698" y="3136"/>
                  </a:lnTo>
                  <a:lnTo>
                    <a:pt x="9610" y="3132"/>
                  </a:lnTo>
                  <a:lnTo>
                    <a:pt x="9522" y="3118"/>
                  </a:lnTo>
                  <a:lnTo>
                    <a:pt x="9435" y="3095"/>
                  </a:lnTo>
                  <a:lnTo>
                    <a:pt x="9348" y="3063"/>
                  </a:lnTo>
                  <a:lnTo>
                    <a:pt x="9263" y="3022"/>
                  </a:lnTo>
                  <a:lnTo>
                    <a:pt x="9179" y="2973"/>
                  </a:lnTo>
                  <a:lnTo>
                    <a:pt x="9096" y="2917"/>
                  </a:lnTo>
                  <a:lnTo>
                    <a:pt x="9014" y="2853"/>
                  </a:lnTo>
                  <a:lnTo>
                    <a:pt x="8932" y="2782"/>
                  </a:lnTo>
                  <a:lnTo>
                    <a:pt x="8852" y="2706"/>
                  </a:lnTo>
                  <a:lnTo>
                    <a:pt x="8771" y="2623"/>
                  </a:lnTo>
                  <a:lnTo>
                    <a:pt x="8691" y="2535"/>
                  </a:lnTo>
                  <a:lnTo>
                    <a:pt x="8611" y="2441"/>
                  </a:lnTo>
                  <a:lnTo>
                    <a:pt x="8532" y="2344"/>
                  </a:lnTo>
                  <a:lnTo>
                    <a:pt x="8453" y="2243"/>
                  </a:lnTo>
                  <a:lnTo>
                    <a:pt x="8374" y="2138"/>
                  </a:lnTo>
                  <a:lnTo>
                    <a:pt x="8295" y="2030"/>
                  </a:lnTo>
                  <a:lnTo>
                    <a:pt x="8139" y="1809"/>
                  </a:lnTo>
                  <a:lnTo>
                    <a:pt x="8061" y="1697"/>
                  </a:lnTo>
                  <a:lnTo>
                    <a:pt x="7983" y="1585"/>
                  </a:lnTo>
                  <a:lnTo>
                    <a:pt x="7905" y="1473"/>
                  </a:lnTo>
                  <a:lnTo>
                    <a:pt x="7828" y="1363"/>
                  </a:lnTo>
                  <a:lnTo>
                    <a:pt x="7673" y="1148"/>
                  </a:lnTo>
                  <a:lnTo>
                    <a:pt x="7596" y="1044"/>
                  </a:lnTo>
                  <a:lnTo>
                    <a:pt x="7519" y="946"/>
                  </a:lnTo>
                  <a:lnTo>
                    <a:pt x="7442" y="851"/>
                  </a:lnTo>
                  <a:lnTo>
                    <a:pt x="7366" y="760"/>
                  </a:lnTo>
                  <a:lnTo>
                    <a:pt x="7291" y="675"/>
                  </a:lnTo>
                  <a:lnTo>
                    <a:pt x="7216" y="597"/>
                  </a:lnTo>
                  <a:lnTo>
                    <a:pt x="7141" y="525"/>
                  </a:lnTo>
                  <a:lnTo>
                    <a:pt x="7066" y="460"/>
                  </a:lnTo>
                  <a:lnTo>
                    <a:pt x="6994" y="401"/>
                  </a:lnTo>
                  <a:lnTo>
                    <a:pt x="6922" y="351"/>
                  </a:lnTo>
                  <a:lnTo>
                    <a:pt x="6851" y="309"/>
                  </a:lnTo>
                  <a:lnTo>
                    <a:pt x="6780" y="273"/>
                  </a:lnTo>
                  <a:lnTo>
                    <a:pt x="6712" y="246"/>
                  </a:lnTo>
                  <a:lnTo>
                    <a:pt x="6644" y="226"/>
                  </a:lnTo>
                  <a:lnTo>
                    <a:pt x="6577" y="214"/>
                  </a:lnTo>
                  <a:lnTo>
                    <a:pt x="6509" y="209"/>
                  </a:lnTo>
                  <a:lnTo>
                    <a:pt x="6442" y="211"/>
                  </a:lnTo>
                  <a:lnTo>
                    <a:pt x="6374" y="221"/>
                  </a:lnTo>
                  <a:lnTo>
                    <a:pt x="6306" y="239"/>
                  </a:lnTo>
                  <a:lnTo>
                    <a:pt x="6236" y="265"/>
                  </a:lnTo>
                  <a:lnTo>
                    <a:pt x="6165" y="299"/>
                  </a:lnTo>
                  <a:lnTo>
                    <a:pt x="6093" y="340"/>
                  </a:lnTo>
                  <a:lnTo>
                    <a:pt x="6021" y="389"/>
                  </a:lnTo>
                  <a:lnTo>
                    <a:pt x="5947" y="446"/>
                  </a:lnTo>
                  <a:lnTo>
                    <a:pt x="5872" y="512"/>
                  </a:lnTo>
                  <a:lnTo>
                    <a:pt x="5797" y="582"/>
                  </a:lnTo>
                  <a:lnTo>
                    <a:pt x="5721" y="659"/>
                  </a:lnTo>
                  <a:lnTo>
                    <a:pt x="5645" y="744"/>
                  </a:lnTo>
                  <a:lnTo>
                    <a:pt x="5568" y="835"/>
                  </a:lnTo>
                  <a:lnTo>
                    <a:pt x="5492" y="929"/>
                  </a:lnTo>
                  <a:lnTo>
                    <a:pt x="5415" y="1026"/>
                  </a:lnTo>
                  <a:lnTo>
                    <a:pt x="5338" y="1130"/>
                  </a:lnTo>
                  <a:lnTo>
                    <a:pt x="5183" y="1345"/>
                  </a:lnTo>
                  <a:lnTo>
                    <a:pt x="5105" y="1454"/>
                  </a:lnTo>
                  <a:lnTo>
                    <a:pt x="5027" y="1567"/>
                  </a:lnTo>
                  <a:lnTo>
                    <a:pt x="4949" y="1680"/>
                  </a:lnTo>
                  <a:lnTo>
                    <a:pt x="4871" y="1792"/>
                  </a:lnTo>
                  <a:lnTo>
                    <a:pt x="4714" y="2013"/>
                  </a:lnTo>
                  <a:lnTo>
                    <a:pt x="4635" y="2123"/>
                  </a:lnTo>
                  <a:lnTo>
                    <a:pt x="4556" y="2227"/>
                  </a:lnTo>
                  <a:lnTo>
                    <a:pt x="4477" y="2328"/>
                  </a:lnTo>
                  <a:lnTo>
                    <a:pt x="4397" y="2428"/>
                  </a:lnTo>
                  <a:lnTo>
                    <a:pt x="4317" y="2523"/>
                  </a:lnTo>
                  <a:lnTo>
                    <a:pt x="4237" y="2612"/>
                  </a:lnTo>
                  <a:lnTo>
                    <a:pt x="4157" y="2695"/>
                  </a:lnTo>
                  <a:lnTo>
                    <a:pt x="4075" y="2773"/>
                  </a:lnTo>
                  <a:lnTo>
                    <a:pt x="3993" y="2846"/>
                  </a:lnTo>
                  <a:lnTo>
                    <a:pt x="3910" y="2911"/>
                  </a:lnTo>
                  <a:lnTo>
                    <a:pt x="3826" y="2968"/>
                  </a:lnTo>
                  <a:lnTo>
                    <a:pt x="3741" y="3018"/>
                  </a:lnTo>
                  <a:lnTo>
                    <a:pt x="3655" y="3060"/>
                  </a:lnTo>
                  <a:lnTo>
                    <a:pt x="3568" y="3093"/>
                  </a:lnTo>
                  <a:lnTo>
                    <a:pt x="3479" y="3117"/>
                  </a:lnTo>
                  <a:lnTo>
                    <a:pt x="3391" y="3131"/>
                  </a:lnTo>
                  <a:lnTo>
                    <a:pt x="3302" y="3136"/>
                  </a:lnTo>
                  <a:lnTo>
                    <a:pt x="3213" y="3132"/>
                  </a:lnTo>
                  <a:lnTo>
                    <a:pt x="3124" y="3117"/>
                  </a:lnTo>
                  <a:lnTo>
                    <a:pt x="3038" y="3093"/>
                  </a:lnTo>
                  <a:lnTo>
                    <a:pt x="2952" y="3060"/>
                  </a:lnTo>
                  <a:lnTo>
                    <a:pt x="2867" y="3018"/>
                  </a:lnTo>
                  <a:lnTo>
                    <a:pt x="2782" y="2969"/>
                  </a:lnTo>
                  <a:lnTo>
                    <a:pt x="2699" y="2912"/>
                  </a:lnTo>
                  <a:lnTo>
                    <a:pt x="2618" y="2848"/>
                  </a:lnTo>
                  <a:lnTo>
                    <a:pt x="2536" y="2777"/>
                  </a:lnTo>
                  <a:lnTo>
                    <a:pt x="2455" y="2700"/>
                  </a:lnTo>
                  <a:lnTo>
                    <a:pt x="2375" y="2616"/>
                  </a:lnTo>
                  <a:lnTo>
                    <a:pt x="2295" y="2527"/>
                  </a:lnTo>
                  <a:lnTo>
                    <a:pt x="2215" y="2434"/>
                  </a:lnTo>
                  <a:lnTo>
                    <a:pt x="2136" y="2336"/>
                  </a:lnTo>
                  <a:lnTo>
                    <a:pt x="2057" y="2234"/>
                  </a:lnTo>
                  <a:lnTo>
                    <a:pt x="1978" y="2129"/>
                  </a:lnTo>
                  <a:lnTo>
                    <a:pt x="1900" y="2021"/>
                  </a:lnTo>
                  <a:lnTo>
                    <a:pt x="1821" y="1912"/>
                  </a:lnTo>
                  <a:lnTo>
                    <a:pt x="1743" y="1800"/>
                  </a:lnTo>
                  <a:lnTo>
                    <a:pt x="1587" y="1576"/>
                  </a:lnTo>
                  <a:lnTo>
                    <a:pt x="1431" y="1354"/>
                  </a:lnTo>
                  <a:lnTo>
                    <a:pt x="1354" y="1245"/>
                  </a:lnTo>
                  <a:lnTo>
                    <a:pt x="1277" y="1140"/>
                  </a:lnTo>
                  <a:lnTo>
                    <a:pt x="1200" y="1037"/>
                  </a:lnTo>
                  <a:lnTo>
                    <a:pt x="1123" y="938"/>
                  </a:lnTo>
                  <a:lnTo>
                    <a:pt x="1047" y="843"/>
                  </a:lnTo>
                  <a:lnTo>
                    <a:pt x="971" y="754"/>
                  </a:lnTo>
                  <a:lnTo>
                    <a:pt x="895" y="670"/>
                  </a:lnTo>
                  <a:lnTo>
                    <a:pt x="819" y="591"/>
                  </a:lnTo>
                  <a:lnTo>
                    <a:pt x="746" y="519"/>
                  </a:lnTo>
                  <a:lnTo>
                    <a:pt x="672" y="455"/>
                  </a:lnTo>
                  <a:lnTo>
                    <a:pt x="598" y="398"/>
                  </a:lnTo>
                  <a:lnTo>
                    <a:pt x="526" y="348"/>
                  </a:lnTo>
                  <a:lnTo>
                    <a:pt x="455" y="305"/>
                  </a:lnTo>
                  <a:lnTo>
                    <a:pt x="385" y="270"/>
                  </a:lnTo>
                  <a:lnTo>
                    <a:pt x="354" y="258"/>
                  </a:lnTo>
                  <a:lnTo>
                    <a:pt x="322" y="249"/>
                  </a:lnTo>
                  <a:lnTo>
                    <a:pt x="249" y="233"/>
                  </a:lnTo>
                  <a:lnTo>
                    <a:pt x="169" y="221"/>
                  </a:lnTo>
                  <a:lnTo>
                    <a:pt x="91" y="207"/>
                  </a:lnTo>
                  <a:cubicBezTo>
                    <a:pt x="36" y="197"/>
                    <a:pt x="0" y="145"/>
                    <a:pt x="10" y="91"/>
                  </a:cubicBezTo>
                  <a:cubicBezTo>
                    <a:pt x="20" y="36"/>
                    <a:pt x="72" y="0"/>
                    <a:pt x="126" y="10"/>
                  </a:cubicBezTo>
                  <a:close/>
                </a:path>
              </a:pathLst>
            </a:custGeom>
            <a:solidFill>
              <a:srgbClr val="00CC00"/>
            </a:solidFill>
            <a:ln w="1" cap="flat">
              <a:solidFill>
                <a:srgbClr val="00CC00"/>
              </a:solidFill>
              <a:prstDash val="solid"/>
              <a:bevel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1162050" y="5145088"/>
              <a:ext cx="6992938" cy="847725"/>
            </a:xfrm>
            <a:custGeom>
              <a:avLst/>
              <a:gdLst>
                <a:gd name="T0" fmla="*/ 248111 w 25789"/>
                <a:gd name="T1" fmla="*/ 23314 h 3127"/>
                <a:gd name="T2" fmla="*/ 476156 w 25789"/>
                <a:gd name="T3" fmla="*/ 112235 h 3127"/>
                <a:gd name="T4" fmla="*/ 763043 w 25789"/>
                <a:gd name="T5" fmla="*/ 669071 h 3127"/>
                <a:gd name="T6" fmla="*/ 921401 w 25789"/>
                <a:gd name="T7" fmla="*/ 788354 h 3127"/>
                <a:gd name="T8" fmla="*/ 1127753 w 25789"/>
                <a:gd name="T9" fmla="*/ 486080 h 3127"/>
                <a:gd name="T10" fmla="*/ 1388609 w 25789"/>
                <a:gd name="T11" fmla="*/ 34430 h 3127"/>
                <a:gd name="T12" fmla="*/ 1617739 w 25789"/>
                <a:gd name="T13" fmla="*/ 94071 h 3127"/>
                <a:gd name="T14" fmla="*/ 1884831 w 25789"/>
                <a:gd name="T15" fmla="*/ 611056 h 3127"/>
                <a:gd name="T16" fmla="*/ 2060543 w 25789"/>
                <a:gd name="T17" fmla="*/ 793234 h 3127"/>
                <a:gd name="T18" fmla="*/ 2238423 w 25789"/>
                <a:gd name="T19" fmla="*/ 576898 h 3127"/>
                <a:gd name="T20" fmla="*/ 2506058 w 25789"/>
                <a:gd name="T21" fmla="*/ 71028 h 3127"/>
                <a:gd name="T22" fmla="*/ 2735730 w 25789"/>
                <a:gd name="T23" fmla="*/ 51509 h 3127"/>
                <a:gd name="T24" fmla="*/ 3006077 w 25789"/>
                <a:gd name="T25" fmla="*/ 545450 h 3127"/>
                <a:gd name="T26" fmla="*/ 3198871 w 25789"/>
                <a:gd name="T27" fmla="*/ 792692 h 3127"/>
                <a:gd name="T28" fmla="*/ 3370515 w 25789"/>
                <a:gd name="T29" fmla="*/ 619731 h 3127"/>
                <a:gd name="T30" fmla="*/ 3647641 w 25789"/>
                <a:gd name="T31" fmla="*/ 87023 h 3127"/>
                <a:gd name="T32" fmla="*/ 3876499 w 25789"/>
                <a:gd name="T33" fmla="*/ 37683 h 3127"/>
                <a:gd name="T34" fmla="*/ 4137897 w 25789"/>
                <a:gd name="T35" fmla="*/ 495568 h 3127"/>
                <a:gd name="T36" fmla="*/ 4337200 w 25789"/>
                <a:gd name="T37" fmla="*/ 788083 h 3127"/>
                <a:gd name="T38" fmla="*/ 4502878 w 25789"/>
                <a:gd name="T39" fmla="*/ 660938 h 3127"/>
                <a:gd name="T40" fmla="*/ 4778105 w 25789"/>
                <a:gd name="T41" fmla="*/ 121994 h 3127"/>
                <a:gd name="T42" fmla="*/ 5003710 w 25789"/>
                <a:gd name="T43" fmla="*/ 18435 h 3127"/>
                <a:gd name="T44" fmla="*/ 5237721 w 25789"/>
                <a:gd name="T45" fmla="*/ 377369 h 3127"/>
                <a:gd name="T46" fmla="*/ 5472545 w 25789"/>
                <a:gd name="T47" fmla="*/ 776697 h 3127"/>
                <a:gd name="T48" fmla="*/ 5624937 w 25789"/>
                <a:gd name="T49" fmla="*/ 711362 h 3127"/>
                <a:gd name="T50" fmla="*/ 5897995 w 25789"/>
                <a:gd name="T51" fmla="*/ 178654 h 3127"/>
                <a:gd name="T52" fmla="*/ 6115194 w 25789"/>
                <a:gd name="T53" fmla="*/ 1898 h 3127"/>
                <a:gd name="T54" fmla="*/ 6337274 w 25789"/>
                <a:gd name="T55" fmla="*/ 261068 h 3127"/>
                <a:gd name="T56" fmla="*/ 6607620 w 25789"/>
                <a:gd name="T57" fmla="*/ 759889 h 3127"/>
                <a:gd name="T58" fmla="*/ 6758114 w 25789"/>
                <a:gd name="T59" fmla="*/ 739015 h 3127"/>
                <a:gd name="T60" fmla="*/ 6937621 w 25789"/>
                <a:gd name="T61" fmla="*/ 412070 h 3127"/>
                <a:gd name="T62" fmla="*/ 6820752 w 25789"/>
                <a:gd name="T63" fmla="*/ 747419 h 3127"/>
                <a:gd name="T64" fmla="*/ 6592164 w 25789"/>
                <a:gd name="T65" fmla="*/ 817904 h 3127"/>
                <a:gd name="T66" fmla="*/ 6330766 w 25789"/>
                <a:gd name="T67" fmla="*/ 373574 h 3127"/>
                <a:gd name="T68" fmla="*/ 6123871 w 25789"/>
                <a:gd name="T69" fmla="*/ 60726 h 3127"/>
                <a:gd name="T70" fmla="*/ 5966056 w 25789"/>
                <a:gd name="T71" fmla="*/ 170250 h 3127"/>
                <a:gd name="T72" fmla="*/ 5690829 w 25789"/>
                <a:gd name="T73" fmla="*/ 710278 h 3127"/>
                <a:gd name="T74" fmla="*/ 5464682 w 25789"/>
                <a:gd name="T75" fmla="*/ 834712 h 3127"/>
                <a:gd name="T76" fmla="*/ 5230942 w 25789"/>
                <a:gd name="T77" fmla="*/ 492315 h 3127"/>
                <a:gd name="T78" fmla="*/ 4995847 w 25789"/>
                <a:gd name="T79" fmla="*/ 78890 h 3127"/>
                <a:gd name="T80" fmla="*/ 4843726 w 25789"/>
                <a:gd name="T81" fmla="*/ 122808 h 3127"/>
                <a:gd name="T82" fmla="*/ 4570668 w 25789"/>
                <a:gd name="T83" fmla="*/ 651179 h 3127"/>
                <a:gd name="T84" fmla="*/ 4339369 w 25789"/>
                <a:gd name="T85" fmla="*/ 845285 h 3127"/>
                <a:gd name="T86" fmla="*/ 4120814 w 25789"/>
                <a:gd name="T87" fmla="*/ 585302 h 3127"/>
                <a:gd name="T88" fmla="*/ 3861043 w 25789"/>
                <a:gd name="T89" fmla="*/ 98409 h 3127"/>
                <a:gd name="T90" fmla="*/ 3710550 w 25789"/>
                <a:gd name="T91" fmla="*/ 97595 h 3127"/>
                <a:gd name="T92" fmla="*/ 3449965 w 25789"/>
                <a:gd name="T93" fmla="*/ 585573 h 3127"/>
                <a:gd name="T94" fmla="*/ 3214598 w 25789"/>
                <a:gd name="T95" fmla="*/ 847183 h 3127"/>
                <a:gd name="T96" fmla="*/ 2989265 w 25789"/>
                <a:gd name="T97" fmla="*/ 630846 h 3127"/>
                <a:gd name="T98" fmla="*/ 2718376 w 25789"/>
                <a:gd name="T99" fmla="*/ 111964 h 3127"/>
                <a:gd name="T100" fmla="*/ 2567340 w 25789"/>
                <a:gd name="T101" fmla="*/ 85125 h 3127"/>
                <a:gd name="T102" fmla="*/ 2318687 w 25789"/>
                <a:gd name="T103" fmla="*/ 535420 h 3127"/>
                <a:gd name="T104" fmla="*/ 2090641 w 25789"/>
                <a:gd name="T105" fmla="*/ 841219 h 3127"/>
                <a:gd name="T106" fmla="*/ 1858258 w 25789"/>
                <a:gd name="T107" fmla="*/ 675306 h 3127"/>
                <a:gd name="T108" fmla="*/ 1594961 w 25789"/>
                <a:gd name="T109" fmla="*/ 156153 h 3127"/>
                <a:gd name="T110" fmla="*/ 1441485 w 25789"/>
                <a:gd name="T111" fmla="*/ 63708 h 3127"/>
                <a:gd name="T112" fmla="*/ 1219134 w 25789"/>
                <a:gd name="T113" fmla="*/ 416949 h 3127"/>
                <a:gd name="T114" fmla="*/ 963973 w 25789"/>
                <a:gd name="T115" fmla="*/ 827664 h 3127"/>
                <a:gd name="T116" fmla="*/ 738097 w 25789"/>
                <a:gd name="T117" fmla="*/ 730882 h 3127"/>
                <a:gd name="T118" fmla="*/ 452566 w 25789"/>
                <a:gd name="T119" fmla="*/ 174859 h 3127"/>
                <a:gd name="T120" fmla="*/ 296378 w 25789"/>
                <a:gd name="T121" fmla="*/ 58828 h 3127"/>
                <a:gd name="T122" fmla="*/ 76738 w 25789"/>
                <a:gd name="T123" fmla="*/ 390653 h 312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5789" h="3127">
                  <a:moveTo>
                    <a:pt x="24" y="1521"/>
                  </a:moveTo>
                  <a:lnTo>
                    <a:pt x="102" y="1355"/>
                  </a:lnTo>
                  <a:lnTo>
                    <a:pt x="180" y="1188"/>
                  </a:lnTo>
                  <a:lnTo>
                    <a:pt x="258" y="1023"/>
                  </a:lnTo>
                  <a:lnTo>
                    <a:pt x="298" y="943"/>
                  </a:lnTo>
                  <a:lnTo>
                    <a:pt x="338" y="867"/>
                  </a:lnTo>
                  <a:lnTo>
                    <a:pt x="417" y="722"/>
                  </a:lnTo>
                  <a:lnTo>
                    <a:pt x="496" y="583"/>
                  </a:lnTo>
                  <a:lnTo>
                    <a:pt x="536" y="516"/>
                  </a:lnTo>
                  <a:lnTo>
                    <a:pt x="577" y="453"/>
                  </a:lnTo>
                  <a:lnTo>
                    <a:pt x="618" y="394"/>
                  </a:lnTo>
                  <a:lnTo>
                    <a:pt x="659" y="338"/>
                  </a:lnTo>
                  <a:lnTo>
                    <a:pt x="701" y="288"/>
                  </a:lnTo>
                  <a:lnTo>
                    <a:pt x="742" y="241"/>
                  </a:lnTo>
                  <a:lnTo>
                    <a:pt x="784" y="197"/>
                  </a:lnTo>
                  <a:lnTo>
                    <a:pt x="826" y="156"/>
                  </a:lnTo>
                  <a:lnTo>
                    <a:pt x="869" y="119"/>
                  </a:lnTo>
                  <a:lnTo>
                    <a:pt x="915" y="86"/>
                  </a:lnTo>
                  <a:lnTo>
                    <a:pt x="960" y="58"/>
                  </a:lnTo>
                  <a:lnTo>
                    <a:pt x="1009" y="35"/>
                  </a:lnTo>
                  <a:lnTo>
                    <a:pt x="1058" y="18"/>
                  </a:lnTo>
                  <a:lnTo>
                    <a:pt x="1109" y="7"/>
                  </a:lnTo>
                  <a:lnTo>
                    <a:pt x="1158" y="1"/>
                  </a:lnTo>
                  <a:lnTo>
                    <a:pt x="1211" y="3"/>
                  </a:lnTo>
                  <a:lnTo>
                    <a:pt x="1260" y="9"/>
                  </a:lnTo>
                  <a:lnTo>
                    <a:pt x="1311" y="22"/>
                  </a:lnTo>
                  <a:lnTo>
                    <a:pt x="1360" y="40"/>
                  </a:lnTo>
                  <a:lnTo>
                    <a:pt x="1408" y="64"/>
                  </a:lnTo>
                  <a:lnTo>
                    <a:pt x="1455" y="93"/>
                  </a:lnTo>
                  <a:lnTo>
                    <a:pt x="1501" y="127"/>
                  </a:lnTo>
                  <a:lnTo>
                    <a:pt x="1546" y="167"/>
                  </a:lnTo>
                  <a:lnTo>
                    <a:pt x="1590" y="210"/>
                  </a:lnTo>
                  <a:lnTo>
                    <a:pt x="1632" y="256"/>
                  </a:lnTo>
                  <a:lnTo>
                    <a:pt x="1674" y="306"/>
                  </a:lnTo>
                  <a:lnTo>
                    <a:pt x="1715" y="358"/>
                  </a:lnTo>
                  <a:lnTo>
                    <a:pt x="1756" y="414"/>
                  </a:lnTo>
                  <a:lnTo>
                    <a:pt x="1796" y="473"/>
                  </a:lnTo>
                  <a:lnTo>
                    <a:pt x="1837" y="537"/>
                  </a:lnTo>
                  <a:lnTo>
                    <a:pt x="1878" y="605"/>
                  </a:lnTo>
                  <a:lnTo>
                    <a:pt x="1918" y="676"/>
                  </a:lnTo>
                  <a:lnTo>
                    <a:pt x="1997" y="822"/>
                  </a:lnTo>
                  <a:lnTo>
                    <a:pt x="2076" y="974"/>
                  </a:lnTo>
                  <a:lnTo>
                    <a:pt x="2115" y="1053"/>
                  </a:lnTo>
                  <a:lnTo>
                    <a:pt x="2155" y="1134"/>
                  </a:lnTo>
                  <a:lnTo>
                    <a:pt x="2234" y="1303"/>
                  </a:lnTo>
                  <a:lnTo>
                    <a:pt x="2312" y="1473"/>
                  </a:lnTo>
                  <a:lnTo>
                    <a:pt x="2389" y="1638"/>
                  </a:lnTo>
                  <a:lnTo>
                    <a:pt x="2467" y="1802"/>
                  </a:lnTo>
                  <a:lnTo>
                    <a:pt x="2545" y="1967"/>
                  </a:lnTo>
                  <a:lnTo>
                    <a:pt x="2623" y="2125"/>
                  </a:lnTo>
                  <a:lnTo>
                    <a:pt x="2661" y="2199"/>
                  </a:lnTo>
                  <a:lnTo>
                    <a:pt x="2699" y="2269"/>
                  </a:lnTo>
                  <a:lnTo>
                    <a:pt x="2776" y="2404"/>
                  </a:lnTo>
                  <a:lnTo>
                    <a:pt x="2814" y="2468"/>
                  </a:lnTo>
                  <a:lnTo>
                    <a:pt x="2852" y="2529"/>
                  </a:lnTo>
                  <a:lnTo>
                    <a:pt x="2890" y="2587"/>
                  </a:lnTo>
                  <a:lnTo>
                    <a:pt x="2927" y="2640"/>
                  </a:lnTo>
                  <a:lnTo>
                    <a:pt x="2964" y="2689"/>
                  </a:lnTo>
                  <a:lnTo>
                    <a:pt x="3000" y="2732"/>
                  </a:lnTo>
                  <a:lnTo>
                    <a:pt x="3035" y="2770"/>
                  </a:lnTo>
                  <a:lnTo>
                    <a:pt x="3072" y="2806"/>
                  </a:lnTo>
                  <a:lnTo>
                    <a:pt x="3106" y="2837"/>
                  </a:lnTo>
                  <a:lnTo>
                    <a:pt x="3141" y="2864"/>
                  </a:lnTo>
                  <a:lnTo>
                    <a:pt x="3173" y="2885"/>
                  </a:lnTo>
                  <a:lnTo>
                    <a:pt x="3206" y="2903"/>
                  </a:lnTo>
                  <a:lnTo>
                    <a:pt x="3236" y="2916"/>
                  </a:lnTo>
                  <a:lnTo>
                    <a:pt x="3263" y="2923"/>
                  </a:lnTo>
                  <a:lnTo>
                    <a:pt x="3290" y="2927"/>
                  </a:lnTo>
                  <a:lnTo>
                    <a:pt x="3317" y="2927"/>
                  </a:lnTo>
                  <a:lnTo>
                    <a:pt x="3343" y="2924"/>
                  </a:lnTo>
                  <a:lnTo>
                    <a:pt x="3372" y="2918"/>
                  </a:lnTo>
                  <a:lnTo>
                    <a:pt x="3398" y="2908"/>
                  </a:lnTo>
                  <a:lnTo>
                    <a:pt x="3429" y="2894"/>
                  </a:lnTo>
                  <a:lnTo>
                    <a:pt x="3461" y="2877"/>
                  </a:lnTo>
                  <a:lnTo>
                    <a:pt x="3491" y="2856"/>
                  </a:lnTo>
                  <a:lnTo>
                    <a:pt x="3524" y="2830"/>
                  </a:lnTo>
                  <a:lnTo>
                    <a:pt x="3557" y="2799"/>
                  </a:lnTo>
                  <a:lnTo>
                    <a:pt x="3592" y="2763"/>
                  </a:lnTo>
                  <a:lnTo>
                    <a:pt x="3627" y="2721"/>
                  </a:lnTo>
                  <a:lnTo>
                    <a:pt x="3664" y="2676"/>
                  </a:lnTo>
                  <a:lnTo>
                    <a:pt x="3701" y="2626"/>
                  </a:lnTo>
                  <a:lnTo>
                    <a:pt x="3777" y="2516"/>
                  </a:lnTo>
                  <a:lnTo>
                    <a:pt x="3814" y="2458"/>
                  </a:lnTo>
                  <a:lnTo>
                    <a:pt x="3851" y="2395"/>
                  </a:lnTo>
                  <a:lnTo>
                    <a:pt x="3889" y="2328"/>
                  </a:lnTo>
                  <a:lnTo>
                    <a:pt x="3927" y="2257"/>
                  </a:lnTo>
                  <a:lnTo>
                    <a:pt x="4004" y="2107"/>
                  </a:lnTo>
                  <a:lnTo>
                    <a:pt x="4082" y="1953"/>
                  </a:lnTo>
                  <a:lnTo>
                    <a:pt x="4120" y="1874"/>
                  </a:lnTo>
                  <a:lnTo>
                    <a:pt x="4159" y="1793"/>
                  </a:lnTo>
                  <a:lnTo>
                    <a:pt x="4236" y="1625"/>
                  </a:lnTo>
                  <a:lnTo>
                    <a:pt x="4314" y="1455"/>
                  </a:lnTo>
                  <a:lnTo>
                    <a:pt x="4393" y="1288"/>
                  </a:lnTo>
                  <a:lnTo>
                    <a:pt x="4471" y="1126"/>
                  </a:lnTo>
                  <a:lnTo>
                    <a:pt x="4549" y="964"/>
                  </a:lnTo>
                  <a:lnTo>
                    <a:pt x="4589" y="885"/>
                  </a:lnTo>
                  <a:lnTo>
                    <a:pt x="4628" y="809"/>
                  </a:lnTo>
                  <a:lnTo>
                    <a:pt x="4668" y="735"/>
                  </a:lnTo>
                  <a:lnTo>
                    <a:pt x="4708" y="664"/>
                  </a:lnTo>
                  <a:lnTo>
                    <a:pt x="4787" y="533"/>
                  </a:lnTo>
                  <a:lnTo>
                    <a:pt x="4828" y="470"/>
                  </a:lnTo>
                  <a:lnTo>
                    <a:pt x="4868" y="410"/>
                  </a:lnTo>
                  <a:lnTo>
                    <a:pt x="4908" y="353"/>
                  </a:lnTo>
                  <a:lnTo>
                    <a:pt x="4950" y="299"/>
                  </a:lnTo>
                  <a:lnTo>
                    <a:pt x="4991" y="249"/>
                  </a:lnTo>
                  <a:lnTo>
                    <a:pt x="5035" y="204"/>
                  </a:lnTo>
                  <a:lnTo>
                    <a:pt x="5078" y="163"/>
                  </a:lnTo>
                  <a:lnTo>
                    <a:pt x="5121" y="127"/>
                  </a:lnTo>
                  <a:lnTo>
                    <a:pt x="5165" y="94"/>
                  </a:lnTo>
                  <a:lnTo>
                    <a:pt x="5210" y="66"/>
                  </a:lnTo>
                  <a:lnTo>
                    <a:pt x="5257" y="42"/>
                  </a:lnTo>
                  <a:lnTo>
                    <a:pt x="5305" y="23"/>
                  </a:lnTo>
                  <a:lnTo>
                    <a:pt x="5354" y="9"/>
                  </a:lnTo>
                  <a:lnTo>
                    <a:pt x="5406" y="1"/>
                  </a:lnTo>
                  <a:lnTo>
                    <a:pt x="5458" y="0"/>
                  </a:lnTo>
                  <a:lnTo>
                    <a:pt x="5510" y="6"/>
                  </a:lnTo>
                  <a:lnTo>
                    <a:pt x="5561" y="19"/>
                  </a:lnTo>
                  <a:lnTo>
                    <a:pt x="5611" y="37"/>
                  </a:lnTo>
                  <a:lnTo>
                    <a:pt x="5658" y="60"/>
                  </a:lnTo>
                  <a:lnTo>
                    <a:pt x="5705" y="87"/>
                  </a:lnTo>
                  <a:lnTo>
                    <a:pt x="5750" y="119"/>
                  </a:lnTo>
                  <a:lnTo>
                    <a:pt x="5794" y="155"/>
                  </a:lnTo>
                  <a:lnTo>
                    <a:pt x="5838" y="196"/>
                  </a:lnTo>
                  <a:lnTo>
                    <a:pt x="5882" y="243"/>
                  </a:lnTo>
                  <a:lnTo>
                    <a:pt x="5925" y="293"/>
                  </a:lnTo>
                  <a:lnTo>
                    <a:pt x="5966" y="347"/>
                  </a:lnTo>
                  <a:lnTo>
                    <a:pt x="6007" y="403"/>
                  </a:lnTo>
                  <a:lnTo>
                    <a:pt x="6048" y="463"/>
                  </a:lnTo>
                  <a:lnTo>
                    <a:pt x="6127" y="588"/>
                  </a:lnTo>
                  <a:lnTo>
                    <a:pt x="6168" y="656"/>
                  </a:lnTo>
                  <a:lnTo>
                    <a:pt x="6208" y="729"/>
                  </a:lnTo>
                  <a:lnTo>
                    <a:pt x="6248" y="803"/>
                  </a:lnTo>
                  <a:lnTo>
                    <a:pt x="6288" y="881"/>
                  </a:lnTo>
                  <a:lnTo>
                    <a:pt x="6367" y="1039"/>
                  </a:lnTo>
                  <a:lnTo>
                    <a:pt x="6445" y="1199"/>
                  </a:lnTo>
                  <a:lnTo>
                    <a:pt x="6484" y="1281"/>
                  </a:lnTo>
                  <a:lnTo>
                    <a:pt x="6523" y="1364"/>
                  </a:lnTo>
                  <a:lnTo>
                    <a:pt x="6602" y="1535"/>
                  </a:lnTo>
                  <a:lnTo>
                    <a:pt x="6680" y="1705"/>
                  </a:lnTo>
                  <a:lnTo>
                    <a:pt x="6718" y="1787"/>
                  </a:lnTo>
                  <a:lnTo>
                    <a:pt x="6757" y="1867"/>
                  </a:lnTo>
                  <a:lnTo>
                    <a:pt x="6835" y="2025"/>
                  </a:lnTo>
                  <a:lnTo>
                    <a:pt x="6912" y="2181"/>
                  </a:lnTo>
                  <a:lnTo>
                    <a:pt x="6951" y="2254"/>
                  </a:lnTo>
                  <a:lnTo>
                    <a:pt x="6989" y="2326"/>
                  </a:lnTo>
                  <a:lnTo>
                    <a:pt x="7027" y="2393"/>
                  </a:lnTo>
                  <a:lnTo>
                    <a:pt x="7065" y="2455"/>
                  </a:lnTo>
                  <a:lnTo>
                    <a:pt x="7141" y="2572"/>
                  </a:lnTo>
                  <a:lnTo>
                    <a:pt x="7178" y="2625"/>
                  </a:lnTo>
                  <a:lnTo>
                    <a:pt x="7216" y="2676"/>
                  </a:lnTo>
                  <a:lnTo>
                    <a:pt x="7253" y="2723"/>
                  </a:lnTo>
                  <a:lnTo>
                    <a:pt x="7289" y="2764"/>
                  </a:lnTo>
                  <a:lnTo>
                    <a:pt x="7324" y="2801"/>
                  </a:lnTo>
                  <a:lnTo>
                    <a:pt x="7358" y="2832"/>
                  </a:lnTo>
                  <a:lnTo>
                    <a:pt x="7392" y="2858"/>
                  </a:lnTo>
                  <a:lnTo>
                    <a:pt x="7424" y="2879"/>
                  </a:lnTo>
                  <a:lnTo>
                    <a:pt x="7458" y="2898"/>
                  </a:lnTo>
                  <a:lnTo>
                    <a:pt x="7488" y="2911"/>
                  </a:lnTo>
                  <a:lnTo>
                    <a:pt x="7518" y="2921"/>
                  </a:lnTo>
                  <a:lnTo>
                    <a:pt x="7546" y="2926"/>
                  </a:lnTo>
                  <a:lnTo>
                    <a:pt x="7573" y="2928"/>
                  </a:lnTo>
                  <a:lnTo>
                    <a:pt x="7599" y="2926"/>
                  </a:lnTo>
                  <a:lnTo>
                    <a:pt x="7626" y="2921"/>
                  </a:lnTo>
                  <a:lnTo>
                    <a:pt x="7652" y="2912"/>
                  </a:lnTo>
                  <a:lnTo>
                    <a:pt x="7681" y="2899"/>
                  </a:lnTo>
                  <a:lnTo>
                    <a:pt x="7711" y="2882"/>
                  </a:lnTo>
                  <a:lnTo>
                    <a:pt x="7743" y="2860"/>
                  </a:lnTo>
                  <a:lnTo>
                    <a:pt x="7776" y="2835"/>
                  </a:lnTo>
                  <a:lnTo>
                    <a:pt x="7810" y="2805"/>
                  </a:lnTo>
                  <a:lnTo>
                    <a:pt x="7845" y="2770"/>
                  </a:lnTo>
                  <a:lnTo>
                    <a:pt x="7880" y="2732"/>
                  </a:lnTo>
                  <a:lnTo>
                    <a:pt x="7916" y="2689"/>
                  </a:lnTo>
                  <a:lnTo>
                    <a:pt x="7952" y="2640"/>
                  </a:lnTo>
                  <a:lnTo>
                    <a:pt x="7989" y="2587"/>
                  </a:lnTo>
                  <a:lnTo>
                    <a:pt x="8026" y="2530"/>
                  </a:lnTo>
                  <a:lnTo>
                    <a:pt x="8064" y="2470"/>
                  </a:lnTo>
                  <a:lnTo>
                    <a:pt x="8141" y="2341"/>
                  </a:lnTo>
                  <a:lnTo>
                    <a:pt x="8179" y="2274"/>
                  </a:lnTo>
                  <a:lnTo>
                    <a:pt x="8217" y="2203"/>
                  </a:lnTo>
                  <a:lnTo>
                    <a:pt x="8255" y="2128"/>
                  </a:lnTo>
                  <a:lnTo>
                    <a:pt x="8293" y="2050"/>
                  </a:lnTo>
                  <a:lnTo>
                    <a:pt x="8371" y="1889"/>
                  </a:lnTo>
                  <a:lnTo>
                    <a:pt x="8449" y="1726"/>
                  </a:lnTo>
                  <a:lnTo>
                    <a:pt x="8527" y="1561"/>
                  </a:lnTo>
                  <a:lnTo>
                    <a:pt x="8604" y="1392"/>
                  </a:lnTo>
                  <a:lnTo>
                    <a:pt x="8682" y="1223"/>
                  </a:lnTo>
                  <a:lnTo>
                    <a:pt x="8722" y="1140"/>
                  </a:lnTo>
                  <a:lnTo>
                    <a:pt x="8761" y="1060"/>
                  </a:lnTo>
                  <a:lnTo>
                    <a:pt x="8840" y="905"/>
                  </a:lnTo>
                  <a:lnTo>
                    <a:pt x="8918" y="754"/>
                  </a:lnTo>
                  <a:lnTo>
                    <a:pt x="8958" y="681"/>
                  </a:lnTo>
                  <a:lnTo>
                    <a:pt x="8998" y="610"/>
                  </a:lnTo>
                  <a:lnTo>
                    <a:pt x="9038" y="544"/>
                  </a:lnTo>
                  <a:lnTo>
                    <a:pt x="9079" y="480"/>
                  </a:lnTo>
                  <a:lnTo>
                    <a:pt x="9120" y="422"/>
                  </a:lnTo>
                  <a:lnTo>
                    <a:pt x="9160" y="366"/>
                  </a:lnTo>
                  <a:lnTo>
                    <a:pt x="9201" y="312"/>
                  </a:lnTo>
                  <a:lnTo>
                    <a:pt x="9242" y="262"/>
                  </a:lnTo>
                  <a:lnTo>
                    <a:pt x="9283" y="216"/>
                  </a:lnTo>
                  <a:lnTo>
                    <a:pt x="9326" y="172"/>
                  </a:lnTo>
                  <a:lnTo>
                    <a:pt x="9370" y="134"/>
                  </a:lnTo>
                  <a:lnTo>
                    <a:pt x="9415" y="99"/>
                  </a:lnTo>
                  <a:lnTo>
                    <a:pt x="9461" y="70"/>
                  </a:lnTo>
                  <a:lnTo>
                    <a:pt x="9508" y="46"/>
                  </a:lnTo>
                  <a:lnTo>
                    <a:pt x="9555" y="27"/>
                  </a:lnTo>
                  <a:lnTo>
                    <a:pt x="9604" y="13"/>
                  </a:lnTo>
                  <a:lnTo>
                    <a:pt x="9654" y="4"/>
                  </a:lnTo>
                  <a:lnTo>
                    <a:pt x="9705" y="1"/>
                  </a:lnTo>
                  <a:lnTo>
                    <a:pt x="9756" y="4"/>
                  </a:lnTo>
                  <a:lnTo>
                    <a:pt x="9807" y="14"/>
                  </a:lnTo>
                  <a:lnTo>
                    <a:pt x="9858" y="30"/>
                  </a:lnTo>
                  <a:lnTo>
                    <a:pt x="9908" y="53"/>
                  </a:lnTo>
                  <a:lnTo>
                    <a:pt x="9955" y="80"/>
                  </a:lnTo>
                  <a:lnTo>
                    <a:pt x="10001" y="113"/>
                  </a:lnTo>
                  <a:lnTo>
                    <a:pt x="10045" y="149"/>
                  </a:lnTo>
                  <a:lnTo>
                    <a:pt x="10089" y="190"/>
                  </a:lnTo>
                  <a:lnTo>
                    <a:pt x="10132" y="233"/>
                  </a:lnTo>
                  <a:lnTo>
                    <a:pt x="10173" y="280"/>
                  </a:lnTo>
                  <a:lnTo>
                    <a:pt x="10216" y="331"/>
                  </a:lnTo>
                  <a:lnTo>
                    <a:pt x="10257" y="387"/>
                  </a:lnTo>
                  <a:lnTo>
                    <a:pt x="10299" y="448"/>
                  </a:lnTo>
                  <a:lnTo>
                    <a:pt x="10339" y="511"/>
                  </a:lnTo>
                  <a:lnTo>
                    <a:pt x="10379" y="577"/>
                  </a:lnTo>
                  <a:lnTo>
                    <a:pt x="10419" y="646"/>
                  </a:lnTo>
                  <a:lnTo>
                    <a:pt x="10498" y="785"/>
                  </a:lnTo>
                  <a:lnTo>
                    <a:pt x="10538" y="860"/>
                  </a:lnTo>
                  <a:lnTo>
                    <a:pt x="10578" y="938"/>
                  </a:lnTo>
                  <a:lnTo>
                    <a:pt x="10657" y="1100"/>
                  </a:lnTo>
                  <a:lnTo>
                    <a:pt x="10735" y="1266"/>
                  </a:lnTo>
                  <a:lnTo>
                    <a:pt x="10813" y="1431"/>
                  </a:lnTo>
                  <a:lnTo>
                    <a:pt x="10891" y="1597"/>
                  </a:lnTo>
                  <a:lnTo>
                    <a:pt x="10970" y="1768"/>
                  </a:lnTo>
                  <a:lnTo>
                    <a:pt x="11047" y="1933"/>
                  </a:lnTo>
                  <a:lnTo>
                    <a:pt x="11086" y="2012"/>
                  </a:lnTo>
                  <a:lnTo>
                    <a:pt x="11124" y="2087"/>
                  </a:lnTo>
                  <a:lnTo>
                    <a:pt x="11201" y="2234"/>
                  </a:lnTo>
                  <a:lnTo>
                    <a:pt x="11279" y="2376"/>
                  </a:lnTo>
                  <a:lnTo>
                    <a:pt x="11317" y="2442"/>
                  </a:lnTo>
                  <a:lnTo>
                    <a:pt x="11355" y="2505"/>
                  </a:lnTo>
                  <a:lnTo>
                    <a:pt x="11392" y="2562"/>
                  </a:lnTo>
                  <a:lnTo>
                    <a:pt x="11429" y="2615"/>
                  </a:lnTo>
                  <a:lnTo>
                    <a:pt x="11466" y="2664"/>
                  </a:lnTo>
                  <a:lnTo>
                    <a:pt x="11503" y="2711"/>
                  </a:lnTo>
                  <a:lnTo>
                    <a:pt x="11540" y="2752"/>
                  </a:lnTo>
                  <a:lnTo>
                    <a:pt x="11576" y="2792"/>
                  </a:lnTo>
                  <a:lnTo>
                    <a:pt x="11611" y="2825"/>
                  </a:lnTo>
                  <a:lnTo>
                    <a:pt x="11646" y="2854"/>
                  </a:lnTo>
                  <a:lnTo>
                    <a:pt x="11678" y="2877"/>
                  </a:lnTo>
                  <a:lnTo>
                    <a:pt x="11710" y="2895"/>
                  </a:lnTo>
                  <a:lnTo>
                    <a:pt x="11740" y="2909"/>
                  </a:lnTo>
                  <a:lnTo>
                    <a:pt x="11770" y="2918"/>
                  </a:lnTo>
                  <a:lnTo>
                    <a:pt x="11797" y="2924"/>
                  </a:lnTo>
                  <a:lnTo>
                    <a:pt x="11826" y="2927"/>
                  </a:lnTo>
                  <a:lnTo>
                    <a:pt x="11853" y="2925"/>
                  </a:lnTo>
                  <a:lnTo>
                    <a:pt x="11880" y="2921"/>
                  </a:lnTo>
                  <a:lnTo>
                    <a:pt x="11907" y="2914"/>
                  </a:lnTo>
                  <a:lnTo>
                    <a:pt x="11936" y="2902"/>
                  </a:lnTo>
                  <a:lnTo>
                    <a:pt x="11965" y="2887"/>
                  </a:lnTo>
                  <a:lnTo>
                    <a:pt x="11995" y="2867"/>
                  </a:lnTo>
                  <a:lnTo>
                    <a:pt x="12028" y="2842"/>
                  </a:lnTo>
                  <a:lnTo>
                    <a:pt x="12061" y="2813"/>
                  </a:lnTo>
                  <a:lnTo>
                    <a:pt x="12096" y="2778"/>
                  </a:lnTo>
                  <a:lnTo>
                    <a:pt x="12132" y="2739"/>
                  </a:lnTo>
                  <a:lnTo>
                    <a:pt x="12168" y="2696"/>
                  </a:lnTo>
                  <a:lnTo>
                    <a:pt x="12205" y="2650"/>
                  </a:lnTo>
                  <a:lnTo>
                    <a:pt x="12241" y="2600"/>
                  </a:lnTo>
                  <a:lnTo>
                    <a:pt x="12278" y="2546"/>
                  </a:lnTo>
                  <a:lnTo>
                    <a:pt x="12315" y="2486"/>
                  </a:lnTo>
                  <a:lnTo>
                    <a:pt x="12353" y="2423"/>
                  </a:lnTo>
                  <a:lnTo>
                    <a:pt x="12430" y="2286"/>
                  </a:lnTo>
                  <a:lnTo>
                    <a:pt x="12507" y="2142"/>
                  </a:lnTo>
                  <a:lnTo>
                    <a:pt x="12545" y="2068"/>
                  </a:lnTo>
                  <a:lnTo>
                    <a:pt x="12583" y="1991"/>
                  </a:lnTo>
                  <a:lnTo>
                    <a:pt x="12661" y="1828"/>
                  </a:lnTo>
                  <a:lnTo>
                    <a:pt x="12738" y="1661"/>
                  </a:lnTo>
                  <a:lnTo>
                    <a:pt x="12816" y="1494"/>
                  </a:lnTo>
                  <a:lnTo>
                    <a:pt x="12895" y="1329"/>
                  </a:lnTo>
                  <a:lnTo>
                    <a:pt x="12972" y="1162"/>
                  </a:lnTo>
                  <a:lnTo>
                    <a:pt x="13051" y="998"/>
                  </a:lnTo>
                  <a:lnTo>
                    <a:pt x="13091" y="919"/>
                  </a:lnTo>
                  <a:lnTo>
                    <a:pt x="13131" y="843"/>
                  </a:lnTo>
                  <a:lnTo>
                    <a:pt x="13209" y="699"/>
                  </a:lnTo>
                  <a:lnTo>
                    <a:pt x="13249" y="629"/>
                  </a:lnTo>
                  <a:lnTo>
                    <a:pt x="13289" y="561"/>
                  </a:lnTo>
                  <a:lnTo>
                    <a:pt x="13329" y="496"/>
                  </a:lnTo>
                  <a:lnTo>
                    <a:pt x="13369" y="434"/>
                  </a:lnTo>
                  <a:lnTo>
                    <a:pt x="13411" y="375"/>
                  </a:lnTo>
                  <a:lnTo>
                    <a:pt x="13452" y="321"/>
                  </a:lnTo>
                  <a:lnTo>
                    <a:pt x="13494" y="272"/>
                  </a:lnTo>
                  <a:lnTo>
                    <a:pt x="13535" y="226"/>
                  </a:lnTo>
                  <a:lnTo>
                    <a:pt x="13577" y="183"/>
                  </a:lnTo>
                  <a:lnTo>
                    <a:pt x="13620" y="144"/>
                  </a:lnTo>
                  <a:lnTo>
                    <a:pt x="13664" y="109"/>
                  </a:lnTo>
                  <a:lnTo>
                    <a:pt x="13709" y="77"/>
                  </a:lnTo>
                  <a:lnTo>
                    <a:pt x="13755" y="51"/>
                  </a:lnTo>
                  <a:lnTo>
                    <a:pt x="13805" y="29"/>
                  </a:lnTo>
                  <a:lnTo>
                    <a:pt x="13854" y="14"/>
                  </a:lnTo>
                  <a:lnTo>
                    <a:pt x="13904" y="5"/>
                  </a:lnTo>
                  <a:lnTo>
                    <a:pt x="13955" y="1"/>
                  </a:lnTo>
                  <a:lnTo>
                    <a:pt x="14006" y="4"/>
                  </a:lnTo>
                  <a:lnTo>
                    <a:pt x="14057" y="13"/>
                  </a:lnTo>
                  <a:lnTo>
                    <a:pt x="14107" y="27"/>
                  </a:lnTo>
                  <a:lnTo>
                    <a:pt x="14154" y="46"/>
                  </a:lnTo>
                  <a:lnTo>
                    <a:pt x="14203" y="72"/>
                  </a:lnTo>
                  <a:lnTo>
                    <a:pt x="14250" y="103"/>
                  </a:lnTo>
                  <a:lnTo>
                    <a:pt x="14296" y="139"/>
                  </a:lnTo>
                  <a:lnTo>
                    <a:pt x="14340" y="179"/>
                  </a:lnTo>
                  <a:lnTo>
                    <a:pt x="14384" y="224"/>
                  </a:lnTo>
                  <a:lnTo>
                    <a:pt x="14426" y="272"/>
                  </a:lnTo>
                  <a:lnTo>
                    <a:pt x="14467" y="323"/>
                  </a:lnTo>
                  <a:lnTo>
                    <a:pt x="14508" y="376"/>
                  </a:lnTo>
                  <a:lnTo>
                    <a:pt x="14549" y="432"/>
                  </a:lnTo>
                  <a:lnTo>
                    <a:pt x="14589" y="493"/>
                  </a:lnTo>
                  <a:lnTo>
                    <a:pt x="14630" y="559"/>
                  </a:lnTo>
                  <a:lnTo>
                    <a:pt x="14671" y="627"/>
                  </a:lnTo>
                  <a:lnTo>
                    <a:pt x="14711" y="699"/>
                  </a:lnTo>
                  <a:lnTo>
                    <a:pt x="14790" y="847"/>
                  </a:lnTo>
                  <a:lnTo>
                    <a:pt x="14868" y="1000"/>
                  </a:lnTo>
                  <a:lnTo>
                    <a:pt x="14908" y="1078"/>
                  </a:lnTo>
                  <a:lnTo>
                    <a:pt x="14948" y="1161"/>
                  </a:lnTo>
                  <a:lnTo>
                    <a:pt x="15026" y="1329"/>
                  </a:lnTo>
                  <a:lnTo>
                    <a:pt x="15104" y="1499"/>
                  </a:lnTo>
                  <a:lnTo>
                    <a:pt x="15182" y="1664"/>
                  </a:lnTo>
                  <a:lnTo>
                    <a:pt x="15260" y="1828"/>
                  </a:lnTo>
                  <a:lnTo>
                    <a:pt x="15338" y="1993"/>
                  </a:lnTo>
                  <a:lnTo>
                    <a:pt x="15376" y="2072"/>
                  </a:lnTo>
                  <a:lnTo>
                    <a:pt x="15415" y="2149"/>
                  </a:lnTo>
                  <a:lnTo>
                    <a:pt x="15453" y="2222"/>
                  </a:lnTo>
                  <a:lnTo>
                    <a:pt x="15491" y="2291"/>
                  </a:lnTo>
                  <a:lnTo>
                    <a:pt x="15568" y="2424"/>
                  </a:lnTo>
                  <a:lnTo>
                    <a:pt x="15606" y="2487"/>
                  </a:lnTo>
                  <a:lnTo>
                    <a:pt x="15644" y="2548"/>
                  </a:lnTo>
                  <a:lnTo>
                    <a:pt x="15682" y="2604"/>
                  </a:lnTo>
                  <a:lnTo>
                    <a:pt x="15719" y="2657"/>
                  </a:lnTo>
                  <a:lnTo>
                    <a:pt x="15755" y="2703"/>
                  </a:lnTo>
                  <a:lnTo>
                    <a:pt x="15791" y="2745"/>
                  </a:lnTo>
                  <a:lnTo>
                    <a:pt x="15827" y="2782"/>
                  </a:lnTo>
                  <a:lnTo>
                    <a:pt x="15863" y="2816"/>
                  </a:lnTo>
                  <a:lnTo>
                    <a:pt x="15897" y="2845"/>
                  </a:lnTo>
                  <a:lnTo>
                    <a:pt x="15932" y="2871"/>
                  </a:lnTo>
                  <a:lnTo>
                    <a:pt x="15964" y="2892"/>
                  </a:lnTo>
                  <a:lnTo>
                    <a:pt x="15995" y="2907"/>
                  </a:lnTo>
                  <a:lnTo>
                    <a:pt x="16025" y="2919"/>
                  </a:lnTo>
                  <a:lnTo>
                    <a:pt x="16052" y="2925"/>
                  </a:lnTo>
                  <a:lnTo>
                    <a:pt x="16079" y="2927"/>
                  </a:lnTo>
                  <a:lnTo>
                    <a:pt x="16105" y="2926"/>
                  </a:lnTo>
                  <a:lnTo>
                    <a:pt x="16132" y="2922"/>
                  </a:lnTo>
                  <a:lnTo>
                    <a:pt x="16161" y="2915"/>
                  </a:lnTo>
                  <a:lnTo>
                    <a:pt x="16188" y="2904"/>
                  </a:lnTo>
                  <a:lnTo>
                    <a:pt x="16219" y="2889"/>
                  </a:lnTo>
                  <a:lnTo>
                    <a:pt x="16250" y="2870"/>
                  </a:lnTo>
                  <a:lnTo>
                    <a:pt x="16283" y="2847"/>
                  </a:lnTo>
                  <a:lnTo>
                    <a:pt x="16315" y="2820"/>
                  </a:lnTo>
                  <a:lnTo>
                    <a:pt x="16349" y="2788"/>
                  </a:lnTo>
                  <a:lnTo>
                    <a:pt x="16383" y="2750"/>
                  </a:lnTo>
                  <a:lnTo>
                    <a:pt x="16419" y="2708"/>
                  </a:lnTo>
                  <a:lnTo>
                    <a:pt x="16456" y="2660"/>
                  </a:lnTo>
                  <a:lnTo>
                    <a:pt x="16493" y="2610"/>
                  </a:lnTo>
                  <a:lnTo>
                    <a:pt x="16569" y="2497"/>
                  </a:lnTo>
                  <a:lnTo>
                    <a:pt x="16606" y="2438"/>
                  </a:lnTo>
                  <a:lnTo>
                    <a:pt x="16643" y="2374"/>
                  </a:lnTo>
                  <a:lnTo>
                    <a:pt x="16681" y="2306"/>
                  </a:lnTo>
                  <a:lnTo>
                    <a:pt x="16719" y="2234"/>
                  </a:lnTo>
                  <a:lnTo>
                    <a:pt x="16796" y="2082"/>
                  </a:lnTo>
                  <a:lnTo>
                    <a:pt x="16874" y="1927"/>
                  </a:lnTo>
                  <a:lnTo>
                    <a:pt x="16913" y="1848"/>
                  </a:lnTo>
                  <a:lnTo>
                    <a:pt x="16951" y="1767"/>
                  </a:lnTo>
                  <a:lnTo>
                    <a:pt x="17029" y="1598"/>
                  </a:lnTo>
                  <a:lnTo>
                    <a:pt x="17107" y="1428"/>
                  </a:lnTo>
                  <a:lnTo>
                    <a:pt x="17185" y="1262"/>
                  </a:lnTo>
                  <a:lnTo>
                    <a:pt x="17263" y="1100"/>
                  </a:lnTo>
                  <a:lnTo>
                    <a:pt x="17342" y="940"/>
                  </a:lnTo>
                  <a:lnTo>
                    <a:pt x="17381" y="861"/>
                  </a:lnTo>
                  <a:lnTo>
                    <a:pt x="17421" y="785"/>
                  </a:lnTo>
                  <a:lnTo>
                    <a:pt x="17461" y="711"/>
                  </a:lnTo>
                  <a:lnTo>
                    <a:pt x="17501" y="641"/>
                  </a:lnTo>
                  <a:lnTo>
                    <a:pt x="17580" y="512"/>
                  </a:lnTo>
                  <a:lnTo>
                    <a:pt x="17621" y="450"/>
                  </a:lnTo>
                  <a:lnTo>
                    <a:pt x="17661" y="391"/>
                  </a:lnTo>
                  <a:lnTo>
                    <a:pt x="17702" y="335"/>
                  </a:lnTo>
                  <a:lnTo>
                    <a:pt x="17743" y="283"/>
                  </a:lnTo>
                  <a:lnTo>
                    <a:pt x="17785" y="234"/>
                  </a:lnTo>
                  <a:lnTo>
                    <a:pt x="17828" y="190"/>
                  </a:lnTo>
                  <a:lnTo>
                    <a:pt x="17872" y="151"/>
                  </a:lnTo>
                  <a:lnTo>
                    <a:pt x="17915" y="116"/>
                  </a:lnTo>
                  <a:lnTo>
                    <a:pt x="17959" y="85"/>
                  </a:lnTo>
                  <a:lnTo>
                    <a:pt x="18005" y="57"/>
                  </a:lnTo>
                  <a:lnTo>
                    <a:pt x="18053" y="35"/>
                  </a:lnTo>
                  <a:lnTo>
                    <a:pt x="18100" y="18"/>
                  </a:lnTo>
                  <a:lnTo>
                    <a:pt x="18151" y="6"/>
                  </a:lnTo>
                  <a:lnTo>
                    <a:pt x="18203" y="0"/>
                  </a:lnTo>
                  <a:lnTo>
                    <a:pt x="18254" y="2"/>
                  </a:lnTo>
                  <a:lnTo>
                    <a:pt x="18306" y="9"/>
                  </a:lnTo>
                  <a:lnTo>
                    <a:pt x="18357" y="24"/>
                  </a:lnTo>
                  <a:lnTo>
                    <a:pt x="18406" y="44"/>
                  </a:lnTo>
                  <a:lnTo>
                    <a:pt x="18453" y="68"/>
                  </a:lnTo>
                  <a:lnTo>
                    <a:pt x="18499" y="97"/>
                  </a:lnTo>
                  <a:lnTo>
                    <a:pt x="18545" y="131"/>
                  </a:lnTo>
                  <a:lnTo>
                    <a:pt x="18588" y="168"/>
                  </a:lnTo>
                  <a:lnTo>
                    <a:pt x="18632" y="210"/>
                  </a:lnTo>
                  <a:lnTo>
                    <a:pt x="18676" y="258"/>
                  </a:lnTo>
                  <a:lnTo>
                    <a:pt x="18718" y="310"/>
                  </a:lnTo>
                  <a:lnTo>
                    <a:pt x="18759" y="364"/>
                  </a:lnTo>
                  <a:lnTo>
                    <a:pt x="18800" y="422"/>
                  </a:lnTo>
                  <a:lnTo>
                    <a:pt x="18841" y="483"/>
                  </a:lnTo>
                  <a:lnTo>
                    <a:pt x="18920" y="610"/>
                  </a:lnTo>
                  <a:lnTo>
                    <a:pt x="18961" y="679"/>
                  </a:lnTo>
                  <a:lnTo>
                    <a:pt x="19001" y="752"/>
                  </a:lnTo>
                  <a:lnTo>
                    <a:pt x="19041" y="827"/>
                  </a:lnTo>
                  <a:lnTo>
                    <a:pt x="19081" y="905"/>
                  </a:lnTo>
                  <a:lnTo>
                    <a:pt x="19159" y="1065"/>
                  </a:lnTo>
                  <a:lnTo>
                    <a:pt x="19237" y="1226"/>
                  </a:lnTo>
                  <a:lnTo>
                    <a:pt x="19277" y="1307"/>
                  </a:lnTo>
                  <a:lnTo>
                    <a:pt x="19316" y="1392"/>
                  </a:lnTo>
                  <a:lnTo>
                    <a:pt x="19394" y="1562"/>
                  </a:lnTo>
                  <a:lnTo>
                    <a:pt x="19472" y="1732"/>
                  </a:lnTo>
                  <a:lnTo>
                    <a:pt x="19511" y="1814"/>
                  </a:lnTo>
                  <a:lnTo>
                    <a:pt x="19549" y="1893"/>
                  </a:lnTo>
                  <a:lnTo>
                    <a:pt x="19627" y="2050"/>
                  </a:lnTo>
                  <a:lnTo>
                    <a:pt x="19705" y="2205"/>
                  </a:lnTo>
                  <a:lnTo>
                    <a:pt x="19743" y="2277"/>
                  </a:lnTo>
                  <a:lnTo>
                    <a:pt x="19781" y="2348"/>
                  </a:lnTo>
                  <a:lnTo>
                    <a:pt x="19819" y="2414"/>
                  </a:lnTo>
                  <a:lnTo>
                    <a:pt x="19857" y="2475"/>
                  </a:lnTo>
                  <a:lnTo>
                    <a:pt x="19933" y="2590"/>
                  </a:lnTo>
                  <a:lnTo>
                    <a:pt x="19970" y="2642"/>
                  </a:lnTo>
                  <a:lnTo>
                    <a:pt x="20007" y="2692"/>
                  </a:lnTo>
                  <a:lnTo>
                    <a:pt x="20044" y="2737"/>
                  </a:lnTo>
                  <a:lnTo>
                    <a:pt x="20080" y="2777"/>
                  </a:lnTo>
                  <a:lnTo>
                    <a:pt x="20115" y="2812"/>
                  </a:lnTo>
                  <a:lnTo>
                    <a:pt x="20149" y="2841"/>
                  </a:lnTo>
                  <a:lnTo>
                    <a:pt x="20182" y="2865"/>
                  </a:lnTo>
                  <a:lnTo>
                    <a:pt x="20215" y="2885"/>
                  </a:lnTo>
                  <a:lnTo>
                    <a:pt x="20248" y="2903"/>
                  </a:lnTo>
                  <a:lnTo>
                    <a:pt x="20277" y="2914"/>
                  </a:lnTo>
                  <a:lnTo>
                    <a:pt x="20307" y="2923"/>
                  </a:lnTo>
                  <a:lnTo>
                    <a:pt x="20335" y="2927"/>
                  </a:lnTo>
                  <a:lnTo>
                    <a:pt x="20362" y="2928"/>
                  </a:lnTo>
                  <a:lnTo>
                    <a:pt x="20388" y="2925"/>
                  </a:lnTo>
                  <a:lnTo>
                    <a:pt x="20414" y="2919"/>
                  </a:lnTo>
                  <a:lnTo>
                    <a:pt x="20441" y="2908"/>
                  </a:lnTo>
                  <a:lnTo>
                    <a:pt x="20471" y="2894"/>
                  </a:lnTo>
                  <a:lnTo>
                    <a:pt x="20501" y="2876"/>
                  </a:lnTo>
                  <a:lnTo>
                    <a:pt x="20533" y="2853"/>
                  </a:lnTo>
                  <a:lnTo>
                    <a:pt x="20567" y="2825"/>
                  </a:lnTo>
                  <a:lnTo>
                    <a:pt x="20601" y="2794"/>
                  </a:lnTo>
                  <a:lnTo>
                    <a:pt x="20637" y="2758"/>
                  </a:lnTo>
                  <a:lnTo>
                    <a:pt x="20672" y="2718"/>
                  </a:lnTo>
                  <a:lnTo>
                    <a:pt x="20708" y="2674"/>
                  </a:lnTo>
                  <a:lnTo>
                    <a:pt x="20744" y="2624"/>
                  </a:lnTo>
                  <a:lnTo>
                    <a:pt x="20781" y="2570"/>
                  </a:lnTo>
                  <a:lnTo>
                    <a:pt x="20818" y="2511"/>
                  </a:lnTo>
                  <a:lnTo>
                    <a:pt x="20856" y="2450"/>
                  </a:lnTo>
                  <a:lnTo>
                    <a:pt x="20933" y="2319"/>
                  </a:lnTo>
                  <a:lnTo>
                    <a:pt x="20971" y="2251"/>
                  </a:lnTo>
                  <a:lnTo>
                    <a:pt x="21009" y="2179"/>
                  </a:lnTo>
                  <a:lnTo>
                    <a:pt x="21047" y="2103"/>
                  </a:lnTo>
                  <a:lnTo>
                    <a:pt x="21086" y="2025"/>
                  </a:lnTo>
                  <a:lnTo>
                    <a:pt x="21163" y="1863"/>
                  </a:lnTo>
                  <a:lnTo>
                    <a:pt x="21241" y="1700"/>
                  </a:lnTo>
                  <a:lnTo>
                    <a:pt x="21319" y="1535"/>
                  </a:lnTo>
                  <a:lnTo>
                    <a:pt x="21397" y="1365"/>
                  </a:lnTo>
                  <a:lnTo>
                    <a:pt x="21475" y="1197"/>
                  </a:lnTo>
                  <a:lnTo>
                    <a:pt x="21514" y="1114"/>
                  </a:lnTo>
                  <a:lnTo>
                    <a:pt x="21554" y="1034"/>
                  </a:lnTo>
                  <a:lnTo>
                    <a:pt x="21632" y="881"/>
                  </a:lnTo>
                  <a:lnTo>
                    <a:pt x="21711" y="731"/>
                  </a:lnTo>
                  <a:lnTo>
                    <a:pt x="21751" y="659"/>
                  </a:lnTo>
                  <a:lnTo>
                    <a:pt x="21791" y="589"/>
                  </a:lnTo>
                  <a:lnTo>
                    <a:pt x="21831" y="523"/>
                  </a:lnTo>
                  <a:lnTo>
                    <a:pt x="21872" y="461"/>
                  </a:lnTo>
                  <a:lnTo>
                    <a:pt x="21913" y="403"/>
                  </a:lnTo>
                  <a:lnTo>
                    <a:pt x="21953" y="348"/>
                  </a:lnTo>
                  <a:lnTo>
                    <a:pt x="21994" y="296"/>
                  </a:lnTo>
                  <a:lnTo>
                    <a:pt x="22035" y="247"/>
                  </a:lnTo>
                  <a:lnTo>
                    <a:pt x="22077" y="201"/>
                  </a:lnTo>
                  <a:lnTo>
                    <a:pt x="22120" y="160"/>
                  </a:lnTo>
                  <a:lnTo>
                    <a:pt x="22164" y="122"/>
                  </a:lnTo>
                  <a:lnTo>
                    <a:pt x="22210" y="89"/>
                  </a:lnTo>
                  <a:lnTo>
                    <a:pt x="22256" y="62"/>
                  </a:lnTo>
                  <a:lnTo>
                    <a:pt x="22303" y="39"/>
                  </a:lnTo>
                  <a:lnTo>
                    <a:pt x="22351" y="21"/>
                  </a:lnTo>
                  <a:lnTo>
                    <a:pt x="22401" y="9"/>
                  </a:lnTo>
                  <a:lnTo>
                    <a:pt x="22450" y="2"/>
                  </a:lnTo>
                  <a:lnTo>
                    <a:pt x="22501" y="1"/>
                  </a:lnTo>
                  <a:lnTo>
                    <a:pt x="22552" y="7"/>
                  </a:lnTo>
                  <a:lnTo>
                    <a:pt x="22603" y="18"/>
                  </a:lnTo>
                  <a:lnTo>
                    <a:pt x="22653" y="36"/>
                  </a:lnTo>
                  <a:lnTo>
                    <a:pt x="22703" y="61"/>
                  </a:lnTo>
                  <a:lnTo>
                    <a:pt x="22750" y="91"/>
                  </a:lnTo>
                  <a:lnTo>
                    <a:pt x="22795" y="124"/>
                  </a:lnTo>
                  <a:lnTo>
                    <a:pt x="22840" y="163"/>
                  </a:lnTo>
                  <a:lnTo>
                    <a:pt x="22883" y="203"/>
                  </a:lnTo>
                  <a:lnTo>
                    <a:pt x="22925" y="248"/>
                  </a:lnTo>
                  <a:lnTo>
                    <a:pt x="22967" y="296"/>
                  </a:lnTo>
                  <a:lnTo>
                    <a:pt x="23009" y="348"/>
                  </a:lnTo>
                  <a:lnTo>
                    <a:pt x="23051" y="406"/>
                  </a:lnTo>
                  <a:lnTo>
                    <a:pt x="23092" y="467"/>
                  </a:lnTo>
                  <a:lnTo>
                    <a:pt x="23132" y="532"/>
                  </a:lnTo>
                  <a:lnTo>
                    <a:pt x="23172" y="599"/>
                  </a:lnTo>
                  <a:lnTo>
                    <a:pt x="23212" y="667"/>
                  </a:lnTo>
                  <a:lnTo>
                    <a:pt x="23291" y="809"/>
                  </a:lnTo>
                  <a:lnTo>
                    <a:pt x="23331" y="884"/>
                  </a:lnTo>
                  <a:lnTo>
                    <a:pt x="23371" y="963"/>
                  </a:lnTo>
                  <a:lnTo>
                    <a:pt x="23450" y="1126"/>
                  </a:lnTo>
                  <a:lnTo>
                    <a:pt x="23528" y="1294"/>
                  </a:lnTo>
                  <a:lnTo>
                    <a:pt x="23606" y="1458"/>
                  </a:lnTo>
                  <a:lnTo>
                    <a:pt x="23684" y="1624"/>
                  </a:lnTo>
                  <a:lnTo>
                    <a:pt x="23762" y="1794"/>
                  </a:lnTo>
                  <a:lnTo>
                    <a:pt x="23840" y="1959"/>
                  </a:lnTo>
                  <a:lnTo>
                    <a:pt x="23878" y="2037"/>
                  </a:lnTo>
                  <a:lnTo>
                    <a:pt x="23916" y="2111"/>
                  </a:lnTo>
                  <a:lnTo>
                    <a:pt x="23994" y="2258"/>
                  </a:lnTo>
                  <a:lnTo>
                    <a:pt x="24071" y="2397"/>
                  </a:lnTo>
                  <a:lnTo>
                    <a:pt x="24109" y="2462"/>
                  </a:lnTo>
                  <a:lnTo>
                    <a:pt x="24146" y="2523"/>
                  </a:lnTo>
                  <a:lnTo>
                    <a:pt x="24184" y="2580"/>
                  </a:lnTo>
                  <a:lnTo>
                    <a:pt x="24221" y="2631"/>
                  </a:lnTo>
                  <a:lnTo>
                    <a:pt x="24258" y="2679"/>
                  </a:lnTo>
                  <a:lnTo>
                    <a:pt x="24295" y="2724"/>
                  </a:lnTo>
                  <a:lnTo>
                    <a:pt x="24331" y="2765"/>
                  </a:lnTo>
                  <a:lnTo>
                    <a:pt x="24368" y="2803"/>
                  </a:lnTo>
                  <a:lnTo>
                    <a:pt x="24402" y="2834"/>
                  </a:lnTo>
                  <a:lnTo>
                    <a:pt x="24436" y="2862"/>
                  </a:lnTo>
                  <a:lnTo>
                    <a:pt x="24469" y="2884"/>
                  </a:lnTo>
                  <a:lnTo>
                    <a:pt x="24500" y="2900"/>
                  </a:lnTo>
                  <a:lnTo>
                    <a:pt x="24529" y="2912"/>
                  </a:lnTo>
                  <a:lnTo>
                    <a:pt x="24559" y="2921"/>
                  </a:lnTo>
                  <a:lnTo>
                    <a:pt x="24586" y="2925"/>
                  </a:lnTo>
                  <a:lnTo>
                    <a:pt x="24614" y="2926"/>
                  </a:lnTo>
                  <a:lnTo>
                    <a:pt x="24641" y="2924"/>
                  </a:lnTo>
                  <a:lnTo>
                    <a:pt x="24669" y="2919"/>
                  </a:lnTo>
                  <a:lnTo>
                    <a:pt x="24696" y="2910"/>
                  </a:lnTo>
                  <a:lnTo>
                    <a:pt x="24726" y="2897"/>
                  </a:lnTo>
                  <a:lnTo>
                    <a:pt x="24755" y="2881"/>
                  </a:lnTo>
                  <a:lnTo>
                    <a:pt x="24786" y="2860"/>
                  </a:lnTo>
                  <a:lnTo>
                    <a:pt x="24818" y="2834"/>
                  </a:lnTo>
                  <a:lnTo>
                    <a:pt x="24852" y="2802"/>
                  </a:lnTo>
                  <a:lnTo>
                    <a:pt x="24887" y="2766"/>
                  </a:lnTo>
                  <a:lnTo>
                    <a:pt x="24923" y="2726"/>
                  </a:lnTo>
                  <a:lnTo>
                    <a:pt x="24960" y="2682"/>
                  </a:lnTo>
                  <a:lnTo>
                    <a:pt x="24997" y="2634"/>
                  </a:lnTo>
                  <a:lnTo>
                    <a:pt x="25033" y="2583"/>
                  </a:lnTo>
                  <a:lnTo>
                    <a:pt x="25070" y="2526"/>
                  </a:lnTo>
                  <a:lnTo>
                    <a:pt x="25108" y="2464"/>
                  </a:lnTo>
                  <a:lnTo>
                    <a:pt x="25147" y="2399"/>
                  </a:lnTo>
                  <a:lnTo>
                    <a:pt x="25224" y="2260"/>
                  </a:lnTo>
                  <a:lnTo>
                    <a:pt x="25299" y="2118"/>
                  </a:lnTo>
                  <a:lnTo>
                    <a:pt x="25337" y="2043"/>
                  </a:lnTo>
                  <a:lnTo>
                    <a:pt x="25378" y="1961"/>
                  </a:lnTo>
                  <a:lnTo>
                    <a:pt x="25420" y="1875"/>
                  </a:lnTo>
                  <a:lnTo>
                    <a:pt x="25461" y="1789"/>
                  </a:lnTo>
                  <a:lnTo>
                    <a:pt x="25499" y="1706"/>
                  </a:lnTo>
                  <a:lnTo>
                    <a:pt x="25533" y="1632"/>
                  </a:lnTo>
                  <a:lnTo>
                    <a:pt x="25548" y="1599"/>
                  </a:lnTo>
                  <a:lnTo>
                    <a:pt x="25563" y="1568"/>
                  </a:lnTo>
                  <a:lnTo>
                    <a:pt x="25574" y="1543"/>
                  </a:lnTo>
                  <a:lnTo>
                    <a:pt x="25585" y="1520"/>
                  </a:lnTo>
                  <a:cubicBezTo>
                    <a:pt x="25608" y="1471"/>
                    <a:pt x="25668" y="1449"/>
                    <a:pt x="25718" y="1473"/>
                  </a:cubicBezTo>
                  <a:cubicBezTo>
                    <a:pt x="25768" y="1497"/>
                    <a:pt x="25789" y="1557"/>
                    <a:pt x="25765" y="1606"/>
                  </a:cubicBezTo>
                  <a:lnTo>
                    <a:pt x="25756" y="1626"/>
                  </a:lnTo>
                  <a:lnTo>
                    <a:pt x="25743" y="1653"/>
                  </a:lnTo>
                  <a:lnTo>
                    <a:pt x="25730" y="1681"/>
                  </a:lnTo>
                  <a:lnTo>
                    <a:pt x="25715" y="1715"/>
                  </a:lnTo>
                  <a:lnTo>
                    <a:pt x="25680" y="1791"/>
                  </a:lnTo>
                  <a:lnTo>
                    <a:pt x="25641" y="1874"/>
                  </a:lnTo>
                  <a:lnTo>
                    <a:pt x="25600" y="1962"/>
                  </a:lnTo>
                  <a:lnTo>
                    <a:pt x="25558" y="2050"/>
                  </a:lnTo>
                  <a:lnTo>
                    <a:pt x="25515" y="2135"/>
                  </a:lnTo>
                  <a:lnTo>
                    <a:pt x="25476" y="2212"/>
                  </a:lnTo>
                  <a:lnTo>
                    <a:pt x="25399" y="2357"/>
                  </a:lnTo>
                  <a:lnTo>
                    <a:pt x="25319" y="2500"/>
                  </a:lnTo>
                  <a:lnTo>
                    <a:pt x="25279" y="2569"/>
                  </a:lnTo>
                  <a:lnTo>
                    <a:pt x="25237" y="2636"/>
                  </a:lnTo>
                  <a:lnTo>
                    <a:pt x="25196" y="2699"/>
                  </a:lnTo>
                  <a:lnTo>
                    <a:pt x="25154" y="2757"/>
                  </a:lnTo>
                  <a:lnTo>
                    <a:pt x="25113" y="2809"/>
                  </a:lnTo>
                  <a:lnTo>
                    <a:pt x="25072" y="2859"/>
                  </a:lnTo>
                  <a:lnTo>
                    <a:pt x="25030" y="2907"/>
                  </a:lnTo>
                  <a:lnTo>
                    <a:pt x="24987" y="2949"/>
                  </a:lnTo>
                  <a:lnTo>
                    <a:pt x="24943" y="2990"/>
                  </a:lnTo>
                  <a:lnTo>
                    <a:pt x="24897" y="3026"/>
                  </a:lnTo>
                  <a:lnTo>
                    <a:pt x="24850" y="3057"/>
                  </a:lnTo>
                  <a:lnTo>
                    <a:pt x="24801" y="3082"/>
                  </a:lnTo>
                  <a:lnTo>
                    <a:pt x="24753" y="3102"/>
                  </a:lnTo>
                  <a:lnTo>
                    <a:pt x="24702" y="3116"/>
                  </a:lnTo>
                  <a:lnTo>
                    <a:pt x="24652" y="3124"/>
                  </a:lnTo>
                  <a:lnTo>
                    <a:pt x="24601" y="3126"/>
                  </a:lnTo>
                  <a:lnTo>
                    <a:pt x="24551" y="3122"/>
                  </a:lnTo>
                  <a:lnTo>
                    <a:pt x="24500" y="3112"/>
                  </a:lnTo>
                  <a:lnTo>
                    <a:pt x="24452" y="3097"/>
                  </a:lnTo>
                  <a:lnTo>
                    <a:pt x="24403" y="3076"/>
                  </a:lnTo>
                  <a:lnTo>
                    <a:pt x="24356" y="3049"/>
                  </a:lnTo>
                  <a:lnTo>
                    <a:pt x="24311" y="3017"/>
                  </a:lnTo>
                  <a:lnTo>
                    <a:pt x="24267" y="2981"/>
                  </a:lnTo>
                  <a:lnTo>
                    <a:pt x="24223" y="2941"/>
                  </a:lnTo>
                  <a:lnTo>
                    <a:pt x="24182" y="2898"/>
                  </a:lnTo>
                  <a:lnTo>
                    <a:pt x="24140" y="2851"/>
                  </a:lnTo>
                  <a:lnTo>
                    <a:pt x="24099" y="2801"/>
                  </a:lnTo>
                  <a:lnTo>
                    <a:pt x="24058" y="2748"/>
                  </a:lnTo>
                  <a:lnTo>
                    <a:pt x="24017" y="2690"/>
                  </a:lnTo>
                  <a:lnTo>
                    <a:pt x="23976" y="2628"/>
                  </a:lnTo>
                  <a:lnTo>
                    <a:pt x="23936" y="2563"/>
                  </a:lnTo>
                  <a:lnTo>
                    <a:pt x="23896" y="2494"/>
                  </a:lnTo>
                  <a:lnTo>
                    <a:pt x="23817" y="2351"/>
                  </a:lnTo>
                  <a:lnTo>
                    <a:pt x="23738" y="2203"/>
                  </a:lnTo>
                  <a:lnTo>
                    <a:pt x="23699" y="2125"/>
                  </a:lnTo>
                  <a:lnTo>
                    <a:pt x="23659" y="2044"/>
                  </a:lnTo>
                  <a:lnTo>
                    <a:pt x="23581" y="1878"/>
                  </a:lnTo>
                  <a:lnTo>
                    <a:pt x="23503" y="1709"/>
                  </a:lnTo>
                  <a:lnTo>
                    <a:pt x="23425" y="1544"/>
                  </a:lnTo>
                  <a:lnTo>
                    <a:pt x="23347" y="1378"/>
                  </a:lnTo>
                  <a:lnTo>
                    <a:pt x="23269" y="1213"/>
                  </a:lnTo>
                  <a:lnTo>
                    <a:pt x="23192" y="1053"/>
                  </a:lnTo>
                  <a:lnTo>
                    <a:pt x="23154" y="978"/>
                  </a:lnTo>
                  <a:lnTo>
                    <a:pt x="23116" y="907"/>
                  </a:lnTo>
                  <a:lnTo>
                    <a:pt x="23039" y="767"/>
                  </a:lnTo>
                  <a:lnTo>
                    <a:pt x="23001" y="701"/>
                  </a:lnTo>
                  <a:lnTo>
                    <a:pt x="22963" y="638"/>
                  </a:lnTo>
                  <a:lnTo>
                    <a:pt x="22925" y="578"/>
                  </a:lnTo>
                  <a:lnTo>
                    <a:pt x="22888" y="523"/>
                  </a:lnTo>
                  <a:lnTo>
                    <a:pt x="22852" y="473"/>
                  </a:lnTo>
                  <a:lnTo>
                    <a:pt x="22816" y="427"/>
                  </a:lnTo>
                  <a:lnTo>
                    <a:pt x="22780" y="385"/>
                  </a:lnTo>
                  <a:lnTo>
                    <a:pt x="22744" y="348"/>
                  </a:lnTo>
                  <a:lnTo>
                    <a:pt x="22709" y="313"/>
                  </a:lnTo>
                  <a:lnTo>
                    <a:pt x="22676" y="284"/>
                  </a:lnTo>
                  <a:lnTo>
                    <a:pt x="22643" y="259"/>
                  </a:lnTo>
                  <a:lnTo>
                    <a:pt x="22612" y="239"/>
                  </a:lnTo>
                  <a:lnTo>
                    <a:pt x="22584" y="224"/>
                  </a:lnTo>
                  <a:lnTo>
                    <a:pt x="22556" y="213"/>
                  </a:lnTo>
                  <a:lnTo>
                    <a:pt x="22529" y="205"/>
                  </a:lnTo>
                  <a:lnTo>
                    <a:pt x="22501" y="201"/>
                  </a:lnTo>
                  <a:lnTo>
                    <a:pt x="22475" y="201"/>
                  </a:lnTo>
                  <a:lnTo>
                    <a:pt x="22446" y="204"/>
                  </a:lnTo>
                  <a:lnTo>
                    <a:pt x="22418" y="210"/>
                  </a:lnTo>
                  <a:lnTo>
                    <a:pt x="22388" y="220"/>
                  </a:lnTo>
                  <a:lnTo>
                    <a:pt x="22357" y="234"/>
                  </a:lnTo>
                  <a:lnTo>
                    <a:pt x="22325" y="253"/>
                  </a:lnTo>
                  <a:lnTo>
                    <a:pt x="22293" y="275"/>
                  </a:lnTo>
                  <a:lnTo>
                    <a:pt x="22259" y="303"/>
                  </a:lnTo>
                  <a:lnTo>
                    <a:pt x="22224" y="338"/>
                  </a:lnTo>
                  <a:lnTo>
                    <a:pt x="22188" y="376"/>
                  </a:lnTo>
                  <a:lnTo>
                    <a:pt x="22151" y="420"/>
                  </a:lnTo>
                  <a:lnTo>
                    <a:pt x="22114" y="467"/>
                  </a:lnTo>
                  <a:lnTo>
                    <a:pt x="22076" y="518"/>
                  </a:lnTo>
                  <a:lnTo>
                    <a:pt x="22039" y="571"/>
                  </a:lnTo>
                  <a:lnTo>
                    <a:pt x="22002" y="628"/>
                  </a:lnTo>
                  <a:lnTo>
                    <a:pt x="21964" y="689"/>
                  </a:lnTo>
                  <a:lnTo>
                    <a:pt x="21926" y="755"/>
                  </a:lnTo>
                  <a:lnTo>
                    <a:pt x="21888" y="824"/>
                  </a:lnTo>
                  <a:lnTo>
                    <a:pt x="21811" y="971"/>
                  </a:lnTo>
                  <a:lnTo>
                    <a:pt x="21733" y="1123"/>
                  </a:lnTo>
                  <a:lnTo>
                    <a:pt x="21695" y="1201"/>
                  </a:lnTo>
                  <a:lnTo>
                    <a:pt x="21656" y="1281"/>
                  </a:lnTo>
                  <a:lnTo>
                    <a:pt x="21578" y="1449"/>
                  </a:lnTo>
                  <a:lnTo>
                    <a:pt x="21500" y="1620"/>
                  </a:lnTo>
                  <a:lnTo>
                    <a:pt x="21422" y="1786"/>
                  </a:lnTo>
                  <a:lnTo>
                    <a:pt x="21344" y="1949"/>
                  </a:lnTo>
                  <a:lnTo>
                    <a:pt x="21265" y="2113"/>
                  </a:lnTo>
                  <a:lnTo>
                    <a:pt x="21226" y="2194"/>
                  </a:lnTo>
                  <a:lnTo>
                    <a:pt x="21186" y="2272"/>
                  </a:lnTo>
                  <a:lnTo>
                    <a:pt x="21146" y="2348"/>
                  </a:lnTo>
                  <a:lnTo>
                    <a:pt x="21106" y="2420"/>
                  </a:lnTo>
                  <a:lnTo>
                    <a:pt x="21026" y="2555"/>
                  </a:lnTo>
                  <a:lnTo>
                    <a:pt x="20987" y="2620"/>
                  </a:lnTo>
                  <a:lnTo>
                    <a:pt x="20946" y="2682"/>
                  </a:lnTo>
                  <a:lnTo>
                    <a:pt x="20905" y="2742"/>
                  </a:lnTo>
                  <a:lnTo>
                    <a:pt x="20863" y="2799"/>
                  </a:lnTo>
                  <a:lnTo>
                    <a:pt x="20821" y="2852"/>
                  </a:lnTo>
                  <a:lnTo>
                    <a:pt x="20778" y="2899"/>
                  </a:lnTo>
                  <a:lnTo>
                    <a:pt x="20736" y="2941"/>
                  </a:lnTo>
                  <a:lnTo>
                    <a:pt x="20692" y="2981"/>
                  </a:lnTo>
                  <a:lnTo>
                    <a:pt x="20648" y="3016"/>
                  </a:lnTo>
                  <a:lnTo>
                    <a:pt x="20602" y="3048"/>
                  </a:lnTo>
                  <a:lnTo>
                    <a:pt x="20554" y="3076"/>
                  </a:lnTo>
                  <a:lnTo>
                    <a:pt x="20506" y="3097"/>
                  </a:lnTo>
                  <a:lnTo>
                    <a:pt x="20455" y="3114"/>
                  </a:lnTo>
                  <a:lnTo>
                    <a:pt x="20403" y="3124"/>
                  </a:lnTo>
                  <a:lnTo>
                    <a:pt x="20351" y="3127"/>
                  </a:lnTo>
                  <a:lnTo>
                    <a:pt x="20300" y="3124"/>
                  </a:lnTo>
                  <a:lnTo>
                    <a:pt x="20250" y="3114"/>
                  </a:lnTo>
                  <a:lnTo>
                    <a:pt x="20202" y="3099"/>
                  </a:lnTo>
                  <a:lnTo>
                    <a:pt x="20153" y="3079"/>
                  </a:lnTo>
                  <a:lnTo>
                    <a:pt x="20108" y="3055"/>
                  </a:lnTo>
                  <a:lnTo>
                    <a:pt x="20063" y="3026"/>
                  </a:lnTo>
                  <a:lnTo>
                    <a:pt x="20018" y="2992"/>
                  </a:lnTo>
                  <a:lnTo>
                    <a:pt x="19974" y="2953"/>
                  </a:lnTo>
                  <a:lnTo>
                    <a:pt x="19931" y="2910"/>
                  </a:lnTo>
                  <a:lnTo>
                    <a:pt x="19889" y="2863"/>
                  </a:lnTo>
                  <a:lnTo>
                    <a:pt x="19847" y="2812"/>
                  </a:lnTo>
                  <a:lnTo>
                    <a:pt x="19807" y="2758"/>
                  </a:lnTo>
                  <a:lnTo>
                    <a:pt x="19766" y="2700"/>
                  </a:lnTo>
                  <a:lnTo>
                    <a:pt x="19686" y="2579"/>
                  </a:lnTo>
                  <a:lnTo>
                    <a:pt x="19646" y="2513"/>
                  </a:lnTo>
                  <a:lnTo>
                    <a:pt x="19606" y="2443"/>
                  </a:lnTo>
                  <a:lnTo>
                    <a:pt x="19566" y="2370"/>
                  </a:lnTo>
                  <a:lnTo>
                    <a:pt x="19526" y="2294"/>
                  </a:lnTo>
                  <a:lnTo>
                    <a:pt x="19448" y="2139"/>
                  </a:lnTo>
                  <a:lnTo>
                    <a:pt x="19370" y="1981"/>
                  </a:lnTo>
                  <a:lnTo>
                    <a:pt x="19330" y="1899"/>
                  </a:lnTo>
                  <a:lnTo>
                    <a:pt x="19291" y="1816"/>
                  </a:lnTo>
                  <a:lnTo>
                    <a:pt x="19213" y="1646"/>
                  </a:lnTo>
                  <a:lnTo>
                    <a:pt x="19135" y="1476"/>
                  </a:lnTo>
                  <a:lnTo>
                    <a:pt x="19096" y="1394"/>
                  </a:lnTo>
                  <a:lnTo>
                    <a:pt x="19058" y="1313"/>
                  </a:lnTo>
                  <a:lnTo>
                    <a:pt x="18980" y="1153"/>
                  </a:lnTo>
                  <a:lnTo>
                    <a:pt x="18902" y="996"/>
                  </a:lnTo>
                  <a:lnTo>
                    <a:pt x="18864" y="921"/>
                  </a:lnTo>
                  <a:lnTo>
                    <a:pt x="18826" y="848"/>
                  </a:lnTo>
                  <a:lnTo>
                    <a:pt x="18788" y="780"/>
                  </a:lnTo>
                  <a:lnTo>
                    <a:pt x="18751" y="716"/>
                  </a:lnTo>
                  <a:lnTo>
                    <a:pt x="18674" y="594"/>
                  </a:lnTo>
                  <a:lnTo>
                    <a:pt x="18637" y="537"/>
                  </a:lnTo>
                  <a:lnTo>
                    <a:pt x="18600" y="485"/>
                  </a:lnTo>
                  <a:lnTo>
                    <a:pt x="18563" y="436"/>
                  </a:lnTo>
                  <a:lnTo>
                    <a:pt x="18527" y="392"/>
                  </a:lnTo>
                  <a:lnTo>
                    <a:pt x="18493" y="354"/>
                  </a:lnTo>
                  <a:lnTo>
                    <a:pt x="18459" y="320"/>
                  </a:lnTo>
                  <a:lnTo>
                    <a:pt x="18424" y="291"/>
                  </a:lnTo>
                  <a:lnTo>
                    <a:pt x="18392" y="266"/>
                  </a:lnTo>
                  <a:lnTo>
                    <a:pt x="18360" y="245"/>
                  </a:lnTo>
                  <a:lnTo>
                    <a:pt x="18329" y="228"/>
                  </a:lnTo>
                  <a:lnTo>
                    <a:pt x="18300" y="215"/>
                  </a:lnTo>
                  <a:lnTo>
                    <a:pt x="18273" y="207"/>
                  </a:lnTo>
                  <a:lnTo>
                    <a:pt x="18247" y="201"/>
                  </a:lnTo>
                  <a:lnTo>
                    <a:pt x="18220" y="200"/>
                  </a:lnTo>
                  <a:lnTo>
                    <a:pt x="18194" y="201"/>
                  </a:lnTo>
                  <a:lnTo>
                    <a:pt x="18167" y="206"/>
                  </a:lnTo>
                  <a:lnTo>
                    <a:pt x="18136" y="217"/>
                  </a:lnTo>
                  <a:lnTo>
                    <a:pt x="18105" y="231"/>
                  </a:lnTo>
                  <a:lnTo>
                    <a:pt x="18074" y="248"/>
                  </a:lnTo>
                  <a:lnTo>
                    <a:pt x="18040" y="272"/>
                  </a:lnTo>
                  <a:lnTo>
                    <a:pt x="18005" y="299"/>
                  </a:lnTo>
                  <a:lnTo>
                    <a:pt x="17971" y="330"/>
                  </a:lnTo>
                  <a:lnTo>
                    <a:pt x="17936" y="366"/>
                  </a:lnTo>
                  <a:lnTo>
                    <a:pt x="17900" y="406"/>
                  </a:lnTo>
                  <a:lnTo>
                    <a:pt x="17863" y="453"/>
                  </a:lnTo>
                  <a:lnTo>
                    <a:pt x="17826" y="504"/>
                  </a:lnTo>
                  <a:lnTo>
                    <a:pt x="17788" y="559"/>
                  </a:lnTo>
                  <a:lnTo>
                    <a:pt x="17751" y="617"/>
                  </a:lnTo>
                  <a:lnTo>
                    <a:pt x="17674" y="741"/>
                  </a:lnTo>
                  <a:lnTo>
                    <a:pt x="17636" y="807"/>
                  </a:lnTo>
                  <a:lnTo>
                    <a:pt x="17598" y="876"/>
                  </a:lnTo>
                  <a:lnTo>
                    <a:pt x="17560" y="951"/>
                  </a:lnTo>
                  <a:lnTo>
                    <a:pt x="17521" y="1027"/>
                  </a:lnTo>
                  <a:lnTo>
                    <a:pt x="17443" y="1187"/>
                  </a:lnTo>
                  <a:lnTo>
                    <a:pt x="17366" y="1347"/>
                  </a:lnTo>
                  <a:lnTo>
                    <a:pt x="17288" y="1511"/>
                  </a:lnTo>
                  <a:lnTo>
                    <a:pt x="17210" y="1682"/>
                  </a:lnTo>
                  <a:lnTo>
                    <a:pt x="17132" y="1852"/>
                  </a:lnTo>
                  <a:lnTo>
                    <a:pt x="17092" y="1936"/>
                  </a:lnTo>
                  <a:lnTo>
                    <a:pt x="17053" y="2016"/>
                  </a:lnTo>
                  <a:lnTo>
                    <a:pt x="16974" y="2174"/>
                  </a:lnTo>
                  <a:lnTo>
                    <a:pt x="16896" y="2327"/>
                  </a:lnTo>
                  <a:lnTo>
                    <a:pt x="16856" y="2402"/>
                  </a:lnTo>
                  <a:lnTo>
                    <a:pt x="16816" y="2475"/>
                  </a:lnTo>
                  <a:lnTo>
                    <a:pt x="16775" y="2544"/>
                  </a:lnTo>
                  <a:lnTo>
                    <a:pt x="16734" y="2610"/>
                  </a:lnTo>
                  <a:lnTo>
                    <a:pt x="16654" y="2727"/>
                  </a:lnTo>
                  <a:lnTo>
                    <a:pt x="16613" y="2783"/>
                  </a:lnTo>
                  <a:lnTo>
                    <a:pt x="16572" y="2836"/>
                  </a:lnTo>
                  <a:lnTo>
                    <a:pt x="16530" y="2887"/>
                  </a:lnTo>
                  <a:lnTo>
                    <a:pt x="16486" y="2933"/>
                  </a:lnTo>
                  <a:lnTo>
                    <a:pt x="16442" y="2975"/>
                  </a:lnTo>
                  <a:lnTo>
                    <a:pt x="16396" y="3012"/>
                  </a:lnTo>
                  <a:lnTo>
                    <a:pt x="16351" y="3043"/>
                  </a:lnTo>
                  <a:lnTo>
                    <a:pt x="16304" y="3070"/>
                  </a:lnTo>
                  <a:lnTo>
                    <a:pt x="16257" y="3092"/>
                  </a:lnTo>
                  <a:lnTo>
                    <a:pt x="16206" y="3110"/>
                  </a:lnTo>
                  <a:lnTo>
                    <a:pt x="16157" y="3121"/>
                  </a:lnTo>
                  <a:lnTo>
                    <a:pt x="16105" y="3126"/>
                  </a:lnTo>
                  <a:lnTo>
                    <a:pt x="16054" y="3126"/>
                  </a:lnTo>
                  <a:lnTo>
                    <a:pt x="16003" y="3118"/>
                  </a:lnTo>
                  <a:lnTo>
                    <a:pt x="15952" y="3104"/>
                  </a:lnTo>
                  <a:lnTo>
                    <a:pt x="15904" y="3085"/>
                  </a:lnTo>
                  <a:lnTo>
                    <a:pt x="15857" y="3060"/>
                  </a:lnTo>
                  <a:lnTo>
                    <a:pt x="15811" y="3031"/>
                  </a:lnTo>
                  <a:lnTo>
                    <a:pt x="15768" y="2998"/>
                  </a:lnTo>
                  <a:lnTo>
                    <a:pt x="15724" y="2961"/>
                  </a:lnTo>
                  <a:lnTo>
                    <a:pt x="15682" y="2920"/>
                  </a:lnTo>
                  <a:lnTo>
                    <a:pt x="15640" y="2875"/>
                  </a:lnTo>
                  <a:lnTo>
                    <a:pt x="15598" y="2826"/>
                  </a:lnTo>
                  <a:lnTo>
                    <a:pt x="15556" y="2772"/>
                  </a:lnTo>
                  <a:lnTo>
                    <a:pt x="15515" y="2715"/>
                  </a:lnTo>
                  <a:lnTo>
                    <a:pt x="15475" y="2654"/>
                  </a:lnTo>
                  <a:lnTo>
                    <a:pt x="15435" y="2591"/>
                  </a:lnTo>
                  <a:lnTo>
                    <a:pt x="15395" y="2524"/>
                  </a:lnTo>
                  <a:lnTo>
                    <a:pt x="15316" y="2388"/>
                  </a:lnTo>
                  <a:lnTo>
                    <a:pt x="15276" y="2315"/>
                  </a:lnTo>
                  <a:lnTo>
                    <a:pt x="15236" y="2238"/>
                  </a:lnTo>
                  <a:lnTo>
                    <a:pt x="15197" y="2159"/>
                  </a:lnTo>
                  <a:lnTo>
                    <a:pt x="15157" y="2078"/>
                  </a:lnTo>
                  <a:lnTo>
                    <a:pt x="15079" y="1914"/>
                  </a:lnTo>
                  <a:lnTo>
                    <a:pt x="15001" y="1749"/>
                  </a:lnTo>
                  <a:lnTo>
                    <a:pt x="14923" y="1583"/>
                  </a:lnTo>
                  <a:lnTo>
                    <a:pt x="14845" y="1414"/>
                  </a:lnTo>
                  <a:lnTo>
                    <a:pt x="14767" y="1247"/>
                  </a:lnTo>
                  <a:lnTo>
                    <a:pt x="14729" y="1168"/>
                  </a:lnTo>
                  <a:lnTo>
                    <a:pt x="14691" y="1091"/>
                  </a:lnTo>
                  <a:lnTo>
                    <a:pt x="14613" y="941"/>
                  </a:lnTo>
                  <a:lnTo>
                    <a:pt x="14536" y="796"/>
                  </a:lnTo>
                  <a:lnTo>
                    <a:pt x="14498" y="728"/>
                  </a:lnTo>
                  <a:lnTo>
                    <a:pt x="14461" y="664"/>
                  </a:lnTo>
                  <a:lnTo>
                    <a:pt x="14423" y="605"/>
                  </a:lnTo>
                  <a:lnTo>
                    <a:pt x="14386" y="550"/>
                  </a:lnTo>
                  <a:lnTo>
                    <a:pt x="14349" y="498"/>
                  </a:lnTo>
                  <a:lnTo>
                    <a:pt x="14312" y="449"/>
                  </a:lnTo>
                  <a:lnTo>
                    <a:pt x="14275" y="404"/>
                  </a:lnTo>
                  <a:lnTo>
                    <a:pt x="14239" y="363"/>
                  </a:lnTo>
                  <a:lnTo>
                    <a:pt x="14205" y="326"/>
                  </a:lnTo>
                  <a:lnTo>
                    <a:pt x="14171" y="295"/>
                  </a:lnTo>
                  <a:lnTo>
                    <a:pt x="14139" y="269"/>
                  </a:lnTo>
                  <a:lnTo>
                    <a:pt x="14108" y="248"/>
                  </a:lnTo>
                  <a:lnTo>
                    <a:pt x="14079" y="231"/>
                  </a:lnTo>
                  <a:lnTo>
                    <a:pt x="14048" y="219"/>
                  </a:lnTo>
                  <a:lnTo>
                    <a:pt x="14020" y="209"/>
                  </a:lnTo>
                  <a:lnTo>
                    <a:pt x="13993" y="203"/>
                  </a:lnTo>
                  <a:lnTo>
                    <a:pt x="13966" y="201"/>
                  </a:lnTo>
                  <a:lnTo>
                    <a:pt x="13939" y="201"/>
                  </a:lnTo>
                  <a:lnTo>
                    <a:pt x="13911" y="206"/>
                  </a:lnTo>
                  <a:lnTo>
                    <a:pt x="13882" y="214"/>
                  </a:lnTo>
                  <a:lnTo>
                    <a:pt x="13854" y="225"/>
                  </a:lnTo>
                  <a:lnTo>
                    <a:pt x="13822" y="243"/>
                  </a:lnTo>
                  <a:lnTo>
                    <a:pt x="13789" y="264"/>
                  </a:lnTo>
                  <a:lnTo>
                    <a:pt x="13755" y="292"/>
                  </a:lnTo>
                  <a:lnTo>
                    <a:pt x="13720" y="324"/>
                  </a:lnTo>
                  <a:lnTo>
                    <a:pt x="13684" y="360"/>
                  </a:lnTo>
                  <a:lnTo>
                    <a:pt x="13647" y="400"/>
                  </a:lnTo>
                  <a:lnTo>
                    <a:pt x="13611" y="444"/>
                  </a:lnTo>
                  <a:lnTo>
                    <a:pt x="13574" y="491"/>
                  </a:lnTo>
                  <a:lnTo>
                    <a:pt x="13537" y="543"/>
                  </a:lnTo>
                  <a:lnTo>
                    <a:pt x="13499" y="601"/>
                  </a:lnTo>
                  <a:lnTo>
                    <a:pt x="13461" y="663"/>
                  </a:lnTo>
                  <a:lnTo>
                    <a:pt x="13423" y="727"/>
                  </a:lnTo>
                  <a:lnTo>
                    <a:pt x="13385" y="795"/>
                  </a:lnTo>
                  <a:lnTo>
                    <a:pt x="13307" y="936"/>
                  </a:lnTo>
                  <a:lnTo>
                    <a:pt x="13269" y="1008"/>
                  </a:lnTo>
                  <a:lnTo>
                    <a:pt x="13231" y="1085"/>
                  </a:lnTo>
                  <a:lnTo>
                    <a:pt x="13154" y="1246"/>
                  </a:lnTo>
                  <a:lnTo>
                    <a:pt x="13075" y="1414"/>
                  </a:lnTo>
                  <a:lnTo>
                    <a:pt x="12997" y="1579"/>
                  </a:lnTo>
                  <a:lnTo>
                    <a:pt x="12920" y="1745"/>
                  </a:lnTo>
                  <a:lnTo>
                    <a:pt x="12841" y="1914"/>
                  </a:lnTo>
                  <a:lnTo>
                    <a:pt x="12763" y="2080"/>
                  </a:lnTo>
                  <a:lnTo>
                    <a:pt x="12723" y="2160"/>
                  </a:lnTo>
                  <a:lnTo>
                    <a:pt x="12683" y="2237"/>
                  </a:lnTo>
                  <a:lnTo>
                    <a:pt x="12604" y="2384"/>
                  </a:lnTo>
                  <a:lnTo>
                    <a:pt x="12525" y="2525"/>
                  </a:lnTo>
                  <a:lnTo>
                    <a:pt x="12485" y="2593"/>
                  </a:lnTo>
                  <a:lnTo>
                    <a:pt x="12444" y="2657"/>
                  </a:lnTo>
                  <a:lnTo>
                    <a:pt x="12403" y="2719"/>
                  </a:lnTo>
                  <a:lnTo>
                    <a:pt x="12361" y="2775"/>
                  </a:lnTo>
                  <a:lnTo>
                    <a:pt x="12320" y="2827"/>
                  </a:lnTo>
                  <a:lnTo>
                    <a:pt x="12278" y="2875"/>
                  </a:lnTo>
                  <a:lnTo>
                    <a:pt x="12236" y="2920"/>
                  </a:lnTo>
                  <a:lnTo>
                    <a:pt x="12193" y="2962"/>
                  </a:lnTo>
                  <a:lnTo>
                    <a:pt x="12148" y="3002"/>
                  </a:lnTo>
                  <a:lnTo>
                    <a:pt x="12103" y="3036"/>
                  </a:lnTo>
                  <a:lnTo>
                    <a:pt x="12055" y="3066"/>
                  </a:lnTo>
                  <a:lnTo>
                    <a:pt x="12006" y="3090"/>
                  </a:lnTo>
                  <a:lnTo>
                    <a:pt x="11957" y="3107"/>
                  </a:lnTo>
                  <a:lnTo>
                    <a:pt x="11906" y="3120"/>
                  </a:lnTo>
                  <a:lnTo>
                    <a:pt x="11855" y="3125"/>
                  </a:lnTo>
                  <a:lnTo>
                    <a:pt x="11804" y="3125"/>
                  </a:lnTo>
                  <a:lnTo>
                    <a:pt x="11755" y="3119"/>
                  </a:lnTo>
                  <a:lnTo>
                    <a:pt x="11704" y="3107"/>
                  </a:lnTo>
                  <a:lnTo>
                    <a:pt x="11656" y="3090"/>
                  </a:lnTo>
                  <a:lnTo>
                    <a:pt x="11608" y="3068"/>
                  </a:lnTo>
                  <a:lnTo>
                    <a:pt x="11562" y="3040"/>
                  </a:lnTo>
                  <a:lnTo>
                    <a:pt x="11516" y="3007"/>
                  </a:lnTo>
                  <a:lnTo>
                    <a:pt x="11473" y="2970"/>
                  </a:lnTo>
                  <a:lnTo>
                    <a:pt x="11430" y="2928"/>
                  </a:lnTo>
                  <a:lnTo>
                    <a:pt x="11388" y="2883"/>
                  </a:lnTo>
                  <a:lnTo>
                    <a:pt x="11347" y="2835"/>
                  </a:lnTo>
                  <a:lnTo>
                    <a:pt x="11306" y="2784"/>
                  </a:lnTo>
                  <a:lnTo>
                    <a:pt x="11265" y="2730"/>
                  </a:lnTo>
                  <a:lnTo>
                    <a:pt x="11224" y="2671"/>
                  </a:lnTo>
                  <a:lnTo>
                    <a:pt x="11183" y="2608"/>
                  </a:lnTo>
                  <a:lnTo>
                    <a:pt x="11143" y="2542"/>
                  </a:lnTo>
                  <a:lnTo>
                    <a:pt x="11103" y="2472"/>
                  </a:lnTo>
                  <a:lnTo>
                    <a:pt x="11024" y="2327"/>
                  </a:lnTo>
                  <a:lnTo>
                    <a:pt x="10946" y="2178"/>
                  </a:lnTo>
                  <a:lnTo>
                    <a:pt x="10906" y="2099"/>
                  </a:lnTo>
                  <a:lnTo>
                    <a:pt x="10866" y="2018"/>
                  </a:lnTo>
                  <a:lnTo>
                    <a:pt x="10788" y="1851"/>
                  </a:lnTo>
                  <a:lnTo>
                    <a:pt x="10710" y="1682"/>
                  </a:lnTo>
                  <a:lnTo>
                    <a:pt x="10633" y="1517"/>
                  </a:lnTo>
                  <a:lnTo>
                    <a:pt x="10555" y="1352"/>
                  </a:lnTo>
                  <a:lnTo>
                    <a:pt x="10477" y="1187"/>
                  </a:lnTo>
                  <a:lnTo>
                    <a:pt x="10400" y="1029"/>
                  </a:lnTo>
                  <a:lnTo>
                    <a:pt x="10362" y="954"/>
                  </a:lnTo>
                  <a:lnTo>
                    <a:pt x="10324" y="884"/>
                  </a:lnTo>
                  <a:lnTo>
                    <a:pt x="10247" y="746"/>
                  </a:lnTo>
                  <a:lnTo>
                    <a:pt x="10209" y="681"/>
                  </a:lnTo>
                  <a:lnTo>
                    <a:pt x="10171" y="619"/>
                  </a:lnTo>
                  <a:lnTo>
                    <a:pt x="10133" y="561"/>
                  </a:lnTo>
                  <a:lnTo>
                    <a:pt x="10097" y="507"/>
                  </a:lnTo>
                  <a:lnTo>
                    <a:pt x="10060" y="458"/>
                  </a:lnTo>
                  <a:lnTo>
                    <a:pt x="10025" y="413"/>
                  </a:lnTo>
                  <a:lnTo>
                    <a:pt x="9988" y="373"/>
                  </a:lnTo>
                  <a:lnTo>
                    <a:pt x="9953" y="336"/>
                  </a:lnTo>
                  <a:lnTo>
                    <a:pt x="9919" y="304"/>
                  </a:lnTo>
                  <a:lnTo>
                    <a:pt x="9885" y="276"/>
                  </a:lnTo>
                  <a:lnTo>
                    <a:pt x="9853" y="253"/>
                  </a:lnTo>
                  <a:lnTo>
                    <a:pt x="9822" y="234"/>
                  </a:lnTo>
                  <a:lnTo>
                    <a:pt x="9794" y="220"/>
                  </a:lnTo>
                  <a:lnTo>
                    <a:pt x="9767" y="210"/>
                  </a:lnTo>
                  <a:lnTo>
                    <a:pt x="9740" y="204"/>
                  </a:lnTo>
                  <a:lnTo>
                    <a:pt x="9713" y="201"/>
                  </a:lnTo>
                  <a:lnTo>
                    <a:pt x="9686" y="201"/>
                  </a:lnTo>
                  <a:lnTo>
                    <a:pt x="9658" y="205"/>
                  </a:lnTo>
                  <a:lnTo>
                    <a:pt x="9629" y="213"/>
                  </a:lnTo>
                  <a:lnTo>
                    <a:pt x="9598" y="225"/>
                  </a:lnTo>
                  <a:lnTo>
                    <a:pt x="9567" y="240"/>
                  </a:lnTo>
                  <a:lnTo>
                    <a:pt x="9535" y="260"/>
                  </a:lnTo>
                  <a:lnTo>
                    <a:pt x="9502" y="283"/>
                  </a:lnTo>
                  <a:lnTo>
                    <a:pt x="9468" y="314"/>
                  </a:lnTo>
                  <a:lnTo>
                    <a:pt x="9433" y="348"/>
                  </a:lnTo>
                  <a:lnTo>
                    <a:pt x="9396" y="390"/>
                  </a:lnTo>
                  <a:lnTo>
                    <a:pt x="9359" y="434"/>
                  </a:lnTo>
                  <a:lnTo>
                    <a:pt x="9322" y="482"/>
                  </a:lnTo>
                  <a:lnTo>
                    <a:pt x="9284" y="535"/>
                  </a:lnTo>
                  <a:lnTo>
                    <a:pt x="9247" y="589"/>
                  </a:lnTo>
                  <a:lnTo>
                    <a:pt x="9210" y="646"/>
                  </a:lnTo>
                  <a:lnTo>
                    <a:pt x="9172" y="709"/>
                  </a:lnTo>
                  <a:lnTo>
                    <a:pt x="9134" y="776"/>
                  </a:lnTo>
                  <a:lnTo>
                    <a:pt x="9096" y="847"/>
                  </a:lnTo>
                  <a:lnTo>
                    <a:pt x="9018" y="996"/>
                  </a:lnTo>
                  <a:lnTo>
                    <a:pt x="8941" y="1149"/>
                  </a:lnTo>
                  <a:lnTo>
                    <a:pt x="8902" y="1227"/>
                  </a:lnTo>
                  <a:lnTo>
                    <a:pt x="8864" y="1307"/>
                  </a:lnTo>
                  <a:lnTo>
                    <a:pt x="8786" y="1476"/>
                  </a:lnTo>
                  <a:lnTo>
                    <a:pt x="8707" y="1647"/>
                  </a:lnTo>
                  <a:lnTo>
                    <a:pt x="8629" y="1813"/>
                  </a:lnTo>
                  <a:lnTo>
                    <a:pt x="8551" y="1975"/>
                  </a:lnTo>
                  <a:lnTo>
                    <a:pt x="8473" y="2139"/>
                  </a:lnTo>
                  <a:lnTo>
                    <a:pt x="8433" y="2218"/>
                  </a:lnTo>
                  <a:lnTo>
                    <a:pt x="8393" y="2296"/>
                  </a:lnTo>
                  <a:lnTo>
                    <a:pt x="8353" y="2372"/>
                  </a:lnTo>
                  <a:lnTo>
                    <a:pt x="8313" y="2443"/>
                  </a:lnTo>
                  <a:lnTo>
                    <a:pt x="8234" y="2576"/>
                  </a:lnTo>
                  <a:lnTo>
                    <a:pt x="8194" y="2640"/>
                  </a:lnTo>
                  <a:lnTo>
                    <a:pt x="8153" y="2702"/>
                  </a:lnTo>
                  <a:lnTo>
                    <a:pt x="8112" y="2760"/>
                  </a:lnTo>
                  <a:lnTo>
                    <a:pt x="8070" y="2816"/>
                  </a:lnTo>
                  <a:lnTo>
                    <a:pt x="8028" y="2867"/>
                  </a:lnTo>
                  <a:lnTo>
                    <a:pt x="7985" y="2914"/>
                  </a:lnTo>
                  <a:lnTo>
                    <a:pt x="7942" y="2955"/>
                  </a:lnTo>
                  <a:lnTo>
                    <a:pt x="7898" y="2993"/>
                  </a:lnTo>
                  <a:lnTo>
                    <a:pt x="7853" y="3028"/>
                  </a:lnTo>
                  <a:lnTo>
                    <a:pt x="7807" y="3057"/>
                  </a:lnTo>
                  <a:lnTo>
                    <a:pt x="7759" y="3083"/>
                  </a:lnTo>
                  <a:lnTo>
                    <a:pt x="7710" y="3103"/>
                  </a:lnTo>
                  <a:lnTo>
                    <a:pt x="7658" y="3118"/>
                  </a:lnTo>
                  <a:lnTo>
                    <a:pt x="7607" y="3126"/>
                  </a:lnTo>
                  <a:lnTo>
                    <a:pt x="7555" y="3127"/>
                  </a:lnTo>
                  <a:lnTo>
                    <a:pt x="7504" y="3122"/>
                  </a:lnTo>
                  <a:lnTo>
                    <a:pt x="7454" y="3110"/>
                  </a:lnTo>
                  <a:lnTo>
                    <a:pt x="7406" y="3094"/>
                  </a:lnTo>
                  <a:lnTo>
                    <a:pt x="7358" y="3072"/>
                  </a:lnTo>
                  <a:lnTo>
                    <a:pt x="7313" y="3046"/>
                  </a:lnTo>
                  <a:lnTo>
                    <a:pt x="7268" y="3015"/>
                  </a:lnTo>
                  <a:lnTo>
                    <a:pt x="7224" y="2980"/>
                  </a:lnTo>
                  <a:lnTo>
                    <a:pt x="7180" y="2940"/>
                  </a:lnTo>
                  <a:lnTo>
                    <a:pt x="7137" y="2895"/>
                  </a:lnTo>
                  <a:lnTo>
                    <a:pt x="7095" y="2847"/>
                  </a:lnTo>
                  <a:lnTo>
                    <a:pt x="7054" y="2795"/>
                  </a:lnTo>
                  <a:lnTo>
                    <a:pt x="7014" y="2740"/>
                  </a:lnTo>
                  <a:lnTo>
                    <a:pt x="6973" y="2681"/>
                  </a:lnTo>
                  <a:lnTo>
                    <a:pt x="6893" y="2558"/>
                  </a:lnTo>
                  <a:lnTo>
                    <a:pt x="6853" y="2491"/>
                  </a:lnTo>
                  <a:lnTo>
                    <a:pt x="6813" y="2420"/>
                  </a:lnTo>
                  <a:lnTo>
                    <a:pt x="6773" y="2347"/>
                  </a:lnTo>
                  <a:lnTo>
                    <a:pt x="6734" y="2270"/>
                  </a:lnTo>
                  <a:lnTo>
                    <a:pt x="6655" y="2114"/>
                  </a:lnTo>
                  <a:lnTo>
                    <a:pt x="6577" y="1954"/>
                  </a:lnTo>
                  <a:lnTo>
                    <a:pt x="6537" y="1872"/>
                  </a:lnTo>
                  <a:lnTo>
                    <a:pt x="6498" y="1789"/>
                  </a:lnTo>
                  <a:lnTo>
                    <a:pt x="6420" y="1619"/>
                  </a:lnTo>
                  <a:lnTo>
                    <a:pt x="6342" y="1449"/>
                  </a:lnTo>
                  <a:lnTo>
                    <a:pt x="6304" y="1367"/>
                  </a:lnTo>
                  <a:lnTo>
                    <a:pt x="6265" y="1287"/>
                  </a:lnTo>
                  <a:lnTo>
                    <a:pt x="6187" y="1128"/>
                  </a:lnTo>
                  <a:lnTo>
                    <a:pt x="6110" y="972"/>
                  </a:lnTo>
                  <a:lnTo>
                    <a:pt x="6072" y="898"/>
                  </a:lnTo>
                  <a:lnTo>
                    <a:pt x="6034" y="826"/>
                  </a:lnTo>
                  <a:lnTo>
                    <a:pt x="5996" y="759"/>
                  </a:lnTo>
                  <a:lnTo>
                    <a:pt x="5959" y="696"/>
                  </a:lnTo>
                  <a:lnTo>
                    <a:pt x="5882" y="576"/>
                  </a:lnTo>
                  <a:lnTo>
                    <a:pt x="5845" y="521"/>
                  </a:lnTo>
                  <a:lnTo>
                    <a:pt x="5808" y="469"/>
                  </a:lnTo>
                  <a:lnTo>
                    <a:pt x="5771" y="422"/>
                  </a:lnTo>
                  <a:lnTo>
                    <a:pt x="5736" y="379"/>
                  </a:lnTo>
                  <a:lnTo>
                    <a:pt x="5702" y="342"/>
                  </a:lnTo>
                  <a:lnTo>
                    <a:pt x="5668" y="310"/>
                  </a:lnTo>
                  <a:lnTo>
                    <a:pt x="5634" y="282"/>
                  </a:lnTo>
                  <a:lnTo>
                    <a:pt x="5601" y="259"/>
                  </a:lnTo>
                  <a:lnTo>
                    <a:pt x="5570" y="239"/>
                  </a:lnTo>
                  <a:lnTo>
                    <a:pt x="5539" y="224"/>
                  </a:lnTo>
                  <a:lnTo>
                    <a:pt x="5511" y="212"/>
                  </a:lnTo>
                  <a:lnTo>
                    <a:pt x="5484" y="205"/>
                  </a:lnTo>
                  <a:lnTo>
                    <a:pt x="5458" y="200"/>
                  </a:lnTo>
                  <a:lnTo>
                    <a:pt x="5432" y="200"/>
                  </a:lnTo>
                  <a:lnTo>
                    <a:pt x="5406" y="202"/>
                  </a:lnTo>
                  <a:lnTo>
                    <a:pt x="5377" y="209"/>
                  </a:lnTo>
                  <a:lnTo>
                    <a:pt x="5347" y="220"/>
                  </a:lnTo>
                  <a:lnTo>
                    <a:pt x="5316" y="235"/>
                  </a:lnTo>
                  <a:lnTo>
                    <a:pt x="5283" y="256"/>
                  </a:lnTo>
                  <a:lnTo>
                    <a:pt x="5249" y="280"/>
                  </a:lnTo>
                  <a:lnTo>
                    <a:pt x="5214" y="309"/>
                  </a:lnTo>
                  <a:lnTo>
                    <a:pt x="5179" y="341"/>
                  </a:lnTo>
                  <a:lnTo>
                    <a:pt x="5145" y="378"/>
                  </a:lnTo>
                  <a:lnTo>
                    <a:pt x="5108" y="421"/>
                  </a:lnTo>
                  <a:lnTo>
                    <a:pt x="5072" y="468"/>
                  </a:lnTo>
                  <a:lnTo>
                    <a:pt x="5034" y="521"/>
                  </a:lnTo>
                  <a:lnTo>
                    <a:pt x="4996" y="577"/>
                  </a:lnTo>
                  <a:lnTo>
                    <a:pt x="4959" y="636"/>
                  </a:lnTo>
                  <a:lnTo>
                    <a:pt x="4882" y="763"/>
                  </a:lnTo>
                  <a:lnTo>
                    <a:pt x="4844" y="829"/>
                  </a:lnTo>
                  <a:lnTo>
                    <a:pt x="4806" y="900"/>
                  </a:lnTo>
                  <a:lnTo>
                    <a:pt x="4767" y="975"/>
                  </a:lnTo>
                  <a:lnTo>
                    <a:pt x="4729" y="1052"/>
                  </a:lnTo>
                  <a:lnTo>
                    <a:pt x="4651" y="1212"/>
                  </a:lnTo>
                  <a:lnTo>
                    <a:pt x="4573" y="1374"/>
                  </a:lnTo>
                  <a:lnTo>
                    <a:pt x="4496" y="1538"/>
                  </a:lnTo>
                  <a:lnTo>
                    <a:pt x="4418" y="1709"/>
                  </a:lnTo>
                  <a:lnTo>
                    <a:pt x="4339" y="1879"/>
                  </a:lnTo>
                  <a:lnTo>
                    <a:pt x="4300" y="1962"/>
                  </a:lnTo>
                  <a:lnTo>
                    <a:pt x="4260" y="2042"/>
                  </a:lnTo>
                  <a:lnTo>
                    <a:pt x="4182" y="2198"/>
                  </a:lnTo>
                  <a:lnTo>
                    <a:pt x="4103" y="2351"/>
                  </a:lnTo>
                  <a:lnTo>
                    <a:pt x="4063" y="2425"/>
                  </a:lnTo>
                  <a:lnTo>
                    <a:pt x="4023" y="2497"/>
                  </a:lnTo>
                  <a:lnTo>
                    <a:pt x="3982" y="2566"/>
                  </a:lnTo>
                  <a:lnTo>
                    <a:pt x="3941" y="2630"/>
                  </a:lnTo>
                  <a:lnTo>
                    <a:pt x="3861" y="2746"/>
                  </a:lnTo>
                  <a:lnTo>
                    <a:pt x="3820" y="2801"/>
                  </a:lnTo>
                  <a:lnTo>
                    <a:pt x="3779" y="2852"/>
                  </a:lnTo>
                  <a:lnTo>
                    <a:pt x="3736" y="2901"/>
                  </a:lnTo>
                  <a:lnTo>
                    <a:pt x="3693" y="2946"/>
                  </a:lnTo>
                  <a:lnTo>
                    <a:pt x="3648" y="2987"/>
                  </a:lnTo>
                  <a:lnTo>
                    <a:pt x="3602" y="3022"/>
                  </a:lnTo>
                  <a:lnTo>
                    <a:pt x="3555" y="3053"/>
                  </a:lnTo>
                  <a:lnTo>
                    <a:pt x="3509" y="3078"/>
                  </a:lnTo>
                  <a:lnTo>
                    <a:pt x="3462" y="3098"/>
                  </a:lnTo>
                  <a:lnTo>
                    <a:pt x="3410" y="3114"/>
                  </a:lnTo>
                  <a:lnTo>
                    <a:pt x="3361" y="3123"/>
                  </a:lnTo>
                  <a:lnTo>
                    <a:pt x="3309" y="3127"/>
                  </a:lnTo>
                  <a:lnTo>
                    <a:pt x="3258" y="3124"/>
                  </a:lnTo>
                  <a:lnTo>
                    <a:pt x="3207" y="3115"/>
                  </a:lnTo>
                  <a:lnTo>
                    <a:pt x="3156" y="3099"/>
                  </a:lnTo>
                  <a:lnTo>
                    <a:pt x="3108" y="3078"/>
                  </a:lnTo>
                  <a:lnTo>
                    <a:pt x="3062" y="3052"/>
                  </a:lnTo>
                  <a:lnTo>
                    <a:pt x="3017" y="3021"/>
                  </a:lnTo>
                  <a:lnTo>
                    <a:pt x="2974" y="2986"/>
                  </a:lnTo>
                  <a:lnTo>
                    <a:pt x="2930" y="2948"/>
                  </a:lnTo>
                  <a:lnTo>
                    <a:pt x="2889" y="2906"/>
                  </a:lnTo>
                  <a:lnTo>
                    <a:pt x="2846" y="2860"/>
                  </a:lnTo>
                  <a:lnTo>
                    <a:pt x="2804" y="2809"/>
                  </a:lnTo>
                  <a:lnTo>
                    <a:pt x="2763" y="2755"/>
                  </a:lnTo>
                  <a:lnTo>
                    <a:pt x="2722" y="2696"/>
                  </a:lnTo>
                  <a:lnTo>
                    <a:pt x="2682" y="2635"/>
                  </a:lnTo>
                  <a:lnTo>
                    <a:pt x="2642" y="2570"/>
                  </a:lnTo>
                  <a:lnTo>
                    <a:pt x="2602" y="2503"/>
                  </a:lnTo>
                  <a:lnTo>
                    <a:pt x="2523" y="2364"/>
                  </a:lnTo>
                  <a:lnTo>
                    <a:pt x="2483" y="2290"/>
                  </a:lnTo>
                  <a:lnTo>
                    <a:pt x="2443" y="2213"/>
                  </a:lnTo>
                  <a:lnTo>
                    <a:pt x="2365" y="2053"/>
                  </a:lnTo>
                  <a:lnTo>
                    <a:pt x="2287" y="1888"/>
                  </a:lnTo>
                  <a:lnTo>
                    <a:pt x="2208" y="1723"/>
                  </a:lnTo>
                  <a:lnTo>
                    <a:pt x="2130" y="1556"/>
                  </a:lnTo>
                  <a:lnTo>
                    <a:pt x="2052" y="1387"/>
                  </a:lnTo>
                  <a:lnTo>
                    <a:pt x="1975" y="1222"/>
                  </a:lnTo>
                  <a:lnTo>
                    <a:pt x="1937" y="1142"/>
                  </a:lnTo>
                  <a:lnTo>
                    <a:pt x="1898" y="1066"/>
                  </a:lnTo>
                  <a:lnTo>
                    <a:pt x="1821" y="917"/>
                  </a:lnTo>
                  <a:lnTo>
                    <a:pt x="1744" y="775"/>
                  </a:lnTo>
                  <a:lnTo>
                    <a:pt x="1706" y="708"/>
                  </a:lnTo>
                  <a:lnTo>
                    <a:pt x="1669" y="645"/>
                  </a:lnTo>
                  <a:lnTo>
                    <a:pt x="1632" y="586"/>
                  </a:lnTo>
                  <a:lnTo>
                    <a:pt x="1594" y="532"/>
                  </a:lnTo>
                  <a:lnTo>
                    <a:pt x="1557" y="481"/>
                  </a:lnTo>
                  <a:lnTo>
                    <a:pt x="1520" y="434"/>
                  </a:lnTo>
                  <a:lnTo>
                    <a:pt x="1484" y="391"/>
                  </a:lnTo>
                  <a:lnTo>
                    <a:pt x="1448" y="351"/>
                  </a:lnTo>
                  <a:lnTo>
                    <a:pt x="1414" y="316"/>
                  </a:lnTo>
                  <a:lnTo>
                    <a:pt x="1381" y="287"/>
                  </a:lnTo>
                  <a:lnTo>
                    <a:pt x="1349" y="262"/>
                  </a:lnTo>
                  <a:lnTo>
                    <a:pt x="1318" y="242"/>
                  </a:lnTo>
                  <a:lnTo>
                    <a:pt x="1288" y="227"/>
                  </a:lnTo>
                  <a:lnTo>
                    <a:pt x="1259" y="215"/>
                  </a:lnTo>
                  <a:lnTo>
                    <a:pt x="1232" y="207"/>
                  </a:lnTo>
                  <a:lnTo>
                    <a:pt x="1203" y="202"/>
                  </a:lnTo>
                  <a:lnTo>
                    <a:pt x="1178" y="200"/>
                  </a:lnTo>
                  <a:lnTo>
                    <a:pt x="1149" y="203"/>
                  </a:lnTo>
                  <a:lnTo>
                    <a:pt x="1122" y="208"/>
                  </a:lnTo>
                  <a:lnTo>
                    <a:pt x="1093" y="217"/>
                  </a:lnTo>
                  <a:lnTo>
                    <a:pt x="1064" y="230"/>
                  </a:lnTo>
                  <a:lnTo>
                    <a:pt x="1031" y="249"/>
                  </a:lnTo>
                  <a:lnTo>
                    <a:pt x="999" y="272"/>
                  </a:lnTo>
                  <a:lnTo>
                    <a:pt x="964" y="301"/>
                  </a:lnTo>
                  <a:lnTo>
                    <a:pt x="928" y="334"/>
                  </a:lnTo>
                  <a:lnTo>
                    <a:pt x="892" y="372"/>
                  </a:lnTo>
                  <a:lnTo>
                    <a:pt x="855" y="414"/>
                  </a:lnTo>
                  <a:lnTo>
                    <a:pt x="819" y="458"/>
                  </a:lnTo>
                  <a:lnTo>
                    <a:pt x="782" y="507"/>
                  </a:lnTo>
                  <a:lnTo>
                    <a:pt x="745" y="561"/>
                  </a:lnTo>
                  <a:lnTo>
                    <a:pt x="708" y="620"/>
                  </a:lnTo>
                  <a:lnTo>
                    <a:pt x="670" y="682"/>
                  </a:lnTo>
                  <a:lnTo>
                    <a:pt x="592" y="817"/>
                  </a:lnTo>
                  <a:lnTo>
                    <a:pt x="515" y="960"/>
                  </a:lnTo>
                  <a:lnTo>
                    <a:pt x="477" y="1032"/>
                  </a:lnTo>
                  <a:lnTo>
                    <a:pt x="439" y="1110"/>
                  </a:lnTo>
                  <a:lnTo>
                    <a:pt x="361" y="1272"/>
                  </a:lnTo>
                  <a:lnTo>
                    <a:pt x="283" y="1441"/>
                  </a:lnTo>
                  <a:lnTo>
                    <a:pt x="205" y="1606"/>
                  </a:lnTo>
                  <a:cubicBezTo>
                    <a:pt x="181" y="1656"/>
                    <a:pt x="122" y="1677"/>
                    <a:pt x="72" y="1654"/>
                  </a:cubicBezTo>
                  <a:cubicBezTo>
                    <a:pt x="22" y="1630"/>
                    <a:pt x="0" y="1571"/>
                    <a:pt x="24" y="1521"/>
                  </a:cubicBezTo>
                  <a:close/>
                </a:path>
              </a:pathLst>
            </a:custGeom>
            <a:solidFill>
              <a:srgbClr val="FF00FF"/>
            </a:solidFill>
            <a:ln w="1" cap="flat">
              <a:solidFill>
                <a:srgbClr val="FF00FF"/>
              </a:solidFill>
              <a:prstDash val="solid"/>
              <a:bevel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1162050" y="2908300"/>
              <a:ext cx="6992938" cy="1497013"/>
            </a:xfrm>
            <a:custGeom>
              <a:avLst/>
              <a:gdLst>
                <a:gd name="T0" fmla="*/ 215030 w 25789"/>
                <a:gd name="T1" fmla="*/ 2441 h 5520"/>
                <a:gd name="T2" fmla="*/ 426263 w 25789"/>
                <a:gd name="T3" fmla="*/ 216416 h 5520"/>
                <a:gd name="T4" fmla="*/ 670578 w 25789"/>
                <a:gd name="T5" fmla="*/ 985534 h 5520"/>
                <a:gd name="T6" fmla="*/ 864457 w 25789"/>
                <a:gd name="T7" fmla="*/ 1427586 h 5520"/>
                <a:gd name="T8" fmla="*/ 961261 w 25789"/>
                <a:gd name="T9" fmla="*/ 1392873 h 5520"/>
                <a:gd name="T10" fmla="*/ 1168427 w 25789"/>
                <a:gd name="T11" fmla="*/ 838273 h 5520"/>
                <a:gd name="T12" fmla="*/ 1402980 w 25789"/>
                <a:gd name="T13" fmla="*/ 144820 h 5520"/>
                <a:gd name="T14" fmla="*/ 1593606 w 25789"/>
                <a:gd name="T15" fmla="*/ 5966 h 5520"/>
                <a:gd name="T16" fmla="*/ 1832497 w 25789"/>
                <a:gd name="T17" fmla="*/ 367202 h 5520"/>
                <a:gd name="T18" fmla="*/ 2072745 w 25789"/>
                <a:gd name="T19" fmla="*/ 856443 h 5520"/>
                <a:gd name="T20" fmla="*/ 2240593 w 25789"/>
                <a:gd name="T21" fmla="*/ 915836 h 5520"/>
                <a:gd name="T22" fmla="*/ 2558934 w 25789"/>
                <a:gd name="T23" fmla="*/ 662808 h 5520"/>
                <a:gd name="T24" fmla="*/ 2926085 w 25789"/>
                <a:gd name="T25" fmla="*/ 844239 h 5520"/>
                <a:gd name="T26" fmla="*/ 3135962 w 25789"/>
                <a:gd name="T27" fmla="*/ 907429 h 5520"/>
                <a:gd name="T28" fmla="*/ 3348009 w 25789"/>
                <a:gd name="T29" fmla="*/ 554329 h 5520"/>
                <a:gd name="T30" fmla="*/ 3606967 w 25789"/>
                <a:gd name="T31" fmla="*/ 45832 h 5520"/>
                <a:gd name="T32" fmla="*/ 3829046 w 25789"/>
                <a:gd name="T33" fmla="*/ 95733 h 5520"/>
                <a:gd name="T34" fmla="*/ 4044076 w 25789"/>
                <a:gd name="T35" fmla="*/ 673656 h 5520"/>
                <a:gd name="T36" fmla="*/ 4274833 w 25789"/>
                <a:gd name="T37" fmla="*/ 1353820 h 5520"/>
                <a:gd name="T38" fmla="*/ 4379501 w 25789"/>
                <a:gd name="T39" fmla="*/ 1438434 h 5520"/>
                <a:gd name="T40" fmla="*/ 4542468 w 25789"/>
                <a:gd name="T41" fmla="*/ 1133065 h 5520"/>
                <a:gd name="T42" fmla="*/ 4796273 w 25789"/>
                <a:gd name="T43" fmla="*/ 312691 h 5520"/>
                <a:gd name="T44" fmla="*/ 4994220 w 25789"/>
                <a:gd name="T45" fmla="*/ 5695 h 5520"/>
                <a:gd name="T46" fmla="*/ 5183489 w 25789"/>
                <a:gd name="T47" fmla="*/ 132345 h 5520"/>
                <a:gd name="T48" fmla="*/ 5448955 w 25789"/>
                <a:gd name="T49" fmla="*/ 709725 h 5520"/>
                <a:gd name="T50" fmla="*/ 5633343 w 25789"/>
                <a:gd name="T51" fmla="*/ 928311 h 5520"/>
                <a:gd name="T52" fmla="*/ 5871150 w 25789"/>
                <a:gd name="T53" fmla="*/ 775084 h 5520"/>
                <a:gd name="T54" fmla="*/ 6233148 w 25789"/>
                <a:gd name="T55" fmla="*/ 699691 h 5520"/>
                <a:gd name="T56" fmla="*/ 6537390 w 25789"/>
                <a:gd name="T57" fmla="*/ 930209 h 5520"/>
                <a:gd name="T58" fmla="*/ 6702255 w 25789"/>
                <a:gd name="T59" fmla="*/ 783220 h 5520"/>
                <a:gd name="T60" fmla="*/ 6923250 w 25789"/>
                <a:gd name="T61" fmla="*/ 299674 h 5520"/>
                <a:gd name="T62" fmla="*/ 6898846 w 25789"/>
                <a:gd name="T63" fmla="*/ 492224 h 5520"/>
                <a:gd name="T64" fmla="*/ 6658869 w 25789"/>
                <a:gd name="T65" fmla="*/ 929938 h 5520"/>
                <a:gd name="T66" fmla="*/ 6400996 w 25789"/>
                <a:gd name="T67" fmla="*/ 924514 h 5520"/>
                <a:gd name="T68" fmla="*/ 6084824 w 25789"/>
                <a:gd name="T69" fmla="*/ 703759 h 5520"/>
                <a:gd name="T70" fmla="*/ 5756450 w 25789"/>
                <a:gd name="T71" fmla="*/ 948922 h 5520"/>
                <a:gd name="T72" fmla="*/ 5521083 w 25789"/>
                <a:gd name="T73" fmla="*/ 919090 h 5520"/>
                <a:gd name="T74" fmla="*/ 5272701 w 25789"/>
                <a:gd name="T75" fmla="*/ 445850 h 5520"/>
                <a:gd name="T76" fmla="*/ 5061196 w 25789"/>
                <a:gd name="T77" fmla="*/ 68071 h 5520"/>
                <a:gd name="T78" fmla="*/ 4950292 w 25789"/>
                <a:gd name="T79" fmla="*/ 112547 h 5520"/>
                <a:gd name="T80" fmla="*/ 4752616 w 25789"/>
                <a:gd name="T81" fmla="*/ 625111 h 5520"/>
                <a:gd name="T82" fmla="*/ 4507488 w 25789"/>
                <a:gd name="T83" fmla="*/ 1362499 h 5520"/>
                <a:gd name="T84" fmla="*/ 4336657 w 25789"/>
                <a:gd name="T85" fmla="*/ 1493216 h 5520"/>
                <a:gd name="T86" fmla="*/ 4140609 w 25789"/>
                <a:gd name="T87" fmla="*/ 1176457 h 5520"/>
                <a:gd name="T88" fmla="*/ 3887075 w 25789"/>
                <a:gd name="T89" fmla="*/ 354998 h 5520"/>
                <a:gd name="T90" fmla="*/ 3715973 w 25789"/>
                <a:gd name="T91" fmla="*/ 57494 h 5520"/>
                <a:gd name="T92" fmla="*/ 3566293 w 25789"/>
                <a:gd name="T93" fmla="*/ 199602 h 5520"/>
                <a:gd name="T94" fmla="*/ 3279677 w 25789"/>
                <a:gd name="T95" fmla="*/ 817391 h 5520"/>
                <a:gd name="T96" fmla="*/ 3063291 w 25789"/>
                <a:gd name="T97" fmla="*/ 984178 h 5520"/>
                <a:gd name="T98" fmla="*/ 2734103 w 25789"/>
                <a:gd name="T99" fmla="*/ 742269 h 5520"/>
                <a:gd name="T100" fmla="*/ 2439895 w 25789"/>
                <a:gd name="T101" fmla="*/ 817391 h 5520"/>
                <a:gd name="T102" fmla="*/ 2148398 w 25789"/>
                <a:gd name="T103" fmla="*/ 979296 h 5520"/>
                <a:gd name="T104" fmla="*/ 1931471 w 25789"/>
                <a:gd name="T105" fmla="*/ 726811 h 5520"/>
                <a:gd name="T106" fmla="*/ 1668446 w 25789"/>
                <a:gd name="T107" fmla="*/ 155396 h 5520"/>
                <a:gd name="T108" fmla="*/ 1544797 w 25789"/>
                <a:gd name="T109" fmla="*/ 57494 h 5520"/>
                <a:gd name="T110" fmla="*/ 1368272 w 25789"/>
                <a:gd name="T111" fmla="*/ 369914 h 5520"/>
                <a:gd name="T112" fmla="*/ 1114195 w 25789"/>
                <a:gd name="T113" fmla="*/ 1191102 h 5520"/>
                <a:gd name="T114" fmla="*/ 916249 w 25789"/>
                <a:gd name="T115" fmla="*/ 1494572 h 5520"/>
                <a:gd name="T116" fmla="*/ 736199 w 25789"/>
                <a:gd name="T117" fmla="*/ 1328599 h 5520"/>
                <a:gd name="T118" fmla="*/ 491613 w 25789"/>
                <a:gd name="T119" fmla="*/ 572228 h 5520"/>
                <a:gd name="T120" fmla="*/ 296378 w 25789"/>
                <a:gd name="T121" fmla="*/ 94648 h 5520"/>
                <a:gd name="T122" fmla="*/ 158357 w 25789"/>
                <a:gd name="T123" fmla="*/ 109022 h 552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5789" h="5520">
                  <a:moveTo>
                    <a:pt x="26" y="982"/>
                  </a:moveTo>
                  <a:lnTo>
                    <a:pt x="65" y="908"/>
                  </a:lnTo>
                  <a:lnTo>
                    <a:pt x="103" y="832"/>
                  </a:lnTo>
                  <a:lnTo>
                    <a:pt x="181" y="677"/>
                  </a:lnTo>
                  <a:lnTo>
                    <a:pt x="220" y="600"/>
                  </a:lnTo>
                  <a:lnTo>
                    <a:pt x="261" y="526"/>
                  </a:lnTo>
                  <a:lnTo>
                    <a:pt x="301" y="456"/>
                  </a:lnTo>
                  <a:lnTo>
                    <a:pt x="343" y="392"/>
                  </a:lnTo>
                  <a:lnTo>
                    <a:pt x="384" y="334"/>
                  </a:lnTo>
                  <a:lnTo>
                    <a:pt x="425" y="280"/>
                  </a:lnTo>
                  <a:lnTo>
                    <a:pt x="466" y="230"/>
                  </a:lnTo>
                  <a:lnTo>
                    <a:pt x="509" y="182"/>
                  </a:lnTo>
                  <a:lnTo>
                    <a:pt x="552" y="140"/>
                  </a:lnTo>
                  <a:lnTo>
                    <a:pt x="596" y="102"/>
                  </a:lnTo>
                  <a:lnTo>
                    <a:pt x="643" y="69"/>
                  </a:lnTo>
                  <a:lnTo>
                    <a:pt x="692" y="42"/>
                  </a:lnTo>
                  <a:lnTo>
                    <a:pt x="743" y="22"/>
                  </a:lnTo>
                  <a:lnTo>
                    <a:pt x="793" y="9"/>
                  </a:lnTo>
                  <a:lnTo>
                    <a:pt x="846" y="3"/>
                  </a:lnTo>
                  <a:lnTo>
                    <a:pt x="899" y="4"/>
                  </a:lnTo>
                  <a:lnTo>
                    <a:pt x="952" y="13"/>
                  </a:lnTo>
                  <a:cubicBezTo>
                    <a:pt x="956" y="13"/>
                    <a:pt x="961" y="15"/>
                    <a:pt x="966" y="16"/>
                  </a:cubicBezTo>
                  <a:lnTo>
                    <a:pt x="1005" y="29"/>
                  </a:lnTo>
                  <a:lnTo>
                    <a:pt x="1056" y="53"/>
                  </a:lnTo>
                  <a:lnTo>
                    <a:pt x="1106" y="85"/>
                  </a:lnTo>
                  <a:lnTo>
                    <a:pt x="1153" y="123"/>
                  </a:lnTo>
                  <a:lnTo>
                    <a:pt x="1199" y="168"/>
                  </a:lnTo>
                  <a:lnTo>
                    <a:pt x="1243" y="217"/>
                  </a:lnTo>
                  <a:lnTo>
                    <a:pt x="1286" y="272"/>
                  </a:lnTo>
                  <a:lnTo>
                    <a:pt x="1328" y="332"/>
                  </a:lnTo>
                  <a:lnTo>
                    <a:pt x="1369" y="397"/>
                  </a:lnTo>
                  <a:lnTo>
                    <a:pt x="1410" y="466"/>
                  </a:lnTo>
                  <a:lnTo>
                    <a:pt x="1451" y="541"/>
                  </a:lnTo>
                  <a:lnTo>
                    <a:pt x="1491" y="620"/>
                  </a:lnTo>
                  <a:lnTo>
                    <a:pt x="1532" y="707"/>
                  </a:lnTo>
                  <a:lnTo>
                    <a:pt x="1572" y="798"/>
                  </a:lnTo>
                  <a:lnTo>
                    <a:pt x="1611" y="894"/>
                  </a:lnTo>
                  <a:lnTo>
                    <a:pt x="1651" y="994"/>
                  </a:lnTo>
                  <a:lnTo>
                    <a:pt x="1690" y="1099"/>
                  </a:lnTo>
                  <a:lnTo>
                    <a:pt x="1730" y="1205"/>
                  </a:lnTo>
                  <a:lnTo>
                    <a:pt x="1769" y="1314"/>
                  </a:lnTo>
                  <a:lnTo>
                    <a:pt x="1808" y="1428"/>
                  </a:lnTo>
                  <a:lnTo>
                    <a:pt x="1848" y="1546"/>
                  </a:lnTo>
                  <a:lnTo>
                    <a:pt x="1887" y="1669"/>
                  </a:lnTo>
                  <a:lnTo>
                    <a:pt x="1926" y="1795"/>
                  </a:lnTo>
                  <a:lnTo>
                    <a:pt x="2005" y="2052"/>
                  </a:lnTo>
                  <a:lnTo>
                    <a:pt x="2083" y="2311"/>
                  </a:lnTo>
                  <a:lnTo>
                    <a:pt x="2122" y="2441"/>
                  </a:lnTo>
                  <a:lnTo>
                    <a:pt x="2161" y="2575"/>
                  </a:lnTo>
                  <a:lnTo>
                    <a:pt x="2239" y="2847"/>
                  </a:lnTo>
                  <a:lnTo>
                    <a:pt x="2317" y="3118"/>
                  </a:lnTo>
                  <a:lnTo>
                    <a:pt x="2356" y="3250"/>
                  </a:lnTo>
                  <a:lnTo>
                    <a:pt x="2395" y="3379"/>
                  </a:lnTo>
                  <a:lnTo>
                    <a:pt x="2473" y="3634"/>
                  </a:lnTo>
                  <a:lnTo>
                    <a:pt x="2550" y="3885"/>
                  </a:lnTo>
                  <a:lnTo>
                    <a:pt x="2589" y="4007"/>
                  </a:lnTo>
                  <a:lnTo>
                    <a:pt x="2628" y="4124"/>
                  </a:lnTo>
                  <a:lnTo>
                    <a:pt x="2667" y="4236"/>
                  </a:lnTo>
                  <a:lnTo>
                    <a:pt x="2705" y="4343"/>
                  </a:lnTo>
                  <a:lnTo>
                    <a:pt x="2744" y="4445"/>
                  </a:lnTo>
                  <a:lnTo>
                    <a:pt x="2782" y="4545"/>
                  </a:lnTo>
                  <a:lnTo>
                    <a:pt x="2821" y="4641"/>
                  </a:lnTo>
                  <a:lnTo>
                    <a:pt x="2859" y="4732"/>
                  </a:lnTo>
                  <a:lnTo>
                    <a:pt x="2897" y="4818"/>
                  </a:lnTo>
                  <a:lnTo>
                    <a:pt x="2935" y="4898"/>
                  </a:lnTo>
                  <a:lnTo>
                    <a:pt x="2973" y="4970"/>
                  </a:lnTo>
                  <a:lnTo>
                    <a:pt x="3010" y="5034"/>
                  </a:lnTo>
                  <a:lnTo>
                    <a:pt x="3047" y="5093"/>
                  </a:lnTo>
                  <a:lnTo>
                    <a:pt x="3083" y="5146"/>
                  </a:lnTo>
                  <a:lnTo>
                    <a:pt x="3119" y="5192"/>
                  </a:lnTo>
                  <a:lnTo>
                    <a:pt x="3154" y="5232"/>
                  </a:lnTo>
                  <a:lnTo>
                    <a:pt x="3188" y="5264"/>
                  </a:lnTo>
                  <a:lnTo>
                    <a:pt x="3220" y="5289"/>
                  </a:lnTo>
                  <a:lnTo>
                    <a:pt x="3248" y="5306"/>
                  </a:lnTo>
                  <a:lnTo>
                    <a:pt x="3275" y="5316"/>
                  </a:lnTo>
                  <a:lnTo>
                    <a:pt x="3259" y="5311"/>
                  </a:lnTo>
                  <a:lnTo>
                    <a:pt x="3298" y="5320"/>
                  </a:lnTo>
                  <a:lnTo>
                    <a:pt x="3280" y="5318"/>
                  </a:lnTo>
                  <a:lnTo>
                    <a:pt x="3319" y="5320"/>
                  </a:lnTo>
                  <a:lnTo>
                    <a:pt x="3300" y="5321"/>
                  </a:lnTo>
                  <a:lnTo>
                    <a:pt x="3339" y="5316"/>
                  </a:lnTo>
                  <a:lnTo>
                    <a:pt x="3325" y="5319"/>
                  </a:lnTo>
                  <a:lnTo>
                    <a:pt x="3364" y="5308"/>
                  </a:lnTo>
                  <a:lnTo>
                    <a:pt x="3349" y="5313"/>
                  </a:lnTo>
                  <a:lnTo>
                    <a:pt x="3388" y="5295"/>
                  </a:lnTo>
                  <a:lnTo>
                    <a:pt x="3415" y="5277"/>
                  </a:lnTo>
                  <a:lnTo>
                    <a:pt x="3446" y="5252"/>
                  </a:lnTo>
                  <a:lnTo>
                    <a:pt x="3478" y="5220"/>
                  </a:lnTo>
                  <a:lnTo>
                    <a:pt x="3511" y="5182"/>
                  </a:lnTo>
                  <a:lnTo>
                    <a:pt x="3545" y="5136"/>
                  </a:lnTo>
                  <a:lnTo>
                    <a:pt x="3581" y="5082"/>
                  </a:lnTo>
                  <a:lnTo>
                    <a:pt x="3617" y="5021"/>
                  </a:lnTo>
                  <a:lnTo>
                    <a:pt x="3654" y="4953"/>
                  </a:lnTo>
                  <a:lnTo>
                    <a:pt x="3692" y="4879"/>
                  </a:lnTo>
                  <a:lnTo>
                    <a:pt x="3730" y="4800"/>
                  </a:lnTo>
                  <a:lnTo>
                    <a:pt x="3768" y="4716"/>
                  </a:lnTo>
                  <a:lnTo>
                    <a:pt x="3806" y="4628"/>
                  </a:lnTo>
                  <a:lnTo>
                    <a:pt x="3844" y="4532"/>
                  </a:lnTo>
                  <a:lnTo>
                    <a:pt x="3882" y="4431"/>
                  </a:lnTo>
                  <a:lnTo>
                    <a:pt x="3921" y="4325"/>
                  </a:lnTo>
                  <a:lnTo>
                    <a:pt x="3960" y="4214"/>
                  </a:lnTo>
                  <a:lnTo>
                    <a:pt x="3998" y="4100"/>
                  </a:lnTo>
                  <a:lnTo>
                    <a:pt x="4076" y="3865"/>
                  </a:lnTo>
                  <a:lnTo>
                    <a:pt x="4115" y="3744"/>
                  </a:lnTo>
                  <a:lnTo>
                    <a:pt x="4153" y="3619"/>
                  </a:lnTo>
                  <a:lnTo>
                    <a:pt x="4192" y="3490"/>
                  </a:lnTo>
                  <a:lnTo>
                    <a:pt x="4231" y="3358"/>
                  </a:lnTo>
                  <a:lnTo>
                    <a:pt x="4309" y="3091"/>
                  </a:lnTo>
                  <a:lnTo>
                    <a:pt x="4387" y="2825"/>
                  </a:lnTo>
                  <a:lnTo>
                    <a:pt x="4465" y="2559"/>
                  </a:lnTo>
                  <a:lnTo>
                    <a:pt x="4543" y="2291"/>
                  </a:lnTo>
                  <a:lnTo>
                    <a:pt x="4582" y="2158"/>
                  </a:lnTo>
                  <a:lnTo>
                    <a:pt x="4621" y="2026"/>
                  </a:lnTo>
                  <a:lnTo>
                    <a:pt x="4660" y="1898"/>
                  </a:lnTo>
                  <a:lnTo>
                    <a:pt x="4700" y="1774"/>
                  </a:lnTo>
                  <a:lnTo>
                    <a:pt x="4778" y="1533"/>
                  </a:lnTo>
                  <a:lnTo>
                    <a:pt x="4817" y="1414"/>
                  </a:lnTo>
                  <a:lnTo>
                    <a:pt x="4856" y="1299"/>
                  </a:lnTo>
                  <a:lnTo>
                    <a:pt x="4896" y="1187"/>
                  </a:lnTo>
                  <a:lnTo>
                    <a:pt x="4935" y="1079"/>
                  </a:lnTo>
                  <a:lnTo>
                    <a:pt x="4975" y="976"/>
                  </a:lnTo>
                  <a:lnTo>
                    <a:pt x="5014" y="878"/>
                  </a:lnTo>
                  <a:lnTo>
                    <a:pt x="5054" y="786"/>
                  </a:lnTo>
                  <a:lnTo>
                    <a:pt x="5094" y="698"/>
                  </a:lnTo>
                  <a:lnTo>
                    <a:pt x="5134" y="613"/>
                  </a:lnTo>
                  <a:lnTo>
                    <a:pt x="5174" y="534"/>
                  </a:lnTo>
                  <a:lnTo>
                    <a:pt x="5214" y="458"/>
                  </a:lnTo>
                  <a:lnTo>
                    <a:pt x="5255" y="388"/>
                  </a:lnTo>
                  <a:lnTo>
                    <a:pt x="5296" y="324"/>
                  </a:lnTo>
                  <a:lnTo>
                    <a:pt x="5338" y="265"/>
                  </a:lnTo>
                  <a:lnTo>
                    <a:pt x="5380" y="212"/>
                  </a:lnTo>
                  <a:lnTo>
                    <a:pt x="5423" y="165"/>
                  </a:lnTo>
                  <a:lnTo>
                    <a:pt x="5468" y="123"/>
                  </a:lnTo>
                  <a:lnTo>
                    <a:pt x="5513" y="87"/>
                  </a:lnTo>
                  <a:lnTo>
                    <a:pt x="5560" y="57"/>
                  </a:lnTo>
                  <a:lnTo>
                    <a:pt x="5609" y="32"/>
                  </a:lnTo>
                  <a:lnTo>
                    <a:pt x="5660" y="14"/>
                  </a:lnTo>
                  <a:lnTo>
                    <a:pt x="5712" y="3"/>
                  </a:lnTo>
                  <a:cubicBezTo>
                    <a:pt x="5717" y="2"/>
                    <a:pt x="5723" y="2"/>
                    <a:pt x="5728" y="2"/>
                  </a:cubicBezTo>
                  <a:lnTo>
                    <a:pt x="5767" y="1"/>
                  </a:lnTo>
                  <a:cubicBezTo>
                    <a:pt x="5773" y="0"/>
                    <a:pt x="5778" y="1"/>
                    <a:pt x="5784" y="1"/>
                  </a:cubicBezTo>
                  <a:lnTo>
                    <a:pt x="5823" y="7"/>
                  </a:lnTo>
                  <a:cubicBezTo>
                    <a:pt x="5828" y="8"/>
                    <a:pt x="5833" y="9"/>
                    <a:pt x="5838" y="10"/>
                  </a:cubicBezTo>
                  <a:lnTo>
                    <a:pt x="5877" y="22"/>
                  </a:lnTo>
                  <a:lnTo>
                    <a:pt x="5927" y="43"/>
                  </a:lnTo>
                  <a:lnTo>
                    <a:pt x="5977" y="72"/>
                  </a:lnTo>
                  <a:lnTo>
                    <a:pt x="6023" y="105"/>
                  </a:lnTo>
                  <a:lnTo>
                    <a:pt x="6068" y="142"/>
                  </a:lnTo>
                  <a:lnTo>
                    <a:pt x="6112" y="183"/>
                  </a:lnTo>
                  <a:lnTo>
                    <a:pt x="6155" y="229"/>
                  </a:lnTo>
                  <a:lnTo>
                    <a:pt x="6199" y="282"/>
                  </a:lnTo>
                  <a:lnTo>
                    <a:pt x="6241" y="340"/>
                  </a:lnTo>
                  <a:lnTo>
                    <a:pt x="6282" y="402"/>
                  </a:lnTo>
                  <a:lnTo>
                    <a:pt x="6323" y="466"/>
                  </a:lnTo>
                  <a:lnTo>
                    <a:pt x="6363" y="534"/>
                  </a:lnTo>
                  <a:lnTo>
                    <a:pt x="6442" y="675"/>
                  </a:lnTo>
                  <a:lnTo>
                    <a:pt x="6482" y="751"/>
                  </a:lnTo>
                  <a:lnTo>
                    <a:pt x="6523" y="831"/>
                  </a:lnTo>
                  <a:lnTo>
                    <a:pt x="6562" y="914"/>
                  </a:lnTo>
                  <a:lnTo>
                    <a:pt x="6602" y="1001"/>
                  </a:lnTo>
                  <a:lnTo>
                    <a:pt x="6680" y="1177"/>
                  </a:lnTo>
                  <a:lnTo>
                    <a:pt x="6758" y="1354"/>
                  </a:lnTo>
                  <a:lnTo>
                    <a:pt x="6798" y="1443"/>
                  </a:lnTo>
                  <a:lnTo>
                    <a:pt x="6837" y="1536"/>
                  </a:lnTo>
                  <a:lnTo>
                    <a:pt x="6915" y="1723"/>
                  </a:lnTo>
                  <a:lnTo>
                    <a:pt x="6993" y="1909"/>
                  </a:lnTo>
                  <a:lnTo>
                    <a:pt x="7032" y="2000"/>
                  </a:lnTo>
                  <a:lnTo>
                    <a:pt x="7070" y="2087"/>
                  </a:lnTo>
                  <a:lnTo>
                    <a:pt x="7148" y="2261"/>
                  </a:lnTo>
                  <a:lnTo>
                    <a:pt x="7226" y="2431"/>
                  </a:lnTo>
                  <a:lnTo>
                    <a:pt x="7264" y="2513"/>
                  </a:lnTo>
                  <a:lnTo>
                    <a:pt x="7303" y="2593"/>
                  </a:lnTo>
                  <a:lnTo>
                    <a:pt x="7341" y="2669"/>
                  </a:lnTo>
                  <a:lnTo>
                    <a:pt x="7379" y="2740"/>
                  </a:lnTo>
                  <a:lnTo>
                    <a:pt x="7456" y="2876"/>
                  </a:lnTo>
                  <a:lnTo>
                    <a:pt x="7494" y="2939"/>
                  </a:lnTo>
                  <a:lnTo>
                    <a:pt x="7532" y="3000"/>
                  </a:lnTo>
                  <a:lnTo>
                    <a:pt x="7569" y="3055"/>
                  </a:lnTo>
                  <a:lnTo>
                    <a:pt x="7607" y="3109"/>
                  </a:lnTo>
                  <a:lnTo>
                    <a:pt x="7644" y="3158"/>
                  </a:lnTo>
                  <a:lnTo>
                    <a:pt x="7680" y="3201"/>
                  </a:lnTo>
                  <a:lnTo>
                    <a:pt x="7716" y="3241"/>
                  </a:lnTo>
                  <a:lnTo>
                    <a:pt x="7752" y="3276"/>
                  </a:lnTo>
                  <a:lnTo>
                    <a:pt x="7787" y="3309"/>
                  </a:lnTo>
                  <a:lnTo>
                    <a:pt x="7822" y="3336"/>
                  </a:lnTo>
                  <a:lnTo>
                    <a:pt x="7856" y="3361"/>
                  </a:lnTo>
                  <a:lnTo>
                    <a:pt x="7889" y="3381"/>
                  </a:lnTo>
                  <a:lnTo>
                    <a:pt x="7922" y="3398"/>
                  </a:lnTo>
                  <a:lnTo>
                    <a:pt x="7954" y="3411"/>
                  </a:lnTo>
                  <a:lnTo>
                    <a:pt x="7984" y="3420"/>
                  </a:lnTo>
                  <a:lnTo>
                    <a:pt x="8013" y="3426"/>
                  </a:lnTo>
                  <a:lnTo>
                    <a:pt x="8043" y="3429"/>
                  </a:lnTo>
                  <a:lnTo>
                    <a:pt x="8072" y="3428"/>
                  </a:lnTo>
                  <a:lnTo>
                    <a:pt x="8102" y="3426"/>
                  </a:lnTo>
                  <a:lnTo>
                    <a:pt x="8134" y="3421"/>
                  </a:lnTo>
                  <a:lnTo>
                    <a:pt x="8203" y="3403"/>
                  </a:lnTo>
                  <a:lnTo>
                    <a:pt x="8231" y="3392"/>
                  </a:lnTo>
                  <a:lnTo>
                    <a:pt x="8263" y="3377"/>
                  </a:lnTo>
                  <a:lnTo>
                    <a:pt x="8297" y="3358"/>
                  </a:lnTo>
                  <a:lnTo>
                    <a:pt x="8331" y="3337"/>
                  </a:lnTo>
                  <a:lnTo>
                    <a:pt x="8404" y="3286"/>
                  </a:lnTo>
                  <a:lnTo>
                    <a:pt x="8478" y="3229"/>
                  </a:lnTo>
                  <a:lnTo>
                    <a:pt x="8515" y="3199"/>
                  </a:lnTo>
                  <a:lnTo>
                    <a:pt x="8551" y="3167"/>
                  </a:lnTo>
                  <a:lnTo>
                    <a:pt x="8626" y="3096"/>
                  </a:lnTo>
                  <a:lnTo>
                    <a:pt x="8703" y="3020"/>
                  </a:lnTo>
                  <a:lnTo>
                    <a:pt x="8782" y="2944"/>
                  </a:lnTo>
                  <a:lnTo>
                    <a:pt x="8860" y="2870"/>
                  </a:lnTo>
                  <a:lnTo>
                    <a:pt x="8937" y="2795"/>
                  </a:lnTo>
                  <a:lnTo>
                    <a:pt x="9017" y="2721"/>
                  </a:lnTo>
                  <a:lnTo>
                    <a:pt x="9099" y="2652"/>
                  </a:lnTo>
                  <a:lnTo>
                    <a:pt x="9181" y="2590"/>
                  </a:lnTo>
                  <a:lnTo>
                    <a:pt x="9263" y="2535"/>
                  </a:lnTo>
                  <a:lnTo>
                    <a:pt x="9347" y="2486"/>
                  </a:lnTo>
                  <a:lnTo>
                    <a:pt x="9392" y="2463"/>
                  </a:lnTo>
                  <a:lnTo>
                    <a:pt x="9437" y="2444"/>
                  </a:lnTo>
                  <a:lnTo>
                    <a:pt x="9524" y="2417"/>
                  </a:lnTo>
                  <a:lnTo>
                    <a:pt x="9612" y="2400"/>
                  </a:lnTo>
                  <a:lnTo>
                    <a:pt x="9703" y="2394"/>
                  </a:lnTo>
                  <a:lnTo>
                    <a:pt x="9795" y="2400"/>
                  </a:lnTo>
                  <a:lnTo>
                    <a:pt x="9844" y="2408"/>
                  </a:lnTo>
                  <a:lnTo>
                    <a:pt x="9891" y="2420"/>
                  </a:lnTo>
                  <a:lnTo>
                    <a:pt x="9977" y="2452"/>
                  </a:lnTo>
                  <a:lnTo>
                    <a:pt x="10064" y="2493"/>
                  </a:lnTo>
                  <a:lnTo>
                    <a:pt x="10149" y="2541"/>
                  </a:lnTo>
                  <a:lnTo>
                    <a:pt x="10193" y="2570"/>
                  </a:lnTo>
                  <a:lnTo>
                    <a:pt x="10236" y="2601"/>
                  </a:lnTo>
                  <a:lnTo>
                    <a:pt x="10318" y="2667"/>
                  </a:lnTo>
                  <a:lnTo>
                    <a:pt x="10399" y="2738"/>
                  </a:lnTo>
                  <a:lnTo>
                    <a:pt x="10478" y="2809"/>
                  </a:lnTo>
                  <a:lnTo>
                    <a:pt x="10558" y="2884"/>
                  </a:lnTo>
                  <a:lnTo>
                    <a:pt x="10638" y="2965"/>
                  </a:lnTo>
                  <a:lnTo>
                    <a:pt x="10715" y="3042"/>
                  </a:lnTo>
                  <a:lnTo>
                    <a:pt x="10791" y="3113"/>
                  </a:lnTo>
                  <a:lnTo>
                    <a:pt x="10867" y="3181"/>
                  </a:lnTo>
                  <a:lnTo>
                    <a:pt x="10944" y="3247"/>
                  </a:lnTo>
                  <a:lnTo>
                    <a:pt x="11019" y="3306"/>
                  </a:lnTo>
                  <a:lnTo>
                    <a:pt x="11052" y="3328"/>
                  </a:lnTo>
                  <a:lnTo>
                    <a:pt x="11087" y="3349"/>
                  </a:lnTo>
                  <a:lnTo>
                    <a:pt x="11158" y="3385"/>
                  </a:lnTo>
                  <a:lnTo>
                    <a:pt x="11228" y="3413"/>
                  </a:lnTo>
                  <a:lnTo>
                    <a:pt x="11258" y="3421"/>
                  </a:lnTo>
                  <a:lnTo>
                    <a:pt x="11289" y="3427"/>
                  </a:lnTo>
                  <a:lnTo>
                    <a:pt x="11319" y="3430"/>
                  </a:lnTo>
                  <a:lnTo>
                    <a:pt x="11347" y="3429"/>
                  </a:lnTo>
                  <a:lnTo>
                    <a:pt x="11377" y="3426"/>
                  </a:lnTo>
                  <a:lnTo>
                    <a:pt x="11407" y="3421"/>
                  </a:lnTo>
                  <a:lnTo>
                    <a:pt x="11438" y="3412"/>
                  </a:lnTo>
                  <a:lnTo>
                    <a:pt x="11469" y="3400"/>
                  </a:lnTo>
                  <a:lnTo>
                    <a:pt x="11501" y="3386"/>
                  </a:lnTo>
                  <a:lnTo>
                    <a:pt x="11533" y="3368"/>
                  </a:lnTo>
                  <a:lnTo>
                    <a:pt x="11565" y="3346"/>
                  </a:lnTo>
                  <a:lnTo>
                    <a:pt x="11599" y="3321"/>
                  </a:lnTo>
                  <a:lnTo>
                    <a:pt x="11633" y="3291"/>
                  </a:lnTo>
                  <a:lnTo>
                    <a:pt x="11667" y="3257"/>
                  </a:lnTo>
                  <a:lnTo>
                    <a:pt x="11703" y="3219"/>
                  </a:lnTo>
                  <a:lnTo>
                    <a:pt x="11739" y="3176"/>
                  </a:lnTo>
                  <a:lnTo>
                    <a:pt x="11775" y="3130"/>
                  </a:lnTo>
                  <a:lnTo>
                    <a:pt x="11813" y="3080"/>
                  </a:lnTo>
                  <a:lnTo>
                    <a:pt x="11850" y="3026"/>
                  </a:lnTo>
                  <a:lnTo>
                    <a:pt x="11888" y="2969"/>
                  </a:lnTo>
                  <a:lnTo>
                    <a:pt x="11925" y="2909"/>
                  </a:lnTo>
                  <a:lnTo>
                    <a:pt x="11963" y="2844"/>
                  </a:lnTo>
                  <a:lnTo>
                    <a:pt x="12000" y="2776"/>
                  </a:lnTo>
                  <a:lnTo>
                    <a:pt x="12039" y="2704"/>
                  </a:lnTo>
                  <a:lnTo>
                    <a:pt x="12116" y="2551"/>
                  </a:lnTo>
                  <a:lnTo>
                    <a:pt x="12193" y="2390"/>
                  </a:lnTo>
                  <a:lnTo>
                    <a:pt x="12231" y="2308"/>
                  </a:lnTo>
                  <a:lnTo>
                    <a:pt x="12270" y="2223"/>
                  </a:lnTo>
                  <a:lnTo>
                    <a:pt x="12347" y="2044"/>
                  </a:lnTo>
                  <a:lnTo>
                    <a:pt x="12425" y="1861"/>
                  </a:lnTo>
                  <a:lnTo>
                    <a:pt x="12503" y="1678"/>
                  </a:lnTo>
                  <a:lnTo>
                    <a:pt x="12581" y="1496"/>
                  </a:lnTo>
                  <a:lnTo>
                    <a:pt x="12659" y="1312"/>
                  </a:lnTo>
                  <a:lnTo>
                    <a:pt x="12737" y="1131"/>
                  </a:lnTo>
                  <a:lnTo>
                    <a:pt x="12777" y="1043"/>
                  </a:lnTo>
                  <a:lnTo>
                    <a:pt x="12817" y="959"/>
                  </a:lnTo>
                  <a:lnTo>
                    <a:pt x="12895" y="798"/>
                  </a:lnTo>
                  <a:lnTo>
                    <a:pt x="12935" y="720"/>
                  </a:lnTo>
                  <a:lnTo>
                    <a:pt x="12974" y="643"/>
                  </a:lnTo>
                  <a:lnTo>
                    <a:pt x="13014" y="570"/>
                  </a:lnTo>
                  <a:lnTo>
                    <a:pt x="13054" y="500"/>
                  </a:lnTo>
                  <a:lnTo>
                    <a:pt x="13095" y="434"/>
                  </a:lnTo>
                  <a:lnTo>
                    <a:pt x="13136" y="372"/>
                  </a:lnTo>
                  <a:lnTo>
                    <a:pt x="13177" y="316"/>
                  </a:lnTo>
                  <a:lnTo>
                    <a:pt x="13218" y="263"/>
                  </a:lnTo>
                  <a:lnTo>
                    <a:pt x="13260" y="214"/>
                  </a:lnTo>
                  <a:lnTo>
                    <a:pt x="13302" y="169"/>
                  </a:lnTo>
                  <a:lnTo>
                    <a:pt x="13345" y="128"/>
                  </a:lnTo>
                  <a:lnTo>
                    <a:pt x="13391" y="91"/>
                  </a:lnTo>
                  <a:lnTo>
                    <a:pt x="13438" y="60"/>
                  </a:lnTo>
                  <a:lnTo>
                    <a:pt x="13488" y="35"/>
                  </a:lnTo>
                  <a:lnTo>
                    <a:pt x="13539" y="17"/>
                  </a:lnTo>
                  <a:lnTo>
                    <a:pt x="13591" y="6"/>
                  </a:lnTo>
                  <a:lnTo>
                    <a:pt x="13642" y="2"/>
                  </a:lnTo>
                  <a:cubicBezTo>
                    <a:pt x="13647" y="2"/>
                    <a:pt x="13652" y="2"/>
                    <a:pt x="13657" y="2"/>
                  </a:cubicBezTo>
                  <a:lnTo>
                    <a:pt x="13696" y="6"/>
                  </a:lnTo>
                  <a:lnTo>
                    <a:pt x="13749" y="17"/>
                  </a:lnTo>
                  <a:lnTo>
                    <a:pt x="13801" y="36"/>
                  </a:lnTo>
                  <a:lnTo>
                    <a:pt x="13853" y="63"/>
                  </a:lnTo>
                  <a:lnTo>
                    <a:pt x="13900" y="96"/>
                  </a:lnTo>
                  <a:lnTo>
                    <a:pt x="13948" y="137"/>
                  </a:lnTo>
                  <a:lnTo>
                    <a:pt x="13993" y="182"/>
                  </a:lnTo>
                  <a:lnTo>
                    <a:pt x="14037" y="234"/>
                  </a:lnTo>
                  <a:lnTo>
                    <a:pt x="14079" y="290"/>
                  </a:lnTo>
                  <a:lnTo>
                    <a:pt x="14121" y="353"/>
                  </a:lnTo>
                  <a:lnTo>
                    <a:pt x="14162" y="419"/>
                  </a:lnTo>
                  <a:lnTo>
                    <a:pt x="14203" y="490"/>
                  </a:lnTo>
                  <a:lnTo>
                    <a:pt x="14244" y="566"/>
                  </a:lnTo>
                  <a:lnTo>
                    <a:pt x="14284" y="648"/>
                  </a:lnTo>
                  <a:lnTo>
                    <a:pt x="14324" y="735"/>
                  </a:lnTo>
                  <a:lnTo>
                    <a:pt x="14364" y="828"/>
                  </a:lnTo>
                  <a:lnTo>
                    <a:pt x="14404" y="926"/>
                  </a:lnTo>
                  <a:lnTo>
                    <a:pt x="14444" y="1027"/>
                  </a:lnTo>
                  <a:lnTo>
                    <a:pt x="14483" y="1132"/>
                  </a:lnTo>
                  <a:lnTo>
                    <a:pt x="14522" y="1240"/>
                  </a:lnTo>
                  <a:lnTo>
                    <a:pt x="14562" y="1350"/>
                  </a:lnTo>
                  <a:lnTo>
                    <a:pt x="14601" y="1465"/>
                  </a:lnTo>
                  <a:lnTo>
                    <a:pt x="14640" y="1585"/>
                  </a:lnTo>
                  <a:lnTo>
                    <a:pt x="14680" y="1708"/>
                  </a:lnTo>
                  <a:lnTo>
                    <a:pt x="14719" y="1835"/>
                  </a:lnTo>
                  <a:lnTo>
                    <a:pt x="14797" y="2094"/>
                  </a:lnTo>
                  <a:lnTo>
                    <a:pt x="14875" y="2353"/>
                  </a:lnTo>
                  <a:lnTo>
                    <a:pt x="14914" y="2484"/>
                  </a:lnTo>
                  <a:lnTo>
                    <a:pt x="14953" y="2618"/>
                  </a:lnTo>
                  <a:lnTo>
                    <a:pt x="15032" y="2890"/>
                  </a:lnTo>
                  <a:lnTo>
                    <a:pt x="15110" y="3161"/>
                  </a:lnTo>
                  <a:lnTo>
                    <a:pt x="15148" y="3292"/>
                  </a:lnTo>
                  <a:lnTo>
                    <a:pt x="15187" y="3421"/>
                  </a:lnTo>
                  <a:lnTo>
                    <a:pt x="15265" y="3675"/>
                  </a:lnTo>
                  <a:lnTo>
                    <a:pt x="15343" y="3924"/>
                  </a:lnTo>
                  <a:lnTo>
                    <a:pt x="15382" y="4044"/>
                  </a:lnTo>
                  <a:lnTo>
                    <a:pt x="15420" y="4161"/>
                  </a:lnTo>
                  <a:lnTo>
                    <a:pt x="15459" y="4272"/>
                  </a:lnTo>
                  <a:lnTo>
                    <a:pt x="15497" y="4377"/>
                  </a:lnTo>
                  <a:lnTo>
                    <a:pt x="15536" y="4478"/>
                  </a:lnTo>
                  <a:lnTo>
                    <a:pt x="15575" y="4576"/>
                  </a:lnTo>
                  <a:lnTo>
                    <a:pt x="15613" y="4671"/>
                  </a:lnTo>
                  <a:lnTo>
                    <a:pt x="15651" y="4760"/>
                  </a:lnTo>
                  <a:lnTo>
                    <a:pt x="15689" y="4843"/>
                  </a:lnTo>
                  <a:lnTo>
                    <a:pt x="15727" y="4921"/>
                  </a:lnTo>
                  <a:lnTo>
                    <a:pt x="15765" y="4992"/>
                  </a:lnTo>
                  <a:lnTo>
                    <a:pt x="15802" y="5054"/>
                  </a:lnTo>
                  <a:lnTo>
                    <a:pt x="15838" y="5110"/>
                  </a:lnTo>
                  <a:lnTo>
                    <a:pt x="15875" y="5161"/>
                  </a:lnTo>
                  <a:lnTo>
                    <a:pt x="15910" y="5205"/>
                  </a:lnTo>
                  <a:lnTo>
                    <a:pt x="15945" y="5243"/>
                  </a:lnTo>
                  <a:lnTo>
                    <a:pt x="15978" y="5272"/>
                  </a:lnTo>
                  <a:lnTo>
                    <a:pt x="16010" y="5296"/>
                  </a:lnTo>
                  <a:lnTo>
                    <a:pt x="16038" y="5310"/>
                  </a:lnTo>
                  <a:lnTo>
                    <a:pt x="16023" y="5304"/>
                  </a:lnTo>
                  <a:lnTo>
                    <a:pt x="16062" y="5318"/>
                  </a:lnTo>
                  <a:lnTo>
                    <a:pt x="16045" y="5314"/>
                  </a:lnTo>
                  <a:lnTo>
                    <a:pt x="16084" y="5321"/>
                  </a:lnTo>
                  <a:lnTo>
                    <a:pt x="16066" y="5319"/>
                  </a:lnTo>
                  <a:lnTo>
                    <a:pt x="16105" y="5319"/>
                  </a:lnTo>
                  <a:lnTo>
                    <a:pt x="16089" y="5320"/>
                  </a:lnTo>
                  <a:lnTo>
                    <a:pt x="16128" y="5314"/>
                  </a:lnTo>
                  <a:lnTo>
                    <a:pt x="16112" y="5318"/>
                  </a:lnTo>
                  <a:lnTo>
                    <a:pt x="16151" y="5304"/>
                  </a:lnTo>
                  <a:lnTo>
                    <a:pt x="16137" y="5310"/>
                  </a:lnTo>
                  <a:lnTo>
                    <a:pt x="16176" y="5290"/>
                  </a:lnTo>
                  <a:lnTo>
                    <a:pt x="16205" y="5269"/>
                  </a:lnTo>
                  <a:lnTo>
                    <a:pt x="16236" y="5242"/>
                  </a:lnTo>
                  <a:lnTo>
                    <a:pt x="16268" y="5209"/>
                  </a:lnTo>
                  <a:lnTo>
                    <a:pt x="16302" y="5168"/>
                  </a:lnTo>
                  <a:lnTo>
                    <a:pt x="16336" y="5120"/>
                  </a:lnTo>
                  <a:lnTo>
                    <a:pt x="16372" y="5064"/>
                  </a:lnTo>
                  <a:lnTo>
                    <a:pt x="16409" y="5000"/>
                  </a:lnTo>
                  <a:lnTo>
                    <a:pt x="16446" y="4930"/>
                  </a:lnTo>
                  <a:lnTo>
                    <a:pt x="16484" y="4854"/>
                  </a:lnTo>
                  <a:lnTo>
                    <a:pt x="16522" y="4773"/>
                  </a:lnTo>
                  <a:lnTo>
                    <a:pt x="16560" y="4688"/>
                  </a:lnTo>
                  <a:lnTo>
                    <a:pt x="16598" y="4598"/>
                  </a:lnTo>
                  <a:lnTo>
                    <a:pt x="16636" y="4501"/>
                  </a:lnTo>
                  <a:lnTo>
                    <a:pt x="16675" y="4398"/>
                  </a:lnTo>
                  <a:lnTo>
                    <a:pt x="16713" y="4290"/>
                  </a:lnTo>
                  <a:lnTo>
                    <a:pt x="16752" y="4178"/>
                  </a:lnTo>
                  <a:lnTo>
                    <a:pt x="16791" y="4063"/>
                  </a:lnTo>
                  <a:lnTo>
                    <a:pt x="16868" y="3825"/>
                  </a:lnTo>
                  <a:lnTo>
                    <a:pt x="16907" y="3704"/>
                  </a:lnTo>
                  <a:lnTo>
                    <a:pt x="16946" y="3578"/>
                  </a:lnTo>
                  <a:lnTo>
                    <a:pt x="16985" y="3448"/>
                  </a:lnTo>
                  <a:lnTo>
                    <a:pt x="17024" y="3316"/>
                  </a:lnTo>
                  <a:lnTo>
                    <a:pt x="17101" y="3048"/>
                  </a:lnTo>
                  <a:lnTo>
                    <a:pt x="17180" y="2782"/>
                  </a:lnTo>
                  <a:lnTo>
                    <a:pt x="17258" y="2517"/>
                  </a:lnTo>
                  <a:lnTo>
                    <a:pt x="17335" y="2249"/>
                  </a:lnTo>
                  <a:lnTo>
                    <a:pt x="17375" y="2116"/>
                  </a:lnTo>
                  <a:lnTo>
                    <a:pt x="17414" y="1985"/>
                  </a:lnTo>
                  <a:lnTo>
                    <a:pt x="17453" y="1858"/>
                  </a:lnTo>
                  <a:lnTo>
                    <a:pt x="17492" y="1734"/>
                  </a:lnTo>
                  <a:lnTo>
                    <a:pt x="17570" y="1494"/>
                  </a:lnTo>
                  <a:lnTo>
                    <a:pt x="17610" y="1378"/>
                  </a:lnTo>
                  <a:lnTo>
                    <a:pt x="17649" y="1263"/>
                  </a:lnTo>
                  <a:lnTo>
                    <a:pt x="17688" y="1153"/>
                  </a:lnTo>
                  <a:lnTo>
                    <a:pt x="17728" y="1046"/>
                  </a:lnTo>
                  <a:lnTo>
                    <a:pt x="17767" y="944"/>
                  </a:lnTo>
                  <a:lnTo>
                    <a:pt x="17807" y="848"/>
                  </a:lnTo>
                  <a:lnTo>
                    <a:pt x="17847" y="757"/>
                  </a:lnTo>
                  <a:lnTo>
                    <a:pt x="17887" y="670"/>
                  </a:lnTo>
                  <a:lnTo>
                    <a:pt x="17926" y="587"/>
                  </a:lnTo>
                  <a:lnTo>
                    <a:pt x="17966" y="509"/>
                  </a:lnTo>
                  <a:lnTo>
                    <a:pt x="18007" y="435"/>
                  </a:lnTo>
                  <a:lnTo>
                    <a:pt x="18048" y="367"/>
                  </a:lnTo>
                  <a:lnTo>
                    <a:pt x="18089" y="304"/>
                  </a:lnTo>
                  <a:lnTo>
                    <a:pt x="18131" y="247"/>
                  </a:lnTo>
                  <a:lnTo>
                    <a:pt x="18174" y="196"/>
                  </a:lnTo>
                  <a:lnTo>
                    <a:pt x="18217" y="151"/>
                  </a:lnTo>
                  <a:lnTo>
                    <a:pt x="18262" y="111"/>
                  </a:lnTo>
                  <a:lnTo>
                    <a:pt x="18308" y="77"/>
                  </a:lnTo>
                  <a:lnTo>
                    <a:pt x="18356" y="48"/>
                  </a:lnTo>
                  <a:lnTo>
                    <a:pt x="18405" y="26"/>
                  </a:lnTo>
                  <a:cubicBezTo>
                    <a:pt x="18409" y="24"/>
                    <a:pt x="18414" y="22"/>
                    <a:pt x="18418" y="21"/>
                  </a:cubicBezTo>
                  <a:lnTo>
                    <a:pt x="18457" y="10"/>
                  </a:lnTo>
                  <a:lnTo>
                    <a:pt x="18510" y="1"/>
                  </a:lnTo>
                  <a:cubicBezTo>
                    <a:pt x="18515" y="1"/>
                    <a:pt x="18521" y="0"/>
                    <a:pt x="18526" y="1"/>
                  </a:cubicBezTo>
                  <a:lnTo>
                    <a:pt x="18565" y="2"/>
                  </a:lnTo>
                  <a:cubicBezTo>
                    <a:pt x="18571" y="2"/>
                    <a:pt x="18576" y="2"/>
                    <a:pt x="18581" y="3"/>
                  </a:cubicBezTo>
                  <a:lnTo>
                    <a:pt x="18620" y="11"/>
                  </a:lnTo>
                  <a:cubicBezTo>
                    <a:pt x="18625" y="12"/>
                    <a:pt x="18630" y="13"/>
                    <a:pt x="18634" y="14"/>
                  </a:cubicBezTo>
                  <a:lnTo>
                    <a:pt x="18673" y="28"/>
                  </a:lnTo>
                  <a:lnTo>
                    <a:pt x="18724" y="53"/>
                  </a:lnTo>
                  <a:lnTo>
                    <a:pt x="18772" y="82"/>
                  </a:lnTo>
                  <a:lnTo>
                    <a:pt x="18818" y="116"/>
                  </a:lnTo>
                  <a:lnTo>
                    <a:pt x="18862" y="155"/>
                  </a:lnTo>
                  <a:lnTo>
                    <a:pt x="18906" y="197"/>
                  </a:lnTo>
                  <a:lnTo>
                    <a:pt x="18949" y="245"/>
                  </a:lnTo>
                  <a:lnTo>
                    <a:pt x="18992" y="300"/>
                  </a:lnTo>
                  <a:lnTo>
                    <a:pt x="19034" y="359"/>
                  </a:lnTo>
                  <a:lnTo>
                    <a:pt x="19075" y="422"/>
                  </a:lnTo>
                  <a:lnTo>
                    <a:pt x="19116" y="488"/>
                  </a:lnTo>
                  <a:lnTo>
                    <a:pt x="19156" y="556"/>
                  </a:lnTo>
                  <a:lnTo>
                    <a:pt x="19235" y="699"/>
                  </a:lnTo>
                  <a:lnTo>
                    <a:pt x="19275" y="776"/>
                  </a:lnTo>
                  <a:lnTo>
                    <a:pt x="19315" y="857"/>
                  </a:lnTo>
                  <a:lnTo>
                    <a:pt x="19355" y="941"/>
                  </a:lnTo>
                  <a:lnTo>
                    <a:pt x="19394" y="1028"/>
                  </a:lnTo>
                  <a:lnTo>
                    <a:pt x="19473" y="1206"/>
                  </a:lnTo>
                  <a:lnTo>
                    <a:pt x="19551" y="1383"/>
                  </a:lnTo>
                  <a:lnTo>
                    <a:pt x="19590" y="1473"/>
                  </a:lnTo>
                  <a:lnTo>
                    <a:pt x="19629" y="1565"/>
                  </a:lnTo>
                  <a:lnTo>
                    <a:pt x="19708" y="1752"/>
                  </a:lnTo>
                  <a:lnTo>
                    <a:pt x="19786" y="1939"/>
                  </a:lnTo>
                  <a:lnTo>
                    <a:pt x="19824" y="2028"/>
                  </a:lnTo>
                  <a:lnTo>
                    <a:pt x="19863" y="2116"/>
                  </a:lnTo>
                  <a:lnTo>
                    <a:pt x="19941" y="2289"/>
                  </a:lnTo>
                  <a:lnTo>
                    <a:pt x="20018" y="2458"/>
                  </a:lnTo>
                  <a:lnTo>
                    <a:pt x="20057" y="2539"/>
                  </a:lnTo>
                  <a:lnTo>
                    <a:pt x="20095" y="2617"/>
                  </a:lnTo>
                  <a:lnTo>
                    <a:pt x="20133" y="2692"/>
                  </a:lnTo>
                  <a:lnTo>
                    <a:pt x="20172" y="2763"/>
                  </a:lnTo>
                  <a:lnTo>
                    <a:pt x="20248" y="2896"/>
                  </a:lnTo>
                  <a:lnTo>
                    <a:pt x="20286" y="2958"/>
                  </a:lnTo>
                  <a:lnTo>
                    <a:pt x="20324" y="3017"/>
                  </a:lnTo>
                  <a:lnTo>
                    <a:pt x="20361" y="3073"/>
                  </a:lnTo>
                  <a:lnTo>
                    <a:pt x="20399" y="3124"/>
                  </a:lnTo>
                  <a:lnTo>
                    <a:pt x="20435" y="3171"/>
                  </a:lnTo>
                  <a:lnTo>
                    <a:pt x="20472" y="3214"/>
                  </a:lnTo>
                  <a:lnTo>
                    <a:pt x="20508" y="3253"/>
                  </a:lnTo>
                  <a:lnTo>
                    <a:pt x="20543" y="3286"/>
                  </a:lnTo>
                  <a:lnTo>
                    <a:pt x="20579" y="3318"/>
                  </a:lnTo>
                  <a:lnTo>
                    <a:pt x="20613" y="3345"/>
                  </a:lnTo>
                  <a:lnTo>
                    <a:pt x="20647" y="3367"/>
                  </a:lnTo>
                  <a:lnTo>
                    <a:pt x="20680" y="3387"/>
                  </a:lnTo>
                  <a:lnTo>
                    <a:pt x="20712" y="3402"/>
                  </a:lnTo>
                  <a:lnTo>
                    <a:pt x="20744" y="3415"/>
                  </a:lnTo>
                  <a:lnTo>
                    <a:pt x="20775" y="3423"/>
                  </a:lnTo>
                  <a:lnTo>
                    <a:pt x="20802" y="3427"/>
                  </a:lnTo>
                  <a:lnTo>
                    <a:pt x="20833" y="3429"/>
                  </a:lnTo>
                  <a:lnTo>
                    <a:pt x="20861" y="3428"/>
                  </a:lnTo>
                  <a:lnTo>
                    <a:pt x="20892" y="3424"/>
                  </a:lnTo>
                  <a:lnTo>
                    <a:pt x="20924" y="3419"/>
                  </a:lnTo>
                  <a:lnTo>
                    <a:pt x="20993" y="3399"/>
                  </a:lnTo>
                  <a:lnTo>
                    <a:pt x="21023" y="3387"/>
                  </a:lnTo>
                  <a:lnTo>
                    <a:pt x="21054" y="3372"/>
                  </a:lnTo>
                  <a:lnTo>
                    <a:pt x="21087" y="3352"/>
                  </a:lnTo>
                  <a:lnTo>
                    <a:pt x="21122" y="3330"/>
                  </a:lnTo>
                  <a:lnTo>
                    <a:pt x="21195" y="3277"/>
                  </a:lnTo>
                  <a:lnTo>
                    <a:pt x="21270" y="3219"/>
                  </a:lnTo>
                  <a:lnTo>
                    <a:pt x="21307" y="3189"/>
                  </a:lnTo>
                  <a:lnTo>
                    <a:pt x="21343" y="3157"/>
                  </a:lnTo>
                  <a:lnTo>
                    <a:pt x="21418" y="3084"/>
                  </a:lnTo>
                  <a:lnTo>
                    <a:pt x="21495" y="3008"/>
                  </a:lnTo>
                  <a:lnTo>
                    <a:pt x="21574" y="2932"/>
                  </a:lnTo>
                  <a:lnTo>
                    <a:pt x="21652" y="2858"/>
                  </a:lnTo>
                  <a:lnTo>
                    <a:pt x="21730" y="2783"/>
                  </a:lnTo>
                  <a:lnTo>
                    <a:pt x="21810" y="2709"/>
                  </a:lnTo>
                  <a:lnTo>
                    <a:pt x="21892" y="2641"/>
                  </a:lnTo>
                  <a:lnTo>
                    <a:pt x="21974" y="2581"/>
                  </a:lnTo>
                  <a:lnTo>
                    <a:pt x="22056" y="2526"/>
                  </a:lnTo>
                  <a:lnTo>
                    <a:pt x="22140" y="2478"/>
                  </a:lnTo>
                  <a:lnTo>
                    <a:pt x="22187" y="2457"/>
                  </a:lnTo>
                  <a:lnTo>
                    <a:pt x="22231" y="2439"/>
                  </a:lnTo>
                  <a:lnTo>
                    <a:pt x="22318" y="2413"/>
                  </a:lnTo>
                  <a:lnTo>
                    <a:pt x="22407" y="2398"/>
                  </a:lnTo>
                  <a:lnTo>
                    <a:pt x="22498" y="2394"/>
                  </a:lnTo>
                  <a:lnTo>
                    <a:pt x="22589" y="2402"/>
                  </a:lnTo>
                  <a:lnTo>
                    <a:pt x="22639" y="2412"/>
                  </a:lnTo>
                  <a:lnTo>
                    <a:pt x="22685" y="2424"/>
                  </a:lnTo>
                  <a:lnTo>
                    <a:pt x="22772" y="2458"/>
                  </a:lnTo>
                  <a:lnTo>
                    <a:pt x="22858" y="2501"/>
                  </a:lnTo>
                  <a:lnTo>
                    <a:pt x="22942" y="2550"/>
                  </a:lnTo>
                  <a:lnTo>
                    <a:pt x="22987" y="2580"/>
                  </a:lnTo>
                  <a:lnTo>
                    <a:pt x="23028" y="2610"/>
                  </a:lnTo>
                  <a:lnTo>
                    <a:pt x="23111" y="2678"/>
                  </a:lnTo>
                  <a:lnTo>
                    <a:pt x="23192" y="2750"/>
                  </a:lnTo>
                  <a:lnTo>
                    <a:pt x="23271" y="2821"/>
                  </a:lnTo>
                  <a:lnTo>
                    <a:pt x="23350" y="2897"/>
                  </a:lnTo>
                  <a:lnTo>
                    <a:pt x="23430" y="2977"/>
                  </a:lnTo>
                  <a:lnTo>
                    <a:pt x="23508" y="3055"/>
                  </a:lnTo>
                  <a:lnTo>
                    <a:pt x="23584" y="3125"/>
                  </a:lnTo>
                  <a:lnTo>
                    <a:pt x="23659" y="3191"/>
                  </a:lnTo>
                  <a:lnTo>
                    <a:pt x="23737" y="3258"/>
                  </a:lnTo>
                  <a:lnTo>
                    <a:pt x="23810" y="3313"/>
                  </a:lnTo>
                  <a:lnTo>
                    <a:pt x="23844" y="3336"/>
                  </a:lnTo>
                  <a:lnTo>
                    <a:pt x="23877" y="3355"/>
                  </a:lnTo>
                  <a:lnTo>
                    <a:pt x="23950" y="3390"/>
                  </a:lnTo>
                  <a:lnTo>
                    <a:pt x="24019" y="3416"/>
                  </a:lnTo>
                  <a:lnTo>
                    <a:pt x="24047" y="3423"/>
                  </a:lnTo>
                  <a:lnTo>
                    <a:pt x="24079" y="3428"/>
                  </a:lnTo>
                  <a:lnTo>
                    <a:pt x="24109" y="3430"/>
                  </a:lnTo>
                  <a:lnTo>
                    <a:pt x="24137" y="3429"/>
                  </a:lnTo>
                  <a:lnTo>
                    <a:pt x="24166" y="3425"/>
                  </a:lnTo>
                  <a:lnTo>
                    <a:pt x="24197" y="3418"/>
                  </a:lnTo>
                  <a:lnTo>
                    <a:pt x="24228" y="3409"/>
                  </a:lnTo>
                  <a:lnTo>
                    <a:pt x="24259" y="3396"/>
                  </a:lnTo>
                  <a:lnTo>
                    <a:pt x="24291" y="3380"/>
                  </a:lnTo>
                  <a:lnTo>
                    <a:pt x="24323" y="3361"/>
                  </a:lnTo>
                  <a:lnTo>
                    <a:pt x="24356" y="3338"/>
                  </a:lnTo>
                  <a:lnTo>
                    <a:pt x="24390" y="3311"/>
                  </a:lnTo>
                  <a:lnTo>
                    <a:pt x="24424" y="3281"/>
                  </a:lnTo>
                  <a:lnTo>
                    <a:pt x="24459" y="3245"/>
                  </a:lnTo>
                  <a:lnTo>
                    <a:pt x="24494" y="3206"/>
                  </a:lnTo>
                  <a:lnTo>
                    <a:pt x="24531" y="3162"/>
                  </a:lnTo>
                  <a:lnTo>
                    <a:pt x="24567" y="3114"/>
                  </a:lnTo>
                  <a:lnTo>
                    <a:pt x="24604" y="3063"/>
                  </a:lnTo>
                  <a:lnTo>
                    <a:pt x="24642" y="3008"/>
                  </a:lnTo>
                  <a:lnTo>
                    <a:pt x="24680" y="2950"/>
                  </a:lnTo>
                  <a:lnTo>
                    <a:pt x="24717" y="2888"/>
                  </a:lnTo>
                  <a:lnTo>
                    <a:pt x="24755" y="2823"/>
                  </a:lnTo>
                  <a:lnTo>
                    <a:pt x="24793" y="2754"/>
                  </a:lnTo>
                  <a:lnTo>
                    <a:pt x="24831" y="2680"/>
                  </a:lnTo>
                  <a:lnTo>
                    <a:pt x="24908" y="2525"/>
                  </a:lnTo>
                  <a:lnTo>
                    <a:pt x="24985" y="2364"/>
                  </a:lnTo>
                  <a:lnTo>
                    <a:pt x="25024" y="2281"/>
                  </a:lnTo>
                  <a:lnTo>
                    <a:pt x="25063" y="2194"/>
                  </a:lnTo>
                  <a:lnTo>
                    <a:pt x="25141" y="2012"/>
                  </a:lnTo>
                  <a:lnTo>
                    <a:pt x="25219" y="1827"/>
                  </a:lnTo>
                  <a:lnTo>
                    <a:pt x="25258" y="1737"/>
                  </a:lnTo>
                  <a:lnTo>
                    <a:pt x="25295" y="1649"/>
                  </a:lnTo>
                  <a:lnTo>
                    <a:pt x="25335" y="1559"/>
                  </a:lnTo>
                  <a:lnTo>
                    <a:pt x="25376" y="1463"/>
                  </a:lnTo>
                  <a:lnTo>
                    <a:pt x="25418" y="1367"/>
                  </a:lnTo>
                  <a:lnTo>
                    <a:pt x="25459" y="1273"/>
                  </a:lnTo>
                  <a:lnTo>
                    <a:pt x="25498" y="1185"/>
                  </a:lnTo>
                  <a:lnTo>
                    <a:pt x="25515" y="1145"/>
                  </a:lnTo>
                  <a:lnTo>
                    <a:pt x="25532" y="1105"/>
                  </a:lnTo>
                  <a:lnTo>
                    <a:pt x="25547" y="1071"/>
                  </a:lnTo>
                  <a:lnTo>
                    <a:pt x="25562" y="1038"/>
                  </a:lnTo>
                  <a:lnTo>
                    <a:pt x="25573" y="1011"/>
                  </a:lnTo>
                  <a:lnTo>
                    <a:pt x="25583" y="989"/>
                  </a:lnTo>
                  <a:cubicBezTo>
                    <a:pt x="25605" y="938"/>
                    <a:pt x="25664" y="915"/>
                    <a:pt x="25715" y="937"/>
                  </a:cubicBezTo>
                  <a:cubicBezTo>
                    <a:pt x="25765" y="959"/>
                    <a:pt x="25789" y="1018"/>
                    <a:pt x="25767" y="1068"/>
                  </a:cubicBezTo>
                  <a:lnTo>
                    <a:pt x="25757" y="1091"/>
                  </a:lnTo>
                  <a:lnTo>
                    <a:pt x="25744" y="1120"/>
                  </a:lnTo>
                  <a:lnTo>
                    <a:pt x="25731" y="1150"/>
                  </a:lnTo>
                  <a:lnTo>
                    <a:pt x="25715" y="1186"/>
                  </a:lnTo>
                  <a:lnTo>
                    <a:pt x="25699" y="1223"/>
                  </a:lnTo>
                  <a:lnTo>
                    <a:pt x="25681" y="1265"/>
                  </a:lnTo>
                  <a:lnTo>
                    <a:pt x="25643" y="1353"/>
                  </a:lnTo>
                  <a:lnTo>
                    <a:pt x="25602" y="1448"/>
                  </a:lnTo>
                  <a:lnTo>
                    <a:pt x="25560" y="1544"/>
                  </a:lnTo>
                  <a:lnTo>
                    <a:pt x="25518" y="1638"/>
                  </a:lnTo>
                  <a:lnTo>
                    <a:pt x="25479" y="1727"/>
                  </a:lnTo>
                  <a:lnTo>
                    <a:pt x="25442" y="1815"/>
                  </a:lnTo>
                  <a:lnTo>
                    <a:pt x="25404" y="1906"/>
                  </a:lnTo>
                  <a:lnTo>
                    <a:pt x="25325" y="2091"/>
                  </a:lnTo>
                  <a:lnTo>
                    <a:pt x="25245" y="2275"/>
                  </a:lnTo>
                  <a:lnTo>
                    <a:pt x="25205" y="2364"/>
                  </a:lnTo>
                  <a:lnTo>
                    <a:pt x="25166" y="2450"/>
                  </a:lnTo>
                  <a:lnTo>
                    <a:pt x="25087" y="2615"/>
                  </a:lnTo>
                  <a:lnTo>
                    <a:pt x="25008" y="2773"/>
                  </a:lnTo>
                  <a:lnTo>
                    <a:pt x="24968" y="2849"/>
                  </a:lnTo>
                  <a:lnTo>
                    <a:pt x="24928" y="2923"/>
                  </a:lnTo>
                  <a:lnTo>
                    <a:pt x="24888" y="2993"/>
                  </a:lnTo>
                  <a:lnTo>
                    <a:pt x="24847" y="3059"/>
                  </a:lnTo>
                  <a:lnTo>
                    <a:pt x="24807" y="3121"/>
                  </a:lnTo>
                  <a:lnTo>
                    <a:pt x="24767" y="3180"/>
                  </a:lnTo>
                  <a:lnTo>
                    <a:pt x="24726" y="3237"/>
                  </a:lnTo>
                  <a:lnTo>
                    <a:pt x="24684" y="3290"/>
                  </a:lnTo>
                  <a:lnTo>
                    <a:pt x="24643" y="3340"/>
                  </a:lnTo>
                  <a:lnTo>
                    <a:pt x="24600" y="3387"/>
                  </a:lnTo>
                  <a:lnTo>
                    <a:pt x="24557" y="3429"/>
                  </a:lnTo>
                  <a:lnTo>
                    <a:pt x="24513" y="3469"/>
                  </a:lnTo>
                  <a:lnTo>
                    <a:pt x="24469" y="3503"/>
                  </a:lnTo>
                  <a:lnTo>
                    <a:pt x="24423" y="3534"/>
                  </a:lnTo>
                  <a:lnTo>
                    <a:pt x="24378" y="3560"/>
                  </a:lnTo>
                  <a:lnTo>
                    <a:pt x="24332" y="3582"/>
                  </a:lnTo>
                  <a:lnTo>
                    <a:pt x="24285" y="3600"/>
                  </a:lnTo>
                  <a:lnTo>
                    <a:pt x="24238" y="3614"/>
                  </a:lnTo>
                  <a:lnTo>
                    <a:pt x="24191" y="3623"/>
                  </a:lnTo>
                  <a:lnTo>
                    <a:pt x="24142" y="3629"/>
                  </a:lnTo>
                  <a:lnTo>
                    <a:pt x="24092" y="3630"/>
                  </a:lnTo>
                  <a:lnTo>
                    <a:pt x="24044" y="3625"/>
                  </a:lnTo>
                  <a:lnTo>
                    <a:pt x="23998" y="3616"/>
                  </a:lnTo>
                  <a:lnTo>
                    <a:pt x="23948" y="3603"/>
                  </a:lnTo>
                  <a:lnTo>
                    <a:pt x="23861" y="3570"/>
                  </a:lnTo>
                  <a:lnTo>
                    <a:pt x="23777" y="3528"/>
                  </a:lnTo>
                  <a:lnTo>
                    <a:pt x="23733" y="3502"/>
                  </a:lnTo>
                  <a:lnTo>
                    <a:pt x="23689" y="3472"/>
                  </a:lnTo>
                  <a:lnTo>
                    <a:pt x="23606" y="3409"/>
                  </a:lnTo>
                  <a:lnTo>
                    <a:pt x="23527" y="3342"/>
                  </a:lnTo>
                  <a:lnTo>
                    <a:pt x="23447" y="3271"/>
                  </a:lnTo>
                  <a:lnTo>
                    <a:pt x="23367" y="3196"/>
                  </a:lnTo>
                  <a:lnTo>
                    <a:pt x="23289" y="3118"/>
                  </a:lnTo>
                  <a:lnTo>
                    <a:pt x="23213" y="3042"/>
                  </a:lnTo>
                  <a:lnTo>
                    <a:pt x="23136" y="2970"/>
                  </a:lnTo>
                  <a:lnTo>
                    <a:pt x="23059" y="2900"/>
                  </a:lnTo>
                  <a:lnTo>
                    <a:pt x="22984" y="2833"/>
                  </a:lnTo>
                  <a:lnTo>
                    <a:pt x="22910" y="2772"/>
                  </a:lnTo>
                  <a:lnTo>
                    <a:pt x="22874" y="2745"/>
                  </a:lnTo>
                  <a:lnTo>
                    <a:pt x="22841" y="2722"/>
                  </a:lnTo>
                  <a:lnTo>
                    <a:pt x="22769" y="2679"/>
                  </a:lnTo>
                  <a:lnTo>
                    <a:pt x="22699" y="2644"/>
                  </a:lnTo>
                  <a:lnTo>
                    <a:pt x="22630" y="2617"/>
                  </a:lnTo>
                  <a:lnTo>
                    <a:pt x="22598" y="2607"/>
                  </a:lnTo>
                  <a:lnTo>
                    <a:pt x="22570" y="2601"/>
                  </a:lnTo>
                  <a:lnTo>
                    <a:pt x="22505" y="2594"/>
                  </a:lnTo>
                  <a:lnTo>
                    <a:pt x="22440" y="2595"/>
                  </a:lnTo>
                  <a:lnTo>
                    <a:pt x="22373" y="2606"/>
                  </a:lnTo>
                  <a:lnTo>
                    <a:pt x="22304" y="2625"/>
                  </a:lnTo>
                  <a:lnTo>
                    <a:pt x="22270" y="2638"/>
                  </a:lnTo>
                  <a:lnTo>
                    <a:pt x="22239" y="2653"/>
                  </a:lnTo>
                  <a:lnTo>
                    <a:pt x="22167" y="2693"/>
                  </a:lnTo>
                  <a:lnTo>
                    <a:pt x="22092" y="2742"/>
                  </a:lnTo>
                  <a:lnTo>
                    <a:pt x="22019" y="2796"/>
                  </a:lnTo>
                  <a:lnTo>
                    <a:pt x="21945" y="2856"/>
                  </a:lnTo>
                  <a:lnTo>
                    <a:pt x="21869" y="2927"/>
                  </a:lnTo>
                  <a:lnTo>
                    <a:pt x="21791" y="3002"/>
                  </a:lnTo>
                  <a:lnTo>
                    <a:pt x="21713" y="3077"/>
                  </a:lnTo>
                  <a:lnTo>
                    <a:pt x="21636" y="3151"/>
                  </a:lnTo>
                  <a:lnTo>
                    <a:pt x="21557" y="3229"/>
                  </a:lnTo>
                  <a:lnTo>
                    <a:pt x="21476" y="3305"/>
                  </a:lnTo>
                  <a:lnTo>
                    <a:pt x="21434" y="3343"/>
                  </a:lnTo>
                  <a:lnTo>
                    <a:pt x="21393" y="3377"/>
                  </a:lnTo>
                  <a:lnTo>
                    <a:pt x="21312" y="3440"/>
                  </a:lnTo>
                  <a:lnTo>
                    <a:pt x="21229" y="3499"/>
                  </a:lnTo>
                  <a:lnTo>
                    <a:pt x="21186" y="3527"/>
                  </a:lnTo>
                  <a:lnTo>
                    <a:pt x="21141" y="3551"/>
                  </a:lnTo>
                  <a:lnTo>
                    <a:pt x="21094" y="3574"/>
                  </a:lnTo>
                  <a:lnTo>
                    <a:pt x="21046" y="3592"/>
                  </a:lnTo>
                  <a:lnTo>
                    <a:pt x="20959" y="3615"/>
                  </a:lnTo>
                  <a:lnTo>
                    <a:pt x="20913" y="3623"/>
                  </a:lnTo>
                  <a:lnTo>
                    <a:pt x="20866" y="3628"/>
                  </a:lnTo>
                  <a:lnTo>
                    <a:pt x="20816" y="3629"/>
                  </a:lnTo>
                  <a:lnTo>
                    <a:pt x="20769" y="3624"/>
                  </a:lnTo>
                  <a:lnTo>
                    <a:pt x="20718" y="3615"/>
                  </a:lnTo>
                  <a:lnTo>
                    <a:pt x="20671" y="3600"/>
                  </a:lnTo>
                  <a:lnTo>
                    <a:pt x="20625" y="3582"/>
                  </a:lnTo>
                  <a:lnTo>
                    <a:pt x="20579" y="3559"/>
                  </a:lnTo>
                  <a:lnTo>
                    <a:pt x="20534" y="3533"/>
                  </a:lnTo>
                  <a:lnTo>
                    <a:pt x="20490" y="3502"/>
                  </a:lnTo>
                  <a:lnTo>
                    <a:pt x="20446" y="3468"/>
                  </a:lnTo>
                  <a:lnTo>
                    <a:pt x="20404" y="3431"/>
                  </a:lnTo>
                  <a:lnTo>
                    <a:pt x="20361" y="3389"/>
                  </a:lnTo>
                  <a:lnTo>
                    <a:pt x="20319" y="3344"/>
                  </a:lnTo>
                  <a:lnTo>
                    <a:pt x="20278" y="3294"/>
                  </a:lnTo>
                  <a:lnTo>
                    <a:pt x="20236" y="3242"/>
                  </a:lnTo>
                  <a:lnTo>
                    <a:pt x="20195" y="3185"/>
                  </a:lnTo>
                  <a:lnTo>
                    <a:pt x="20155" y="3125"/>
                  </a:lnTo>
                  <a:lnTo>
                    <a:pt x="20115" y="3062"/>
                  </a:lnTo>
                  <a:lnTo>
                    <a:pt x="20075" y="2996"/>
                  </a:lnTo>
                  <a:lnTo>
                    <a:pt x="19995" y="2857"/>
                  </a:lnTo>
                  <a:lnTo>
                    <a:pt x="19955" y="2783"/>
                  </a:lnTo>
                  <a:lnTo>
                    <a:pt x="19916" y="2706"/>
                  </a:lnTo>
                  <a:lnTo>
                    <a:pt x="19876" y="2625"/>
                  </a:lnTo>
                  <a:lnTo>
                    <a:pt x="19837" y="2542"/>
                  </a:lnTo>
                  <a:lnTo>
                    <a:pt x="19758" y="2371"/>
                  </a:lnTo>
                  <a:lnTo>
                    <a:pt x="19680" y="2197"/>
                  </a:lnTo>
                  <a:lnTo>
                    <a:pt x="19641" y="2108"/>
                  </a:lnTo>
                  <a:lnTo>
                    <a:pt x="19601" y="2016"/>
                  </a:lnTo>
                  <a:lnTo>
                    <a:pt x="19523" y="1830"/>
                  </a:lnTo>
                  <a:lnTo>
                    <a:pt x="19445" y="1644"/>
                  </a:lnTo>
                  <a:lnTo>
                    <a:pt x="19407" y="1553"/>
                  </a:lnTo>
                  <a:lnTo>
                    <a:pt x="19368" y="1464"/>
                  </a:lnTo>
                  <a:lnTo>
                    <a:pt x="19290" y="1286"/>
                  </a:lnTo>
                  <a:lnTo>
                    <a:pt x="19212" y="1111"/>
                  </a:lnTo>
                  <a:lnTo>
                    <a:pt x="19174" y="1027"/>
                  </a:lnTo>
                  <a:lnTo>
                    <a:pt x="19136" y="946"/>
                  </a:lnTo>
                  <a:lnTo>
                    <a:pt x="19098" y="868"/>
                  </a:lnTo>
                  <a:lnTo>
                    <a:pt x="19060" y="796"/>
                  </a:lnTo>
                  <a:lnTo>
                    <a:pt x="18983" y="657"/>
                  </a:lnTo>
                  <a:lnTo>
                    <a:pt x="18945" y="592"/>
                  </a:lnTo>
                  <a:lnTo>
                    <a:pt x="18908" y="531"/>
                  </a:lnTo>
                  <a:lnTo>
                    <a:pt x="18871" y="475"/>
                  </a:lnTo>
                  <a:lnTo>
                    <a:pt x="18835" y="423"/>
                  </a:lnTo>
                  <a:lnTo>
                    <a:pt x="18800" y="379"/>
                  </a:lnTo>
                  <a:lnTo>
                    <a:pt x="18765" y="340"/>
                  </a:lnTo>
                  <a:lnTo>
                    <a:pt x="18731" y="305"/>
                  </a:lnTo>
                  <a:lnTo>
                    <a:pt x="18697" y="276"/>
                  </a:lnTo>
                  <a:lnTo>
                    <a:pt x="18665" y="251"/>
                  </a:lnTo>
                  <a:lnTo>
                    <a:pt x="18635" y="231"/>
                  </a:lnTo>
                  <a:lnTo>
                    <a:pt x="18608" y="217"/>
                  </a:lnTo>
                  <a:lnTo>
                    <a:pt x="18569" y="203"/>
                  </a:lnTo>
                  <a:lnTo>
                    <a:pt x="18583" y="207"/>
                  </a:lnTo>
                  <a:lnTo>
                    <a:pt x="18544" y="200"/>
                  </a:lnTo>
                  <a:lnTo>
                    <a:pt x="18560" y="201"/>
                  </a:lnTo>
                  <a:lnTo>
                    <a:pt x="18521" y="200"/>
                  </a:lnTo>
                  <a:lnTo>
                    <a:pt x="18537" y="199"/>
                  </a:lnTo>
                  <a:lnTo>
                    <a:pt x="18512" y="202"/>
                  </a:lnTo>
                  <a:lnTo>
                    <a:pt x="18473" y="213"/>
                  </a:lnTo>
                  <a:lnTo>
                    <a:pt x="18486" y="208"/>
                  </a:lnTo>
                  <a:lnTo>
                    <a:pt x="18457" y="221"/>
                  </a:lnTo>
                  <a:lnTo>
                    <a:pt x="18426" y="238"/>
                  </a:lnTo>
                  <a:lnTo>
                    <a:pt x="18395" y="261"/>
                  </a:lnTo>
                  <a:lnTo>
                    <a:pt x="18362" y="290"/>
                  </a:lnTo>
                  <a:lnTo>
                    <a:pt x="18327" y="326"/>
                  </a:lnTo>
                  <a:lnTo>
                    <a:pt x="18292" y="367"/>
                  </a:lnTo>
                  <a:lnTo>
                    <a:pt x="18256" y="415"/>
                  </a:lnTo>
                  <a:lnTo>
                    <a:pt x="18219" y="470"/>
                  </a:lnTo>
                  <a:lnTo>
                    <a:pt x="18182" y="532"/>
                  </a:lnTo>
                  <a:lnTo>
                    <a:pt x="18144" y="600"/>
                  </a:lnTo>
                  <a:lnTo>
                    <a:pt x="18107" y="674"/>
                  </a:lnTo>
                  <a:lnTo>
                    <a:pt x="18068" y="753"/>
                  </a:lnTo>
                  <a:lnTo>
                    <a:pt x="18030" y="836"/>
                  </a:lnTo>
                  <a:lnTo>
                    <a:pt x="17992" y="924"/>
                  </a:lnTo>
                  <a:lnTo>
                    <a:pt x="17954" y="1016"/>
                  </a:lnTo>
                  <a:lnTo>
                    <a:pt x="17915" y="1115"/>
                  </a:lnTo>
                  <a:lnTo>
                    <a:pt x="17877" y="1219"/>
                  </a:lnTo>
                  <a:lnTo>
                    <a:pt x="17838" y="1328"/>
                  </a:lnTo>
                  <a:lnTo>
                    <a:pt x="17799" y="1441"/>
                  </a:lnTo>
                  <a:lnTo>
                    <a:pt x="17761" y="1557"/>
                  </a:lnTo>
                  <a:lnTo>
                    <a:pt x="17683" y="1794"/>
                  </a:lnTo>
                  <a:lnTo>
                    <a:pt x="17644" y="1916"/>
                  </a:lnTo>
                  <a:lnTo>
                    <a:pt x="17605" y="2043"/>
                  </a:lnTo>
                  <a:lnTo>
                    <a:pt x="17566" y="2172"/>
                  </a:lnTo>
                  <a:lnTo>
                    <a:pt x="17527" y="2305"/>
                  </a:lnTo>
                  <a:lnTo>
                    <a:pt x="17449" y="2573"/>
                  </a:lnTo>
                  <a:lnTo>
                    <a:pt x="17371" y="2839"/>
                  </a:lnTo>
                  <a:lnTo>
                    <a:pt x="17293" y="3104"/>
                  </a:lnTo>
                  <a:lnTo>
                    <a:pt x="17215" y="3373"/>
                  </a:lnTo>
                  <a:lnTo>
                    <a:pt x="17176" y="3506"/>
                  </a:lnTo>
                  <a:lnTo>
                    <a:pt x="17137" y="3637"/>
                  </a:lnTo>
                  <a:lnTo>
                    <a:pt x="17098" y="3764"/>
                  </a:lnTo>
                  <a:lnTo>
                    <a:pt x="17058" y="3888"/>
                  </a:lnTo>
                  <a:lnTo>
                    <a:pt x="16980" y="4126"/>
                  </a:lnTo>
                  <a:lnTo>
                    <a:pt x="16941" y="4243"/>
                  </a:lnTo>
                  <a:lnTo>
                    <a:pt x="16902" y="4358"/>
                  </a:lnTo>
                  <a:lnTo>
                    <a:pt x="16862" y="4468"/>
                  </a:lnTo>
                  <a:lnTo>
                    <a:pt x="16823" y="4574"/>
                  </a:lnTo>
                  <a:lnTo>
                    <a:pt x="16783" y="4675"/>
                  </a:lnTo>
                  <a:lnTo>
                    <a:pt x="16743" y="4770"/>
                  </a:lnTo>
                  <a:lnTo>
                    <a:pt x="16703" y="4858"/>
                  </a:lnTo>
                  <a:lnTo>
                    <a:pt x="16663" y="4944"/>
                  </a:lnTo>
                  <a:lnTo>
                    <a:pt x="16623" y="5024"/>
                  </a:lnTo>
                  <a:lnTo>
                    <a:pt x="16582" y="5100"/>
                  </a:lnTo>
                  <a:lnTo>
                    <a:pt x="16541" y="5171"/>
                  </a:lnTo>
                  <a:lnTo>
                    <a:pt x="16499" y="5237"/>
                  </a:lnTo>
                  <a:lnTo>
                    <a:pt x="16455" y="5297"/>
                  </a:lnTo>
                  <a:lnTo>
                    <a:pt x="16411" y="5349"/>
                  </a:lnTo>
                  <a:lnTo>
                    <a:pt x="16365" y="5395"/>
                  </a:lnTo>
                  <a:lnTo>
                    <a:pt x="16318" y="5434"/>
                  </a:lnTo>
                  <a:lnTo>
                    <a:pt x="16269" y="5467"/>
                  </a:lnTo>
                  <a:lnTo>
                    <a:pt x="16230" y="5487"/>
                  </a:lnTo>
                  <a:cubicBezTo>
                    <a:pt x="16226" y="5490"/>
                    <a:pt x="16221" y="5492"/>
                    <a:pt x="16216" y="5493"/>
                  </a:cubicBezTo>
                  <a:lnTo>
                    <a:pt x="16177" y="5507"/>
                  </a:lnTo>
                  <a:cubicBezTo>
                    <a:pt x="16172" y="5509"/>
                    <a:pt x="16166" y="5510"/>
                    <a:pt x="16161" y="5511"/>
                  </a:cubicBezTo>
                  <a:lnTo>
                    <a:pt x="16122" y="5518"/>
                  </a:lnTo>
                  <a:cubicBezTo>
                    <a:pt x="16116" y="5519"/>
                    <a:pt x="16111" y="5519"/>
                    <a:pt x="16105" y="5519"/>
                  </a:cubicBezTo>
                  <a:lnTo>
                    <a:pt x="16066" y="5519"/>
                  </a:lnTo>
                  <a:cubicBezTo>
                    <a:pt x="16061" y="5519"/>
                    <a:pt x="16055" y="5518"/>
                    <a:pt x="16049" y="5517"/>
                  </a:cubicBezTo>
                  <a:lnTo>
                    <a:pt x="16010" y="5510"/>
                  </a:lnTo>
                  <a:cubicBezTo>
                    <a:pt x="16004" y="5509"/>
                    <a:pt x="15998" y="5508"/>
                    <a:pt x="15993" y="5506"/>
                  </a:cubicBezTo>
                  <a:lnTo>
                    <a:pt x="15954" y="5491"/>
                  </a:lnTo>
                  <a:cubicBezTo>
                    <a:pt x="15949" y="5489"/>
                    <a:pt x="15944" y="5487"/>
                    <a:pt x="15939" y="5485"/>
                  </a:cubicBezTo>
                  <a:lnTo>
                    <a:pt x="15889" y="5455"/>
                  </a:lnTo>
                  <a:lnTo>
                    <a:pt x="15843" y="5420"/>
                  </a:lnTo>
                  <a:lnTo>
                    <a:pt x="15798" y="5378"/>
                  </a:lnTo>
                  <a:lnTo>
                    <a:pt x="15755" y="5331"/>
                  </a:lnTo>
                  <a:lnTo>
                    <a:pt x="15712" y="5278"/>
                  </a:lnTo>
                  <a:lnTo>
                    <a:pt x="15671" y="5219"/>
                  </a:lnTo>
                  <a:lnTo>
                    <a:pt x="15629" y="5156"/>
                  </a:lnTo>
                  <a:lnTo>
                    <a:pt x="15588" y="5085"/>
                  </a:lnTo>
                  <a:lnTo>
                    <a:pt x="15548" y="5009"/>
                  </a:lnTo>
                  <a:lnTo>
                    <a:pt x="15507" y="4926"/>
                  </a:lnTo>
                  <a:lnTo>
                    <a:pt x="15468" y="4839"/>
                  </a:lnTo>
                  <a:lnTo>
                    <a:pt x="15428" y="4746"/>
                  </a:lnTo>
                  <a:lnTo>
                    <a:pt x="15388" y="4649"/>
                  </a:lnTo>
                  <a:lnTo>
                    <a:pt x="15349" y="4549"/>
                  </a:lnTo>
                  <a:lnTo>
                    <a:pt x="15310" y="4446"/>
                  </a:lnTo>
                  <a:lnTo>
                    <a:pt x="15270" y="4338"/>
                  </a:lnTo>
                  <a:lnTo>
                    <a:pt x="15231" y="4224"/>
                  </a:lnTo>
                  <a:lnTo>
                    <a:pt x="15191" y="4106"/>
                  </a:lnTo>
                  <a:lnTo>
                    <a:pt x="15152" y="3984"/>
                  </a:lnTo>
                  <a:lnTo>
                    <a:pt x="15074" y="3733"/>
                  </a:lnTo>
                  <a:lnTo>
                    <a:pt x="14996" y="3478"/>
                  </a:lnTo>
                  <a:lnTo>
                    <a:pt x="14957" y="3349"/>
                  </a:lnTo>
                  <a:lnTo>
                    <a:pt x="14917" y="3216"/>
                  </a:lnTo>
                  <a:lnTo>
                    <a:pt x="14839" y="2946"/>
                  </a:lnTo>
                  <a:lnTo>
                    <a:pt x="14761" y="2675"/>
                  </a:lnTo>
                  <a:lnTo>
                    <a:pt x="14723" y="2542"/>
                  </a:lnTo>
                  <a:lnTo>
                    <a:pt x="14684" y="2411"/>
                  </a:lnTo>
                  <a:lnTo>
                    <a:pt x="14606" y="2151"/>
                  </a:lnTo>
                  <a:lnTo>
                    <a:pt x="14528" y="1894"/>
                  </a:lnTo>
                  <a:lnTo>
                    <a:pt x="14489" y="1769"/>
                  </a:lnTo>
                  <a:lnTo>
                    <a:pt x="14450" y="1647"/>
                  </a:lnTo>
                  <a:lnTo>
                    <a:pt x="14412" y="1530"/>
                  </a:lnTo>
                  <a:lnTo>
                    <a:pt x="14373" y="1418"/>
                  </a:lnTo>
                  <a:lnTo>
                    <a:pt x="14335" y="1309"/>
                  </a:lnTo>
                  <a:lnTo>
                    <a:pt x="14296" y="1203"/>
                  </a:lnTo>
                  <a:lnTo>
                    <a:pt x="14257" y="1100"/>
                  </a:lnTo>
                  <a:lnTo>
                    <a:pt x="14219" y="1001"/>
                  </a:lnTo>
                  <a:lnTo>
                    <a:pt x="14181" y="907"/>
                  </a:lnTo>
                  <a:lnTo>
                    <a:pt x="14143" y="819"/>
                  </a:lnTo>
                  <a:lnTo>
                    <a:pt x="14105" y="736"/>
                  </a:lnTo>
                  <a:lnTo>
                    <a:pt x="14067" y="660"/>
                  </a:lnTo>
                  <a:lnTo>
                    <a:pt x="14030" y="589"/>
                  </a:lnTo>
                  <a:lnTo>
                    <a:pt x="13992" y="524"/>
                  </a:lnTo>
                  <a:lnTo>
                    <a:pt x="13955" y="464"/>
                  </a:lnTo>
                  <a:lnTo>
                    <a:pt x="13919" y="410"/>
                  </a:lnTo>
                  <a:lnTo>
                    <a:pt x="13884" y="363"/>
                  </a:lnTo>
                  <a:lnTo>
                    <a:pt x="13850" y="322"/>
                  </a:lnTo>
                  <a:lnTo>
                    <a:pt x="13817" y="287"/>
                  </a:lnTo>
                  <a:lnTo>
                    <a:pt x="13787" y="260"/>
                  </a:lnTo>
                  <a:lnTo>
                    <a:pt x="13756" y="239"/>
                  </a:lnTo>
                  <a:lnTo>
                    <a:pt x="13730" y="223"/>
                  </a:lnTo>
                  <a:lnTo>
                    <a:pt x="13704" y="212"/>
                  </a:lnTo>
                  <a:lnTo>
                    <a:pt x="13679" y="205"/>
                  </a:lnTo>
                  <a:lnTo>
                    <a:pt x="13640" y="202"/>
                  </a:lnTo>
                  <a:lnTo>
                    <a:pt x="13655" y="202"/>
                  </a:lnTo>
                  <a:lnTo>
                    <a:pt x="13628" y="203"/>
                  </a:lnTo>
                  <a:lnTo>
                    <a:pt x="13602" y="207"/>
                  </a:lnTo>
                  <a:lnTo>
                    <a:pt x="13575" y="215"/>
                  </a:lnTo>
                  <a:lnTo>
                    <a:pt x="13547" y="228"/>
                  </a:lnTo>
                  <a:lnTo>
                    <a:pt x="13515" y="248"/>
                  </a:lnTo>
                  <a:lnTo>
                    <a:pt x="13483" y="273"/>
                  </a:lnTo>
                  <a:lnTo>
                    <a:pt x="13448" y="306"/>
                  </a:lnTo>
                  <a:lnTo>
                    <a:pt x="13412" y="344"/>
                  </a:lnTo>
                  <a:lnTo>
                    <a:pt x="13376" y="386"/>
                  </a:lnTo>
                  <a:lnTo>
                    <a:pt x="13339" y="434"/>
                  </a:lnTo>
                  <a:lnTo>
                    <a:pt x="13302" y="485"/>
                  </a:lnTo>
                  <a:lnTo>
                    <a:pt x="13265" y="538"/>
                  </a:lnTo>
                  <a:lnTo>
                    <a:pt x="13228" y="599"/>
                  </a:lnTo>
                  <a:lnTo>
                    <a:pt x="13190" y="665"/>
                  </a:lnTo>
                  <a:lnTo>
                    <a:pt x="13152" y="736"/>
                  </a:lnTo>
                  <a:lnTo>
                    <a:pt x="13113" y="809"/>
                  </a:lnTo>
                  <a:lnTo>
                    <a:pt x="13075" y="886"/>
                  </a:lnTo>
                  <a:lnTo>
                    <a:pt x="12997" y="1045"/>
                  </a:lnTo>
                  <a:lnTo>
                    <a:pt x="12959" y="1126"/>
                  </a:lnTo>
                  <a:lnTo>
                    <a:pt x="12921" y="1211"/>
                  </a:lnTo>
                  <a:lnTo>
                    <a:pt x="12843" y="1390"/>
                  </a:lnTo>
                  <a:lnTo>
                    <a:pt x="12765" y="1575"/>
                  </a:lnTo>
                  <a:lnTo>
                    <a:pt x="12687" y="1757"/>
                  </a:lnTo>
                  <a:lnTo>
                    <a:pt x="12609" y="1938"/>
                  </a:lnTo>
                  <a:lnTo>
                    <a:pt x="12531" y="2124"/>
                  </a:lnTo>
                  <a:lnTo>
                    <a:pt x="12452" y="2305"/>
                  </a:lnTo>
                  <a:lnTo>
                    <a:pt x="12413" y="2393"/>
                  </a:lnTo>
                  <a:lnTo>
                    <a:pt x="12373" y="2477"/>
                  </a:lnTo>
                  <a:lnTo>
                    <a:pt x="12294" y="2640"/>
                  </a:lnTo>
                  <a:lnTo>
                    <a:pt x="12215" y="2797"/>
                  </a:lnTo>
                  <a:lnTo>
                    <a:pt x="12176" y="2872"/>
                  </a:lnTo>
                  <a:lnTo>
                    <a:pt x="12135" y="2946"/>
                  </a:lnTo>
                  <a:lnTo>
                    <a:pt x="12095" y="3014"/>
                  </a:lnTo>
                  <a:lnTo>
                    <a:pt x="12054" y="3080"/>
                  </a:lnTo>
                  <a:lnTo>
                    <a:pt x="12014" y="3141"/>
                  </a:lnTo>
                  <a:lnTo>
                    <a:pt x="11973" y="3199"/>
                  </a:lnTo>
                  <a:lnTo>
                    <a:pt x="11933" y="3254"/>
                  </a:lnTo>
                  <a:lnTo>
                    <a:pt x="11891" y="3307"/>
                  </a:lnTo>
                  <a:lnTo>
                    <a:pt x="11849" y="3355"/>
                  </a:lnTo>
                  <a:lnTo>
                    <a:pt x="11807" y="3401"/>
                  </a:lnTo>
                  <a:lnTo>
                    <a:pt x="11763" y="3443"/>
                  </a:lnTo>
                  <a:lnTo>
                    <a:pt x="11719" y="3480"/>
                  </a:lnTo>
                  <a:lnTo>
                    <a:pt x="11675" y="3514"/>
                  </a:lnTo>
                  <a:lnTo>
                    <a:pt x="11629" y="3543"/>
                  </a:lnTo>
                  <a:lnTo>
                    <a:pt x="11583" y="3568"/>
                  </a:lnTo>
                  <a:lnTo>
                    <a:pt x="11537" y="3589"/>
                  </a:lnTo>
                  <a:lnTo>
                    <a:pt x="11490" y="3605"/>
                  </a:lnTo>
                  <a:lnTo>
                    <a:pt x="11443" y="3617"/>
                  </a:lnTo>
                  <a:lnTo>
                    <a:pt x="11395" y="3626"/>
                  </a:lnTo>
                  <a:lnTo>
                    <a:pt x="11347" y="3629"/>
                  </a:lnTo>
                  <a:lnTo>
                    <a:pt x="11297" y="3629"/>
                  </a:lnTo>
                  <a:lnTo>
                    <a:pt x="11249" y="3623"/>
                  </a:lnTo>
                  <a:lnTo>
                    <a:pt x="11202" y="3613"/>
                  </a:lnTo>
                  <a:lnTo>
                    <a:pt x="11154" y="3598"/>
                  </a:lnTo>
                  <a:lnTo>
                    <a:pt x="11068" y="3563"/>
                  </a:lnTo>
                  <a:lnTo>
                    <a:pt x="10983" y="3520"/>
                  </a:lnTo>
                  <a:lnTo>
                    <a:pt x="10940" y="3494"/>
                  </a:lnTo>
                  <a:lnTo>
                    <a:pt x="10895" y="3463"/>
                  </a:lnTo>
                  <a:lnTo>
                    <a:pt x="10814" y="3399"/>
                  </a:lnTo>
                  <a:lnTo>
                    <a:pt x="10734" y="3330"/>
                  </a:lnTo>
                  <a:lnTo>
                    <a:pt x="10655" y="3259"/>
                  </a:lnTo>
                  <a:lnTo>
                    <a:pt x="10574" y="3184"/>
                  </a:lnTo>
                  <a:lnTo>
                    <a:pt x="10496" y="3106"/>
                  </a:lnTo>
                  <a:lnTo>
                    <a:pt x="10420" y="3030"/>
                  </a:lnTo>
                  <a:lnTo>
                    <a:pt x="10344" y="2958"/>
                  </a:lnTo>
                  <a:lnTo>
                    <a:pt x="10267" y="2889"/>
                  </a:lnTo>
                  <a:lnTo>
                    <a:pt x="10192" y="2823"/>
                  </a:lnTo>
                  <a:lnTo>
                    <a:pt x="10118" y="2763"/>
                  </a:lnTo>
                  <a:lnTo>
                    <a:pt x="10083" y="2737"/>
                  </a:lnTo>
                  <a:lnTo>
                    <a:pt x="10049" y="2715"/>
                  </a:lnTo>
                  <a:lnTo>
                    <a:pt x="9978" y="2673"/>
                  </a:lnTo>
                  <a:lnTo>
                    <a:pt x="9909" y="2639"/>
                  </a:lnTo>
                  <a:lnTo>
                    <a:pt x="9839" y="2614"/>
                  </a:lnTo>
                  <a:lnTo>
                    <a:pt x="9808" y="2605"/>
                  </a:lnTo>
                  <a:lnTo>
                    <a:pt x="9779" y="2599"/>
                  </a:lnTo>
                  <a:lnTo>
                    <a:pt x="9715" y="2593"/>
                  </a:lnTo>
                  <a:lnTo>
                    <a:pt x="9650" y="2596"/>
                  </a:lnTo>
                  <a:lnTo>
                    <a:pt x="9582" y="2609"/>
                  </a:lnTo>
                  <a:lnTo>
                    <a:pt x="9513" y="2629"/>
                  </a:lnTo>
                  <a:lnTo>
                    <a:pt x="9480" y="2643"/>
                  </a:lnTo>
                  <a:lnTo>
                    <a:pt x="9447" y="2658"/>
                  </a:lnTo>
                  <a:lnTo>
                    <a:pt x="9375" y="2700"/>
                  </a:lnTo>
                  <a:lnTo>
                    <a:pt x="9301" y="2750"/>
                  </a:lnTo>
                  <a:lnTo>
                    <a:pt x="9227" y="2806"/>
                  </a:lnTo>
                  <a:lnTo>
                    <a:pt x="9153" y="2867"/>
                  </a:lnTo>
                  <a:lnTo>
                    <a:pt x="9077" y="2938"/>
                  </a:lnTo>
                  <a:lnTo>
                    <a:pt x="8998" y="3014"/>
                  </a:lnTo>
                  <a:lnTo>
                    <a:pt x="8920" y="3089"/>
                  </a:lnTo>
                  <a:lnTo>
                    <a:pt x="8843" y="3163"/>
                  </a:lnTo>
                  <a:lnTo>
                    <a:pt x="8764" y="3241"/>
                  </a:lnTo>
                  <a:lnTo>
                    <a:pt x="8683" y="3318"/>
                  </a:lnTo>
                  <a:lnTo>
                    <a:pt x="8641" y="3354"/>
                  </a:lnTo>
                  <a:lnTo>
                    <a:pt x="8600" y="3388"/>
                  </a:lnTo>
                  <a:lnTo>
                    <a:pt x="8518" y="3450"/>
                  </a:lnTo>
                  <a:lnTo>
                    <a:pt x="8435" y="3508"/>
                  </a:lnTo>
                  <a:lnTo>
                    <a:pt x="8391" y="3535"/>
                  </a:lnTo>
                  <a:lnTo>
                    <a:pt x="8347" y="3558"/>
                  </a:lnTo>
                  <a:lnTo>
                    <a:pt x="8301" y="3579"/>
                  </a:lnTo>
                  <a:lnTo>
                    <a:pt x="8251" y="3597"/>
                  </a:lnTo>
                  <a:lnTo>
                    <a:pt x="8164" y="3618"/>
                  </a:lnTo>
                  <a:lnTo>
                    <a:pt x="8118" y="3625"/>
                  </a:lnTo>
                  <a:lnTo>
                    <a:pt x="8070" y="3628"/>
                  </a:lnTo>
                  <a:lnTo>
                    <a:pt x="8021" y="3627"/>
                  </a:lnTo>
                  <a:lnTo>
                    <a:pt x="7973" y="3621"/>
                  </a:lnTo>
                  <a:lnTo>
                    <a:pt x="7923" y="3611"/>
                  </a:lnTo>
                  <a:lnTo>
                    <a:pt x="7876" y="3595"/>
                  </a:lnTo>
                  <a:lnTo>
                    <a:pt x="7829" y="3575"/>
                  </a:lnTo>
                  <a:lnTo>
                    <a:pt x="7785" y="3551"/>
                  </a:lnTo>
                  <a:lnTo>
                    <a:pt x="7740" y="3523"/>
                  </a:lnTo>
                  <a:lnTo>
                    <a:pt x="7696" y="3492"/>
                  </a:lnTo>
                  <a:lnTo>
                    <a:pt x="7653" y="3456"/>
                  </a:lnTo>
                  <a:lnTo>
                    <a:pt x="7610" y="3418"/>
                  </a:lnTo>
                  <a:lnTo>
                    <a:pt x="7568" y="3375"/>
                  </a:lnTo>
                  <a:lnTo>
                    <a:pt x="7526" y="3329"/>
                  </a:lnTo>
                  <a:lnTo>
                    <a:pt x="7484" y="3278"/>
                  </a:lnTo>
                  <a:lnTo>
                    <a:pt x="7443" y="3224"/>
                  </a:lnTo>
                  <a:lnTo>
                    <a:pt x="7403" y="3166"/>
                  </a:lnTo>
                  <a:lnTo>
                    <a:pt x="7362" y="3105"/>
                  </a:lnTo>
                  <a:lnTo>
                    <a:pt x="7322" y="3041"/>
                  </a:lnTo>
                  <a:lnTo>
                    <a:pt x="7282" y="2974"/>
                  </a:lnTo>
                  <a:lnTo>
                    <a:pt x="7203" y="2834"/>
                  </a:lnTo>
                  <a:lnTo>
                    <a:pt x="7163" y="2759"/>
                  </a:lnTo>
                  <a:lnTo>
                    <a:pt x="7123" y="2680"/>
                  </a:lnTo>
                  <a:lnTo>
                    <a:pt x="7083" y="2598"/>
                  </a:lnTo>
                  <a:lnTo>
                    <a:pt x="7044" y="2514"/>
                  </a:lnTo>
                  <a:lnTo>
                    <a:pt x="6966" y="2343"/>
                  </a:lnTo>
                  <a:lnTo>
                    <a:pt x="6887" y="2168"/>
                  </a:lnTo>
                  <a:lnTo>
                    <a:pt x="6848" y="2078"/>
                  </a:lnTo>
                  <a:lnTo>
                    <a:pt x="6809" y="1987"/>
                  </a:lnTo>
                  <a:lnTo>
                    <a:pt x="6731" y="1800"/>
                  </a:lnTo>
                  <a:lnTo>
                    <a:pt x="6653" y="1614"/>
                  </a:lnTo>
                  <a:lnTo>
                    <a:pt x="6614" y="1524"/>
                  </a:lnTo>
                  <a:lnTo>
                    <a:pt x="6575" y="1435"/>
                  </a:lnTo>
                  <a:lnTo>
                    <a:pt x="6498" y="1258"/>
                  </a:lnTo>
                  <a:lnTo>
                    <a:pt x="6420" y="1084"/>
                  </a:lnTo>
                  <a:lnTo>
                    <a:pt x="6382" y="1001"/>
                  </a:lnTo>
                  <a:lnTo>
                    <a:pt x="6343" y="920"/>
                  </a:lnTo>
                  <a:lnTo>
                    <a:pt x="6306" y="844"/>
                  </a:lnTo>
                  <a:lnTo>
                    <a:pt x="6268" y="773"/>
                  </a:lnTo>
                  <a:lnTo>
                    <a:pt x="6191" y="636"/>
                  </a:lnTo>
                  <a:lnTo>
                    <a:pt x="6153" y="573"/>
                  </a:lnTo>
                  <a:lnTo>
                    <a:pt x="6116" y="513"/>
                  </a:lnTo>
                  <a:lnTo>
                    <a:pt x="6079" y="458"/>
                  </a:lnTo>
                  <a:lnTo>
                    <a:pt x="6043" y="409"/>
                  </a:lnTo>
                  <a:lnTo>
                    <a:pt x="6009" y="366"/>
                  </a:lnTo>
                  <a:lnTo>
                    <a:pt x="5974" y="328"/>
                  </a:lnTo>
                  <a:lnTo>
                    <a:pt x="5940" y="295"/>
                  </a:lnTo>
                  <a:lnTo>
                    <a:pt x="5907" y="267"/>
                  </a:lnTo>
                  <a:lnTo>
                    <a:pt x="5875" y="244"/>
                  </a:lnTo>
                  <a:lnTo>
                    <a:pt x="5847" y="227"/>
                  </a:lnTo>
                  <a:lnTo>
                    <a:pt x="5819" y="214"/>
                  </a:lnTo>
                  <a:lnTo>
                    <a:pt x="5780" y="202"/>
                  </a:lnTo>
                  <a:lnTo>
                    <a:pt x="5795" y="205"/>
                  </a:lnTo>
                  <a:lnTo>
                    <a:pt x="5756" y="199"/>
                  </a:lnTo>
                  <a:lnTo>
                    <a:pt x="5773" y="200"/>
                  </a:lnTo>
                  <a:lnTo>
                    <a:pt x="5734" y="201"/>
                  </a:lnTo>
                  <a:lnTo>
                    <a:pt x="5750" y="200"/>
                  </a:lnTo>
                  <a:lnTo>
                    <a:pt x="5724" y="204"/>
                  </a:lnTo>
                  <a:lnTo>
                    <a:pt x="5697" y="212"/>
                  </a:lnTo>
                  <a:lnTo>
                    <a:pt x="5668" y="225"/>
                  </a:lnTo>
                  <a:lnTo>
                    <a:pt x="5637" y="245"/>
                  </a:lnTo>
                  <a:lnTo>
                    <a:pt x="5604" y="269"/>
                  </a:lnTo>
                  <a:lnTo>
                    <a:pt x="5571" y="301"/>
                  </a:lnTo>
                  <a:lnTo>
                    <a:pt x="5536" y="339"/>
                  </a:lnTo>
                  <a:lnTo>
                    <a:pt x="5500" y="382"/>
                  </a:lnTo>
                  <a:lnTo>
                    <a:pt x="5464" y="432"/>
                  </a:lnTo>
                  <a:lnTo>
                    <a:pt x="5427" y="490"/>
                  </a:lnTo>
                  <a:lnTo>
                    <a:pt x="5390" y="553"/>
                  </a:lnTo>
                  <a:lnTo>
                    <a:pt x="5352" y="623"/>
                  </a:lnTo>
                  <a:lnTo>
                    <a:pt x="5314" y="699"/>
                  </a:lnTo>
                  <a:lnTo>
                    <a:pt x="5276" y="779"/>
                  </a:lnTo>
                  <a:lnTo>
                    <a:pt x="5238" y="865"/>
                  </a:lnTo>
                  <a:lnTo>
                    <a:pt x="5200" y="954"/>
                  </a:lnTo>
                  <a:lnTo>
                    <a:pt x="5161" y="1047"/>
                  </a:lnTo>
                  <a:lnTo>
                    <a:pt x="5123" y="1148"/>
                  </a:lnTo>
                  <a:lnTo>
                    <a:pt x="5084" y="1253"/>
                  </a:lnTo>
                  <a:lnTo>
                    <a:pt x="5046" y="1364"/>
                  </a:lnTo>
                  <a:lnTo>
                    <a:pt x="5007" y="1477"/>
                  </a:lnTo>
                  <a:lnTo>
                    <a:pt x="4968" y="1594"/>
                  </a:lnTo>
                  <a:lnTo>
                    <a:pt x="4890" y="1834"/>
                  </a:lnTo>
                  <a:lnTo>
                    <a:pt x="4852" y="1957"/>
                  </a:lnTo>
                  <a:lnTo>
                    <a:pt x="4813" y="2084"/>
                  </a:lnTo>
                  <a:lnTo>
                    <a:pt x="4774" y="2214"/>
                  </a:lnTo>
                  <a:lnTo>
                    <a:pt x="4735" y="2347"/>
                  </a:lnTo>
                  <a:lnTo>
                    <a:pt x="4657" y="2616"/>
                  </a:lnTo>
                  <a:lnTo>
                    <a:pt x="4579" y="2882"/>
                  </a:lnTo>
                  <a:lnTo>
                    <a:pt x="4501" y="3147"/>
                  </a:lnTo>
                  <a:lnTo>
                    <a:pt x="4423" y="3415"/>
                  </a:lnTo>
                  <a:lnTo>
                    <a:pt x="4384" y="3547"/>
                  </a:lnTo>
                  <a:lnTo>
                    <a:pt x="4345" y="3677"/>
                  </a:lnTo>
                  <a:lnTo>
                    <a:pt x="4305" y="3805"/>
                  </a:lnTo>
                  <a:lnTo>
                    <a:pt x="4266" y="3927"/>
                  </a:lnTo>
                  <a:lnTo>
                    <a:pt x="4188" y="4164"/>
                  </a:lnTo>
                  <a:lnTo>
                    <a:pt x="4148" y="4280"/>
                  </a:lnTo>
                  <a:lnTo>
                    <a:pt x="4109" y="4392"/>
                  </a:lnTo>
                  <a:lnTo>
                    <a:pt x="4069" y="4502"/>
                  </a:lnTo>
                  <a:lnTo>
                    <a:pt x="4030" y="4607"/>
                  </a:lnTo>
                  <a:lnTo>
                    <a:pt x="3990" y="4706"/>
                  </a:lnTo>
                  <a:lnTo>
                    <a:pt x="3950" y="4799"/>
                  </a:lnTo>
                  <a:lnTo>
                    <a:pt x="3910" y="4887"/>
                  </a:lnTo>
                  <a:lnTo>
                    <a:pt x="3870" y="4970"/>
                  </a:lnTo>
                  <a:lnTo>
                    <a:pt x="3830" y="5048"/>
                  </a:lnTo>
                  <a:lnTo>
                    <a:pt x="3789" y="5123"/>
                  </a:lnTo>
                  <a:lnTo>
                    <a:pt x="3747" y="5192"/>
                  </a:lnTo>
                  <a:lnTo>
                    <a:pt x="3705" y="5256"/>
                  </a:lnTo>
                  <a:lnTo>
                    <a:pt x="3661" y="5314"/>
                  </a:lnTo>
                  <a:lnTo>
                    <a:pt x="3616" y="5365"/>
                  </a:lnTo>
                  <a:lnTo>
                    <a:pt x="3570" y="5408"/>
                  </a:lnTo>
                  <a:lnTo>
                    <a:pt x="3523" y="5445"/>
                  </a:lnTo>
                  <a:lnTo>
                    <a:pt x="3472" y="5477"/>
                  </a:lnTo>
                  <a:lnTo>
                    <a:pt x="3433" y="5495"/>
                  </a:lnTo>
                  <a:cubicBezTo>
                    <a:pt x="3428" y="5497"/>
                    <a:pt x="3423" y="5499"/>
                    <a:pt x="3418" y="5500"/>
                  </a:cubicBezTo>
                  <a:lnTo>
                    <a:pt x="3379" y="5511"/>
                  </a:lnTo>
                  <a:cubicBezTo>
                    <a:pt x="3374" y="5513"/>
                    <a:pt x="3370" y="5514"/>
                    <a:pt x="3365" y="5514"/>
                  </a:cubicBezTo>
                  <a:lnTo>
                    <a:pt x="3326" y="5519"/>
                  </a:lnTo>
                  <a:cubicBezTo>
                    <a:pt x="3319" y="5520"/>
                    <a:pt x="3313" y="5520"/>
                    <a:pt x="3307" y="5520"/>
                  </a:cubicBezTo>
                  <a:lnTo>
                    <a:pt x="3268" y="5517"/>
                  </a:lnTo>
                  <a:cubicBezTo>
                    <a:pt x="3262" y="5517"/>
                    <a:pt x="3256" y="5516"/>
                    <a:pt x="3250" y="5515"/>
                  </a:cubicBezTo>
                  <a:lnTo>
                    <a:pt x="3211" y="5505"/>
                  </a:lnTo>
                  <a:cubicBezTo>
                    <a:pt x="3206" y="5504"/>
                    <a:pt x="3200" y="5502"/>
                    <a:pt x="3195" y="5500"/>
                  </a:cubicBezTo>
                  <a:lnTo>
                    <a:pt x="3144" y="5476"/>
                  </a:lnTo>
                  <a:lnTo>
                    <a:pt x="3094" y="5445"/>
                  </a:lnTo>
                  <a:lnTo>
                    <a:pt x="3048" y="5407"/>
                  </a:lnTo>
                  <a:lnTo>
                    <a:pt x="3004" y="5363"/>
                  </a:lnTo>
                  <a:lnTo>
                    <a:pt x="2961" y="5314"/>
                  </a:lnTo>
                  <a:lnTo>
                    <a:pt x="2919" y="5259"/>
                  </a:lnTo>
                  <a:lnTo>
                    <a:pt x="2877" y="5199"/>
                  </a:lnTo>
                  <a:lnTo>
                    <a:pt x="2836" y="5134"/>
                  </a:lnTo>
                  <a:lnTo>
                    <a:pt x="2795" y="5062"/>
                  </a:lnTo>
                  <a:lnTo>
                    <a:pt x="2755" y="4983"/>
                  </a:lnTo>
                  <a:lnTo>
                    <a:pt x="2715" y="4899"/>
                  </a:lnTo>
                  <a:lnTo>
                    <a:pt x="2675" y="4810"/>
                  </a:lnTo>
                  <a:lnTo>
                    <a:pt x="2635" y="4716"/>
                  </a:lnTo>
                  <a:lnTo>
                    <a:pt x="2596" y="4617"/>
                  </a:lnTo>
                  <a:lnTo>
                    <a:pt x="2556" y="4516"/>
                  </a:lnTo>
                  <a:lnTo>
                    <a:pt x="2517" y="4411"/>
                  </a:lnTo>
                  <a:lnTo>
                    <a:pt x="2477" y="4301"/>
                  </a:lnTo>
                  <a:lnTo>
                    <a:pt x="2438" y="4187"/>
                  </a:lnTo>
                  <a:lnTo>
                    <a:pt x="2399" y="4067"/>
                  </a:lnTo>
                  <a:lnTo>
                    <a:pt x="2359" y="3945"/>
                  </a:lnTo>
                  <a:lnTo>
                    <a:pt x="2281" y="3693"/>
                  </a:lnTo>
                  <a:lnTo>
                    <a:pt x="2203" y="3437"/>
                  </a:lnTo>
                  <a:lnTo>
                    <a:pt x="2164" y="3307"/>
                  </a:lnTo>
                  <a:lnTo>
                    <a:pt x="2125" y="3174"/>
                  </a:lnTo>
                  <a:lnTo>
                    <a:pt x="2047" y="2903"/>
                  </a:lnTo>
                  <a:lnTo>
                    <a:pt x="1969" y="2632"/>
                  </a:lnTo>
                  <a:lnTo>
                    <a:pt x="1930" y="2499"/>
                  </a:lnTo>
                  <a:lnTo>
                    <a:pt x="1891" y="2368"/>
                  </a:lnTo>
                  <a:lnTo>
                    <a:pt x="1813" y="2110"/>
                  </a:lnTo>
                  <a:lnTo>
                    <a:pt x="1736" y="1854"/>
                  </a:lnTo>
                  <a:lnTo>
                    <a:pt x="1697" y="1730"/>
                  </a:lnTo>
                  <a:lnTo>
                    <a:pt x="1658" y="1609"/>
                  </a:lnTo>
                  <a:lnTo>
                    <a:pt x="1619" y="1493"/>
                  </a:lnTo>
                  <a:lnTo>
                    <a:pt x="1581" y="1382"/>
                  </a:lnTo>
                  <a:lnTo>
                    <a:pt x="1542" y="1274"/>
                  </a:lnTo>
                  <a:lnTo>
                    <a:pt x="1503" y="1169"/>
                  </a:lnTo>
                  <a:lnTo>
                    <a:pt x="1465" y="1068"/>
                  </a:lnTo>
                  <a:lnTo>
                    <a:pt x="1427" y="971"/>
                  </a:lnTo>
                  <a:lnTo>
                    <a:pt x="1388" y="878"/>
                  </a:lnTo>
                  <a:lnTo>
                    <a:pt x="1350" y="791"/>
                  </a:lnTo>
                  <a:lnTo>
                    <a:pt x="1313" y="711"/>
                  </a:lnTo>
                  <a:lnTo>
                    <a:pt x="1275" y="636"/>
                  </a:lnTo>
                  <a:lnTo>
                    <a:pt x="1238" y="568"/>
                  </a:lnTo>
                  <a:lnTo>
                    <a:pt x="1201" y="504"/>
                  </a:lnTo>
                  <a:lnTo>
                    <a:pt x="1164" y="447"/>
                  </a:lnTo>
                  <a:lnTo>
                    <a:pt x="1128" y="395"/>
                  </a:lnTo>
                  <a:lnTo>
                    <a:pt x="1093" y="349"/>
                  </a:lnTo>
                  <a:lnTo>
                    <a:pt x="1059" y="310"/>
                  </a:lnTo>
                  <a:lnTo>
                    <a:pt x="1027" y="278"/>
                  </a:lnTo>
                  <a:lnTo>
                    <a:pt x="996" y="252"/>
                  </a:lnTo>
                  <a:lnTo>
                    <a:pt x="968" y="233"/>
                  </a:lnTo>
                  <a:lnTo>
                    <a:pt x="941" y="219"/>
                  </a:lnTo>
                  <a:lnTo>
                    <a:pt x="902" y="206"/>
                  </a:lnTo>
                  <a:lnTo>
                    <a:pt x="916" y="209"/>
                  </a:lnTo>
                  <a:lnTo>
                    <a:pt x="891" y="204"/>
                  </a:lnTo>
                  <a:lnTo>
                    <a:pt x="866" y="202"/>
                  </a:lnTo>
                  <a:lnTo>
                    <a:pt x="841" y="204"/>
                  </a:lnTo>
                  <a:lnTo>
                    <a:pt x="813" y="210"/>
                  </a:lnTo>
                  <a:lnTo>
                    <a:pt x="786" y="219"/>
                  </a:lnTo>
                  <a:lnTo>
                    <a:pt x="757" y="234"/>
                  </a:lnTo>
                  <a:lnTo>
                    <a:pt x="726" y="255"/>
                  </a:lnTo>
                  <a:lnTo>
                    <a:pt x="692" y="283"/>
                  </a:lnTo>
                  <a:lnTo>
                    <a:pt x="657" y="318"/>
                  </a:lnTo>
                  <a:lnTo>
                    <a:pt x="621" y="356"/>
                  </a:lnTo>
                  <a:lnTo>
                    <a:pt x="584" y="402"/>
                  </a:lnTo>
                  <a:lnTo>
                    <a:pt x="547" y="450"/>
                  </a:lnTo>
                  <a:lnTo>
                    <a:pt x="510" y="501"/>
                  </a:lnTo>
                  <a:lnTo>
                    <a:pt x="474" y="558"/>
                  </a:lnTo>
                  <a:lnTo>
                    <a:pt x="436" y="621"/>
                  </a:lnTo>
                  <a:lnTo>
                    <a:pt x="398" y="691"/>
                  </a:lnTo>
                  <a:lnTo>
                    <a:pt x="360" y="766"/>
                  </a:lnTo>
                  <a:lnTo>
                    <a:pt x="282" y="922"/>
                  </a:lnTo>
                  <a:lnTo>
                    <a:pt x="242" y="1000"/>
                  </a:lnTo>
                  <a:lnTo>
                    <a:pt x="203" y="1075"/>
                  </a:lnTo>
                  <a:cubicBezTo>
                    <a:pt x="177" y="1124"/>
                    <a:pt x="117" y="1143"/>
                    <a:pt x="68" y="1117"/>
                  </a:cubicBezTo>
                  <a:cubicBezTo>
                    <a:pt x="19" y="1091"/>
                    <a:pt x="0" y="1031"/>
                    <a:pt x="26" y="982"/>
                  </a:cubicBezTo>
                  <a:close/>
                </a:path>
              </a:pathLst>
            </a:custGeom>
            <a:solidFill>
              <a:srgbClr val="000000"/>
            </a:solidFill>
            <a:ln w="1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Oval 15"/>
            <p:cNvSpPr>
              <a:spLocks noChangeArrowheads="1"/>
            </p:cNvSpPr>
            <p:nvPr/>
          </p:nvSpPr>
          <p:spPr bwMode="auto">
            <a:xfrm>
              <a:off x="1093788" y="3086100"/>
              <a:ext cx="198437" cy="200025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buFontTx/>
                <a:buNone/>
              </a:pPr>
              <a:endParaRPr lang="en-US" altLang="en-US"/>
            </a:p>
          </p:txBody>
        </p:sp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1087438" y="3079750"/>
              <a:ext cx="212725" cy="212725"/>
            </a:xfrm>
            <a:custGeom>
              <a:avLst/>
              <a:gdLst>
                <a:gd name="T0" fmla="*/ 212182 w 1567"/>
                <a:gd name="T1" fmla="*/ 116883 h 1567"/>
                <a:gd name="T2" fmla="*/ 208109 w 1567"/>
                <a:gd name="T3" fmla="*/ 137654 h 1567"/>
                <a:gd name="T4" fmla="*/ 200100 w 1567"/>
                <a:gd name="T5" fmla="*/ 156795 h 1567"/>
                <a:gd name="T6" fmla="*/ 182181 w 1567"/>
                <a:gd name="T7" fmla="*/ 181230 h 1567"/>
                <a:gd name="T8" fmla="*/ 166433 w 1567"/>
                <a:gd name="T9" fmla="*/ 194263 h 1567"/>
                <a:gd name="T10" fmla="*/ 148107 w 1567"/>
                <a:gd name="T11" fmla="*/ 204308 h 1567"/>
                <a:gd name="T12" fmla="*/ 128015 w 1567"/>
                <a:gd name="T13" fmla="*/ 210553 h 1567"/>
                <a:gd name="T14" fmla="*/ 106702 w 1567"/>
                <a:gd name="T15" fmla="*/ 212725 h 1567"/>
                <a:gd name="T16" fmla="*/ 85253 w 1567"/>
                <a:gd name="T17" fmla="*/ 210689 h 1567"/>
                <a:gd name="T18" fmla="*/ 65297 w 1567"/>
                <a:gd name="T19" fmla="*/ 204444 h 1567"/>
                <a:gd name="T20" fmla="*/ 47106 w 1567"/>
                <a:gd name="T21" fmla="*/ 194670 h 1567"/>
                <a:gd name="T22" fmla="*/ 30680 w 1567"/>
                <a:gd name="T23" fmla="*/ 181230 h 1567"/>
                <a:gd name="T24" fmla="*/ 17919 w 1567"/>
                <a:gd name="T25" fmla="*/ 165619 h 1567"/>
                <a:gd name="T26" fmla="*/ 8417 w 1567"/>
                <a:gd name="T27" fmla="*/ 148107 h 1567"/>
                <a:gd name="T28" fmla="*/ 2172 w 1567"/>
                <a:gd name="T29" fmla="*/ 128015 h 1567"/>
                <a:gd name="T30" fmla="*/ 0 w 1567"/>
                <a:gd name="T31" fmla="*/ 106702 h 1567"/>
                <a:gd name="T32" fmla="*/ 2036 w 1567"/>
                <a:gd name="T33" fmla="*/ 85253 h 1567"/>
                <a:gd name="T34" fmla="*/ 8145 w 1567"/>
                <a:gd name="T35" fmla="*/ 65297 h 1567"/>
                <a:gd name="T36" fmla="*/ 18055 w 1567"/>
                <a:gd name="T37" fmla="*/ 47106 h 1567"/>
                <a:gd name="T38" fmla="*/ 31630 w 1567"/>
                <a:gd name="T39" fmla="*/ 30680 h 1567"/>
                <a:gd name="T40" fmla="*/ 55251 w 1567"/>
                <a:gd name="T41" fmla="*/ 13032 h 1567"/>
                <a:gd name="T42" fmla="*/ 74393 w 1567"/>
                <a:gd name="T43" fmla="*/ 4751 h 1567"/>
                <a:gd name="T44" fmla="*/ 95163 w 1567"/>
                <a:gd name="T45" fmla="*/ 543 h 1567"/>
                <a:gd name="T46" fmla="*/ 116883 w 1567"/>
                <a:gd name="T47" fmla="*/ 543 h 1567"/>
                <a:gd name="T48" fmla="*/ 137654 w 1567"/>
                <a:gd name="T49" fmla="*/ 4616 h 1567"/>
                <a:gd name="T50" fmla="*/ 156795 w 1567"/>
                <a:gd name="T51" fmla="*/ 12625 h 1567"/>
                <a:gd name="T52" fmla="*/ 166433 w 1567"/>
                <a:gd name="T53" fmla="*/ 18462 h 1567"/>
                <a:gd name="T54" fmla="*/ 182181 w 1567"/>
                <a:gd name="T55" fmla="*/ 31630 h 1567"/>
                <a:gd name="T56" fmla="*/ 199693 w 1567"/>
                <a:gd name="T57" fmla="*/ 55251 h 1567"/>
                <a:gd name="T58" fmla="*/ 207838 w 1567"/>
                <a:gd name="T59" fmla="*/ 74393 h 1567"/>
                <a:gd name="T60" fmla="*/ 212182 w 1567"/>
                <a:gd name="T61" fmla="*/ 95163 h 1567"/>
                <a:gd name="T62" fmla="*/ 199285 w 1567"/>
                <a:gd name="T63" fmla="*/ 97199 h 1567"/>
                <a:gd name="T64" fmla="*/ 195620 w 1567"/>
                <a:gd name="T65" fmla="*/ 78873 h 1567"/>
                <a:gd name="T66" fmla="*/ 188697 w 1567"/>
                <a:gd name="T67" fmla="*/ 62175 h 1567"/>
                <a:gd name="T68" fmla="*/ 171999 w 1567"/>
                <a:gd name="T69" fmla="*/ 39911 h 1567"/>
                <a:gd name="T70" fmla="*/ 158152 w 1567"/>
                <a:gd name="T71" fmla="*/ 28508 h 1567"/>
                <a:gd name="T72" fmla="*/ 151229 w 1567"/>
                <a:gd name="T73" fmla="*/ 24436 h 1567"/>
                <a:gd name="T74" fmla="*/ 134531 w 1567"/>
                <a:gd name="T75" fmla="*/ 17241 h 1567"/>
                <a:gd name="T76" fmla="*/ 116205 w 1567"/>
                <a:gd name="T77" fmla="*/ 13440 h 1567"/>
                <a:gd name="T78" fmla="*/ 97199 w 1567"/>
                <a:gd name="T79" fmla="*/ 13440 h 1567"/>
                <a:gd name="T80" fmla="*/ 78873 w 1567"/>
                <a:gd name="T81" fmla="*/ 16969 h 1567"/>
                <a:gd name="T82" fmla="*/ 62175 w 1567"/>
                <a:gd name="T83" fmla="*/ 24028 h 1567"/>
                <a:gd name="T84" fmla="*/ 39911 w 1567"/>
                <a:gd name="T85" fmla="*/ 40726 h 1567"/>
                <a:gd name="T86" fmla="*/ 29051 w 1567"/>
                <a:gd name="T87" fmla="*/ 54030 h 1567"/>
                <a:gd name="T88" fmla="*/ 20363 w 1567"/>
                <a:gd name="T89" fmla="*/ 69777 h 1567"/>
                <a:gd name="T90" fmla="*/ 14933 w 1567"/>
                <a:gd name="T91" fmla="*/ 87289 h 1567"/>
                <a:gd name="T92" fmla="*/ 12897 w 1567"/>
                <a:gd name="T93" fmla="*/ 106023 h 1567"/>
                <a:gd name="T94" fmla="*/ 14797 w 1567"/>
                <a:gd name="T95" fmla="*/ 124893 h 1567"/>
                <a:gd name="T96" fmla="*/ 20227 w 1567"/>
                <a:gd name="T97" fmla="*/ 142541 h 1567"/>
                <a:gd name="T98" fmla="*/ 29187 w 1567"/>
                <a:gd name="T99" fmla="*/ 158967 h 1567"/>
                <a:gd name="T100" fmla="*/ 40726 w 1567"/>
                <a:gd name="T101" fmla="*/ 172949 h 1567"/>
                <a:gd name="T102" fmla="*/ 54030 w 1567"/>
                <a:gd name="T103" fmla="*/ 183674 h 1567"/>
                <a:gd name="T104" fmla="*/ 69777 w 1567"/>
                <a:gd name="T105" fmla="*/ 192226 h 1567"/>
                <a:gd name="T106" fmla="*/ 87289 w 1567"/>
                <a:gd name="T107" fmla="*/ 197792 h 1567"/>
                <a:gd name="T108" fmla="*/ 106023 w 1567"/>
                <a:gd name="T109" fmla="*/ 199828 h 1567"/>
                <a:gd name="T110" fmla="*/ 124893 w 1567"/>
                <a:gd name="T111" fmla="*/ 197928 h 1567"/>
                <a:gd name="T112" fmla="*/ 142541 w 1567"/>
                <a:gd name="T113" fmla="*/ 192498 h 1567"/>
                <a:gd name="T114" fmla="*/ 158152 w 1567"/>
                <a:gd name="T115" fmla="*/ 184081 h 1567"/>
                <a:gd name="T116" fmla="*/ 171999 w 1567"/>
                <a:gd name="T117" fmla="*/ 172949 h 1567"/>
                <a:gd name="T118" fmla="*/ 188289 w 1567"/>
                <a:gd name="T119" fmla="*/ 151229 h 1567"/>
                <a:gd name="T120" fmla="*/ 195484 w 1567"/>
                <a:gd name="T121" fmla="*/ 134531 h 1567"/>
                <a:gd name="T122" fmla="*/ 199285 w 1567"/>
                <a:gd name="T123" fmla="*/ 116205 h 1567"/>
                <a:gd name="T124" fmla="*/ 199285 w 1567"/>
                <a:gd name="T125" fmla="*/ 97199 h 15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67" h="1567">
                  <a:moveTo>
                    <a:pt x="1567" y="781"/>
                  </a:moveTo>
                  <a:lnTo>
                    <a:pt x="1563" y="861"/>
                  </a:lnTo>
                  <a:lnTo>
                    <a:pt x="1552" y="939"/>
                  </a:lnTo>
                  <a:lnTo>
                    <a:pt x="1533" y="1014"/>
                  </a:lnTo>
                  <a:lnTo>
                    <a:pt x="1507" y="1087"/>
                  </a:lnTo>
                  <a:lnTo>
                    <a:pt x="1474" y="1155"/>
                  </a:lnTo>
                  <a:lnTo>
                    <a:pt x="1435" y="1220"/>
                  </a:lnTo>
                  <a:lnTo>
                    <a:pt x="1342" y="1335"/>
                  </a:lnTo>
                  <a:cubicBezTo>
                    <a:pt x="1340" y="1337"/>
                    <a:pt x="1337" y="1340"/>
                    <a:pt x="1335" y="1342"/>
                  </a:cubicBezTo>
                  <a:lnTo>
                    <a:pt x="1226" y="1431"/>
                  </a:lnTo>
                  <a:lnTo>
                    <a:pt x="1159" y="1472"/>
                  </a:lnTo>
                  <a:lnTo>
                    <a:pt x="1091" y="1505"/>
                  </a:lnTo>
                  <a:lnTo>
                    <a:pt x="1019" y="1532"/>
                  </a:lnTo>
                  <a:lnTo>
                    <a:pt x="943" y="1551"/>
                  </a:lnTo>
                  <a:lnTo>
                    <a:pt x="866" y="1563"/>
                  </a:lnTo>
                  <a:lnTo>
                    <a:pt x="786" y="1567"/>
                  </a:lnTo>
                  <a:lnTo>
                    <a:pt x="706" y="1563"/>
                  </a:lnTo>
                  <a:lnTo>
                    <a:pt x="628" y="1552"/>
                  </a:lnTo>
                  <a:lnTo>
                    <a:pt x="553" y="1533"/>
                  </a:lnTo>
                  <a:lnTo>
                    <a:pt x="481" y="1506"/>
                  </a:lnTo>
                  <a:lnTo>
                    <a:pt x="412" y="1474"/>
                  </a:lnTo>
                  <a:lnTo>
                    <a:pt x="347" y="1434"/>
                  </a:lnTo>
                  <a:lnTo>
                    <a:pt x="233" y="1342"/>
                  </a:lnTo>
                  <a:cubicBezTo>
                    <a:pt x="231" y="1340"/>
                    <a:pt x="228" y="1337"/>
                    <a:pt x="226" y="1335"/>
                  </a:cubicBezTo>
                  <a:lnTo>
                    <a:pt x="136" y="1226"/>
                  </a:lnTo>
                  <a:cubicBezTo>
                    <a:pt x="135" y="1224"/>
                    <a:pt x="134" y="1222"/>
                    <a:pt x="132" y="1220"/>
                  </a:cubicBezTo>
                  <a:lnTo>
                    <a:pt x="95" y="1159"/>
                  </a:lnTo>
                  <a:lnTo>
                    <a:pt x="62" y="1091"/>
                  </a:lnTo>
                  <a:lnTo>
                    <a:pt x="35" y="1019"/>
                  </a:lnTo>
                  <a:lnTo>
                    <a:pt x="16" y="943"/>
                  </a:lnTo>
                  <a:lnTo>
                    <a:pt x="4" y="866"/>
                  </a:lnTo>
                  <a:lnTo>
                    <a:pt x="0" y="786"/>
                  </a:lnTo>
                  <a:lnTo>
                    <a:pt x="4" y="706"/>
                  </a:lnTo>
                  <a:lnTo>
                    <a:pt x="15" y="628"/>
                  </a:lnTo>
                  <a:lnTo>
                    <a:pt x="34" y="553"/>
                  </a:lnTo>
                  <a:lnTo>
                    <a:pt x="60" y="481"/>
                  </a:lnTo>
                  <a:lnTo>
                    <a:pt x="93" y="412"/>
                  </a:lnTo>
                  <a:lnTo>
                    <a:pt x="133" y="347"/>
                  </a:lnTo>
                  <a:lnTo>
                    <a:pt x="226" y="233"/>
                  </a:lnTo>
                  <a:cubicBezTo>
                    <a:pt x="228" y="231"/>
                    <a:pt x="231" y="228"/>
                    <a:pt x="233" y="226"/>
                  </a:cubicBezTo>
                  <a:lnTo>
                    <a:pt x="342" y="136"/>
                  </a:lnTo>
                  <a:lnTo>
                    <a:pt x="407" y="96"/>
                  </a:lnTo>
                  <a:lnTo>
                    <a:pt x="477" y="62"/>
                  </a:lnTo>
                  <a:lnTo>
                    <a:pt x="548" y="35"/>
                  </a:lnTo>
                  <a:lnTo>
                    <a:pt x="624" y="16"/>
                  </a:lnTo>
                  <a:lnTo>
                    <a:pt x="701" y="4"/>
                  </a:lnTo>
                  <a:lnTo>
                    <a:pt x="781" y="0"/>
                  </a:lnTo>
                  <a:lnTo>
                    <a:pt x="861" y="4"/>
                  </a:lnTo>
                  <a:lnTo>
                    <a:pt x="939" y="15"/>
                  </a:lnTo>
                  <a:lnTo>
                    <a:pt x="1014" y="34"/>
                  </a:lnTo>
                  <a:lnTo>
                    <a:pt x="1087" y="60"/>
                  </a:lnTo>
                  <a:lnTo>
                    <a:pt x="1155" y="93"/>
                  </a:lnTo>
                  <a:lnTo>
                    <a:pt x="1220" y="132"/>
                  </a:lnTo>
                  <a:cubicBezTo>
                    <a:pt x="1222" y="134"/>
                    <a:pt x="1224" y="135"/>
                    <a:pt x="1226" y="136"/>
                  </a:cubicBezTo>
                  <a:lnTo>
                    <a:pt x="1335" y="226"/>
                  </a:lnTo>
                  <a:cubicBezTo>
                    <a:pt x="1337" y="228"/>
                    <a:pt x="1340" y="231"/>
                    <a:pt x="1342" y="233"/>
                  </a:cubicBezTo>
                  <a:lnTo>
                    <a:pt x="1431" y="342"/>
                  </a:lnTo>
                  <a:lnTo>
                    <a:pt x="1471" y="407"/>
                  </a:lnTo>
                  <a:lnTo>
                    <a:pt x="1505" y="477"/>
                  </a:lnTo>
                  <a:lnTo>
                    <a:pt x="1531" y="548"/>
                  </a:lnTo>
                  <a:lnTo>
                    <a:pt x="1551" y="624"/>
                  </a:lnTo>
                  <a:lnTo>
                    <a:pt x="1563" y="701"/>
                  </a:lnTo>
                  <a:lnTo>
                    <a:pt x="1567" y="781"/>
                  </a:lnTo>
                  <a:close/>
                  <a:moveTo>
                    <a:pt x="1468" y="716"/>
                  </a:moveTo>
                  <a:lnTo>
                    <a:pt x="1458" y="647"/>
                  </a:lnTo>
                  <a:lnTo>
                    <a:pt x="1441" y="581"/>
                  </a:lnTo>
                  <a:lnTo>
                    <a:pt x="1418" y="518"/>
                  </a:lnTo>
                  <a:lnTo>
                    <a:pt x="1390" y="458"/>
                  </a:lnTo>
                  <a:lnTo>
                    <a:pt x="1356" y="403"/>
                  </a:lnTo>
                  <a:lnTo>
                    <a:pt x="1267" y="294"/>
                  </a:lnTo>
                  <a:lnTo>
                    <a:pt x="1274" y="300"/>
                  </a:lnTo>
                  <a:lnTo>
                    <a:pt x="1165" y="210"/>
                  </a:lnTo>
                  <a:lnTo>
                    <a:pt x="1171" y="215"/>
                  </a:lnTo>
                  <a:lnTo>
                    <a:pt x="1114" y="180"/>
                  </a:lnTo>
                  <a:lnTo>
                    <a:pt x="1054" y="151"/>
                  </a:lnTo>
                  <a:lnTo>
                    <a:pt x="991" y="127"/>
                  </a:lnTo>
                  <a:lnTo>
                    <a:pt x="924" y="110"/>
                  </a:lnTo>
                  <a:lnTo>
                    <a:pt x="856" y="99"/>
                  </a:lnTo>
                  <a:lnTo>
                    <a:pt x="786" y="95"/>
                  </a:lnTo>
                  <a:lnTo>
                    <a:pt x="716" y="99"/>
                  </a:lnTo>
                  <a:lnTo>
                    <a:pt x="647" y="109"/>
                  </a:lnTo>
                  <a:lnTo>
                    <a:pt x="581" y="125"/>
                  </a:lnTo>
                  <a:lnTo>
                    <a:pt x="518" y="149"/>
                  </a:lnTo>
                  <a:lnTo>
                    <a:pt x="458" y="177"/>
                  </a:lnTo>
                  <a:lnTo>
                    <a:pt x="403" y="210"/>
                  </a:lnTo>
                  <a:lnTo>
                    <a:pt x="294" y="300"/>
                  </a:lnTo>
                  <a:lnTo>
                    <a:pt x="300" y="294"/>
                  </a:lnTo>
                  <a:lnTo>
                    <a:pt x="214" y="398"/>
                  </a:lnTo>
                  <a:lnTo>
                    <a:pt x="180" y="453"/>
                  </a:lnTo>
                  <a:lnTo>
                    <a:pt x="150" y="514"/>
                  </a:lnTo>
                  <a:lnTo>
                    <a:pt x="127" y="576"/>
                  </a:lnTo>
                  <a:lnTo>
                    <a:pt x="110" y="643"/>
                  </a:lnTo>
                  <a:lnTo>
                    <a:pt x="99" y="711"/>
                  </a:lnTo>
                  <a:lnTo>
                    <a:pt x="95" y="781"/>
                  </a:lnTo>
                  <a:lnTo>
                    <a:pt x="99" y="851"/>
                  </a:lnTo>
                  <a:lnTo>
                    <a:pt x="109" y="920"/>
                  </a:lnTo>
                  <a:lnTo>
                    <a:pt x="126" y="986"/>
                  </a:lnTo>
                  <a:lnTo>
                    <a:pt x="149" y="1050"/>
                  </a:lnTo>
                  <a:lnTo>
                    <a:pt x="178" y="1110"/>
                  </a:lnTo>
                  <a:lnTo>
                    <a:pt x="215" y="1171"/>
                  </a:lnTo>
                  <a:lnTo>
                    <a:pt x="210" y="1165"/>
                  </a:lnTo>
                  <a:lnTo>
                    <a:pt x="300" y="1274"/>
                  </a:lnTo>
                  <a:lnTo>
                    <a:pt x="294" y="1267"/>
                  </a:lnTo>
                  <a:lnTo>
                    <a:pt x="398" y="1353"/>
                  </a:lnTo>
                  <a:lnTo>
                    <a:pt x="453" y="1387"/>
                  </a:lnTo>
                  <a:lnTo>
                    <a:pt x="514" y="1416"/>
                  </a:lnTo>
                  <a:lnTo>
                    <a:pt x="576" y="1440"/>
                  </a:lnTo>
                  <a:lnTo>
                    <a:pt x="643" y="1457"/>
                  </a:lnTo>
                  <a:lnTo>
                    <a:pt x="711" y="1468"/>
                  </a:lnTo>
                  <a:lnTo>
                    <a:pt x="781" y="1472"/>
                  </a:lnTo>
                  <a:lnTo>
                    <a:pt x="851" y="1468"/>
                  </a:lnTo>
                  <a:lnTo>
                    <a:pt x="920" y="1458"/>
                  </a:lnTo>
                  <a:lnTo>
                    <a:pt x="986" y="1441"/>
                  </a:lnTo>
                  <a:lnTo>
                    <a:pt x="1050" y="1418"/>
                  </a:lnTo>
                  <a:lnTo>
                    <a:pt x="1110" y="1389"/>
                  </a:lnTo>
                  <a:lnTo>
                    <a:pt x="1165" y="1356"/>
                  </a:lnTo>
                  <a:lnTo>
                    <a:pt x="1274" y="1267"/>
                  </a:lnTo>
                  <a:lnTo>
                    <a:pt x="1267" y="1274"/>
                  </a:lnTo>
                  <a:lnTo>
                    <a:pt x="1352" y="1171"/>
                  </a:lnTo>
                  <a:lnTo>
                    <a:pt x="1387" y="1114"/>
                  </a:lnTo>
                  <a:lnTo>
                    <a:pt x="1416" y="1054"/>
                  </a:lnTo>
                  <a:lnTo>
                    <a:pt x="1440" y="991"/>
                  </a:lnTo>
                  <a:lnTo>
                    <a:pt x="1457" y="924"/>
                  </a:lnTo>
                  <a:lnTo>
                    <a:pt x="1468" y="856"/>
                  </a:lnTo>
                  <a:lnTo>
                    <a:pt x="1472" y="786"/>
                  </a:lnTo>
                  <a:lnTo>
                    <a:pt x="1468" y="716"/>
                  </a:lnTo>
                  <a:close/>
                </a:path>
              </a:pathLst>
            </a:custGeom>
            <a:solidFill>
              <a:srgbClr val="FFFF00"/>
            </a:solidFill>
            <a:ln w="0" cap="flat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Oval 17"/>
            <p:cNvSpPr>
              <a:spLocks noChangeArrowheads="1"/>
            </p:cNvSpPr>
            <p:nvPr/>
          </p:nvSpPr>
          <p:spPr bwMode="auto">
            <a:xfrm>
              <a:off x="1525588" y="3201988"/>
              <a:ext cx="198437" cy="200025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buFontTx/>
                <a:buNone/>
              </a:pPr>
              <a:endParaRPr lang="en-US" altLang="en-US"/>
            </a:p>
          </p:txBody>
        </p:sp>
        <p:sp>
          <p:nvSpPr>
            <p:cNvPr id="22" name="Freeform 18"/>
            <p:cNvSpPr>
              <a:spLocks noEditPoints="1"/>
            </p:cNvSpPr>
            <p:nvPr/>
          </p:nvSpPr>
          <p:spPr bwMode="auto">
            <a:xfrm>
              <a:off x="1519238" y="3195638"/>
              <a:ext cx="211137" cy="212725"/>
            </a:xfrm>
            <a:custGeom>
              <a:avLst/>
              <a:gdLst>
                <a:gd name="T0" fmla="*/ 210599 w 1567"/>
                <a:gd name="T1" fmla="*/ 116883 h 1567"/>
                <a:gd name="T2" fmla="*/ 206557 w 1567"/>
                <a:gd name="T3" fmla="*/ 137654 h 1567"/>
                <a:gd name="T4" fmla="*/ 198607 w 1567"/>
                <a:gd name="T5" fmla="*/ 156795 h 1567"/>
                <a:gd name="T6" fmla="*/ 180821 w 1567"/>
                <a:gd name="T7" fmla="*/ 181230 h 1567"/>
                <a:gd name="T8" fmla="*/ 165192 w 1567"/>
                <a:gd name="T9" fmla="*/ 194263 h 1567"/>
                <a:gd name="T10" fmla="*/ 147002 w 1567"/>
                <a:gd name="T11" fmla="*/ 204308 h 1567"/>
                <a:gd name="T12" fmla="*/ 127060 w 1567"/>
                <a:gd name="T13" fmla="*/ 210553 h 1567"/>
                <a:gd name="T14" fmla="*/ 105906 w 1567"/>
                <a:gd name="T15" fmla="*/ 212725 h 1567"/>
                <a:gd name="T16" fmla="*/ 84617 w 1567"/>
                <a:gd name="T17" fmla="*/ 210689 h 1567"/>
                <a:gd name="T18" fmla="*/ 64810 w 1567"/>
                <a:gd name="T19" fmla="*/ 204444 h 1567"/>
                <a:gd name="T20" fmla="*/ 46755 w 1567"/>
                <a:gd name="T21" fmla="*/ 194670 h 1567"/>
                <a:gd name="T22" fmla="*/ 30451 w 1567"/>
                <a:gd name="T23" fmla="*/ 181230 h 1567"/>
                <a:gd name="T24" fmla="*/ 17786 w 1567"/>
                <a:gd name="T25" fmla="*/ 165619 h 1567"/>
                <a:gd name="T26" fmla="*/ 8354 w 1567"/>
                <a:gd name="T27" fmla="*/ 148107 h 1567"/>
                <a:gd name="T28" fmla="*/ 2156 w 1567"/>
                <a:gd name="T29" fmla="*/ 128015 h 1567"/>
                <a:gd name="T30" fmla="*/ 0 w 1567"/>
                <a:gd name="T31" fmla="*/ 106702 h 1567"/>
                <a:gd name="T32" fmla="*/ 2021 w 1567"/>
                <a:gd name="T33" fmla="*/ 85253 h 1567"/>
                <a:gd name="T34" fmla="*/ 8084 w 1567"/>
                <a:gd name="T35" fmla="*/ 65297 h 1567"/>
                <a:gd name="T36" fmla="*/ 17920 w 1567"/>
                <a:gd name="T37" fmla="*/ 47106 h 1567"/>
                <a:gd name="T38" fmla="*/ 31394 w 1567"/>
                <a:gd name="T39" fmla="*/ 30680 h 1567"/>
                <a:gd name="T40" fmla="*/ 54839 w 1567"/>
                <a:gd name="T41" fmla="*/ 13032 h 1567"/>
                <a:gd name="T42" fmla="*/ 73838 w 1567"/>
                <a:gd name="T43" fmla="*/ 4751 h 1567"/>
                <a:gd name="T44" fmla="*/ 94453 w 1567"/>
                <a:gd name="T45" fmla="*/ 543 h 1567"/>
                <a:gd name="T46" fmla="*/ 116011 w 1567"/>
                <a:gd name="T47" fmla="*/ 543 h 1567"/>
                <a:gd name="T48" fmla="*/ 136627 w 1567"/>
                <a:gd name="T49" fmla="*/ 4616 h 1567"/>
                <a:gd name="T50" fmla="*/ 155625 w 1567"/>
                <a:gd name="T51" fmla="*/ 12625 h 1567"/>
                <a:gd name="T52" fmla="*/ 165192 w 1567"/>
                <a:gd name="T53" fmla="*/ 18462 h 1567"/>
                <a:gd name="T54" fmla="*/ 180821 w 1567"/>
                <a:gd name="T55" fmla="*/ 31630 h 1567"/>
                <a:gd name="T56" fmla="*/ 198203 w 1567"/>
                <a:gd name="T57" fmla="*/ 55251 h 1567"/>
                <a:gd name="T58" fmla="*/ 206287 w 1567"/>
                <a:gd name="T59" fmla="*/ 74393 h 1567"/>
                <a:gd name="T60" fmla="*/ 210599 w 1567"/>
                <a:gd name="T61" fmla="*/ 95163 h 1567"/>
                <a:gd name="T62" fmla="*/ 197799 w 1567"/>
                <a:gd name="T63" fmla="*/ 97199 h 1567"/>
                <a:gd name="T64" fmla="*/ 194161 w 1567"/>
                <a:gd name="T65" fmla="*/ 78873 h 1567"/>
                <a:gd name="T66" fmla="*/ 187289 w 1567"/>
                <a:gd name="T67" fmla="*/ 62175 h 1567"/>
                <a:gd name="T68" fmla="*/ 170716 w 1567"/>
                <a:gd name="T69" fmla="*/ 39911 h 1567"/>
                <a:gd name="T70" fmla="*/ 156972 w 1567"/>
                <a:gd name="T71" fmla="*/ 28508 h 1567"/>
                <a:gd name="T72" fmla="*/ 150101 w 1567"/>
                <a:gd name="T73" fmla="*/ 24436 h 1567"/>
                <a:gd name="T74" fmla="*/ 133528 w 1567"/>
                <a:gd name="T75" fmla="*/ 17241 h 1567"/>
                <a:gd name="T76" fmla="*/ 115338 w 1567"/>
                <a:gd name="T77" fmla="*/ 13440 h 1567"/>
                <a:gd name="T78" fmla="*/ 96474 w 1567"/>
                <a:gd name="T79" fmla="*/ 13440 h 1567"/>
                <a:gd name="T80" fmla="*/ 78284 w 1567"/>
                <a:gd name="T81" fmla="*/ 16969 h 1567"/>
                <a:gd name="T82" fmla="*/ 61711 w 1567"/>
                <a:gd name="T83" fmla="*/ 24028 h 1567"/>
                <a:gd name="T84" fmla="*/ 39614 w 1567"/>
                <a:gd name="T85" fmla="*/ 40726 h 1567"/>
                <a:gd name="T86" fmla="*/ 28834 w 1567"/>
                <a:gd name="T87" fmla="*/ 54030 h 1567"/>
                <a:gd name="T88" fmla="*/ 20211 w 1567"/>
                <a:gd name="T89" fmla="*/ 69777 h 1567"/>
                <a:gd name="T90" fmla="*/ 14821 w 1567"/>
                <a:gd name="T91" fmla="*/ 87289 h 1567"/>
                <a:gd name="T92" fmla="*/ 12800 w 1567"/>
                <a:gd name="T93" fmla="*/ 106023 h 1567"/>
                <a:gd name="T94" fmla="*/ 14687 w 1567"/>
                <a:gd name="T95" fmla="*/ 124893 h 1567"/>
                <a:gd name="T96" fmla="*/ 20076 w 1567"/>
                <a:gd name="T97" fmla="*/ 142541 h 1567"/>
                <a:gd name="T98" fmla="*/ 28969 w 1567"/>
                <a:gd name="T99" fmla="*/ 158967 h 1567"/>
                <a:gd name="T100" fmla="*/ 40422 w 1567"/>
                <a:gd name="T101" fmla="*/ 172949 h 1567"/>
                <a:gd name="T102" fmla="*/ 53627 w 1567"/>
                <a:gd name="T103" fmla="*/ 183674 h 1567"/>
                <a:gd name="T104" fmla="*/ 69256 w 1567"/>
                <a:gd name="T105" fmla="*/ 192226 h 1567"/>
                <a:gd name="T106" fmla="*/ 86638 w 1567"/>
                <a:gd name="T107" fmla="*/ 197792 h 1567"/>
                <a:gd name="T108" fmla="*/ 105232 w 1567"/>
                <a:gd name="T109" fmla="*/ 199828 h 1567"/>
                <a:gd name="T110" fmla="*/ 123961 w 1567"/>
                <a:gd name="T111" fmla="*/ 197928 h 1567"/>
                <a:gd name="T112" fmla="*/ 141477 w 1567"/>
                <a:gd name="T113" fmla="*/ 192498 h 1567"/>
                <a:gd name="T114" fmla="*/ 156972 w 1567"/>
                <a:gd name="T115" fmla="*/ 184081 h 1567"/>
                <a:gd name="T116" fmla="*/ 170716 w 1567"/>
                <a:gd name="T117" fmla="*/ 172949 h 1567"/>
                <a:gd name="T118" fmla="*/ 186885 w 1567"/>
                <a:gd name="T119" fmla="*/ 151229 h 1567"/>
                <a:gd name="T120" fmla="*/ 194026 w 1567"/>
                <a:gd name="T121" fmla="*/ 134531 h 1567"/>
                <a:gd name="T122" fmla="*/ 197799 w 1567"/>
                <a:gd name="T123" fmla="*/ 116205 h 1567"/>
                <a:gd name="T124" fmla="*/ 197799 w 1567"/>
                <a:gd name="T125" fmla="*/ 97199 h 15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67" h="1567">
                  <a:moveTo>
                    <a:pt x="1567" y="781"/>
                  </a:moveTo>
                  <a:lnTo>
                    <a:pt x="1563" y="861"/>
                  </a:lnTo>
                  <a:lnTo>
                    <a:pt x="1552" y="939"/>
                  </a:lnTo>
                  <a:lnTo>
                    <a:pt x="1533" y="1014"/>
                  </a:lnTo>
                  <a:lnTo>
                    <a:pt x="1507" y="1087"/>
                  </a:lnTo>
                  <a:lnTo>
                    <a:pt x="1474" y="1155"/>
                  </a:lnTo>
                  <a:lnTo>
                    <a:pt x="1435" y="1220"/>
                  </a:lnTo>
                  <a:lnTo>
                    <a:pt x="1342" y="1335"/>
                  </a:lnTo>
                  <a:cubicBezTo>
                    <a:pt x="1340" y="1337"/>
                    <a:pt x="1337" y="1340"/>
                    <a:pt x="1335" y="1342"/>
                  </a:cubicBezTo>
                  <a:lnTo>
                    <a:pt x="1226" y="1431"/>
                  </a:lnTo>
                  <a:lnTo>
                    <a:pt x="1159" y="1472"/>
                  </a:lnTo>
                  <a:lnTo>
                    <a:pt x="1091" y="1505"/>
                  </a:lnTo>
                  <a:lnTo>
                    <a:pt x="1019" y="1532"/>
                  </a:lnTo>
                  <a:lnTo>
                    <a:pt x="943" y="1551"/>
                  </a:lnTo>
                  <a:lnTo>
                    <a:pt x="866" y="1563"/>
                  </a:lnTo>
                  <a:lnTo>
                    <a:pt x="786" y="1567"/>
                  </a:lnTo>
                  <a:lnTo>
                    <a:pt x="706" y="1563"/>
                  </a:lnTo>
                  <a:lnTo>
                    <a:pt x="628" y="1552"/>
                  </a:lnTo>
                  <a:lnTo>
                    <a:pt x="553" y="1533"/>
                  </a:lnTo>
                  <a:lnTo>
                    <a:pt x="481" y="1506"/>
                  </a:lnTo>
                  <a:lnTo>
                    <a:pt x="412" y="1474"/>
                  </a:lnTo>
                  <a:lnTo>
                    <a:pt x="347" y="1434"/>
                  </a:lnTo>
                  <a:lnTo>
                    <a:pt x="233" y="1342"/>
                  </a:lnTo>
                  <a:cubicBezTo>
                    <a:pt x="231" y="1340"/>
                    <a:pt x="228" y="1337"/>
                    <a:pt x="226" y="1335"/>
                  </a:cubicBezTo>
                  <a:lnTo>
                    <a:pt x="136" y="1226"/>
                  </a:lnTo>
                  <a:cubicBezTo>
                    <a:pt x="135" y="1224"/>
                    <a:pt x="134" y="1222"/>
                    <a:pt x="132" y="1220"/>
                  </a:cubicBezTo>
                  <a:lnTo>
                    <a:pt x="95" y="1159"/>
                  </a:lnTo>
                  <a:lnTo>
                    <a:pt x="62" y="1091"/>
                  </a:lnTo>
                  <a:lnTo>
                    <a:pt x="35" y="1019"/>
                  </a:lnTo>
                  <a:lnTo>
                    <a:pt x="16" y="943"/>
                  </a:lnTo>
                  <a:lnTo>
                    <a:pt x="4" y="866"/>
                  </a:lnTo>
                  <a:lnTo>
                    <a:pt x="0" y="786"/>
                  </a:lnTo>
                  <a:lnTo>
                    <a:pt x="4" y="706"/>
                  </a:lnTo>
                  <a:lnTo>
                    <a:pt x="15" y="628"/>
                  </a:lnTo>
                  <a:lnTo>
                    <a:pt x="34" y="553"/>
                  </a:lnTo>
                  <a:lnTo>
                    <a:pt x="60" y="481"/>
                  </a:lnTo>
                  <a:lnTo>
                    <a:pt x="93" y="412"/>
                  </a:lnTo>
                  <a:lnTo>
                    <a:pt x="133" y="347"/>
                  </a:lnTo>
                  <a:lnTo>
                    <a:pt x="226" y="233"/>
                  </a:lnTo>
                  <a:cubicBezTo>
                    <a:pt x="228" y="231"/>
                    <a:pt x="231" y="228"/>
                    <a:pt x="233" y="226"/>
                  </a:cubicBezTo>
                  <a:lnTo>
                    <a:pt x="342" y="136"/>
                  </a:lnTo>
                  <a:lnTo>
                    <a:pt x="407" y="96"/>
                  </a:lnTo>
                  <a:lnTo>
                    <a:pt x="477" y="62"/>
                  </a:lnTo>
                  <a:lnTo>
                    <a:pt x="548" y="35"/>
                  </a:lnTo>
                  <a:lnTo>
                    <a:pt x="624" y="16"/>
                  </a:lnTo>
                  <a:lnTo>
                    <a:pt x="701" y="4"/>
                  </a:lnTo>
                  <a:lnTo>
                    <a:pt x="781" y="0"/>
                  </a:lnTo>
                  <a:lnTo>
                    <a:pt x="861" y="4"/>
                  </a:lnTo>
                  <a:lnTo>
                    <a:pt x="939" y="15"/>
                  </a:lnTo>
                  <a:lnTo>
                    <a:pt x="1014" y="34"/>
                  </a:lnTo>
                  <a:lnTo>
                    <a:pt x="1087" y="60"/>
                  </a:lnTo>
                  <a:lnTo>
                    <a:pt x="1155" y="93"/>
                  </a:lnTo>
                  <a:lnTo>
                    <a:pt x="1220" y="132"/>
                  </a:lnTo>
                  <a:cubicBezTo>
                    <a:pt x="1222" y="134"/>
                    <a:pt x="1224" y="135"/>
                    <a:pt x="1226" y="136"/>
                  </a:cubicBezTo>
                  <a:lnTo>
                    <a:pt x="1335" y="226"/>
                  </a:lnTo>
                  <a:cubicBezTo>
                    <a:pt x="1337" y="228"/>
                    <a:pt x="1340" y="231"/>
                    <a:pt x="1342" y="233"/>
                  </a:cubicBezTo>
                  <a:lnTo>
                    <a:pt x="1431" y="342"/>
                  </a:lnTo>
                  <a:lnTo>
                    <a:pt x="1471" y="407"/>
                  </a:lnTo>
                  <a:lnTo>
                    <a:pt x="1505" y="477"/>
                  </a:lnTo>
                  <a:lnTo>
                    <a:pt x="1531" y="548"/>
                  </a:lnTo>
                  <a:lnTo>
                    <a:pt x="1551" y="624"/>
                  </a:lnTo>
                  <a:lnTo>
                    <a:pt x="1563" y="701"/>
                  </a:lnTo>
                  <a:lnTo>
                    <a:pt x="1567" y="781"/>
                  </a:lnTo>
                  <a:close/>
                  <a:moveTo>
                    <a:pt x="1468" y="716"/>
                  </a:moveTo>
                  <a:lnTo>
                    <a:pt x="1458" y="647"/>
                  </a:lnTo>
                  <a:lnTo>
                    <a:pt x="1441" y="581"/>
                  </a:lnTo>
                  <a:lnTo>
                    <a:pt x="1418" y="518"/>
                  </a:lnTo>
                  <a:lnTo>
                    <a:pt x="1390" y="458"/>
                  </a:lnTo>
                  <a:lnTo>
                    <a:pt x="1356" y="403"/>
                  </a:lnTo>
                  <a:lnTo>
                    <a:pt x="1267" y="294"/>
                  </a:lnTo>
                  <a:lnTo>
                    <a:pt x="1274" y="300"/>
                  </a:lnTo>
                  <a:lnTo>
                    <a:pt x="1165" y="210"/>
                  </a:lnTo>
                  <a:lnTo>
                    <a:pt x="1171" y="215"/>
                  </a:lnTo>
                  <a:lnTo>
                    <a:pt x="1114" y="180"/>
                  </a:lnTo>
                  <a:lnTo>
                    <a:pt x="1054" y="151"/>
                  </a:lnTo>
                  <a:lnTo>
                    <a:pt x="991" y="127"/>
                  </a:lnTo>
                  <a:lnTo>
                    <a:pt x="924" y="110"/>
                  </a:lnTo>
                  <a:lnTo>
                    <a:pt x="856" y="99"/>
                  </a:lnTo>
                  <a:lnTo>
                    <a:pt x="786" y="95"/>
                  </a:lnTo>
                  <a:lnTo>
                    <a:pt x="716" y="99"/>
                  </a:lnTo>
                  <a:lnTo>
                    <a:pt x="647" y="109"/>
                  </a:lnTo>
                  <a:lnTo>
                    <a:pt x="581" y="125"/>
                  </a:lnTo>
                  <a:lnTo>
                    <a:pt x="518" y="149"/>
                  </a:lnTo>
                  <a:lnTo>
                    <a:pt x="458" y="177"/>
                  </a:lnTo>
                  <a:lnTo>
                    <a:pt x="403" y="210"/>
                  </a:lnTo>
                  <a:lnTo>
                    <a:pt x="294" y="300"/>
                  </a:lnTo>
                  <a:lnTo>
                    <a:pt x="300" y="294"/>
                  </a:lnTo>
                  <a:lnTo>
                    <a:pt x="214" y="398"/>
                  </a:lnTo>
                  <a:lnTo>
                    <a:pt x="180" y="453"/>
                  </a:lnTo>
                  <a:lnTo>
                    <a:pt x="150" y="514"/>
                  </a:lnTo>
                  <a:lnTo>
                    <a:pt x="127" y="576"/>
                  </a:lnTo>
                  <a:lnTo>
                    <a:pt x="110" y="643"/>
                  </a:lnTo>
                  <a:lnTo>
                    <a:pt x="99" y="711"/>
                  </a:lnTo>
                  <a:lnTo>
                    <a:pt x="95" y="781"/>
                  </a:lnTo>
                  <a:lnTo>
                    <a:pt x="99" y="851"/>
                  </a:lnTo>
                  <a:lnTo>
                    <a:pt x="109" y="920"/>
                  </a:lnTo>
                  <a:lnTo>
                    <a:pt x="126" y="986"/>
                  </a:lnTo>
                  <a:lnTo>
                    <a:pt x="149" y="1050"/>
                  </a:lnTo>
                  <a:lnTo>
                    <a:pt x="178" y="1110"/>
                  </a:lnTo>
                  <a:lnTo>
                    <a:pt x="215" y="1171"/>
                  </a:lnTo>
                  <a:lnTo>
                    <a:pt x="210" y="1165"/>
                  </a:lnTo>
                  <a:lnTo>
                    <a:pt x="300" y="1274"/>
                  </a:lnTo>
                  <a:lnTo>
                    <a:pt x="294" y="1267"/>
                  </a:lnTo>
                  <a:lnTo>
                    <a:pt x="398" y="1353"/>
                  </a:lnTo>
                  <a:lnTo>
                    <a:pt x="453" y="1387"/>
                  </a:lnTo>
                  <a:lnTo>
                    <a:pt x="514" y="1416"/>
                  </a:lnTo>
                  <a:lnTo>
                    <a:pt x="576" y="1440"/>
                  </a:lnTo>
                  <a:lnTo>
                    <a:pt x="643" y="1457"/>
                  </a:lnTo>
                  <a:lnTo>
                    <a:pt x="711" y="1468"/>
                  </a:lnTo>
                  <a:lnTo>
                    <a:pt x="781" y="1472"/>
                  </a:lnTo>
                  <a:lnTo>
                    <a:pt x="851" y="1468"/>
                  </a:lnTo>
                  <a:lnTo>
                    <a:pt x="920" y="1458"/>
                  </a:lnTo>
                  <a:lnTo>
                    <a:pt x="986" y="1441"/>
                  </a:lnTo>
                  <a:lnTo>
                    <a:pt x="1050" y="1418"/>
                  </a:lnTo>
                  <a:lnTo>
                    <a:pt x="1110" y="1389"/>
                  </a:lnTo>
                  <a:lnTo>
                    <a:pt x="1165" y="1356"/>
                  </a:lnTo>
                  <a:lnTo>
                    <a:pt x="1274" y="1267"/>
                  </a:lnTo>
                  <a:lnTo>
                    <a:pt x="1267" y="1274"/>
                  </a:lnTo>
                  <a:lnTo>
                    <a:pt x="1352" y="1171"/>
                  </a:lnTo>
                  <a:lnTo>
                    <a:pt x="1387" y="1114"/>
                  </a:lnTo>
                  <a:lnTo>
                    <a:pt x="1416" y="1054"/>
                  </a:lnTo>
                  <a:lnTo>
                    <a:pt x="1440" y="991"/>
                  </a:lnTo>
                  <a:lnTo>
                    <a:pt x="1457" y="924"/>
                  </a:lnTo>
                  <a:lnTo>
                    <a:pt x="1468" y="856"/>
                  </a:lnTo>
                  <a:lnTo>
                    <a:pt x="1472" y="786"/>
                  </a:lnTo>
                  <a:lnTo>
                    <a:pt x="1468" y="716"/>
                  </a:lnTo>
                  <a:close/>
                </a:path>
              </a:pathLst>
            </a:custGeom>
            <a:solidFill>
              <a:srgbClr val="FFFF00"/>
            </a:solidFill>
            <a:ln w="0" cap="flat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Oval 19"/>
            <p:cNvSpPr>
              <a:spLocks noChangeArrowheads="1"/>
            </p:cNvSpPr>
            <p:nvPr/>
          </p:nvSpPr>
          <p:spPr bwMode="auto">
            <a:xfrm>
              <a:off x="1958975" y="4278313"/>
              <a:ext cx="200025" cy="19843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buFontTx/>
                <a:buNone/>
              </a:pPr>
              <a:endParaRPr lang="en-US" altLang="en-US"/>
            </a:p>
          </p:txBody>
        </p:sp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1952625" y="4271963"/>
              <a:ext cx="212725" cy="211137"/>
            </a:xfrm>
            <a:custGeom>
              <a:avLst/>
              <a:gdLst>
                <a:gd name="T0" fmla="*/ 212182 w 1567"/>
                <a:gd name="T1" fmla="*/ 116011 h 1567"/>
                <a:gd name="T2" fmla="*/ 208109 w 1567"/>
                <a:gd name="T3" fmla="*/ 136627 h 1567"/>
                <a:gd name="T4" fmla="*/ 200100 w 1567"/>
                <a:gd name="T5" fmla="*/ 155625 h 1567"/>
                <a:gd name="T6" fmla="*/ 182181 w 1567"/>
                <a:gd name="T7" fmla="*/ 179878 h 1567"/>
                <a:gd name="T8" fmla="*/ 166433 w 1567"/>
                <a:gd name="T9" fmla="*/ 192813 h 1567"/>
                <a:gd name="T10" fmla="*/ 148107 w 1567"/>
                <a:gd name="T11" fmla="*/ 202784 h 1567"/>
                <a:gd name="T12" fmla="*/ 128015 w 1567"/>
                <a:gd name="T13" fmla="*/ 208982 h 1567"/>
                <a:gd name="T14" fmla="*/ 106702 w 1567"/>
                <a:gd name="T15" fmla="*/ 211138 h 1567"/>
                <a:gd name="T16" fmla="*/ 85253 w 1567"/>
                <a:gd name="T17" fmla="*/ 209117 h 1567"/>
                <a:gd name="T18" fmla="*/ 65297 w 1567"/>
                <a:gd name="T19" fmla="*/ 202919 h 1567"/>
                <a:gd name="T20" fmla="*/ 47106 w 1567"/>
                <a:gd name="T21" fmla="*/ 193218 h 1567"/>
                <a:gd name="T22" fmla="*/ 30680 w 1567"/>
                <a:gd name="T23" fmla="*/ 179878 h 1567"/>
                <a:gd name="T24" fmla="*/ 17919 w 1567"/>
                <a:gd name="T25" fmla="*/ 164383 h 1567"/>
                <a:gd name="T26" fmla="*/ 8417 w 1567"/>
                <a:gd name="T27" fmla="*/ 147002 h 1567"/>
                <a:gd name="T28" fmla="*/ 2172 w 1567"/>
                <a:gd name="T29" fmla="*/ 127060 h 1567"/>
                <a:gd name="T30" fmla="*/ 0 w 1567"/>
                <a:gd name="T31" fmla="*/ 105906 h 1567"/>
                <a:gd name="T32" fmla="*/ 2036 w 1567"/>
                <a:gd name="T33" fmla="*/ 84617 h 1567"/>
                <a:gd name="T34" fmla="*/ 8145 w 1567"/>
                <a:gd name="T35" fmla="*/ 64810 h 1567"/>
                <a:gd name="T36" fmla="*/ 18055 w 1567"/>
                <a:gd name="T37" fmla="*/ 46755 h 1567"/>
                <a:gd name="T38" fmla="*/ 31630 w 1567"/>
                <a:gd name="T39" fmla="*/ 30451 h 1567"/>
                <a:gd name="T40" fmla="*/ 55251 w 1567"/>
                <a:gd name="T41" fmla="*/ 12935 h 1567"/>
                <a:gd name="T42" fmla="*/ 74393 w 1567"/>
                <a:gd name="T43" fmla="*/ 4716 h 1567"/>
                <a:gd name="T44" fmla="*/ 95163 w 1567"/>
                <a:gd name="T45" fmla="*/ 539 h 1567"/>
                <a:gd name="T46" fmla="*/ 116883 w 1567"/>
                <a:gd name="T47" fmla="*/ 539 h 1567"/>
                <a:gd name="T48" fmla="*/ 137654 w 1567"/>
                <a:gd name="T49" fmla="*/ 4581 h 1567"/>
                <a:gd name="T50" fmla="*/ 156795 w 1567"/>
                <a:gd name="T51" fmla="*/ 12531 h 1567"/>
                <a:gd name="T52" fmla="*/ 166433 w 1567"/>
                <a:gd name="T53" fmla="*/ 18325 h 1567"/>
                <a:gd name="T54" fmla="*/ 182181 w 1567"/>
                <a:gd name="T55" fmla="*/ 31394 h 1567"/>
                <a:gd name="T56" fmla="*/ 199693 w 1567"/>
                <a:gd name="T57" fmla="*/ 54839 h 1567"/>
                <a:gd name="T58" fmla="*/ 207838 w 1567"/>
                <a:gd name="T59" fmla="*/ 73838 h 1567"/>
                <a:gd name="T60" fmla="*/ 212182 w 1567"/>
                <a:gd name="T61" fmla="*/ 94453 h 1567"/>
                <a:gd name="T62" fmla="*/ 199285 w 1567"/>
                <a:gd name="T63" fmla="*/ 96474 h 1567"/>
                <a:gd name="T64" fmla="*/ 195620 w 1567"/>
                <a:gd name="T65" fmla="*/ 78284 h 1567"/>
                <a:gd name="T66" fmla="*/ 188697 w 1567"/>
                <a:gd name="T67" fmla="*/ 61711 h 1567"/>
                <a:gd name="T68" fmla="*/ 171999 w 1567"/>
                <a:gd name="T69" fmla="*/ 39614 h 1567"/>
                <a:gd name="T70" fmla="*/ 158152 w 1567"/>
                <a:gd name="T71" fmla="*/ 28295 h 1567"/>
                <a:gd name="T72" fmla="*/ 151229 w 1567"/>
                <a:gd name="T73" fmla="*/ 24253 h 1567"/>
                <a:gd name="T74" fmla="*/ 134531 w 1567"/>
                <a:gd name="T75" fmla="*/ 17112 h 1567"/>
                <a:gd name="T76" fmla="*/ 116205 w 1567"/>
                <a:gd name="T77" fmla="*/ 13339 h 1567"/>
                <a:gd name="T78" fmla="*/ 97199 w 1567"/>
                <a:gd name="T79" fmla="*/ 13339 h 1567"/>
                <a:gd name="T80" fmla="*/ 78873 w 1567"/>
                <a:gd name="T81" fmla="*/ 16843 h 1567"/>
                <a:gd name="T82" fmla="*/ 62175 w 1567"/>
                <a:gd name="T83" fmla="*/ 23849 h 1567"/>
                <a:gd name="T84" fmla="*/ 39911 w 1567"/>
                <a:gd name="T85" fmla="*/ 40422 h 1567"/>
                <a:gd name="T86" fmla="*/ 29051 w 1567"/>
                <a:gd name="T87" fmla="*/ 53627 h 1567"/>
                <a:gd name="T88" fmla="*/ 20363 w 1567"/>
                <a:gd name="T89" fmla="*/ 69256 h 1567"/>
                <a:gd name="T90" fmla="*/ 14933 w 1567"/>
                <a:gd name="T91" fmla="*/ 86638 h 1567"/>
                <a:gd name="T92" fmla="*/ 12897 w 1567"/>
                <a:gd name="T93" fmla="*/ 105232 h 1567"/>
                <a:gd name="T94" fmla="*/ 14797 w 1567"/>
                <a:gd name="T95" fmla="*/ 123961 h 1567"/>
                <a:gd name="T96" fmla="*/ 20227 w 1567"/>
                <a:gd name="T97" fmla="*/ 141477 h 1567"/>
                <a:gd name="T98" fmla="*/ 29187 w 1567"/>
                <a:gd name="T99" fmla="*/ 157781 h 1567"/>
                <a:gd name="T100" fmla="*/ 40726 w 1567"/>
                <a:gd name="T101" fmla="*/ 171659 h 1567"/>
                <a:gd name="T102" fmla="*/ 54030 w 1567"/>
                <a:gd name="T103" fmla="*/ 182304 h 1567"/>
                <a:gd name="T104" fmla="*/ 69777 w 1567"/>
                <a:gd name="T105" fmla="*/ 190792 h 1567"/>
                <a:gd name="T106" fmla="*/ 87289 w 1567"/>
                <a:gd name="T107" fmla="*/ 196317 h 1567"/>
                <a:gd name="T108" fmla="*/ 106023 w 1567"/>
                <a:gd name="T109" fmla="*/ 198338 h 1567"/>
                <a:gd name="T110" fmla="*/ 124893 w 1567"/>
                <a:gd name="T111" fmla="*/ 196451 h 1567"/>
                <a:gd name="T112" fmla="*/ 142541 w 1567"/>
                <a:gd name="T113" fmla="*/ 191062 h 1567"/>
                <a:gd name="T114" fmla="*/ 158152 w 1567"/>
                <a:gd name="T115" fmla="*/ 182708 h 1567"/>
                <a:gd name="T116" fmla="*/ 171999 w 1567"/>
                <a:gd name="T117" fmla="*/ 171659 h 1567"/>
                <a:gd name="T118" fmla="*/ 188289 w 1567"/>
                <a:gd name="T119" fmla="*/ 150101 h 1567"/>
                <a:gd name="T120" fmla="*/ 195484 w 1567"/>
                <a:gd name="T121" fmla="*/ 133528 h 1567"/>
                <a:gd name="T122" fmla="*/ 199285 w 1567"/>
                <a:gd name="T123" fmla="*/ 115338 h 1567"/>
                <a:gd name="T124" fmla="*/ 199285 w 1567"/>
                <a:gd name="T125" fmla="*/ 96474 h 15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67" h="1567">
                  <a:moveTo>
                    <a:pt x="1567" y="781"/>
                  </a:moveTo>
                  <a:lnTo>
                    <a:pt x="1563" y="861"/>
                  </a:lnTo>
                  <a:lnTo>
                    <a:pt x="1552" y="939"/>
                  </a:lnTo>
                  <a:lnTo>
                    <a:pt x="1533" y="1014"/>
                  </a:lnTo>
                  <a:lnTo>
                    <a:pt x="1507" y="1087"/>
                  </a:lnTo>
                  <a:lnTo>
                    <a:pt x="1474" y="1155"/>
                  </a:lnTo>
                  <a:lnTo>
                    <a:pt x="1435" y="1220"/>
                  </a:lnTo>
                  <a:lnTo>
                    <a:pt x="1342" y="1335"/>
                  </a:lnTo>
                  <a:cubicBezTo>
                    <a:pt x="1340" y="1337"/>
                    <a:pt x="1337" y="1340"/>
                    <a:pt x="1335" y="1342"/>
                  </a:cubicBezTo>
                  <a:lnTo>
                    <a:pt x="1226" y="1431"/>
                  </a:lnTo>
                  <a:lnTo>
                    <a:pt x="1159" y="1472"/>
                  </a:lnTo>
                  <a:lnTo>
                    <a:pt x="1091" y="1505"/>
                  </a:lnTo>
                  <a:lnTo>
                    <a:pt x="1019" y="1532"/>
                  </a:lnTo>
                  <a:lnTo>
                    <a:pt x="943" y="1551"/>
                  </a:lnTo>
                  <a:lnTo>
                    <a:pt x="866" y="1563"/>
                  </a:lnTo>
                  <a:lnTo>
                    <a:pt x="786" y="1567"/>
                  </a:lnTo>
                  <a:lnTo>
                    <a:pt x="706" y="1563"/>
                  </a:lnTo>
                  <a:lnTo>
                    <a:pt x="628" y="1552"/>
                  </a:lnTo>
                  <a:lnTo>
                    <a:pt x="553" y="1533"/>
                  </a:lnTo>
                  <a:lnTo>
                    <a:pt x="481" y="1506"/>
                  </a:lnTo>
                  <a:lnTo>
                    <a:pt x="412" y="1474"/>
                  </a:lnTo>
                  <a:lnTo>
                    <a:pt x="347" y="1434"/>
                  </a:lnTo>
                  <a:lnTo>
                    <a:pt x="233" y="1342"/>
                  </a:lnTo>
                  <a:cubicBezTo>
                    <a:pt x="231" y="1340"/>
                    <a:pt x="228" y="1337"/>
                    <a:pt x="226" y="1335"/>
                  </a:cubicBezTo>
                  <a:lnTo>
                    <a:pt x="136" y="1226"/>
                  </a:lnTo>
                  <a:cubicBezTo>
                    <a:pt x="135" y="1224"/>
                    <a:pt x="134" y="1222"/>
                    <a:pt x="132" y="1220"/>
                  </a:cubicBezTo>
                  <a:lnTo>
                    <a:pt x="95" y="1159"/>
                  </a:lnTo>
                  <a:lnTo>
                    <a:pt x="62" y="1091"/>
                  </a:lnTo>
                  <a:lnTo>
                    <a:pt x="35" y="1019"/>
                  </a:lnTo>
                  <a:lnTo>
                    <a:pt x="16" y="943"/>
                  </a:lnTo>
                  <a:lnTo>
                    <a:pt x="4" y="866"/>
                  </a:lnTo>
                  <a:lnTo>
                    <a:pt x="0" y="786"/>
                  </a:lnTo>
                  <a:lnTo>
                    <a:pt x="4" y="706"/>
                  </a:lnTo>
                  <a:lnTo>
                    <a:pt x="15" y="628"/>
                  </a:lnTo>
                  <a:lnTo>
                    <a:pt x="34" y="553"/>
                  </a:lnTo>
                  <a:lnTo>
                    <a:pt x="60" y="481"/>
                  </a:lnTo>
                  <a:lnTo>
                    <a:pt x="93" y="412"/>
                  </a:lnTo>
                  <a:lnTo>
                    <a:pt x="133" y="347"/>
                  </a:lnTo>
                  <a:lnTo>
                    <a:pt x="226" y="233"/>
                  </a:lnTo>
                  <a:cubicBezTo>
                    <a:pt x="228" y="231"/>
                    <a:pt x="231" y="228"/>
                    <a:pt x="233" y="226"/>
                  </a:cubicBezTo>
                  <a:lnTo>
                    <a:pt x="342" y="136"/>
                  </a:lnTo>
                  <a:lnTo>
                    <a:pt x="407" y="96"/>
                  </a:lnTo>
                  <a:lnTo>
                    <a:pt x="477" y="62"/>
                  </a:lnTo>
                  <a:lnTo>
                    <a:pt x="548" y="35"/>
                  </a:lnTo>
                  <a:lnTo>
                    <a:pt x="624" y="16"/>
                  </a:lnTo>
                  <a:lnTo>
                    <a:pt x="701" y="4"/>
                  </a:lnTo>
                  <a:lnTo>
                    <a:pt x="781" y="0"/>
                  </a:lnTo>
                  <a:lnTo>
                    <a:pt x="861" y="4"/>
                  </a:lnTo>
                  <a:lnTo>
                    <a:pt x="939" y="15"/>
                  </a:lnTo>
                  <a:lnTo>
                    <a:pt x="1014" y="34"/>
                  </a:lnTo>
                  <a:lnTo>
                    <a:pt x="1087" y="60"/>
                  </a:lnTo>
                  <a:lnTo>
                    <a:pt x="1155" y="93"/>
                  </a:lnTo>
                  <a:lnTo>
                    <a:pt x="1220" y="132"/>
                  </a:lnTo>
                  <a:cubicBezTo>
                    <a:pt x="1222" y="134"/>
                    <a:pt x="1224" y="135"/>
                    <a:pt x="1226" y="136"/>
                  </a:cubicBezTo>
                  <a:lnTo>
                    <a:pt x="1335" y="226"/>
                  </a:lnTo>
                  <a:cubicBezTo>
                    <a:pt x="1337" y="228"/>
                    <a:pt x="1340" y="231"/>
                    <a:pt x="1342" y="233"/>
                  </a:cubicBezTo>
                  <a:lnTo>
                    <a:pt x="1431" y="342"/>
                  </a:lnTo>
                  <a:lnTo>
                    <a:pt x="1471" y="407"/>
                  </a:lnTo>
                  <a:lnTo>
                    <a:pt x="1505" y="477"/>
                  </a:lnTo>
                  <a:lnTo>
                    <a:pt x="1531" y="548"/>
                  </a:lnTo>
                  <a:lnTo>
                    <a:pt x="1551" y="624"/>
                  </a:lnTo>
                  <a:lnTo>
                    <a:pt x="1563" y="701"/>
                  </a:lnTo>
                  <a:lnTo>
                    <a:pt x="1567" y="781"/>
                  </a:lnTo>
                  <a:close/>
                  <a:moveTo>
                    <a:pt x="1468" y="716"/>
                  </a:moveTo>
                  <a:lnTo>
                    <a:pt x="1458" y="647"/>
                  </a:lnTo>
                  <a:lnTo>
                    <a:pt x="1441" y="581"/>
                  </a:lnTo>
                  <a:lnTo>
                    <a:pt x="1418" y="518"/>
                  </a:lnTo>
                  <a:lnTo>
                    <a:pt x="1390" y="458"/>
                  </a:lnTo>
                  <a:lnTo>
                    <a:pt x="1356" y="403"/>
                  </a:lnTo>
                  <a:lnTo>
                    <a:pt x="1267" y="294"/>
                  </a:lnTo>
                  <a:lnTo>
                    <a:pt x="1274" y="300"/>
                  </a:lnTo>
                  <a:lnTo>
                    <a:pt x="1165" y="210"/>
                  </a:lnTo>
                  <a:lnTo>
                    <a:pt x="1171" y="215"/>
                  </a:lnTo>
                  <a:lnTo>
                    <a:pt x="1114" y="180"/>
                  </a:lnTo>
                  <a:lnTo>
                    <a:pt x="1054" y="151"/>
                  </a:lnTo>
                  <a:lnTo>
                    <a:pt x="991" y="127"/>
                  </a:lnTo>
                  <a:lnTo>
                    <a:pt x="924" y="110"/>
                  </a:lnTo>
                  <a:lnTo>
                    <a:pt x="856" y="99"/>
                  </a:lnTo>
                  <a:lnTo>
                    <a:pt x="786" y="95"/>
                  </a:lnTo>
                  <a:lnTo>
                    <a:pt x="716" y="99"/>
                  </a:lnTo>
                  <a:lnTo>
                    <a:pt x="647" y="109"/>
                  </a:lnTo>
                  <a:lnTo>
                    <a:pt x="581" y="125"/>
                  </a:lnTo>
                  <a:lnTo>
                    <a:pt x="518" y="149"/>
                  </a:lnTo>
                  <a:lnTo>
                    <a:pt x="458" y="177"/>
                  </a:lnTo>
                  <a:lnTo>
                    <a:pt x="403" y="210"/>
                  </a:lnTo>
                  <a:lnTo>
                    <a:pt x="294" y="300"/>
                  </a:lnTo>
                  <a:lnTo>
                    <a:pt x="300" y="294"/>
                  </a:lnTo>
                  <a:lnTo>
                    <a:pt x="214" y="398"/>
                  </a:lnTo>
                  <a:lnTo>
                    <a:pt x="180" y="453"/>
                  </a:lnTo>
                  <a:lnTo>
                    <a:pt x="150" y="514"/>
                  </a:lnTo>
                  <a:lnTo>
                    <a:pt x="127" y="576"/>
                  </a:lnTo>
                  <a:lnTo>
                    <a:pt x="110" y="643"/>
                  </a:lnTo>
                  <a:lnTo>
                    <a:pt x="99" y="711"/>
                  </a:lnTo>
                  <a:lnTo>
                    <a:pt x="95" y="781"/>
                  </a:lnTo>
                  <a:lnTo>
                    <a:pt x="99" y="851"/>
                  </a:lnTo>
                  <a:lnTo>
                    <a:pt x="109" y="920"/>
                  </a:lnTo>
                  <a:lnTo>
                    <a:pt x="126" y="986"/>
                  </a:lnTo>
                  <a:lnTo>
                    <a:pt x="149" y="1050"/>
                  </a:lnTo>
                  <a:lnTo>
                    <a:pt x="178" y="1110"/>
                  </a:lnTo>
                  <a:lnTo>
                    <a:pt x="215" y="1171"/>
                  </a:lnTo>
                  <a:lnTo>
                    <a:pt x="210" y="1165"/>
                  </a:lnTo>
                  <a:lnTo>
                    <a:pt x="300" y="1274"/>
                  </a:lnTo>
                  <a:lnTo>
                    <a:pt x="294" y="1267"/>
                  </a:lnTo>
                  <a:lnTo>
                    <a:pt x="398" y="1353"/>
                  </a:lnTo>
                  <a:lnTo>
                    <a:pt x="453" y="1387"/>
                  </a:lnTo>
                  <a:lnTo>
                    <a:pt x="514" y="1416"/>
                  </a:lnTo>
                  <a:lnTo>
                    <a:pt x="576" y="1440"/>
                  </a:lnTo>
                  <a:lnTo>
                    <a:pt x="643" y="1457"/>
                  </a:lnTo>
                  <a:lnTo>
                    <a:pt x="711" y="1468"/>
                  </a:lnTo>
                  <a:lnTo>
                    <a:pt x="781" y="1472"/>
                  </a:lnTo>
                  <a:lnTo>
                    <a:pt x="851" y="1468"/>
                  </a:lnTo>
                  <a:lnTo>
                    <a:pt x="920" y="1458"/>
                  </a:lnTo>
                  <a:lnTo>
                    <a:pt x="986" y="1441"/>
                  </a:lnTo>
                  <a:lnTo>
                    <a:pt x="1050" y="1418"/>
                  </a:lnTo>
                  <a:lnTo>
                    <a:pt x="1110" y="1389"/>
                  </a:lnTo>
                  <a:lnTo>
                    <a:pt x="1165" y="1356"/>
                  </a:lnTo>
                  <a:lnTo>
                    <a:pt x="1274" y="1267"/>
                  </a:lnTo>
                  <a:lnTo>
                    <a:pt x="1267" y="1274"/>
                  </a:lnTo>
                  <a:lnTo>
                    <a:pt x="1352" y="1171"/>
                  </a:lnTo>
                  <a:lnTo>
                    <a:pt x="1387" y="1114"/>
                  </a:lnTo>
                  <a:lnTo>
                    <a:pt x="1416" y="1054"/>
                  </a:lnTo>
                  <a:lnTo>
                    <a:pt x="1440" y="991"/>
                  </a:lnTo>
                  <a:lnTo>
                    <a:pt x="1457" y="924"/>
                  </a:lnTo>
                  <a:lnTo>
                    <a:pt x="1468" y="856"/>
                  </a:lnTo>
                  <a:lnTo>
                    <a:pt x="1472" y="786"/>
                  </a:lnTo>
                  <a:lnTo>
                    <a:pt x="1468" y="716"/>
                  </a:lnTo>
                  <a:close/>
                </a:path>
              </a:pathLst>
            </a:custGeom>
            <a:solidFill>
              <a:srgbClr val="FFFF00"/>
            </a:solidFill>
            <a:ln w="0" cap="flat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Oval 23"/>
            <p:cNvSpPr>
              <a:spLocks noChangeArrowheads="1"/>
            </p:cNvSpPr>
            <p:nvPr/>
          </p:nvSpPr>
          <p:spPr bwMode="auto">
            <a:xfrm>
              <a:off x="2824163" y="3086100"/>
              <a:ext cx="200025" cy="200025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buFontTx/>
                <a:buNone/>
              </a:pPr>
              <a:endParaRPr lang="en-US" altLang="en-US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2817813" y="3079750"/>
              <a:ext cx="212725" cy="212725"/>
            </a:xfrm>
            <a:custGeom>
              <a:avLst/>
              <a:gdLst>
                <a:gd name="T0" fmla="*/ 212182 w 1567"/>
                <a:gd name="T1" fmla="*/ 116883 h 1567"/>
                <a:gd name="T2" fmla="*/ 208109 w 1567"/>
                <a:gd name="T3" fmla="*/ 137654 h 1567"/>
                <a:gd name="T4" fmla="*/ 200100 w 1567"/>
                <a:gd name="T5" fmla="*/ 156795 h 1567"/>
                <a:gd name="T6" fmla="*/ 182181 w 1567"/>
                <a:gd name="T7" fmla="*/ 181230 h 1567"/>
                <a:gd name="T8" fmla="*/ 166433 w 1567"/>
                <a:gd name="T9" fmla="*/ 194263 h 1567"/>
                <a:gd name="T10" fmla="*/ 148107 w 1567"/>
                <a:gd name="T11" fmla="*/ 204308 h 1567"/>
                <a:gd name="T12" fmla="*/ 128015 w 1567"/>
                <a:gd name="T13" fmla="*/ 210553 h 1567"/>
                <a:gd name="T14" fmla="*/ 106702 w 1567"/>
                <a:gd name="T15" fmla="*/ 212725 h 1567"/>
                <a:gd name="T16" fmla="*/ 85253 w 1567"/>
                <a:gd name="T17" fmla="*/ 210689 h 1567"/>
                <a:gd name="T18" fmla="*/ 65297 w 1567"/>
                <a:gd name="T19" fmla="*/ 204444 h 1567"/>
                <a:gd name="T20" fmla="*/ 47106 w 1567"/>
                <a:gd name="T21" fmla="*/ 194670 h 1567"/>
                <a:gd name="T22" fmla="*/ 30680 w 1567"/>
                <a:gd name="T23" fmla="*/ 181230 h 1567"/>
                <a:gd name="T24" fmla="*/ 17919 w 1567"/>
                <a:gd name="T25" fmla="*/ 165619 h 1567"/>
                <a:gd name="T26" fmla="*/ 8417 w 1567"/>
                <a:gd name="T27" fmla="*/ 148107 h 1567"/>
                <a:gd name="T28" fmla="*/ 2172 w 1567"/>
                <a:gd name="T29" fmla="*/ 128015 h 1567"/>
                <a:gd name="T30" fmla="*/ 0 w 1567"/>
                <a:gd name="T31" fmla="*/ 106702 h 1567"/>
                <a:gd name="T32" fmla="*/ 2036 w 1567"/>
                <a:gd name="T33" fmla="*/ 85253 h 1567"/>
                <a:gd name="T34" fmla="*/ 8145 w 1567"/>
                <a:gd name="T35" fmla="*/ 65297 h 1567"/>
                <a:gd name="T36" fmla="*/ 18055 w 1567"/>
                <a:gd name="T37" fmla="*/ 47106 h 1567"/>
                <a:gd name="T38" fmla="*/ 31630 w 1567"/>
                <a:gd name="T39" fmla="*/ 30680 h 1567"/>
                <a:gd name="T40" fmla="*/ 55251 w 1567"/>
                <a:gd name="T41" fmla="*/ 13032 h 1567"/>
                <a:gd name="T42" fmla="*/ 74393 w 1567"/>
                <a:gd name="T43" fmla="*/ 4751 h 1567"/>
                <a:gd name="T44" fmla="*/ 95163 w 1567"/>
                <a:gd name="T45" fmla="*/ 543 h 1567"/>
                <a:gd name="T46" fmla="*/ 116883 w 1567"/>
                <a:gd name="T47" fmla="*/ 543 h 1567"/>
                <a:gd name="T48" fmla="*/ 137654 w 1567"/>
                <a:gd name="T49" fmla="*/ 4616 h 1567"/>
                <a:gd name="T50" fmla="*/ 156795 w 1567"/>
                <a:gd name="T51" fmla="*/ 12625 h 1567"/>
                <a:gd name="T52" fmla="*/ 166433 w 1567"/>
                <a:gd name="T53" fmla="*/ 18462 h 1567"/>
                <a:gd name="T54" fmla="*/ 182181 w 1567"/>
                <a:gd name="T55" fmla="*/ 31630 h 1567"/>
                <a:gd name="T56" fmla="*/ 199693 w 1567"/>
                <a:gd name="T57" fmla="*/ 55251 h 1567"/>
                <a:gd name="T58" fmla="*/ 207838 w 1567"/>
                <a:gd name="T59" fmla="*/ 74393 h 1567"/>
                <a:gd name="T60" fmla="*/ 212182 w 1567"/>
                <a:gd name="T61" fmla="*/ 95163 h 1567"/>
                <a:gd name="T62" fmla="*/ 199285 w 1567"/>
                <a:gd name="T63" fmla="*/ 97199 h 1567"/>
                <a:gd name="T64" fmla="*/ 195620 w 1567"/>
                <a:gd name="T65" fmla="*/ 78873 h 1567"/>
                <a:gd name="T66" fmla="*/ 188697 w 1567"/>
                <a:gd name="T67" fmla="*/ 62175 h 1567"/>
                <a:gd name="T68" fmla="*/ 171999 w 1567"/>
                <a:gd name="T69" fmla="*/ 39911 h 1567"/>
                <a:gd name="T70" fmla="*/ 158152 w 1567"/>
                <a:gd name="T71" fmla="*/ 28508 h 1567"/>
                <a:gd name="T72" fmla="*/ 151229 w 1567"/>
                <a:gd name="T73" fmla="*/ 24436 h 1567"/>
                <a:gd name="T74" fmla="*/ 134531 w 1567"/>
                <a:gd name="T75" fmla="*/ 17241 h 1567"/>
                <a:gd name="T76" fmla="*/ 116205 w 1567"/>
                <a:gd name="T77" fmla="*/ 13440 h 1567"/>
                <a:gd name="T78" fmla="*/ 97199 w 1567"/>
                <a:gd name="T79" fmla="*/ 13440 h 1567"/>
                <a:gd name="T80" fmla="*/ 78873 w 1567"/>
                <a:gd name="T81" fmla="*/ 16969 h 1567"/>
                <a:gd name="T82" fmla="*/ 62175 w 1567"/>
                <a:gd name="T83" fmla="*/ 24028 h 1567"/>
                <a:gd name="T84" fmla="*/ 39911 w 1567"/>
                <a:gd name="T85" fmla="*/ 40726 h 1567"/>
                <a:gd name="T86" fmla="*/ 29051 w 1567"/>
                <a:gd name="T87" fmla="*/ 54030 h 1567"/>
                <a:gd name="T88" fmla="*/ 20363 w 1567"/>
                <a:gd name="T89" fmla="*/ 69777 h 1567"/>
                <a:gd name="T90" fmla="*/ 14933 w 1567"/>
                <a:gd name="T91" fmla="*/ 87289 h 1567"/>
                <a:gd name="T92" fmla="*/ 12897 w 1567"/>
                <a:gd name="T93" fmla="*/ 106023 h 1567"/>
                <a:gd name="T94" fmla="*/ 14797 w 1567"/>
                <a:gd name="T95" fmla="*/ 124893 h 1567"/>
                <a:gd name="T96" fmla="*/ 20227 w 1567"/>
                <a:gd name="T97" fmla="*/ 142541 h 1567"/>
                <a:gd name="T98" fmla="*/ 29187 w 1567"/>
                <a:gd name="T99" fmla="*/ 158967 h 1567"/>
                <a:gd name="T100" fmla="*/ 40726 w 1567"/>
                <a:gd name="T101" fmla="*/ 172949 h 1567"/>
                <a:gd name="T102" fmla="*/ 54030 w 1567"/>
                <a:gd name="T103" fmla="*/ 183674 h 1567"/>
                <a:gd name="T104" fmla="*/ 69777 w 1567"/>
                <a:gd name="T105" fmla="*/ 192226 h 1567"/>
                <a:gd name="T106" fmla="*/ 87289 w 1567"/>
                <a:gd name="T107" fmla="*/ 197792 h 1567"/>
                <a:gd name="T108" fmla="*/ 106023 w 1567"/>
                <a:gd name="T109" fmla="*/ 199828 h 1567"/>
                <a:gd name="T110" fmla="*/ 124893 w 1567"/>
                <a:gd name="T111" fmla="*/ 197928 h 1567"/>
                <a:gd name="T112" fmla="*/ 142541 w 1567"/>
                <a:gd name="T113" fmla="*/ 192498 h 1567"/>
                <a:gd name="T114" fmla="*/ 158152 w 1567"/>
                <a:gd name="T115" fmla="*/ 184081 h 1567"/>
                <a:gd name="T116" fmla="*/ 171999 w 1567"/>
                <a:gd name="T117" fmla="*/ 172949 h 1567"/>
                <a:gd name="T118" fmla="*/ 188289 w 1567"/>
                <a:gd name="T119" fmla="*/ 151229 h 1567"/>
                <a:gd name="T120" fmla="*/ 195484 w 1567"/>
                <a:gd name="T121" fmla="*/ 134531 h 1567"/>
                <a:gd name="T122" fmla="*/ 199285 w 1567"/>
                <a:gd name="T123" fmla="*/ 116205 h 1567"/>
                <a:gd name="T124" fmla="*/ 199285 w 1567"/>
                <a:gd name="T125" fmla="*/ 97199 h 15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67" h="1567">
                  <a:moveTo>
                    <a:pt x="1567" y="781"/>
                  </a:moveTo>
                  <a:lnTo>
                    <a:pt x="1563" y="861"/>
                  </a:lnTo>
                  <a:lnTo>
                    <a:pt x="1552" y="939"/>
                  </a:lnTo>
                  <a:lnTo>
                    <a:pt x="1533" y="1014"/>
                  </a:lnTo>
                  <a:lnTo>
                    <a:pt x="1507" y="1087"/>
                  </a:lnTo>
                  <a:lnTo>
                    <a:pt x="1474" y="1155"/>
                  </a:lnTo>
                  <a:lnTo>
                    <a:pt x="1435" y="1220"/>
                  </a:lnTo>
                  <a:lnTo>
                    <a:pt x="1342" y="1335"/>
                  </a:lnTo>
                  <a:cubicBezTo>
                    <a:pt x="1340" y="1337"/>
                    <a:pt x="1337" y="1340"/>
                    <a:pt x="1335" y="1342"/>
                  </a:cubicBezTo>
                  <a:lnTo>
                    <a:pt x="1226" y="1431"/>
                  </a:lnTo>
                  <a:lnTo>
                    <a:pt x="1159" y="1472"/>
                  </a:lnTo>
                  <a:lnTo>
                    <a:pt x="1091" y="1505"/>
                  </a:lnTo>
                  <a:lnTo>
                    <a:pt x="1019" y="1532"/>
                  </a:lnTo>
                  <a:lnTo>
                    <a:pt x="943" y="1551"/>
                  </a:lnTo>
                  <a:lnTo>
                    <a:pt x="866" y="1563"/>
                  </a:lnTo>
                  <a:lnTo>
                    <a:pt x="786" y="1567"/>
                  </a:lnTo>
                  <a:lnTo>
                    <a:pt x="706" y="1563"/>
                  </a:lnTo>
                  <a:lnTo>
                    <a:pt x="628" y="1552"/>
                  </a:lnTo>
                  <a:lnTo>
                    <a:pt x="553" y="1533"/>
                  </a:lnTo>
                  <a:lnTo>
                    <a:pt x="481" y="1506"/>
                  </a:lnTo>
                  <a:lnTo>
                    <a:pt x="412" y="1474"/>
                  </a:lnTo>
                  <a:lnTo>
                    <a:pt x="347" y="1434"/>
                  </a:lnTo>
                  <a:lnTo>
                    <a:pt x="233" y="1342"/>
                  </a:lnTo>
                  <a:cubicBezTo>
                    <a:pt x="231" y="1340"/>
                    <a:pt x="228" y="1337"/>
                    <a:pt x="226" y="1335"/>
                  </a:cubicBezTo>
                  <a:lnTo>
                    <a:pt x="136" y="1226"/>
                  </a:lnTo>
                  <a:cubicBezTo>
                    <a:pt x="135" y="1224"/>
                    <a:pt x="134" y="1222"/>
                    <a:pt x="132" y="1220"/>
                  </a:cubicBezTo>
                  <a:lnTo>
                    <a:pt x="95" y="1159"/>
                  </a:lnTo>
                  <a:lnTo>
                    <a:pt x="62" y="1091"/>
                  </a:lnTo>
                  <a:lnTo>
                    <a:pt x="35" y="1019"/>
                  </a:lnTo>
                  <a:lnTo>
                    <a:pt x="16" y="943"/>
                  </a:lnTo>
                  <a:lnTo>
                    <a:pt x="4" y="866"/>
                  </a:lnTo>
                  <a:lnTo>
                    <a:pt x="0" y="786"/>
                  </a:lnTo>
                  <a:lnTo>
                    <a:pt x="4" y="706"/>
                  </a:lnTo>
                  <a:lnTo>
                    <a:pt x="15" y="628"/>
                  </a:lnTo>
                  <a:lnTo>
                    <a:pt x="34" y="553"/>
                  </a:lnTo>
                  <a:lnTo>
                    <a:pt x="60" y="481"/>
                  </a:lnTo>
                  <a:lnTo>
                    <a:pt x="93" y="412"/>
                  </a:lnTo>
                  <a:lnTo>
                    <a:pt x="133" y="347"/>
                  </a:lnTo>
                  <a:lnTo>
                    <a:pt x="226" y="233"/>
                  </a:lnTo>
                  <a:cubicBezTo>
                    <a:pt x="228" y="231"/>
                    <a:pt x="231" y="228"/>
                    <a:pt x="233" y="226"/>
                  </a:cubicBezTo>
                  <a:lnTo>
                    <a:pt x="342" y="136"/>
                  </a:lnTo>
                  <a:lnTo>
                    <a:pt x="407" y="96"/>
                  </a:lnTo>
                  <a:lnTo>
                    <a:pt x="477" y="62"/>
                  </a:lnTo>
                  <a:lnTo>
                    <a:pt x="548" y="35"/>
                  </a:lnTo>
                  <a:lnTo>
                    <a:pt x="624" y="16"/>
                  </a:lnTo>
                  <a:lnTo>
                    <a:pt x="701" y="4"/>
                  </a:lnTo>
                  <a:lnTo>
                    <a:pt x="781" y="0"/>
                  </a:lnTo>
                  <a:lnTo>
                    <a:pt x="861" y="4"/>
                  </a:lnTo>
                  <a:lnTo>
                    <a:pt x="939" y="15"/>
                  </a:lnTo>
                  <a:lnTo>
                    <a:pt x="1014" y="34"/>
                  </a:lnTo>
                  <a:lnTo>
                    <a:pt x="1087" y="60"/>
                  </a:lnTo>
                  <a:lnTo>
                    <a:pt x="1155" y="93"/>
                  </a:lnTo>
                  <a:lnTo>
                    <a:pt x="1220" y="132"/>
                  </a:lnTo>
                  <a:cubicBezTo>
                    <a:pt x="1222" y="134"/>
                    <a:pt x="1224" y="135"/>
                    <a:pt x="1226" y="136"/>
                  </a:cubicBezTo>
                  <a:lnTo>
                    <a:pt x="1335" y="226"/>
                  </a:lnTo>
                  <a:cubicBezTo>
                    <a:pt x="1337" y="228"/>
                    <a:pt x="1340" y="231"/>
                    <a:pt x="1342" y="233"/>
                  </a:cubicBezTo>
                  <a:lnTo>
                    <a:pt x="1431" y="342"/>
                  </a:lnTo>
                  <a:lnTo>
                    <a:pt x="1471" y="407"/>
                  </a:lnTo>
                  <a:lnTo>
                    <a:pt x="1505" y="477"/>
                  </a:lnTo>
                  <a:lnTo>
                    <a:pt x="1531" y="548"/>
                  </a:lnTo>
                  <a:lnTo>
                    <a:pt x="1551" y="624"/>
                  </a:lnTo>
                  <a:lnTo>
                    <a:pt x="1563" y="701"/>
                  </a:lnTo>
                  <a:lnTo>
                    <a:pt x="1567" y="781"/>
                  </a:lnTo>
                  <a:close/>
                  <a:moveTo>
                    <a:pt x="1468" y="716"/>
                  </a:moveTo>
                  <a:lnTo>
                    <a:pt x="1458" y="647"/>
                  </a:lnTo>
                  <a:lnTo>
                    <a:pt x="1441" y="581"/>
                  </a:lnTo>
                  <a:lnTo>
                    <a:pt x="1418" y="518"/>
                  </a:lnTo>
                  <a:lnTo>
                    <a:pt x="1390" y="458"/>
                  </a:lnTo>
                  <a:lnTo>
                    <a:pt x="1356" y="403"/>
                  </a:lnTo>
                  <a:lnTo>
                    <a:pt x="1267" y="294"/>
                  </a:lnTo>
                  <a:lnTo>
                    <a:pt x="1274" y="300"/>
                  </a:lnTo>
                  <a:lnTo>
                    <a:pt x="1165" y="210"/>
                  </a:lnTo>
                  <a:lnTo>
                    <a:pt x="1171" y="215"/>
                  </a:lnTo>
                  <a:lnTo>
                    <a:pt x="1114" y="180"/>
                  </a:lnTo>
                  <a:lnTo>
                    <a:pt x="1054" y="151"/>
                  </a:lnTo>
                  <a:lnTo>
                    <a:pt x="991" y="127"/>
                  </a:lnTo>
                  <a:lnTo>
                    <a:pt x="924" y="110"/>
                  </a:lnTo>
                  <a:lnTo>
                    <a:pt x="856" y="99"/>
                  </a:lnTo>
                  <a:lnTo>
                    <a:pt x="786" y="95"/>
                  </a:lnTo>
                  <a:lnTo>
                    <a:pt x="716" y="99"/>
                  </a:lnTo>
                  <a:lnTo>
                    <a:pt x="647" y="109"/>
                  </a:lnTo>
                  <a:lnTo>
                    <a:pt x="581" y="125"/>
                  </a:lnTo>
                  <a:lnTo>
                    <a:pt x="518" y="149"/>
                  </a:lnTo>
                  <a:lnTo>
                    <a:pt x="458" y="177"/>
                  </a:lnTo>
                  <a:lnTo>
                    <a:pt x="403" y="210"/>
                  </a:lnTo>
                  <a:lnTo>
                    <a:pt x="294" y="300"/>
                  </a:lnTo>
                  <a:lnTo>
                    <a:pt x="300" y="294"/>
                  </a:lnTo>
                  <a:lnTo>
                    <a:pt x="214" y="398"/>
                  </a:lnTo>
                  <a:lnTo>
                    <a:pt x="180" y="453"/>
                  </a:lnTo>
                  <a:lnTo>
                    <a:pt x="150" y="514"/>
                  </a:lnTo>
                  <a:lnTo>
                    <a:pt x="127" y="576"/>
                  </a:lnTo>
                  <a:lnTo>
                    <a:pt x="110" y="643"/>
                  </a:lnTo>
                  <a:lnTo>
                    <a:pt x="99" y="711"/>
                  </a:lnTo>
                  <a:lnTo>
                    <a:pt x="95" y="781"/>
                  </a:lnTo>
                  <a:lnTo>
                    <a:pt x="99" y="851"/>
                  </a:lnTo>
                  <a:lnTo>
                    <a:pt x="109" y="920"/>
                  </a:lnTo>
                  <a:lnTo>
                    <a:pt x="126" y="986"/>
                  </a:lnTo>
                  <a:lnTo>
                    <a:pt x="149" y="1050"/>
                  </a:lnTo>
                  <a:lnTo>
                    <a:pt x="178" y="1110"/>
                  </a:lnTo>
                  <a:lnTo>
                    <a:pt x="215" y="1171"/>
                  </a:lnTo>
                  <a:lnTo>
                    <a:pt x="210" y="1165"/>
                  </a:lnTo>
                  <a:lnTo>
                    <a:pt x="300" y="1274"/>
                  </a:lnTo>
                  <a:lnTo>
                    <a:pt x="294" y="1267"/>
                  </a:lnTo>
                  <a:lnTo>
                    <a:pt x="398" y="1353"/>
                  </a:lnTo>
                  <a:lnTo>
                    <a:pt x="453" y="1387"/>
                  </a:lnTo>
                  <a:lnTo>
                    <a:pt x="514" y="1416"/>
                  </a:lnTo>
                  <a:lnTo>
                    <a:pt x="576" y="1440"/>
                  </a:lnTo>
                  <a:lnTo>
                    <a:pt x="643" y="1457"/>
                  </a:lnTo>
                  <a:lnTo>
                    <a:pt x="711" y="1468"/>
                  </a:lnTo>
                  <a:lnTo>
                    <a:pt x="781" y="1472"/>
                  </a:lnTo>
                  <a:lnTo>
                    <a:pt x="851" y="1468"/>
                  </a:lnTo>
                  <a:lnTo>
                    <a:pt x="920" y="1458"/>
                  </a:lnTo>
                  <a:lnTo>
                    <a:pt x="986" y="1441"/>
                  </a:lnTo>
                  <a:lnTo>
                    <a:pt x="1050" y="1418"/>
                  </a:lnTo>
                  <a:lnTo>
                    <a:pt x="1110" y="1389"/>
                  </a:lnTo>
                  <a:lnTo>
                    <a:pt x="1165" y="1356"/>
                  </a:lnTo>
                  <a:lnTo>
                    <a:pt x="1274" y="1267"/>
                  </a:lnTo>
                  <a:lnTo>
                    <a:pt x="1267" y="1274"/>
                  </a:lnTo>
                  <a:lnTo>
                    <a:pt x="1352" y="1171"/>
                  </a:lnTo>
                  <a:lnTo>
                    <a:pt x="1387" y="1114"/>
                  </a:lnTo>
                  <a:lnTo>
                    <a:pt x="1416" y="1054"/>
                  </a:lnTo>
                  <a:lnTo>
                    <a:pt x="1440" y="991"/>
                  </a:lnTo>
                  <a:lnTo>
                    <a:pt x="1457" y="924"/>
                  </a:lnTo>
                  <a:lnTo>
                    <a:pt x="1468" y="856"/>
                  </a:lnTo>
                  <a:lnTo>
                    <a:pt x="1472" y="786"/>
                  </a:lnTo>
                  <a:lnTo>
                    <a:pt x="1468" y="716"/>
                  </a:lnTo>
                  <a:close/>
                </a:path>
              </a:pathLst>
            </a:custGeom>
            <a:solidFill>
              <a:srgbClr val="FFFF00"/>
            </a:solidFill>
            <a:ln w="0" cap="flat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Oval 25"/>
            <p:cNvSpPr>
              <a:spLocks noChangeArrowheads="1"/>
            </p:cNvSpPr>
            <p:nvPr/>
          </p:nvSpPr>
          <p:spPr bwMode="auto">
            <a:xfrm>
              <a:off x="3259138" y="3763963"/>
              <a:ext cx="198437" cy="19843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buFontTx/>
                <a:buNone/>
              </a:pPr>
              <a:endParaRPr lang="en-US" altLang="en-US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3251200" y="3757613"/>
              <a:ext cx="212725" cy="212725"/>
            </a:xfrm>
            <a:custGeom>
              <a:avLst/>
              <a:gdLst>
                <a:gd name="T0" fmla="*/ 212182 w 1567"/>
                <a:gd name="T1" fmla="*/ 116883 h 1567"/>
                <a:gd name="T2" fmla="*/ 208109 w 1567"/>
                <a:gd name="T3" fmla="*/ 137654 h 1567"/>
                <a:gd name="T4" fmla="*/ 200100 w 1567"/>
                <a:gd name="T5" fmla="*/ 156795 h 1567"/>
                <a:gd name="T6" fmla="*/ 182181 w 1567"/>
                <a:gd name="T7" fmla="*/ 181230 h 1567"/>
                <a:gd name="T8" fmla="*/ 166433 w 1567"/>
                <a:gd name="T9" fmla="*/ 194263 h 1567"/>
                <a:gd name="T10" fmla="*/ 148107 w 1567"/>
                <a:gd name="T11" fmla="*/ 204308 h 1567"/>
                <a:gd name="T12" fmla="*/ 128015 w 1567"/>
                <a:gd name="T13" fmla="*/ 210553 h 1567"/>
                <a:gd name="T14" fmla="*/ 106702 w 1567"/>
                <a:gd name="T15" fmla="*/ 212725 h 1567"/>
                <a:gd name="T16" fmla="*/ 85253 w 1567"/>
                <a:gd name="T17" fmla="*/ 210689 h 1567"/>
                <a:gd name="T18" fmla="*/ 65297 w 1567"/>
                <a:gd name="T19" fmla="*/ 204444 h 1567"/>
                <a:gd name="T20" fmla="*/ 47106 w 1567"/>
                <a:gd name="T21" fmla="*/ 194670 h 1567"/>
                <a:gd name="T22" fmla="*/ 30680 w 1567"/>
                <a:gd name="T23" fmla="*/ 181230 h 1567"/>
                <a:gd name="T24" fmla="*/ 17919 w 1567"/>
                <a:gd name="T25" fmla="*/ 165619 h 1567"/>
                <a:gd name="T26" fmla="*/ 8417 w 1567"/>
                <a:gd name="T27" fmla="*/ 148107 h 1567"/>
                <a:gd name="T28" fmla="*/ 2172 w 1567"/>
                <a:gd name="T29" fmla="*/ 128015 h 1567"/>
                <a:gd name="T30" fmla="*/ 0 w 1567"/>
                <a:gd name="T31" fmla="*/ 106702 h 1567"/>
                <a:gd name="T32" fmla="*/ 2036 w 1567"/>
                <a:gd name="T33" fmla="*/ 85253 h 1567"/>
                <a:gd name="T34" fmla="*/ 8145 w 1567"/>
                <a:gd name="T35" fmla="*/ 65297 h 1567"/>
                <a:gd name="T36" fmla="*/ 18055 w 1567"/>
                <a:gd name="T37" fmla="*/ 47106 h 1567"/>
                <a:gd name="T38" fmla="*/ 31630 w 1567"/>
                <a:gd name="T39" fmla="*/ 30680 h 1567"/>
                <a:gd name="T40" fmla="*/ 55251 w 1567"/>
                <a:gd name="T41" fmla="*/ 13032 h 1567"/>
                <a:gd name="T42" fmla="*/ 74393 w 1567"/>
                <a:gd name="T43" fmla="*/ 4751 h 1567"/>
                <a:gd name="T44" fmla="*/ 95163 w 1567"/>
                <a:gd name="T45" fmla="*/ 543 h 1567"/>
                <a:gd name="T46" fmla="*/ 116883 w 1567"/>
                <a:gd name="T47" fmla="*/ 543 h 1567"/>
                <a:gd name="T48" fmla="*/ 137654 w 1567"/>
                <a:gd name="T49" fmla="*/ 4616 h 1567"/>
                <a:gd name="T50" fmla="*/ 156795 w 1567"/>
                <a:gd name="T51" fmla="*/ 12625 h 1567"/>
                <a:gd name="T52" fmla="*/ 166433 w 1567"/>
                <a:gd name="T53" fmla="*/ 18462 h 1567"/>
                <a:gd name="T54" fmla="*/ 182181 w 1567"/>
                <a:gd name="T55" fmla="*/ 31630 h 1567"/>
                <a:gd name="T56" fmla="*/ 199693 w 1567"/>
                <a:gd name="T57" fmla="*/ 55251 h 1567"/>
                <a:gd name="T58" fmla="*/ 207838 w 1567"/>
                <a:gd name="T59" fmla="*/ 74393 h 1567"/>
                <a:gd name="T60" fmla="*/ 212182 w 1567"/>
                <a:gd name="T61" fmla="*/ 95163 h 1567"/>
                <a:gd name="T62" fmla="*/ 199285 w 1567"/>
                <a:gd name="T63" fmla="*/ 97199 h 1567"/>
                <a:gd name="T64" fmla="*/ 195620 w 1567"/>
                <a:gd name="T65" fmla="*/ 78873 h 1567"/>
                <a:gd name="T66" fmla="*/ 188697 w 1567"/>
                <a:gd name="T67" fmla="*/ 62175 h 1567"/>
                <a:gd name="T68" fmla="*/ 171999 w 1567"/>
                <a:gd name="T69" fmla="*/ 39911 h 1567"/>
                <a:gd name="T70" fmla="*/ 158152 w 1567"/>
                <a:gd name="T71" fmla="*/ 28508 h 1567"/>
                <a:gd name="T72" fmla="*/ 151229 w 1567"/>
                <a:gd name="T73" fmla="*/ 24436 h 1567"/>
                <a:gd name="T74" fmla="*/ 134531 w 1567"/>
                <a:gd name="T75" fmla="*/ 17241 h 1567"/>
                <a:gd name="T76" fmla="*/ 116205 w 1567"/>
                <a:gd name="T77" fmla="*/ 13440 h 1567"/>
                <a:gd name="T78" fmla="*/ 97199 w 1567"/>
                <a:gd name="T79" fmla="*/ 13440 h 1567"/>
                <a:gd name="T80" fmla="*/ 78873 w 1567"/>
                <a:gd name="T81" fmla="*/ 16969 h 1567"/>
                <a:gd name="T82" fmla="*/ 62175 w 1567"/>
                <a:gd name="T83" fmla="*/ 24028 h 1567"/>
                <a:gd name="T84" fmla="*/ 39911 w 1567"/>
                <a:gd name="T85" fmla="*/ 40726 h 1567"/>
                <a:gd name="T86" fmla="*/ 29051 w 1567"/>
                <a:gd name="T87" fmla="*/ 54030 h 1567"/>
                <a:gd name="T88" fmla="*/ 20363 w 1567"/>
                <a:gd name="T89" fmla="*/ 69777 h 1567"/>
                <a:gd name="T90" fmla="*/ 14933 w 1567"/>
                <a:gd name="T91" fmla="*/ 87289 h 1567"/>
                <a:gd name="T92" fmla="*/ 12897 w 1567"/>
                <a:gd name="T93" fmla="*/ 106023 h 1567"/>
                <a:gd name="T94" fmla="*/ 14797 w 1567"/>
                <a:gd name="T95" fmla="*/ 124893 h 1567"/>
                <a:gd name="T96" fmla="*/ 20227 w 1567"/>
                <a:gd name="T97" fmla="*/ 142541 h 1567"/>
                <a:gd name="T98" fmla="*/ 29187 w 1567"/>
                <a:gd name="T99" fmla="*/ 158967 h 1567"/>
                <a:gd name="T100" fmla="*/ 40726 w 1567"/>
                <a:gd name="T101" fmla="*/ 172949 h 1567"/>
                <a:gd name="T102" fmla="*/ 54030 w 1567"/>
                <a:gd name="T103" fmla="*/ 183674 h 1567"/>
                <a:gd name="T104" fmla="*/ 69777 w 1567"/>
                <a:gd name="T105" fmla="*/ 192226 h 1567"/>
                <a:gd name="T106" fmla="*/ 87289 w 1567"/>
                <a:gd name="T107" fmla="*/ 197792 h 1567"/>
                <a:gd name="T108" fmla="*/ 106023 w 1567"/>
                <a:gd name="T109" fmla="*/ 199828 h 1567"/>
                <a:gd name="T110" fmla="*/ 124893 w 1567"/>
                <a:gd name="T111" fmla="*/ 197928 h 1567"/>
                <a:gd name="T112" fmla="*/ 142541 w 1567"/>
                <a:gd name="T113" fmla="*/ 192498 h 1567"/>
                <a:gd name="T114" fmla="*/ 158152 w 1567"/>
                <a:gd name="T115" fmla="*/ 184081 h 1567"/>
                <a:gd name="T116" fmla="*/ 171999 w 1567"/>
                <a:gd name="T117" fmla="*/ 172949 h 1567"/>
                <a:gd name="T118" fmla="*/ 188289 w 1567"/>
                <a:gd name="T119" fmla="*/ 151229 h 1567"/>
                <a:gd name="T120" fmla="*/ 195484 w 1567"/>
                <a:gd name="T121" fmla="*/ 134531 h 1567"/>
                <a:gd name="T122" fmla="*/ 199285 w 1567"/>
                <a:gd name="T123" fmla="*/ 116205 h 1567"/>
                <a:gd name="T124" fmla="*/ 199285 w 1567"/>
                <a:gd name="T125" fmla="*/ 97199 h 15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67" h="1567">
                  <a:moveTo>
                    <a:pt x="1567" y="781"/>
                  </a:moveTo>
                  <a:lnTo>
                    <a:pt x="1563" y="861"/>
                  </a:lnTo>
                  <a:lnTo>
                    <a:pt x="1552" y="939"/>
                  </a:lnTo>
                  <a:lnTo>
                    <a:pt x="1533" y="1014"/>
                  </a:lnTo>
                  <a:lnTo>
                    <a:pt x="1507" y="1087"/>
                  </a:lnTo>
                  <a:lnTo>
                    <a:pt x="1474" y="1155"/>
                  </a:lnTo>
                  <a:lnTo>
                    <a:pt x="1435" y="1220"/>
                  </a:lnTo>
                  <a:lnTo>
                    <a:pt x="1342" y="1335"/>
                  </a:lnTo>
                  <a:cubicBezTo>
                    <a:pt x="1340" y="1337"/>
                    <a:pt x="1337" y="1340"/>
                    <a:pt x="1335" y="1342"/>
                  </a:cubicBezTo>
                  <a:lnTo>
                    <a:pt x="1226" y="1431"/>
                  </a:lnTo>
                  <a:lnTo>
                    <a:pt x="1159" y="1472"/>
                  </a:lnTo>
                  <a:lnTo>
                    <a:pt x="1091" y="1505"/>
                  </a:lnTo>
                  <a:lnTo>
                    <a:pt x="1019" y="1532"/>
                  </a:lnTo>
                  <a:lnTo>
                    <a:pt x="943" y="1551"/>
                  </a:lnTo>
                  <a:lnTo>
                    <a:pt x="866" y="1563"/>
                  </a:lnTo>
                  <a:lnTo>
                    <a:pt x="786" y="1567"/>
                  </a:lnTo>
                  <a:lnTo>
                    <a:pt x="706" y="1563"/>
                  </a:lnTo>
                  <a:lnTo>
                    <a:pt x="628" y="1552"/>
                  </a:lnTo>
                  <a:lnTo>
                    <a:pt x="553" y="1533"/>
                  </a:lnTo>
                  <a:lnTo>
                    <a:pt x="481" y="1506"/>
                  </a:lnTo>
                  <a:lnTo>
                    <a:pt x="412" y="1474"/>
                  </a:lnTo>
                  <a:lnTo>
                    <a:pt x="347" y="1434"/>
                  </a:lnTo>
                  <a:lnTo>
                    <a:pt x="233" y="1342"/>
                  </a:lnTo>
                  <a:cubicBezTo>
                    <a:pt x="231" y="1340"/>
                    <a:pt x="228" y="1337"/>
                    <a:pt x="226" y="1335"/>
                  </a:cubicBezTo>
                  <a:lnTo>
                    <a:pt x="136" y="1226"/>
                  </a:lnTo>
                  <a:cubicBezTo>
                    <a:pt x="135" y="1224"/>
                    <a:pt x="134" y="1222"/>
                    <a:pt x="132" y="1220"/>
                  </a:cubicBezTo>
                  <a:lnTo>
                    <a:pt x="95" y="1159"/>
                  </a:lnTo>
                  <a:lnTo>
                    <a:pt x="62" y="1091"/>
                  </a:lnTo>
                  <a:lnTo>
                    <a:pt x="35" y="1019"/>
                  </a:lnTo>
                  <a:lnTo>
                    <a:pt x="16" y="943"/>
                  </a:lnTo>
                  <a:lnTo>
                    <a:pt x="4" y="866"/>
                  </a:lnTo>
                  <a:lnTo>
                    <a:pt x="0" y="786"/>
                  </a:lnTo>
                  <a:lnTo>
                    <a:pt x="4" y="706"/>
                  </a:lnTo>
                  <a:lnTo>
                    <a:pt x="15" y="628"/>
                  </a:lnTo>
                  <a:lnTo>
                    <a:pt x="34" y="553"/>
                  </a:lnTo>
                  <a:lnTo>
                    <a:pt x="60" y="481"/>
                  </a:lnTo>
                  <a:lnTo>
                    <a:pt x="93" y="412"/>
                  </a:lnTo>
                  <a:lnTo>
                    <a:pt x="133" y="347"/>
                  </a:lnTo>
                  <a:lnTo>
                    <a:pt x="226" y="233"/>
                  </a:lnTo>
                  <a:cubicBezTo>
                    <a:pt x="228" y="231"/>
                    <a:pt x="231" y="228"/>
                    <a:pt x="233" y="226"/>
                  </a:cubicBezTo>
                  <a:lnTo>
                    <a:pt x="342" y="136"/>
                  </a:lnTo>
                  <a:lnTo>
                    <a:pt x="407" y="96"/>
                  </a:lnTo>
                  <a:lnTo>
                    <a:pt x="477" y="62"/>
                  </a:lnTo>
                  <a:lnTo>
                    <a:pt x="548" y="35"/>
                  </a:lnTo>
                  <a:lnTo>
                    <a:pt x="624" y="16"/>
                  </a:lnTo>
                  <a:lnTo>
                    <a:pt x="701" y="4"/>
                  </a:lnTo>
                  <a:lnTo>
                    <a:pt x="781" y="0"/>
                  </a:lnTo>
                  <a:lnTo>
                    <a:pt x="861" y="4"/>
                  </a:lnTo>
                  <a:lnTo>
                    <a:pt x="939" y="15"/>
                  </a:lnTo>
                  <a:lnTo>
                    <a:pt x="1014" y="34"/>
                  </a:lnTo>
                  <a:lnTo>
                    <a:pt x="1087" y="60"/>
                  </a:lnTo>
                  <a:lnTo>
                    <a:pt x="1155" y="93"/>
                  </a:lnTo>
                  <a:lnTo>
                    <a:pt x="1220" y="132"/>
                  </a:lnTo>
                  <a:cubicBezTo>
                    <a:pt x="1222" y="134"/>
                    <a:pt x="1224" y="135"/>
                    <a:pt x="1226" y="136"/>
                  </a:cubicBezTo>
                  <a:lnTo>
                    <a:pt x="1335" y="226"/>
                  </a:lnTo>
                  <a:cubicBezTo>
                    <a:pt x="1337" y="228"/>
                    <a:pt x="1340" y="231"/>
                    <a:pt x="1342" y="233"/>
                  </a:cubicBezTo>
                  <a:lnTo>
                    <a:pt x="1431" y="342"/>
                  </a:lnTo>
                  <a:lnTo>
                    <a:pt x="1471" y="407"/>
                  </a:lnTo>
                  <a:lnTo>
                    <a:pt x="1505" y="477"/>
                  </a:lnTo>
                  <a:lnTo>
                    <a:pt x="1531" y="548"/>
                  </a:lnTo>
                  <a:lnTo>
                    <a:pt x="1551" y="624"/>
                  </a:lnTo>
                  <a:lnTo>
                    <a:pt x="1563" y="701"/>
                  </a:lnTo>
                  <a:lnTo>
                    <a:pt x="1567" y="781"/>
                  </a:lnTo>
                  <a:close/>
                  <a:moveTo>
                    <a:pt x="1468" y="716"/>
                  </a:moveTo>
                  <a:lnTo>
                    <a:pt x="1458" y="647"/>
                  </a:lnTo>
                  <a:lnTo>
                    <a:pt x="1441" y="581"/>
                  </a:lnTo>
                  <a:lnTo>
                    <a:pt x="1418" y="518"/>
                  </a:lnTo>
                  <a:lnTo>
                    <a:pt x="1390" y="458"/>
                  </a:lnTo>
                  <a:lnTo>
                    <a:pt x="1356" y="403"/>
                  </a:lnTo>
                  <a:lnTo>
                    <a:pt x="1267" y="294"/>
                  </a:lnTo>
                  <a:lnTo>
                    <a:pt x="1274" y="300"/>
                  </a:lnTo>
                  <a:lnTo>
                    <a:pt x="1165" y="210"/>
                  </a:lnTo>
                  <a:lnTo>
                    <a:pt x="1171" y="215"/>
                  </a:lnTo>
                  <a:lnTo>
                    <a:pt x="1114" y="180"/>
                  </a:lnTo>
                  <a:lnTo>
                    <a:pt x="1054" y="151"/>
                  </a:lnTo>
                  <a:lnTo>
                    <a:pt x="991" y="127"/>
                  </a:lnTo>
                  <a:lnTo>
                    <a:pt x="924" y="110"/>
                  </a:lnTo>
                  <a:lnTo>
                    <a:pt x="856" y="99"/>
                  </a:lnTo>
                  <a:lnTo>
                    <a:pt x="786" y="95"/>
                  </a:lnTo>
                  <a:lnTo>
                    <a:pt x="716" y="99"/>
                  </a:lnTo>
                  <a:lnTo>
                    <a:pt x="647" y="109"/>
                  </a:lnTo>
                  <a:lnTo>
                    <a:pt x="581" y="125"/>
                  </a:lnTo>
                  <a:lnTo>
                    <a:pt x="518" y="149"/>
                  </a:lnTo>
                  <a:lnTo>
                    <a:pt x="458" y="177"/>
                  </a:lnTo>
                  <a:lnTo>
                    <a:pt x="403" y="210"/>
                  </a:lnTo>
                  <a:lnTo>
                    <a:pt x="294" y="300"/>
                  </a:lnTo>
                  <a:lnTo>
                    <a:pt x="300" y="294"/>
                  </a:lnTo>
                  <a:lnTo>
                    <a:pt x="214" y="398"/>
                  </a:lnTo>
                  <a:lnTo>
                    <a:pt x="180" y="453"/>
                  </a:lnTo>
                  <a:lnTo>
                    <a:pt x="150" y="514"/>
                  </a:lnTo>
                  <a:lnTo>
                    <a:pt x="127" y="576"/>
                  </a:lnTo>
                  <a:lnTo>
                    <a:pt x="110" y="643"/>
                  </a:lnTo>
                  <a:lnTo>
                    <a:pt x="99" y="711"/>
                  </a:lnTo>
                  <a:lnTo>
                    <a:pt x="95" y="781"/>
                  </a:lnTo>
                  <a:lnTo>
                    <a:pt x="99" y="851"/>
                  </a:lnTo>
                  <a:lnTo>
                    <a:pt x="109" y="920"/>
                  </a:lnTo>
                  <a:lnTo>
                    <a:pt x="126" y="986"/>
                  </a:lnTo>
                  <a:lnTo>
                    <a:pt x="149" y="1050"/>
                  </a:lnTo>
                  <a:lnTo>
                    <a:pt x="178" y="1110"/>
                  </a:lnTo>
                  <a:lnTo>
                    <a:pt x="215" y="1171"/>
                  </a:lnTo>
                  <a:lnTo>
                    <a:pt x="210" y="1165"/>
                  </a:lnTo>
                  <a:lnTo>
                    <a:pt x="300" y="1274"/>
                  </a:lnTo>
                  <a:lnTo>
                    <a:pt x="294" y="1267"/>
                  </a:lnTo>
                  <a:lnTo>
                    <a:pt x="398" y="1353"/>
                  </a:lnTo>
                  <a:lnTo>
                    <a:pt x="453" y="1387"/>
                  </a:lnTo>
                  <a:lnTo>
                    <a:pt x="514" y="1416"/>
                  </a:lnTo>
                  <a:lnTo>
                    <a:pt x="576" y="1440"/>
                  </a:lnTo>
                  <a:lnTo>
                    <a:pt x="643" y="1457"/>
                  </a:lnTo>
                  <a:lnTo>
                    <a:pt x="711" y="1468"/>
                  </a:lnTo>
                  <a:lnTo>
                    <a:pt x="781" y="1472"/>
                  </a:lnTo>
                  <a:lnTo>
                    <a:pt x="851" y="1468"/>
                  </a:lnTo>
                  <a:lnTo>
                    <a:pt x="920" y="1458"/>
                  </a:lnTo>
                  <a:lnTo>
                    <a:pt x="986" y="1441"/>
                  </a:lnTo>
                  <a:lnTo>
                    <a:pt x="1050" y="1418"/>
                  </a:lnTo>
                  <a:lnTo>
                    <a:pt x="1110" y="1389"/>
                  </a:lnTo>
                  <a:lnTo>
                    <a:pt x="1165" y="1356"/>
                  </a:lnTo>
                  <a:lnTo>
                    <a:pt x="1274" y="1267"/>
                  </a:lnTo>
                  <a:lnTo>
                    <a:pt x="1267" y="1274"/>
                  </a:lnTo>
                  <a:lnTo>
                    <a:pt x="1352" y="1171"/>
                  </a:lnTo>
                  <a:lnTo>
                    <a:pt x="1387" y="1114"/>
                  </a:lnTo>
                  <a:lnTo>
                    <a:pt x="1416" y="1054"/>
                  </a:lnTo>
                  <a:lnTo>
                    <a:pt x="1440" y="991"/>
                  </a:lnTo>
                  <a:lnTo>
                    <a:pt x="1457" y="924"/>
                  </a:lnTo>
                  <a:lnTo>
                    <a:pt x="1468" y="856"/>
                  </a:lnTo>
                  <a:lnTo>
                    <a:pt x="1472" y="786"/>
                  </a:lnTo>
                  <a:lnTo>
                    <a:pt x="1468" y="716"/>
                  </a:lnTo>
                  <a:close/>
                </a:path>
              </a:pathLst>
            </a:custGeom>
            <a:solidFill>
              <a:srgbClr val="FFFF00"/>
            </a:solidFill>
            <a:ln w="0" cap="flat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auto">
            <a:xfrm>
              <a:off x="3692525" y="3482975"/>
              <a:ext cx="200025" cy="200025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buFontTx/>
                <a:buNone/>
              </a:pPr>
              <a:endParaRPr lang="en-US" altLang="en-US"/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3686175" y="3476625"/>
              <a:ext cx="212725" cy="212725"/>
            </a:xfrm>
            <a:custGeom>
              <a:avLst/>
              <a:gdLst>
                <a:gd name="T0" fmla="*/ 212182 w 1567"/>
                <a:gd name="T1" fmla="*/ 116883 h 1567"/>
                <a:gd name="T2" fmla="*/ 208109 w 1567"/>
                <a:gd name="T3" fmla="*/ 137654 h 1567"/>
                <a:gd name="T4" fmla="*/ 200100 w 1567"/>
                <a:gd name="T5" fmla="*/ 156795 h 1567"/>
                <a:gd name="T6" fmla="*/ 182181 w 1567"/>
                <a:gd name="T7" fmla="*/ 181230 h 1567"/>
                <a:gd name="T8" fmla="*/ 166433 w 1567"/>
                <a:gd name="T9" fmla="*/ 194263 h 1567"/>
                <a:gd name="T10" fmla="*/ 148107 w 1567"/>
                <a:gd name="T11" fmla="*/ 204308 h 1567"/>
                <a:gd name="T12" fmla="*/ 128015 w 1567"/>
                <a:gd name="T13" fmla="*/ 210553 h 1567"/>
                <a:gd name="T14" fmla="*/ 106702 w 1567"/>
                <a:gd name="T15" fmla="*/ 212725 h 1567"/>
                <a:gd name="T16" fmla="*/ 85253 w 1567"/>
                <a:gd name="T17" fmla="*/ 210689 h 1567"/>
                <a:gd name="T18" fmla="*/ 65297 w 1567"/>
                <a:gd name="T19" fmla="*/ 204444 h 1567"/>
                <a:gd name="T20" fmla="*/ 47106 w 1567"/>
                <a:gd name="T21" fmla="*/ 194670 h 1567"/>
                <a:gd name="T22" fmla="*/ 30680 w 1567"/>
                <a:gd name="T23" fmla="*/ 181230 h 1567"/>
                <a:gd name="T24" fmla="*/ 17919 w 1567"/>
                <a:gd name="T25" fmla="*/ 165619 h 1567"/>
                <a:gd name="T26" fmla="*/ 8417 w 1567"/>
                <a:gd name="T27" fmla="*/ 148107 h 1567"/>
                <a:gd name="T28" fmla="*/ 2172 w 1567"/>
                <a:gd name="T29" fmla="*/ 128015 h 1567"/>
                <a:gd name="T30" fmla="*/ 0 w 1567"/>
                <a:gd name="T31" fmla="*/ 106702 h 1567"/>
                <a:gd name="T32" fmla="*/ 2036 w 1567"/>
                <a:gd name="T33" fmla="*/ 85253 h 1567"/>
                <a:gd name="T34" fmla="*/ 8145 w 1567"/>
                <a:gd name="T35" fmla="*/ 65297 h 1567"/>
                <a:gd name="T36" fmla="*/ 18055 w 1567"/>
                <a:gd name="T37" fmla="*/ 47106 h 1567"/>
                <a:gd name="T38" fmla="*/ 31630 w 1567"/>
                <a:gd name="T39" fmla="*/ 30680 h 1567"/>
                <a:gd name="T40" fmla="*/ 55251 w 1567"/>
                <a:gd name="T41" fmla="*/ 13032 h 1567"/>
                <a:gd name="T42" fmla="*/ 74393 w 1567"/>
                <a:gd name="T43" fmla="*/ 4751 h 1567"/>
                <a:gd name="T44" fmla="*/ 95163 w 1567"/>
                <a:gd name="T45" fmla="*/ 543 h 1567"/>
                <a:gd name="T46" fmla="*/ 116883 w 1567"/>
                <a:gd name="T47" fmla="*/ 543 h 1567"/>
                <a:gd name="T48" fmla="*/ 137654 w 1567"/>
                <a:gd name="T49" fmla="*/ 4616 h 1567"/>
                <a:gd name="T50" fmla="*/ 156795 w 1567"/>
                <a:gd name="T51" fmla="*/ 12625 h 1567"/>
                <a:gd name="T52" fmla="*/ 166433 w 1567"/>
                <a:gd name="T53" fmla="*/ 18462 h 1567"/>
                <a:gd name="T54" fmla="*/ 182181 w 1567"/>
                <a:gd name="T55" fmla="*/ 31630 h 1567"/>
                <a:gd name="T56" fmla="*/ 199693 w 1567"/>
                <a:gd name="T57" fmla="*/ 55251 h 1567"/>
                <a:gd name="T58" fmla="*/ 207838 w 1567"/>
                <a:gd name="T59" fmla="*/ 74393 h 1567"/>
                <a:gd name="T60" fmla="*/ 212182 w 1567"/>
                <a:gd name="T61" fmla="*/ 95163 h 1567"/>
                <a:gd name="T62" fmla="*/ 199285 w 1567"/>
                <a:gd name="T63" fmla="*/ 97199 h 1567"/>
                <a:gd name="T64" fmla="*/ 195620 w 1567"/>
                <a:gd name="T65" fmla="*/ 78873 h 1567"/>
                <a:gd name="T66" fmla="*/ 188697 w 1567"/>
                <a:gd name="T67" fmla="*/ 62175 h 1567"/>
                <a:gd name="T68" fmla="*/ 171999 w 1567"/>
                <a:gd name="T69" fmla="*/ 39911 h 1567"/>
                <a:gd name="T70" fmla="*/ 158152 w 1567"/>
                <a:gd name="T71" fmla="*/ 28508 h 1567"/>
                <a:gd name="T72" fmla="*/ 151229 w 1567"/>
                <a:gd name="T73" fmla="*/ 24436 h 1567"/>
                <a:gd name="T74" fmla="*/ 134531 w 1567"/>
                <a:gd name="T75" fmla="*/ 17241 h 1567"/>
                <a:gd name="T76" fmla="*/ 116205 w 1567"/>
                <a:gd name="T77" fmla="*/ 13440 h 1567"/>
                <a:gd name="T78" fmla="*/ 97199 w 1567"/>
                <a:gd name="T79" fmla="*/ 13440 h 1567"/>
                <a:gd name="T80" fmla="*/ 78873 w 1567"/>
                <a:gd name="T81" fmla="*/ 16969 h 1567"/>
                <a:gd name="T82" fmla="*/ 62175 w 1567"/>
                <a:gd name="T83" fmla="*/ 24028 h 1567"/>
                <a:gd name="T84" fmla="*/ 39911 w 1567"/>
                <a:gd name="T85" fmla="*/ 40726 h 1567"/>
                <a:gd name="T86" fmla="*/ 29051 w 1567"/>
                <a:gd name="T87" fmla="*/ 54030 h 1567"/>
                <a:gd name="T88" fmla="*/ 20363 w 1567"/>
                <a:gd name="T89" fmla="*/ 69777 h 1567"/>
                <a:gd name="T90" fmla="*/ 14933 w 1567"/>
                <a:gd name="T91" fmla="*/ 87289 h 1567"/>
                <a:gd name="T92" fmla="*/ 12897 w 1567"/>
                <a:gd name="T93" fmla="*/ 106023 h 1567"/>
                <a:gd name="T94" fmla="*/ 14797 w 1567"/>
                <a:gd name="T95" fmla="*/ 124893 h 1567"/>
                <a:gd name="T96" fmla="*/ 20227 w 1567"/>
                <a:gd name="T97" fmla="*/ 142541 h 1567"/>
                <a:gd name="T98" fmla="*/ 29187 w 1567"/>
                <a:gd name="T99" fmla="*/ 158967 h 1567"/>
                <a:gd name="T100" fmla="*/ 40726 w 1567"/>
                <a:gd name="T101" fmla="*/ 172949 h 1567"/>
                <a:gd name="T102" fmla="*/ 54030 w 1567"/>
                <a:gd name="T103" fmla="*/ 183674 h 1567"/>
                <a:gd name="T104" fmla="*/ 69777 w 1567"/>
                <a:gd name="T105" fmla="*/ 192226 h 1567"/>
                <a:gd name="T106" fmla="*/ 87289 w 1567"/>
                <a:gd name="T107" fmla="*/ 197792 h 1567"/>
                <a:gd name="T108" fmla="*/ 106023 w 1567"/>
                <a:gd name="T109" fmla="*/ 199828 h 1567"/>
                <a:gd name="T110" fmla="*/ 124893 w 1567"/>
                <a:gd name="T111" fmla="*/ 197928 h 1567"/>
                <a:gd name="T112" fmla="*/ 142541 w 1567"/>
                <a:gd name="T113" fmla="*/ 192498 h 1567"/>
                <a:gd name="T114" fmla="*/ 158152 w 1567"/>
                <a:gd name="T115" fmla="*/ 184081 h 1567"/>
                <a:gd name="T116" fmla="*/ 171999 w 1567"/>
                <a:gd name="T117" fmla="*/ 172949 h 1567"/>
                <a:gd name="T118" fmla="*/ 188289 w 1567"/>
                <a:gd name="T119" fmla="*/ 151229 h 1567"/>
                <a:gd name="T120" fmla="*/ 195484 w 1567"/>
                <a:gd name="T121" fmla="*/ 134531 h 1567"/>
                <a:gd name="T122" fmla="*/ 199285 w 1567"/>
                <a:gd name="T123" fmla="*/ 116205 h 1567"/>
                <a:gd name="T124" fmla="*/ 199285 w 1567"/>
                <a:gd name="T125" fmla="*/ 97199 h 15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67" h="1567">
                  <a:moveTo>
                    <a:pt x="1567" y="781"/>
                  </a:moveTo>
                  <a:lnTo>
                    <a:pt x="1563" y="861"/>
                  </a:lnTo>
                  <a:lnTo>
                    <a:pt x="1552" y="939"/>
                  </a:lnTo>
                  <a:lnTo>
                    <a:pt x="1533" y="1014"/>
                  </a:lnTo>
                  <a:lnTo>
                    <a:pt x="1507" y="1087"/>
                  </a:lnTo>
                  <a:lnTo>
                    <a:pt x="1474" y="1155"/>
                  </a:lnTo>
                  <a:lnTo>
                    <a:pt x="1435" y="1220"/>
                  </a:lnTo>
                  <a:lnTo>
                    <a:pt x="1342" y="1335"/>
                  </a:lnTo>
                  <a:cubicBezTo>
                    <a:pt x="1340" y="1337"/>
                    <a:pt x="1337" y="1340"/>
                    <a:pt x="1335" y="1342"/>
                  </a:cubicBezTo>
                  <a:lnTo>
                    <a:pt x="1226" y="1431"/>
                  </a:lnTo>
                  <a:lnTo>
                    <a:pt x="1159" y="1472"/>
                  </a:lnTo>
                  <a:lnTo>
                    <a:pt x="1091" y="1505"/>
                  </a:lnTo>
                  <a:lnTo>
                    <a:pt x="1019" y="1532"/>
                  </a:lnTo>
                  <a:lnTo>
                    <a:pt x="943" y="1551"/>
                  </a:lnTo>
                  <a:lnTo>
                    <a:pt x="866" y="1563"/>
                  </a:lnTo>
                  <a:lnTo>
                    <a:pt x="786" y="1567"/>
                  </a:lnTo>
                  <a:lnTo>
                    <a:pt x="706" y="1563"/>
                  </a:lnTo>
                  <a:lnTo>
                    <a:pt x="628" y="1552"/>
                  </a:lnTo>
                  <a:lnTo>
                    <a:pt x="553" y="1533"/>
                  </a:lnTo>
                  <a:lnTo>
                    <a:pt x="481" y="1506"/>
                  </a:lnTo>
                  <a:lnTo>
                    <a:pt x="412" y="1474"/>
                  </a:lnTo>
                  <a:lnTo>
                    <a:pt x="347" y="1434"/>
                  </a:lnTo>
                  <a:lnTo>
                    <a:pt x="233" y="1342"/>
                  </a:lnTo>
                  <a:cubicBezTo>
                    <a:pt x="231" y="1340"/>
                    <a:pt x="228" y="1337"/>
                    <a:pt x="226" y="1335"/>
                  </a:cubicBezTo>
                  <a:lnTo>
                    <a:pt x="136" y="1226"/>
                  </a:lnTo>
                  <a:cubicBezTo>
                    <a:pt x="135" y="1224"/>
                    <a:pt x="134" y="1222"/>
                    <a:pt x="132" y="1220"/>
                  </a:cubicBezTo>
                  <a:lnTo>
                    <a:pt x="95" y="1159"/>
                  </a:lnTo>
                  <a:lnTo>
                    <a:pt x="62" y="1091"/>
                  </a:lnTo>
                  <a:lnTo>
                    <a:pt x="35" y="1019"/>
                  </a:lnTo>
                  <a:lnTo>
                    <a:pt x="16" y="943"/>
                  </a:lnTo>
                  <a:lnTo>
                    <a:pt x="4" y="866"/>
                  </a:lnTo>
                  <a:lnTo>
                    <a:pt x="0" y="786"/>
                  </a:lnTo>
                  <a:lnTo>
                    <a:pt x="4" y="706"/>
                  </a:lnTo>
                  <a:lnTo>
                    <a:pt x="15" y="628"/>
                  </a:lnTo>
                  <a:lnTo>
                    <a:pt x="34" y="553"/>
                  </a:lnTo>
                  <a:lnTo>
                    <a:pt x="60" y="481"/>
                  </a:lnTo>
                  <a:lnTo>
                    <a:pt x="93" y="412"/>
                  </a:lnTo>
                  <a:lnTo>
                    <a:pt x="133" y="347"/>
                  </a:lnTo>
                  <a:lnTo>
                    <a:pt x="226" y="233"/>
                  </a:lnTo>
                  <a:cubicBezTo>
                    <a:pt x="228" y="231"/>
                    <a:pt x="231" y="228"/>
                    <a:pt x="233" y="226"/>
                  </a:cubicBezTo>
                  <a:lnTo>
                    <a:pt x="342" y="136"/>
                  </a:lnTo>
                  <a:lnTo>
                    <a:pt x="407" y="96"/>
                  </a:lnTo>
                  <a:lnTo>
                    <a:pt x="477" y="62"/>
                  </a:lnTo>
                  <a:lnTo>
                    <a:pt x="548" y="35"/>
                  </a:lnTo>
                  <a:lnTo>
                    <a:pt x="624" y="16"/>
                  </a:lnTo>
                  <a:lnTo>
                    <a:pt x="701" y="4"/>
                  </a:lnTo>
                  <a:lnTo>
                    <a:pt x="781" y="0"/>
                  </a:lnTo>
                  <a:lnTo>
                    <a:pt x="861" y="4"/>
                  </a:lnTo>
                  <a:lnTo>
                    <a:pt x="939" y="15"/>
                  </a:lnTo>
                  <a:lnTo>
                    <a:pt x="1014" y="34"/>
                  </a:lnTo>
                  <a:lnTo>
                    <a:pt x="1087" y="60"/>
                  </a:lnTo>
                  <a:lnTo>
                    <a:pt x="1155" y="93"/>
                  </a:lnTo>
                  <a:lnTo>
                    <a:pt x="1220" y="132"/>
                  </a:lnTo>
                  <a:cubicBezTo>
                    <a:pt x="1222" y="134"/>
                    <a:pt x="1224" y="135"/>
                    <a:pt x="1226" y="136"/>
                  </a:cubicBezTo>
                  <a:lnTo>
                    <a:pt x="1335" y="226"/>
                  </a:lnTo>
                  <a:cubicBezTo>
                    <a:pt x="1337" y="228"/>
                    <a:pt x="1340" y="231"/>
                    <a:pt x="1342" y="233"/>
                  </a:cubicBezTo>
                  <a:lnTo>
                    <a:pt x="1431" y="342"/>
                  </a:lnTo>
                  <a:lnTo>
                    <a:pt x="1471" y="407"/>
                  </a:lnTo>
                  <a:lnTo>
                    <a:pt x="1505" y="477"/>
                  </a:lnTo>
                  <a:lnTo>
                    <a:pt x="1531" y="548"/>
                  </a:lnTo>
                  <a:lnTo>
                    <a:pt x="1551" y="624"/>
                  </a:lnTo>
                  <a:lnTo>
                    <a:pt x="1563" y="701"/>
                  </a:lnTo>
                  <a:lnTo>
                    <a:pt x="1567" y="781"/>
                  </a:lnTo>
                  <a:close/>
                  <a:moveTo>
                    <a:pt x="1468" y="716"/>
                  </a:moveTo>
                  <a:lnTo>
                    <a:pt x="1458" y="647"/>
                  </a:lnTo>
                  <a:lnTo>
                    <a:pt x="1441" y="581"/>
                  </a:lnTo>
                  <a:lnTo>
                    <a:pt x="1418" y="518"/>
                  </a:lnTo>
                  <a:lnTo>
                    <a:pt x="1390" y="458"/>
                  </a:lnTo>
                  <a:lnTo>
                    <a:pt x="1356" y="403"/>
                  </a:lnTo>
                  <a:lnTo>
                    <a:pt x="1267" y="294"/>
                  </a:lnTo>
                  <a:lnTo>
                    <a:pt x="1274" y="300"/>
                  </a:lnTo>
                  <a:lnTo>
                    <a:pt x="1165" y="210"/>
                  </a:lnTo>
                  <a:lnTo>
                    <a:pt x="1171" y="215"/>
                  </a:lnTo>
                  <a:lnTo>
                    <a:pt x="1114" y="180"/>
                  </a:lnTo>
                  <a:lnTo>
                    <a:pt x="1054" y="151"/>
                  </a:lnTo>
                  <a:lnTo>
                    <a:pt x="991" y="127"/>
                  </a:lnTo>
                  <a:lnTo>
                    <a:pt x="924" y="110"/>
                  </a:lnTo>
                  <a:lnTo>
                    <a:pt x="856" y="99"/>
                  </a:lnTo>
                  <a:lnTo>
                    <a:pt x="786" y="95"/>
                  </a:lnTo>
                  <a:lnTo>
                    <a:pt x="716" y="99"/>
                  </a:lnTo>
                  <a:lnTo>
                    <a:pt x="647" y="109"/>
                  </a:lnTo>
                  <a:lnTo>
                    <a:pt x="581" y="125"/>
                  </a:lnTo>
                  <a:lnTo>
                    <a:pt x="518" y="149"/>
                  </a:lnTo>
                  <a:lnTo>
                    <a:pt x="458" y="177"/>
                  </a:lnTo>
                  <a:lnTo>
                    <a:pt x="403" y="210"/>
                  </a:lnTo>
                  <a:lnTo>
                    <a:pt x="294" y="300"/>
                  </a:lnTo>
                  <a:lnTo>
                    <a:pt x="300" y="294"/>
                  </a:lnTo>
                  <a:lnTo>
                    <a:pt x="214" y="398"/>
                  </a:lnTo>
                  <a:lnTo>
                    <a:pt x="180" y="453"/>
                  </a:lnTo>
                  <a:lnTo>
                    <a:pt x="150" y="514"/>
                  </a:lnTo>
                  <a:lnTo>
                    <a:pt x="127" y="576"/>
                  </a:lnTo>
                  <a:lnTo>
                    <a:pt x="110" y="643"/>
                  </a:lnTo>
                  <a:lnTo>
                    <a:pt x="99" y="711"/>
                  </a:lnTo>
                  <a:lnTo>
                    <a:pt x="95" y="781"/>
                  </a:lnTo>
                  <a:lnTo>
                    <a:pt x="99" y="851"/>
                  </a:lnTo>
                  <a:lnTo>
                    <a:pt x="109" y="920"/>
                  </a:lnTo>
                  <a:lnTo>
                    <a:pt x="126" y="986"/>
                  </a:lnTo>
                  <a:lnTo>
                    <a:pt x="149" y="1050"/>
                  </a:lnTo>
                  <a:lnTo>
                    <a:pt x="178" y="1110"/>
                  </a:lnTo>
                  <a:lnTo>
                    <a:pt x="215" y="1171"/>
                  </a:lnTo>
                  <a:lnTo>
                    <a:pt x="210" y="1165"/>
                  </a:lnTo>
                  <a:lnTo>
                    <a:pt x="300" y="1274"/>
                  </a:lnTo>
                  <a:lnTo>
                    <a:pt x="294" y="1267"/>
                  </a:lnTo>
                  <a:lnTo>
                    <a:pt x="398" y="1353"/>
                  </a:lnTo>
                  <a:lnTo>
                    <a:pt x="453" y="1387"/>
                  </a:lnTo>
                  <a:lnTo>
                    <a:pt x="514" y="1416"/>
                  </a:lnTo>
                  <a:lnTo>
                    <a:pt x="576" y="1440"/>
                  </a:lnTo>
                  <a:lnTo>
                    <a:pt x="643" y="1457"/>
                  </a:lnTo>
                  <a:lnTo>
                    <a:pt x="711" y="1468"/>
                  </a:lnTo>
                  <a:lnTo>
                    <a:pt x="781" y="1472"/>
                  </a:lnTo>
                  <a:lnTo>
                    <a:pt x="851" y="1468"/>
                  </a:lnTo>
                  <a:lnTo>
                    <a:pt x="920" y="1458"/>
                  </a:lnTo>
                  <a:lnTo>
                    <a:pt x="986" y="1441"/>
                  </a:lnTo>
                  <a:lnTo>
                    <a:pt x="1050" y="1418"/>
                  </a:lnTo>
                  <a:lnTo>
                    <a:pt x="1110" y="1389"/>
                  </a:lnTo>
                  <a:lnTo>
                    <a:pt x="1165" y="1356"/>
                  </a:lnTo>
                  <a:lnTo>
                    <a:pt x="1274" y="1267"/>
                  </a:lnTo>
                  <a:lnTo>
                    <a:pt x="1267" y="1274"/>
                  </a:lnTo>
                  <a:lnTo>
                    <a:pt x="1352" y="1171"/>
                  </a:lnTo>
                  <a:lnTo>
                    <a:pt x="1387" y="1114"/>
                  </a:lnTo>
                  <a:lnTo>
                    <a:pt x="1416" y="1054"/>
                  </a:lnTo>
                  <a:lnTo>
                    <a:pt x="1440" y="991"/>
                  </a:lnTo>
                  <a:lnTo>
                    <a:pt x="1457" y="924"/>
                  </a:lnTo>
                  <a:lnTo>
                    <a:pt x="1468" y="856"/>
                  </a:lnTo>
                  <a:lnTo>
                    <a:pt x="1472" y="786"/>
                  </a:lnTo>
                  <a:lnTo>
                    <a:pt x="1468" y="716"/>
                  </a:lnTo>
                  <a:close/>
                </a:path>
              </a:pathLst>
            </a:custGeom>
            <a:solidFill>
              <a:srgbClr val="FFFF00"/>
            </a:solidFill>
            <a:ln w="0" cap="flat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auto">
            <a:xfrm>
              <a:off x="4124325" y="3763963"/>
              <a:ext cx="198438" cy="198437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buFontTx/>
                <a:buNone/>
              </a:pPr>
              <a:endParaRPr lang="en-US" altLang="en-US"/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4117975" y="3757613"/>
              <a:ext cx="212725" cy="212725"/>
            </a:xfrm>
            <a:custGeom>
              <a:avLst/>
              <a:gdLst>
                <a:gd name="T0" fmla="*/ 212182 w 1567"/>
                <a:gd name="T1" fmla="*/ 116883 h 1567"/>
                <a:gd name="T2" fmla="*/ 208109 w 1567"/>
                <a:gd name="T3" fmla="*/ 137654 h 1567"/>
                <a:gd name="T4" fmla="*/ 200100 w 1567"/>
                <a:gd name="T5" fmla="*/ 156795 h 1567"/>
                <a:gd name="T6" fmla="*/ 182181 w 1567"/>
                <a:gd name="T7" fmla="*/ 181230 h 1567"/>
                <a:gd name="T8" fmla="*/ 166433 w 1567"/>
                <a:gd name="T9" fmla="*/ 194263 h 1567"/>
                <a:gd name="T10" fmla="*/ 148107 w 1567"/>
                <a:gd name="T11" fmla="*/ 204308 h 1567"/>
                <a:gd name="T12" fmla="*/ 128015 w 1567"/>
                <a:gd name="T13" fmla="*/ 210553 h 1567"/>
                <a:gd name="T14" fmla="*/ 106702 w 1567"/>
                <a:gd name="T15" fmla="*/ 212725 h 1567"/>
                <a:gd name="T16" fmla="*/ 85253 w 1567"/>
                <a:gd name="T17" fmla="*/ 210689 h 1567"/>
                <a:gd name="T18" fmla="*/ 65297 w 1567"/>
                <a:gd name="T19" fmla="*/ 204444 h 1567"/>
                <a:gd name="T20" fmla="*/ 47106 w 1567"/>
                <a:gd name="T21" fmla="*/ 194670 h 1567"/>
                <a:gd name="T22" fmla="*/ 30680 w 1567"/>
                <a:gd name="T23" fmla="*/ 181230 h 1567"/>
                <a:gd name="T24" fmla="*/ 17919 w 1567"/>
                <a:gd name="T25" fmla="*/ 165619 h 1567"/>
                <a:gd name="T26" fmla="*/ 8417 w 1567"/>
                <a:gd name="T27" fmla="*/ 148107 h 1567"/>
                <a:gd name="T28" fmla="*/ 2172 w 1567"/>
                <a:gd name="T29" fmla="*/ 128015 h 1567"/>
                <a:gd name="T30" fmla="*/ 0 w 1567"/>
                <a:gd name="T31" fmla="*/ 106702 h 1567"/>
                <a:gd name="T32" fmla="*/ 2036 w 1567"/>
                <a:gd name="T33" fmla="*/ 85253 h 1567"/>
                <a:gd name="T34" fmla="*/ 8145 w 1567"/>
                <a:gd name="T35" fmla="*/ 65297 h 1567"/>
                <a:gd name="T36" fmla="*/ 18055 w 1567"/>
                <a:gd name="T37" fmla="*/ 47106 h 1567"/>
                <a:gd name="T38" fmla="*/ 31630 w 1567"/>
                <a:gd name="T39" fmla="*/ 30680 h 1567"/>
                <a:gd name="T40" fmla="*/ 55251 w 1567"/>
                <a:gd name="T41" fmla="*/ 13032 h 1567"/>
                <a:gd name="T42" fmla="*/ 74393 w 1567"/>
                <a:gd name="T43" fmla="*/ 4751 h 1567"/>
                <a:gd name="T44" fmla="*/ 95163 w 1567"/>
                <a:gd name="T45" fmla="*/ 543 h 1567"/>
                <a:gd name="T46" fmla="*/ 116883 w 1567"/>
                <a:gd name="T47" fmla="*/ 543 h 1567"/>
                <a:gd name="T48" fmla="*/ 137654 w 1567"/>
                <a:gd name="T49" fmla="*/ 4616 h 1567"/>
                <a:gd name="T50" fmla="*/ 156795 w 1567"/>
                <a:gd name="T51" fmla="*/ 12625 h 1567"/>
                <a:gd name="T52" fmla="*/ 166433 w 1567"/>
                <a:gd name="T53" fmla="*/ 18462 h 1567"/>
                <a:gd name="T54" fmla="*/ 182181 w 1567"/>
                <a:gd name="T55" fmla="*/ 31630 h 1567"/>
                <a:gd name="T56" fmla="*/ 199693 w 1567"/>
                <a:gd name="T57" fmla="*/ 55251 h 1567"/>
                <a:gd name="T58" fmla="*/ 207838 w 1567"/>
                <a:gd name="T59" fmla="*/ 74393 h 1567"/>
                <a:gd name="T60" fmla="*/ 212182 w 1567"/>
                <a:gd name="T61" fmla="*/ 95163 h 1567"/>
                <a:gd name="T62" fmla="*/ 199285 w 1567"/>
                <a:gd name="T63" fmla="*/ 97199 h 1567"/>
                <a:gd name="T64" fmla="*/ 195620 w 1567"/>
                <a:gd name="T65" fmla="*/ 78873 h 1567"/>
                <a:gd name="T66" fmla="*/ 188697 w 1567"/>
                <a:gd name="T67" fmla="*/ 62175 h 1567"/>
                <a:gd name="T68" fmla="*/ 171999 w 1567"/>
                <a:gd name="T69" fmla="*/ 39911 h 1567"/>
                <a:gd name="T70" fmla="*/ 158152 w 1567"/>
                <a:gd name="T71" fmla="*/ 28508 h 1567"/>
                <a:gd name="T72" fmla="*/ 151229 w 1567"/>
                <a:gd name="T73" fmla="*/ 24436 h 1567"/>
                <a:gd name="T74" fmla="*/ 134531 w 1567"/>
                <a:gd name="T75" fmla="*/ 17241 h 1567"/>
                <a:gd name="T76" fmla="*/ 116205 w 1567"/>
                <a:gd name="T77" fmla="*/ 13440 h 1567"/>
                <a:gd name="T78" fmla="*/ 97199 w 1567"/>
                <a:gd name="T79" fmla="*/ 13440 h 1567"/>
                <a:gd name="T80" fmla="*/ 78873 w 1567"/>
                <a:gd name="T81" fmla="*/ 16969 h 1567"/>
                <a:gd name="T82" fmla="*/ 62175 w 1567"/>
                <a:gd name="T83" fmla="*/ 24028 h 1567"/>
                <a:gd name="T84" fmla="*/ 39911 w 1567"/>
                <a:gd name="T85" fmla="*/ 40726 h 1567"/>
                <a:gd name="T86" fmla="*/ 29051 w 1567"/>
                <a:gd name="T87" fmla="*/ 54030 h 1567"/>
                <a:gd name="T88" fmla="*/ 20363 w 1567"/>
                <a:gd name="T89" fmla="*/ 69777 h 1567"/>
                <a:gd name="T90" fmla="*/ 14933 w 1567"/>
                <a:gd name="T91" fmla="*/ 87289 h 1567"/>
                <a:gd name="T92" fmla="*/ 12897 w 1567"/>
                <a:gd name="T93" fmla="*/ 106023 h 1567"/>
                <a:gd name="T94" fmla="*/ 14797 w 1567"/>
                <a:gd name="T95" fmla="*/ 124893 h 1567"/>
                <a:gd name="T96" fmla="*/ 20227 w 1567"/>
                <a:gd name="T97" fmla="*/ 142541 h 1567"/>
                <a:gd name="T98" fmla="*/ 29187 w 1567"/>
                <a:gd name="T99" fmla="*/ 158967 h 1567"/>
                <a:gd name="T100" fmla="*/ 40726 w 1567"/>
                <a:gd name="T101" fmla="*/ 172949 h 1567"/>
                <a:gd name="T102" fmla="*/ 54030 w 1567"/>
                <a:gd name="T103" fmla="*/ 183674 h 1567"/>
                <a:gd name="T104" fmla="*/ 69777 w 1567"/>
                <a:gd name="T105" fmla="*/ 192226 h 1567"/>
                <a:gd name="T106" fmla="*/ 87289 w 1567"/>
                <a:gd name="T107" fmla="*/ 197792 h 1567"/>
                <a:gd name="T108" fmla="*/ 106023 w 1567"/>
                <a:gd name="T109" fmla="*/ 199828 h 1567"/>
                <a:gd name="T110" fmla="*/ 124893 w 1567"/>
                <a:gd name="T111" fmla="*/ 197928 h 1567"/>
                <a:gd name="T112" fmla="*/ 142541 w 1567"/>
                <a:gd name="T113" fmla="*/ 192498 h 1567"/>
                <a:gd name="T114" fmla="*/ 158152 w 1567"/>
                <a:gd name="T115" fmla="*/ 184081 h 1567"/>
                <a:gd name="T116" fmla="*/ 171999 w 1567"/>
                <a:gd name="T117" fmla="*/ 172949 h 1567"/>
                <a:gd name="T118" fmla="*/ 188289 w 1567"/>
                <a:gd name="T119" fmla="*/ 151229 h 1567"/>
                <a:gd name="T120" fmla="*/ 195484 w 1567"/>
                <a:gd name="T121" fmla="*/ 134531 h 1567"/>
                <a:gd name="T122" fmla="*/ 199285 w 1567"/>
                <a:gd name="T123" fmla="*/ 116205 h 1567"/>
                <a:gd name="T124" fmla="*/ 199285 w 1567"/>
                <a:gd name="T125" fmla="*/ 97199 h 15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67" h="1567">
                  <a:moveTo>
                    <a:pt x="1567" y="781"/>
                  </a:moveTo>
                  <a:lnTo>
                    <a:pt x="1563" y="861"/>
                  </a:lnTo>
                  <a:lnTo>
                    <a:pt x="1552" y="939"/>
                  </a:lnTo>
                  <a:lnTo>
                    <a:pt x="1533" y="1014"/>
                  </a:lnTo>
                  <a:lnTo>
                    <a:pt x="1507" y="1087"/>
                  </a:lnTo>
                  <a:lnTo>
                    <a:pt x="1474" y="1155"/>
                  </a:lnTo>
                  <a:lnTo>
                    <a:pt x="1435" y="1220"/>
                  </a:lnTo>
                  <a:lnTo>
                    <a:pt x="1342" y="1335"/>
                  </a:lnTo>
                  <a:cubicBezTo>
                    <a:pt x="1340" y="1337"/>
                    <a:pt x="1337" y="1340"/>
                    <a:pt x="1335" y="1342"/>
                  </a:cubicBezTo>
                  <a:lnTo>
                    <a:pt x="1226" y="1431"/>
                  </a:lnTo>
                  <a:lnTo>
                    <a:pt x="1159" y="1472"/>
                  </a:lnTo>
                  <a:lnTo>
                    <a:pt x="1091" y="1505"/>
                  </a:lnTo>
                  <a:lnTo>
                    <a:pt x="1019" y="1532"/>
                  </a:lnTo>
                  <a:lnTo>
                    <a:pt x="943" y="1551"/>
                  </a:lnTo>
                  <a:lnTo>
                    <a:pt x="866" y="1563"/>
                  </a:lnTo>
                  <a:lnTo>
                    <a:pt x="786" y="1567"/>
                  </a:lnTo>
                  <a:lnTo>
                    <a:pt x="706" y="1563"/>
                  </a:lnTo>
                  <a:lnTo>
                    <a:pt x="628" y="1552"/>
                  </a:lnTo>
                  <a:lnTo>
                    <a:pt x="553" y="1533"/>
                  </a:lnTo>
                  <a:lnTo>
                    <a:pt x="481" y="1506"/>
                  </a:lnTo>
                  <a:lnTo>
                    <a:pt x="412" y="1474"/>
                  </a:lnTo>
                  <a:lnTo>
                    <a:pt x="347" y="1434"/>
                  </a:lnTo>
                  <a:lnTo>
                    <a:pt x="233" y="1342"/>
                  </a:lnTo>
                  <a:cubicBezTo>
                    <a:pt x="231" y="1340"/>
                    <a:pt x="228" y="1337"/>
                    <a:pt x="226" y="1335"/>
                  </a:cubicBezTo>
                  <a:lnTo>
                    <a:pt x="136" y="1226"/>
                  </a:lnTo>
                  <a:cubicBezTo>
                    <a:pt x="135" y="1224"/>
                    <a:pt x="134" y="1222"/>
                    <a:pt x="132" y="1220"/>
                  </a:cubicBezTo>
                  <a:lnTo>
                    <a:pt x="95" y="1159"/>
                  </a:lnTo>
                  <a:lnTo>
                    <a:pt x="62" y="1091"/>
                  </a:lnTo>
                  <a:lnTo>
                    <a:pt x="35" y="1019"/>
                  </a:lnTo>
                  <a:lnTo>
                    <a:pt x="16" y="943"/>
                  </a:lnTo>
                  <a:lnTo>
                    <a:pt x="4" y="866"/>
                  </a:lnTo>
                  <a:lnTo>
                    <a:pt x="0" y="786"/>
                  </a:lnTo>
                  <a:lnTo>
                    <a:pt x="4" y="706"/>
                  </a:lnTo>
                  <a:lnTo>
                    <a:pt x="15" y="628"/>
                  </a:lnTo>
                  <a:lnTo>
                    <a:pt x="34" y="553"/>
                  </a:lnTo>
                  <a:lnTo>
                    <a:pt x="60" y="481"/>
                  </a:lnTo>
                  <a:lnTo>
                    <a:pt x="93" y="412"/>
                  </a:lnTo>
                  <a:lnTo>
                    <a:pt x="133" y="347"/>
                  </a:lnTo>
                  <a:lnTo>
                    <a:pt x="226" y="233"/>
                  </a:lnTo>
                  <a:cubicBezTo>
                    <a:pt x="228" y="231"/>
                    <a:pt x="231" y="228"/>
                    <a:pt x="233" y="226"/>
                  </a:cubicBezTo>
                  <a:lnTo>
                    <a:pt x="342" y="136"/>
                  </a:lnTo>
                  <a:lnTo>
                    <a:pt x="407" y="96"/>
                  </a:lnTo>
                  <a:lnTo>
                    <a:pt x="477" y="62"/>
                  </a:lnTo>
                  <a:lnTo>
                    <a:pt x="548" y="35"/>
                  </a:lnTo>
                  <a:lnTo>
                    <a:pt x="624" y="16"/>
                  </a:lnTo>
                  <a:lnTo>
                    <a:pt x="701" y="4"/>
                  </a:lnTo>
                  <a:lnTo>
                    <a:pt x="781" y="0"/>
                  </a:lnTo>
                  <a:lnTo>
                    <a:pt x="861" y="4"/>
                  </a:lnTo>
                  <a:lnTo>
                    <a:pt x="939" y="15"/>
                  </a:lnTo>
                  <a:lnTo>
                    <a:pt x="1014" y="34"/>
                  </a:lnTo>
                  <a:lnTo>
                    <a:pt x="1087" y="60"/>
                  </a:lnTo>
                  <a:lnTo>
                    <a:pt x="1155" y="93"/>
                  </a:lnTo>
                  <a:lnTo>
                    <a:pt x="1220" y="132"/>
                  </a:lnTo>
                  <a:cubicBezTo>
                    <a:pt x="1222" y="134"/>
                    <a:pt x="1224" y="135"/>
                    <a:pt x="1226" y="136"/>
                  </a:cubicBezTo>
                  <a:lnTo>
                    <a:pt x="1335" y="226"/>
                  </a:lnTo>
                  <a:cubicBezTo>
                    <a:pt x="1337" y="228"/>
                    <a:pt x="1340" y="231"/>
                    <a:pt x="1342" y="233"/>
                  </a:cubicBezTo>
                  <a:lnTo>
                    <a:pt x="1431" y="342"/>
                  </a:lnTo>
                  <a:lnTo>
                    <a:pt x="1471" y="407"/>
                  </a:lnTo>
                  <a:lnTo>
                    <a:pt x="1505" y="477"/>
                  </a:lnTo>
                  <a:lnTo>
                    <a:pt x="1531" y="548"/>
                  </a:lnTo>
                  <a:lnTo>
                    <a:pt x="1551" y="624"/>
                  </a:lnTo>
                  <a:lnTo>
                    <a:pt x="1563" y="701"/>
                  </a:lnTo>
                  <a:lnTo>
                    <a:pt x="1567" y="781"/>
                  </a:lnTo>
                  <a:close/>
                  <a:moveTo>
                    <a:pt x="1468" y="716"/>
                  </a:moveTo>
                  <a:lnTo>
                    <a:pt x="1458" y="647"/>
                  </a:lnTo>
                  <a:lnTo>
                    <a:pt x="1441" y="581"/>
                  </a:lnTo>
                  <a:lnTo>
                    <a:pt x="1418" y="518"/>
                  </a:lnTo>
                  <a:lnTo>
                    <a:pt x="1390" y="458"/>
                  </a:lnTo>
                  <a:lnTo>
                    <a:pt x="1356" y="403"/>
                  </a:lnTo>
                  <a:lnTo>
                    <a:pt x="1267" y="294"/>
                  </a:lnTo>
                  <a:lnTo>
                    <a:pt x="1274" y="300"/>
                  </a:lnTo>
                  <a:lnTo>
                    <a:pt x="1165" y="210"/>
                  </a:lnTo>
                  <a:lnTo>
                    <a:pt x="1171" y="215"/>
                  </a:lnTo>
                  <a:lnTo>
                    <a:pt x="1114" y="180"/>
                  </a:lnTo>
                  <a:lnTo>
                    <a:pt x="1054" y="151"/>
                  </a:lnTo>
                  <a:lnTo>
                    <a:pt x="991" y="127"/>
                  </a:lnTo>
                  <a:lnTo>
                    <a:pt x="924" y="110"/>
                  </a:lnTo>
                  <a:lnTo>
                    <a:pt x="856" y="99"/>
                  </a:lnTo>
                  <a:lnTo>
                    <a:pt x="786" y="95"/>
                  </a:lnTo>
                  <a:lnTo>
                    <a:pt x="716" y="99"/>
                  </a:lnTo>
                  <a:lnTo>
                    <a:pt x="647" y="109"/>
                  </a:lnTo>
                  <a:lnTo>
                    <a:pt x="581" y="125"/>
                  </a:lnTo>
                  <a:lnTo>
                    <a:pt x="518" y="149"/>
                  </a:lnTo>
                  <a:lnTo>
                    <a:pt x="458" y="177"/>
                  </a:lnTo>
                  <a:lnTo>
                    <a:pt x="403" y="210"/>
                  </a:lnTo>
                  <a:lnTo>
                    <a:pt x="294" y="300"/>
                  </a:lnTo>
                  <a:lnTo>
                    <a:pt x="300" y="294"/>
                  </a:lnTo>
                  <a:lnTo>
                    <a:pt x="214" y="398"/>
                  </a:lnTo>
                  <a:lnTo>
                    <a:pt x="180" y="453"/>
                  </a:lnTo>
                  <a:lnTo>
                    <a:pt x="150" y="514"/>
                  </a:lnTo>
                  <a:lnTo>
                    <a:pt x="127" y="576"/>
                  </a:lnTo>
                  <a:lnTo>
                    <a:pt x="110" y="643"/>
                  </a:lnTo>
                  <a:lnTo>
                    <a:pt x="99" y="711"/>
                  </a:lnTo>
                  <a:lnTo>
                    <a:pt x="95" y="781"/>
                  </a:lnTo>
                  <a:lnTo>
                    <a:pt x="99" y="851"/>
                  </a:lnTo>
                  <a:lnTo>
                    <a:pt x="109" y="920"/>
                  </a:lnTo>
                  <a:lnTo>
                    <a:pt x="126" y="986"/>
                  </a:lnTo>
                  <a:lnTo>
                    <a:pt x="149" y="1050"/>
                  </a:lnTo>
                  <a:lnTo>
                    <a:pt x="178" y="1110"/>
                  </a:lnTo>
                  <a:lnTo>
                    <a:pt x="215" y="1171"/>
                  </a:lnTo>
                  <a:lnTo>
                    <a:pt x="210" y="1165"/>
                  </a:lnTo>
                  <a:lnTo>
                    <a:pt x="300" y="1274"/>
                  </a:lnTo>
                  <a:lnTo>
                    <a:pt x="294" y="1267"/>
                  </a:lnTo>
                  <a:lnTo>
                    <a:pt x="398" y="1353"/>
                  </a:lnTo>
                  <a:lnTo>
                    <a:pt x="453" y="1387"/>
                  </a:lnTo>
                  <a:lnTo>
                    <a:pt x="514" y="1416"/>
                  </a:lnTo>
                  <a:lnTo>
                    <a:pt x="576" y="1440"/>
                  </a:lnTo>
                  <a:lnTo>
                    <a:pt x="643" y="1457"/>
                  </a:lnTo>
                  <a:lnTo>
                    <a:pt x="711" y="1468"/>
                  </a:lnTo>
                  <a:lnTo>
                    <a:pt x="781" y="1472"/>
                  </a:lnTo>
                  <a:lnTo>
                    <a:pt x="851" y="1468"/>
                  </a:lnTo>
                  <a:lnTo>
                    <a:pt x="920" y="1458"/>
                  </a:lnTo>
                  <a:lnTo>
                    <a:pt x="986" y="1441"/>
                  </a:lnTo>
                  <a:lnTo>
                    <a:pt x="1050" y="1418"/>
                  </a:lnTo>
                  <a:lnTo>
                    <a:pt x="1110" y="1389"/>
                  </a:lnTo>
                  <a:lnTo>
                    <a:pt x="1165" y="1356"/>
                  </a:lnTo>
                  <a:lnTo>
                    <a:pt x="1274" y="1267"/>
                  </a:lnTo>
                  <a:lnTo>
                    <a:pt x="1267" y="1274"/>
                  </a:lnTo>
                  <a:lnTo>
                    <a:pt x="1352" y="1171"/>
                  </a:lnTo>
                  <a:lnTo>
                    <a:pt x="1387" y="1114"/>
                  </a:lnTo>
                  <a:lnTo>
                    <a:pt x="1416" y="1054"/>
                  </a:lnTo>
                  <a:lnTo>
                    <a:pt x="1440" y="991"/>
                  </a:lnTo>
                  <a:lnTo>
                    <a:pt x="1457" y="924"/>
                  </a:lnTo>
                  <a:lnTo>
                    <a:pt x="1468" y="856"/>
                  </a:lnTo>
                  <a:lnTo>
                    <a:pt x="1472" y="786"/>
                  </a:lnTo>
                  <a:lnTo>
                    <a:pt x="1468" y="716"/>
                  </a:lnTo>
                  <a:close/>
                </a:path>
              </a:pathLst>
            </a:custGeom>
            <a:solidFill>
              <a:srgbClr val="FFFF00"/>
            </a:solidFill>
            <a:ln w="0" cap="flat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Rectangle 49"/>
            <p:cNvSpPr>
              <a:spLocks noChangeArrowheads="1"/>
            </p:cNvSpPr>
            <p:nvPr/>
          </p:nvSpPr>
          <p:spPr bwMode="auto">
            <a:xfrm>
              <a:off x="688975" y="6186488"/>
              <a:ext cx="261938" cy="354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en-US" sz="2300" b="1">
                  <a:solidFill>
                    <a:srgbClr val="0000FF"/>
                  </a:solidFill>
                </a:rPr>
                <a:t>-2</a:t>
              </a:r>
              <a:endParaRPr lang="en-US" altLang="en-US"/>
            </a:p>
          </p:txBody>
        </p:sp>
        <p:sp>
          <p:nvSpPr>
            <p:cNvPr id="34" name="Rectangle 50"/>
            <p:cNvSpPr>
              <a:spLocks noChangeArrowheads="1"/>
            </p:cNvSpPr>
            <p:nvPr/>
          </p:nvSpPr>
          <p:spPr bwMode="auto">
            <a:xfrm>
              <a:off x="784225" y="5392738"/>
              <a:ext cx="163513" cy="354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en-US" sz="2300" b="1">
                  <a:solidFill>
                    <a:srgbClr val="0000FF"/>
                  </a:solidFill>
                </a:rPr>
                <a:t>0</a:t>
              </a:r>
              <a:endParaRPr lang="en-US" altLang="en-US"/>
            </a:p>
          </p:txBody>
        </p:sp>
        <p:sp>
          <p:nvSpPr>
            <p:cNvPr id="35" name="Rectangle 51"/>
            <p:cNvSpPr>
              <a:spLocks noChangeArrowheads="1"/>
            </p:cNvSpPr>
            <p:nvPr/>
          </p:nvSpPr>
          <p:spPr bwMode="auto">
            <a:xfrm>
              <a:off x="784225" y="4597400"/>
              <a:ext cx="163513" cy="354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en-US" sz="2300" b="1">
                  <a:solidFill>
                    <a:srgbClr val="0000FF"/>
                  </a:solidFill>
                </a:rPr>
                <a:t>2</a:t>
              </a:r>
              <a:endParaRPr lang="en-US" altLang="en-US"/>
            </a:p>
          </p:txBody>
        </p:sp>
        <p:sp>
          <p:nvSpPr>
            <p:cNvPr id="36" name="Rectangle 52"/>
            <p:cNvSpPr>
              <a:spLocks noChangeArrowheads="1"/>
            </p:cNvSpPr>
            <p:nvPr/>
          </p:nvSpPr>
          <p:spPr bwMode="auto">
            <a:xfrm>
              <a:off x="784225" y="3805238"/>
              <a:ext cx="163513" cy="354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en-US" sz="2300" b="1">
                  <a:solidFill>
                    <a:srgbClr val="0000FF"/>
                  </a:solidFill>
                </a:rPr>
                <a:t>4</a:t>
              </a:r>
              <a:endParaRPr lang="en-US" altLang="en-US"/>
            </a:p>
          </p:txBody>
        </p:sp>
        <p:sp>
          <p:nvSpPr>
            <p:cNvPr id="37" name="Rectangle 53"/>
            <p:cNvSpPr>
              <a:spLocks noChangeArrowheads="1"/>
            </p:cNvSpPr>
            <p:nvPr/>
          </p:nvSpPr>
          <p:spPr bwMode="auto">
            <a:xfrm>
              <a:off x="784225" y="3011488"/>
              <a:ext cx="163513" cy="354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en-US" sz="2300" b="1">
                  <a:solidFill>
                    <a:srgbClr val="0000FF"/>
                  </a:solidFill>
                </a:rPr>
                <a:t>6</a:t>
              </a:r>
              <a:endParaRPr lang="en-US" altLang="en-US"/>
            </a:p>
          </p:txBody>
        </p:sp>
        <p:sp>
          <p:nvSpPr>
            <p:cNvPr id="38" name="Rectangle 54"/>
            <p:cNvSpPr>
              <a:spLocks noChangeArrowheads="1"/>
            </p:cNvSpPr>
            <p:nvPr/>
          </p:nvSpPr>
          <p:spPr bwMode="auto">
            <a:xfrm>
              <a:off x="784225" y="2217738"/>
              <a:ext cx="163513" cy="354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en-US" sz="2300" b="1">
                  <a:solidFill>
                    <a:srgbClr val="0000FF"/>
                  </a:solidFill>
                </a:rPr>
                <a:t>8</a:t>
              </a:r>
              <a:endParaRPr lang="en-US" altLang="en-US"/>
            </a:p>
          </p:txBody>
        </p:sp>
        <p:sp>
          <p:nvSpPr>
            <p:cNvPr id="39" name="Rectangle 55"/>
            <p:cNvSpPr>
              <a:spLocks noChangeArrowheads="1"/>
            </p:cNvSpPr>
            <p:nvPr/>
          </p:nvSpPr>
          <p:spPr bwMode="auto">
            <a:xfrm>
              <a:off x="1114425" y="6397625"/>
              <a:ext cx="163513" cy="354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en-US" sz="2300" b="1">
                  <a:solidFill>
                    <a:srgbClr val="0000FF"/>
                  </a:solidFill>
                </a:rPr>
                <a:t>0</a:t>
              </a:r>
              <a:endParaRPr lang="en-US" altLang="en-US"/>
            </a:p>
          </p:txBody>
        </p:sp>
        <p:sp>
          <p:nvSpPr>
            <p:cNvPr id="40" name="Rectangle 56"/>
            <p:cNvSpPr>
              <a:spLocks noChangeArrowheads="1"/>
            </p:cNvSpPr>
            <p:nvPr/>
          </p:nvSpPr>
          <p:spPr bwMode="auto">
            <a:xfrm>
              <a:off x="2644775" y="6397625"/>
              <a:ext cx="571500" cy="354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en-US" sz="2300" b="1">
                  <a:solidFill>
                    <a:srgbClr val="0000FF"/>
                  </a:solidFill>
                </a:rPr>
                <a:t>0.08</a:t>
              </a:r>
              <a:endParaRPr lang="en-US" altLang="en-US"/>
            </a:p>
          </p:txBody>
        </p:sp>
        <p:sp>
          <p:nvSpPr>
            <p:cNvPr id="41" name="Rectangle 57"/>
            <p:cNvSpPr>
              <a:spLocks noChangeArrowheads="1"/>
            </p:cNvSpPr>
            <p:nvPr/>
          </p:nvSpPr>
          <p:spPr bwMode="auto">
            <a:xfrm>
              <a:off x="4378325" y="6397625"/>
              <a:ext cx="571500" cy="354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en-US" sz="2300" b="1">
                  <a:solidFill>
                    <a:srgbClr val="0000FF"/>
                  </a:solidFill>
                </a:rPr>
                <a:t>0.16</a:t>
              </a:r>
              <a:endParaRPr lang="en-US" altLang="en-US"/>
            </a:p>
          </p:txBody>
        </p:sp>
        <p:sp>
          <p:nvSpPr>
            <p:cNvPr id="42" name="Rectangle 58"/>
            <p:cNvSpPr>
              <a:spLocks noChangeArrowheads="1"/>
            </p:cNvSpPr>
            <p:nvPr/>
          </p:nvSpPr>
          <p:spPr bwMode="auto">
            <a:xfrm>
              <a:off x="6110288" y="6397625"/>
              <a:ext cx="571500" cy="354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en-US" sz="2300" b="1">
                  <a:solidFill>
                    <a:srgbClr val="0000FF"/>
                  </a:solidFill>
                </a:rPr>
                <a:t>0.24</a:t>
              </a:r>
              <a:endParaRPr lang="en-US" altLang="en-US"/>
            </a:p>
          </p:txBody>
        </p:sp>
        <p:sp>
          <p:nvSpPr>
            <p:cNvPr id="43" name="Rectangle 59"/>
            <p:cNvSpPr>
              <a:spLocks noChangeArrowheads="1"/>
            </p:cNvSpPr>
            <p:nvPr/>
          </p:nvSpPr>
          <p:spPr bwMode="auto">
            <a:xfrm>
              <a:off x="7843838" y="6397625"/>
              <a:ext cx="571500" cy="354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en-US" sz="2300" b="1">
                  <a:solidFill>
                    <a:srgbClr val="0000FF"/>
                  </a:solidFill>
                </a:rPr>
                <a:t>0.32</a:t>
              </a:r>
              <a:endParaRPr lang="en-US" altLang="en-US"/>
            </a:p>
          </p:txBody>
        </p:sp>
        <p:cxnSp>
          <p:nvCxnSpPr>
            <p:cNvPr id="44" name="Straight Arrow Connector 32816"/>
            <p:cNvCxnSpPr>
              <a:cxnSpLocks noChangeShapeType="1"/>
            </p:cNvCxnSpPr>
            <p:nvPr/>
          </p:nvCxnSpPr>
          <p:spPr bwMode="auto">
            <a:xfrm>
              <a:off x="1201738" y="2019300"/>
              <a:ext cx="3462337" cy="0"/>
            </a:xfrm>
            <a:prstGeom prst="straightConnector1">
              <a:avLst/>
            </a:prstGeom>
            <a:noFill/>
            <a:ln w="25400" algn="ctr">
              <a:solidFill>
                <a:srgbClr val="0000FF"/>
              </a:solidFill>
              <a:round/>
              <a:headEnd type="stealth" w="lg" len="lg"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" name="Straight Connector 32821"/>
            <p:cNvCxnSpPr>
              <a:cxnSpLocks noChangeShapeType="1"/>
            </p:cNvCxnSpPr>
            <p:nvPr/>
          </p:nvCxnSpPr>
          <p:spPr bwMode="auto">
            <a:xfrm flipV="1">
              <a:off x="4659313" y="2019300"/>
              <a:ext cx="4762" cy="3548063"/>
            </a:xfrm>
            <a:prstGeom prst="line">
              <a:avLst/>
            </a:prstGeom>
            <a:noFill/>
            <a:ln w="31750" algn="ctr">
              <a:solidFill>
                <a:srgbClr val="0000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" name="Straight Connector 151"/>
            <p:cNvCxnSpPr>
              <a:cxnSpLocks noChangeShapeType="1"/>
              <a:stCxn id="25" idx="0"/>
            </p:cNvCxnSpPr>
            <p:nvPr/>
          </p:nvCxnSpPr>
          <p:spPr bwMode="auto">
            <a:xfrm flipV="1">
              <a:off x="2924175" y="2473325"/>
              <a:ext cx="12700" cy="612775"/>
            </a:xfrm>
            <a:prstGeom prst="line">
              <a:avLst/>
            </a:prstGeom>
            <a:noFill/>
            <a:ln w="31750" algn="ctr">
              <a:solidFill>
                <a:srgbClr val="0000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" name="Straight Connector 154"/>
            <p:cNvCxnSpPr>
              <a:cxnSpLocks noChangeShapeType="1"/>
            </p:cNvCxnSpPr>
            <p:nvPr/>
          </p:nvCxnSpPr>
          <p:spPr bwMode="auto">
            <a:xfrm flipV="1">
              <a:off x="2492375" y="2473325"/>
              <a:ext cx="0" cy="836613"/>
            </a:xfrm>
            <a:prstGeom prst="line">
              <a:avLst/>
            </a:prstGeom>
            <a:noFill/>
            <a:ln w="31750" algn="ctr">
              <a:solidFill>
                <a:srgbClr val="0000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8" name="Straight Arrow Connector 157"/>
            <p:cNvCxnSpPr>
              <a:cxnSpLocks noChangeShapeType="1"/>
            </p:cNvCxnSpPr>
            <p:nvPr/>
          </p:nvCxnSpPr>
          <p:spPr bwMode="auto">
            <a:xfrm flipV="1">
              <a:off x="2492375" y="2554288"/>
              <a:ext cx="454025" cy="1587"/>
            </a:xfrm>
            <a:prstGeom prst="straightConnector1">
              <a:avLst/>
            </a:prstGeom>
            <a:noFill/>
            <a:ln w="25400" algn="ctr">
              <a:solidFill>
                <a:srgbClr val="0000FF"/>
              </a:solidFill>
              <a:round/>
              <a:headEnd type="stealth" w="lg" len="lg"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" name="Oval 21"/>
            <p:cNvSpPr>
              <a:spLocks noChangeArrowheads="1"/>
            </p:cNvSpPr>
            <p:nvPr/>
          </p:nvSpPr>
          <p:spPr bwMode="auto">
            <a:xfrm>
              <a:off x="2392363" y="3201988"/>
              <a:ext cx="200025" cy="200025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eaLnBrk="1" hangingPunct="1">
                <a:buFontTx/>
                <a:buNone/>
              </a:pPr>
              <a:endParaRPr lang="en-US" altLang="en-US"/>
            </a:p>
          </p:txBody>
        </p:sp>
        <p:sp>
          <p:nvSpPr>
            <p:cNvPr id="50" name="Freeform 22"/>
            <p:cNvSpPr>
              <a:spLocks noEditPoints="1"/>
            </p:cNvSpPr>
            <p:nvPr/>
          </p:nvSpPr>
          <p:spPr bwMode="auto">
            <a:xfrm>
              <a:off x="2386013" y="3195638"/>
              <a:ext cx="212725" cy="212725"/>
            </a:xfrm>
            <a:custGeom>
              <a:avLst/>
              <a:gdLst>
                <a:gd name="T0" fmla="*/ 212182 w 1567"/>
                <a:gd name="T1" fmla="*/ 116883 h 1567"/>
                <a:gd name="T2" fmla="*/ 208109 w 1567"/>
                <a:gd name="T3" fmla="*/ 137654 h 1567"/>
                <a:gd name="T4" fmla="*/ 200100 w 1567"/>
                <a:gd name="T5" fmla="*/ 156795 h 1567"/>
                <a:gd name="T6" fmla="*/ 182181 w 1567"/>
                <a:gd name="T7" fmla="*/ 181230 h 1567"/>
                <a:gd name="T8" fmla="*/ 166433 w 1567"/>
                <a:gd name="T9" fmla="*/ 194263 h 1567"/>
                <a:gd name="T10" fmla="*/ 148107 w 1567"/>
                <a:gd name="T11" fmla="*/ 204308 h 1567"/>
                <a:gd name="T12" fmla="*/ 128015 w 1567"/>
                <a:gd name="T13" fmla="*/ 210553 h 1567"/>
                <a:gd name="T14" fmla="*/ 106702 w 1567"/>
                <a:gd name="T15" fmla="*/ 212725 h 1567"/>
                <a:gd name="T16" fmla="*/ 85253 w 1567"/>
                <a:gd name="T17" fmla="*/ 210689 h 1567"/>
                <a:gd name="T18" fmla="*/ 65297 w 1567"/>
                <a:gd name="T19" fmla="*/ 204444 h 1567"/>
                <a:gd name="T20" fmla="*/ 47106 w 1567"/>
                <a:gd name="T21" fmla="*/ 194670 h 1567"/>
                <a:gd name="T22" fmla="*/ 30680 w 1567"/>
                <a:gd name="T23" fmla="*/ 181230 h 1567"/>
                <a:gd name="T24" fmla="*/ 17919 w 1567"/>
                <a:gd name="T25" fmla="*/ 165619 h 1567"/>
                <a:gd name="T26" fmla="*/ 8417 w 1567"/>
                <a:gd name="T27" fmla="*/ 148107 h 1567"/>
                <a:gd name="T28" fmla="*/ 2172 w 1567"/>
                <a:gd name="T29" fmla="*/ 128015 h 1567"/>
                <a:gd name="T30" fmla="*/ 0 w 1567"/>
                <a:gd name="T31" fmla="*/ 106702 h 1567"/>
                <a:gd name="T32" fmla="*/ 2036 w 1567"/>
                <a:gd name="T33" fmla="*/ 85253 h 1567"/>
                <a:gd name="T34" fmla="*/ 8145 w 1567"/>
                <a:gd name="T35" fmla="*/ 65297 h 1567"/>
                <a:gd name="T36" fmla="*/ 18055 w 1567"/>
                <a:gd name="T37" fmla="*/ 47106 h 1567"/>
                <a:gd name="T38" fmla="*/ 31630 w 1567"/>
                <a:gd name="T39" fmla="*/ 30680 h 1567"/>
                <a:gd name="T40" fmla="*/ 55251 w 1567"/>
                <a:gd name="T41" fmla="*/ 13032 h 1567"/>
                <a:gd name="T42" fmla="*/ 74393 w 1567"/>
                <a:gd name="T43" fmla="*/ 4751 h 1567"/>
                <a:gd name="T44" fmla="*/ 95163 w 1567"/>
                <a:gd name="T45" fmla="*/ 543 h 1567"/>
                <a:gd name="T46" fmla="*/ 116883 w 1567"/>
                <a:gd name="T47" fmla="*/ 543 h 1567"/>
                <a:gd name="T48" fmla="*/ 137654 w 1567"/>
                <a:gd name="T49" fmla="*/ 4616 h 1567"/>
                <a:gd name="T50" fmla="*/ 156795 w 1567"/>
                <a:gd name="T51" fmla="*/ 12625 h 1567"/>
                <a:gd name="T52" fmla="*/ 166433 w 1567"/>
                <a:gd name="T53" fmla="*/ 18462 h 1567"/>
                <a:gd name="T54" fmla="*/ 182181 w 1567"/>
                <a:gd name="T55" fmla="*/ 31630 h 1567"/>
                <a:gd name="T56" fmla="*/ 199693 w 1567"/>
                <a:gd name="T57" fmla="*/ 55251 h 1567"/>
                <a:gd name="T58" fmla="*/ 207838 w 1567"/>
                <a:gd name="T59" fmla="*/ 74393 h 1567"/>
                <a:gd name="T60" fmla="*/ 212182 w 1567"/>
                <a:gd name="T61" fmla="*/ 95163 h 1567"/>
                <a:gd name="T62" fmla="*/ 199285 w 1567"/>
                <a:gd name="T63" fmla="*/ 97199 h 1567"/>
                <a:gd name="T64" fmla="*/ 195620 w 1567"/>
                <a:gd name="T65" fmla="*/ 78873 h 1567"/>
                <a:gd name="T66" fmla="*/ 188697 w 1567"/>
                <a:gd name="T67" fmla="*/ 62175 h 1567"/>
                <a:gd name="T68" fmla="*/ 171999 w 1567"/>
                <a:gd name="T69" fmla="*/ 39911 h 1567"/>
                <a:gd name="T70" fmla="*/ 158152 w 1567"/>
                <a:gd name="T71" fmla="*/ 28508 h 1567"/>
                <a:gd name="T72" fmla="*/ 151229 w 1567"/>
                <a:gd name="T73" fmla="*/ 24436 h 1567"/>
                <a:gd name="T74" fmla="*/ 134531 w 1567"/>
                <a:gd name="T75" fmla="*/ 17241 h 1567"/>
                <a:gd name="T76" fmla="*/ 116205 w 1567"/>
                <a:gd name="T77" fmla="*/ 13440 h 1567"/>
                <a:gd name="T78" fmla="*/ 97199 w 1567"/>
                <a:gd name="T79" fmla="*/ 13440 h 1567"/>
                <a:gd name="T80" fmla="*/ 78873 w 1567"/>
                <a:gd name="T81" fmla="*/ 16969 h 1567"/>
                <a:gd name="T82" fmla="*/ 62175 w 1567"/>
                <a:gd name="T83" fmla="*/ 24028 h 1567"/>
                <a:gd name="T84" fmla="*/ 39911 w 1567"/>
                <a:gd name="T85" fmla="*/ 40726 h 1567"/>
                <a:gd name="T86" fmla="*/ 29051 w 1567"/>
                <a:gd name="T87" fmla="*/ 54030 h 1567"/>
                <a:gd name="T88" fmla="*/ 20363 w 1567"/>
                <a:gd name="T89" fmla="*/ 69777 h 1567"/>
                <a:gd name="T90" fmla="*/ 14933 w 1567"/>
                <a:gd name="T91" fmla="*/ 87289 h 1567"/>
                <a:gd name="T92" fmla="*/ 12897 w 1567"/>
                <a:gd name="T93" fmla="*/ 106023 h 1567"/>
                <a:gd name="T94" fmla="*/ 14797 w 1567"/>
                <a:gd name="T95" fmla="*/ 124893 h 1567"/>
                <a:gd name="T96" fmla="*/ 20227 w 1567"/>
                <a:gd name="T97" fmla="*/ 142541 h 1567"/>
                <a:gd name="T98" fmla="*/ 29187 w 1567"/>
                <a:gd name="T99" fmla="*/ 158967 h 1567"/>
                <a:gd name="T100" fmla="*/ 40726 w 1567"/>
                <a:gd name="T101" fmla="*/ 172949 h 1567"/>
                <a:gd name="T102" fmla="*/ 54030 w 1567"/>
                <a:gd name="T103" fmla="*/ 183674 h 1567"/>
                <a:gd name="T104" fmla="*/ 69777 w 1567"/>
                <a:gd name="T105" fmla="*/ 192226 h 1567"/>
                <a:gd name="T106" fmla="*/ 87289 w 1567"/>
                <a:gd name="T107" fmla="*/ 197792 h 1567"/>
                <a:gd name="T108" fmla="*/ 106023 w 1567"/>
                <a:gd name="T109" fmla="*/ 199828 h 1567"/>
                <a:gd name="T110" fmla="*/ 124893 w 1567"/>
                <a:gd name="T111" fmla="*/ 197928 h 1567"/>
                <a:gd name="T112" fmla="*/ 142541 w 1567"/>
                <a:gd name="T113" fmla="*/ 192498 h 1567"/>
                <a:gd name="T114" fmla="*/ 158152 w 1567"/>
                <a:gd name="T115" fmla="*/ 184081 h 1567"/>
                <a:gd name="T116" fmla="*/ 171999 w 1567"/>
                <a:gd name="T117" fmla="*/ 172949 h 1567"/>
                <a:gd name="T118" fmla="*/ 188289 w 1567"/>
                <a:gd name="T119" fmla="*/ 151229 h 1567"/>
                <a:gd name="T120" fmla="*/ 195484 w 1567"/>
                <a:gd name="T121" fmla="*/ 134531 h 1567"/>
                <a:gd name="T122" fmla="*/ 199285 w 1567"/>
                <a:gd name="T123" fmla="*/ 116205 h 1567"/>
                <a:gd name="T124" fmla="*/ 199285 w 1567"/>
                <a:gd name="T125" fmla="*/ 97199 h 15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67" h="1567">
                  <a:moveTo>
                    <a:pt x="1567" y="781"/>
                  </a:moveTo>
                  <a:lnTo>
                    <a:pt x="1563" y="861"/>
                  </a:lnTo>
                  <a:lnTo>
                    <a:pt x="1552" y="939"/>
                  </a:lnTo>
                  <a:lnTo>
                    <a:pt x="1533" y="1014"/>
                  </a:lnTo>
                  <a:lnTo>
                    <a:pt x="1507" y="1087"/>
                  </a:lnTo>
                  <a:lnTo>
                    <a:pt x="1474" y="1155"/>
                  </a:lnTo>
                  <a:lnTo>
                    <a:pt x="1435" y="1220"/>
                  </a:lnTo>
                  <a:lnTo>
                    <a:pt x="1342" y="1335"/>
                  </a:lnTo>
                  <a:cubicBezTo>
                    <a:pt x="1340" y="1337"/>
                    <a:pt x="1337" y="1340"/>
                    <a:pt x="1335" y="1342"/>
                  </a:cubicBezTo>
                  <a:lnTo>
                    <a:pt x="1226" y="1431"/>
                  </a:lnTo>
                  <a:lnTo>
                    <a:pt x="1159" y="1472"/>
                  </a:lnTo>
                  <a:lnTo>
                    <a:pt x="1091" y="1505"/>
                  </a:lnTo>
                  <a:lnTo>
                    <a:pt x="1019" y="1532"/>
                  </a:lnTo>
                  <a:lnTo>
                    <a:pt x="943" y="1551"/>
                  </a:lnTo>
                  <a:lnTo>
                    <a:pt x="866" y="1563"/>
                  </a:lnTo>
                  <a:lnTo>
                    <a:pt x="786" y="1567"/>
                  </a:lnTo>
                  <a:lnTo>
                    <a:pt x="706" y="1563"/>
                  </a:lnTo>
                  <a:lnTo>
                    <a:pt x="628" y="1552"/>
                  </a:lnTo>
                  <a:lnTo>
                    <a:pt x="553" y="1533"/>
                  </a:lnTo>
                  <a:lnTo>
                    <a:pt x="481" y="1506"/>
                  </a:lnTo>
                  <a:lnTo>
                    <a:pt x="412" y="1474"/>
                  </a:lnTo>
                  <a:lnTo>
                    <a:pt x="347" y="1434"/>
                  </a:lnTo>
                  <a:lnTo>
                    <a:pt x="233" y="1342"/>
                  </a:lnTo>
                  <a:cubicBezTo>
                    <a:pt x="231" y="1340"/>
                    <a:pt x="228" y="1337"/>
                    <a:pt x="226" y="1335"/>
                  </a:cubicBezTo>
                  <a:lnTo>
                    <a:pt x="136" y="1226"/>
                  </a:lnTo>
                  <a:cubicBezTo>
                    <a:pt x="135" y="1224"/>
                    <a:pt x="134" y="1222"/>
                    <a:pt x="132" y="1220"/>
                  </a:cubicBezTo>
                  <a:lnTo>
                    <a:pt x="95" y="1159"/>
                  </a:lnTo>
                  <a:lnTo>
                    <a:pt x="62" y="1091"/>
                  </a:lnTo>
                  <a:lnTo>
                    <a:pt x="35" y="1019"/>
                  </a:lnTo>
                  <a:lnTo>
                    <a:pt x="16" y="943"/>
                  </a:lnTo>
                  <a:lnTo>
                    <a:pt x="4" y="866"/>
                  </a:lnTo>
                  <a:lnTo>
                    <a:pt x="0" y="786"/>
                  </a:lnTo>
                  <a:lnTo>
                    <a:pt x="4" y="706"/>
                  </a:lnTo>
                  <a:lnTo>
                    <a:pt x="15" y="628"/>
                  </a:lnTo>
                  <a:lnTo>
                    <a:pt x="34" y="553"/>
                  </a:lnTo>
                  <a:lnTo>
                    <a:pt x="60" y="481"/>
                  </a:lnTo>
                  <a:lnTo>
                    <a:pt x="93" y="412"/>
                  </a:lnTo>
                  <a:lnTo>
                    <a:pt x="133" y="347"/>
                  </a:lnTo>
                  <a:lnTo>
                    <a:pt x="226" y="233"/>
                  </a:lnTo>
                  <a:cubicBezTo>
                    <a:pt x="228" y="231"/>
                    <a:pt x="231" y="228"/>
                    <a:pt x="233" y="226"/>
                  </a:cubicBezTo>
                  <a:lnTo>
                    <a:pt x="342" y="136"/>
                  </a:lnTo>
                  <a:lnTo>
                    <a:pt x="407" y="96"/>
                  </a:lnTo>
                  <a:lnTo>
                    <a:pt x="477" y="62"/>
                  </a:lnTo>
                  <a:lnTo>
                    <a:pt x="548" y="35"/>
                  </a:lnTo>
                  <a:lnTo>
                    <a:pt x="624" y="16"/>
                  </a:lnTo>
                  <a:lnTo>
                    <a:pt x="701" y="4"/>
                  </a:lnTo>
                  <a:lnTo>
                    <a:pt x="781" y="0"/>
                  </a:lnTo>
                  <a:lnTo>
                    <a:pt x="861" y="4"/>
                  </a:lnTo>
                  <a:lnTo>
                    <a:pt x="939" y="15"/>
                  </a:lnTo>
                  <a:lnTo>
                    <a:pt x="1014" y="34"/>
                  </a:lnTo>
                  <a:lnTo>
                    <a:pt x="1087" y="60"/>
                  </a:lnTo>
                  <a:lnTo>
                    <a:pt x="1155" y="93"/>
                  </a:lnTo>
                  <a:lnTo>
                    <a:pt x="1220" y="132"/>
                  </a:lnTo>
                  <a:cubicBezTo>
                    <a:pt x="1222" y="134"/>
                    <a:pt x="1224" y="135"/>
                    <a:pt x="1226" y="136"/>
                  </a:cubicBezTo>
                  <a:lnTo>
                    <a:pt x="1335" y="226"/>
                  </a:lnTo>
                  <a:cubicBezTo>
                    <a:pt x="1337" y="228"/>
                    <a:pt x="1340" y="231"/>
                    <a:pt x="1342" y="233"/>
                  </a:cubicBezTo>
                  <a:lnTo>
                    <a:pt x="1431" y="342"/>
                  </a:lnTo>
                  <a:lnTo>
                    <a:pt x="1471" y="407"/>
                  </a:lnTo>
                  <a:lnTo>
                    <a:pt x="1505" y="477"/>
                  </a:lnTo>
                  <a:lnTo>
                    <a:pt x="1531" y="548"/>
                  </a:lnTo>
                  <a:lnTo>
                    <a:pt x="1551" y="624"/>
                  </a:lnTo>
                  <a:lnTo>
                    <a:pt x="1563" y="701"/>
                  </a:lnTo>
                  <a:lnTo>
                    <a:pt x="1567" y="781"/>
                  </a:lnTo>
                  <a:close/>
                  <a:moveTo>
                    <a:pt x="1468" y="716"/>
                  </a:moveTo>
                  <a:lnTo>
                    <a:pt x="1458" y="647"/>
                  </a:lnTo>
                  <a:lnTo>
                    <a:pt x="1441" y="581"/>
                  </a:lnTo>
                  <a:lnTo>
                    <a:pt x="1418" y="518"/>
                  </a:lnTo>
                  <a:lnTo>
                    <a:pt x="1390" y="458"/>
                  </a:lnTo>
                  <a:lnTo>
                    <a:pt x="1356" y="403"/>
                  </a:lnTo>
                  <a:lnTo>
                    <a:pt x="1267" y="294"/>
                  </a:lnTo>
                  <a:lnTo>
                    <a:pt x="1274" y="300"/>
                  </a:lnTo>
                  <a:lnTo>
                    <a:pt x="1165" y="210"/>
                  </a:lnTo>
                  <a:lnTo>
                    <a:pt x="1171" y="215"/>
                  </a:lnTo>
                  <a:lnTo>
                    <a:pt x="1114" y="180"/>
                  </a:lnTo>
                  <a:lnTo>
                    <a:pt x="1054" y="151"/>
                  </a:lnTo>
                  <a:lnTo>
                    <a:pt x="991" y="127"/>
                  </a:lnTo>
                  <a:lnTo>
                    <a:pt x="924" y="110"/>
                  </a:lnTo>
                  <a:lnTo>
                    <a:pt x="856" y="99"/>
                  </a:lnTo>
                  <a:lnTo>
                    <a:pt x="786" y="95"/>
                  </a:lnTo>
                  <a:lnTo>
                    <a:pt x="716" y="99"/>
                  </a:lnTo>
                  <a:lnTo>
                    <a:pt x="647" y="109"/>
                  </a:lnTo>
                  <a:lnTo>
                    <a:pt x="581" y="125"/>
                  </a:lnTo>
                  <a:lnTo>
                    <a:pt x="518" y="149"/>
                  </a:lnTo>
                  <a:lnTo>
                    <a:pt x="458" y="177"/>
                  </a:lnTo>
                  <a:lnTo>
                    <a:pt x="403" y="210"/>
                  </a:lnTo>
                  <a:lnTo>
                    <a:pt x="294" y="300"/>
                  </a:lnTo>
                  <a:lnTo>
                    <a:pt x="300" y="294"/>
                  </a:lnTo>
                  <a:lnTo>
                    <a:pt x="214" y="398"/>
                  </a:lnTo>
                  <a:lnTo>
                    <a:pt x="180" y="453"/>
                  </a:lnTo>
                  <a:lnTo>
                    <a:pt x="150" y="514"/>
                  </a:lnTo>
                  <a:lnTo>
                    <a:pt x="127" y="576"/>
                  </a:lnTo>
                  <a:lnTo>
                    <a:pt x="110" y="643"/>
                  </a:lnTo>
                  <a:lnTo>
                    <a:pt x="99" y="711"/>
                  </a:lnTo>
                  <a:lnTo>
                    <a:pt x="95" y="781"/>
                  </a:lnTo>
                  <a:lnTo>
                    <a:pt x="99" y="851"/>
                  </a:lnTo>
                  <a:lnTo>
                    <a:pt x="109" y="920"/>
                  </a:lnTo>
                  <a:lnTo>
                    <a:pt x="126" y="986"/>
                  </a:lnTo>
                  <a:lnTo>
                    <a:pt x="149" y="1050"/>
                  </a:lnTo>
                  <a:lnTo>
                    <a:pt x="178" y="1110"/>
                  </a:lnTo>
                  <a:lnTo>
                    <a:pt x="215" y="1171"/>
                  </a:lnTo>
                  <a:lnTo>
                    <a:pt x="210" y="1165"/>
                  </a:lnTo>
                  <a:lnTo>
                    <a:pt x="300" y="1274"/>
                  </a:lnTo>
                  <a:lnTo>
                    <a:pt x="294" y="1267"/>
                  </a:lnTo>
                  <a:lnTo>
                    <a:pt x="398" y="1353"/>
                  </a:lnTo>
                  <a:lnTo>
                    <a:pt x="453" y="1387"/>
                  </a:lnTo>
                  <a:lnTo>
                    <a:pt x="514" y="1416"/>
                  </a:lnTo>
                  <a:lnTo>
                    <a:pt x="576" y="1440"/>
                  </a:lnTo>
                  <a:lnTo>
                    <a:pt x="643" y="1457"/>
                  </a:lnTo>
                  <a:lnTo>
                    <a:pt x="711" y="1468"/>
                  </a:lnTo>
                  <a:lnTo>
                    <a:pt x="781" y="1472"/>
                  </a:lnTo>
                  <a:lnTo>
                    <a:pt x="851" y="1468"/>
                  </a:lnTo>
                  <a:lnTo>
                    <a:pt x="920" y="1458"/>
                  </a:lnTo>
                  <a:lnTo>
                    <a:pt x="986" y="1441"/>
                  </a:lnTo>
                  <a:lnTo>
                    <a:pt x="1050" y="1418"/>
                  </a:lnTo>
                  <a:lnTo>
                    <a:pt x="1110" y="1389"/>
                  </a:lnTo>
                  <a:lnTo>
                    <a:pt x="1165" y="1356"/>
                  </a:lnTo>
                  <a:lnTo>
                    <a:pt x="1274" y="1267"/>
                  </a:lnTo>
                  <a:lnTo>
                    <a:pt x="1267" y="1274"/>
                  </a:lnTo>
                  <a:lnTo>
                    <a:pt x="1352" y="1171"/>
                  </a:lnTo>
                  <a:lnTo>
                    <a:pt x="1387" y="1114"/>
                  </a:lnTo>
                  <a:lnTo>
                    <a:pt x="1416" y="1054"/>
                  </a:lnTo>
                  <a:lnTo>
                    <a:pt x="1440" y="991"/>
                  </a:lnTo>
                  <a:lnTo>
                    <a:pt x="1457" y="924"/>
                  </a:lnTo>
                  <a:lnTo>
                    <a:pt x="1468" y="856"/>
                  </a:lnTo>
                  <a:lnTo>
                    <a:pt x="1472" y="786"/>
                  </a:lnTo>
                  <a:lnTo>
                    <a:pt x="1468" y="716"/>
                  </a:lnTo>
                  <a:close/>
                </a:path>
              </a:pathLst>
            </a:custGeom>
            <a:solidFill>
              <a:srgbClr val="FFFF00"/>
            </a:solidFill>
            <a:ln w="0" cap="flat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TextBox 128"/>
            <p:cNvSpPr txBox="1">
              <a:spLocks noChangeArrowheads="1"/>
            </p:cNvSpPr>
            <p:nvPr/>
          </p:nvSpPr>
          <p:spPr bwMode="auto">
            <a:xfrm>
              <a:off x="2468563" y="2030413"/>
              <a:ext cx="503237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en-US" altLang="en-US" sz="2800" b="1">
                  <a:latin typeface="Symbol" pitchFamily="18" charset="2"/>
                </a:rPr>
                <a:t>D</a:t>
              </a:r>
              <a:r>
                <a:rPr lang="en-US" altLang="en-US" sz="2800" b="1" i="1">
                  <a:latin typeface="Times New Roman" pitchFamily="18" charset="0"/>
                </a:rPr>
                <a:t>t</a:t>
              </a:r>
            </a:p>
          </p:txBody>
        </p:sp>
        <p:sp>
          <p:nvSpPr>
            <p:cNvPr id="52" name="TextBox 166"/>
            <p:cNvSpPr txBox="1">
              <a:spLocks noChangeArrowheads="1"/>
            </p:cNvSpPr>
            <p:nvPr/>
          </p:nvSpPr>
          <p:spPr bwMode="auto">
            <a:xfrm>
              <a:off x="2589213" y="1410590"/>
              <a:ext cx="41592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en-US" altLang="en-US" sz="2800" b="1" i="1" dirty="0" err="1">
                  <a:latin typeface="Times New Roman" pitchFamily="18" charset="0"/>
                </a:rPr>
                <a:t>t</a:t>
              </a:r>
              <a:r>
                <a:rPr lang="en-US" altLang="en-US" sz="2800" b="1" i="1" baseline="-25000" dirty="0" err="1">
                  <a:latin typeface="Times New Roman" pitchFamily="18" charset="0"/>
                </a:rPr>
                <a:t>n</a:t>
              </a:r>
              <a:endParaRPr lang="en-US" altLang="en-US" sz="2800" b="1" i="1" baseline="-25000" dirty="0"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282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EXAMPLE, </a:t>
            </a:r>
            <a:r>
              <a:rPr lang="en-US" altLang="en-US" dirty="0" smtClean="0"/>
              <a:t>2</a:t>
            </a:r>
            <a:endParaRPr lang="en-US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43000"/>
                <a:ext cx="8595360" cy="5486400"/>
              </a:xfrm>
            </p:spPr>
            <p:txBody>
              <a:bodyPr/>
              <a:lstStyle/>
              <a:p>
                <a:pPr lvl="0">
                  <a:lnSpc>
                    <a:spcPct val="8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30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0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𝒕</m:t>
                          </m:r>
                        </m:e>
                      </m:d>
                      <m:r>
                        <a:rPr lang="en-US" sz="3000" b="1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3000" b="1" i="1">
                          <a:solidFill>
                            <a:schemeClr val="tx1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3000" b="1" i="1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func>
                        <m:funcPr>
                          <m:ctrlPr>
                            <a:rPr lang="en-US" sz="30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en-US" sz="3000" b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𝐜𝐨𝐬</m:t>
                          </m:r>
                        </m:fName>
                        <m:e>
                          <m:d>
                            <m:dPr>
                              <m:ctrlPr>
                                <a:rPr lang="en-US" sz="3000" b="1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3000" b="1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𝟐</m:t>
                              </m:r>
                              <m:r>
                                <a:rPr lang="en-US" sz="3000" b="1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𝝅</m:t>
                              </m:r>
                              <m:d>
                                <m:dPr>
                                  <m:ctrlPr>
                                    <a:rPr lang="en-US" sz="30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30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𝟏𝟐</m:t>
                                  </m:r>
                                  <m:r>
                                    <a:rPr lang="en-US" sz="30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.</m:t>
                                  </m:r>
                                  <m:r>
                                    <a:rPr lang="en-US" sz="30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𝟓</m:t>
                                  </m:r>
                                </m:e>
                              </m:d>
                              <m:r>
                                <a:rPr lang="en-US" sz="3000" b="1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𝒕</m:t>
                              </m:r>
                            </m:e>
                          </m:d>
                        </m:e>
                      </m:func>
                      <m:r>
                        <a:rPr lang="en-US" sz="3000" b="1" i="1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3000" b="1">
                          <a:solidFill>
                            <a:schemeClr val="tx1"/>
                          </a:solidFill>
                          <a:latin typeface="Cambria Math"/>
                        </a:rPr>
                        <m:t>𝐬𝐢𝐧</m:t>
                      </m:r>
                      <m:d>
                        <m:dPr>
                          <m:ctrlPr>
                            <a:rPr lang="en-US" sz="30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000" b="1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3000" b="1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𝝅</m:t>
                          </m:r>
                          <m:d>
                            <m:dPr>
                              <m:ctrlPr>
                                <a:rPr lang="en-US" sz="3000" b="1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3000" b="1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𝟏𝟖</m:t>
                              </m:r>
                              <m:r>
                                <a:rPr lang="en-US" sz="3000" b="1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.</m:t>
                              </m:r>
                              <m:r>
                                <a:rPr lang="en-US" sz="3000" b="1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𝟕𝟓</m:t>
                              </m:r>
                            </m:e>
                          </m:d>
                          <m:r>
                            <a:rPr lang="en-US" sz="3000" b="1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𝒕</m:t>
                          </m:r>
                        </m:e>
                      </m:d>
                    </m:oMath>
                  </m:oMathPara>
                </a14:m>
                <a:endParaRPr lang="en-US" sz="3000" b="1" dirty="0" smtClean="0">
                  <a:solidFill>
                    <a:schemeClr val="tx1"/>
                  </a:solidFill>
                </a:endParaRPr>
              </a:p>
              <a:p>
                <a:pPr lvl="0">
                  <a:lnSpc>
                    <a:spcPct val="87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𝒏</m:t>
                      </m:r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𝟖</m:t>
                      </m:r>
                    </m:oMath>
                  </m:oMathPara>
                </a14:m>
                <a:endParaRPr lang="en-US" sz="2600" b="1" dirty="0" smtClean="0">
                  <a:solidFill>
                    <a:schemeClr val="tx1"/>
                  </a:solidFill>
                </a:endParaRPr>
              </a:p>
              <a:p>
                <a:pPr lvl="0">
                  <a:lnSpc>
                    <a:spcPct val="87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∆</m:t>
                      </m:r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𝒕</m:t>
                      </m:r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𝟎</m:t>
                      </m:r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𝟎𝟐</m:t>
                      </m:r>
                      <m:r>
                        <a:rPr lang="en-US" sz="2600" b="1" i="0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600" b="1" i="0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𝐬</m:t>
                      </m:r>
                    </m:oMath>
                  </m:oMathPara>
                </a14:m>
                <a:endParaRPr lang="en-US" sz="2600" b="1" dirty="0" smtClean="0">
                  <a:solidFill>
                    <a:schemeClr val="tx1"/>
                  </a:solidFill>
                </a:endParaRPr>
              </a:p>
              <a:p>
                <a:pPr lvl="0">
                  <a:lnSpc>
                    <a:spcPct val="87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𝒇</m:t>
                      </m:r>
                      <m:r>
                        <a:rPr lang="en-US" sz="2600" b="1" i="1" baseline="-25000" smtClean="0">
                          <a:solidFill>
                            <a:schemeClr val="tx1"/>
                          </a:solidFill>
                          <a:latin typeface="Cambria Math"/>
                        </a:rPr>
                        <m:t>𝒔</m:t>
                      </m:r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/</m:t>
                      </m:r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∆</m:t>
                      </m:r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𝒕</m:t>
                      </m:r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𝟏</m:t>
                      </m:r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/</m:t>
                      </m:r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𝟎</m:t>
                      </m:r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𝟎𝟐</m:t>
                      </m:r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𝟓𝟎</m:t>
                      </m:r>
                      <m:r>
                        <a:rPr lang="en-US" sz="26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600" b="1" i="0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𝐇𝐳</m:t>
                      </m:r>
                    </m:oMath>
                  </m:oMathPara>
                </a14:m>
                <a:endParaRPr lang="en-US" sz="2600" b="1" dirty="0" smtClean="0">
                  <a:solidFill>
                    <a:schemeClr val="tx1"/>
                  </a:solidFill>
                </a:endParaRPr>
              </a:p>
              <a:p>
                <a:pPr lvl="0">
                  <a:lnSpc>
                    <a:spcPct val="87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1" i="1" smtClean="0">
                          <a:latin typeface="Cambria Math"/>
                        </a:rPr>
                        <m:t>𝒕</m:t>
                      </m:r>
                      <m:r>
                        <a:rPr lang="en-US" sz="2600" b="1" i="1" baseline="-25000" smtClean="0">
                          <a:latin typeface="Cambria Math"/>
                        </a:rPr>
                        <m:t>𝒏</m:t>
                      </m:r>
                      <m:r>
                        <a:rPr lang="en-US" sz="2600" b="1" i="1">
                          <a:latin typeface="Cambria Math"/>
                        </a:rPr>
                        <m:t>=</m:t>
                      </m:r>
                      <m:r>
                        <a:rPr lang="en-US" sz="2600" b="1" i="1" smtClean="0">
                          <a:latin typeface="Cambria Math"/>
                        </a:rPr>
                        <m:t>𝒏</m:t>
                      </m:r>
                      <m:r>
                        <a:rPr lang="en-US" sz="2600" b="1" i="1" smtClean="0">
                          <a:latin typeface="Cambria Math"/>
                        </a:rPr>
                        <m:t>/</m:t>
                      </m:r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𝒇</m:t>
                      </m:r>
                      <m:r>
                        <a:rPr lang="en-US" sz="2600" b="1" i="1" baseline="-25000" smtClean="0">
                          <a:latin typeface="Cambria Math"/>
                          <a:ea typeface="Cambria Math"/>
                        </a:rPr>
                        <m:t>𝒔</m:t>
                      </m:r>
                      <m:r>
                        <a:rPr lang="en-US" sz="2600" b="1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𝟖</m:t>
                      </m:r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/</m:t>
                      </m:r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𝟓𝟎</m:t>
                      </m:r>
                      <m:r>
                        <a:rPr lang="en-US" sz="2600" b="1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𝟎</m:t>
                      </m:r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𝟏𝟔</m:t>
                      </m:r>
                      <m:r>
                        <a:rPr lang="en-US" sz="2600" b="1" i="1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600" b="1" i="0" smtClean="0">
                          <a:latin typeface="Cambria Math"/>
                          <a:ea typeface="Cambria Math"/>
                        </a:rPr>
                        <m:t>𝐬</m:t>
                      </m:r>
                    </m:oMath>
                  </m:oMathPara>
                </a14:m>
                <a:endParaRPr lang="en-US" sz="2600" b="1" dirty="0" smtClean="0">
                  <a:solidFill>
                    <a:schemeClr val="tx1"/>
                  </a:solidFill>
                </a:endParaRPr>
              </a:p>
              <a:p>
                <a:pPr lvl="0">
                  <a:lnSpc>
                    <a:spcPct val="87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1" i="1">
                          <a:latin typeface="Cambria Math"/>
                        </a:rPr>
                        <m:t>𝒇</m:t>
                      </m:r>
                      <m:r>
                        <a:rPr lang="en-US" sz="2600" b="1" i="0" baseline="-25000" smtClean="0">
                          <a:latin typeface="Cambria Math"/>
                        </a:rPr>
                        <m:t>𝐦𝐚𝐱</m:t>
                      </m:r>
                      <m:r>
                        <a:rPr lang="en-US" sz="2600" b="1" i="1">
                          <a:latin typeface="Cambria Math"/>
                        </a:rPr>
                        <m:t>=</m:t>
                      </m:r>
                      <m:r>
                        <a:rPr lang="en-US" sz="2600" b="1" i="1" smtClean="0">
                          <a:latin typeface="Cambria Math"/>
                        </a:rPr>
                        <m:t>𝒇</m:t>
                      </m:r>
                      <m:r>
                        <a:rPr lang="en-US" sz="2600" b="1" i="1" baseline="-25000" smtClean="0">
                          <a:latin typeface="Cambria Math"/>
                        </a:rPr>
                        <m:t>𝒔</m:t>
                      </m:r>
                      <m:r>
                        <a:rPr lang="en-US" sz="2600" b="1" i="1">
                          <a:latin typeface="Cambria Math"/>
                        </a:rPr>
                        <m:t>/</m:t>
                      </m:r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𝟐</m:t>
                      </m:r>
                      <m:r>
                        <a:rPr lang="en-US" sz="2600" b="1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𝟓𝟎</m:t>
                      </m:r>
                      <m:r>
                        <a:rPr lang="en-US" sz="2600" b="1" i="1">
                          <a:latin typeface="Cambria Math"/>
                          <a:ea typeface="Cambria Math"/>
                        </a:rPr>
                        <m:t>/</m:t>
                      </m:r>
                      <m:r>
                        <a:rPr lang="en-US" sz="2600" b="1" i="1">
                          <a:latin typeface="Cambria Math"/>
                          <a:ea typeface="Cambria Math"/>
                        </a:rPr>
                        <m:t>𝟐</m:t>
                      </m:r>
                      <m:r>
                        <a:rPr lang="en-US" sz="2600" b="1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𝟐𝟓</m:t>
                      </m:r>
                      <m:r>
                        <a:rPr lang="en-US" sz="2600" b="1" i="1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600" b="1">
                          <a:latin typeface="Cambria Math"/>
                          <a:ea typeface="Cambria Math"/>
                        </a:rPr>
                        <m:t>𝐇𝐳</m:t>
                      </m:r>
                    </m:oMath>
                  </m:oMathPara>
                </a14:m>
                <a:endParaRPr lang="en-US" sz="2600" b="1" dirty="0" smtClean="0">
                  <a:solidFill>
                    <a:schemeClr val="tx1"/>
                  </a:solidFill>
                </a:endParaRPr>
              </a:p>
              <a:p>
                <a:pPr lvl="0">
                  <a:lnSpc>
                    <a:spcPct val="87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1" i="1" smtClean="0">
                          <a:latin typeface="Cambria Math"/>
                        </a:rPr>
                        <m:t>𝒇</m:t>
                      </m:r>
                      <m:r>
                        <a:rPr lang="en-US" sz="2600" b="1" i="0" baseline="-25000" smtClean="0">
                          <a:latin typeface="Cambria Math"/>
                        </a:rPr>
                        <m:t>𝐦𝐢𝐧</m:t>
                      </m:r>
                      <m:r>
                        <a:rPr lang="en-US" sz="2600" b="1" i="1">
                          <a:latin typeface="Cambria Math"/>
                        </a:rPr>
                        <m:t>=</m:t>
                      </m:r>
                      <m:r>
                        <a:rPr lang="en-US" sz="2600" b="1" i="1">
                          <a:latin typeface="Cambria Math"/>
                        </a:rPr>
                        <m:t>𝟏</m:t>
                      </m:r>
                      <m:r>
                        <a:rPr lang="en-US" sz="2600" b="1" i="1">
                          <a:latin typeface="Cambria Math"/>
                        </a:rPr>
                        <m:t>/</m:t>
                      </m:r>
                      <m:r>
                        <a:rPr lang="en-US" sz="2600" b="1" i="1">
                          <a:latin typeface="Cambria Math"/>
                          <a:ea typeface="Cambria Math"/>
                        </a:rPr>
                        <m:t>𝒕</m:t>
                      </m:r>
                      <m:r>
                        <a:rPr lang="en-US" sz="2600" b="1" i="1" baseline="-25000" smtClean="0">
                          <a:latin typeface="Cambria Math"/>
                          <a:ea typeface="Cambria Math"/>
                        </a:rPr>
                        <m:t>𝒏</m:t>
                      </m:r>
                      <m:r>
                        <a:rPr lang="en-US" sz="2600" b="1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600" b="1" i="1">
                          <a:latin typeface="Cambria Math"/>
                          <a:ea typeface="Cambria Math"/>
                        </a:rPr>
                        <m:t>𝟏</m:t>
                      </m:r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/</m:t>
                      </m:r>
                      <m:r>
                        <a:rPr lang="en-US" sz="2600" b="1" i="1">
                          <a:latin typeface="Cambria Math"/>
                          <a:ea typeface="Cambria Math"/>
                        </a:rPr>
                        <m:t>𝟎</m:t>
                      </m:r>
                      <m:r>
                        <a:rPr lang="en-US" sz="2600" b="1" i="1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𝟏𝟔</m:t>
                      </m:r>
                      <m:r>
                        <a:rPr lang="en-US" sz="2600" b="1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𝟔</m:t>
                      </m:r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𝟐𝟓</m:t>
                      </m:r>
                      <m:r>
                        <a:rPr lang="en-US" sz="2600" b="1" i="1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600" b="1">
                          <a:latin typeface="Cambria Math"/>
                          <a:ea typeface="Cambria Math"/>
                        </a:rPr>
                        <m:t>𝐇𝐳</m:t>
                      </m:r>
                    </m:oMath>
                  </m:oMathPara>
                </a14:m>
                <a:endParaRPr lang="en-US" sz="2600" b="1" dirty="0" smtClean="0">
                  <a:solidFill>
                    <a:schemeClr val="tx1"/>
                  </a:solidFill>
                </a:endParaRPr>
              </a:p>
              <a:p>
                <a:pPr lvl="0">
                  <a:lnSpc>
                    <a:spcPct val="87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∆</m:t>
                      </m:r>
                      <m:r>
                        <a:rPr lang="en-US" sz="2600" b="1" i="1">
                          <a:latin typeface="Cambria Math"/>
                        </a:rPr>
                        <m:t>𝒇</m:t>
                      </m:r>
                      <m:r>
                        <a:rPr lang="en-US" sz="2600" b="1" i="1">
                          <a:latin typeface="Cambria Math"/>
                        </a:rPr>
                        <m:t>=</m:t>
                      </m:r>
                      <m:r>
                        <a:rPr lang="en-US" sz="2600" b="1" i="1" smtClean="0">
                          <a:latin typeface="Cambria Math"/>
                        </a:rPr>
                        <m:t>𝒇</m:t>
                      </m:r>
                      <m:r>
                        <a:rPr lang="en-US" sz="2600" b="1" i="1" baseline="-25000" smtClean="0">
                          <a:latin typeface="Cambria Math"/>
                        </a:rPr>
                        <m:t>𝒔</m:t>
                      </m:r>
                      <m:r>
                        <a:rPr lang="en-US" sz="2600" b="1" i="1" smtClean="0">
                          <a:latin typeface="Cambria Math"/>
                        </a:rPr>
                        <m:t>/</m:t>
                      </m:r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𝒏</m:t>
                      </m:r>
                      <m:r>
                        <a:rPr lang="en-US" sz="2600" b="1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𝟓𝟎</m:t>
                      </m:r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/</m:t>
                      </m:r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𝟖</m:t>
                      </m:r>
                      <m:r>
                        <a:rPr lang="en-US" sz="2600" b="1" i="1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𝟔</m:t>
                      </m:r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n-US" sz="2600" b="1" i="1" smtClean="0">
                          <a:latin typeface="Cambria Math"/>
                          <a:ea typeface="Cambria Math"/>
                        </a:rPr>
                        <m:t>𝟐𝟓</m:t>
                      </m:r>
                      <m:r>
                        <a:rPr lang="en-US" sz="2600" b="1" i="1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600" b="1">
                          <a:latin typeface="Cambria Math"/>
                          <a:ea typeface="Cambria Math"/>
                        </a:rPr>
                        <m:t>𝐇𝐳</m:t>
                      </m:r>
                    </m:oMath>
                  </m:oMathPara>
                </a14:m>
                <a:endParaRPr lang="en-US" sz="2600" b="1" dirty="0" smtClean="0">
                  <a:solidFill>
                    <a:schemeClr val="tx1"/>
                  </a:solidFill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altLang="en-US" sz="2400" dirty="0"/>
                  <a:t>Therefore, for this sampling strategy (taking 8 samples over 0.16 s), we can detect frequencies ranging from 6.25 to 25 Hz with a resolution of 6.25 Hz. Hence, for this simple example the FFT will exactly detect the 12.5 and the 18.75 Hz sinusoids</a:t>
                </a:r>
                <a:r>
                  <a:rPr lang="en-US" altLang="en-US" sz="2400" dirty="0" smtClean="0"/>
                  <a:t>.</a:t>
                </a:r>
                <a:endParaRPr lang="en-US" altLang="en-US" sz="2400" b="1" i="1" baseline="-25000" dirty="0">
                  <a:solidFill>
                    <a:srgbClr val="FFFF00"/>
                  </a:solidFill>
                  <a:latin typeface="Times New Roman" pitchFamily="18" charset="0"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43000"/>
                <a:ext cx="8595360" cy="5486400"/>
              </a:xfrm>
              <a:blipFill rotWithShape="1">
                <a:blip r:embed="rId2"/>
                <a:stretch>
                  <a:fillRect l="-1064" r="-1206" b="-3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4519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Part </a:t>
            </a:r>
            <a:r>
              <a:rPr lang="en-US" altLang="en-US" dirty="0" smtClean="0"/>
              <a:t>4 </a:t>
            </a:r>
            <a:br>
              <a:rPr lang="en-US" altLang="en-US" dirty="0" smtClean="0"/>
            </a:br>
            <a:r>
              <a:rPr lang="en-US" dirty="0" smtClean="0"/>
              <a:t>Chapter </a:t>
            </a:r>
            <a:r>
              <a:rPr lang="en-US" dirty="0" smtClean="0"/>
              <a:t>16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05000"/>
          </a:xfrm>
        </p:spPr>
        <p:txBody>
          <a:bodyPr/>
          <a:lstStyle/>
          <a:p>
            <a:r>
              <a:rPr lang="en-US" altLang="en-US" dirty="0"/>
              <a:t>Fourier Analysis</a:t>
            </a:r>
          </a:p>
        </p:txBody>
      </p:sp>
      <p:sp>
        <p:nvSpPr>
          <p:cNvPr id="5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lvl="0">
                  <a:lnSpc>
                    <a:spcPct val="8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solidFill>
                            <a:srgbClr val="305266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3600" i="1">
                              <a:solidFill>
                                <a:srgbClr val="305266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600" b="0" i="1">
                              <a:solidFill>
                                <a:srgbClr val="305266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sz="3600" b="0" i="1">
                          <a:solidFill>
                            <a:srgbClr val="305266"/>
                          </a:solidFill>
                          <a:latin typeface="Cambria Math"/>
                        </a:rPr>
                        <m:t>=5+</m:t>
                      </m:r>
                      <m:func>
                        <m:funcPr>
                          <m:ctrlPr>
                            <a:rPr lang="en-US" sz="3600" i="1">
                              <a:solidFill>
                                <a:srgbClr val="305266"/>
                              </a:solidFill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3600" b="0" i="1">
                              <a:solidFill>
                                <a:srgbClr val="305266"/>
                              </a:solidFill>
                              <a:latin typeface="Cambria Math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sz="3600" i="1">
                                  <a:solidFill>
                                    <a:srgbClr val="305266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3600" b="0" i="1">
                                  <a:solidFill>
                                    <a:srgbClr val="305266"/>
                                  </a:solidFill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sz="3600" b="0" i="1">
                                  <a:solidFill>
                                    <a:srgbClr val="305266"/>
                                  </a:solidFill>
                                  <a:latin typeface="Cambria Math"/>
                                  <a:ea typeface="Cambria Math"/>
                                </a:rPr>
                                <m:t>𝜋</m:t>
                              </m:r>
                              <m:d>
                                <m:dPr>
                                  <m:ctrlPr>
                                    <a:rPr lang="en-US" sz="3600" i="1">
                                      <a:solidFill>
                                        <a:srgbClr val="305266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3600" b="0" i="1">
                                      <a:solidFill>
                                        <a:srgbClr val="305266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12.5</m:t>
                                  </m:r>
                                </m:e>
                              </m:d>
                              <m:r>
                                <a:rPr lang="en-US" sz="3600" b="0" i="1">
                                  <a:solidFill>
                                    <a:srgbClr val="305266"/>
                                  </a:solidFill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  <m:r>
                        <a:rPr lang="en-US" sz="3600" b="0" i="1">
                          <a:solidFill>
                            <a:srgbClr val="305266"/>
                          </a:solidFill>
                          <a:latin typeface="Cambria Math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sz="3600" b="0" i="1">
                          <a:solidFill>
                            <a:srgbClr val="305266"/>
                          </a:solidFill>
                          <a:latin typeface="Cambria Math"/>
                        </a:rPr>
                        <m:t>sin</m:t>
                      </m:r>
                      <m:d>
                        <m:dPr>
                          <m:ctrlPr>
                            <a:rPr lang="en-US" sz="3600" i="1">
                              <a:solidFill>
                                <a:srgbClr val="305266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600" b="0" i="1">
                              <a:solidFill>
                                <a:srgbClr val="305266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sz="3600" b="0" i="1">
                              <a:solidFill>
                                <a:srgbClr val="305266"/>
                              </a:solidFill>
                              <a:latin typeface="Cambria Math"/>
                              <a:ea typeface="Cambria Math"/>
                            </a:rPr>
                            <m:t>𝜋</m:t>
                          </m:r>
                          <m:d>
                            <m:dPr>
                              <m:ctrlPr>
                                <a:rPr lang="en-US" sz="3600" i="1">
                                  <a:solidFill>
                                    <a:srgbClr val="305266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3600" b="0" i="1">
                                  <a:solidFill>
                                    <a:srgbClr val="305266"/>
                                  </a:solidFill>
                                  <a:latin typeface="Cambria Math"/>
                                  <a:ea typeface="Cambria Math"/>
                                </a:rPr>
                                <m:t>18.75</m:t>
                              </m:r>
                            </m:e>
                          </m:d>
                          <m:r>
                            <a:rPr lang="en-US" sz="3600" b="0" i="1">
                              <a:solidFill>
                                <a:srgbClr val="305266"/>
                              </a:solidFill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sz="3600" dirty="0">
                  <a:solidFill>
                    <a:srgbClr val="305266"/>
                  </a:solidFill>
                </a:endParaRPr>
              </a:p>
            </p:txBody>
          </p:sp>
        </mc:Choice>
        <mc:Fallback>
          <p:sp>
            <p:nvSpPr>
              <p:cNvPr id="4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732" y="1219199"/>
            <a:ext cx="6692537" cy="530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469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lvl="0">
                  <a:lnSpc>
                    <a:spcPct val="8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en-US" dirty="0"/>
                        <m:t>Power</m:t>
                      </m:r>
                      <m:r>
                        <m:rPr>
                          <m:nor/>
                        </m:rPr>
                        <a:rPr lang="en-US" altLang="en-US" dirty="0"/>
                        <m:t> </m:t>
                      </m:r>
                      <m:r>
                        <m:rPr>
                          <m:nor/>
                        </m:rPr>
                        <a:rPr lang="en-US" altLang="en-US" dirty="0"/>
                        <m:t>Spectrum</m:t>
                      </m:r>
                    </m:oMath>
                  </m:oMathPara>
                </a14:m>
                <a:endParaRPr lang="en-US" dirty="0">
                  <a:solidFill>
                    <a:srgbClr val="305266"/>
                  </a:solidFill>
                </a:endParaRPr>
              </a:p>
            </p:txBody>
          </p:sp>
        </mc:Choice>
        <mc:Fallback>
          <p:sp>
            <p:nvSpPr>
              <p:cNvPr id="4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47" y="1600200"/>
            <a:ext cx="8358106" cy="4206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019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lvl="0">
                  <a:lnSpc>
                    <a:spcPct val="87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en-US" dirty="0"/>
                        <m:t>Wolf</m:t>
                      </m:r>
                      <m:r>
                        <m:rPr>
                          <m:nor/>
                        </m:rPr>
                        <a:rPr lang="en-US" altLang="en-US" dirty="0"/>
                        <m:t> </m:t>
                      </m:r>
                      <m:r>
                        <m:rPr>
                          <m:nor/>
                        </m:rPr>
                        <a:rPr lang="en-US" altLang="en-US" dirty="0"/>
                        <m:t>Sunspot</m:t>
                      </m:r>
                      <m:r>
                        <m:rPr>
                          <m:nor/>
                        </m:rPr>
                        <a:rPr lang="en-US" altLang="en-US" dirty="0"/>
                        <m:t> </m:t>
                      </m:r>
                      <m:r>
                        <m:rPr>
                          <m:nor/>
                        </m:rPr>
                        <a:rPr lang="en-US" altLang="en-US" dirty="0"/>
                        <m:t>Number</m:t>
                      </m:r>
                      <m:r>
                        <m:rPr>
                          <m:nor/>
                        </m:rPr>
                        <a:rPr lang="en-US" altLang="en-US" dirty="0"/>
                        <m:t> </m:t>
                      </m:r>
                      <m:r>
                        <m:rPr>
                          <m:nor/>
                        </m:rPr>
                        <a:rPr lang="en-US" altLang="en-US" dirty="0"/>
                        <m:t>Versus</m:t>
                      </m:r>
                      <m:r>
                        <m:rPr>
                          <m:nor/>
                        </m:rPr>
                        <a:rPr lang="en-US" altLang="en-US" dirty="0"/>
                        <m:t> </m:t>
                      </m:r>
                      <m:r>
                        <m:rPr>
                          <m:nor/>
                        </m:rPr>
                        <a:rPr lang="en-US" altLang="en-US" dirty="0"/>
                        <m:t>Year</m:t>
                      </m:r>
                    </m:oMath>
                  </m:oMathPara>
                </a14:m>
                <a:endParaRPr lang="en-US" dirty="0">
                  <a:solidFill>
                    <a:srgbClr val="305266"/>
                  </a:solidFill>
                </a:endParaRPr>
              </a:p>
            </p:txBody>
          </p:sp>
        </mc:Choice>
        <mc:Fallback>
          <p:sp>
            <p:nvSpPr>
              <p:cNvPr id="4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81200"/>
            <a:ext cx="8229600" cy="3534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61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en-US" sz="4000" dirty="0"/>
                        <m:t>Power</m:t>
                      </m:r>
                      <m:r>
                        <m:rPr>
                          <m:nor/>
                        </m:rPr>
                        <a:rPr lang="en-US" altLang="en-US" sz="4000" dirty="0"/>
                        <m:t> </m:t>
                      </m:r>
                      <m:r>
                        <m:rPr>
                          <m:nor/>
                        </m:rPr>
                        <a:rPr lang="en-US" altLang="en-US" sz="4000" dirty="0"/>
                        <m:t>Spectrum</m:t>
                      </m:r>
                      <m:r>
                        <m:rPr>
                          <m:nor/>
                        </m:rPr>
                        <a:rPr lang="en-US" altLang="en-US" sz="4000" dirty="0"/>
                        <m:t> </m:t>
                      </m:r>
                      <m:r>
                        <m:rPr>
                          <m:nor/>
                        </m:rPr>
                        <a:rPr lang="en-US" altLang="en-US" sz="4000" dirty="0"/>
                        <m:t>for</m:t>
                      </m:r>
                      <m:r>
                        <m:rPr>
                          <m:nor/>
                        </m:rPr>
                        <a:rPr lang="en-US" altLang="en-US" sz="4000" dirty="0"/>
                        <m:t> </m:t>
                      </m:r>
                      <m:r>
                        <m:rPr>
                          <m:nor/>
                        </m:rPr>
                        <a:rPr lang="en-US" altLang="en-US" sz="4000" dirty="0"/>
                        <m:t>Sunspot</m:t>
                      </m:r>
                      <m:r>
                        <m:rPr>
                          <m:nor/>
                        </m:rPr>
                        <a:rPr lang="en-US" altLang="en-US" sz="4000" dirty="0"/>
                        <m:t> </m:t>
                      </m:r>
                      <m:r>
                        <m:rPr>
                          <m:nor/>
                        </m:rPr>
                        <a:rPr lang="en-US" altLang="en-US" sz="4000" dirty="0"/>
                        <m:t>Numbers</m:t>
                      </m:r>
                    </m:oMath>
                  </m:oMathPara>
                </a14:m>
                <a:endParaRPr lang="en-US" sz="4000" dirty="0">
                  <a:solidFill>
                    <a:srgbClr val="305266"/>
                  </a:solidFill>
                </a:endParaRPr>
              </a:p>
            </p:txBody>
          </p:sp>
        </mc:Choice>
        <mc:Fallback>
          <p:sp>
            <p:nvSpPr>
              <p:cNvPr id="4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05000"/>
            <a:ext cx="8686800" cy="3864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558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Objectives,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03920" cy="521208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600" dirty="0"/>
              <a:t>Understanding sinusoids and how they can be used for curve fitting.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600" dirty="0"/>
              <a:t>Knowing how to use least-squares regression to fit a sinusoid to data.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600" dirty="0"/>
              <a:t>Knowing how to fit a Fourier series to a periodic function.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600" dirty="0"/>
              <a:t>Understanding the relationship between sinusoids and complex exponentials based on Euler’s formula.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600" dirty="0"/>
              <a:t>Recognizing the benefits of analyzing mathematical function or signals in the frequency domain (i.e., as a function of frequency).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2600" dirty="0"/>
              <a:t>Understanding how the Fourier integral and transform extend Fourier analysis to aperiodic functions.</a:t>
            </a:r>
          </a:p>
        </p:txBody>
      </p:sp>
    </p:spTree>
    <p:extLst>
      <p:ext uri="{BB962C8B-B14F-4D97-AF65-F5344CB8AC3E}">
        <p14:creationId xmlns:p14="http://schemas.microsoft.com/office/powerpoint/2010/main" val="138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Objectives,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21208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altLang="en-US" sz="2600" dirty="0"/>
              <a:t>Understanding how the discrete Fourier transform (DFT) extends Fourier analysis to discrete signals.</a:t>
            </a:r>
          </a:p>
          <a:p>
            <a:pPr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altLang="en-US" sz="2600" dirty="0"/>
              <a:t>Recognizing how discrete sampling affects the ability of the DFT to distinguish frequencies. In particular, know how to compute and interpret the </a:t>
            </a:r>
            <a:r>
              <a:rPr lang="en-US" altLang="en-US" sz="2600" dirty="0" err="1"/>
              <a:t>Nyquist</a:t>
            </a:r>
            <a:r>
              <a:rPr lang="en-US" altLang="en-US" sz="2600" dirty="0"/>
              <a:t> frequency.</a:t>
            </a:r>
          </a:p>
          <a:p>
            <a:pPr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altLang="en-US" sz="2600" dirty="0"/>
              <a:t>Recognizing how the fast Fourier transform (FFT) provides a highly efficient means to compute the DFT for cases where the data record length is a power of 2.</a:t>
            </a:r>
          </a:p>
          <a:p>
            <a:pPr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altLang="en-US" sz="2600" dirty="0"/>
              <a:t>Knowing how to use the MATLAB function </a:t>
            </a:r>
            <a:r>
              <a:rPr lang="en-US" altLang="en-US" sz="2600" dirty="0" err="1">
                <a:latin typeface="Courier New" pitchFamily="49" charset="0"/>
              </a:rPr>
              <a:t>fft</a:t>
            </a:r>
            <a:r>
              <a:rPr lang="en-US" altLang="en-US" sz="2600" dirty="0"/>
              <a:t> to compute a DFT and understand how to interpret the results.</a:t>
            </a:r>
          </a:p>
          <a:p>
            <a:pPr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altLang="en-US" sz="2600" dirty="0"/>
              <a:t>Knowing how to compute and interpret a power spectrum.</a:t>
            </a:r>
          </a:p>
        </p:txBody>
      </p:sp>
    </p:spTree>
    <p:extLst>
      <p:ext uri="{BB962C8B-B14F-4D97-AF65-F5344CB8AC3E}">
        <p14:creationId xmlns:p14="http://schemas.microsoft.com/office/powerpoint/2010/main" val="237438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Periodic </a:t>
            </a:r>
            <a:r>
              <a:rPr lang="en-US" altLang="en-US" dirty="0" smtClean="0"/>
              <a:t>Functions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1234440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</a:pPr>
                <a:r>
                  <a:rPr lang="en-US" altLang="en-US" sz="2400" dirty="0" smtClean="0"/>
                  <a:t>A periodic function is one for which</a:t>
                </a:r>
              </a:p>
              <a:p>
                <a:pPr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8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alt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𝑓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(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𝑡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+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𝑇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altLang="en-US" sz="2800" dirty="0" smtClean="0"/>
              </a:p>
              <a:p>
                <a:pPr>
                  <a:spcBef>
                    <a:spcPts val="0"/>
                  </a:spcBef>
                </a:pPr>
                <a:r>
                  <a:rPr lang="en-US" altLang="en-US" sz="2400" dirty="0" smtClean="0"/>
                  <a:t>where </a:t>
                </a:r>
                <a:r>
                  <a:rPr lang="en-US" altLang="en-US" sz="2400" i="1" dirty="0">
                    <a:latin typeface="Times New Roman" pitchFamily="18" charset="0"/>
                  </a:rPr>
                  <a:t>T</a:t>
                </a:r>
                <a:r>
                  <a:rPr lang="en-US" altLang="en-US" sz="2400" dirty="0"/>
                  <a:t> = the </a:t>
                </a:r>
                <a:r>
                  <a:rPr lang="en-US" altLang="en-US" sz="2400" dirty="0" smtClean="0"/>
                  <a:t>period</a:t>
                </a:r>
                <a:endParaRPr lang="en-US" alt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1234440"/>
              </a:xfrm>
              <a:blipFill rotWithShape="1">
                <a:blip r:embed="rId2"/>
                <a:stretch>
                  <a:fillRect l="-1111" t="-3448" b="-290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1" y="2971800"/>
            <a:ext cx="4800599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044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Sinusoids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371600" y="1066800"/>
                <a:ext cx="6400800" cy="701040"/>
              </a:xfr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36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</a:rPr>
                        <m:t>=</m:t>
                      </m:r>
                      <m:r>
                        <a:rPr lang="en-US" sz="3600" b="0" i="1" smtClean="0">
                          <a:latin typeface="Cambria Math"/>
                        </a:rPr>
                        <m:t>𝐴</m:t>
                      </m:r>
                      <m:r>
                        <a:rPr lang="en-US" sz="3600" b="0" i="1" baseline="-25000" smtClean="0">
                          <a:latin typeface="Cambria Math"/>
                        </a:rPr>
                        <m:t>0</m:t>
                      </m:r>
                      <m:r>
                        <a:rPr lang="en-US" sz="3600" b="0" i="1" smtClean="0">
                          <a:latin typeface="Cambria Math"/>
                        </a:rPr>
                        <m:t>+</m:t>
                      </m:r>
                      <m:r>
                        <a:rPr lang="en-US" sz="3600" b="0" i="1" smtClean="0">
                          <a:latin typeface="Cambria Math"/>
                        </a:rPr>
                        <m:t>𝐶</m:t>
                      </m:r>
                      <m:r>
                        <a:rPr lang="en-US" sz="3600" b="0" i="1" baseline="-25000" smtClean="0">
                          <a:latin typeface="Cambria Math"/>
                        </a:rPr>
                        <m:t>1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latin typeface="Cambria Math"/>
                        </a:rPr>
                        <m:t>cos</m:t>
                      </m:r>
                      <m:r>
                        <a:rPr lang="en-US" sz="3600" b="0" i="1" smtClean="0">
                          <a:latin typeface="Cambria Math"/>
                        </a:rPr>
                        <m:t>⁡(</m:t>
                      </m:r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𝜔</m:t>
                      </m:r>
                      <m:r>
                        <a:rPr lang="en-US" sz="3600" b="0" i="1" baseline="-25000" smtClean="0">
                          <a:latin typeface="Cambria Math"/>
                          <a:ea typeface="Cambria Math"/>
                        </a:rPr>
                        <m:t>0</m:t>
                      </m:r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𝑡</m:t>
                      </m:r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𝜃</m:t>
                      </m:r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>
          <p:sp>
            <p:nvSpPr>
              <p:cNvPr id="8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71600" y="1066800"/>
                <a:ext cx="6400800" cy="70104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/>
          <p:cNvSpPr>
            <a:spLocks noGrp="1"/>
          </p:cNvSpPr>
          <p:nvPr>
            <p:ph idx="17"/>
          </p:nvPr>
        </p:nvSpPr>
        <p:spPr>
          <a:xfrm>
            <a:off x="2209800" y="1844040"/>
            <a:ext cx="1005840" cy="914400"/>
          </a:xfrm>
        </p:spPr>
        <p:txBody>
          <a:bodyPr/>
          <a:lstStyle/>
          <a:p>
            <a:pPr algn="ctr"/>
            <a:r>
              <a:rPr lang="en-US" altLang="en-US" sz="2400" dirty="0" smtClean="0"/>
              <a:t>Mean value</a:t>
            </a:r>
            <a:endParaRPr lang="en-US" altLang="en-US" sz="2400" dirty="0"/>
          </a:p>
        </p:txBody>
      </p:sp>
      <p:sp>
        <p:nvSpPr>
          <p:cNvPr id="19" name="Line 4"/>
          <p:cNvSpPr>
            <a:spLocks noChangeShapeType="1"/>
          </p:cNvSpPr>
          <p:nvPr/>
        </p:nvSpPr>
        <p:spPr bwMode="auto">
          <a:xfrm flipV="1">
            <a:off x="2971800" y="1676399"/>
            <a:ext cx="457200" cy="22859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Content Placeholder 5"/>
          <p:cNvSpPr>
            <a:spLocks noGrp="1"/>
          </p:cNvSpPr>
          <p:nvPr>
            <p:ph idx="18"/>
          </p:nvPr>
        </p:nvSpPr>
        <p:spPr>
          <a:xfrm>
            <a:off x="3352800" y="2034540"/>
            <a:ext cx="1554480" cy="533400"/>
          </a:xfrm>
        </p:spPr>
        <p:txBody>
          <a:bodyPr/>
          <a:lstStyle/>
          <a:p>
            <a:r>
              <a:rPr lang="en-US" altLang="en-US" sz="2400" dirty="0" smtClean="0"/>
              <a:t>Amplitude</a:t>
            </a:r>
            <a:endParaRPr lang="en-US" altLang="en-US" sz="2400" dirty="0"/>
          </a:p>
        </p:txBody>
      </p:sp>
      <p:sp>
        <p:nvSpPr>
          <p:cNvPr id="20" name="Line 6"/>
          <p:cNvSpPr>
            <a:spLocks noChangeShapeType="1"/>
          </p:cNvSpPr>
          <p:nvPr/>
        </p:nvSpPr>
        <p:spPr bwMode="auto">
          <a:xfrm flipV="1">
            <a:off x="4267200" y="1701800"/>
            <a:ext cx="214312" cy="35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Content Placeholder 7"/>
          <p:cNvSpPr>
            <a:spLocks noGrp="1"/>
          </p:cNvSpPr>
          <p:nvPr>
            <p:ph idx="19"/>
          </p:nvPr>
        </p:nvSpPr>
        <p:spPr>
          <a:xfrm>
            <a:off x="5105400" y="1844040"/>
            <a:ext cx="1554480" cy="914400"/>
          </a:xfrm>
        </p:spPr>
        <p:txBody>
          <a:bodyPr/>
          <a:lstStyle/>
          <a:p>
            <a:pPr algn="ctr"/>
            <a:r>
              <a:rPr lang="en-US" altLang="en-US" sz="2400" dirty="0" smtClean="0"/>
              <a:t>Angular frequency</a:t>
            </a:r>
            <a:endParaRPr lang="en-US" altLang="en-US" sz="2400" dirty="0"/>
          </a:p>
        </p:txBody>
      </p:sp>
      <p:sp>
        <p:nvSpPr>
          <p:cNvPr id="21" name="Line 8"/>
          <p:cNvSpPr>
            <a:spLocks noChangeShapeType="1"/>
          </p:cNvSpPr>
          <p:nvPr/>
        </p:nvSpPr>
        <p:spPr bwMode="auto">
          <a:xfrm flipH="1" flipV="1">
            <a:off x="5867398" y="1676399"/>
            <a:ext cx="155575" cy="22860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Content Placeholder 9"/>
          <p:cNvSpPr>
            <a:spLocks noGrp="1"/>
          </p:cNvSpPr>
          <p:nvPr>
            <p:ph idx="20"/>
          </p:nvPr>
        </p:nvSpPr>
        <p:spPr>
          <a:xfrm>
            <a:off x="6781800" y="1844040"/>
            <a:ext cx="1097280" cy="914400"/>
          </a:xfrm>
        </p:spPr>
        <p:txBody>
          <a:bodyPr/>
          <a:lstStyle/>
          <a:p>
            <a:pPr algn="ctr"/>
            <a:r>
              <a:rPr lang="en-US" altLang="en-US" sz="2400" dirty="0" smtClean="0"/>
              <a:t>Phase shift</a:t>
            </a:r>
            <a:endParaRPr lang="en-US" altLang="en-US" sz="2400" dirty="0"/>
          </a:p>
        </p:txBody>
      </p:sp>
      <p:sp>
        <p:nvSpPr>
          <p:cNvPr id="22" name="Line 10"/>
          <p:cNvSpPr>
            <a:spLocks noChangeShapeType="1"/>
          </p:cNvSpPr>
          <p:nvPr/>
        </p:nvSpPr>
        <p:spPr bwMode="auto">
          <a:xfrm flipH="1" flipV="1">
            <a:off x="7142162" y="1676400"/>
            <a:ext cx="249238" cy="2365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4098" name="Picture 11"/>
          <p:cNvPicPr>
            <a:picLocks noGrp="1" noChangeAspect="1" noChangeArrowheads="1"/>
          </p:cNvPicPr>
          <p:nvPr>
            <p:ph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806" y="2743200"/>
            <a:ext cx="5612388" cy="301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" name="Content Placeholder 12"/>
              <p:cNvSpPr>
                <a:spLocks noGrp="1"/>
              </p:cNvSpPr>
              <p:nvPr>
                <p:ph idx="22"/>
              </p:nvPr>
            </p:nvSpPr>
            <p:spPr>
              <a:xfrm>
                <a:off x="2590800" y="5791200"/>
                <a:ext cx="3962400" cy="914400"/>
              </a:xfr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/>
                          <a:ea typeface="Cambria Math"/>
                        </a:rPr>
                        <m:t>𝜔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0=2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𝑓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6" name="Content Placeholder 1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22"/>
              </p:nvPr>
            </p:nvSpPr>
            <p:spPr>
              <a:xfrm>
                <a:off x="2590800" y="5791200"/>
                <a:ext cx="3962400" cy="914400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323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Alternative Representation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09600" y="1066800"/>
                <a:ext cx="7924800" cy="701040"/>
              </a:xfr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36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</a:rPr>
                        <m:t>=</m:t>
                      </m:r>
                      <m:r>
                        <a:rPr lang="en-US" sz="3600" b="0" i="1" smtClean="0">
                          <a:latin typeface="Cambria Math"/>
                        </a:rPr>
                        <m:t>𝐴</m:t>
                      </m:r>
                      <m:r>
                        <a:rPr lang="en-US" sz="3600" b="0" i="1" baseline="-25000" smtClean="0">
                          <a:latin typeface="Cambria Math"/>
                        </a:rPr>
                        <m:t>0</m:t>
                      </m:r>
                      <m:r>
                        <a:rPr lang="en-US" sz="3600" b="0" i="1" smtClean="0">
                          <a:latin typeface="Cambria Math"/>
                        </a:rPr>
                        <m:t>+</m:t>
                      </m:r>
                      <m:r>
                        <a:rPr lang="en-US" sz="3600" b="0" i="1" smtClean="0">
                          <a:latin typeface="Cambria Math"/>
                        </a:rPr>
                        <m:t>𝐴</m:t>
                      </m:r>
                      <m:r>
                        <a:rPr lang="en-US" sz="3600" b="0" i="1" baseline="-25000" smtClean="0">
                          <a:latin typeface="Cambria Math"/>
                        </a:rPr>
                        <m:t>1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latin typeface="Cambria Math"/>
                        </a:rPr>
                        <m:t>cos</m:t>
                      </m:r>
                      <m:r>
                        <a:rPr lang="en-US" sz="3600" b="0" i="1" smtClean="0">
                          <a:latin typeface="Cambria Math"/>
                        </a:rPr>
                        <m:t>⁡(</m:t>
                      </m:r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𝜔</m:t>
                      </m:r>
                      <m:r>
                        <a:rPr lang="en-US" sz="3600" b="0" i="1" baseline="-25000" smtClean="0">
                          <a:latin typeface="Cambria Math"/>
                          <a:ea typeface="Cambria Math"/>
                        </a:rPr>
                        <m:t>0</m:t>
                      </m:r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𝑡</m:t>
                      </m:r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)+</m:t>
                      </m:r>
                      <m:r>
                        <a:rPr lang="en-US" sz="3600" b="0" i="1" smtClean="0">
                          <a:latin typeface="Cambria Math"/>
                        </a:rPr>
                        <m:t>𝐵</m:t>
                      </m:r>
                      <m:r>
                        <a:rPr lang="en-US" sz="3600" i="1" baseline="-25000">
                          <a:latin typeface="Cambria Math"/>
                        </a:rPr>
                        <m:t>1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latin typeface="Cambria Math"/>
                        </a:rPr>
                        <m:t>sin</m:t>
                      </m:r>
                      <m:r>
                        <a:rPr lang="en-US" sz="3600" i="1">
                          <a:latin typeface="Cambria Math"/>
                        </a:rPr>
                        <m:t>⁡(</m:t>
                      </m:r>
                      <m:r>
                        <a:rPr lang="en-US" sz="3600" i="1">
                          <a:latin typeface="Cambria Math"/>
                          <a:ea typeface="Cambria Math"/>
                        </a:rPr>
                        <m:t>𝜔</m:t>
                      </m:r>
                      <m:r>
                        <a:rPr lang="en-US" sz="3600" i="1" baseline="-25000">
                          <a:latin typeface="Cambria Math"/>
                          <a:ea typeface="Cambria Math"/>
                        </a:rPr>
                        <m:t>0</m:t>
                      </m:r>
                      <m:r>
                        <a:rPr lang="en-US" sz="3600" i="1">
                          <a:latin typeface="Cambria Math"/>
                          <a:ea typeface="Cambria Math"/>
                        </a:rPr>
                        <m:t>𝑡</m:t>
                      </m:r>
                      <m:r>
                        <a:rPr lang="en-US" sz="3600" i="1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>
          <p:sp>
            <p:nvSpPr>
              <p:cNvPr id="8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600" y="1066800"/>
                <a:ext cx="7924800" cy="70104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771" y="2142724"/>
            <a:ext cx="5290459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Content Placeholder 4"/>
              <p:cNvSpPr>
                <a:spLocks noGrp="1"/>
              </p:cNvSpPr>
              <p:nvPr>
                <p:ph idx="18"/>
              </p:nvPr>
            </p:nvSpPr>
            <p:spPr>
              <a:xfrm>
                <a:off x="4953000" y="1837925"/>
                <a:ext cx="4038600" cy="457200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solidFill>
                            <a:srgbClr val="D90000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1800" i="1">
                              <a:solidFill>
                                <a:srgbClr val="D9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800" i="1">
                              <a:solidFill>
                                <a:srgbClr val="D9000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sz="1800" i="1">
                          <a:solidFill>
                            <a:srgbClr val="D9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1800" i="1">
                          <a:solidFill>
                            <a:srgbClr val="D90000"/>
                          </a:solidFill>
                          <a:latin typeface="Cambria Math"/>
                        </a:rPr>
                        <m:t>𝐴</m:t>
                      </m:r>
                      <m:r>
                        <a:rPr lang="en-US" sz="1800" i="1" baseline="-25000">
                          <a:solidFill>
                            <a:srgbClr val="D90000"/>
                          </a:solidFill>
                          <a:latin typeface="Cambria Math"/>
                        </a:rPr>
                        <m:t>0</m:t>
                      </m:r>
                      <m:r>
                        <a:rPr lang="en-US" sz="1800" i="1">
                          <a:solidFill>
                            <a:srgbClr val="D9000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1800" i="1">
                          <a:solidFill>
                            <a:srgbClr val="D90000"/>
                          </a:solidFill>
                          <a:latin typeface="Cambria Math"/>
                        </a:rPr>
                        <m:t>𝐴</m:t>
                      </m:r>
                      <m:r>
                        <a:rPr lang="en-US" sz="1800" i="1" baseline="-25000">
                          <a:solidFill>
                            <a:srgbClr val="D90000"/>
                          </a:solidFill>
                          <a:latin typeface="Cambria Math"/>
                        </a:rPr>
                        <m:t>1</m:t>
                      </m:r>
                      <m:r>
                        <m:rPr>
                          <m:sty m:val="p"/>
                        </m:rPr>
                        <a:rPr lang="en-US" sz="1800">
                          <a:solidFill>
                            <a:srgbClr val="D90000"/>
                          </a:solidFill>
                          <a:latin typeface="Cambria Math"/>
                        </a:rPr>
                        <m:t>cos</m:t>
                      </m:r>
                      <m:r>
                        <a:rPr lang="en-US" sz="1800" i="1">
                          <a:solidFill>
                            <a:srgbClr val="D90000"/>
                          </a:solidFill>
                          <a:latin typeface="Cambria Math"/>
                        </a:rPr>
                        <m:t>⁡(</m:t>
                      </m:r>
                      <m:r>
                        <a:rPr lang="en-US" sz="1800" i="1">
                          <a:solidFill>
                            <a:srgbClr val="D90000"/>
                          </a:solidFill>
                          <a:latin typeface="Cambria Math"/>
                          <a:ea typeface="Cambria Math"/>
                        </a:rPr>
                        <m:t>𝜔</m:t>
                      </m:r>
                      <m:r>
                        <a:rPr lang="en-US" sz="1800" i="1" baseline="-25000">
                          <a:solidFill>
                            <a:srgbClr val="D90000"/>
                          </a:solidFill>
                          <a:latin typeface="Cambria Math"/>
                          <a:ea typeface="Cambria Math"/>
                        </a:rPr>
                        <m:t>0</m:t>
                      </m:r>
                      <m:r>
                        <a:rPr lang="en-US" sz="1800" i="1">
                          <a:solidFill>
                            <a:srgbClr val="D90000"/>
                          </a:solidFill>
                          <a:latin typeface="Cambria Math"/>
                          <a:ea typeface="Cambria Math"/>
                        </a:rPr>
                        <m:t>𝑡</m:t>
                      </m:r>
                      <m:r>
                        <a:rPr lang="en-US" sz="1800" i="1">
                          <a:solidFill>
                            <a:srgbClr val="D90000"/>
                          </a:solidFill>
                          <a:latin typeface="Cambria Math"/>
                          <a:ea typeface="Cambria Math"/>
                        </a:rPr>
                        <m:t>)+</m:t>
                      </m:r>
                      <m:r>
                        <a:rPr lang="en-US" sz="1800" b="0" i="1" smtClean="0">
                          <a:solidFill>
                            <a:srgbClr val="D90000"/>
                          </a:solidFill>
                          <a:latin typeface="Cambria Math"/>
                        </a:rPr>
                        <m:t>𝐴</m:t>
                      </m:r>
                      <m:r>
                        <a:rPr lang="en-US" sz="1800" i="1" baseline="-25000">
                          <a:solidFill>
                            <a:srgbClr val="D90000"/>
                          </a:solidFill>
                          <a:latin typeface="Cambria Math"/>
                        </a:rPr>
                        <m:t>1</m:t>
                      </m:r>
                      <m:r>
                        <m:rPr>
                          <m:sty m:val="p"/>
                        </m:rPr>
                        <a:rPr lang="en-US" sz="1800">
                          <a:solidFill>
                            <a:srgbClr val="D90000"/>
                          </a:solidFill>
                          <a:latin typeface="Cambria Math"/>
                        </a:rPr>
                        <m:t>sin</m:t>
                      </m:r>
                      <m:r>
                        <a:rPr lang="en-US" sz="1800" i="1">
                          <a:solidFill>
                            <a:srgbClr val="D90000"/>
                          </a:solidFill>
                          <a:latin typeface="Cambria Math"/>
                        </a:rPr>
                        <m:t>⁡(</m:t>
                      </m:r>
                      <m:r>
                        <a:rPr lang="en-US" sz="1800" i="1">
                          <a:solidFill>
                            <a:srgbClr val="D90000"/>
                          </a:solidFill>
                          <a:latin typeface="Cambria Math"/>
                          <a:ea typeface="Cambria Math"/>
                        </a:rPr>
                        <m:t>𝜔</m:t>
                      </m:r>
                      <m:r>
                        <a:rPr lang="en-US" sz="1800" i="1" baseline="-25000">
                          <a:solidFill>
                            <a:srgbClr val="D90000"/>
                          </a:solidFill>
                          <a:latin typeface="Cambria Math"/>
                          <a:ea typeface="Cambria Math"/>
                        </a:rPr>
                        <m:t>0</m:t>
                      </m:r>
                      <m:r>
                        <a:rPr lang="en-US" sz="1800" i="1">
                          <a:solidFill>
                            <a:srgbClr val="D90000"/>
                          </a:solidFill>
                          <a:latin typeface="Cambria Math"/>
                          <a:ea typeface="Cambria Math"/>
                        </a:rPr>
                        <m:t>𝑡</m:t>
                      </m:r>
                      <m:r>
                        <a:rPr lang="en-US" sz="1800" i="1">
                          <a:solidFill>
                            <a:srgbClr val="D90000"/>
                          </a:solidFill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en-US" sz="1800" dirty="0">
                  <a:solidFill>
                    <a:srgbClr val="D90000"/>
                  </a:solidFill>
                </a:endParaRPr>
              </a:p>
            </p:txBody>
          </p:sp>
        </mc:Choice>
        <mc:Fallback>
          <p:sp>
            <p:nvSpPr>
              <p:cNvPr id="12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8"/>
              </p:nvPr>
            </p:nvSpPr>
            <p:spPr>
              <a:xfrm>
                <a:off x="4953000" y="1837925"/>
                <a:ext cx="4038600" cy="457200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Line 5"/>
          <p:cNvSpPr>
            <a:spLocks noChangeShapeType="1"/>
          </p:cNvSpPr>
          <p:nvPr/>
        </p:nvSpPr>
        <p:spPr bwMode="auto">
          <a:xfrm flipH="1">
            <a:off x="4643438" y="2209401"/>
            <a:ext cx="1116012" cy="404813"/>
          </a:xfrm>
          <a:prstGeom prst="line">
            <a:avLst/>
          </a:prstGeom>
          <a:noFill/>
          <a:ln w="38100">
            <a:solidFill>
              <a:srgbClr val="D9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Content Placeholder 6"/>
          <p:cNvSpPr>
            <a:spLocks noGrp="1"/>
          </p:cNvSpPr>
          <p:nvPr>
            <p:ph idx="19"/>
          </p:nvPr>
        </p:nvSpPr>
        <p:spPr>
          <a:xfrm>
            <a:off x="457200" y="5105400"/>
            <a:ext cx="4876800" cy="533400"/>
          </a:xfrm>
        </p:spPr>
        <p:txBody>
          <a:bodyPr/>
          <a:lstStyle/>
          <a:p>
            <a:r>
              <a:rPr lang="en-US" altLang="en-US" sz="2800" dirty="0"/>
              <a:t>The two forms are related by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Content Placeholder 7"/>
              <p:cNvSpPr>
                <a:spLocks noGrp="1"/>
              </p:cNvSpPr>
              <p:nvPr>
                <p:ph idx="20"/>
              </p:nvPr>
            </p:nvSpPr>
            <p:spPr>
              <a:xfrm>
                <a:off x="762000" y="5562600"/>
                <a:ext cx="3448844" cy="1097280"/>
              </a:xfrm>
            </p:spPr>
            <p:txBody>
              <a:bodyPr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b="0" i="1" smtClean="0">
                          <a:latin typeface="Cambria Math"/>
                        </a:rPr>
                        <m:t>𝐶</m:t>
                      </m:r>
                      <m:r>
                        <a:rPr lang="en-US" altLang="en-US" b="0" i="1" baseline="-25000" smtClean="0">
                          <a:latin typeface="Cambria Math"/>
                        </a:rPr>
                        <m:t>1</m:t>
                      </m:r>
                      <m:r>
                        <a:rPr lang="en-US" altLang="en-US" b="0" i="1" smtClean="0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altLang="en-US" b="0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sSubSup>
                            <m:sSubSupPr>
                              <m:ctrlPr>
                                <a:rPr lang="en-US" altLang="en-US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en-US" b="0" i="1" smtClean="0">
                                  <a:latin typeface="Cambria Math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altLang="en-US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altLang="en-US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altLang="en-US" b="0" i="1" smtClean="0">
                              <a:latin typeface="Cambria Math"/>
                            </a:rPr>
                            <m:t>+</m:t>
                          </m:r>
                          <m:sSubSup>
                            <m:sSubSupPr>
                              <m:ctrlPr>
                                <a:rPr lang="en-US" altLang="en-US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en-US" b="0" i="1" smtClean="0">
                                  <a:latin typeface="Cambria Math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US" altLang="en-US" i="1">
                                  <a:latin typeface="Cambria Math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alt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</m:e>
                      </m:rad>
                    </m:oMath>
                  </m:oMathPara>
                </a14:m>
                <a:endParaRPr lang="en-US" altLang="en-US" dirty="0"/>
              </a:p>
            </p:txBody>
          </p:sp>
        </mc:Choice>
        <mc:Fallback>
          <p:sp>
            <p:nvSpPr>
              <p:cNvPr id="14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20"/>
              </p:nvPr>
            </p:nvSpPr>
            <p:spPr>
              <a:xfrm>
                <a:off x="762000" y="5562600"/>
                <a:ext cx="3448844" cy="1097280"/>
              </a:xfr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8"/>
              <p:cNvSpPr>
                <a:spLocks noGrp="1"/>
              </p:cNvSpPr>
              <p:nvPr>
                <p:ph idx="21"/>
              </p:nvPr>
            </p:nvSpPr>
            <p:spPr>
              <a:xfrm>
                <a:off x="4876800" y="5867400"/>
                <a:ext cx="3596640" cy="685800"/>
              </a:xfr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ea typeface="Cambria Math"/>
                        </a:rPr>
                        <m:t>𝜃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/>
                          <a:ea typeface="Cambria Math"/>
                        </a:rPr>
                        <m:t>arctan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⁡(−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𝐵</m:t>
                      </m:r>
                      <m:r>
                        <a:rPr lang="en-US" b="0" i="1" baseline="-25000" smtClean="0"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/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𝐴</m:t>
                      </m:r>
                      <m:r>
                        <a:rPr lang="en-US" b="0" i="1" baseline="-25000" smtClean="0">
                          <a:latin typeface="Cambria Math"/>
                          <a:ea typeface="Cambria Math"/>
                        </a:rPr>
                        <m:t>1</m:t>
                      </m:r>
                    </m:oMath>
                  </m:oMathPara>
                </a14:m>
                <a:endParaRPr lang="en-US" baseline="-25000" dirty="0"/>
              </a:p>
            </p:txBody>
          </p:sp>
        </mc:Choice>
        <mc:Fallback>
          <p:sp>
            <p:nvSpPr>
              <p:cNvPr id="2" name="Content Placeholder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21"/>
              </p:nvPr>
            </p:nvSpPr>
            <p:spPr>
              <a:xfrm>
                <a:off x="4876800" y="5867400"/>
                <a:ext cx="3596640" cy="685800"/>
              </a:xfr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7289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Using Sinusoids for Curve </a:t>
            </a:r>
            <a:r>
              <a:rPr lang="en-US" altLang="en-US" dirty="0" smtClean="0"/>
              <a:t>Fitting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12520"/>
                <a:ext cx="8503920" cy="5577840"/>
              </a:xfrm>
            </p:spPr>
            <p:txBody>
              <a:bodyPr/>
              <a:lstStyle/>
              <a:p>
                <a:r>
                  <a:rPr lang="en-US" altLang="en-US" sz="2600" dirty="0" smtClean="0"/>
                  <a:t>You will frequently have occasions to estimate intermediate values between precise data points.</a:t>
                </a:r>
              </a:p>
              <a:p>
                <a:r>
                  <a:rPr lang="en-US" altLang="en-US" sz="2600" dirty="0"/>
                  <a:t>The function you use to interpolate must pass through the actual data points - this makes interpolation more restrictive than fitting.</a:t>
                </a:r>
              </a:p>
              <a:p>
                <a:r>
                  <a:rPr lang="en-US" altLang="en-US" sz="2600" dirty="0"/>
                  <a:t>The most common method for this purpose is polynomial interpolation, where an (</a:t>
                </a:r>
                <a:r>
                  <a:rPr lang="en-US" altLang="en-US" sz="2600" i="1" dirty="0"/>
                  <a:t>n</a:t>
                </a:r>
                <a:r>
                  <a:rPr lang="en-US" altLang="en-US" sz="2600" dirty="0"/>
                  <a:t>-1)</a:t>
                </a:r>
                <a:r>
                  <a:rPr lang="en-US" altLang="en-US" sz="2600" baseline="30000" dirty="0" err="1"/>
                  <a:t>th</a:t>
                </a:r>
                <a:r>
                  <a:rPr lang="en-US" altLang="en-US" sz="2600" dirty="0"/>
                  <a:t> order polynomial is solved that passes through </a:t>
                </a:r>
                <a:r>
                  <a:rPr lang="en-US" altLang="en-US" sz="2600" i="1" dirty="0"/>
                  <a:t>n</a:t>
                </a:r>
                <a:r>
                  <a:rPr lang="en-US" altLang="en-US" sz="2600" dirty="0"/>
                  <a:t> data points</a:t>
                </a:r>
                <a:r>
                  <a:rPr lang="en-US" altLang="en-US" sz="2600" dirty="0" smtClean="0"/>
                  <a:t>:</a:t>
                </a:r>
              </a:p>
              <a:p>
                <a:pPr/>
                <a:r>
                  <a:rPr lang="en-US" altLang="en-US" b="0" dirty="0" smtClean="0"/>
                  <a:t>	</a:t>
                </a:r>
                <a14:m>
                  <m:oMath xmlns:m="http://schemas.openxmlformats.org/officeDocument/2006/math">
                    <m:r>
                      <a:rPr lang="en-US" altLang="en-US" b="0" i="1" smtClean="0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alt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en-US" b="0" i="1" smtClean="0">
                        <a:latin typeface="Cambria Math"/>
                      </a:rPr>
                      <m:t>=</m:t>
                    </m:r>
                    <m:r>
                      <a:rPr lang="en-US" altLang="en-US" b="0" i="1" smtClean="0">
                        <a:latin typeface="Cambria Math"/>
                      </a:rPr>
                      <m:t>𝑎</m:t>
                    </m:r>
                    <m:r>
                      <a:rPr lang="en-US" altLang="en-US" b="0" i="1" baseline="-25000" smtClean="0">
                        <a:latin typeface="Cambria Math"/>
                      </a:rPr>
                      <m:t>1</m:t>
                    </m:r>
                    <m:r>
                      <a:rPr lang="en-US" altLang="en-US" b="0" i="1" smtClean="0">
                        <a:latin typeface="Cambria Math"/>
                      </a:rPr>
                      <m:t>+</m:t>
                    </m:r>
                    <m:r>
                      <a:rPr lang="en-US" altLang="en-US" b="0" i="1" smtClean="0">
                        <a:latin typeface="Cambria Math"/>
                      </a:rPr>
                      <m:t>𝑎</m:t>
                    </m:r>
                    <m:r>
                      <a:rPr lang="en-US" altLang="en-US" b="0" i="1" baseline="-25000" smtClean="0">
                        <a:latin typeface="Cambria Math"/>
                      </a:rPr>
                      <m:t>2</m:t>
                    </m:r>
                    <m:r>
                      <a:rPr lang="en-US" altLang="en-US" b="0" i="1" smtClean="0">
                        <a:latin typeface="Cambria Math"/>
                      </a:rPr>
                      <m:t>𝑥</m:t>
                    </m:r>
                    <m:r>
                      <a:rPr lang="en-US" altLang="en-US" b="0" i="1" smtClean="0">
                        <a:latin typeface="Cambria Math"/>
                      </a:rPr>
                      <m:t>+</m:t>
                    </m:r>
                    <m:r>
                      <a:rPr lang="en-US" altLang="en-US" b="0" i="1" smtClean="0">
                        <a:latin typeface="Cambria Math"/>
                      </a:rPr>
                      <m:t>𝑎</m:t>
                    </m:r>
                    <m:r>
                      <a:rPr lang="en-US" altLang="en-US" b="0" i="1" baseline="-25000" smtClean="0">
                        <a:latin typeface="Cambria Math"/>
                      </a:rPr>
                      <m:t>3</m:t>
                    </m:r>
                    <m:r>
                      <a:rPr lang="en-US" altLang="en-US" b="0" i="1" smtClean="0">
                        <a:latin typeface="Cambria Math"/>
                      </a:rPr>
                      <m:t>𝑥</m:t>
                    </m:r>
                    <m:r>
                      <a:rPr lang="en-US" altLang="en-US" b="0" i="1" baseline="30000" smtClean="0">
                        <a:latin typeface="Cambria Math"/>
                      </a:rPr>
                      <m:t>2</m:t>
                    </m:r>
                    <m:r>
                      <a:rPr lang="en-US" altLang="en-US" b="0" i="1" smtClean="0">
                        <a:latin typeface="Cambria Math"/>
                      </a:rPr>
                      <m:t>+</m:t>
                    </m:r>
                    <m:r>
                      <a:rPr lang="en-US" altLang="en-US" b="0" i="1" smtClean="0">
                        <a:latin typeface="Cambria Math"/>
                        <a:ea typeface="Cambria Math"/>
                      </a:rPr>
                      <m:t>⋯+</m:t>
                    </m:r>
                    <m:r>
                      <a:rPr lang="en-US" altLang="en-US" b="0" i="1" smtClean="0">
                        <a:latin typeface="Cambria Math"/>
                        <a:ea typeface="Cambria Math"/>
                      </a:rPr>
                      <m:t>𝑎𝑛𝑥</m:t>
                    </m:r>
                    <m:r>
                      <a:rPr lang="en-US" altLang="en-US" b="0" i="1" spc="-800" baseline="30000" smtClean="0">
                        <a:latin typeface="Cambria Math"/>
                        <a:ea typeface="Cambria Math"/>
                      </a:rPr>
                      <m:t>𝑛</m:t>
                    </m:r>
                    <m:r>
                      <a:rPr lang="en-US" altLang="en-US" b="0" i="1" spc="-800" baseline="15000" smtClean="0">
                        <a:latin typeface="Cambria Math"/>
                        <a:ea typeface="Cambria Math"/>
                      </a:rPr>
                      <m:t>−</m:t>
                    </m:r>
                    <m:r>
                      <a:rPr lang="en-US" altLang="en-US" b="0" i="1" baseline="30000" smtClean="0"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endParaRPr lang="en-US" altLang="en-US" baseline="30000" dirty="0" smtClean="0"/>
              </a:p>
              <a:p>
                <a:pPr>
                  <a:spcAft>
                    <a:spcPts val="0"/>
                  </a:spcAft>
                </a:pPr>
                <a:r>
                  <a:rPr lang="en-US" altLang="en-US" sz="2600" dirty="0" smtClean="0"/>
                  <a:t>	MATLAB version:</a:t>
                </a:r>
              </a:p>
              <a:p>
                <a:pPr/>
                <a:r>
                  <a:rPr lang="en-US" altLang="en-US" b="0" dirty="0" smtClean="0"/>
                  <a:t>	</a:t>
                </a:r>
                <a14:m>
                  <m:oMath xmlns:m="http://schemas.openxmlformats.org/officeDocument/2006/math">
                    <m:r>
                      <a:rPr lang="en-US" altLang="en-US" b="0" i="1" smtClean="0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alt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en-US" b="0" i="1" smtClean="0">
                        <a:latin typeface="Cambria Math"/>
                      </a:rPr>
                      <m:t>=</m:t>
                    </m:r>
                    <m:r>
                      <a:rPr lang="en-US" altLang="en-US" b="0" i="1" smtClean="0">
                        <a:latin typeface="Cambria Math"/>
                      </a:rPr>
                      <m:t>𝑝</m:t>
                    </m:r>
                    <m:r>
                      <a:rPr lang="en-US" altLang="en-US" b="0" i="1" baseline="-25000" smtClean="0">
                        <a:latin typeface="Cambria Math"/>
                      </a:rPr>
                      <m:t>1</m:t>
                    </m:r>
                    <m:r>
                      <a:rPr lang="en-US" altLang="en-US" b="0" i="1" smtClean="0">
                        <a:latin typeface="Cambria Math"/>
                      </a:rPr>
                      <m:t>𝑥</m:t>
                    </m:r>
                    <m:r>
                      <a:rPr lang="en-US" altLang="en-US" i="1" spc="-800" baseline="30000">
                        <a:latin typeface="Cambria Math"/>
                      </a:rPr>
                      <m:t>𝑛</m:t>
                    </m:r>
                    <m:r>
                      <a:rPr lang="en-US" altLang="en-US" i="1" spc="-800" baseline="15000">
                        <a:latin typeface="Cambria Math"/>
                      </a:rPr>
                      <m:t>−</m:t>
                    </m:r>
                    <m:r>
                      <a:rPr lang="en-US" altLang="en-US" b="0" i="1" baseline="30000" smtClean="0">
                        <a:latin typeface="Cambria Math"/>
                      </a:rPr>
                      <m:t>1</m:t>
                    </m:r>
                    <m:r>
                      <a:rPr lang="en-US" altLang="en-US" b="0" i="1" smtClean="0">
                        <a:latin typeface="Cambria Math"/>
                      </a:rPr>
                      <m:t>+</m:t>
                    </m:r>
                    <m:r>
                      <a:rPr lang="en-US" altLang="en-US" b="0" i="1" smtClean="0">
                        <a:latin typeface="Cambria Math"/>
                      </a:rPr>
                      <m:t>𝑝</m:t>
                    </m:r>
                    <m:r>
                      <a:rPr lang="en-US" altLang="en-US" b="0" i="1" baseline="-25000" smtClean="0">
                        <a:latin typeface="Cambria Math"/>
                      </a:rPr>
                      <m:t>2</m:t>
                    </m:r>
                    <m:r>
                      <a:rPr lang="en-US" altLang="en-US" b="0" i="1" smtClean="0">
                        <a:latin typeface="Cambria Math"/>
                      </a:rPr>
                      <m:t>𝑥</m:t>
                    </m:r>
                    <m:r>
                      <a:rPr lang="en-US" altLang="en-US" b="0" i="1" spc="-800" baseline="30000" smtClean="0">
                        <a:latin typeface="Cambria Math"/>
                      </a:rPr>
                      <m:t>𝑛</m:t>
                    </m:r>
                    <m:r>
                      <a:rPr lang="en-US" altLang="en-US" b="0" i="1" spc="-800" baseline="15000" smtClean="0">
                        <a:latin typeface="Cambria Math"/>
                      </a:rPr>
                      <m:t>−</m:t>
                    </m:r>
                    <m:r>
                      <a:rPr lang="en-US" altLang="en-US" b="0" i="1" baseline="30000" smtClean="0">
                        <a:latin typeface="Cambria Math"/>
                      </a:rPr>
                      <m:t>2</m:t>
                    </m:r>
                    <m:r>
                      <a:rPr lang="en-US" altLang="en-US" b="0" i="1" smtClean="0">
                        <a:latin typeface="Cambria Math"/>
                      </a:rPr>
                      <m:t>+</m:t>
                    </m:r>
                    <m:r>
                      <a:rPr lang="en-US" altLang="en-US" b="0" i="1" smtClean="0">
                        <a:latin typeface="Cambria Math"/>
                        <a:ea typeface="Cambria Math"/>
                      </a:rPr>
                      <m:t>⋯+</m:t>
                    </m:r>
                    <m:r>
                      <a:rPr lang="en-US" altLang="en-US" b="0" i="1" smtClean="0">
                        <a:latin typeface="Cambria Math"/>
                        <a:ea typeface="Cambria Math"/>
                      </a:rPr>
                      <m:t>𝑝𝑛</m:t>
                    </m:r>
                    <m:r>
                      <a:rPr lang="en-US" altLang="en-US" b="0" i="1" spc="-800" baseline="-15000" smtClean="0">
                        <a:latin typeface="Cambria Math"/>
                        <a:ea typeface="Cambria Math"/>
                      </a:rPr>
                      <m:t>−</m:t>
                    </m:r>
                    <m:r>
                      <a:rPr lang="en-US" altLang="en-US" b="0" i="1" baseline="-25000" smtClean="0">
                        <a:latin typeface="Cambria Math"/>
                        <a:ea typeface="Cambria Math"/>
                      </a:rPr>
                      <m:t>1</m:t>
                    </m:r>
                    <m:r>
                      <a:rPr lang="en-US" altLang="en-US" b="0" i="1" smtClean="0">
                        <a:latin typeface="Cambria Math"/>
                        <a:ea typeface="Cambria Math"/>
                      </a:rPr>
                      <m:t>𝑥</m:t>
                    </m:r>
                    <m:r>
                      <a:rPr lang="en-US" altLang="en-US" b="0" i="1" smtClean="0">
                        <a:latin typeface="Cambria Math"/>
                        <a:ea typeface="Cambria Math"/>
                      </a:rPr>
                      <m:t>+</m:t>
                    </m:r>
                    <m:r>
                      <a:rPr lang="en-US" altLang="en-US" b="0" i="1" smtClean="0">
                        <a:latin typeface="Cambria Math"/>
                        <a:ea typeface="Cambria Math"/>
                      </a:rPr>
                      <m:t>𝑝𝑛</m:t>
                    </m:r>
                  </m:oMath>
                </a14:m>
                <a:endParaRPr lang="en-US" altLang="en-US" baseline="-250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12520"/>
                <a:ext cx="8503920" cy="5577840"/>
              </a:xfrm>
              <a:blipFill rotWithShape="1">
                <a:blip r:embed="rId2"/>
                <a:stretch>
                  <a:fillRect l="-1219" t="-984" r="-2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040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Continuous Fourier </a:t>
            </a:r>
            <a:r>
              <a:rPr lang="en-US" altLang="en-US" dirty="0" smtClean="0"/>
              <a:t>Series</a:t>
            </a:r>
            <a:endParaRPr lang="en-US" alt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019" y="1066799"/>
            <a:ext cx="3633963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42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HHE_Accessible_PPT_Template-v3 (1)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 (1)</Template>
  <TotalTime>1774</TotalTime>
  <Words>850</Words>
  <Application>Microsoft Office PowerPoint</Application>
  <PresentationFormat>On-screen Show (4:3)</PresentationFormat>
  <Paragraphs>91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MHHE_Accessible_PPT_Template-v3 (1)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 Applied Numerical Methods with MATLAB®  for Engineers and Scientists 4th Edition</vt:lpstr>
      <vt:lpstr>Part 4  Chapter 16</vt:lpstr>
      <vt:lpstr>Chapter Objectives, 1</vt:lpstr>
      <vt:lpstr>Chapter Objectives, 2</vt:lpstr>
      <vt:lpstr>Periodic Functions</vt:lpstr>
      <vt:lpstr>Sinusoids</vt:lpstr>
      <vt:lpstr>Alternative Representation</vt:lpstr>
      <vt:lpstr>Using Sinusoids for Curve Fitting</vt:lpstr>
      <vt:lpstr>Continuous Fourier Series</vt:lpstr>
      <vt:lpstr>Euler’s Formula</vt:lpstr>
      <vt:lpstr>Time Versus Frequency Domains</vt:lpstr>
      <vt:lpstr>Phase Line Spectra</vt:lpstr>
      <vt:lpstr>Line Spectra for Square Wave</vt:lpstr>
      <vt:lpstr>Discrete Fourier Transform</vt:lpstr>
      <vt:lpstr>Operations Versus Sample Size</vt:lpstr>
      <vt:lpstr>SAMPLING, 1</vt:lpstr>
      <vt:lpstr>SAMPLING, 2</vt:lpstr>
      <vt:lpstr>EXAMPLE, 1</vt:lpstr>
      <vt:lpstr>EXAMPLE, 2</vt:lpstr>
      <vt:lpstr>f(t)=5+cos⁡(2π(12.5)t)+sin(2π(18.75)t)</vt:lpstr>
      <vt:lpstr>"Power Spectrum"</vt:lpstr>
      <vt:lpstr>"Wolf Sunspot Number Versus Year"</vt:lpstr>
      <vt:lpstr>"Power Spectrum for Sunspot Numbers"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Structural Analysis</dc:title>
  <dc:creator>Kilburg, Jolynn</dc:creator>
  <cp:lastModifiedBy>Prasanna kumar. Tripathy</cp:lastModifiedBy>
  <cp:revision>193</cp:revision>
  <dcterms:created xsi:type="dcterms:W3CDTF">2017-02-27T15:23:48Z</dcterms:created>
  <dcterms:modified xsi:type="dcterms:W3CDTF">2017-07-19T07:04:24Z</dcterms:modified>
</cp:coreProperties>
</file>